
<file path=[Content_Types].xml><?xml version="1.0" encoding="utf-8"?>
<Types xmlns="http://schemas.openxmlformats.org/package/2006/content-types">
  <Override PartName="/ppt/slides/slide29.xml" ContentType="application/vnd.openxmlformats-officedocument.presentationml.slide+xml"/>
  <Override PartName="/ppt/slides/slide47.xml" ContentType="application/vnd.openxmlformats-officedocument.presentationml.slide+xml"/>
  <Override PartName="/ppt/slides/slide58.xml" ContentType="application/vnd.openxmlformats-officedocument.presentationml.slide+xml"/>
  <Override PartName="/ppt/slides/slide76.xml" ContentType="application/vnd.openxmlformats-officedocument.presentationml.slide+xml"/>
  <Override PartName="/ppt/notesSlides/notesSlide2.xml" ContentType="application/vnd.openxmlformats-officedocument.presentationml.notesSlide+xml"/>
  <Override PartName="/ppt/slides/slide4.xml" ContentType="application/vnd.openxmlformats-officedocument.presentationml.slide+xml"/>
  <Override PartName="/ppt/slides/slide18.xml" ContentType="application/vnd.openxmlformats-officedocument.presentationml.slide+xml"/>
  <Override PartName="/ppt/slides/slide36.xml" ContentType="application/vnd.openxmlformats-officedocument.presentationml.slide+xml"/>
  <Override PartName="/ppt/slides/slide54.xml" ContentType="application/vnd.openxmlformats-officedocument.presentationml.slide+xml"/>
  <Override PartName="/ppt/slides/slide65.xml" ContentType="application/vnd.openxmlformats-officedocument.presentationml.slide+xml"/>
  <Override PartName="/ppt/slideLayouts/slideLayout6.xml" ContentType="application/vnd.openxmlformats-officedocument.presentationml.slideLayout+xml"/>
  <Override PartName="/ppt/diagrams/quickStyle2.xml" ContentType="application/vnd.openxmlformats-officedocument.drawingml.diagramStyle+xml"/>
  <Override PartName="/ppt/diagrams/colors11.xml" ContentType="application/vnd.openxmlformats-officedocument.drawingml.diagramColors+xml"/>
  <Override PartName="/ppt/slides/slide25.xml" ContentType="application/vnd.openxmlformats-officedocument.presentationml.slide+xml"/>
  <Override PartName="/ppt/slides/slide43.xml" ContentType="application/vnd.openxmlformats-officedocument.presentationml.slide+xml"/>
  <Override PartName="/ppt/slides/slide7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diagrams/layout9.xml" ContentType="application/vnd.openxmlformats-officedocument.drawingml.diagramLayout+xml"/>
  <Override PartName="/ppt/diagrams/data13.xml" ContentType="application/vnd.openxmlformats-officedocument.drawingml.diagramData+xml"/>
  <Default Extension="xml" ContentType="application/xml"/>
  <Override PartName="/ppt/slides/slide14.xml" ContentType="application/vnd.openxmlformats-officedocument.presentationml.slide+xml"/>
  <Override PartName="/ppt/slides/slide32.xml" ContentType="application/vnd.openxmlformats-officedocument.presentationml.slide+xml"/>
  <Override PartName="/ppt/slides/slide50.xml" ContentType="application/vnd.openxmlformats-officedocument.presentationml.slide+xml"/>
  <Override PartName="/ppt/slides/slide61.xml" ContentType="application/vnd.openxmlformats-officedocument.presentationml.slide+xml"/>
  <Override PartName="/ppt/notesMasters/notesMaster1.xml" ContentType="application/vnd.openxmlformats-officedocument.presentationml.notesMaster+xml"/>
  <Override PartName="/ppt/slideLayouts/slideLayout13.xml" ContentType="application/vnd.openxmlformats-officedocument.presentationml.slideLayout+xml"/>
  <Override PartName="/ppt/notesSlides/notesSlide16.xml" ContentType="application/vnd.openxmlformats-officedocument.presentationml.notesSlide+xml"/>
  <Override PartName="/ppt/slides/slide1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diagrams/layout5.xml" ContentType="application/vnd.openxmlformats-officedocument.drawingml.diagramLayout+xml"/>
  <Override PartName="/ppt/diagrams/data6.xml" ContentType="application/vnd.openxmlformats-officedocument.drawingml.diagramData+xml"/>
  <Override PartName="/ppt/notesSlides/notesSlide12.xml" ContentType="application/vnd.openxmlformats-officedocument.presentationml.notesSlide+xml"/>
  <Override PartName="/ppt/diagrams/colors8.xml" ContentType="application/vnd.openxmlformats-officedocument.drawingml.diagramColors+xml"/>
  <Override PartName="/ppt/diagrams/quickStyle13.xml" ContentType="application/vnd.openxmlformats-officedocument.drawingml.diagramStyle+xml"/>
  <Override PartName="/ppt/diagrams/layout1.xml" ContentType="application/vnd.openxmlformats-officedocument.drawingml.diagramLayout+xml"/>
  <Default Extension="doc" ContentType="application/msword"/>
  <Override PartName="/ppt/notesSlides/notesSlide7.xml" ContentType="application/vnd.openxmlformats-officedocument.presentationml.notesSlide+xml"/>
  <Override PartName="/ppt/diagrams/data2.xml" ContentType="application/vnd.openxmlformats-officedocument.drawingml.diagramData+xml"/>
  <Override PartName="/ppt/diagrams/layout13.xml" ContentType="application/vnd.openxmlformats-officedocument.drawingml.diagramLayout+xml"/>
  <Override PartName="/ppt/slides/slide9.xml" ContentType="application/vnd.openxmlformats-officedocument.presentationml.slide+xml"/>
  <Override PartName="/ppt/slides/slide59.xml" ContentType="application/vnd.openxmlformats-officedocument.presentationml.slide+xml"/>
  <Override PartName="/ppt/slides/slide77.xml" ContentType="application/vnd.openxmlformats-officedocument.presentationml.slide+xml"/>
  <Override PartName="/ppt/viewProps.xml" ContentType="application/vnd.openxmlformats-officedocument.presentationml.viewProps+xml"/>
  <Override PartName="/ppt/diagrams/colors4.xml" ContentType="application/vnd.openxmlformats-officedocument.drawingml.diagramColors+xml"/>
  <Override PartName="/ppt/diagrams/quickStyle7.xml" ContentType="application/vnd.openxmlformats-officedocument.drawingml.diagramStyle+xml"/>
  <Override PartName="/ppt/slides/slide5.xml" ContentType="application/vnd.openxmlformats-officedocument.presentationml.slide+xml"/>
  <Override PartName="/ppt/slides/slide19.xml" ContentType="application/vnd.openxmlformats-officedocument.presentationml.slide+xml"/>
  <Override PartName="/ppt/slides/slide48.xml" ContentType="application/vnd.openxmlformats-officedocument.presentationml.slide+xml"/>
  <Override PartName="/ppt/slides/slide66.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3.xml" ContentType="application/vnd.openxmlformats-officedocument.presentationml.notesSlide+xml"/>
  <Default Extension="bin" ContentType="application/vnd.openxmlformats-officedocument.oleObject"/>
  <Override PartName="/ppt/diagrams/colors12.xml" ContentType="application/vnd.openxmlformats-officedocument.drawingml.diagramColors+xml"/>
  <Override PartName="/ppt/slides/slide26.xml" ContentType="application/vnd.openxmlformats-officedocument.presentationml.slide+xml"/>
  <Override PartName="/ppt/slides/slide37.xml" ContentType="application/vnd.openxmlformats-officedocument.presentationml.slide+xml"/>
  <Override PartName="/ppt/slides/slide55.xml" ContentType="application/vnd.openxmlformats-officedocument.presentationml.slide+xml"/>
  <Override PartName="/ppt/slides/slide73.xml" ContentType="application/vnd.openxmlformats-officedocument.presentationml.slide+xml"/>
  <Override PartName="/ppt/presProps.xml" ContentType="application/vnd.openxmlformats-officedocument.presentationml.presProps+xml"/>
  <Override PartName="/ppt/theme/theme2.xml" ContentType="application/vnd.openxmlformats-officedocument.theme+xml"/>
  <Override PartName="/ppt/diagrams/quickStyle3.xml" ContentType="application/vnd.openxmlformats-officedocument.drawingml.diagramStyle+xml"/>
  <Override PartName="/ppt/diagrams/data14.xml" ContentType="application/vnd.openxmlformats-officedocument.drawingml.diagramData+xml"/>
  <Override PartName="/ppt/slides/slide1.xml" ContentType="application/vnd.openxmlformats-officedocument.presentationml.slide+xml"/>
  <Override PartName="/ppt/slides/slide15.xml" ContentType="application/vnd.openxmlformats-officedocument.presentationml.slide+xml"/>
  <Override PartName="/ppt/slides/slide33.xml" ContentType="application/vnd.openxmlformats-officedocument.presentationml.slide+xml"/>
  <Override PartName="/ppt/slides/slide44.xml" ContentType="application/vnd.openxmlformats-officedocument.presentationml.slide+xml"/>
  <Override PartName="/ppt/slides/slide62.xml" ContentType="application/vnd.openxmlformats-officedocument.presentationml.slide+xml"/>
  <Override PartName="/ppt/slides/slide80.xml" ContentType="application/vnd.openxmlformats-officedocument.presentationml.slide+xml"/>
  <Override PartName="/ppt/slideLayouts/slideLayout3.xml" ContentType="application/vnd.openxmlformats-officedocument.presentationml.slideLayout+xml"/>
  <Override PartName="/ppt/notesSlides/notesSlide17.xml" ContentType="application/vnd.openxmlformats-officedocument.presentationml.notesSlide+xml"/>
  <Override PartName="/ppt/presentation.xml" ContentType="application/vnd.openxmlformats-officedocument.presentationml.presentation.main+xml"/>
  <Override PartName="/ppt/slides/slide22.xml" ContentType="application/vnd.openxmlformats-officedocument.presentationml.slide+xml"/>
  <Override PartName="/ppt/slides/slide51.xml" ContentType="application/vnd.openxmlformats-officedocument.presentationml.slide+xml"/>
  <Override PartName="/ppt/slideLayouts/slideLayout14.xml" ContentType="application/vnd.openxmlformats-officedocument.presentationml.slideLayout+xml"/>
  <Override PartName="/ppt/diagrams/layout6.xml" ContentType="application/vnd.openxmlformats-officedocument.drawingml.diagramLayout+xml"/>
  <Override PartName="/ppt/diagrams/data10.xml" ContentType="application/vnd.openxmlformats-officedocument.drawingml.diagramData+xml"/>
  <Override PartName="/docProps/app.xml" ContentType="application/vnd.openxmlformats-officedocument.extended-properties+xml"/>
  <Override PartName="/ppt/slides/slide11.xml" ContentType="application/vnd.openxmlformats-officedocument.presentationml.slide+xml"/>
  <Override PartName="/ppt/slides/slide40.xml" ContentType="application/vnd.openxmlformats-officedocument.presentationml.slide+xml"/>
  <Override PartName="/ppt/notesSlides/notesSlide13.xml" ContentType="application/vnd.openxmlformats-officedocument.presentationml.notesSlide+xml"/>
  <Override PartName="/ppt/diagrams/data7.xml" ContentType="application/vnd.openxmlformats-officedocument.drawingml.diagramData+xml"/>
  <Override PartName="/ppt/diagrams/colors9.xml" ContentType="application/vnd.openxmlformats-officedocument.drawingml.diagramColors+xml"/>
  <Override PartName="/ppt/diagrams/quickStyle14.xml" ContentType="application/vnd.openxmlformats-officedocument.drawingml.diagramStyle+xml"/>
  <Override PartName="/ppt/slideLayouts/slideLayout10.xml" ContentType="application/vnd.openxmlformats-officedocument.presentationml.slideLayout+xml"/>
  <Default Extension="gif" ContentType="image/gif"/>
  <Default Extension="vml" ContentType="application/vnd.openxmlformats-officedocument.vmlDrawing"/>
  <Override PartName="/ppt/notesSlides/notesSlide8.xml" ContentType="application/vnd.openxmlformats-officedocument.presentationml.notesSlide+xml"/>
  <Override PartName="/ppt/diagrams/layout2.xml" ContentType="application/vnd.openxmlformats-officedocument.drawingml.diagramLayout+xml"/>
  <Override PartName="/ppt/notesSlides/notesSlide20.xml" ContentType="application/vnd.openxmlformats-officedocument.presentationml.notesSlide+xml"/>
  <Override PartName="/ppt/diagrams/data3.xml" ContentType="application/vnd.openxmlformats-officedocument.drawingml.diagramData+xml"/>
  <Override PartName="/ppt/diagrams/colors5.xml" ContentType="application/vnd.openxmlformats-officedocument.drawingml.diagramColors+xml"/>
  <Override PartName="/ppt/diagrams/quickStyle8.xml" ContentType="application/vnd.openxmlformats-officedocument.drawingml.diagramStyle+xml"/>
  <Override PartName="/ppt/diagrams/quickStyle10.xml" ContentType="application/vnd.openxmlformats-officedocument.drawingml.diagramStyle+xml"/>
  <Override PartName="/ppt/diagrams/layout14.xml" ContentType="application/vnd.openxmlformats-officedocument.drawingml.diagramLayout+xml"/>
  <Override PartName="/ppt/slides/slide49.xml" ContentType="application/vnd.openxmlformats-officedocument.presentationml.slide+xml"/>
  <Override PartName="/ppt/slides/slide78.xml" ContentType="application/vnd.openxmlformats-officedocument.presentationml.slide+xml"/>
  <Override PartName="/ppt/notesSlides/notesSlide4.xml" ContentType="application/vnd.openxmlformats-officedocument.presentationml.notesSlide+xml"/>
  <Override PartName="/docProps/core.xml" ContentType="application/vnd.openxmlformats-package.core-properties+xml"/>
  <Override PartName="/ppt/slides/slide6.xml" ContentType="application/vnd.openxmlformats-officedocument.presentationml.slide+xml"/>
  <Override PartName="/ppt/slides/slide38.xml" ContentType="application/vnd.openxmlformats-officedocument.presentationml.slide+xml"/>
  <Override PartName="/ppt/slides/slide56.xml" ContentType="application/vnd.openxmlformats-officedocument.presentationml.slide+xml"/>
  <Override PartName="/ppt/slides/slide67.xml" ContentType="application/vnd.openxmlformats-officedocument.presentationml.slide+xml"/>
  <Override PartName="/ppt/slideLayouts/slideLayout8.xml" ContentType="application/vnd.openxmlformats-officedocument.presentationml.slideLayout+xml"/>
  <Override PartName="/ppt/diagrams/colors1.xml" ContentType="application/vnd.openxmlformats-officedocument.drawingml.diagramColors+xml"/>
  <Override PartName="/ppt/diagrams/quickStyle4.xml" ContentType="application/vnd.openxmlformats-officedocument.drawingml.diagramStyle+xml"/>
  <Override PartName="/ppt/diagrams/layout10.xml" ContentType="application/vnd.openxmlformats-officedocument.drawingml.diagramLayout+xml"/>
  <Override PartName="/ppt/diagrams/colors13.xml" ContentType="application/vnd.openxmlformats-officedocument.drawingml.diagramColors+xml"/>
  <Override PartName="/ppt/slideMasters/slideMaster1.xml" ContentType="application/vnd.openxmlformats-officedocument.presentationml.slideMaster+xml"/>
  <Override PartName="/ppt/slides/slide27.xml" ContentType="application/vnd.openxmlformats-officedocument.presentationml.slide+xml"/>
  <Override PartName="/ppt/slides/slide45.xml" ContentType="application/vnd.openxmlformats-officedocument.presentationml.slide+xml"/>
  <Override PartName="/ppt/slides/slide74.xml" ContentType="application/vnd.openxmlformats-officedocument.presentationml.slide+xml"/>
  <Override PartName="/ppt/slideLayouts/slideLayout4.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34.xml" ContentType="application/vnd.openxmlformats-officedocument.presentationml.slide+xml"/>
  <Override PartName="/ppt/slides/slide52.xml" ContentType="application/vnd.openxmlformats-officedocument.presentationml.slide+xml"/>
  <Override PartName="/ppt/slides/slide63.xml" ContentType="application/vnd.openxmlformats-officedocument.presentationml.slide+xml"/>
  <Override PartName="/ppt/slides/slide81.xml" ContentType="application/vnd.openxmlformats-officedocument.presentationml.slide+xml"/>
  <Default Extension="wmf" ContentType="image/x-wmf"/>
  <Override PartName="/ppt/notesSlides/notesSlide18.xml" ContentType="application/vnd.openxmlformats-officedocument.presentationml.notesSlide+xml"/>
  <Override PartName="/ppt/diagrams/data11.xml" ContentType="application/vnd.openxmlformats-officedocument.drawingml.diagramData+xml"/>
  <Default Extension="rels" ContentType="application/vnd.openxmlformats-package.relationships+xml"/>
  <Override PartName="/ppt/slides/slide23.xml" ContentType="application/vnd.openxmlformats-officedocument.presentationml.slide+xml"/>
  <Override PartName="/ppt/slides/slide41.xml" ContentType="application/vnd.openxmlformats-officedocument.presentationml.slide+xml"/>
  <Override PartName="/ppt/slides/slide70.xml" ContentType="application/vnd.openxmlformats-officedocument.presentationml.slide+xml"/>
  <Override PartName="/ppt/diagrams/layout7.xml" ContentType="application/vnd.openxmlformats-officedocument.drawingml.diagramLayout+xml"/>
  <Override PartName="/ppt/diagrams/data8.xml" ContentType="application/vnd.openxmlformats-officedocument.drawingml.diagramData+xml"/>
  <Override PartName="/ppt/slides/slide12.xml" ContentType="application/vnd.openxmlformats-officedocument.presentationml.slide+xml"/>
  <Override PartName="/ppt/slides/slide30.xml" ContentType="application/vnd.openxmlformats-officedocument.presentationml.slide+xml"/>
  <Override PartName="/ppt/slideLayouts/slideLayout11.xml" ContentType="application/vnd.openxmlformats-officedocument.presentationml.slideLayout+xml"/>
  <Override PartName="/ppt/notesSlides/notesSlide14.xml" ContentType="application/vnd.openxmlformats-officedocument.presentationml.notesSlide+xml"/>
  <Override PartName="/ppt/notesSlides/notesSlide9.xml" ContentType="application/vnd.openxmlformats-officedocument.presentationml.notesSlide+xml"/>
  <Override PartName="/ppt/diagrams/layout3.xml" ContentType="application/vnd.openxmlformats-officedocument.drawingml.diagramLayout+xml"/>
  <Override PartName="/ppt/diagrams/data4.xml" ContentType="application/vnd.openxmlformats-officedocument.drawingml.diagramData+xml"/>
  <Override PartName="/ppt/slides/slide79.xml" ContentType="application/vnd.openxmlformats-officedocument.presentationml.slide+xml"/>
  <Override PartName="/ppt/notesSlides/notesSlide10.xml" ContentType="application/vnd.openxmlformats-officedocument.presentationml.notesSlide+xml"/>
  <Override PartName="/ppt/diagrams/colors6.xml" ContentType="application/vnd.openxmlformats-officedocument.drawingml.diagramColors+xml"/>
  <Override PartName="/ppt/diagrams/quickStyle9.xml" ContentType="application/vnd.openxmlformats-officedocument.drawingml.diagramStyle+xml"/>
  <Override PartName="/ppt/diagrams/quickStyle11.xml" ContentType="application/vnd.openxmlformats-officedocument.drawingml.diagramStyle+xml"/>
  <Override PartName="/ppt/slides/slide7.xml" ContentType="application/vnd.openxmlformats-officedocument.presentationml.slide+xml"/>
  <Override PartName="/ppt/slides/slide68.xml" ContentType="application/vnd.openxmlformats-officedocument.presentationml.slide+xml"/>
  <Override PartName="/ppt/slideLayouts/slideLayout9.xml" ContentType="application/vnd.openxmlformats-officedocument.presentationml.slideLayout+xml"/>
  <Override PartName="/ppt/notesSlides/notesSlide5.xml" ContentType="application/vnd.openxmlformats-officedocument.presentationml.notesSlide+xml"/>
  <Override PartName="/ppt/diagrams/layout11.xml" ContentType="application/vnd.openxmlformats-officedocument.drawingml.diagramLayout+xml"/>
  <Override PartName="/ppt/diagrams/colors14.xml" ContentType="application/vnd.openxmlformats-officedocument.drawingml.diagramColors+xml"/>
  <Override PartName="/ppt/slides/slide28.xml" ContentType="application/vnd.openxmlformats-officedocument.presentationml.slide+xml"/>
  <Override PartName="/ppt/slides/slide39.xml" ContentType="application/vnd.openxmlformats-officedocument.presentationml.slide+xml"/>
  <Override PartName="/ppt/slides/slide57.xml" ContentType="application/vnd.openxmlformats-officedocument.presentationml.slide+xml"/>
  <Override PartName="/ppt/slides/slide75.xml" ContentType="application/vnd.openxmlformats-officedocument.presentationml.slide+xml"/>
  <Override PartName="/ppt/notesSlides/notesSlide1.xml" ContentType="application/vnd.openxmlformats-officedocument.presentationml.notesSlide+xml"/>
  <Override PartName="/ppt/diagrams/colors2.xml" ContentType="application/vnd.openxmlformats-officedocument.drawingml.diagramColors+xml"/>
  <Override PartName="/ppt/diagrams/quickStyle5.xml" ContentType="application/vnd.openxmlformats-officedocument.drawingml.diagramStyle+xml"/>
  <Override PartName="/ppt/slides/slide3.xml" ContentType="application/vnd.openxmlformats-officedocument.presentationml.slide+xml"/>
  <Override PartName="/ppt/slides/slide17.xml" ContentType="application/vnd.openxmlformats-officedocument.presentationml.slide+xml"/>
  <Override PartName="/ppt/slides/slide46.xml" ContentType="application/vnd.openxmlformats-officedocument.presentationml.slide+xml"/>
  <Override PartName="/ppt/slides/slide64.xml" ContentType="application/vnd.openxmlformats-officedocument.presentationml.slide+xml"/>
  <Override PartName="/ppt/slideLayouts/slideLayout5.xml" ContentType="application/vnd.openxmlformats-officedocument.presentationml.slideLayout+xml"/>
  <Override PartName="/ppt/notesSlides/notesSlide19.xml" ContentType="application/vnd.openxmlformats-officedocument.presentationml.notesSlide+xml"/>
  <Override PartName="/ppt/diagrams/colors10.xml" ContentType="application/vnd.openxmlformats-officedocument.drawingml.diagramColors+xml"/>
  <Override PartName="/ppt/slides/slide24.xml" ContentType="application/vnd.openxmlformats-officedocument.presentationml.slide+xml"/>
  <Override PartName="/ppt/slides/slide35.xml" ContentType="application/vnd.openxmlformats-officedocument.presentationml.slide+xml"/>
  <Override PartName="/ppt/slides/slide53.xml" ContentType="application/vnd.openxmlformats-officedocument.presentationml.slide+xml"/>
  <Override PartName="/ppt/slides/slide71.xml" ContentType="application/vnd.openxmlformats-officedocument.presentationml.slide+xml"/>
  <Override PartName="/ppt/slides/slide82.xml" ContentType="application/vnd.openxmlformats-officedocument.presentationml.slide+xml"/>
  <Default Extension="jpeg" ContentType="image/jpeg"/>
  <Override PartName="/ppt/diagrams/quickStyle1.xml" ContentType="application/vnd.openxmlformats-officedocument.drawingml.diagramStyle+xml"/>
  <Override PartName="/ppt/diagrams/layout8.xml" ContentType="application/vnd.openxmlformats-officedocument.drawingml.diagramLayout+xml"/>
  <Override PartName="/ppt/diagrams/data12.xml" ContentType="application/vnd.openxmlformats-officedocument.drawingml.diagramData+xml"/>
  <Override PartName="/ppt/slides/slide13.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s/slide60.xml" ContentType="application/vnd.openxmlformats-officedocument.presentationml.slide+xml"/>
  <Override PartName="/ppt/slideLayouts/slideLayout1.xml" ContentType="application/vnd.openxmlformats-officedocument.presentationml.slideLayout+xml"/>
  <Override PartName="/ppt/notesSlides/notesSlide15.xml" ContentType="application/vnd.openxmlformats-officedocument.presentationml.notesSlide+xml"/>
  <Override PartName="/ppt/diagrams/data9.xml" ContentType="application/vnd.openxmlformats-officedocument.drawingml.diagramData+xml"/>
  <Override PartName="/ppt/slides/slide20.xml" ContentType="application/vnd.openxmlformats-officedocument.presentationml.slide+xml"/>
  <Override PartName="/ppt/slideLayouts/slideLayout12.xml" ContentType="application/vnd.openxmlformats-officedocument.presentationml.slideLayout+xml"/>
  <Override PartName="/ppt/diagrams/layout4.xml" ContentType="application/vnd.openxmlformats-officedocument.drawingml.diagramLayout+xml"/>
  <Override PartName="/ppt/notesSlides/notesSlide11.xml" ContentType="application/vnd.openxmlformats-officedocument.presentationml.notesSlide+xml"/>
  <Override PartName="/ppt/diagrams/data5.xml" ContentType="application/vnd.openxmlformats-officedocument.drawingml.diagramData+xml"/>
  <Override PartName="/ppt/diagrams/colors7.xml" ContentType="application/vnd.openxmlformats-officedocument.drawingml.diagramColors+xml"/>
  <Override PartName="/ppt/diagrams/quickStyle12.xml" ContentType="application/vnd.openxmlformats-officedocument.drawingml.diagramStyle+xml"/>
  <Override PartName="/ppt/notesSlides/notesSlide6.xml" ContentType="application/vnd.openxmlformats-officedocument.presentationml.notesSlide+xml"/>
  <Override PartName="/ppt/slides/slide8.xml" ContentType="application/vnd.openxmlformats-officedocument.presentationml.slide+xml"/>
  <Override PartName="/ppt/slides/slide69.xml" ContentType="application/vnd.openxmlformats-officedocument.presentationml.slide+xml"/>
  <Override PartName="/ppt/diagrams/data1.xml" ContentType="application/vnd.openxmlformats-officedocument.drawingml.diagramData+xml"/>
  <Override PartName="/ppt/diagrams/colors3.xml" ContentType="application/vnd.openxmlformats-officedocument.drawingml.diagramColors+xml"/>
  <Override PartName="/ppt/diagrams/quickStyle6.xml" ContentType="application/vnd.openxmlformats-officedocument.drawingml.diagramStyle+xml"/>
  <Override PartName="/ppt/diagrams/layout12.xml" ContentType="application/vnd.openxmlformats-officedocument.drawingml.diagramLayout+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84"/>
  </p:notesMasterIdLst>
  <p:sldIdLst>
    <p:sldId id="358" r:id="rId2"/>
    <p:sldId id="258" r:id="rId3"/>
    <p:sldId id="466" r:id="rId4"/>
    <p:sldId id="394" r:id="rId5"/>
    <p:sldId id="359" r:id="rId6"/>
    <p:sldId id="369" r:id="rId7"/>
    <p:sldId id="372" r:id="rId8"/>
    <p:sldId id="373" r:id="rId9"/>
    <p:sldId id="395" r:id="rId10"/>
    <p:sldId id="399" r:id="rId11"/>
    <p:sldId id="343" r:id="rId12"/>
    <p:sldId id="368" r:id="rId13"/>
    <p:sldId id="493" r:id="rId14"/>
    <p:sldId id="488" r:id="rId15"/>
    <p:sldId id="489" r:id="rId16"/>
    <p:sldId id="490" r:id="rId17"/>
    <p:sldId id="491" r:id="rId18"/>
    <p:sldId id="492" r:id="rId19"/>
    <p:sldId id="393" r:id="rId20"/>
    <p:sldId id="375" r:id="rId21"/>
    <p:sldId id="377" r:id="rId22"/>
    <p:sldId id="415" r:id="rId23"/>
    <p:sldId id="378" r:id="rId24"/>
    <p:sldId id="379" r:id="rId25"/>
    <p:sldId id="380" r:id="rId26"/>
    <p:sldId id="382" r:id="rId27"/>
    <p:sldId id="384" r:id="rId28"/>
    <p:sldId id="386" r:id="rId29"/>
    <p:sldId id="387" r:id="rId30"/>
    <p:sldId id="389" r:id="rId31"/>
    <p:sldId id="391" r:id="rId32"/>
    <p:sldId id="392" r:id="rId33"/>
    <p:sldId id="459" r:id="rId34"/>
    <p:sldId id="416" r:id="rId35"/>
    <p:sldId id="460" r:id="rId36"/>
    <p:sldId id="417" r:id="rId37"/>
    <p:sldId id="461" r:id="rId38"/>
    <p:sldId id="500" r:id="rId39"/>
    <p:sldId id="462" r:id="rId40"/>
    <p:sldId id="499" r:id="rId41"/>
    <p:sldId id="467" r:id="rId42"/>
    <p:sldId id="468" r:id="rId43"/>
    <p:sldId id="469" r:id="rId44"/>
    <p:sldId id="470" r:id="rId45"/>
    <p:sldId id="471" r:id="rId46"/>
    <p:sldId id="472" r:id="rId47"/>
    <p:sldId id="473" r:id="rId48"/>
    <p:sldId id="474" r:id="rId49"/>
    <p:sldId id="475" r:id="rId50"/>
    <p:sldId id="476" r:id="rId51"/>
    <p:sldId id="477" r:id="rId52"/>
    <p:sldId id="478" r:id="rId53"/>
    <p:sldId id="479" r:id="rId54"/>
    <p:sldId id="480" r:id="rId55"/>
    <p:sldId id="481" r:id="rId56"/>
    <p:sldId id="482" r:id="rId57"/>
    <p:sldId id="483" r:id="rId58"/>
    <p:sldId id="484" r:id="rId59"/>
    <p:sldId id="485" r:id="rId60"/>
    <p:sldId id="494" r:id="rId61"/>
    <p:sldId id="495" r:id="rId62"/>
    <p:sldId id="496" r:id="rId63"/>
    <p:sldId id="497" r:id="rId64"/>
    <p:sldId id="498" r:id="rId65"/>
    <p:sldId id="501" r:id="rId66"/>
    <p:sldId id="502" r:id="rId67"/>
    <p:sldId id="503" r:id="rId68"/>
    <p:sldId id="504" r:id="rId69"/>
    <p:sldId id="505" r:id="rId70"/>
    <p:sldId id="506" r:id="rId71"/>
    <p:sldId id="507" r:id="rId72"/>
    <p:sldId id="508" r:id="rId73"/>
    <p:sldId id="509" r:id="rId74"/>
    <p:sldId id="510" r:id="rId75"/>
    <p:sldId id="511" r:id="rId76"/>
    <p:sldId id="512" r:id="rId77"/>
    <p:sldId id="513" r:id="rId78"/>
    <p:sldId id="514" r:id="rId79"/>
    <p:sldId id="515" r:id="rId80"/>
    <p:sldId id="516" r:id="rId81"/>
    <p:sldId id="486" r:id="rId82"/>
    <p:sldId id="487" r:id="rId8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5620"/>
    <p:restoredTop sz="94660"/>
  </p:normalViewPr>
  <p:slideViewPr>
    <p:cSldViewPr>
      <p:cViewPr>
        <p:scale>
          <a:sx n="75" d="100"/>
          <a:sy n="75" d="100"/>
        </p:scale>
        <p:origin x="-1014" y="30"/>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slide" Target="slides/slide75.xml"/><Relationship Id="rId84" Type="http://schemas.openxmlformats.org/officeDocument/2006/relationships/notesMaster" Target="notesMasters/notesMaster1.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slide" Target="slides/slide78.xml"/><Relationship Id="rId87" Type="http://schemas.openxmlformats.org/officeDocument/2006/relationships/theme" Target="theme/theme1.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3_4">
  <dgm:title val=""/>
  <dgm:desc val=""/>
  <dgm:catLst>
    <dgm:cat type="accent3" pri="11400"/>
  </dgm:catLst>
  <dgm:styleLbl name="node0">
    <dgm:fillClrLst meth="cycle">
      <a:schemeClr val="accent3">
        <a:shade val="60000"/>
      </a:schemeClr>
    </dgm:fillClrLst>
    <dgm:linClrLst meth="repeat">
      <a:schemeClr val="lt1"/>
    </dgm:linClrLst>
    <dgm:effectClrLst/>
    <dgm:txLinClrLst/>
    <dgm:txFillClrLst/>
    <dgm:txEffectClrLst/>
  </dgm:styleLbl>
  <dgm:styleLbl name="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alignNode1">
    <dgm:fillClrLst meth="cycle">
      <a:schemeClr val="accent3">
        <a:shade val="50000"/>
      </a:schemeClr>
      <a:schemeClr val="accent3">
        <a:tint val="55000"/>
      </a:schemeClr>
    </dgm:fillClrLst>
    <dgm:linClrLst meth="cycle">
      <a:schemeClr val="accent3">
        <a:shade val="50000"/>
      </a:schemeClr>
      <a:schemeClr val="accent3">
        <a:tint val="55000"/>
      </a:schemeClr>
    </dgm:linClrLst>
    <dgm:effectClrLst/>
    <dgm:txLinClrLst/>
    <dgm:txFillClrLst/>
    <dgm:txEffectClrLst/>
  </dgm:styleLbl>
  <dgm:styleLbl name="ln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vennNode1">
    <dgm:fillClrLst meth="cycle">
      <a:schemeClr val="accent3">
        <a:shade val="80000"/>
        <a:alpha val="50000"/>
      </a:schemeClr>
      <a:schemeClr val="accent3">
        <a:tint val="50000"/>
        <a:alpha val="50000"/>
      </a:schemeClr>
    </dgm:fillClrLst>
    <dgm:linClrLst meth="repeat">
      <a:schemeClr val="lt1"/>
    </dgm:linClrLst>
    <dgm:effectClrLst/>
    <dgm:txLinClrLst/>
    <dgm:txFillClrLst/>
    <dgm:txEffectClrLst/>
  </dgm:styleLbl>
  <dgm:styleLbl name="node2">
    <dgm:fillClrLst>
      <a:schemeClr val="accent3">
        <a:shade val="80000"/>
      </a:schemeClr>
    </dgm:fillClrLst>
    <dgm:linClrLst meth="repeat">
      <a:schemeClr val="lt1"/>
    </dgm:linClrLst>
    <dgm:effectClrLst/>
    <dgm:txLinClrLst/>
    <dgm:txFillClrLst/>
    <dgm:txEffectClrLst/>
  </dgm:styleLbl>
  <dgm:styleLbl name="node3">
    <dgm:fillClrLst>
      <a:schemeClr val="accent3">
        <a:tint val="99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f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b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sibTrans1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0000"/>
      </a:schemeClr>
    </dgm:fillClrLst>
    <dgm:linClrLst meth="repeat">
      <a:schemeClr val="lt1"/>
    </dgm:linClrLst>
    <dgm:effectClrLst/>
    <dgm:txLinClrLst/>
    <dgm:txFillClrLst/>
    <dgm:txEffectClrLst/>
  </dgm:styleLbl>
  <dgm:styleLbl name="asst3">
    <dgm:fillClrLst>
      <a:schemeClr val="accent3">
        <a:tint val="70000"/>
      </a:schemeClr>
    </dgm:fillClrLst>
    <dgm:linClrLst meth="repeat">
      <a:schemeClr val="lt1"/>
    </dgm:linClrLst>
    <dgm:effectClrLst/>
    <dgm:txLinClrLst/>
    <dgm:txFillClrLst/>
    <dgm:txEffectClrLst/>
  </dgm:styleLbl>
  <dgm:styleLbl name="asst4">
    <dgm:fillClrLst>
      <a:schemeClr val="accent3">
        <a:tint val="5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align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bgAccFollowNode1">
    <dgm:fillClrLst meth="repeat">
      <a:schemeClr val="accent3">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55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3_4">
  <dgm:title val=""/>
  <dgm:desc val=""/>
  <dgm:catLst>
    <dgm:cat type="accent3" pri="11400"/>
  </dgm:catLst>
  <dgm:styleLbl name="node0">
    <dgm:fillClrLst meth="cycle">
      <a:schemeClr val="accent3">
        <a:shade val="60000"/>
      </a:schemeClr>
    </dgm:fillClrLst>
    <dgm:linClrLst meth="repeat">
      <a:schemeClr val="lt1"/>
    </dgm:linClrLst>
    <dgm:effectClrLst/>
    <dgm:txLinClrLst/>
    <dgm:txFillClrLst/>
    <dgm:txEffectClrLst/>
  </dgm:styleLbl>
  <dgm:styleLbl name="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alignNode1">
    <dgm:fillClrLst meth="cycle">
      <a:schemeClr val="accent3">
        <a:shade val="50000"/>
      </a:schemeClr>
      <a:schemeClr val="accent3">
        <a:tint val="55000"/>
      </a:schemeClr>
    </dgm:fillClrLst>
    <dgm:linClrLst meth="cycle">
      <a:schemeClr val="accent3">
        <a:shade val="50000"/>
      </a:schemeClr>
      <a:schemeClr val="accent3">
        <a:tint val="55000"/>
      </a:schemeClr>
    </dgm:linClrLst>
    <dgm:effectClrLst/>
    <dgm:txLinClrLst/>
    <dgm:txFillClrLst/>
    <dgm:txEffectClrLst/>
  </dgm:styleLbl>
  <dgm:styleLbl name="ln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vennNode1">
    <dgm:fillClrLst meth="cycle">
      <a:schemeClr val="accent3">
        <a:shade val="80000"/>
        <a:alpha val="50000"/>
      </a:schemeClr>
      <a:schemeClr val="accent3">
        <a:tint val="50000"/>
        <a:alpha val="50000"/>
      </a:schemeClr>
    </dgm:fillClrLst>
    <dgm:linClrLst meth="repeat">
      <a:schemeClr val="lt1"/>
    </dgm:linClrLst>
    <dgm:effectClrLst/>
    <dgm:txLinClrLst/>
    <dgm:txFillClrLst/>
    <dgm:txEffectClrLst/>
  </dgm:styleLbl>
  <dgm:styleLbl name="node2">
    <dgm:fillClrLst>
      <a:schemeClr val="accent3">
        <a:shade val="80000"/>
      </a:schemeClr>
    </dgm:fillClrLst>
    <dgm:linClrLst meth="repeat">
      <a:schemeClr val="lt1"/>
    </dgm:linClrLst>
    <dgm:effectClrLst/>
    <dgm:txLinClrLst/>
    <dgm:txFillClrLst/>
    <dgm:txEffectClrLst/>
  </dgm:styleLbl>
  <dgm:styleLbl name="node3">
    <dgm:fillClrLst>
      <a:schemeClr val="accent3">
        <a:tint val="99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f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b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sibTrans1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0000"/>
      </a:schemeClr>
    </dgm:fillClrLst>
    <dgm:linClrLst meth="repeat">
      <a:schemeClr val="lt1"/>
    </dgm:linClrLst>
    <dgm:effectClrLst/>
    <dgm:txLinClrLst/>
    <dgm:txFillClrLst/>
    <dgm:txEffectClrLst/>
  </dgm:styleLbl>
  <dgm:styleLbl name="asst3">
    <dgm:fillClrLst>
      <a:schemeClr val="accent3">
        <a:tint val="70000"/>
      </a:schemeClr>
    </dgm:fillClrLst>
    <dgm:linClrLst meth="repeat">
      <a:schemeClr val="lt1"/>
    </dgm:linClrLst>
    <dgm:effectClrLst/>
    <dgm:txLinClrLst/>
    <dgm:txFillClrLst/>
    <dgm:txEffectClrLst/>
  </dgm:styleLbl>
  <dgm:styleLbl name="asst4">
    <dgm:fillClrLst>
      <a:schemeClr val="accent3">
        <a:tint val="5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align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bgAccFollowNode1">
    <dgm:fillClrLst meth="repeat">
      <a:schemeClr val="accent3">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55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3_4">
  <dgm:title val=""/>
  <dgm:desc val=""/>
  <dgm:catLst>
    <dgm:cat type="accent3" pri="11400"/>
  </dgm:catLst>
  <dgm:styleLbl name="node0">
    <dgm:fillClrLst meth="cycle">
      <a:schemeClr val="accent3">
        <a:shade val="60000"/>
      </a:schemeClr>
    </dgm:fillClrLst>
    <dgm:linClrLst meth="repeat">
      <a:schemeClr val="lt1"/>
    </dgm:linClrLst>
    <dgm:effectClrLst/>
    <dgm:txLinClrLst/>
    <dgm:txFillClrLst/>
    <dgm:txEffectClrLst/>
  </dgm:styleLbl>
  <dgm:styleLbl name="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alignNode1">
    <dgm:fillClrLst meth="cycle">
      <a:schemeClr val="accent3">
        <a:shade val="50000"/>
      </a:schemeClr>
      <a:schemeClr val="accent3">
        <a:tint val="55000"/>
      </a:schemeClr>
    </dgm:fillClrLst>
    <dgm:linClrLst meth="cycle">
      <a:schemeClr val="accent3">
        <a:shade val="50000"/>
      </a:schemeClr>
      <a:schemeClr val="accent3">
        <a:tint val="55000"/>
      </a:schemeClr>
    </dgm:linClrLst>
    <dgm:effectClrLst/>
    <dgm:txLinClrLst/>
    <dgm:txFillClrLst/>
    <dgm:txEffectClrLst/>
  </dgm:styleLbl>
  <dgm:styleLbl name="ln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vennNode1">
    <dgm:fillClrLst meth="cycle">
      <a:schemeClr val="accent3">
        <a:shade val="80000"/>
        <a:alpha val="50000"/>
      </a:schemeClr>
      <a:schemeClr val="accent3">
        <a:tint val="50000"/>
        <a:alpha val="50000"/>
      </a:schemeClr>
    </dgm:fillClrLst>
    <dgm:linClrLst meth="repeat">
      <a:schemeClr val="lt1"/>
    </dgm:linClrLst>
    <dgm:effectClrLst/>
    <dgm:txLinClrLst/>
    <dgm:txFillClrLst/>
    <dgm:txEffectClrLst/>
  </dgm:styleLbl>
  <dgm:styleLbl name="node2">
    <dgm:fillClrLst>
      <a:schemeClr val="accent3">
        <a:shade val="80000"/>
      </a:schemeClr>
    </dgm:fillClrLst>
    <dgm:linClrLst meth="repeat">
      <a:schemeClr val="lt1"/>
    </dgm:linClrLst>
    <dgm:effectClrLst/>
    <dgm:txLinClrLst/>
    <dgm:txFillClrLst/>
    <dgm:txEffectClrLst/>
  </dgm:styleLbl>
  <dgm:styleLbl name="node3">
    <dgm:fillClrLst>
      <a:schemeClr val="accent3">
        <a:tint val="99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f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b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sibTrans1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0000"/>
      </a:schemeClr>
    </dgm:fillClrLst>
    <dgm:linClrLst meth="repeat">
      <a:schemeClr val="lt1"/>
    </dgm:linClrLst>
    <dgm:effectClrLst/>
    <dgm:txLinClrLst/>
    <dgm:txFillClrLst/>
    <dgm:txEffectClrLst/>
  </dgm:styleLbl>
  <dgm:styleLbl name="asst3">
    <dgm:fillClrLst>
      <a:schemeClr val="accent3">
        <a:tint val="70000"/>
      </a:schemeClr>
    </dgm:fillClrLst>
    <dgm:linClrLst meth="repeat">
      <a:schemeClr val="lt1"/>
    </dgm:linClrLst>
    <dgm:effectClrLst/>
    <dgm:txLinClrLst/>
    <dgm:txFillClrLst/>
    <dgm:txEffectClrLst/>
  </dgm:styleLbl>
  <dgm:styleLbl name="asst4">
    <dgm:fillClrLst>
      <a:schemeClr val="accent3">
        <a:tint val="5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align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bgAccFollowNode1">
    <dgm:fillClrLst meth="repeat">
      <a:schemeClr val="accent3">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55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3_4">
  <dgm:title val=""/>
  <dgm:desc val=""/>
  <dgm:catLst>
    <dgm:cat type="accent3" pri="11400"/>
  </dgm:catLst>
  <dgm:styleLbl name="node0">
    <dgm:fillClrLst meth="cycle">
      <a:schemeClr val="accent3">
        <a:shade val="60000"/>
      </a:schemeClr>
    </dgm:fillClrLst>
    <dgm:linClrLst meth="repeat">
      <a:schemeClr val="lt1"/>
    </dgm:linClrLst>
    <dgm:effectClrLst/>
    <dgm:txLinClrLst/>
    <dgm:txFillClrLst/>
    <dgm:txEffectClrLst/>
  </dgm:styleLbl>
  <dgm:styleLbl name="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alignNode1">
    <dgm:fillClrLst meth="cycle">
      <a:schemeClr val="accent3">
        <a:shade val="50000"/>
      </a:schemeClr>
      <a:schemeClr val="accent3">
        <a:tint val="55000"/>
      </a:schemeClr>
    </dgm:fillClrLst>
    <dgm:linClrLst meth="cycle">
      <a:schemeClr val="accent3">
        <a:shade val="50000"/>
      </a:schemeClr>
      <a:schemeClr val="accent3">
        <a:tint val="55000"/>
      </a:schemeClr>
    </dgm:linClrLst>
    <dgm:effectClrLst/>
    <dgm:txLinClrLst/>
    <dgm:txFillClrLst/>
    <dgm:txEffectClrLst/>
  </dgm:styleLbl>
  <dgm:styleLbl name="ln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vennNode1">
    <dgm:fillClrLst meth="cycle">
      <a:schemeClr val="accent3">
        <a:shade val="80000"/>
        <a:alpha val="50000"/>
      </a:schemeClr>
      <a:schemeClr val="accent3">
        <a:tint val="50000"/>
        <a:alpha val="50000"/>
      </a:schemeClr>
    </dgm:fillClrLst>
    <dgm:linClrLst meth="repeat">
      <a:schemeClr val="lt1"/>
    </dgm:linClrLst>
    <dgm:effectClrLst/>
    <dgm:txLinClrLst/>
    <dgm:txFillClrLst/>
    <dgm:txEffectClrLst/>
  </dgm:styleLbl>
  <dgm:styleLbl name="node2">
    <dgm:fillClrLst>
      <a:schemeClr val="accent3">
        <a:shade val="80000"/>
      </a:schemeClr>
    </dgm:fillClrLst>
    <dgm:linClrLst meth="repeat">
      <a:schemeClr val="lt1"/>
    </dgm:linClrLst>
    <dgm:effectClrLst/>
    <dgm:txLinClrLst/>
    <dgm:txFillClrLst/>
    <dgm:txEffectClrLst/>
  </dgm:styleLbl>
  <dgm:styleLbl name="node3">
    <dgm:fillClrLst>
      <a:schemeClr val="accent3">
        <a:tint val="99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f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b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sibTrans1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0000"/>
      </a:schemeClr>
    </dgm:fillClrLst>
    <dgm:linClrLst meth="repeat">
      <a:schemeClr val="lt1"/>
    </dgm:linClrLst>
    <dgm:effectClrLst/>
    <dgm:txLinClrLst/>
    <dgm:txFillClrLst/>
    <dgm:txEffectClrLst/>
  </dgm:styleLbl>
  <dgm:styleLbl name="asst3">
    <dgm:fillClrLst>
      <a:schemeClr val="accent3">
        <a:tint val="70000"/>
      </a:schemeClr>
    </dgm:fillClrLst>
    <dgm:linClrLst meth="repeat">
      <a:schemeClr val="lt1"/>
    </dgm:linClrLst>
    <dgm:effectClrLst/>
    <dgm:txLinClrLst/>
    <dgm:txFillClrLst/>
    <dgm:txEffectClrLst/>
  </dgm:styleLbl>
  <dgm:styleLbl name="asst4">
    <dgm:fillClrLst>
      <a:schemeClr val="accent3">
        <a:tint val="5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align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bgAccFollowNode1">
    <dgm:fillClrLst meth="repeat">
      <a:schemeClr val="accent3">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55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1575A00-65D6-45F2-A35E-080C235C4160}" type="doc">
      <dgm:prSet loTypeId="urn:microsoft.com/office/officeart/2005/8/layout/gear1" loCatId="process" qsTypeId="urn:microsoft.com/office/officeart/2005/8/quickstyle/simple5" qsCatId="simple" csTypeId="urn:microsoft.com/office/officeart/2005/8/colors/colorful2" csCatId="colorful" phldr="1"/>
      <dgm:spPr/>
    </dgm:pt>
    <dgm:pt modelId="{5FDC393B-3704-4BC9-97EE-2B508298027A}">
      <dgm:prSet phldrT="[Text]"/>
      <dgm:spPr/>
      <dgm:t>
        <a:bodyPr/>
        <a:lstStyle/>
        <a:p>
          <a:r>
            <a:rPr lang="en-GB" dirty="0" smtClean="0"/>
            <a:t>Physical</a:t>
          </a:r>
          <a:endParaRPr lang="en-GB" dirty="0"/>
        </a:p>
      </dgm:t>
    </dgm:pt>
    <dgm:pt modelId="{B33BF733-0AEF-4DC2-B323-2829AA4F76B7}" type="parTrans" cxnId="{B8B01D9B-60FE-47E9-BEA5-2664CC5315F8}">
      <dgm:prSet/>
      <dgm:spPr/>
      <dgm:t>
        <a:bodyPr/>
        <a:lstStyle/>
        <a:p>
          <a:endParaRPr lang="en-GB"/>
        </a:p>
      </dgm:t>
    </dgm:pt>
    <dgm:pt modelId="{712D3E9E-0E2F-4E53-BB6B-82A53DA45E8F}" type="sibTrans" cxnId="{B8B01D9B-60FE-47E9-BEA5-2664CC5315F8}">
      <dgm:prSet/>
      <dgm:spPr/>
      <dgm:t>
        <a:bodyPr/>
        <a:lstStyle/>
        <a:p>
          <a:endParaRPr lang="en-GB"/>
        </a:p>
      </dgm:t>
    </dgm:pt>
    <dgm:pt modelId="{808DCB75-BBBD-49CF-A9B0-5A85B4C8CAAC}">
      <dgm:prSet phldrT="[Text]"/>
      <dgm:spPr/>
      <dgm:t>
        <a:bodyPr/>
        <a:lstStyle/>
        <a:p>
          <a:r>
            <a:rPr lang="en-GB" dirty="0" smtClean="0"/>
            <a:t>Cognitive</a:t>
          </a:r>
          <a:endParaRPr lang="en-GB" dirty="0"/>
        </a:p>
      </dgm:t>
    </dgm:pt>
    <dgm:pt modelId="{549592E7-3267-4F89-9B7C-9F95C26D36B3}" type="parTrans" cxnId="{B9070B43-0F96-42BF-B7C5-1A0CA085A3C5}">
      <dgm:prSet/>
      <dgm:spPr/>
      <dgm:t>
        <a:bodyPr/>
        <a:lstStyle/>
        <a:p>
          <a:endParaRPr lang="en-GB"/>
        </a:p>
      </dgm:t>
    </dgm:pt>
    <dgm:pt modelId="{910AEA8E-7F36-44FE-AAF8-B0F6980EE9D4}" type="sibTrans" cxnId="{B9070B43-0F96-42BF-B7C5-1A0CA085A3C5}">
      <dgm:prSet/>
      <dgm:spPr/>
      <dgm:t>
        <a:bodyPr/>
        <a:lstStyle/>
        <a:p>
          <a:endParaRPr lang="en-GB"/>
        </a:p>
      </dgm:t>
    </dgm:pt>
    <dgm:pt modelId="{18082E52-F69E-4FF4-94B1-07E3ABCE2CD5}">
      <dgm:prSet phldrT="[Text]"/>
      <dgm:spPr/>
      <dgm:t>
        <a:bodyPr/>
        <a:lstStyle/>
        <a:p>
          <a:r>
            <a:rPr lang="en-GB" dirty="0" smtClean="0"/>
            <a:t>Social /Emotional</a:t>
          </a:r>
          <a:endParaRPr lang="en-GB" dirty="0"/>
        </a:p>
      </dgm:t>
    </dgm:pt>
    <dgm:pt modelId="{3EA1393D-6503-42F5-AF05-CA6AE3E67293}" type="parTrans" cxnId="{24C1B7B9-2BEB-45D1-9A50-C50EB6AC36DB}">
      <dgm:prSet/>
      <dgm:spPr/>
      <dgm:t>
        <a:bodyPr/>
        <a:lstStyle/>
        <a:p>
          <a:endParaRPr lang="en-GB"/>
        </a:p>
      </dgm:t>
    </dgm:pt>
    <dgm:pt modelId="{5EBA4E20-A161-426B-A712-DF9D7A1E0F74}" type="sibTrans" cxnId="{24C1B7B9-2BEB-45D1-9A50-C50EB6AC36DB}">
      <dgm:prSet/>
      <dgm:spPr/>
      <dgm:t>
        <a:bodyPr/>
        <a:lstStyle/>
        <a:p>
          <a:endParaRPr lang="en-GB"/>
        </a:p>
      </dgm:t>
    </dgm:pt>
    <dgm:pt modelId="{BDC6C912-0FEE-407A-9D1B-C249495BD45E}" type="pres">
      <dgm:prSet presAssocID="{51575A00-65D6-45F2-A35E-080C235C4160}" presName="composite" presStyleCnt="0">
        <dgm:presLayoutVars>
          <dgm:chMax val="3"/>
          <dgm:animLvl val="lvl"/>
          <dgm:resizeHandles val="exact"/>
        </dgm:presLayoutVars>
      </dgm:prSet>
      <dgm:spPr/>
    </dgm:pt>
    <dgm:pt modelId="{25AE45A3-2947-47E1-8046-EF3CA426CD19}" type="pres">
      <dgm:prSet presAssocID="{5FDC393B-3704-4BC9-97EE-2B508298027A}" presName="gear1" presStyleLbl="node1" presStyleIdx="0" presStyleCnt="3">
        <dgm:presLayoutVars>
          <dgm:chMax val="1"/>
          <dgm:bulletEnabled val="1"/>
        </dgm:presLayoutVars>
      </dgm:prSet>
      <dgm:spPr/>
      <dgm:t>
        <a:bodyPr/>
        <a:lstStyle/>
        <a:p>
          <a:endParaRPr lang="en-GB"/>
        </a:p>
      </dgm:t>
    </dgm:pt>
    <dgm:pt modelId="{ABFE0E4F-9C8E-4898-9688-47F49DA44894}" type="pres">
      <dgm:prSet presAssocID="{5FDC393B-3704-4BC9-97EE-2B508298027A}" presName="gear1srcNode" presStyleLbl="node1" presStyleIdx="0" presStyleCnt="3"/>
      <dgm:spPr/>
      <dgm:t>
        <a:bodyPr/>
        <a:lstStyle/>
        <a:p>
          <a:endParaRPr lang="en-GB"/>
        </a:p>
      </dgm:t>
    </dgm:pt>
    <dgm:pt modelId="{46C2CA06-8E4B-431A-A4AA-EAC8DAFA7544}" type="pres">
      <dgm:prSet presAssocID="{5FDC393B-3704-4BC9-97EE-2B508298027A}" presName="gear1dstNode" presStyleLbl="node1" presStyleIdx="0" presStyleCnt="3"/>
      <dgm:spPr/>
      <dgm:t>
        <a:bodyPr/>
        <a:lstStyle/>
        <a:p>
          <a:endParaRPr lang="en-GB"/>
        </a:p>
      </dgm:t>
    </dgm:pt>
    <dgm:pt modelId="{75992CD2-C68F-47D1-975A-2A95195BAC5E}" type="pres">
      <dgm:prSet presAssocID="{808DCB75-BBBD-49CF-A9B0-5A85B4C8CAAC}" presName="gear2" presStyleLbl="node1" presStyleIdx="1" presStyleCnt="3">
        <dgm:presLayoutVars>
          <dgm:chMax val="1"/>
          <dgm:bulletEnabled val="1"/>
        </dgm:presLayoutVars>
      </dgm:prSet>
      <dgm:spPr/>
      <dgm:t>
        <a:bodyPr/>
        <a:lstStyle/>
        <a:p>
          <a:endParaRPr lang="en-GB"/>
        </a:p>
      </dgm:t>
    </dgm:pt>
    <dgm:pt modelId="{767656AF-886A-461C-B531-DA086E672459}" type="pres">
      <dgm:prSet presAssocID="{808DCB75-BBBD-49CF-A9B0-5A85B4C8CAAC}" presName="gear2srcNode" presStyleLbl="node1" presStyleIdx="1" presStyleCnt="3"/>
      <dgm:spPr/>
      <dgm:t>
        <a:bodyPr/>
        <a:lstStyle/>
        <a:p>
          <a:endParaRPr lang="en-GB"/>
        </a:p>
      </dgm:t>
    </dgm:pt>
    <dgm:pt modelId="{B23C36C5-F5EE-4A0C-BC50-AF55C8EA6F35}" type="pres">
      <dgm:prSet presAssocID="{808DCB75-BBBD-49CF-A9B0-5A85B4C8CAAC}" presName="gear2dstNode" presStyleLbl="node1" presStyleIdx="1" presStyleCnt="3"/>
      <dgm:spPr/>
      <dgm:t>
        <a:bodyPr/>
        <a:lstStyle/>
        <a:p>
          <a:endParaRPr lang="en-GB"/>
        </a:p>
      </dgm:t>
    </dgm:pt>
    <dgm:pt modelId="{6B33C701-0613-4839-A804-571DC7FD60CA}" type="pres">
      <dgm:prSet presAssocID="{18082E52-F69E-4FF4-94B1-07E3ABCE2CD5}" presName="gear3" presStyleLbl="node1" presStyleIdx="2" presStyleCnt="3"/>
      <dgm:spPr/>
      <dgm:t>
        <a:bodyPr/>
        <a:lstStyle/>
        <a:p>
          <a:endParaRPr lang="en-GB"/>
        </a:p>
      </dgm:t>
    </dgm:pt>
    <dgm:pt modelId="{3201B952-DA63-4C64-BE20-8E993A56AAEB}" type="pres">
      <dgm:prSet presAssocID="{18082E52-F69E-4FF4-94B1-07E3ABCE2CD5}" presName="gear3tx" presStyleLbl="node1" presStyleIdx="2" presStyleCnt="3">
        <dgm:presLayoutVars>
          <dgm:chMax val="1"/>
          <dgm:bulletEnabled val="1"/>
        </dgm:presLayoutVars>
      </dgm:prSet>
      <dgm:spPr/>
      <dgm:t>
        <a:bodyPr/>
        <a:lstStyle/>
        <a:p>
          <a:endParaRPr lang="en-GB"/>
        </a:p>
      </dgm:t>
    </dgm:pt>
    <dgm:pt modelId="{C78A01DD-AFAF-4040-9218-5A59390737C1}" type="pres">
      <dgm:prSet presAssocID="{18082E52-F69E-4FF4-94B1-07E3ABCE2CD5}" presName="gear3srcNode" presStyleLbl="node1" presStyleIdx="2" presStyleCnt="3"/>
      <dgm:spPr/>
      <dgm:t>
        <a:bodyPr/>
        <a:lstStyle/>
        <a:p>
          <a:endParaRPr lang="en-GB"/>
        </a:p>
      </dgm:t>
    </dgm:pt>
    <dgm:pt modelId="{67C817E2-A0DF-42BE-AADD-45FA79592B27}" type="pres">
      <dgm:prSet presAssocID="{18082E52-F69E-4FF4-94B1-07E3ABCE2CD5}" presName="gear3dstNode" presStyleLbl="node1" presStyleIdx="2" presStyleCnt="3"/>
      <dgm:spPr/>
      <dgm:t>
        <a:bodyPr/>
        <a:lstStyle/>
        <a:p>
          <a:endParaRPr lang="en-GB"/>
        </a:p>
      </dgm:t>
    </dgm:pt>
    <dgm:pt modelId="{F6E0057D-FF03-4AE2-8FC4-686690FFA8B0}" type="pres">
      <dgm:prSet presAssocID="{712D3E9E-0E2F-4E53-BB6B-82A53DA45E8F}" presName="connector1" presStyleLbl="sibTrans2D1" presStyleIdx="0" presStyleCnt="3"/>
      <dgm:spPr/>
      <dgm:t>
        <a:bodyPr/>
        <a:lstStyle/>
        <a:p>
          <a:endParaRPr lang="en-GB"/>
        </a:p>
      </dgm:t>
    </dgm:pt>
    <dgm:pt modelId="{A4758DFA-F0A5-44C0-8B17-9381990C6982}" type="pres">
      <dgm:prSet presAssocID="{910AEA8E-7F36-44FE-AAF8-B0F6980EE9D4}" presName="connector2" presStyleLbl="sibTrans2D1" presStyleIdx="1" presStyleCnt="3"/>
      <dgm:spPr/>
      <dgm:t>
        <a:bodyPr/>
        <a:lstStyle/>
        <a:p>
          <a:endParaRPr lang="en-GB"/>
        </a:p>
      </dgm:t>
    </dgm:pt>
    <dgm:pt modelId="{2537AAE3-A49B-466D-8E6F-71EA55AF2AA0}" type="pres">
      <dgm:prSet presAssocID="{5EBA4E20-A161-426B-A712-DF9D7A1E0F74}" presName="connector3" presStyleLbl="sibTrans2D1" presStyleIdx="2" presStyleCnt="3"/>
      <dgm:spPr/>
      <dgm:t>
        <a:bodyPr/>
        <a:lstStyle/>
        <a:p>
          <a:endParaRPr lang="en-GB"/>
        </a:p>
      </dgm:t>
    </dgm:pt>
  </dgm:ptLst>
  <dgm:cxnLst>
    <dgm:cxn modelId="{849702C5-ACB9-4140-BB7C-8EFF1A9BFCD2}" type="presOf" srcId="{5FDC393B-3704-4BC9-97EE-2B508298027A}" destId="{46C2CA06-8E4B-431A-A4AA-EAC8DAFA7544}" srcOrd="2" destOrd="0" presId="urn:microsoft.com/office/officeart/2005/8/layout/gear1"/>
    <dgm:cxn modelId="{BEBC745A-B6D8-4501-9688-F2A9F8976FF8}" type="presOf" srcId="{808DCB75-BBBD-49CF-A9B0-5A85B4C8CAAC}" destId="{B23C36C5-F5EE-4A0C-BC50-AF55C8EA6F35}" srcOrd="2" destOrd="0" presId="urn:microsoft.com/office/officeart/2005/8/layout/gear1"/>
    <dgm:cxn modelId="{530A7883-63D0-4B0C-A589-F9D678E60E44}" type="presOf" srcId="{712D3E9E-0E2F-4E53-BB6B-82A53DA45E8F}" destId="{F6E0057D-FF03-4AE2-8FC4-686690FFA8B0}" srcOrd="0" destOrd="0" presId="urn:microsoft.com/office/officeart/2005/8/layout/gear1"/>
    <dgm:cxn modelId="{4B302B8D-3DE4-4C3D-9E84-37C6C80CDAD5}" type="presOf" srcId="{18082E52-F69E-4FF4-94B1-07E3ABCE2CD5}" destId="{67C817E2-A0DF-42BE-AADD-45FA79592B27}" srcOrd="3" destOrd="0" presId="urn:microsoft.com/office/officeart/2005/8/layout/gear1"/>
    <dgm:cxn modelId="{0F7C1880-C97F-4E4A-B436-87700A3FE029}" type="presOf" srcId="{808DCB75-BBBD-49CF-A9B0-5A85B4C8CAAC}" destId="{767656AF-886A-461C-B531-DA086E672459}" srcOrd="1" destOrd="0" presId="urn:microsoft.com/office/officeart/2005/8/layout/gear1"/>
    <dgm:cxn modelId="{315CA1E5-A8ED-45F7-85FD-3249A34E892B}" type="presOf" srcId="{18082E52-F69E-4FF4-94B1-07E3ABCE2CD5}" destId="{C78A01DD-AFAF-4040-9218-5A59390737C1}" srcOrd="2" destOrd="0" presId="urn:microsoft.com/office/officeart/2005/8/layout/gear1"/>
    <dgm:cxn modelId="{FFB1B796-4EB4-4B3E-8F9E-DE90827394C8}" type="presOf" srcId="{5EBA4E20-A161-426B-A712-DF9D7A1E0F74}" destId="{2537AAE3-A49B-466D-8E6F-71EA55AF2AA0}" srcOrd="0" destOrd="0" presId="urn:microsoft.com/office/officeart/2005/8/layout/gear1"/>
    <dgm:cxn modelId="{B9070B43-0F96-42BF-B7C5-1A0CA085A3C5}" srcId="{51575A00-65D6-45F2-A35E-080C235C4160}" destId="{808DCB75-BBBD-49CF-A9B0-5A85B4C8CAAC}" srcOrd="1" destOrd="0" parTransId="{549592E7-3267-4F89-9B7C-9F95C26D36B3}" sibTransId="{910AEA8E-7F36-44FE-AAF8-B0F6980EE9D4}"/>
    <dgm:cxn modelId="{2994D7FE-BC9A-4F9F-8160-E08476007F48}" type="presOf" srcId="{910AEA8E-7F36-44FE-AAF8-B0F6980EE9D4}" destId="{A4758DFA-F0A5-44C0-8B17-9381990C6982}" srcOrd="0" destOrd="0" presId="urn:microsoft.com/office/officeart/2005/8/layout/gear1"/>
    <dgm:cxn modelId="{72A8C258-0C23-476D-BE80-51113FFD238E}" type="presOf" srcId="{5FDC393B-3704-4BC9-97EE-2B508298027A}" destId="{ABFE0E4F-9C8E-4898-9688-47F49DA44894}" srcOrd="1" destOrd="0" presId="urn:microsoft.com/office/officeart/2005/8/layout/gear1"/>
    <dgm:cxn modelId="{1DAE2648-CD9F-4138-8F3E-CE76C5F816D1}" type="presOf" srcId="{18082E52-F69E-4FF4-94B1-07E3ABCE2CD5}" destId="{6B33C701-0613-4839-A804-571DC7FD60CA}" srcOrd="0" destOrd="0" presId="urn:microsoft.com/office/officeart/2005/8/layout/gear1"/>
    <dgm:cxn modelId="{21E0A255-9110-4A4A-A227-DF016A443593}" type="presOf" srcId="{5FDC393B-3704-4BC9-97EE-2B508298027A}" destId="{25AE45A3-2947-47E1-8046-EF3CA426CD19}" srcOrd="0" destOrd="0" presId="urn:microsoft.com/office/officeart/2005/8/layout/gear1"/>
    <dgm:cxn modelId="{8184E143-F357-4717-A909-B76430794881}" type="presOf" srcId="{808DCB75-BBBD-49CF-A9B0-5A85B4C8CAAC}" destId="{75992CD2-C68F-47D1-975A-2A95195BAC5E}" srcOrd="0" destOrd="0" presId="urn:microsoft.com/office/officeart/2005/8/layout/gear1"/>
    <dgm:cxn modelId="{24C1B7B9-2BEB-45D1-9A50-C50EB6AC36DB}" srcId="{51575A00-65D6-45F2-A35E-080C235C4160}" destId="{18082E52-F69E-4FF4-94B1-07E3ABCE2CD5}" srcOrd="2" destOrd="0" parTransId="{3EA1393D-6503-42F5-AF05-CA6AE3E67293}" sibTransId="{5EBA4E20-A161-426B-A712-DF9D7A1E0F74}"/>
    <dgm:cxn modelId="{B8B01D9B-60FE-47E9-BEA5-2664CC5315F8}" srcId="{51575A00-65D6-45F2-A35E-080C235C4160}" destId="{5FDC393B-3704-4BC9-97EE-2B508298027A}" srcOrd="0" destOrd="0" parTransId="{B33BF733-0AEF-4DC2-B323-2829AA4F76B7}" sibTransId="{712D3E9E-0E2F-4E53-BB6B-82A53DA45E8F}"/>
    <dgm:cxn modelId="{DF0C6DFA-FAAA-44C9-BA3E-F952E43441E7}" type="presOf" srcId="{18082E52-F69E-4FF4-94B1-07E3ABCE2CD5}" destId="{3201B952-DA63-4C64-BE20-8E993A56AAEB}" srcOrd="1" destOrd="0" presId="urn:microsoft.com/office/officeart/2005/8/layout/gear1"/>
    <dgm:cxn modelId="{036C0678-5101-4485-B7DC-80D3A5273812}" type="presOf" srcId="{51575A00-65D6-45F2-A35E-080C235C4160}" destId="{BDC6C912-0FEE-407A-9D1B-C249495BD45E}" srcOrd="0" destOrd="0" presId="urn:microsoft.com/office/officeart/2005/8/layout/gear1"/>
    <dgm:cxn modelId="{B21470B3-C068-46AD-8727-F09320B20919}" type="presParOf" srcId="{BDC6C912-0FEE-407A-9D1B-C249495BD45E}" destId="{25AE45A3-2947-47E1-8046-EF3CA426CD19}" srcOrd="0" destOrd="0" presId="urn:microsoft.com/office/officeart/2005/8/layout/gear1"/>
    <dgm:cxn modelId="{AE98AC3A-E3C0-4EF0-B1BE-1A5796A9DDEA}" type="presParOf" srcId="{BDC6C912-0FEE-407A-9D1B-C249495BD45E}" destId="{ABFE0E4F-9C8E-4898-9688-47F49DA44894}" srcOrd="1" destOrd="0" presId="urn:microsoft.com/office/officeart/2005/8/layout/gear1"/>
    <dgm:cxn modelId="{E0E23579-7AF2-4EF9-88CA-746ED6D66F36}" type="presParOf" srcId="{BDC6C912-0FEE-407A-9D1B-C249495BD45E}" destId="{46C2CA06-8E4B-431A-A4AA-EAC8DAFA7544}" srcOrd="2" destOrd="0" presId="urn:microsoft.com/office/officeart/2005/8/layout/gear1"/>
    <dgm:cxn modelId="{A4614DBB-C9A0-4D2B-B2FD-E3D1308F8547}" type="presParOf" srcId="{BDC6C912-0FEE-407A-9D1B-C249495BD45E}" destId="{75992CD2-C68F-47D1-975A-2A95195BAC5E}" srcOrd="3" destOrd="0" presId="urn:microsoft.com/office/officeart/2005/8/layout/gear1"/>
    <dgm:cxn modelId="{FBD8E80C-648F-4759-8331-329ED47E2C78}" type="presParOf" srcId="{BDC6C912-0FEE-407A-9D1B-C249495BD45E}" destId="{767656AF-886A-461C-B531-DA086E672459}" srcOrd="4" destOrd="0" presId="urn:microsoft.com/office/officeart/2005/8/layout/gear1"/>
    <dgm:cxn modelId="{FAEF49CB-3492-485A-B136-FFFFD9E95F39}" type="presParOf" srcId="{BDC6C912-0FEE-407A-9D1B-C249495BD45E}" destId="{B23C36C5-F5EE-4A0C-BC50-AF55C8EA6F35}" srcOrd="5" destOrd="0" presId="urn:microsoft.com/office/officeart/2005/8/layout/gear1"/>
    <dgm:cxn modelId="{DBC3B895-0FE0-4E2A-A63B-53F9960919DE}" type="presParOf" srcId="{BDC6C912-0FEE-407A-9D1B-C249495BD45E}" destId="{6B33C701-0613-4839-A804-571DC7FD60CA}" srcOrd="6" destOrd="0" presId="urn:microsoft.com/office/officeart/2005/8/layout/gear1"/>
    <dgm:cxn modelId="{627AAB08-0814-4DDC-95CB-214A34F4398F}" type="presParOf" srcId="{BDC6C912-0FEE-407A-9D1B-C249495BD45E}" destId="{3201B952-DA63-4C64-BE20-8E993A56AAEB}" srcOrd="7" destOrd="0" presId="urn:microsoft.com/office/officeart/2005/8/layout/gear1"/>
    <dgm:cxn modelId="{1B3F3281-3371-4048-AB06-45EA480A2950}" type="presParOf" srcId="{BDC6C912-0FEE-407A-9D1B-C249495BD45E}" destId="{C78A01DD-AFAF-4040-9218-5A59390737C1}" srcOrd="8" destOrd="0" presId="urn:microsoft.com/office/officeart/2005/8/layout/gear1"/>
    <dgm:cxn modelId="{D4C1A0D8-5F9E-41AD-A67A-FFA6A070CB54}" type="presParOf" srcId="{BDC6C912-0FEE-407A-9D1B-C249495BD45E}" destId="{67C817E2-A0DF-42BE-AADD-45FA79592B27}" srcOrd="9" destOrd="0" presId="urn:microsoft.com/office/officeart/2005/8/layout/gear1"/>
    <dgm:cxn modelId="{3931F9F9-92CE-4EE0-923F-73EFEFCF7440}" type="presParOf" srcId="{BDC6C912-0FEE-407A-9D1B-C249495BD45E}" destId="{F6E0057D-FF03-4AE2-8FC4-686690FFA8B0}" srcOrd="10" destOrd="0" presId="urn:microsoft.com/office/officeart/2005/8/layout/gear1"/>
    <dgm:cxn modelId="{5126988C-F47E-4C7E-824A-4FE78E295005}" type="presParOf" srcId="{BDC6C912-0FEE-407A-9D1B-C249495BD45E}" destId="{A4758DFA-F0A5-44C0-8B17-9381990C6982}" srcOrd="11" destOrd="0" presId="urn:microsoft.com/office/officeart/2005/8/layout/gear1"/>
    <dgm:cxn modelId="{F5771637-B0DB-4648-ABB9-67AC7A0AF98C}" type="presParOf" srcId="{BDC6C912-0FEE-407A-9D1B-C249495BD45E}" destId="{2537AAE3-A49B-466D-8E6F-71EA55AF2AA0}" srcOrd="12" destOrd="0" presId="urn:microsoft.com/office/officeart/2005/8/layout/gear1"/>
  </dgm:cxnLst>
  <dgm:bg/>
  <dgm:whole/>
</dgm:dataModel>
</file>

<file path=ppt/diagrams/data2.xml><?xml version="1.0" encoding="utf-8"?>
<dgm:dataModel xmlns:dgm="http://schemas.openxmlformats.org/drawingml/2006/diagram" xmlns:a="http://schemas.openxmlformats.org/drawingml/2006/main">
  <dgm:ptLst>
    <dgm:pt modelId="{CF176055-3E29-4125-8C4D-D88E5AAE2F9A}" type="doc">
      <dgm:prSet loTypeId="urn:microsoft.com/office/officeart/2005/8/layout/process2" loCatId="process" qsTypeId="urn:microsoft.com/office/officeart/2005/8/quickstyle/3d2" qsCatId="3D" csTypeId="urn:microsoft.com/office/officeart/2005/8/colors/colorful1" csCatId="colorful" phldr="1"/>
      <dgm:spPr/>
    </dgm:pt>
    <dgm:pt modelId="{7679E25D-AC24-4827-A6B6-CE0E08BC80FA}">
      <dgm:prSet phldrT="[Text]"/>
      <dgm:spPr/>
      <dgm:t>
        <a:bodyPr/>
        <a:lstStyle/>
        <a:p>
          <a:r>
            <a:rPr lang="en-GB" dirty="0" smtClean="0"/>
            <a:t>Input</a:t>
          </a:r>
          <a:endParaRPr lang="en-GB" dirty="0"/>
        </a:p>
      </dgm:t>
    </dgm:pt>
    <dgm:pt modelId="{B5250225-F44A-43B7-BFE4-861BB104E160}" type="parTrans" cxnId="{5AF9A730-BDFF-4224-A0E5-5F2E3AE8B9C7}">
      <dgm:prSet/>
      <dgm:spPr/>
      <dgm:t>
        <a:bodyPr/>
        <a:lstStyle/>
        <a:p>
          <a:endParaRPr lang="en-GB"/>
        </a:p>
      </dgm:t>
    </dgm:pt>
    <dgm:pt modelId="{349DD5E1-EFD1-4F05-8A68-99EA0D1A23D7}" type="sibTrans" cxnId="{5AF9A730-BDFF-4224-A0E5-5F2E3AE8B9C7}">
      <dgm:prSet/>
      <dgm:spPr/>
      <dgm:t>
        <a:bodyPr/>
        <a:lstStyle/>
        <a:p>
          <a:endParaRPr lang="en-GB"/>
        </a:p>
      </dgm:t>
    </dgm:pt>
    <dgm:pt modelId="{DF384405-054F-4845-8A21-72501D7312A4}">
      <dgm:prSet phldrT="[Text]"/>
      <dgm:spPr/>
      <dgm:t>
        <a:bodyPr/>
        <a:lstStyle/>
        <a:p>
          <a:r>
            <a:rPr lang="en-GB" dirty="0" smtClean="0"/>
            <a:t>Processing</a:t>
          </a:r>
          <a:endParaRPr lang="en-GB" dirty="0"/>
        </a:p>
      </dgm:t>
    </dgm:pt>
    <dgm:pt modelId="{F724BA12-55B2-45E6-9234-DEF1C5CFE274}" type="parTrans" cxnId="{BC409D0C-9954-4725-BD73-12DB497A7197}">
      <dgm:prSet/>
      <dgm:spPr/>
      <dgm:t>
        <a:bodyPr/>
        <a:lstStyle/>
        <a:p>
          <a:endParaRPr lang="en-GB"/>
        </a:p>
      </dgm:t>
    </dgm:pt>
    <dgm:pt modelId="{AD1838AB-59AA-4AC7-B7AC-A0E69994A56F}" type="sibTrans" cxnId="{BC409D0C-9954-4725-BD73-12DB497A7197}">
      <dgm:prSet/>
      <dgm:spPr/>
      <dgm:t>
        <a:bodyPr/>
        <a:lstStyle/>
        <a:p>
          <a:endParaRPr lang="en-GB"/>
        </a:p>
      </dgm:t>
    </dgm:pt>
    <dgm:pt modelId="{55F88AAD-68A9-4976-B717-AA6258EC54C6}">
      <dgm:prSet phldrT="[Text]"/>
      <dgm:spPr/>
      <dgm:t>
        <a:bodyPr/>
        <a:lstStyle/>
        <a:p>
          <a:r>
            <a:rPr lang="en-GB" dirty="0" smtClean="0"/>
            <a:t>Output</a:t>
          </a:r>
          <a:endParaRPr lang="en-GB" dirty="0"/>
        </a:p>
      </dgm:t>
    </dgm:pt>
    <dgm:pt modelId="{BC3551A9-C9C6-4545-B8EB-1C014FF41797}" type="parTrans" cxnId="{13BB5898-4327-40D1-9F07-F5C05804F4EC}">
      <dgm:prSet/>
      <dgm:spPr/>
      <dgm:t>
        <a:bodyPr/>
        <a:lstStyle/>
        <a:p>
          <a:endParaRPr lang="en-GB"/>
        </a:p>
      </dgm:t>
    </dgm:pt>
    <dgm:pt modelId="{7DDFD273-F7B2-48EC-A18E-17D730D81D67}" type="sibTrans" cxnId="{13BB5898-4327-40D1-9F07-F5C05804F4EC}">
      <dgm:prSet/>
      <dgm:spPr/>
      <dgm:t>
        <a:bodyPr/>
        <a:lstStyle/>
        <a:p>
          <a:endParaRPr lang="en-GB"/>
        </a:p>
      </dgm:t>
    </dgm:pt>
    <dgm:pt modelId="{B0FD68FD-5C5E-4A5E-B32A-5321C8D3ACCF}" type="pres">
      <dgm:prSet presAssocID="{CF176055-3E29-4125-8C4D-D88E5AAE2F9A}" presName="linearFlow" presStyleCnt="0">
        <dgm:presLayoutVars>
          <dgm:resizeHandles val="exact"/>
        </dgm:presLayoutVars>
      </dgm:prSet>
      <dgm:spPr/>
    </dgm:pt>
    <dgm:pt modelId="{2586ECA1-7BAE-4E95-BCAB-582F45C51FC8}" type="pres">
      <dgm:prSet presAssocID="{7679E25D-AC24-4827-A6B6-CE0E08BC80FA}" presName="node" presStyleLbl="node1" presStyleIdx="0" presStyleCnt="3">
        <dgm:presLayoutVars>
          <dgm:bulletEnabled val="1"/>
        </dgm:presLayoutVars>
      </dgm:prSet>
      <dgm:spPr/>
      <dgm:t>
        <a:bodyPr/>
        <a:lstStyle/>
        <a:p>
          <a:endParaRPr lang="en-GB"/>
        </a:p>
      </dgm:t>
    </dgm:pt>
    <dgm:pt modelId="{83FDDA16-08B3-446C-9FCB-84A0B7B4B900}" type="pres">
      <dgm:prSet presAssocID="{349DD5E1-EFD1-4F05-8A68-99EA0D1A23D7}" presName="sibTrans" presStyleLbl="sibTrans2D1" presStyleIdx="0" presStyleCnt="2"/>
      <dgm:spPr/>
      <dgm:t>
        <a:bodyPr/>
        <a:lstStyle/>
        <a:p>
          <a:endParaRPr lang="en-GB"/>
        </a:p>
      </dgm:t>
    </dgm:pt>
    <dgm:pt modelId="{6F525E9D-8928-42D7-BB6D-B7589F5D6DE7}" type="pres">
      <dgm:prSet presAssocID="{349DD5E1-EFD1-4F05-8A68-99EA0D1A23D7}" presName="connectorText" presStyleLbl="sibTrans2D1" presStyleIdx="0" presStyleCnt="2"/>
      <dgm:spPr/>
      <dgm:t>
        <a:bodyPr/>
        <a:lstStyle/>
        <a:p>
          <a:endParaRPr lang="en-GB"/>
        </a:p>
      </dgm:t>
    </dgm:pt>
    <dgm:pt modelId="{489B5D0D-7707-4EF1-88D0-03E3CFF7A9DE}" type="pres">
      <dgm:prSet presAssocID="{DF384405-054F-4845-8A21-72501D7312A4}" presName="node" presStyleLbl="node1" presStyleIdx="1" presStyleCnt="3">
        <dgm:presLayoutVars>
          <dgm:bulletEnabled val="1"/>
        </dgm:presLayoutVars>
      </dgm:prSet>
      <dgm:spPr/>
      <dgm:t>
        <a:bodyPr/>
        <a:lstStyle/>
        <a:p>
          <a:endParaRPr lang="en-GB"/>
        </a:p>
      </dgm:t>
    </dgm:pt>
    <dgm:pt modelId="{EB10C4AD-6A95-46E0-8302-23AEC693BF3B}" type="pres">
      <dgm:prSet presAssocID="{AD1838AB-59AA-4AC7-B7AC-A0E69994A56F}" presName="sibTrans" presStyleLbl="sibTrans2D1" presStyleIdx="1" presStyleCnt="2"/>
      <dgm:spPr/>
      <dgm:t>
        <a:bodyPr/>
        <a:lstStyle/>
        <a:p>
          <a:endParaRPr lang="en-GB"/>
        </a:p>
      </dgm:t>
    </dgm:pt>
    <dgm:pt modelId="{3A1406AA-B551-4346-AE80-DC7129BC39CE}" type="pres">
      <dgm:prSet presAssocID="{AD1838AB-59AA-4AC7-B7AC-A0E69994A56F}" presName="connectorText" presStyleLbl="sibTrans2D1" presStyleIdx="1" presStyleCnt="2"/>
      <dgm:spPr/>
      <dgm:t>
        <a:bodyPr/>
        <a:lstStyle/>
        <a:p>
          <a:endParaRPr lang="en-GB"/>
        </a:p>
      </dgm:t>
    </dgm:pt>
    <dgm:pt modelId="{4528D40D-D214-4332-95B7-18D79CB91B33}" type="pres">
      <dgm:prSet presAssocID="{55F88AAD-68A9-4976-B717-AA6258EC54C6}" presName="node" presStyleLbl="node1" presStyleIdx="2" presStyleCnt="3">
        <dgm:presLayoutVars>
          <dgm:bulletEnabled val="1"/>
        </dgm:presLayoutVars>
      </dgm:prSet>
      <dgm:spPr/>
      <dgm:t>
        <a:bodyPr/>
        <a:lstStyle/>
        <a:p>
          <a:endParaRPr lang="en-GB"/>
        </a:p>
      </dgm:t>
    </dgm:pt>
  </dgm:ptLst>
  <dgm:cxnLst>
    <dgm:cxn modelId="{2E99BD39-8740-497E-8FD6-1E316F9DEA25}" type="presOf" srcId="{CF176055-3E29-4125-8C4D-D88E5AAE2F9A}" destId="{B0FD68FD-5C5E-4A5E-B32A-5321C8D3ACCF}" srcOrd="0" destOrd="0" presId="urn:microsoft.com/office/officeart/2005/8/layout/process2"/>
    <dgm:cxn modelId="{C1935570-A521-4921-AA77-CB6C07B6FD8A}" type="presOf" srcId="{349DD5E1-EFD1-4F05-8A68-99EA0D1A23D7}" destId="{6F525E9D-8928-42D7-BB6D-B7589F5D6DE7}" srcOrd="1" destOrd="0" presId="urn:microsoft.com/office/officeart/2005/8/layout/process2"/>
    <dgm:cxn modelId="{FB8FF01D-0A65-4146-B15C-D1AD93CAD18B}" type="presOf" srcId="{7679E25D-AC24-4827-A6B6-CE0E08BC80FA}" destId="{2586ECA1-7BAE-4E95-BCAB-582F45C51FC8}" srcOrd="0" destOrd="0" presId="urn:microsoft.com/office/officeart/2005/8/layout/process2"/>
    <dgm:cxn modelId="{9A797B8B-8593-45F0-A1E0-5FF9936288FD}" type="presOf" srcId="{DF384405-054F-4845-8A21-72501D7312A4}" destId="{489B5D0D-7707-4EF1-88D0-03E3CFF7A9DE}" srcOrd="0" destOrd="0" presId="urn:microsoft.com/office/officeart/2005/8/layout/process2"/>
    <dgm:cxn modelId="{13BB5898-4327-40D1-9F07-F5C05804F4EC}" srcId="{CF176055-3E29-4125-8C4D-D88E5AAE2F9A}" destId="{55F88AAD-68A9-4976-B717-AA6258EC54C6}" srcOrd="2" destOrd="0" parTransId="{BC3551A9-C9C6-4545-B8EB-1C014FF41797}" sibTransId="{7DDFD273-F7B2-48EC-A18E-17D730D81D67}"/>
    <dgm:cxn modelId="{AD97706E-AC53-432B-B0C8-EB2A18C23AB8}" type="presOf" srcId="{AD1838AB-59AA-4AC7-B7AC-A0E69994A56F}" destId="{EB10C4AD-6A95-46E0-8302-23AEC693BF3B}" srcOrd="0" destOrd="0" presId="urn:microsoft.com/office/officeart/2005/8/layout/process2"/>
    <dgm:cxn modelId="{E66CDD50-B058-4C3A-9A90-F6E0CA63939C}" type="presOf" srcId="{AD1838AB-59AA-4AC7-B7AC-A0E69994A56F}" destId="{3A1406AA-B551-4346-AE80-DC7129BC39CE}" srcOrd="1" destOrd="0" presId="urn:microsoft.com/office/officeart/2005/8/layout/process2"/>
    <dgm:cxn modelId="{B3A00043-0ED5-447F-BF1F-EC946012DF1B}" type="presOf" srcId="{349DD5E1-EFD1-4F05-8A68-99EA0D1A23D7}" destId="{83FDDA16-08B3-446C-9FCB-84A0B7B4B900}" srcOrd="0" destOrd="0" presId="urn:microsoft.com/office/officeart/2005/8/layout/process2"/>
    <dgm:cxn modelId="{ED51A2C7-639A-4162-9B3C-961281211191}" type="presOf" srcId="{55F88AAD-68A9-4976-B717-AA6258EC54C6}" destId="{4528D40D-D214-4332-95B7-18D79CB91B33}" srcOrd="0" destOrd="0" presId="urn:microsoft.com/office/officeart/2005/8/layout/process2"/>
    <dgm:cxn modelId="{BC409D0C-9954-4725-BD73-12DB497A7197}" srcId="{CF176055-3E29-4125-8C4D-D88E5AAE2F9A}" destId="{DF384405-054F-4845-8A21-72501D7312A4}" srcOrd="1" destOrd="0" parTransId="{F724BA12-55B2-45E6-9234-DEF1C5CFE274}" sibTransId="{AD1838AB-59AA-4AC7-B7AC-A0E69994A56F}"/>
    <dgm:cxn modelId="{5AF9A730-BDFF-4224-A0E5-5F2E3AE8B9C7}" srcId="{CF176055-3E29-4125-8C4D-D88E5AAE2F9A}" destId="{7679E25D-AC24-4827-A6B6-CE0E08BC80FA}" srcOrd="0" destOrd="0" parTransId="{B5250225-F44A-43B7-BFE4-861BB104E160}" sibTransId="{349DD5E1-EFD1-4F05-8A68-99EA0D1A23D7}"/>
    <dgm:cxn modelId="{595C70FA-93ED-4674-9A47-C84782148A51}" type="presParOf" srcId="{B0FD68FD-5C5E-4A5E-B32A-5321C8D3ACCF}" destId="{2586ECA1-7BAE-4E95-BCAB-582F45C51FC8}" srcOrd="0" destOrd="0" presId="urn:microsoft.com/office/officeart/2005/8/layout/process2"/>
    <dgm:cxn modelId="{11E172E2-4379-4731-8F4A-935856317672}" type="presParOf" srcId="{B0FD68FD-5C5E-4A5E-B32A-5321C8D3ACCF}" destId="{83FDDA16-08B3-446C-9FCB-84A0B7B4B900}" srcOrd="1" destOrd="0" presId="urn:microsoft.com/office/officeart/2005/8/layout/process2"/>
    <dgm:cxn modelId="{B801582A-FF06-4AAA-8250-C777F36A535C}" type="presParOf" srcId="{83FDDA16-08B3-446C-9FCB-84A0B7B4B900}" destId="{6F525E9D-8928-42D7-BB6D-B7589F5D6DE7}" srcOrd="0" destOrd="0" presId="urn:microsoft.com/office/officeart/2005/8/layout/process2"/>
    <dgm:cxn modelId="{854CBDBA-16DF-4804-8F36-C6B664C619F6}" type="presParOf" srcId="{B0FD68FD-5C5E-4A5E-B32A-5321C8D3ACCF}" destId="{489B5D0D-7707-4EF1-88D0-03E3CFF7A9DE}" srcOrd="2" destOrd="0" presId="urn:microsoft.com/office/officeart/2005/8/layout/process2"/>
    <dgm:cxn modelId="{32EF62AE-08BE-43B4-A16A-344C614D5F3F}" type="presParOf" srcId="{B0FD68FD-5C5E-4A5E-B32A-5321C8D3ACCF}" destId="{EB10C4AD-6A95-46E0-8302-23AEC693BF3B}" srcOrd="3" destOrd="0" presId="urn:microsoft.com/office/officeart/2005/8/layout/process2"/>
    <dgm:cxn modelId="{9DC9BE55-3581-4BAB-84DF-6EA796585724}" type="presParOf" srcId="{EB10C4AD-6A95-46E0-8302-23AEC693BF3B}" destId="{3A1406AA-B551-4346-AE80-DC7129BC39CE}" srcOrd="0" destOrd="0" presId="urn:microsoft.com/office/officeart/2005/8/layout/process2"/>
    <dgm:cxn modelId="{4B361ED9-5F4E-4E92-9EAE-94E44CA2FA3E}" type="presParOf" srcId="{B0FD68FD-5C5E-4A5E-B32A-5321C8D3ACCF}" destId="{4528D40D-D214-4332-95B7-18D79CB91B33}" srcOrd="4" destOrd="0" presId="urn:microsoft.com/office/officeart/2005/8/layout/process2"/>
  </dgm:cxnLst>
  <dgm:bg/>
  <dgm:whole/>
</dgm:dataModel>
</file>

<file path=ppt/diagrams/data3.xml><?xml version="1.0" encoding="utf-8"?>
<dgm:dataModel xmlns:dgm="http://schemas.openxmlformats.org/drawingml/2006/diagram" xmlns:a="http://schemas.openxmlformats.org/drawingml/2006/main">
  <dgm:ptLst>
    <dgm:pt modelId="{CF176055-3E29-4125-8C4D-D88E5AAE2F9A}" type="doc">
      <dgm:prSet loTypeId="urn:microsoft.com/office/officeart/2005/8/layout/process2" loCatId="process" qsTypeId="urn:microsoft.com/office/officeart/2005/8/quickstyle/3d2" qsCatId="3D" csTypeId="urn:microsoft.com/office/officeart/2005/8/colors/colorful1" csCatId="colorful" phldr="1"/>
      <dgm:spPr/>
    </dgm:pt>
    <dgm:pt modelId="{7679E25D-AC24-4827-A6B6-CE0E08BC80FA}">
      <dgm:prSet phldrT="[Text]"/>
      <dgm:spPr/>
      <dgm:t>
        <a:bodyPr/>
        <a:lstStyle/>
        <a:p>
          <a:r>
            <a:rPr lang="en-GB" dirty="0" smtClean="0"/>
            <a:t>Input</a:t>
          </a:r>
          <a:endParaRPr lang="en-GB" dirty="0"/>
        </a:p>
      </dgm:t>
    </dgm:pt>
    <dgm:pt modelId="{B5250225-F44A-43B7-BFE4-861BB104E160}" type="parTrans" cxnId="{5AF9A730-BDFF-4224-A0E5-5F2E3AE8B9C7}">
      <dgm:prSet/>
      <dgm:spPr/>
      <dgm:t>
        <a:bodyPr/>
        <a:lstStyle/>
        <a:p>
          <a:endParaRPr lang="en-GB"/>
        </a:p>
      </dgm:t>
    </dgm:pt>
    <dgm:pt modelId="{349DD5E1-EFD1-4F05-8A68-99EA0D1A23D7}" type="sibTrans" cxnId="{5AF9A730-BDFF-4224-A0E5-5F2E3AE8B9C7}">
      <dgm:prSet/>
      <dgm:spPr/>
      <dgm:t>
        <a:bodyPr/>
        <a:lstStyle/>
        <a:p>
          <a:endParaRPr lang="en-GB"/>
        </a:p>
      </dgm:t>
    </dgm:pt>
    <dgm:pt modelId="{DF384405-054F-4845-8A21-72501D7312A4}">
      <dgm:prSet phldrT="[Text]"/>
      <dgm:spPr/>
      <dgm:t>
        <a:bodyPr/>
        <a:lstStyle/>
        <a:p>
          <a:r>
            <a:rPr lang="en-GB" dirty="0" smtClean="0"/>
            <a:t>Processing</a:t>
          </a:r>
          <a:endParaRPr lang="en-GB" dirty="0"/>
        </a:p>
      </dgm:t>
    </dgm:pt>
    <dgm:pt modelId="{F724BA12-55B2-45E6-9234-DEF1C5CFE274}" type="parTrans" cxnId="{BC409D0C-9954-4725-BD73-12DB497A7197}">
      <dgm:prSet/>
      <dgm:spPr/>
      <dgm:t>
        <a:bodyPr/>
        <a:lstStyle/>
        <a:p>
          <a:endParaRPr lang="en-GB"/>
        </a:p>
      </dgm:t>
    </dgm:pt>
    <dgm:pt modelId="{AD1838AB-59AA-4AC7-B7AC-A0E69994A56F}" type="sibTrans" cxnId="{BC409D0C-9954-4725-BD73-12DB497A7197}">
      <dgm:prSet/>
      <dgm:spPr/>
      <dgm:t>
        <a:bodyPr/>
        <a:lstStyle/>
        <a:p>
          <a:endParaRPr lang="en-GB"/>
        </a:p>
      </dgm:t>
    </dgm:pt>
    <dgm:pt modelId="{55F88AAD-68A9-4976-B717-AA6258EC54C6}">
      <dgm:prSet phldrT="[Text]"/>
      <dgm:spPr/>
      <dgm:t>
        <a:bodyPr/>
        <a:lstStyle/>
        <a:p>
          <a:r>
            <a:rPr lang="en-GB" dirty="0" smtClean="0"/>
            <a:t>Output</a:t>
          </a:r>
          <a:endParaRPr lang="en-GB" dirty="0"/>
        </a:p>
      </dgm:t>
    </dgm:pt>
    <dgm:pt modelId="{BC3551A9-C9C6-4545-B8EB-1C014FF41797}" type="parTrans" cxnId="{13BB5898-4327-40D1-9F07-F5C05804F4EC}">
      <dgm:prSet/>
      <dgm:spPr/>
      <dgm:t>
        <a:bodyPr/>
        <a:lstStyle/>
        <a:p>
          <a:endParaRPr lang="en-GB"/>
        </a:p>
      </dgm:t>
    </dgm:pt>
    <dgm:pt modelId="{7DDFD273-F7B2-48EC-A18E-17D730D81D67}" type="sibTrans" cxnId="{13BB5898-4327-40D1-9F07-F5C05804F4EC}">
      <dgm:prSet/>
      <dgm:spPr/>
      <dgm:t>
        <a:bodyPr/>
        <a:lstStyle/>
        <a:p>
          <a:endParaRPr lang="en-GB"/>
        </a:p>
      </dgm:t>
    </dgm:pt>
    <dgm:pt modelId="{B0FD68FD-5C5E-4A5E-B32A-5321C8D3ACCF}" type="pres">
      <dgm:prSet presAssocID="{CF176055-3E29-4125-8C4D-D88E5AAE2F9A}" presName="linearFlow" presStyleCnt="0">
        <dgm:presLayoutVars>
          <dgm:resizeHandles val="exact"/>
        </dgm:presLayoutVars>
      </dgm:prSet>
      <dgm:spPr/>
    </dgm:pt>
    <dgm:pt modelId="{2586ECA1-7BAE-4E95-BCAB-582F45C51FC8}" type="pres">
      <dgm:prSet presAssocID="{7679E25D-AC24-4827-A6B6-CE0E08BC80FA}" presName="node" presStyleLbl="node1" presStyleIdx="0" presStyleCnt="3">
        <dgm:presLayoutVars>
          <dgm:bulletEnabled val="1"/>
        </dgm:presLayoutVars>
      </dgm:prSet>
      <dgm:spPr/>
      <dgm:t>
        <a:bodyPr/>
        <a:lstStyle/>
        <a:p>
          <a:endParaRPr lang="en-GB"/>
        </a:p>
      </dgm:t>
    </dgm:pt>
    <dgm:pt modelId="{83FDDA16-08B3-446C-9FCB-84A0B7B4B900}" type="pres">
      <dgm:prSet presAssocID="{349DD5E1-EFD1-4F05-8A68-99EA0D1A23D7}" presName="sibTrans" presStyleLbl="sibTrans2D1" presStyleIdx="0" presStyleCnt="2"/>
      <dgm:spPr/>
      <dgm:t>
        <a:bodyPr/>
        <a:lstStyle/>
        <a:p>
          <a:endParaRPr lang="en-GB"/>
        </a:p>
      </dgm:t>
    </dgm:pt>
    <dgm:pt modelId="{6F525E9D-8928-42D7-BB6D-B7589F5D6DE7}" type="pres">
      <dgm:prSet presAssocID="{349DD5E1-EFD1-4F05-8A68-99EA0D1A23D7}" presName="connectorText" presStyleLbl="sibTrans2D1" presStyleIdx="0" presStyleCnt="2"/>
      <dgm:spPr/>
      <dgm:t>
        <a:bodyPr/>
        <a:lstStyle/>
        <a:p>
          <a:endParaRPr lang="en-GB"/>
        </a:p>
      </dgm:t>
    </dgm:pt>
    <dgm:pt modelId="{489B5D0D-7707-4EF1-88D0-03E3CFF7A9DE}" type="pres">
      <dgm:prSet presAssocID="{DF384405-054F-4845-8A21-72501D7312A4}" presName="node" presStyleLbl="node1" presStyleIdx="1" presStyleCnt="3">
        <dgm:presLayoutVars>
          <dgm:bulletEnabled val="1"/>
        </dgm:presLayoutVars>
      </dgm:prSet>
      <dgm:spPr/>
      <dgm:t>
        <a:bodyPr/>
        <a:lstStyle/>
        <a:p>
          <a:endParaRPr lang="en-GB"/>
        </a:p>
      </dgm:t>
    </dgm:pt>
    <dgm:pt modelId="{EB10C4AD-6A95-46E0-8302-23AEC693BF3B}" type="pres">
      <dgm:prSet presAssocID="{AD1838AB-59AA-4AC7-B7AC-A0E69994A56F}" presName="sibTrans" presStyleLbl="sibTrans2D1" presStyleIdx="1" presStyleCnt="2"/>
      <dgm:spPr/>
      <dgm:t>
        <a:bodyPr/>
        <a:lstStyle/>
        <a:p>
          <a:endParaRPr lang="en-GB"/>
        </a:p>
      </dgm:t>
    </dgm:pt>
    <dgm:pt modelId="{3A1406AA-B551-4346-AE80-DC7129BC39CE}" type="pres">
      <dgm:prSet presAssocID="{AD1838AB-59AA-4AC7-B7AC-A0E69994A56F}" presName="connectorText" presStyleLbl="sibTrans2D1" presStyleIdx="1" presStyleCnt="2"/>
      <dgm:spPr/>
      <dgm:t>
        <a:bodyPr/>
        <a:lstStyle/>
        <a:p>
          <a:endParaRPr lang="en-GB"/>
        </a:p>
      </dgm:t>
    </dgm:pt>
    <dgm:pt modelId="{4528D40D-D214-4332-95B7-18D79CB91B33}" type="pres">
      <dgm:prSet presAssocID="{55F88AAD-68A9-4976-B717-AA6258EC54C6}" presName="node" presStyleLbl="node1" presStyleIdx="2" presStyleCnt="3">
        <dgm:presLayoutVars>
          <dgm:bulletEnabled val="1"/>
        </dgm:presLayoutVars>
      </dgm:prSet>
      <dgm:spPr/>
      <dgm:t>
        <a:bodyPr/>
        <a:lstStyle/>
        <a:p>
          <a:endParaRPr lang="en-GB"/>
        </a:p>
      </dgm:t>
    </dgm:pt>
  </dgm:ptLst>
  <dgm:cxnLst>
    <dgm:cxn modelId="{2AE4E5C7-45FD-4FB9-9A2F-943CF37A38E8}" type="presOf" srcId="{349DD5E1-EFD1-4F05-8A68-99EA0D1A23D7}" destId="{6F525E9D-8928-42D7-BB6D-B7589F5D6DE7}" srcOrd="1" destOrd="0" presId="urn:microsoft.com/office/officeart/2005/8/layout/process2"/>
    <dgm:cxn modelId="{0528705B-A5E0-4989-B176-0BD0C6E9814D}" type="presOf" srcId="{7679E25D-AC24-4827-A6B6-CE0E08BC80FA}" destId="{2586ECA1-7BAE-4E95-BCAB-582F45C51FC8}" srcOrd="0" destOrd="0" presId="urn:microsoft.com/office/officeart/2005/8/layout/process2"/>
    <dgm:cxn modelId="{46D02B30-5AC8-4B05-9D07-EA65E8412150}" type="presOf" srcId="{CF176055-3E29-4125-8C4D-D88E5AAE2F9A}" destId="{B0FD68FD-5C5E-4A5E-B32A-5321C8D3ACCF}" srcOrd="0" destOrd="0" presId="urn:microsoft.com/office/officeart/2005/8/layout/process2"/>
    <dgm:cxn modelId="{12FB8FAA-51BD-4F82-AA00-338FEDBB8A4F}" type="presOf" srcId="{DF384405-054F-4845-8A21-72501D7312A4}" destId="{489B5D0D-7707-4EF1-88D0-03E3CFF7A9DE}" srcOrd="0" destOrd="0" presId="urn:microsoft.com/office/officeart/2005/8/layout/process2"/>
    <dgm:cxn modelId="{14B5E44E-4AC3-4860-AE11-EAEDF8AB6974}" type="presOf" srcId="{349DD5E1-EFD1-4F05-8A68-99EA0D1A23D7}" destId="{83FDDA16-08B3-446C-9FCB-84A0B7B4B900}" srcOrd="0" destOrd="0" presId="urn:microsoft.com/office/officeart/2005/8/layout/process2"/>
    <dgm:cxn modelId="{B201C29E-2DE7-4F2C-8C25-10EED03A7392}" type="presOf" srcId="{55F88AAD-68A9-4976-B717-AA6258EC54C6}" destId="{4528D40D-D214-4332-95B7-18D79CB91B33}" srcOrd="0" destOrd="0" presId="urn:microsoft.com/office/officeart/2005/8/layout/process2"/>
    <dgm:cxn modelId="{13BB5898-4327-40D1-9F07-F5C05804F4EC}" srcId="{CF176055-3E29-4125-8C4D-D88E5AAE2F9A}" destId="{55F88AAD-68A9-4976-B717-AA6258EC54C6}" srcOrd="2" destOrd="0" parTransId="{BC3551A9-C9C6-4545-B8EB-1C014FF41797}" sibTransId="{7DDFD273-F7B2-48EC-A18E-17D730D81D67}"/>
    <dgm:cxn modelId="{1C8C6D11-1779-4923-968C-4543C5B0BEE9}" type="presOf" srcId="{AD1838AB-59AA-4AC7-B7AC-A0E69994A56F}" destId="{EB10C4AD-6A95-46E0-8302-23AEC693BF3B}" srcOrd="0" destOrd="0" presId="urn:microsoft.com/office/officeart/2005/8/layout/process2"/>
    <dgm:cxn modelId="{AEB0C3BC-D25C-4D09-88C0-2DC71AE66645}" type="presOf" srcId="{AD1838AB-59AA-4AC7-B7AC-A0E69994A56F}" destId="{3A1406AA-B551-4346-AE80-DC7129BC39CE}" srcOrd="1" destOrd="0" presId="urn:microsoft.com/office/officeart/2005/8/layout/process2"/>
    <dgm:cxn modelId="{BC409D0C-9954-4725-BD73-12DB497A7197}" srcId="{CF176055-3E29-4125-8C4D-D88E5AAE2F9A}" destId="{DF384405-054F-4845-8A21-72501D7312A4}" srcOrd="1" destOrd="0" parTransId="{F724BA12-55B2-45E6-9234-DEF1C5CFE274}" sibTransId="{AD1838AB-59AA-4AC7-B7AC-A0E69994A56F}"/>
    <dgm:cxn modelId="{5AF9A730-BDFF-4224-A0E5-5F2E3AE8B9C7}" srcId="{CF176055-3E29-4125-8C4D-D88E5AAE2F9A}" destId="{7679E25D-AC24-4827-A6B6-CE0E08BC80FA}" srcOrd="0" destOrd="0" parTransId="{B5250225-F44A-43B7-BFE4-861BB104E160}" sibTransId="{349DD5E1-EFD1-4F05-8A68-99EA0D1A23D7}"/>
    <dgm:cxn modelId="{38D35C7A-4D58-4AE5-B4BB-57220E26F512}" type="presParOf" srcId="{B0FD68FD-5C5E-4A5E-B32A-5321C8D3ACCF}" destId="{2586ECA1-7BAE-4E95-BCAB-582F45C51FC8}" srcOrd="0" destOrd="0" presId="urn:microsoft.com/office/officeart/2005/8/layout/process2"/>
    <dgm:cxn modelId="{8AB43402-DE49-40AD-B12E-3CE5B2A6E343}" type="presParOf" srcId="{B0FD68FD-5C5E-4A5E-B32A-5321C8D3ACCF}" destId="{83FDDA16-08B3-446C-9FCB-84A0B7B4B900}" srcOrd="1" destOrd="0" presId="urn:microsoft.com/office/officeart/2005/8/layout/process2"/>
    <dgm:cxn modelId="{DFB98188-DD55-4A0D-901F-0D8F8BB1CDBA}" type="presParOf" srcId="{83FDDA16-08B3-446C-9FCB-84A0B7B4B900}" destId="{6F525E9D-8928-42D7-BB6D-B7589F5D6DE7}" srcOrd="0" destOrd="0" presId="urn:microsoft.com/office/officeart/2005/8/layout/process2"/>
    <dgm:cxn modelId="{C83EA0F0-A821-4EE0-96C1-78351533249B}" type="presParOf" srcId="{B0FD68FD-5C5E-4A5E-B32A-5321C8D3ACCF}" destId="{489B5D0D-7707-4EF1-88D0-03E3CFF7A9DE}" srcOrd="2" destOrd="0" presId="urn:microsoft.com/office/officeart/2005/8/layout/process2"/>
    <dgm:cxn modelId="{1F652ABB-D5D9-440D-8D41-E0E9D48A795E}" type="presParOf" srcId="{B0FD68FD-5C5E-4A5E-B32A-5321C8D3ACCF}" destId="{EB10C4AD-6A95-46E0-8302-23AEC693BF3B}" srcOrd="3" destOrd="0" presId="urn:microsoft.com/office/officeart/2005/8/layout/process2"/>
    <dgm:cxn modelId="{CD3389E8-4290-417B-B37D-BCA3AF7C9372}" type="presParOf" srcId="{EB10C4AD-6A95-46E0-8302-23AEC693BF3B}" destId="{3A1406AA-B551-4346-AE80-DC7129BC39CE}" srcOrd="0" destOrd="0" presId="urn:microsoft.com/office/officeart/2005/8/layout/process2"/>
    <dgm:cxn modelId="{48A9881E-FB25-4CD6-BC8D-48228BE35229}" type="presParOf" srcId="{B0FD68FD-5C5E-4A5E-B32A-5321C8D3ACCF}" destId="{4528D40D-D214-4332-95B7-18D79CB91B33}" srcOrd="4" destOrd="0" presId="urn:microsoft.com/office/officeart/2005/8/layout/process2"/>
  </dgm:cxnLst>
  <dgm:bg/>
  <dgm:whole/>
</dgm:dataModel>
</file>

<file path=ppt/diagrams/data4.xml><?xml version="1.0" encoding="utf-8"?>
<dgm:dataModel xmlns:dgm="http://schemas.openxmlformats.org/drawingml/2006/diagram" xmlns:a="http://schemas.openxmlformats.org/drawingml/2006/main">
  <dgm:ptLst>
    <dgm:pt modelId="{CF176055-3E29-4125-8C4D-D88E5AAE2F9A}" type="doc">
      <dgm:prSet loTypeId="urn:microsoft.com/office/officeart/2005/8/layout/process2" loCatId="process" qsTypeId="urn:microsoft.com/office/officeart/2005/8/quickstyle/3d2" qsCatId="3D" csTypeId="urn:microsoft.com/office/officeart/2005/8/colors/colorful1" csCatId="colorful" phldr="1"/>
      <dgm:spPr/>
    </dgm:pt>
    <dgm:pt modelId="{7679E25D-AC24-4827-A6B6-CE0E08BC80FA}">
      <dgm:prSet phldrT="[Text]"/>
      <dgm:spPr/>
      <dgm:t>
        <a:bodyPr/>
        <a:lstStyle/>
        <a:p>
          <a:r>
            <a:rPr lang="en-GB" dirty="0" smtClean="0"/>
            <a:t>Input</a:t>
          </a:r>
          <a:endParaRPr lang="en-GB" dirty="0"/>
        </a:p>
      </dgm:t>
    </dgm:pt>
    <dgm:pt modelId="{B5250225-F44A-43B7-BFE4-861BB104E160}" type="parTrans" cxnId="{5AF9A730-BDFF-4224-A0E5-5F2E3AE8B9C7}">
      <dgm:prSet/>
      <dgm:spPr/>
      <dgm:t>
        <a:bodyPr/>
        <a:lstStyle/>
        <a:p>
          <a:endParaRPr lang="en-GB"/>
        </a:p>
      </dgm:t>
    </dgm:pt>
    <dgm:pt modelId="{349DD5E1-EFD1-4F05-8A68-99EA0D1A23D7}" type="sibTrans" cxnId="{5AF9A730-BDFF-4224-A0E5-5F2E3AE8B9C7}">
      <dgm:prSet/>
      <dgm:spPr/>
      <dgm:t>
        <a:bodyPr/>
        <a:lstStyle/>
        <a:p>
          <a:endParaRPr lang="en-GB"/>
        </a:p>
      </dgm:t>
    </dgm:pt>
    <dgm:pt modelId="{DF384405-054F-4845-8A21-72501D7312A4}">
      <dgm:prSet phldrT="[Text]"/>
      <dgm:spPr/>
      <dgm:t>
        <a:bodyPr/>
        <a:lstStyle/>
        <a:p>
          <a:r>
            <a:rPr lang="en-GB" dirty="0" smtClean="0"/>
            <a:t>Processing</a:t>
          </a:r>
          <a:endParaRPr lang="en-GB" dirty="0"/>
        </a:p>
      </dgm:t>
    </dgm:pt>
    <dgm:pt modelId="{F724BA12-55B2-45E6-9234-DEF1C5CFE274}" type="parTrans" cxnId="{BC409D0C-9954-4725-BD73-12DB497A7197}">
      <dgm:prSet/>
      <dgm:spPr/>
      <dgm:t>
        <a:bodyPr/>
        <a:lstStyle/>
        <a:p>
          <a:endParaRPr lang="en-GB"/>
        </a:p>
      </dgm:t>
    </dgm:pt>
    <dgm:pt modelId="{AD1838AB-59AA-4AC7-B7AC-A0E69994A56F}" type="sibTrans" cxnId="{BC409D0C-9954-4725-BD73-12DB497A7197}">
      <dgm:prSet/>
      <dgm:spPr/>
      <dgm:t>
        <a:bodyPr/>
        <a:lstStyle/>
        <a:p>
          <a:endParaRPr lang="en-GB"/>
        </a:p>
      </dgm:t>
    </dgm:pt>
    <dgm:pt modelId="{55F88AAD-68A9-4976-B717-AA6258EC54C6}">
      <dgm:prSet phldrT="[Text]"/>
      <dgm:spPr/>
      <dgm:t>
        <a:bodyPr/>
        <a:lstStyle/>
        <a:p>
          <a:r>
            <a:rPr lang="en-GB" dirty="0" smtClean="0"/>
            <a:t>Output</a:t>
          </a:r>
          <a:endParaRPr lang="en-GB" dirty="0"/>
        </a:p>
      </dgm:t>
    </dgm:pt>
    <dgm:pt modelId="{BC3551A9-C9C6-4545-B8EB-1C014FF41797}" type="parTrans" cxnId="{13BB5898-4327-40D1-9F07-F5C05804F4EC}">
      <dgm:prSet/>
      <dgm:spPr/>
      <dgm:t>
        <a:bodyPr/>
        <a:lstStyle/>
        <a:p>
          <a:endParaRPr lang="en-GB"/>
        </a:p>
      </dgm:t>
    </dgm:pt>
    <dgm:pt modelId="{7DDFD273-F7B2-48EC-A18E-17D730D81D67}" type="sibTrans" cxnId="{13BB5898-4327-40D1-9F07-F5C05804F4EC}">
      <dgm:prSet/>
      <dgm:spPr/>
      <dgm:t>
        <a:bodyPr/>
        <a:lstStyle/>
        <a:p>
          <a:endParaRPr lang="en-GB"/>
        </a:p>
      </dgm:t>
    </dgm:pt>
    <dgm:pt modelId="{B0FD68FD-5C5E-4A5E-B32A-5321C8D3ACCF}" type="pres">
      <dgm:prSet presAssocID="{CF176055-3E29-4125-8C4D-D88E5AAE2F9A}" presName="linearFlow" presStyleCnt="0">
        <dgm:presLayoutVars>
          <dgm:resizeHandles val="exact"/>
        </dgm:presLayoutVars>
      </dgm:prSet>
      <dgm:spPr/>
    </dgm:pt>
    <dgm:pt modelId="{2586ECA1-7BAE-4E95-BCAB-582F45C51FC8}" type="pres">
      <dgm:prSet presAssocID="{7679E25D-AC24-4827-A6B6-CE0E08BC80FA}" presName="node" presStyleLbl="node1" presStyleIdx="0" presStyleCnt="3">
        <dgm:presLayoutVars>
          <dgm:bulletEnabled val="1"/>
        </dgm:presLayoutVars>
      </dgm:prSet>
      <dgm:spPr/>
      <dgm:t>
        <a:bodyPr/>
        <a:lstStyle/>
        <a:p>
          <a:endParaRPr lang="en-GB"/>
        </a:p>
      </dgm:t>
    </dgm:pt>
    <dgm:pt modelId="{83FDDA16-08B3-446C-9FCB-84A0B7B4B900}" type="pres">
      <dgm:prSet presAssocID="{349DD5E1-EFD1-4F05-8A68-99EA0D1A23D7}" presName="sibTrans" presStyleLbl="sibTrans2D1" presStyleIdx="0" presStyleCnt="2"/>
      <dgm:spPr/>
      <dgm:t>
        <a:bodyPr/>
        <a:lstStyle/>
        <a:p>
          <a:endParaRPr lang="en-GB"/>
        </a:p>
      </dgm:t>
    </dgm:pt>
    <dgm:pt modelId="{6F525E9D-8928-42D7-BB6D-B7589F5D6DE7}" type="pres">
      <dgm:prSet presAssocID="{349DD5E1-EFD1-4F05-8A68-99EA0D1A23D7}" presName="connectorText" presStyleLbl="sibTrans2D1" presStyleIdx="0" presStyleCnt="2"/>
      <dgm:spPr/>
      <dgm:t>
        <a:bodyPr/>
        <a:lstStyle/>
        <a:p>
          <a:endParaRPr lang="en-GB"/>
        </a:p>
      </dgm:t>
    </dgm:pt>
    <dgm:pt modelId="{489B5D0D-7707-4EF1-88D0-03E3CFF7A9DE}" type="pres">
      <dgm:prSet presAssocID="{DF384405-054F-4845-8A21-72501D7312A4}" presName="node" presStyleLbl="node1" presStyleIdx="1" presStyleCnt="3">
        <dgm:presLayoutVars>
          <dgm:bulletEnabled val="1"/>
        </dgm:presLayoutVars>
      </dgm:prSet>
      <dgm:spPr/>
      <dgm:t>
        <a:bodyPr/>
        <a:lstStyle/>
        <a:p>
          <a:endParaRPr lang="en-GB"/>
        </a:p>
      </dgm:t>
    </dgm:pt>
    <dgm:pt modelId="{EB10C4AD-6A95-46E0-8302-23AEC693BF3B}" type="pres">
      <dgm:prSet presAssocID="{AD1838AB-59AA-4AC7-B7AC-A0E69994A56F}" presName="sibTrans" presStyleLbl="sibTrans2D1" presStyleIdx="1" presStyleCnt="2"/>
      <dgm:spPr/>
      <dgm:t>
        <a:bodyPr/>
        <a:lstStyle/>
        <a:p>
          <a:endParaRPr lang="en-GB"/>
        </a:p>
      </dgm:t>
    </dgm:pt>
    <dgm:pt modelId="{3A1406AA-B551-4346-AE80-DC7129BC39CE}" type="pres">
      <dgm:prSet presAssocID="{AD1838AB-59AA-4AC7-B7AC-A0E69994A56F}" presName="connectorText" presStyleLbl="sibTrans2D1" presStyleIdx="1" presStyleCnt="2"/>
      <dgm:spPr/>
      <dgm:t>
        <a:bodyPr/>
        <a:lstStyle/>
        <a:p>
          <a:endParaRPr lang="en-GB"/>
        </a:p>
      </dgm:t>
    </dgm:pt>
    <dgm:pt modelId="{4528D40D-D214-4332-95B7-18D79CB91B33}" type="pres">
      <dgm:prSet presAssocID="{55F88AAD-68A9-4976-B717-AA6258EC54C6}" presName="node" presStyleLbl="node1" presStyleIdx="2" presStyleCnt="3">
        <dgm:presLayoutVars>
          <dgm:bulletEnabled val="1"/>
        </dgm:presLayoutVars>
      </dgm:prSet>
      <dgm:spPr/>
      <dgm:t>
        <a:bodyPr/>
        <a:lstStyle/>
        <a:p>
          <a:endParaRPr lang="en-GB"/>
        </a:p>
      </dgm:t>
    </dgm:pt>
  </dgm:ptLst>
  <dgm:cxnLst>
    <dgm:cxn modelId="{0D9E2B4C-DA95-46BC-A454-F5AB4F3E74E4}" type="presOf" srcId="{AD1838AB-59AA-4AC7-B7AC-A0E69994A56F}" destId="{3A1406AA-B551-4346-AE80-DC7129BC39CE}" srcOrd="1" destOrd="0" presId="urn:microsoft.com/office/officeart/2005/8/layout/process2"/>
    <dgm:cxn modelId="{0383153A-604E-4535-9F5D-A15F1F2384DE}" type="presOf" srcId="{7679E25D-AC24-4827-A6B6-CE0E08BC80FA}" destId="{2586ECA1-7BAE-4E95-BCAB-582F45C51FC8}" srcOrd="0" destOrd="0" presId="urn:microsoft.com/office/officeart/2005/8/layout/process2"/>
    <dgm:cxn modelId="{3817F161-C485-405C-9474-5460058DF54C}" type="presOf" srcId="{CF176055-3E29-4125-8C4D-D88E5AAE2F9A}" destId="{B0FD68FD-5C5E-4A5E-B32A-5321C8D3ACCF}" srcOrd="0" destOrd="0" presId="urn:microsoft.com/office/officeart/2005/8/layout/process2"/>
    <dgm:cxn modelId="{53A6870B-BBD3-4057-AFD1-9FD4C0F6F6C0}" type="presOf" srcId="{AD1838AB-59AA-4AC7-B7AC-A0E69994A56F}" destId="{EB10C4AD-6A95-46E0-8302-23AEC693BF3B}" srcOrd="0" destOrd="0" presId="urn:microsoft.com/office/officeart/2005/8/layout/process2"/>
    <dgm:cxn modelId="{13BB5898-4327-40D1-9F07-F5C05804F4EC}" srcId="{CF176055-3E29-4125-8C4D-D88E5AAE2F9A}" destId="{55F88AAD-68A9-4976-B717-AA6258EC54C6}" srcOrd="2" destOrd="0" parTransId="{BC3551A9-C9C6-4545-B8EB-1C014FF41797}" sibTransId="{7DDFD273-F7B2-48EC-A18E-17D730D81D67}"/>
    <dgm:cxn modelId="{3663D191-97AE-4813-9B17-C751BB4C4ADD}" type="presOf" srcId="{55F88AAD-68A9-4976-B717-AA6258EC54C6}" destId="{4528D40D-D214-4332-95B7-18D79CB91B33}" srcOrd="0" destOrd="0" presId="urn:microsoft.com/office/officeart/2005/8/layout/process2"/>
    <dgm:cxn modelId="{F0501A63-FDCC-4ACF-A194-4D254B89A63A}" type="presOf" srcId="{349DD5E1-EFD1-4F05-8A68-99EA0D1A23D7}" destId="{6F525E9D-8928-42D7-BB6D-B7589F5D6DE7}" srcOrd="1" destOrd="0" presId="urn:microsoft.com/office/officeart/2005/8/layout/process2"/>
    <dgm:cxn modelId="{BC409D0C-9954-4725-BD73-12DB497A7197}" srcId="{CF176055-3E29-4125-8C4D-D88E5AAE2F9A}" destId="{DF384405-054F-4845-8A21-72501D7312A4}" srcOrd="1" destOrd="0" parTransId="{F724BA12-55B2-45E6-9234-DEF1C5CFE274}" sibTransId="{AD1838AB-59AA-4AC7-B7AC-A0E69994A56F}"/>
    <dgm:cxn modelId="{3B1FE9D0-A94C-464A-90BC-491DC8FCFB30}" type="presOf" srcId="{349DD5E1-EFD1-4F05-8A68-99EA0D1A23D7}" destId="{83FDDA16-08B3-446C-9FCB-84A0B7B4B900}" srcOrd="0" destOrd="0" presId="urn:microsoft.com/office/officeart/2005/8/layout/process2"/>
    <dgm:cxn modelId="{8ED2D841-7FB0-47F1-A891-80CE59FA9B75}" type="presOf" srcId="{DF384405-054F-4845-8A21-72501D7312A4}" destId="{489B5D0D-7707-4EF1-88D0-03E3CFF7A9DE}" srcOrd="0" destOrd="0" presId="urn:microsoft.com/office/officeart/2005/8/layout/process2"/>
    <dgm:cxn modelId="{5AF9A730-BDFF-4224-A0E5-5F2E3AE8B9C7}" srcId="{CF176055-3E29-4125-8C4D-D88E5AAE2F9A}" destId="{7679E25D-AC24-4827-A6B6-CE0E08BC80FA}" srcOrd="0" destOrd="0" parTransId="{B5250225-F44A-43B7-BFE4-861BB104E160}" sibTransId="{349DD5E1-EFD1-4F05-8A68-99EA0D1A23D7}"/>
    <dgm:cxn modelId="{8D6642EA-2E09-40A9-ADD9-0D770A5AD787}" type="presParOf" srcId="{B0FD68FD-5C5E-4A5E-B32A-5321C8D3ACCF}" destId="{2586ECA1-7BAE-4E95-BCAB-582F45C51FC8}" srcOrd="0" destOrd="0" presId="urn:microsoft.com/office/officeart/2005/8/layout/process2"/>
    <dgm:cxn modelId="{81399E00-E9AC-4AB8-B7D6-A4C4DF80BC64}" type="presParOf" srcId="{B0FD68FD-5C5E-4A5E-B32A-5321C8D3ACCF}" destId="{83FDDA16-08B3-446C-9FCB-84A0B7B4B900}" srcOrd="1" destOrd="0" presId="urn:microsoft.com/office/officeart/2005/8/layout/process2"/>
    <dgm:cxn modelId="{07766FF2-CA60-41CB-A71A-2CEECFC0478A}" type="presParOf" srcId="{83FDDA16-08B3-446C-9FCB-84A0B7B4B900}" destId="{6F525E9D-8928-42D7-BB6D-B7589F5D6DE7}" srcOrd="0" destOrd="0" presId="urn:microsoft.com/office/officeart/2005/8/layout/process2"/>
    <dgm:cxn modelId="{84695535-F86C-475B-9674-DA653EE9740D}" type="presParOf" srcId="{B0FD68FD-5C5E-4A5E-B32A-5321C8D3ACCF}" destId="{489B5D0D-7707-4EF1-88D0-03E3CFF7A9DE}" srcOrd="2" destOrd="0" presId="urn:microsoft.com/office/officeart/2005/8/layout/process2"/>
    <dgm:cxn modelId="{9890D28C-2544-4398-AC47-77E701125AC6}" type="presParOf" srcId="{B0FD68FD-5C5E-4A5E-B32A-5321C8D3ACCF}" destId="{EB10C4AD-6A95-46E0-8302-23AEC693BF3B}" srcOrd="3" destOrd="0" presId="urn:microsoft.com/office/officeart/2005/8/layout/process2"/>
    <dgm:cxn modelId="{58A78D21-D189-4D48-BB67-F104360CA500}" type="presParOf" srcId="{EB10C4AD-6A95-46E0-8302-23AEC693BF3B}" destId="{3A1406AA-B551-4346-AE80-DC7129BC39CE}" srcOrd="0" destOrd="0" presId="urn:microsoft.com/office/officeart/2005/8/layout/process2"/>
    <dgm:cxn modelId="{F3964E6F-802F-481D-B6FC-F8025505CF5C}" type="presParOf" srcId="{B0FD68FD-5C5E-4A5E-B32A-5321C8D3ACCF}" destId="{4528D40D-D214-4332-95B7-18D79CB91B33}" srcOrd="4" destOrd="0" presId="urn:microsoft.com/office/officeart/2005/8/layout/process2"/>
  </dgm:cxnLst>
  <dgm:bg/>
  <dgm:whole/>
</dgm:dataModel>
</file>

<file path=ppt/diagrams/data5.xml><?xml version="1.0" encoding="utf-8"?>
<dgm:dataModel xmlns:dgm="http://schemas.openxmlformats.org/drawingml/2006/diagram" xmlns:a="http://schemas.openxmlformats.org/drawingml/2006/main">
  <dgm:ptLst>
    <dgm:pt modelId="{CF176055-3E29-4125-8C4D-D88E5AAE2F9A}" type="doc">
      <dgm:prSet loTypeId="urn:microsoft.com/office/officeart/2005/8/layout/process2" loCatId="process" qsTypeId="urn:microsoft.com/office/officeart/2005/8/quickstyle/3d2" qsCatId="3D" csTypeId="urn:microsoft.com/office/officeart/2005/8/colors/colorful1" csCatId="colorful" phldr="1"/>
      <dgm:spPr/>
    </dgm:pt>
    <dgm:pt modelId="{7679E25D-AC24-4827-A6B6-CE0E08BC80FA}">
      <dgm:prSet phldrT="[Text]"/>
      <dgm:spPr/>
      <dgm:t>
        <a:bodyPr/>
        <a:lstStyle/>
        <a:p>
          <a:r>
            <a:rPr lang="en-GB" dirty="0" smtClean="0"/>
            <a:t>Input</a:t>
          </a:r>
          <a:endParaRPr lang="en-GB" dirty="0"/>
        </a:p>
      </dgm:t>
    </dgm:pt>
    <dgm:pt modelId="{B5250225-F44A-43B7-BFE4-861BB104E160}" type="parTrans" cxnId="{5AF9A730-BDFF-4224-A0E5-5F2E3AE8B9C7}">
      <dgm:prSet/>
      <dgm:spPr/>
      <dgm:t>
        <a:bodyPr/>
        <a:lstStyle/>
        <a:p>
          <a:endParaRPr lang="en-GB"/>
        </a:p>
      </dgm:t>
    </dgm:pt>
    <dgm:pt modelId="{349DD5E1-EFD1-4F05-8A68-99EA0D1A23D7}" type="sibTrans" cxnId="{5AF9A730-BDFF-4224-A0E5-5F2E3AE8B9C7}">
      <dgm:prSet/>
      <dgm:spPr/>
      <dgm:t>
        <a:bodyPr/>
        <a:lstStyle/>
        <a:p>
          <a:endParaRPr lang="en-GB"/>
        </a:p>
      </dgm:t>
    </dgm:pt>
    <dgm:pt modelId="{DF384405-054F-4845-8A21-72501D7312A4}">
      <dgm:prSet phldrT="[Text]"/>
      <dgm:spPr/>
      <dgm:t>
        <a:bodyPr/>
        <a:lstStyle/>
        <a:p>
          <a:r>
            <a:rPr lang="en-GB" dirty="0" smtClean="0"/>
            <a:t>Processing</a:t>
          </a:r>
          <a:endParaRPr lang="en-GB" dirty="0"/>
        </a:p>
      </dgm:t>
    </dgm:pt>
    <dgm:pt modelId="{F724BA12-55B2-45E6-9234-DEF1C5CFE274}" type="parTrans" cxnId="{BC409D0C-9954-4725-BD73-12DB497A7197}">
      <dgm:prSet/>
      <dgm:spPr/>
      <dgm:t>
        <a:bodyPr/>
        <a:lstStyle/>
        <a:p>
          <a:endParaRPr lang="en-GB"/>
        </a:p>
      </dgm:t>
    </dgm:pt>
    <dgm:pt modelId="{AD1838AB-59AA-4AC7-B7AC-A0E69994A56F}" type="sibTrans" cxnId="{BC409D0C-9954-4725-BD73-12DB497A7197}">
      <dgm:prSet/>
      <dgm:spPr/>
      <dgm:t>
        <a:bodyPr/>
        <a:lstStyle/>
        <a:p>
          <a:endParaRPr lang="en-GB"/>
        </a:p>
      </dgm:t>
    </dgm:pt>
    <dgm:pt modelId="{55F88AAD-68A9-4976-B717-AA6258EC54C6}">
      <dgm:prSet phldrT="[Text]"/>
      <dgm:spPr/>
      <dgm:t>
        <a:bodyPr/>
        <a:lstStyle/>
        <a:p>
          <a:r>
            <a:rPr lang="en-GB" dirty="0" smtClean="0"/>
            <a:t>Output</a:t>
          </a:r>
          <a:endParaRPr lang="en-GB" dirty="0"/>
        </a:p>
      </dgm:t>
    </dgm:pt>
    <dgm:pt modelId="{BC3551A9-C9C6-4545-B8EB-1C014FF41797}" type="parTrans" cxnId="{13BB5898-4327-40D1-9F07-F5C05804F4EC}">
      <dgm:prSet/>
      <dgm:spPr/>
      <dgm:t>
        <a:bodyPr/>
        <a:lstStyle/>
        <a:p>
          <a:endParaRPr lang="en-GB"/>
        </a:p>
      </dgm:t>
    </dgm:pt>
    <dgm:pt modelId="{7DDFD273-F7B2-48EC-A18E-17D730D81D67}" type="sibTrans" cxnId="{13BB5898-4327-40D1-9F07-F5C05804F4EC}">
      <dgm:prSet/>
      <dgm:spPr/>
      <dgm:t>
        <a:bodyPr/>
        <a:lstStyle/>
        <a:p>
          <a:endParaRPr lang="en-GB"/>
        </a:p>
      </dgm:t>
    </dgm:pt>
    <dgm:pt modelId="{B0FD68FD-5C5E-4A5E-B32A-5321C8D3ACCF}" type="pres">
      <dgm:prSet presAssocID="{CF176055-3E29-4125-8C4D-D88E5AAE2F9A}" presName="linearFlow" presStyleCnt="0">
        <dgm:presLayoutVars>
          <dgm:resizeHandles val="exact"/>
        </dgm:presLayoutVars>
      </dgm:prSet>
      <dgm:spPr/>
    </dgm:pt>
    <dgm:pt modelId="{2586ECA1-7BAE-4E95-BCAB-582F45C51FC8}" type="pres">
      <dgm:prSet presAssocID="{7679E25D-AC24-4827-A6B6-CE0E08BC80FA}" presName="node" presStyleLbl="node1" presStyleIdx="0" presStyleCnt="3">
        <dgm:presLayoutVars>
          <dgm:bulletEnabled val="1"/>
        </dgm:presLayoutVars>
      </dgm:prSet>
      <dgm:spPr/>
      <dgm:t>
        <a:bodyPr/>
        <a:lstStyle/>
        <a:p>
          <a:endParaRPr lang="en-GB"/>
        </a:p>
      </dgm:t>
    </dgm:pt>
    <dgm:pt modelId="{83FDDA16-08B3-446C-9FCB-84A0B7B4B900}" type="pres">
      <dgm:prSet presAssocID="{349DD5E1-EFD1-4F05-8A68-99EA0D1A23D7}" presName="sibTrans" presStyleLbl="sibTrans2D1" presStyleIdx="0" presStyleCnt="2"/>
      <dgm:spPr/>
      <dgm:t>
        <a:bodyPr/>
        <a:lstStyle/>
        <a:p>
          <a:endParaRPr lang="en-GB"/>
        </a:p>
      </dgm:t>
    </dgm:pt>
    <dgm:pt modelId="{6F525E9D-8928-42D7-BB6D-B7589F5D6DE7}" type="pres">
      <dgm:prSet presAssocID="{349DD5E1-EFD1-4F05-8A68-99EA0D1A23D7}" presName="connectorText" presStyleLbl="sibTrans2D1" presStyleIdx="0" presStyleCnt="2"/>
      <dgm:spPr/>
      <dgm:t>
        <a:bodyPr/>
        <a:lstStyle/>
        <a:p>
          <a:endParaRPr lang="en-GB"/>
        </a:p>
      </dgm:t>
    </dgm:pt>
    <dgm:pt modelId="{489B5D0D-7707-4EF1-88D0-03E3CFF7A9DE}" type="pres">
      <dgm:prSet presAssocID="{DF384405-054F-4845-8A21-72501D7312A4}" presName="node" presStyleLbl="node1" presStyleIdx="1" presStyleCnt="3">
        <dgm:presLayoutVars>
          <dgm:bulletEnabled val="1"/>
        </dgm:presLayoutVars>
      </dgm:prSet>
      <dgm:spPr/>
      <dgm:t>
        <a:bodyPr/>
        <a:lstStyle/>
        <a:p>
          <a:endParaRPr lang="en-GB"/>
        </a:p>
      </dgm:t>
    </dgm:pt>
    <dgm:pt modelId="{EB10C4AD-6A95-46E0-8302-23AEC693BF3B}" type="pres">
      <dgm:prSet presAssocID="{AD1838AB-59AA-4AC7-B7AC-A0E69994A56F}" presName="sibTrans" presStyleLbl="sibTrans2D1" presStyleIdx="1" presStyleCnt="2"/>
      <dgm:spPr/>
      <dgm:t>
        <a:bodyPr/>
        <a:lstStyle/>
        <a:p>
          <a:endParaRPr lang="en-GB"/>
        </a:p>
      </dgm:t>
    </dgm:pt>
    <dgm:pt modelId="{3A1406AA-B551-4346-AE80-DC7129BC39CE}" type="pres">
      <dgm:prSet presAssocID="{AD1838AB-59AA-4AC7-B7AC-A0E69994A56F}" presName="connectorText" presStyleLbl="sibTrans2D1" presStyleIdx="1" presStyleCnt="2"/>
      <dgm:spPr/>
      <dgm:t>
        <a:bodyPr/>
        <a:lstStyle/>
        <a:p>
          <a:endParaRPr lang="en-GB"/>
        </a:p>
      </dgm:t>
    </dgm:pt>
    <dgm:pt modelId="{4528D40D-D214-4332-95B7-18D79CB91B33}" type="pres">
      <dgm:prSet presAssocID="{55F88AAD-68A9-4976-B717-AA6258EC54C6}" presName="node" presStyleLbl="node1" presStyleIdx="2" presStyleCnt="3">
        <dgm:presLayoutVars>
          <dgm:bulletEnabled val="1"/>
        </dgm:presLayoutVars>
      </dgm:prSet>
      <dgm:spPr/>
      <dgm:t>
        <a:bodyPr/>
        <a:lstStyle/>
        <a:p>
          <a:endParaRPr lang="en-GB"/>
        </a:p>
      </dgm:t>
    </dgm:pt>
  </dgm:ptLst>
  <dgm:cxnLst>
    <dgm:cxn modelId="{BD9D4064-D0B4-4350-8F11-5022343AF1CD}" type="presOf" srcId="{DF384405-054F-4845-8A21-72501D7312A4}" destId="{489B5D0D-7707-4EF1-88D0-03E3CFF7A9DE}" srcOrd="0" destOrd="0" presId="urn:microsoft.com/office/officeart/2005/8/layout/process2"/>
    <dgm:cxn modelId="{3757BC9E-776E-43E5-B2E5-FAF396A5B674}" type="presOf" srcId="{349DD5E1-EFD1-4F05-8A68-99EA0D1A23D7}" destId="{83FDDA16-08B3-446C-9FCB-84A0B7B4B900}" srcOrd="0" destOrd="0" presId="urn:microsoft.com/office/officeart/2005/8/layout/process2"/>
    <dgm:cxn modelId="{27C5D0FE-3BC1-4047-A8E4-D8ED33F2AE86}" type="presOf" srcId="{AD1838AB-59AA-4AC7-B7AC-A0E69994A56F}" destId="{EB10C4AD-6A95-46E0-8302-23AEC693BF3B}" srcOrd="0" destOrd="0" presId="urn:microsoft.com/office/officeart/2005/8/layout/process2"/>
    <dgm:cxn modelId="{C67D3A90-2D46-4176-BB1D-E0A9002C8C43}" type="presOf" srcId="{AD1838AB-59AA-4AC7-B7AC-A0E69994A56F}" destId="{3A1406AA-B551-4346-AE80-DC7129BC39CE}" srcOrd="1" destOrd="0" presId="urn:microsoft.com/office/officeart/2005/8/layout/process2"/>
    <dgm:cxn modelId="{9D544923-FF7C-4C96-8B93-2B3D0C752516}" type="presOf" srcId="{349DD5E1-EFD1-4F05-8A68-99EA0D1A23D7}" destId="{6F525E9D-8928-42D7-BB6D-B7589F5D6DE7}" srcOrd="1" destOrd="0" presId="urn:microsoft.com/office/officeart/2005/8/layout/process2"/>
    <dgm:cxn modelId="{CC747E2F-EE5A-4623-9837-F7AF1F75A04A}" type="presOf" srcId="{CF176055-3E29-4125-8C4D-D88E5AAE2F9A}" destId="{B0FD68FD-5C5E-4A5E-B32A-5321C8D3ACCF}" srcOrd="0" destOrd="0" presId="urn:microsoft.com/office/officeart/2005/8/layout/process2"/>
    <dgm:cxn modelId="{C6AD41B4-3222-4545-80AC-2A14425CCEAC}" type="presOf" srcId="{7679E25D-AC24-4827-A6B6-CE0E08BC80FA}" destId="{2586ECA1-7BAE-4E95-BCAB-582F45C51FC8}" srcOrd="0" destOrd="0" presId="urn:microsoft.com/office/officeart/2005/8/layout/process2"/>
    <dgm:cxn modelId="{13BB5898-4327-40D1-9F07-F5C05804F4EC}" srcId="{CF176055-3E29-4125-8C4D-D88E5AAE2F9A}" destId="{55F88AAD-68A9-4976-B717-AA6258EC54C6}" srcOrd="2" destOrd="0" parTransId="{BC3551A9-C9C6-4545-B8EB-1C014FF41797}" sibTransId="{7DDFD273-F7B2-48EC-A18E-17D730D81D67}"/>
    <dgm:cxn modelId="{AB51D073-F7CC-43B8-86C0-C83FCDD7656A}" type="presOf" srcId="{55F88AAD-68A9-4976-B717-AA6258EC54C6}" destId="{4528D40D-D214-4332-95B7-18D79CB91B33}" srcOrd="0" destOrd="0" presId="urn:microsoft.com/office/officeart/2005/8/layout/process2"/>
    <dgm:cxn modelId="{BC409D0C-9954-4725-BD73-12DB497A7197}" srcId="{CF176055-3E29-4125-8C4D-D88E5AAE2F9A}" destId="{DF384405-054F-4845-8A21-72501D7312A4}" srcOrd="1" destOrd="0" parTransId="{F724BA12-55B2-45E6-9234-DEF1C5CFE274}" sibTransId="{AD1838AB-59AA-4AC7-B7AC-A0E69994A56F}"/>
    <dgm:cxn modelId="{5AF9A730-BDFF-4224-A0E5-5F2E3AE8B9C7}" srcId="{CF176055-3E29-4125-8C4D-D88E5AAE2F9A}" destId="{7679E25D-AC24-4827-A6B6-CE0E08BC80FA}" srcOrd="0" destOrd="0" parTransId="{B5250225-F44A-43B7-BFE4-861BB104E160}" sibTransId="{349DD5E1-EFD1-4F05-8A68-99EA0D1A23D7}"/>
    <dgm:cxn modelId="{8B5340EC-7192-4602-BEE2-D64218D92D96}" type="presParOf" srcId="{B0FD68FD-5C5E-4A5E-B32A-5321C8D3ACCF}" destId="{2586ECA1-7BAE-4E95-BCAB-582F45C51FC8}" srcOrd="0" destOrd="0" presId="urn:microsoft.com/office/officeart/2005/8/layout/process2"/>
    <dgm:cxn modelId="{648D04AA-FB27-49D3-BEBD-90A8A4548A9F}" type="presParOf" srcId="{B0FD68FD-5C5E-4A5E-B32A-5321C8D3ACCF}" destId="{83FDDA16-08B3-446C-9FCB-84A0B7B4B900}" srcOrd="1" destOrd="0" presId="urn:microsoft.com/office/officeart/2005/8/layout/process2"/>
    <dgm:cxn modelId="{02A0A1FE-DC43-47AF-B156-74B424F1FB2C}" type="presParOf" srcId="{83FDDA16-08B3-446C-9FCB-84A0B7B4B900}" destId="{6F525E9D-8928-42D7-BB6D-B7589F5D6DE7}" srcOrd="0" destOrd="0" presId="urn:microsoft.com/office/officeart/2005/8/layout/process2"/>
    <dgm:cxn modelId="{01F13533-4A7F-4D26-BADB-43CE8410ACE2}" type="presParOf" srcId="{B0FD68FD-5C5E-4A5E-B32A-5321C8D3ACCF}" destId="{489B5D0D-7707-4EF1-88D0-03E3CFF7A9DE}" srcOrd="2" destOrd="0" presId="urn:microsoft.com/office/officeart/2005/8/layout/process2"/>
    <dgm:cxn modelId="{B2B590CC-164D-47D8-9086-67A70114E443}" type="presParOf" srcId="{B0FD68FD-5C5E-4A5E-B32A-5321C8D3ACCF}" destId="{EB10C4AD-6A95-46E0-8302-23AEC693BF3B}" srcOrd="3" destOrd="0" presId="urn:microsoft.com/office/officeart/2005/8/layout/process2"/>
    <dgm:cxn modelId="{54AD5092-E378-4C90-9471-C9DF74C2265C}" type="presParOf" srcId="{EB10C4AD-6A95-46E0-8302-23AEC693BF3B}" destId="{3A1406AA-B551-4346-AE80-DC7129BC39CE}" srcOrd="0" destOrd="0" presId="urn:microsoft.com/office/officeart/2005/8/layout/process2"/>
    <dgm:cxn modelId="{4F9D691B-ADCF-486F-9C28-FEA2D95B0D45}" type="presParOf" srcId="{B0FD68FD-5C5E-4A5E-B32A-5321C8D3ACCF}" destId="{4528D40D-D214-4332-95B7-18D79CB91B33}" srcOrd="4" destOrd="0" presId="urn:microsoft.com/office/officeart/2005/8/layout/process2"/>
  </dgm:cxnLst>
  <dgm:bg/>
  <dgm:whole/>
</dgm:dataModel>
</file>

<file path=ppt/diagrams/data6.xml><?xml version="1.0" encoding="utf-8"?>
<dgm:dataModel xmlns:dgm="http://schemas.openxmlformats.org/drawingml/2006/diagram" xmlns:a="http://schemas.openxmlformats.org/drawingml/2006/main">
  <dgm:ptLst>
    <dgm:pt modelId="{5049414C-8E13-45B0-B546-7E8C62BEC6F4}" type="doc">
      <dgm:prSet loTypeId="urn:microsoft.com/office/officeart/2005/8/layout/process2" loCatId="process" qsTypeId="urn:microsoft.com/office/officeart/2005/8/quickstyle/simple5" qsCatId="simple" csTypeId="urn:microsoft.com/office/officeart/2005/8/colors/accent3_4" csCatId="accent3" phldr="1"/>
      <dgm:spPr/>
    </dgm:pt>
    <dgm:pt modelId="{323C50AB-03B6-4664-8A51-D777F5D6B286}">
      <dgm:prSet phldrT="[Text]"/>
      <dgm:spPr/>
      <dgm:t>
        <a:bodyPr/>
        <a:lstStyle/>
        <a:p>
          <a:r>
            <a:rPr lang="en-GB" dirty="0" smtClean="0"/>
            <a:t>Stage 1</a:t>
          </a:r>
        </a:p>
        <a:p>
          <a:r>
            <a:rPr lang="en-GB" dirty="0" smtClean="0"/>
            <a:t>Stimulus </a:t>
          </a:r>
        </a:p>
        <a:p>
          <a:r>
            <a:rPr lang="en-GB" dirty="0" smtClean="0"/>
            <a:t>Identification</a:t>
          </a:r>
          <a:endParaRPr lang="en-GB" dirty="0"/>
        </a:p>
      </dgm:t>
    </dgm:pt>
    <dgm:pt modelId="{99A52121-E797-4EE8-AFD9-333D65AA9F9D}" type="parTrans" cxnId="{80C1459B-ADA3-40E1-ACD8-C410C50020B3}">
      <dgm:prSet/>
      <dgm:spPr/>
      <dgm:t>
        <a:bodyPr/>
        <a:lstStyle/>
        <a:p>
          <a:endParaRPr lang="en-GB"/>
        </a:p>
      </dgm:t>
    </dgm:pt>
    <dgm:pt modelId="{6C97DF72-0629-471F-94FB-1872DB7448F0}" type="sibTrans" cxnId="{80C1459B-ADA3-40E1-ACD8-C410C50020B3}">
      <dgm:prSet/>
      <dgm:spPr/>
      <dgm:t>
        <a:bodyPr/>
        <a:lstStyle/>
        <a:p>
          <a:endParaRPr lang="en-GB"/>
        </a:p>
      </dgm:t>
    </dgm:pt>
    <dgm:pt modelId="{A12D9BBA-5676-47D5-BC02-73672C27CE38}">
      <dgm:prSet phldrT="[Text]"/>
      <dgm:spPr/>
      <dgm:t>
        <a:bodyPr/>
        <a:lstStyle/>
        <a:p>
          <a:r>
            <a:rPr lang="en-GB" dirty="0" smtClean="0"/>
            <a:t>Stage 2</a:t>
          </a:r>
        </a:p>
        <a:p>
          <a:r>
            <a:rPr lang="en-GB" dirty="0" smtClean="0"/>
            <a:t>Response </a:t>
          </a:r>
        </a:p>
        <a:p>
          <a:r>
            <a:rPr lang="en-GB" dirty="0" smtClean="0"/>
            <a:t>Selection</a:t>
          </a:r>
          <a:endParaRPr lang="en-GB" dirty="0"/>
        </a:p>
      </dgm:t>
    </dgm:pt>
    <dgm:pt modelId="{B437EAE7-E3DA-4A32-86C1-708E6E68EA73}" type="parTrans" cxnId="{BD73C387-8CCA-4D5D-B95F-59F87D5EE4FA}">
      <dgm:prSet/>
      <dgm:spPr/>
      <dgm:t>
        <a:bodyPr/>
        <a:lstStyle/>
        <a:p>
          <a:endParaRPr lang="en-GB"/>
        </a:p>
      </dgm:t>
    </dgm:pt>
    <dgm:pt modelId="{E73EEDA4-F20A-4923-A408-B45CBD7890D6}" type="sibTrans" cxnId="{BD73C387-8CCA-4D5D-B95F-59F87D5EE4FA}">
      <dgm:prSet/>
      <dgm:spPr/>
      <dgm:t>
        <a:bodyPr/>
        <a:lstStyle/>
        <a:p>
          <a:endParaRPr lang="en-GB"/>
        </a:p>
      </dgm:t>
    </dgm:pt>
    <dgm:pt modelId="{D283D5E0-1913-44E7-A7CC-701401931873}">
      <dgm:prSet phldrT="[Text]"/>
      <dgm:spPr/>
      <dgm:t>
        <a:bodyPr/>
        <a:lstStyle/>
        <a:p>
          <a:r>
            <a:rPr lang="en-GB" dirty="0" smtClean="0"/>
            <a:t>Stage 3 </a:t>
          </a:r>
        </a:p>
        <a:p>
          <a:r>
            <a:rPr lang="en-GB" dirty="0" smtClean="0"/>
            <a:t>Response Programming</a:t>
          </a:r>
          <a:endParaRPr lang="en-GB" dirty="0"/>
        </a:p>
      </dgm:t>
    </dgm:pt>
    <dgm:pt modelId="{A0C280BB-7317-42CD-8D35-F3871D6D66B6}" type="parTrans" cxnId="{6FD62478-E50E-4AE2-ACB8-6E731503337A}">
      <dgm:prSet/>
      <dgm:spPr/>
      <dgm:t>
        <a:bodyPr/>
        <a:lstStyle/>
        <a:p>
          <a:endParaRPr lang="en-GB"/>
        </a:p>
      </dgm:t>
    </dgm:pt>
    <dgm:pt modelId="{609B4B35-7439-4CA2-AB6E-33B77CD1F1C9}" type="sibTrans" cxnId="{6FD62478-E50E-4AE2-ACB8-6E731503337A}">
      <dgm:prSet/>
      <dgm:spPr/>
      <dgm:t>
        <a:bodyPr/>
        <a:lstStyle/>
        <a:p>
          <a:endParaRPr lang="en-GB"/>
        </a:p>
      </dgm:t>
    </dgm:pt>
    <dgm:pt modelId="{024983A5-FE0E-4FD8-8AC6-27A0272FC1D0}" type="pres">
      <dgm:prSet presAssocID="{5049414C-8E13-45B0-B546-7E8C62BEC6F4}" presName="linearFlow" presStyleCnt="0">
        <dgm:presLayoutVars>
          <dgm:resizeHandles val="exact"/>
        </dgm:presLayoutVars>
      </dgm:prSet>
      <dgm:spPr/>
    </dgm:pt>
    <dgm:pt modelId="{9179227B-3F16-45C4-A24F-7411E80D2D06}" type="pres">
      <dgm:prSet presAssocID="{323C50AB-03B6-4664-8A51-D777F5D6B286}" presName="node" presStyleLbl="node1" presStyleIdx="0" presStyleCnt="3">
        <dgm:presLayoutVars>
          <dgm:bulletEnabled val="1"/>
        </dgm:presLayoutVars>
      </dgm:prSet>
      <dgm:spPr/>
      <dgm:t>
        <a:bodyPr/>
        <a:lstStyle/>
        <a:p>
          <a:endParaRPr lang="en-GB"/>
        </a:p>
      </dgm:t>
    </dgm:pt>
    <dgm:pt modelId="{81620178-BCED-4854-8042-27E7D11C0AA6}" type="pres">
      <dgm:prSet presAssocID="{6C97DF72-0629-471F-94FB-1872DB7448F0}" presName="sibTrans" presStyleLbl="sibTrans2D1" presStyleIdx="0" presStyleCnt="2"/>
      <dgm:spPr/>
      <dgm:t>
        <a:bodyPr/>
        <a:lstStyle/>
        <a:p>
          <a:endParaRPr lang="en-GB"/>
        </a:p>
      </dgm:t>
    </dgm:pt>
    <dgm:pt modelId="{53138605-2B8A-4891-B7D9-04A33F4C876D}" type="pres">
      <dgm:prSet presAssocID="{6C97DF72-0629-471F-94FB-1872DB7448F0}" presName="connectorText" presStyleLbl="sibTrans2D1" presStyleIdx="0" presStyleCnt="2"/>
      <dgm:spPr/>
      <dgm:t>
        <a:bodyPr/>
        <a:lstStyle/>
        <a:p>
          <a:endParaRPr lang="en-GB"/>
        </a:p>
      </dgm:t>
    </dgm:pt>
    <dgm:pt modelId="{E2161890-91FD-432B-86D9-F42024A5CB60}" type="pres">
      <dgm:prSet presAssocID="{A12D9BBA-5676-47D5-BC02-73672C27CE38}" presName="node" presStyleLbl="node1" presStyleIdx="1" presStyleCnt="3">
        <dgm:presLayoutVars>
          <dgm:bulletEnabled val="1"/>
        </dgm:presLayoutVars>
      </dgm:prSet>
      <dgm:spPr/>
      <dgm:t>
        <a:bodyPr/>
        <a:lstStyle/>
        <a:p>
          <a:endParaRPr lang="en-GB"/>
        </a:p>
      </dgm:t>
    </dgm:pt>
    <dgm:pt modelId="{AFEFFBC6-EB3A-456B-BEAD-0EAD1B73E0A7}" type="pres">
      <dgm:prSet presAssocID="{E73EEDA4-F20A-4923-A408-B45CBD7890D6}" presName="sibTrans" presStyleLbl="sibTrans2D1" presStyleIdx="1" presStyleCnt="2"/>
      <dgm:spPr/>
      <dgm:t>
        <a:bodyPr/>
        <a:lstStyle/>
        <a:p>
          <a:endParaRPr lang="en-GB"/>
        </a:p>
      </dgm:t>
    </dgm:pt>
    <dgm:pt modelId="{AED8D8B0-E91D-4E68-8DF3-0CE06654CFDC}" type="pres">
      <dgm:prSet presAssocID="{E73EEDA4-F20A-4923-A408-B45CBD7890D6}" presName="connectorText" presStyleLbl="sibTrans2D1" presStyleIdx="1" presStyleCnt="2"/>
      <dgm:spPr/>
      <dgm:t>
        <a:bodyPr/>
        <a:lstStyle/>
        <a:p>
          <a:endParaRPr lang="en-GB"/>
        </a:p>
      </dgm:t>
    </dgm:pt>
    <dgm:pt modelId="{F7002264-5112-46DD-9486-D17F1D88CD90}" type="pres">
      <dgm:prSet presAssocID="{D283D5E0-1913-44E7-A7CC-701401931873}" presName="node" presStyleLbl="node1" presStyleIdx="2" presStyleCnt="3">
        <dgm:presLayoutVars>
          <dgm:bulletEnabled val="1"/>
        </dgm:presLayoutVars>
      </dgm:prSet>
      <dgm:spPr/>
      <dgm:t>
        <a:bodyPr/>
        <a:lstStyle/>
        <a:p>
          <a:endParaRPr lang="en-GB"/>
        </a:p>
      </dgm:t>
    </dgm:pt>
  </dgm:ptLst>
  <dgm:cxnLst>
    <dgm:cxn modelId="{C6AB88CD-C669-41CE-9C12-EB0E71E47970}" type="presOf" srcId="{D283D5E0-1913-44E7-A7CC-701401931873}" destId="{F7002264-5112-46DD-9486-D17F1D88CD90}" srcOrd="0" destOrd="0" presId="urn:microsoft.com/office/officeart/2005/8/layout/process2"/>
    <dgm:cxn modelId="{15EB4A6F-DB30-463F-814E-5BFE5D8A0B9F}" type="presOf" srcId="{E73EEDA4-F20A-4923-A408-B45CBD7890D6}" destId="{AFEFFBC6-EB3A-456B-BEAD-0EAD1B73E0A7}" srcOrd="0" destOrd="0" presId="urn:microsoft.com/office/officeart/2005/8/layout/process2"/>
    <dgm:cxn modelId="{BD73C387-8CCA-4D5D-B95F-59F87D5EE4FA}" srcId="{5049414C-8E13-45B0-B546-7E8C62BEC6F4}" destId="{A12D9BBA-5676-47D5-BC02-73672C27CE38}" srcOrd="1" destOrd="0" parTransId="{B437EAE7-E3DA-4A32-86C1-708E6E68EA73}" sibTransId="{E73EEDA4-F20A-4923-A408-B45CBD7890D6}"/>
    <dgm:cxn modelId="{2ADB5D33-745B-40C2-823F-6341EC01FEA2}" type="presOf" srcId="{6C97DF72-0629-471F-94FB-1872DB7448F0}" destId="{53138605-2B8A-4891-B7D9-04A33F4C876D}" srcOrd="1" destOrd="0" presId="urn:microsoft.com/office/officeart/2005/8/layout/process2"/>
    <dgm:cxn modelId="{80C1459B-ADA3-40E1-ACD8-C410C50020B3}" srcId="{5049414C-8E13-45B0-B546-7E8C62BEC6F4}" destId="{323C50AB-03B6-4664-8A51-D777F5D6B286}" srcOrd="0" destOrd="0" parTransId="{99A52121-E797-4EE8-AFD9-333D65AA9F9D}" sibTransId="{6C97DF72-0629-471F-94FB-1872DB7448F0}"/>
    <dgm:cxn modelId="{0AF7780D-C7C8-4EB2-8DC3-952E46355DAD}" type="presOf" srcId="{E73EEDA4-F20A-4923-A408-B45CBD7890D6}" destId="{AED8D8B0-E91D-4E68-8DF3-0CE06654CFDC}" srcOrd="1" destOrd="0" presId="urn:microsoft.com/office/officeart/2005/8/layout/process2"/>
    <dgm:cxn modelId="{75E7DA7E-3509-46D9-804E-00D946EB2FA0}" type="presOf" srcId="{5049414C-8E13-45B0-B546-7E8C62BEC6F4}" destId="{024983A5-FE0E-4FD8-8AC6-27A0272FC1D0}" srcOrd="0" destOrd="0" presId="urn:microsoft.com/office/officeart/2005/8/layout/process2"/>
    <dgm:cxn modelId="{762768ED-4CDB-407E-9954-B89CDB75C649}" type="presOf" srcId="{323C50AB-03B6-4664-8A51-D777F5D6B286}" destId="{9179227B-3F16-45C4-A24F-7411E80D2D06}" srcOrd="0" destOrd="0" presId="urn:microsoft.com/office/officeart/2005/8/layout/process2"/>
    <dgm:cxn modelId="{1AA13F5F-1A32-4F9D-80E4-DCDE10402E10}" type="presOf" srcId="{A12D9BBA-5676-47D5-BC02-73672C27CE38}" destId="{E2161890-91FD-432B-86D9-F42024A5CB60}" srcOrd="0" destOrd="0" presId="urn:microsoft.com/office/officeart/2005/8/layout/process2"/>
    <dgm:cxn modelId="{FBD7A8BE-8907-4A2D-8952-55B6B63DA656}" type="presOf" srcId="{6C97DF72-0629-471F-94FB-1872DB7448F0}" destId="{81620178-BCED-4854-8042-27E7D11C0AA6}" srcOrd="0" destOrd="0" presId="urn:microsoft.com/office/officeart/2005/8/layout/process2"/>
    <dgm:cxn modelId="{6FD62478-E50E-4AE2-ACB8-6E731503337A}" srcId="{5049414C-8E13-45B0-B546-7E8C62BEC6F4}" destId="{D283D5E0-1913-44E7-A7CC-701401931873}" srcOrd="2" destOrd="0" parTransId="{A0C280BB-7317-42CD-8D35-F3871D6D66B6}" sibTransId="{609B4B35-7439-4CA2-AB6E-33B77CD1F1C9}"/>
    <dgm:cxn modelId="{09446267-3B35-40CF-BFAC-697A2641F2EF}" type="presParOf" srcId="{024983A5-FE0E-4FD8-8AC6-27A0272FC1D0}" destId="{9179227B-3F16-45C4-A24F-7411E80D2D06}" srcOrd="0" destOrd="0" presId="urn:microsoft.com/office/officeart/2005/8/layout/process2"/>
    <dgm:cxn modelId="{99AF6E8D-C17F-40FF-A9CF-E546BF89449C}" type="presParOf" srcId="{024983A5-FE0E-4FD8-8AC6-27A0272FC1D0}" destId="{81620178-BCED-4854-8042-27E7D11C0AA6}" srcOrd="1" destOrd="0" presId="urn:microsoft.com/office/officeart/2005/8/layout/process2"/>
    <dgm:cxn modelId="{DD7F1D53-702A-41B3-8F56-710E57813F22}" type="presParOf" srcId="{81620178-BCED-4854-8042-27E7D11C0AA6}" destId="{53138605-2B8A-4891-B7D9-04A33F4C876D}" srcOrd="0" destOrd="0" presId="urn:microsoft.com/office/officeart/2005/8/layout/process2"/>
    <dgm:cxn modelId="{17683270-AE01-4F85-BBD2-2D27A0099CA7}" type="presParOf" srcId="{024983A5-FE0E-4FD8-8AC6-27A0272FC1D0}" destId="{E2161890-91FD-432B-86D9-F42024A5CB60}" srcOrd="2" destOrd="0" presId="urn:microsoft.com/office/officeart/2005/8/layout/process2"/>
    <dgm:cxn modelId="{F0B08BDB-1690-419F-B5AD-65BC06F23869}" type="presParOf" srcId="{024983A5-FE0E-4FD8-8AC6-27A0272FC1D0}" destId="{AFEFFBC6-EB3A-456B-BEAD-0EAD1B73E0A7}" srcOrd="3" destOrd="0" presId="urn:microsoft.com/office/officeart/2005/8/layout/process2"/>
    <dgm:cxn modelId="{29B54517-7F37-4E45-8B7D-8E5963BDAC54}" type="presParOf" srcId="{AFEFFBC6-EB3A-456B-BEAD-0EAD1B73E0A7}" destId="{AED8D8B0-E91D-4E68-8DF3-0CE06654CFDC}" srcOrd="0" destOrd="0" presId="urn:microsoft.com/office/officeart/2005/8/layout/process2"/>
    <dgm:cxn modelId="{CB39D8AA-EDA7-406F-83E1-EDCD60FF09BE}" type="presParOf" srcId="{024983A5-FE0E-4FD8-8AC6-27A0272FC1D0}" destId="{F7002264-5112-46DD-9486-D17F1D88CD90}" srcOrd="4" destOrd="0" presId="urn:microsoft.com/office/officeart/2005/8/layout/process2"/>
  </dgm:cxnLst>
  <dgm:bg/>
  <dgm:whole/>
</dgm:dataModel>
</file>

<file path=ppt/diagrams/data7.xml><?xml version="1.0" encoding="utf-8"?>
<dgm:dataModel xmlns:dgm="http://schemas.openxmlformats.org/drawingml/2006/diagram" xmlns:a="http://schemas.openxmlformats.org/drawingml/2006/main">
  <dgm:ptLst>
    <dgm:pt modelId="{5049414C-8E13-45B0-B546-7E8C62BEC6F4}" type="doc">
      <dgm:prSet loTypeId="urn:microsoft.com/office/officeart/2005/8/layout/process2" loCatId="process" qsTypeId="urn:microsoft.com/office/officeart/2005/8/quickstyle/simple5" qsCatId="simple" csTypeId="urn:microsoft.com/office/officeart/2005/8/colors/accent3_4" csCatId="accent3" phldr="1"/>
      <dgm:spPr/>
    </dgm:pt>
    <dgm:pt modelId="{323C50AB-03B6-4664-8A51-D777F5D6B286}">
      <dgm:prSet phldrT="[Text]"/>
      <dgm:spPr/>
      <dgm:t>
        <a:bodyPr/>
        <a:lstStyle/>
        <a:p>
          <a:r>
            <a:rPr lang="en-GB" dirty="0" smtClean="0"/>
            <a:t>Stage 1</a:t>
          </a:r>
        </a:p>
        <a:p>
          <a:r>
            <a:rPr lang="en-GB" dirty="0" smtClean="0"/>
            <a:t>Stimulus </a:t>
          </a:r>
        </a:p>
        <a:p>
          <a:r>
            <a:rPr lang="en-GB" dirty="0" smtClean="0"/>
            <a:t>Identification</a:t>
          </a:r>
          <a:endParaRPr lang="en-GB" dirty="0"/>
        </a:p>
      </dgm:t>
    </dgm:pt>
    <dgm:pt modelId="{99A52121-E797-4EE8-AFD9-333D65AA9F9D}" type="parTrans" cxnId="{80C1459B-ADA3-40E1-ACD8-C410C50020B3}">
      <dgm:prSet/>
      <dgm:spPr/>
      <dgm:t>
        <a:bodyPr/>
        <a:lstStyle/>
        <a:p>
          <a:endParaRPr lang="en-GB"/>
        </a:p>
      </dgm:t>
    </dgm:pt>
    <dgm:pt modelId="{6C97DF72-0629-471F-94FB-1872DB7448F0}" type="sibTrans" cxnId="{80C1459B-ADA3-40E1-ACD8-C410C50020B3}">
      <dgm:prSet/>
      <dgm:spPr/>
      <dgm:t>
        <a:bodyPr/>
        <a:lstStyle/>
        <a:p>
          <a:endParaRPr lang="en-GB"/>
        </a:p>
      </dgm:t>
    </dgm:pt>
    <dgm:pt modelId="{A12D9BBA-5676-47D5-BC02-73672C27CE38}">
      <dgm:prSet phldrT="[Text]"/>
      <dgm:spPr/>
      <dgm:t>
        <a:bodyPr/>
        <a:lstStyle/>
        <a:p>
          <a:r>
            <a:rPr lang="en-GB" dirty="0" smtClean="0"/>
            <a:t>Stage 2</a:t>
          </a:r>
        </a:p>
        <a:p>
          <a:r>
            <a:rPr lang="en-GB" dirty="0" smtClean="0"/>
            <a:t>Response </a:t>
          </a:r>
        </a:p>
        <a:p>
          <a:r>
            <a:rPr lang="en-GB" dirty="0" smtClean="0"/>
            <a:t>Selection</a:t>
          </a:r>
          <a:endParaRPr lang="en-GB" dirty="0"/>
        </a:p>
      </dgm:t>
    </dgm:pt>
    <dgm:pt modelId="{B437EAE7-E3DA-4A32-86C1-708E6E68EA73}" type="parTrans" cxnId="{BD73C387-8CCA-4D5D-B95F-59F87D5EE4FA}">
      <dgm:prSet/>
      <dgm:spPr/>
      <dgm:t>
        <a:bodyPr/>
        <a:lstStyle/>
        <a:p>
          <a:endParaRPr lang="en-GB"/>
        </a:p>
      </dgm:t>
    </dgm:pt>
    <dgm:pt modelId="{E73EEDA4-F20A-4923-A408-B45CBD7890D6}" type="sibTrans" cxnId="{BD73C387-8CCA-4D5D-B95F-59F87D5EE4FA}">
      <dgm:prSet/>
      <dgm:spPr/>
      <dgm:t>
        <a:bodyPr/>
        <a:lstStyle/>
        <a:p>
          <a:endParaRPr lang="en-GB"/>
        </a:p>
      </dgm:t>
    </dgm:pt>
    <dgm:pt modelId="{D283D5E0-1913-44E7-A7CC-701401931873}">
      <dgm:prSet phldrT="[Text]"/>
      <dgm:spPr/>
      <dgm:t>
        <a:bodyPr/>
        <a:lstStyle/>
        <a:p>
          <a:r>
            <a:rPr lang="en-GB" dirty="0" smtClean="0"/>
            <a:t>Stage 3 </a:t>
          </a:r>
        </a:p>
        <a:p>
          <a:r>
            <a:rPr lang="en-GB" dirty="0" smtClean="0"/>
            <a:t>Response Programming</a:t>
          </a:r>
          <a:endParaRPr lang="en-GB" dirty="0"/>
        </a:p>
      </dgm:t>
    </dgm:pt>
    <dgm:pt modelId="{A0C280BB-7317-42CD-8D35-F3871D6D66B6}" type="parTrans" cxnId="{6FD62478-E50E-4AE2-ACB8-6E731503337A}">
      <dgm:prSet/>
      <dgm:spPr/>
      <dgm:t>
        <a:bodyPr/>
        <a:lstStyle/>
        <a:p>
          <a:endParaRPr lang="en-GB"/>
        </a:p>
      </dgm:t>
    </dgm:pt>
    <dgm:pt modelId="{609B4B35-7439-4CA2-AB6E-33B77CD1F1C9}" type="sibTrans" cxnId="{6FD62478-E50E-4AE2-ACB8-6E731503337A}">
      <dgm:prSet/>
      <dgm:spPr/>
      <dgm:t>
        <a:bodyPr/>
        <a:lstStyle/>
        <a:p>
          <a:endParaRPr lang="en-GB"/>
        </a:p>
      </dgm:t>
    </dgm:pt>
    <dgm:pt modelId="{024983A5-FE0E-4FD8-8AC6-27A0272FC1D0}" type="pres">
      <dgm:prSet presAssocID="{5049414C-8E13-45B0-B546-7E8C62BEC6F4}" presName="linearFlow" presStyleCnt="0">
        <dgm:presLayoutVars>
          <dgm:resizeHandles val="exact"/>
        </dgm:presLayoutVars>
      </dgm:prSet>
      <dgm:spPr/>
    </dgm:pt>
    <dgm:pt modelId="{9179227B-3F16-45C4-A24F-7411E80D2D06}" type="pres">
      <dgm:prSet presAssocID="{323C50AB-03B6-4664-8A51-D777F5D6B286}" presName="node" presStyleLbl="node1" presStyleIdx="0" presStyleCnt="3">
        <dgm:presLayoutVars>
          <dgm:bulletEnabled val="1"/>
        </dgm:presLayoutVars>
      </dgm:prSet>
      <dgm:spPr/>
      <dgm:t>
        <a:bodyPr/>
        <a:lstStyle/>
        <a:p>
          <a:endParaRPr lang="en-GB"/>
        </a:p>
      </dgm:t>
    </dgm:pt>
    <dgm:pt modelId="{81620178-BCED-4854-8042-27E7D11C0AA6}" type="pres">
      <dgm:prSet presAssocID="{6C97DF72-0629-471F-94FB-1872DB7448F0}" presName="sibTrans" presStyleLbl="sibTrans2D1" presStyleIdx="0" presStyleCnt="2"/>
      <dgm:spPr/>
      <dgm:t>
        <a:bodyPr/>
        <a:lstStyle/>
        <a:p>
          <a:endParaRPr lang="en-GB"/>
        </a:p>
      </dgm:t>
    </dgm:pt>
    <dgm:pt modelId="{53138605-2B8A-4891-B7D9-04A33F4C876D}" type="pres">
      <dgm:prSet presAssocID="{6C97DF72-0629-471F-94FB-1872DB7448F0}" presName="connectorText" presStyleLbl="sibTrans2D1" presStyleIdx="0" presStyleCnt="2"/>
      <dgm:spPr/>
      <dgm:t>
        <a:bodyPr/>
        <a:lstStyle/>
        <a:p>
          <a:endParaRPr lang="en-GB"/>
        </a:p>
      </dgm:t>
    </dgm:pt>
    <dgm:pt modelId="{E2161890-91FD-432B-86D9-F42024A5CB60}" type="pres">
      <dgm:prSet presAssocID="{A12D9BBA-5676-47D5-BC02-73672C27CE38}" presName="node" presStyleLbl="node1" presStyleIdx="1" presStyleCnt="3">
        <dgm:presLayoutVars>
          <dgm:bulletEnabled val="1"/>
        </dgm:presLayoutVars>
      </dgm:prSet>
      <dgm:spPr/>
      <dgm:t>
        <a:bodyPr/>
        <a:lstStyle/>
        <a:p>
          <a:endParaRPr lang="en-GB"/>
        </a:p>
      </dgm:t>
    </dgm:pt>
    <dgm:pt modelId="{AFEFFBC6-EB3A-456B-BEAD-0EAD1B73E0A7}" type="pres">
      <dgm:prSet presAssocID="{E73EEDA4-F20A-4923-A408-B45CBD7890D6}" presName="sibTrans" presStyleLbl="sibTrans2D1" presStyleIdx="1" presStyleCnt="2"/>
      <dgm:spPr/>
      <dgm:t>
        <a:bodyPr/>
        <a:lstStyle/>
        <a:p>
          <a:endParaRPr lang="en-GB"/>
        </a:p>
      </dgm:t>
    </dgm:pt>
    <dgm:pt modelId="{AED8D8B0-E91D-4E68-8DF3-0CE06654CFDC}" type="pres">
      <dgm:prSet presAssocID="{E73EEDA4-F20A-4923-A408-B45CBD7890D6}" presName="connectorText" presStyleLbl="sibTrans2D1" presStyleIdx="1" presStyleCnt="2"/>
      <dgm:spPr/>
      <dgm:t>
        <a:bodyPr/>
        <a:lstStyle/>
        <a:p>
          <a:endParaRPr lang="en-GB"/>
        </a:p>
      </dgm:t>
    </dgm:pt>
    <dgm:pt modelId="{F7002264-5112-46DD-9486-D17F1D88CD90}" type="pres">
      <dgm:prSet presAssocID="{D283D5E0-1913-44E7-A7CC-701401931873}" presName="node" presStyleLbl="node1" presStyleIdx="2" presStyleCnt="3">
        <dgm:presLayoutVars>
          <dgm:bulletEnabled val="1"/>
        </dgm:presLayoutVars>
      </dgm:prSet>
      <dgm:spPr/>
      <dgm:t>
        <a:bodyPr/>
        <a:lstStyle/>
        <a:p>
          <a:endParaRPr lang="en-GB"/>
        </a:p>
      </dgm:t>
    </dgm:pt>
  </dgm:ptLst>
  <dgm:cxnLst>
    <dgm:cxn modelId="{243C3F76-6F77-4E91-9E4E-95F5C7EAC4B0}" type="presOf" srcId="{323C50AB-03B6-4664-8A51-D777F5D6B286}" destId="{9179227B-3F16-45C4-A24F-7411E80D2D06}" srcOrd="0" destOrd="0" presId="urn:microsoft.com/office/officeart/2005/8/layout/process2"/>
    <dgm:cxn modelId="{A7135F34-27A7-44B4-A367-4ACA7C9B8E0D}" type="presOf" srcId="{6C97DF72-0629-471F-94FB-1872DB7448F0}" destId="{53138605-2B8A-4891-B7D9-04A33F4C876D}" srcOrd="1" destOrd="0" presId="urn:microsoft.com/office/officeart/2005/8/layout/process2"/>
    <dgm:cxn modelId="{BD73C387-8CCA-4D5D-B95F-59F87D5EE4FA}" srcId="{5049414C-8E13-45B0-B546-7E8C62BEC6F4}" destId="{A12D9BBA-5676-47D5-BC02-73672C27CE38}" srcOrd="1" destOrd="0" parTransId="{B437EAE7-E3DA-4A32-86C1-708E6E68EA73}" sibTransId="{E73EEDA4-F20A-4923-A408-B45CBD7890D6}"/>
    <dgm:cxn modelId="{D505E7BC-471B-4977-A97D-8EFF72D573C4}" type="presOf" srcId="{E73EEDA4-F20A-4923-A408-B45CBD7890D6}" destId="{AED8D8B0-E91D-4E68-8DF3-0CE06654CFDC}" srcOrd="1" destOrd="0" presId="urn:microsoft.com/office/officeart/2005/8/layout/process2"/>
    <dgm:cxn modelId="{79B05E33-B302-4D92-83F3-06A6A499BFDC}" type="presOf" srcId="{D283D5E0-1913-44E7-A7CC-701401931873}" destId="{F7002264-5112-46DD-9486-D17F1D88CD90}" srcOrd="0" destOrd="0" presId="urn:microsoft.com/office/officeart/2005/8/layout/process2"/>
    <dgm:cxn modelId="{9DE27972-4FA9-4606-85F3-26B8CFEBAE25}" type="presOf" srcId="{5049414C-8E13-45B0-B546-7E8C62BEC6F4}" destId="{024983A5-FE0E-4FD8-8AC6-27A0272FC1D0}" srcOrd="0" destOrd="0" presId="urn:microsoft.com/office/officeart/2005/8/layout/process2"/>
    <dgm:cxn modelId="{80C1459B-ADA3-40E1-ACD8-C410C50020B3}" srcId="{5049414C-8E13-45B0-B546-7E8C62BEC6F4}" destId="{323C50AB-03B6-4664-8A51-D777F5D6B286}" srcOrd="0" destOrd="0" parTransId="{99A52121-E797-4EE8-AFD9-333D65AA9F9D}" sibTransId="{6C97DF72-0629-471F-94FB-1872DB7448F0}"/>
    <dgm:cxn modelId="{6A48C7FC-2C75-464F-B108-58160927E935}" type="presOf" srcId="{6C97DF72-0629-471F-94FB-1872DB7448F0}" destId="{81620178-BCED-4854-8042-27E7D11C0AA6}" srcOrd="0" destOrd="0" presId="urn:microsoft.com/office/officeart/2005/8/layout/process2"/>
    <dgm:cxn modelId="{5BCB8A91-E904-4D11-96F5-CAAC6629A8D0}" type="presOf" srcId="{E73EEDA4-F20A-4923-A408-B45CBD7890D6}" destId="{AFEFFBC6-EB3A-456B-BEAD-0EAD1B73E0A7}" srcOrd="0" destOrd="0" presId="urn:microsoft.com/office/officeart/2005/8/layout/process2"/>
    <dgm:cxn modelId="{A3285E97-B117-442F-9F5F-B1606B62068E}" type="presOf" srcId="{A12D9BBA-5676-47D5-BC02-73672C27CE38}" destId="{E2161890-91FD-432B-86D9-F42024A5CB60}" srcOrd="0" destOrd="0" presId="urn:microsoft.com/office/officeart/2005/8/layout/process2"/>
    <dgm:cxn modelId="{6FD62478-E50E-4AE2-ACB8-6E731503337A}" srcId="{5049414C-8E13-45B0-B546-7E8C62BEC6F4}" destId="{D283D5E0-1913-44E7-A7CC-701401931873}" srcOrd="2" destOrd="0" parTransId="{A0C280BB-7317-42CD-8D35-F3871D6D66B6}" sibTransId="{609B4B35-7439-4CA2-AB6E-33B77CD1F1C9}"/>
    <dgm:cxn modelId="{99CF93CB-B693-4405-A85E-A27229A3F148}" type="presParOf" srcId="{024983A5-FE0E-4FD8-8AC6-27A0272FC1D0}" destId="{9179227B-3F16-45C4-A24F-7411E80D2D06}" srcOrd="0" destOrd="0" presId="urn:microsoft.com/office/officeart/2005/8/layout/process2"/>
    <dgm:cxn modelId="{C48C3AAC-29D5-4B27-93AD-FD585EE78A2F}" type="presParOf" srcId="{024983A5-FE0E-4FD8-8AC6-27A0272FC1D0}" destId="{81620178-BCED-4854-8042-27E7D11C0AA6}" srcOrd="1" destOrd="0" presId="urn:microsoft.com/office/officeart/2005/8/layout/process2"/>
    <dgm:cxn modelId="{83665305-6537-4DFF-B12E-1630453B39F4}" type="presParOf" srcId="{81620178-BCED-4854-8042-27E7D11C0AA6}" destId="{53138605-2B8A-4891-B7D9-04A33F4C876D}" srcOrd="0" destOrd="0" presId="urn:microsoft.com/office/officeart/2005/8/layout/process2"/>
    <dgm:cxn modelId="{0AAF61BE-59F3-45B1-9930-D4C9AF1D6BED}" type="presParOf" srcId="{024983A5-FE0E-4FD8-8AC6-27A0272FC1D0}" destId="{E2161890-91FD-432B-86D9-F42024A5CB60}" srcOrd="2" destOrd="0" presId="urn:microsoft.com/office/officeart/2005/8/layout/process2"/>
    <dgm:cxn modelId="{19D6451B-5BAB-4B0B-AD50-26C47530640E}" type="presParOf" srcId="{024983A5-FE0E-4FD8-8AC6-27A0272FC1D0}" destId="{AFEFFBC6-EB3A-456B-BEAD-0EAD1B73E0A7}" srcOrd="3" destOrd="0" presId="urn:microsoft.com/office/officeart/2005/8/layout/process2"/>
    <dgm:cxn modelId="{0C25808C-507D-4B3E-9A26-93B917DF385C}" type="presParOf" srcId="{AFEFFBC6-EB3A-456B-BEAD-0EAD1B73E0A7}" destId="{AED8D8B0-E91D-4E68-8DF3-0CE06654CFDC}" srcOrd="0" destOrd="0" presId="urn:microsoft.com/office/officeart/2005/8/layout/process2"/>
    <dgm:cxn modelId="{1C133130-4C1D-428E-8E18-7976B133C790}" type="presParOf" srcId="{024983A5-FE0E-4FD8-8AC6-27A0272FC1D0}" destId="{F7002264-5112-46DD-9486-D17F1D88CD90}" srcOrd="4" destOrd="0" presId="urn:microsoft.com/office/officeart/2005/8/layout/process2"/>
  </dgm:cxnLst>
  <dgm:bg/>
  <dgm:whole/>
</dgm:dataModel>
</file>

<file path=ppt/diagrams/data8.xml><?xml version="1.0" encoding="utf-8"?>
<dgm:dataModel xmlns:dgm="http://schemas.openxmlformats.org/drawingml/2006/diagram" xmlns:a="http://schemas.openxmlformats.org/drawingml/2006/main">
  <dgm:ptLst>
    <dgm:pt modelId="{5049414C-8E13-45B0-B546-7E8C62BEC6F4}" type="doc">
      <dgm:prSet loTypeId="urn:microsoft.com/office/officeart/2005/8/layout/process2" loCatId="process" qsTypeId="urn:microsoft.com/office/officeart/2005/8/quickstyle/simple5" qsCatId="simple" csTypeId="urn:microsoft.com/office/officeart/2005/8/colors/accent3_4" csCatId="accent3" phldr="1"/>
      <dgm:spPr/>
    </dgm:pt>
    <dgm:pt modelId="{323C50AB-03B6-4664-8A51-D777F5D6B286}">
      <dgm:prSet phldrT="[Text]"/>
      <dgm:spPr/>
      <dgm:t>
        <a:bodyPr/>
        <a:lstStyle/>
        <a:p>
          <a:r>
            <a:rPr lang="en-GB" dirty="0" smtClean="0"/>
            <a:t>Stage 1</a:t>
          </a:r>
        </a:p>
        <a:p>
          <a:r>
            <a:rPr lang="en-GB" dirty="0" smtClean="0"/>
            <a:t>Stimulus </a:t>
          </a:r>
        </a:p>
        <a:p>
          <a:r>
            <a:rPr lang="en-GB" dirty="0" smtClean="0"/>
            <a:t>Identification</a:t>
          </a:r>
          <a:endParaRPr lang="en-GB" dirty="0"/>
        </a:p>
      </dgm:t>
    </dgm:pt>
    <dgm:pt modelId="{99A52121-E797-4EE8-AFD9-333D65AA9F9D}" type="parTrans" cxnId="{80C1459B-ADA3-40E1-ACD8-C410C50020B3}">
      <dgm:prSet/>
      <dgm:spPr/>
      <dgm:t>
        <a:bodyPr/>
        <a:lstStyle/>
        <a:p>
          <a:endParaRPr lang="en-GB"/>
        </a:p>
      </dgm:t>
    </dgm:pt>
    <dgm:pt modelId="{6C97DF72-0629-471F-94FB-1872DB7448F0}" type="sibTrans" cxnId="{80C1459B-ADA3-40E1-ACD8-C410C50020B3}">
      <dgm:prSet/>
      <dgm:spPr/>
      <dgm:t>
        <a:bodyPr/>
        <a:lstStyle/>
        <a:p>
          <a:endParaRPr lang="en-GB"/>
        </a:p>
      </dgm:t>
    </dgm:pt>
    <dgm:pt modelId="{A12D9BBA-5676-47D5-BC02-73672C27CE38}">
      <dgm:prSet phldrT="[Text]"/>
      <dgm:spPr/>
      <dgm:t>
        <a:bodyPr/>
        <a:lstStyle/>
        <a:p>
          <a:r>
            <a:rPr lang="en-GB" dirty="0" smtClean="0"/>
            <a:t>Stage 2</a:t>
          </a:r>
        </a:p>
        <a:p>
          <a:r>
            <a:rPr lang="en-GB" dirty="0" smtClean="0"/>
            <a:t>Response </a:t>
          </a:r>
        </a:p>
        <a:p>
          <a:r>
            <a:rPr lang="en-GB" dirty="0" smtClean="0"/>
            <a:t>Selection</a:t>
          </a:r>
          <a:endParaRPr lang="en-GB" dirty="0"/>
        </a:p>
      </dgm:t>
    </dgm:pt>
    <dgm:pt modelId="{B437EAE7-E3DA-4A32-86C1-708E6E68EA73}" type="parTrans" cxnId="{BD73C387-8CCA-4D5D-B95F-59F87D5EE4FA}">
      <dgm:prSet/>
      <dgm:spPr/>
      <dgm:t>
        <a:bodyPr/>
        <a:lstStyle/>
        <a:p>
          <a:endParaRPr lang="en-GB"/>
        </a:p>
      </dgm:t>
    </dgm:pt>
    <dgm:pt modelId="{E73EEDA4-F20A-4923-A408-B45CBD7890D6}" type="sibTrans" cxnId="{BD73C387-8CCA-4D5D-B95F-59F87D5EE4FA}">
      <dgm:prSet/>
      <dgm:spPr/>
      <dgm:t>
        <a:bodyPr/>
        <a:lstStyle/>
        <a:p>
          <a:endParaRPr lang="en-GB"/>
        </a:p>
      </dgm:t>
    </dgm:pt>
    <dgm:pt modelId="{D283D5E0-1913-44E7-A7CC-701401931873}">
      <dgm:prSet phldrT="[Text]"/>
      <dgm:spPr/>
      <dgm:t>
        <a:bodyPr/>
        <a:lstStyle/>
        <a:p>
          <a:r>
            <a:rPr lang="en-GB" dirty="0" smtClean="0"/>
            <a:t>Stage 3 </a:t>
          </a:r>
        </a:p>
        <a:p>
          <a:r>
            <a:rPr lang="en-GB" dirty="0" smtClean="0"/>
            <a:t>Response Programming</a:t>
          </a:r>
          <a:endParaRPr lang="en-GB" dirty="0"/>
        </a:p>
      </dgm:t>
    </dgm:pt>
    <dgm:pt modelId="{A0C280BB-7317-42CD-8D35-F3871D6D66B6}" type="parTrans" cxnId="{6FD62478-E50E-4AE2-ACB8-6E731503337A}">
      <dgm:prSet/>
      <dgm:spPr/>
      <dgm:t>
        <a:bodyPr/>
        <a:lstStyle/>
        <a:p>
          <a:endParaRPr lang="en-GB"/>
        </a:p>
      </dgm:t>
    </dgm:pt>
    <dgm:pt modelId="{609B4B35-7439-4CA2-AB6E-33B77CD1F1C9}" type="sibTrans" cxnId="{6FD62478-E50E-4AE2-ACB8-6E731503337A}">
      <dgm:prSet/>
      <dgm:spPr/>
      <dgm:t>
        <a:bodyPr/>
        <a:lstStyle/>
        <a:p>
          <a:endParaRPr lang="en-GB"/>
        </a:p>
      </dgm:t>
    </dgm:pt>
    <dgm:pt modelId="{024983A5-FE0E-4FD8-8AC6-27A0272FC1D0}" type="pres">
      <dgm:prSet presAssocID="{5049414C-8E13-45B0-B546-7E8C62BEC6F4}" presName="linearFlow" presStyleCnt="0">
        <dgm:presLayoutVars>
          <dgm:resizeHandles val="exact"/>
        </dgm:presLayoutVars>
      </dgm:prSet>
      <dgm:spPr/>
    </dgm:pt>
    <dgm:pt modelId="{9179227B-3F16-45C4-A24F-7411E80D2D06}" type="pres">
      <dgm:prSet presAssocID="{323C50AB-03B6-4664-8A51-D777F5D6B286}" presName="node" presStyleLbl="node1" presStyleIdx="0" presStyleCnt="3">
        <dgm:presLayoutVars>
          <dgm:bulletEnabled val="1"/>
        </dgm:presLayoutVars>
      </dgm:prSet>
      <dgm:spPr/>
      <dgm:t>
        <a:bodyPr/>
        <a:lstStyle/>
        <a:p>
          <a:endParaRPr lang="en-GB"/>
        </a:p>
      </dgm:t>
    </dgm:pt>
    <dgm:pt modelId="{81620178-BCED-4854-8042-27E7D11C0AA6}" type="pres">
      <dgm:prSet presAssocID="{6C97DF72-0629-471F-94FB-1872DB7448F0}" presName="sibTrans" presStyleLbl="sibTrans2D1" presStyleIdx="0" presStyleCnt="2"/>
      <dgm:spPr/>
      <dgm:t>
        <a:bodyPr/>
        <a:lstStyle/>
        <a:p>
          <a:endParaRPr lang="en-GB"/>
        </a:p>
      </dgm:t>
    </dgm:pt>
    <dgm:pt modelId="{53138605-2B8A-4891-B7D9-04A33F4C876D}" type="pres">
      <dgm:prSet presAssocID="{6C97DF72-0629-471F-94FB-1872DB7448F0}" presName="connectorText" presStyleLbl="sibTrans2D1" presStyleIdx="0" presStyleCnt="2"/>
      <dgm:spPr/>
      <dgm:t>
        <a:bodyPr/>
        <a:lstStyle/>
        <a:p>
          <a:endParaRPr lang="en-GB"/>
        </a:p>
      </dgm:t>
    </dgm:pt>
    <dgm:pt modelId="{E2161890-91FD-432B-86D9-F42024A5CB60}" type="pres">
      <dgm:prSet presAssocID="{A12D9BBA-5676-47D5-BC02-73672C27CE38}" presName="node" presStyleLbl="node1" presStyleIdx="1" presStyleCnt="3">
        <dgm:presLayoutVars>
          <dgm:bulletEnabled val="1"/>
        </dgm:presLayoutVars>
      </dgm:prSet>
      <dgm:spPr/>
      <dgm:t>
        <a:bodyPr/>
        <a:lstStyle/>
        <a:p>
          <a:endParaRPr lang="en-GB"/>
        </a:p>
      </dgm:t>
    </dgm:pt>
    <dgm:pt modelId="{AFEFFBC6-EB3A-456B-BEAD-0EAD1B73E0A7}" type="pres">
      <dgm:prSet presAssocID="{E73EEDA4-F20A-4923-A408-B45CBD7890D6}" presName="sibTrans" presStyleLbl="sibTrans2D1" presStyleIdx="1" presStyleCnt="2"/>
      <dgm:spPr/>
      <dgm:t>
        <a:bodyPr/>
        <a:lstStyle/>
        <a:p>
          <a:endParaRPr lang="en-GB"/>
        </a:p>
      </dgm:t>
    </dgm:pt>
    <dgm:pt modelId="{AED8D8B0-E91D-4E68-8DF3-0CE06654CFDC}" type="pres">
      <dgm:prSet presAssocID="{E73EEDA4-F20A-4923-A408-B45CBD7890D6}" presName="connectorText" presStyleLbl="sibTrans2D1" presStyleIdx="1" presStyleCnt="2"/>
      <dgm:spPr/>
      <dgm:t>
        <a:bodyPr/>
        <a:lstStyle/>
        <a:p>
          <a:endParaRPr lang="en-GB"/>
        </a:p>
      </dgm:t>
    </dgm:pt>
    <dgm:pt modelId="{F7002264-5112-46DD-9486-D17F1D88CD90}" type="pres">
      <dgm:prSet presAssocID="{D283D5E0-1913-44E7-A7CC-701401931873}" presName="node" presStyleLbl="node1" presStyleIdx="2" presStyleCnt="3">
        <dgm:presLayoutVars>
          <dgm:bulletEnabled val="1"/>
        </dgm:presLayoutVars>
      </dgm:prSet>
      <dgm:spPr/>
      <dgm:t>
        <a:bodyPr/>
        <a:lstStyle/>
        <a:p>
          <a:endParaRPr lang="en-GB"/>
        </a:p>
      </dgm:t>
    </dgm:pt>
  </dgm:ptLst>
  <dgm:cxnLst>
    <dgm:cxn modelId="{5E40736A-9901-4363-A145-9718D9E05B77}" type="presOf" srcId="{E73EEDA4-F20A-4923-A408-B45CBD7890D6}" destId="{AFEFFBC6-EB3A-456B-BEAD-0EAD1B73E0A7}" srcOrd="0" destOrd="0" presId="urn:microsoft.com/office/officeart/2005/8/layout/process2"/>
    <dgm:cxn modelId="{F979E580-E4D1-4686-B0F5-E234C8198FCA}" type="presOf" srcId="{5049414C-8E13-45B0-B546-7E8C62BEC6F4}" destId="{024983A5-FE0E-4FD8-8AC6-27A0272FC1D0}" srcOrd="0" destOrd="0" presId="urn:microsoft.com/office/officeart/2005/8/layout/process2"/>
    <dgm:cxn modelId="{3BB8C9B1-A7A0-45EF-8173-EC2D005BE1BF}" type="presOf" srcId="{323C50AB-03B6-4664-8A51-D777F5D6B286}" destId="{9179227B-3F16-45C4-A24F-7411E80D2D06}" srcOrd="0" destOrd="0" presId="urn:microsoft.com/office/officeart/2005/8/layout/process2"/>
    <dgm:cxn modelId="{BD73C387-8CCA-4D5D-B95F-59F87D5EE4FA}" srcId="{5049414C-8E13-45B0-B546-7E8C62BEC6F4}" destId="{A12D9BBA-5676-47D5-BC02-73672C27CE38}" srcOrd="1" destOrd="0" parTransId="{B437EAE7-E3DA-4A32-86C1-708E6E68EA73}" sibTransId="{E73EEDA4-F20A-4923-A408-B45CBD7890D6}"/>
    <dgm:cxn modelId="{F69A56D3-2C4F-497D-A93A-71F44EE38935}" type="presOf" srcId="{6C97DF72-0629-471F-94FB-1872DB7448F0}" destId="{81620178-BCED-4854-8042-27E7D11C0AA6}" srcOrd="0" destOrd="0" presId="urn:microsoft.com/office/officeart/2005/8/layout/process2"/>
    <dgm:cxn modelId="{80C1459B-ADA3-40E1-ACD8-C410C50020B3}" srcId="{5049414C-8E13-45B0-B546-7E8C62BEC6F4}" destId="{323C50AB-03B6-4664-8A51-D777F5D6B286}" srcOrd="0" destOrd="0" parTransId="{99A52121-E797-4EE8-AFD9-333D65AA9F9D}" sibTransId="{6C97DF72-0629-471F-94FB-1872DB7448F0}"/>
    <dgm:cxn modelId="{94AEB16A-093F-437E-86E7-969BE845E9E9}" type="presOf" srcId="{A12D9BBA-5676-47D5-BC02-73672C27CE38}" destId="{E2161890-91FD-432B-86D9-F42024A5CB60}" srcOrd="0" destOrd="0" presId="urn:microsoft.com/office/officeart/2005/8/layout/process2"/>
    <dgm:cxn modelId="{0CDAE973-255C-44A4-A131-903F8CA2101D}" type="presOf" srcId="{D283D5E0-1913-44E7-A7CC-701401931873}" destId="{F7002264-5112-46DD-9486-D17F1D88CD90}" srcOrd="0" destOrd="0" presId="urn:microsoft.com/office/officeart/2005/8/layout/process2"/>
    <dgm:cxn modelId="{7A988165-E91A-4CC2-B899-A0A9A53EA457}" type="presOf" srcId="{E73EEDA4-F20A-4923-A408-B45CBD7890D6}" destId="{AED8D8B0-E91D-4E68-8DF3-0CE06654CFDC}" srcOrd="1" destOrd="0" presId="urn:microsoft.com/office/officeart/2005/8/layout/process2"/>
    <dgm:cxn modelId="{11D71CA6-E106-4B09-9DD6-C2EC04F15B08}" type="presOf" srcId="{6C97DF72-0629-471F-94FB-1872DB7448F0}" destId="{53138605-2B8A-4891-B7D9-04A33F4C876D}" srcOrd="1" destOrd="0" presId="urn:microsoft.com/office/officeart/2005/8/layout/process2"/>
    <dgm:cxn modelId="{6FD62478-E50E-4AE2-ACB8-6E731503337A}" srcId="{5049414C-8E13-45B0-B546-7E8C62BEC6F4}" destId="{D283D5E0-1913-44E7-A7CC-701401931873}" srcOrd="2" destOrd="0" parTransId="{A0C280BB-7317-42CD-8D35-F3871D6D66B6}" sibTransId="{609B4B35-7439-4CA2-AB6E-33B77CD1F1C9}"/>
    <dgm:cxn modelId="{E3F2035D-F981-426B-8C48-9ADFB7BDE524}" type="presParOf" srcId="{024983A5-FE0E-4FD8-8AC6-27A0272FC1D0}" destId="{9179227B-3F16-45C4-A24F-7411E80D2D06}" srcOrd="0" destOrd="0" presId="urn:microsoft.com/office/officeart/2005/8/layout/process2"/>
    <dgm:cxn modelId="{0F631D68-C097-4002-85F1-23CED54796A4}" type="presParOf" srcId="{024983A5-FE0E-4FD8-8AC6-27A0272FC1D0}" destId="{81620178-BCED-4854-8042-27E7D11C0AA6}" srcOrd="1" destOrd="0" presId="urn:microsoft.com/office/officeart/2005/8/layout/process2"/>
    <dgm:cxn modelId="{E84626C3-ED57-4960-9ED1-E5E7BA3A8798}" type="presParOf" srcId="{81620178-BCED-4854-8042-27E7D11C0AA6}" destId="{53138605-2B8A-4891-B7D9-04A33F4C876D}" srcOrd="0" destOrd="0" presId="urn:microsoft.com/office/officeart/2005/8/layout/process2"/>
    <dgm:cxn modelId="{33CF1807-101D-4BDC-B06E-19A63F522C59}" type="presParOf" srcId="{024983A5-FE0E-4FD8-8AC6-27A0272FC1D0}" destId="{E2161890-91FD-432B-86D9-F42024A5CB60}" srcOrd="2" destOrd="0" presId="urn:microsoft.com/office/officeart/2005/8/layout/process2"/>
    <dgm:cxn modelId="{8015D7A7-1599-48F5-8BF4-4AF234D5E620}" type="presParOf" srcId="{024983A5-FE0E-4FD8-8AC6-27A0272FC1D0}" destId="{AFEFFBC6-EB3A-456B-BEAD-0EAD1B73E0A7}" srcOrd="3" destOrd="0" presId="urn:microsoft.com/office/officeart/2005/8/layout/process2"/>
    <dgm:cxn modelId="{E57A9F28-8D87-491F-96AE-DD6240D1134C}" type="presParOf" srcId="{AFEFFBC6-EB3A-456B-BEAD-0EAD1B73E0A7}" destId="{AED8D8B0-E91D-4E68-8DF3-0CE06654CFDC}" srcOrd="0" destOrd="0" presId="urn:microsoft.com/office/officeart/2005/8/layout/process2"/>
    <dgm:cxn modelId="{9694000A-7ABA-4997-AB2F-0C7506041D68}" type="presParOf" srcId="{024983A5-FE0E-4FD8-8AC6-27A0272FC1D0}" destId="{F7002264-5112-46DD-9486-D17F1D88CD90}" srcOrd="4" destOrd="0" presId="urn:microsoft.com/office/officeart/2005/8/layout/process2"/>
  </dgm:cxnLst>
  <dgm:bg/>
  <dgm:whole/>
</dgm:dataModel>
</file>

<file path=ppt/diagrams/data9.xml><?xml version="1.0" encoding="utf-8"?>
<dgm:dataModel xmlns:dgm="http://schemas.openxmlformats.org/drawingml/2006/diagram" xmlns:a="http://schemas.openxmlformats.org/drawingml/2006/main">
  <dgm:ptLst>
    <dgm:pt modelId="{CF176055-3E29-4125-8C4D-D88E5AAE2F9A}" type="doc">
      <dgm:prSet loTypeId="urn:microsoft.com/office/officeart/2005/8/layout/process2" loCatId="process" qsTypeId="urn:microsoft.com/office/officeart/2005/8/quickstyle/3d2" qsCatId="3D" csTypeId="urn:microsoft.com/office/officeart/2005/8/colors/colorful1" csCatId="colorful" phldr="1"/>
      <dgm:spPr/>
    </dgm:pt>
    <dgm:pt modelId="{7679E25D-AC24-4827-A6B6-CE0E08BC80FA}">
      <dgm:prSet phldrT="[Text]"/>
      <dgm:spPr/>
      <dgm:t>
        <a:bodyPr/>
        <a:lstStyle/>
        <a:p>
          <a:r>
            <a:rPr lang="en-GB" dirty="0" smtClean="0"/>
            <a:t>Input</a:t>
          </a:r>
          <a:endParaRPr lang="en-GB" dirty="0"/>
        </a:p>
      </dgm:t>
    </dgm:pt>
    <dgm:pt modelId="{B5250225-F44A-43B7-BFE4-861BB104E160}" type="parTrans" cxnId="{5AF9A730-BDFF-4224-A0E5-5F2E3AE8B9C7}">
      <dgm:prSet/>
      <dgm:spPr/>
      <dgm:t>
        <a:bodyPr/>
        <a:lstStyle/>
        <a:p>
          <a:endParaRPr lang="en-GB"/>
        </a:p>
      </dgm:t>
    </dgm:pt>
    <dgm:pt modelId="{349DD5E1-EFD1-4F05-8A68-99EA0D1A23D7}" type="sibTrans" cxnId="{5AF9A730-BDFF-4224-A0E5-5F2E3AE8B9C7}">
      <dgm:prSet/>
      <dgm:spPr/>
      <dgm:t>
        <a:bodyPr/>
        <a:lstStyle/>
        <a:p>
          <a:endParaRPr lang="en-GB"/>
        </a:p>
      </dgm:t>
    </dgm:pt>
    <dgm:pt modelId="{DF384405-054F-4845-8A21-72501D7312A4}">
      <dgm:prSet phldrT="[Text]"/>
      <dgm:spPr/>
      <dgm:t>
        <a:bodyPr/>
        <a:lstStyle/>
        <a:p>
          <a:r>
            <a:rPr lang="en-GB" dirty="0" smtClean="0"/>
            <a:t>Processing</a:t>
          </a:r>
          <a:endParaRPr lang="en-GB" dirty="0"/>
        </a:p>
      </dgm:t>
    </dgm:pt>
    <dgm:pt modelId="{F724BA12-55B2-45E6-9234-DEF1C5CFE274}" type="parTrans" cxnId="{BC409D0C-9954-4725-BD73-12DB497A7197}">
      <dgm:prSet/>
      <dgm:spPr/>
      <dgm:t>
        <a:bodyPr/>
        <a:lstStyle/>
        <a:p>
          <a:endParaRPr lang="en-GB"/>
        </a:p>
      </dgm:t>
    </dgm:pt>
    <dgm:pt modelId="{AD1838AB-59AA-4AC7-B7AC-A0E69994A56F}" type="sibTrans" cxnId="{BC409D0C-9954-4725-BD73-12DB497A7197}">
      <dgm:prSet/>
      <dgm:spPr/>
      <dgm:t>
        <a:bodyPr/>
        <a:lstStyle/>
        <a:p>
          <a:endParaRPr lang="en-GB"/>
        </a:p>
      </dgm:t>
    </dgm:pt>
    <dgm:pt modelId="{55F88AAD-68A9-4976-B717-AA6258EC54C6}">
      <dgm:prSet phldrT="[Text]"/>
      <dgm:spPr/>
      <dgm:t>
        <a:bodyPr/>
        <a:lstStyle/>
        <a:p>
          <a:r>
            <a:rPr lang="en-GB" dirty="0" smtClean="0"/>
            <a:t>Output</a:t>
          </a:r>
          <a:endParaRPr lang="en-GB" dirty="0"/>
        </a:p>
      </dgm:t>
    </dgm:pt>
    <dgm:pt modelId="{BC3551A9-C9C6-4545-B8EB-1C014FF41797}" type="parTrans" cxnId="{13BB5898-4327-40D1-9F07-F5C05804F4EC}">
      <dgm:prSet/>
      <dgm:spPr/>
      <dgm:t>
        <a:bodyPr/>
        <a:lstStyle/>
        <a:p>
          <a:endParaRPr lang="en-GB"/>
        </a:p>
      </dgm:t>
    </dgm:pt>
    <dgm:pt modelId="{7DDFD273-F7B2-48EC-A18E-17D730D81D67}" type="sibTrans" cxnId="{13BB5898-4327-40D1-9F07-F5C05804F4EC}">
      <dgm:prSet/>
      <dgm:spPr/>
      <dgm:t>
        <a:bodyPr/>
        <a:lstStyle/>
        <a:p>
          <a:endParaRPr lang="en-GB"/>
        </a:p>
      </dgm:t>
    </dgm:pt>
    <dgm:pt modelId="{B0FD68FD-5C5E-4A5E-B32A-5321C8D3ACCF}" type="pres">
      <dgm:prSet presAssocID="{CF176055-3E29-4125-8C4D-D88E5AAE2F9A}" presName="linearFlow" presStyleCnt="0">
        <dgm:presLayoutVars>
          <dgm:resizeHandles val="exact"/>
        </dgm:presLayoutVars>
      </dgm:prSet>
      <dgm:spPr/>
    </dgm:pt>
    <dgm:pt modelId="{2586ECA1-7BAE-4E95-BCAB-582F45C51FC8}" type="pres">
      <dgm:prSet presAssocID="{7679E25D-AC24-4827-A6B6-CE0E08BC80FA}" presName="node" presStyleLbl="node1" presStyleIdx="0" presStyleCnt="3">
        <dgm:presLayoutVars>
          <dgm:bulletEnabled val="1"/>
        </dgm:presLayoutVars>
      </dgm:prSet>
      <dgm:spPr/>
      <dgm:t>
        <a:bodyPr/>
        <a:lstStyle/>
        <a:p>
          <a:endParaRPr lang="en-GB"/>
        </a:p>
      </dgm:t>
    </dgm:pt>
    <dgm:pt modelId="{83FDDA16-08B3-446C-9FCB-84A0B7B4B900}" type="pres">
      <dgm:prSet presAssocID="{349DD5E1-EFD1-4F05-8A68-99EA0D1A23D7}" presName="sibTrans" presStyleLbl="sibTrans2D1" presStyleIdx="0" presStyleCnt="2"/>
      <dgm:spPr/>
      <dgm:t>
        <a:bodyPr/>
        <a:lstStyle/>
        <a:p>
          <a:endParaRPr lang="en-GB"/>
        </a:p>
      </dgm:t>
    </dgm:pt>
    <dgm:pt modelId="{6F525E9D-8928-42D7-BB6D-B7589F5D6DE7}" type="pres">
      <dgm:prSet presAssocID="{349DD5E1-EFD1-4F05-8A68-99EA0D1A23D7}" presName="connectorText" presStyleLbl="sibTrans2D1" presStyleIdx="0" presStyleCnt="2"/>
      <dgm:spPr/>
      <dgm:t>
        <a:bodyPr/>
        <a:lstStyle/>
        <a:p>
          <a:endParaRPr lang="en-GB"/>
        </a:p>
      </dgm:t>
    </dgm:pt>
    <dgm:pt modelId="{489B5D0D-7707-4EF1-88D0-03E3CFF7A9DE}" type="pres">
      <dgm:prSet presAssocID="{DF384405-054F-4845-8A21-72501D7312A4}" presName="node" presStyleLbl="node1" presStyleIdx="1" presStyleCnt="3">
        <dgm:presLayoutVars>
          <dgm:bulletEnabled val="1"/>
        </dgm:presLayoutVars>
      </dgm:prSet>
      <dgm:spPr/>
      <dgm:t>
        <a:bodyPr/>
        <a:lstStyle/>
        <a:p>
          <a:endParaRPr lang="en-GB"/>
        </a:p>
      </dgm:t>
    </dgm:pt>
    <dgm:pt modelId="{EB10C4AD-6A95-46E0-8302-23AEC693BF3B}" type="pres">
      <dgm:prSet presAssocID="{AD1838AB-59AA-4AC7-B7AC-A0E69994A56F}" presName="sibTrans" presStyleLbl="sibTrans2D1" presStyleIdx="1" presStyleCnt="2"/>
      <dgm:spPr/>
      <dgm:t>
        <a:bodyPr/>
        <a:lstStyle/>
        <a:p>
          <a:endParaRPr lang="en-GB"/>
        </a:p>
      </dgm:t>
    </dgm:pt>
    <dgm:pt modelId="{3A1406AA-B551-4346-AE80-DC7129BC39CE}" type="pres">
      <dgm:prSet presAssocID="{AD1838AB-59AA-4AC7-B7AC-A0E69994A56F}" presName="connectorText" presStyleLbl="sibTrans2D1" presStyleIdx="1" presStyleCnt="2"/>
      <dgm:spPr/>
      <dgm:t>
        <a:bodyPr/>
        <a:lstStyle/>
        <a:p>
          <a:endParaRPr lang="en-GB"/>
        </a:p>
      </dgm:t>
    </dgm:pt>
    <dgm:pt modelId="{4528D40D-D214-4332-95B7-18D79CB91B33}" type="pres">
      <dgm:prSet presAssocID="{55F88AAD-68A9-4976-B717-AA6258EC54C6}" presName="node" presStyleLbl="node1" presStyleIdx="2" presStyleCnt="3">
        <dgm:presLayoutVars>
          <dgm:bulletEnabled val="1"/>
        </dgm:presLayoutVars>
      </dgm:prSet>
      <dgm:spPr/>
      <dgm:t>
        <a:bodyPr/>
        <a:lstStyle/>
        <a:p>
          <a:endParaRPr lang="en-GB"/>
        </a:p>
      </dgm:t>
    </dgm:pt>
  </dgm:ptLst>
  <dgm:cxnLst>
    <dgm:cxn modelId="{068EC5FB-7B93-4E0A-9249-D69CAEF58F7D}" type="presOf" srcId="{AD1838AB-59AA-4AC7-B7AC-A0E69994A56F}" destId="{EB10C4AD-6A95-46E0-8302-23AEC693BF3B}" srcOrd="0" destOrd="0" presId="urn:microsoft.com/office/officeart/2005/8/layout/process2"/>
    <dgm:cxn modelId="{BAF60B32-D5DC-4110-9B7F-2A5DB05B56C1}" type="presOf" srcId="{55F88AAD-68A9-4976-B717-AA6258EC54C6}" destId="{4528D40D-D214-4332-95B7-18D79CB91B33}" srcOrd="0" destOrd="0" presId="urn:microsoft.com/office/officeart/2005/8/layout/process2"/>
    <dgm:cxn modelId="{FCEFE854-D58E-4F02-A441-E595BAF41DCE}" type="presOf" srcId="{349DD5E1-EFD1-4F05-8A68-99EA0D1A23D7}" destId="{83FDDA16-08B3-446C-9FCB-84A0B7B4B900}" srcOrd="0" destOrd="0" presId="urn:microsoft.com/office/officeart/2005/8/layout/process2"/>
    <dgm:cxn modelId="{AA90A095-FC1B-498C-942B-1A589803505A}" type="presOf" srcId="{DF384405-054F-4845-8A21-72501D7312A4}" destId="{489B5D0D-7707-4EF1-88D0-03E3CFF7A9DE}" srcOrd="0" destOrd="0" presId="urn:microsoft.com/office/officeart/2005/8/layout/process2"/>
    <dgm:cxn modelId="{A1C30F5F-11C7-4EB7-8024-98CC92529277}" type="presOf" srcId="{7679E25D-AC24-4827-A6B6-CE0E08BC80FA}" destId="{2586ECA1-7BAE-4E95-BCAB-582F45C51FC8}" srcOrd="0" destOrd="0" presId="urn:microsoft.com/office/officeart/2005/8/layout/process2"/>
    <dgm:cxn modelId="{13BB5898-4327-40D1-9F07-F5C05804F4EC}" srcId="{CF176055-3E29-4125-8C4D-D88E5AAE2F9A}" destId="{55F88AAD-68A9-4976-B717-AA6258EC54C6}" srcOrd="2" destOrd="0" parTransId="{BC3551A9-C9C6-4545-B8EB-1C014FF41797}" sibTransId="{7DDFD273-F7B2-48EC-A18E-17D730D81D67}"/>
    <dgm:cxn modelId="{E3AF6AFB-94CB-446C-AF37-1C1BDF2E194B}" type="presOf" srcId="{CF176055-3E29-4125-8C4D-D88E5AAE2F9A}" destId="{B0FD68FD-5C5E-4A5E-B32A-5321C8D3ACCF}" srcOrd="0" destOrd="0" presId="urn:microsoft.com/office/officeart/2005/8/layout/process2"/>
    <dgm:cxn modelId="{BC409D0C-9954-4725-BD73-12DB497A7197}" srcId="{CF176055-3E29-4125-8C4D-D88E5AAE2F9A}" destId="{DF384405-054F-4845-8A21-72501D7312A4}" srcOrd="1" destOrd="0" parTransId="{F724BA12-55B2-45E6-9234-DEF1C5CFE274}" sibTransId="{AD1838AB-59AA-4AC7-B7AC-A0E69994A56F}"/>
    <dgm:cxn modelId="{3D565D1F-BDEC-41AD-8462-7E587581CC17}" type="presOf" srcId="{AD1838AB-59AA-4AC7-B7AC-A0E69994A56F}" destId="{3A1406AA-B551-4346-AE80-DC7129BC39CE}" srcOrd="1" destOrd="0" presId="urn:microsoft.com/office/officeart/2005/8/layout/process2"/>
    <dgm:cxn modelId="{F01226D0-264B-48CB-AF3C-A07F5C06F372}" type="presOf" srcId="{349DD5E1-EFD1-4F05-8A68-99EA0D1A23D7}" destId="{6F525E9D-8928-42D7-BB6D-B7589F5D6DE7}" srcOrd="1" destOrd="0" presId="urn:microsoft.com/office/officeart/2005/8/layout/process2"/>
    <dgm:cxn modelId="{5AF9A730-BDFF-4224-A0E5-5F2E3AE8B9C7}" srcId="{CF176055-3E29-4125-8C4D-D88E5AAE2F9A}" destId="{7679E25D-AC24-4827-A6B6-CE0E08BC80FA}" srcOrd="0" destOrd="0" parTransId="{B5250225-F44A-43B7-BFE4-861BB104E160}" sibTransId="{349DD5E1-EFD1-4F05-8A68-99EA0D1A23D7}"/>
    <dgm:cxn modelId="{B63666DF-2684-4769-8FBE-98DF948E8D7C}" type="presParOf" srcId="{B0FD68FD-5C5E-4A5E-B32A-5321C8D3ACCF}" destId="{2586ECA1-7BAE-4E95-BCAB-582F45C51FC8}" srcOrd="0" destOrd="0" presId="urn:microsoft.com/office/officeart/2005/8/layout/process2"/>
    <dgm:cxn modelId="{77796557-E3C4-4DD1-B9B2-81246A0FA38D}" type="presParOf" srcId="{B0FD68FD-5C5E-4A5E-B32A-5321C8D3ACCF}" destId="{83FDDA16-08B3-446C-9FCB-84A0B7B4B900}" srcOrd="1" destOrd="0" presId="urn:microsoft.com/office/officeart/2005/8/layout/process2"/>
    <dgm:cxn modelId="{2F6D74F4-A7F4-44B9-83F7-BDF89ED87F76}" type="presParOf" srcId="{83FDDA16-08B3-446C-9FCB-84A0B7B4B900}" destId="{6F525E9D-8928-42D7-BB6D-B7589F5D6DE7}" srcOrd="0" destOrd="0" presId="urn:microsoft.com/office/officeart/2005/8/layout/process2"/>
    <dgm:cxn modelId="{F1986975-D70C-4295-AC9A-A70CE9779C6E}" type="presParOf" srcId="{B0FD68FD-5C5E-4A5E-B32A-5321C8D3ACCF}" destId="{489B5D0D-7707-4EF1-88D0-03E3CFF7A9DE}" srcOrd="2" destOrd="0" presId="urn:microsoft.com/office/officeart/2005/8/layout/process2"/>
    <dgm:cxn modelId="{D34DEC58-E112-4A18-B2D2-BBCA1F57C061}" type="presParOf" srcId="{B0FD68FD-5C5E-4A5E-B32A-5321C8D3ACCF}" destId="{EB10C4AD-6A95-46E0-8302-23AEC693BF3B}" srcOrd="3" destOrd="0" presId="urn:microsoft.com/office/officeart/2005/8/layout/process2"/>
    <dgm:cxn modelId="{8CA45147-2BA8-4A30-B08E-D366AB392D35}" type="presParOf" srcId="{EB10C4AD-6A95-46E0-8302-23AEC693BF3B}" destId="{3A1406AA-B551-4346-AE80-DC7129BC39CE}" srcOrd="0" destOrd="0" presId="urn:microsoft.com/office/officeart/2005/8/layout/process2"/>
    <dgm:cxn modelId="{56C4F234-B5DF-4590-8D8B-898292F99C5B}" type="presParOf" srcId="{B0FD68FD-5C5E-4A5E-B32A-5321C8D3ACCF}" destId="{4528D40D-D214-4332-95B7-18D79CB91B33}" srcOrd="4" destOrd="0" presId="urn:microsoft.com/office/officeart/2005/8/layout/process2"/>
  </dgm:cxnLst>
  <dgm:bg/>
  <dgm:whole/>
</dgm:dataModel>
</file>

<file path=ppt/diagrams/data10.xml><?xml version="1.0" encoding="utf-8"?>
<dgm:dataModel xmlns:dgm="http://schemas.openxmlformats.org/drawingml/2006/diagram" xmlns:a="http://schemas.openxmlformats.org/drawingml/2006/main">
  <dgm:ptLst>
    <dgm:pt modelId="{5049414C-8E13-45B0-B546-7E8C62BEC6F4}" type="doc">
      <dgm:prSet loTypeId="urn:microsoft.com/office/officeart/2005/8/layout/process2" loCatId="process" qsTypeId="urn:microsoft.com/office/officeart/2005/8/quickstyle/simple5" qsCatId="simple" csTypeId="urn:microsoft.com/office/officeart/2005/8/colors/accent3_4" csCatId="accent3" phldr="1"/>
      <dgm:spPr/>
    </dgm:pt>
    <dgm:pt modelId="{323C50AB-03B6-4664-8A51-D777F5D6B286}">
      <dgm:prSet phldrT="[Text]"/>
      <dgm:spPr/>
      <dgm:t>
        <a:bodyPr/>
        <a:lstStyle/>
        <a:p>
          <a:r>
            <a:rPr lang="en-GB" dirty="0" smtClean="0"/>
            <a:t>Stage 1</a:t>
          </a:r>
        </a:p>
        <a:p>
          <a:r>
            <a:rPr lang="en-GB" dirty="0" smtClean="0"/>
            <a:t>Stimulus </a:t>
          </a:r>
        </a:p>
        <a:p>
          <a:r>
            <a:rPr lang="en-GB" dirty="0" smtClean="0"/>
            <a:t>Identification</a:t>
          </a:r>
          <a:endParaRPr lang="en-GB" dirty="0"/>
        </a:p>
      </dgm:t>
    </dgm:pt>
    <dgm:pt modelId="{99A52121-E797-4EE8-AFD9-333D65AA9F9D}" type="parTrans" cxnId="{80C1459B-ADA3-40E1-ACD8-C410C50020B3}">
      <dgm:prSet/>
      <dgm:spPr/>
      <dgm:t>
        <a:bodyPr/>
        <a:lstStyle/>
        <a:p>
          <a:endParaRPr lang="en-GB"/>
        </a:p>
      </dgm:t>
    </dgm:pt>
    <dgm:pt modelId="{6C97DF72-0629-471F-94FB-1872DB7448F0}" type="sibTrans" cxnId="{80C1459B-ADA3-40E1-ACD8-C410C50020B3}">
      <dgm:prSet/>
      <dgm:spPr/>
      <dgm:t>
        <a:bodyPr/>
        <a:lstStyle/>
        <a:p>
          <a:endParaRPr lang="en-GB"/>
        </a:p>
      </dgm:t>
    </dgm:pt>
    <dgm:pt modelId="{A12D9BBA-5676-47D5-BC02-73672C27CE38}">
      <dgm:prSet phldrT="[Text]"/>
      <dgm:spPr/>
      <dgm:t>
        <a:bodyPr/>
        <a:lstStyle/>
        <a:p>
          <a:r>
            <a:rPr lang="en-GB" dirty="0" smtClean="0"/>
            <a:t>Stage 2</a:t>
          </a:r>
        </a:p>
        <a:p>
          <a:r>
            <a:rPr lang="en-GB" dirty="0" smtClean="0"/>
            <a:t>Response </a:t>
          </a:r>
        </a:p>
        <a:p>
          <a:r>
            <a:rPr lang="en-GB" dirty="0" smtClean="0"/>
            <a:t>Selection</a:t>
          </a:r>
          <a:endParaRPr lang="en-GB" dirty="0"/>
        </a:p>
      </dgm:t>
    </dgm:pt>
    <dgm:pt modelId="{B437EAE7-E3DA-4A32-86C1-708E6E68EA73}" type="parTrans" cxnId="{BD73C387-8CCA-4D5D-B95F-59F87D5EE4FA}">
      <dgm:prSet/>
      <dgm:spPr/>
      <dgm:t>
        <a:bodyPr/>
        <a:lstStyle/>
        <a:p>
          <a:endParaRPr lang="en-GB"/>
        </a:p>
      </dgm:t>
    </dgm:pt>
    <dgm:pt modelId="{E73EEDA4-F20A-4923-A408-B45CBD7890D6}" type="sibTrans" cxnId="{BD73C387-8CCA-4D5D-B95F-59F87D5EE4FA}">
      <dgm:prSet/>
      <dgm:spPr/>
      <dgm:t>
        <a:bodyPr/>
        <a:lstStyle/>
        <a:p>
          <a:endParaRPr lang="en-GB"/>
        </a:p>
      </dgm:t>
    </dgm:pt>
    <dgm:pt modelId="{D283D5E0-1913-44E7-A7CC-701401931873}">
      <dgm:prSet phldrT="[Text]"/>
      <dgm:spPr/>
      <dgm:t>
        <a:bodyPr/>
        <a:lstStyle/>
        <a:p>
          <a:r>
            <a:rPr lang="en-GB" dirty="0" smtClean="0"/>
            <a:t>Stage 3 </a:t>
          </a:r>
        </a:p>
        <a:p>
          <a:r>
            <a:rPr lang="en-GB" dirty="0" smtClean="0"/>
            <a:t>Response Programming</a:t>
          </a:r>
          <a:endParaRPr lang="en-GB" dirty="0"/>
        </a:p>
      </dgm:t>
    </dgm:pt>
    <dgm:pt modelId="{A0C280BB-7317-42CD-8D35-F3871D6D66B6}" type="parTrans" cxnId="{6FD62478-E50E-4AE2-ACB8-6E731503337A}">
      <dgm:prSet/>
      <dgm:spPr/>
      <dgm:t>
        <a:bodyPr/>
        <a:lstStyle/>
        <a:p>
          <a:endParaRPr lang="en-GB"/>
        </a:p>
      </dgm:t>
    </dgm:pt>
    <dgm:pt modelId="{609B4B35-7439-4CA2-AB6E-33B77CD1F1C9}" type="sibTrans" cxnId="{6FD62478-E50E-4AE2-ACB8-6E731503337A}">
      <dgm:prSet/>
      <dgm:spPr/>
      <dgm:t>
        <a:bodyPr/>
        <a:lstStyle/>
        <a:p>
          <a:endParaRPr lang="en-GB"/>
        </a:p>
      </dgm:t>
    </dgm:pt>
    <dgm:pt modelId="{024983A5-FE0E-4FD8-8AC6-27A0272FC1D0}" type="pres">
      <dgm:prSet presAssocID="{5049414C-8E13-45B0-B546-7E8C62BEC6F4}" presName="linearFlow" presStyleCnt="0">
        <dgm:presLayoutVars>
          <dgm:resizeHandles val="exact"/>
        </dgm:presLayoutVars>
      </dgm:prSet>
      <dgm:spPr/>
    </dgm:pt>
    <dgm:pt modelId="{9179227B-3F16-45C4-A24F-7411E80D2D06}" type="pres">
      <dgm:prSet presAssocID="{323C50AB-03B6-4664-8A51-D777F5D6B286}" presName="node" presStyleLbl="node1" presStyleIdx="0" presStyleCnt="3">
        <dgm:presLayoutVars>
          <dgm:bulletEnabled val="1"/>
        </dgm:presLayoutVars>
      </dgm:prSet>
      <dgm:spPr/>
      <dgm:t>
        <a:bodyPr/>
        <a:lstStyle/>
        <a:p>
          <a:endParaRPr lang="en-GB"/>
        </a:p>
      </dgm:t>
    </dgm:pt>
    <dgm:pt modelId="{81620178-BCED-4854-8042-27E7D11C0AA6}" type="pres">
      <dgm:prSet presAssocID="{6C97DF72-0629-471F-94FB-1872DB7448F0}" presName="sibTrans" presStyleLbl="sibTrans2D1" presStyleIdx="0" presStyleCnt="2"/>
      <dgm:spPr/>
      <dgm:t>
        <a:bodyPr/>
        <a:lstStyle/>
        <a:p>
          <a:endParaRPr lang="en-GB"/>
        </a:p>
      </dgm:t>
    </dgm:pt>
    <dgm:pt modelId="{53138605-2B8A-4891-B7D9-04A33F4C876D}" type="pres">
      <dgm:prSet presAssocID="{6C97DF72-0629-471F-94FB-1872DB7448F0}" presName="connectorText" presStyleLbl="sibTrans2D1" presStyleIdx="0" presStyleCnt="2"/>
      <dgm:spPr/>
      <dgm:t>
        <a:bodyPr/>
        <a:lstStyle/>
        <a:p>
          <a:endParaRPr lang="en-GB"/>
        </a:p>
      </dgm:t>
    </dgm:pt>
    <dgm:pt modelId="{E2161890-91FD-432B-86D9-F42024A5CB60}" type="pres">
      <dgm:prSet presAssocID="{A12D9BBA-5676-47D5-BC02-73672C27CE38}" presName="node" presStyleLbl="node1" presStyleIdx="1" presStyleCnt="3">
        <dgm:presLayoutVars>
          <dgm:bulletEnabled val="1"/>
        </dgm:presLayoutVars>
      </dgm:prSet>
      <dgm:spPr/>
      <dgm:t>
        <a:bodyPr/>
        <a:lstStyle/>
        <a:p>
          <a:endParaRPr lang="en-GB"/>
        </a:p>
      </dgm:t>
    </dgm:pt>
    <dgm:pt modelId="{AFEFFBC6-EB3A-456B-BEAD-0EAD1B73E0A7}" type="pres">
      <dgm:prSet presAssocID="{E73EEDA4-F20A-4923-A408-B45CBD7890D6}" presName="sibTrans" presStyleLbl="sibTrans2D1" presStyleIdx="1" presStyleCnt="2"/>
      <dgm:spPr/>
      <dgm:t>
        <a:bodyPr/>
        <a:lstStyle/>
        <a:p>
          <a:endParaRPr lang="en-GB"/>
        </a:p>
      </dgm:t>
    </dgm:pt>
    <dgm:pt modelId="{AED8D8B0-E91D-4E68-8DF3-0CE06654CFDC}" type="pres">
      <dgm:prSet presAssocID="{E73EEDA4-F20A-4923-A408-B45CBD7890D6}" presName="connectorText" presStyleLbl="sibTrans2D1" presStyleIdx="1" presStyleCnt="2"/>
      <dgm:spPr/>
      <dgm:t>
        <a:bodyPr/>
        <a:lstStyle/>
        <a:p>
          <a:endParaRPr lang="en-GB"/>
        </a:p>
      </dgm:t>
    </dgm:pt>
    <dgm:pt modelId="{F7002264-5112-46DD-9486-D17F1D88CD90}" type="pres">
      <dgm:prSet presAssocID="{D283D5E0-1913-44E7-A7CC-701401931873}" presName="node" presStyleLbl="node1" presStyleIdx="2" presStyleCnt="3">
        <dgm:presLayoutVars>
          <dgm:bulletEnabled val="1"/>
        </dgm:presLayoutVars>
      </dgm:prSet>
      <dgm:spPr/>
      <dgm:t>
        <a:bodyPr/>
        <a:lstStyle/>
        <a:p>
          <a:endParaRPr lang="en-GB"/>
        </a:p>
      </dgm:t>
    </dgm:pt>
  </dgm:ptLst>
  <dgm:cxnLst>
    <dgm:cxn modelId="{C7243760-1C22-4AAA-8939-6F727A582E91}" type="presOf" srcId="{E73EEDA4-F20A-4923-A408-B45CBD7890D6}" destId="{AED8D8B0-E91D-4E68-8DF3-0CE06654CFDC}" srcOrd="1" destOrd="0" presId="urn:microsoft.com/office/officeart/2005/8/layout/process2"/>
    <dgm:cxn modelId="{B04A920B-0C8F-416C-9954-741F5A7626EA}" type="presOf" srcId="{6C97DF72-0629-471F-94FB-1872DB7448F0}" destId="{81620178-BCED-4854-8042-27E7D11C0AA6}" srcOrd="0" destOrd="0" presId="urn:microsoft.com/office/officeart/2005/8/layout/process2"/>
    <dgm:cxn modelId="{BD73C387-8CCA-4D5D-B95F-59F87D5EE4FA}" srcId="{5049414C-8E13-45B0-B546-7E8C62BEC6F4}" destId="{A12D9BBA-5676-47D5-BC02-73672C27CE38}" srcOrd="1" destOrd="0" parTransId="{B437EAE7-E3DA-4A32-86C1-708E6E68EA73}" sibTransId="{E73EEDA4-F20A-4923-A408-B45CBD7890D6}"/>
    <dgm:cxn modelId="{1ADC3990-346D-4CD9-8102-871875A55131}" type="presOf" srcId="{E73EEDA4-F20A-4923-A408-B45CBD7890D6}" destId="{AFEFFBC6-EB3A-456B-BEAD-0EAD1B73E0A7}" srcOrd="0" destOrd="0" presId="urn:microsoft.com/office/officeart/2005/8/layout/process2"/>
    <dgm:cxn modelId="{E5C79014-1597-4254-8E84-93E57500105B}" type="presOf" srcId="{D283D5E0-1913-44E7-A7CC-701401931873}" destId="{F7002264-5112-46DD-9486-D17F1D88CD90}" srcOrd="0" destOrd="0" presId="urn:microsoft.com/office/officeart/2005/8/layout/process2"/>
    <dgm:cxn modelId="{F362F6DF-BEC5-4D35-B92E-2F8C045AE1B9}" type="presOf" srcId="{A12D9BBA-5676-47D5-BC02-73672C27CE38}" destId="{E2161890-91FD-432B-86D9-F42024A5CB60}" srcOrd="0" destOrd="0" presId="urn:microsoft.com/office/officeart/2005/8/layout/process2"/>
    <dgm:cxn modelId="{CE0BF142-CDF3-403F-8265-FCF3C1660ABC}" type="presOf" srcId="{323C50AB-03B6-4664-8A51-D777F5D6B286}" destId="{9179227B-3F16-45C4-A24F-7411E80D2D06}" srcOrd="0" destOrd="0" presId="urn:microsoft.com/office/officeart/2005/8/layout/process2"/>
    <dgm:cxn modelId="{80C1459B-ADA3-40E1-ACD8-C410C50020B3}" srcId="{5049414C-8E13-45B0-B546-7E8C62BEC6F4}" destId="{323C50AB-03B6-4664-8A51-D777F5D6B286}" srcOrd="0" destOrd="0" parTransId="{99A52121-E797-4EE8-AFD9-333D65AA9F9D}" sibTransId="{6C97DF72-0629-471F-94FB-1872DB7448F0}"/>
    <dgm:cxn modelId="{EB9E2BAA-7073-4748-8EFF-660F91FD4114}" type="presOf" srcId="{5049414C-8E13-45B0-B546-7E8C62BEC6F4}" destId="{024983A5-FE0E-4FD8-8AC6-27A0272FC1D0}" srcOrd="0" destOrd="0" presId="urn:microsoft.com/office/officeart/2005/8/layout/process2"/>
    <dgm:cxn modelId="{A7A49548-C48B-4598-B864-E37E88E58006}" type="presOf" srcId="{6C97DF72-0629-471F-94FB-1872DB7448F0}" destId="{53138605-2B8A-4891-B7D9-04A33F4C876D}" srcOrd="1" destOrd="0" presId="urn:microsoft.com/office/officeart/2005/8/layout/process2"/>
    <dgm:cxn modelId="{6FD62478-E50E-4AE2-ACB8-6E731503337A}" srcId="{5049414C-8E13-45B0-B546-7E8C62BEC6F4}" destId="{D283D5E0-1913-44E7-A7CC-701401931873}" srcOrd="2" destOrd="0" parTransId="{A0C280BB-7317-42CD-8D35-F3871D6D66B6}" sibTransId="{609B4B35-7439-4CA2-AB6E-33B77CD1F1C9}"/>
    <dgm:cxn modelId="{D4061C48-0565-4F67-BE66-E9B78D501887}" type="presParOf" srcId="{024983A5-FE0E-4FD8-8AC6-27A0272FC1D0}" destId="{9179227B-3F16-45C4-A24F-7411E80D2D06}" srcOrd="0" destOrd="0" presId="urn:microsoft.com/office/officeart/2005/8/layout/process2"/>
    <dgm:cxn modelId="{DDCC59F8-6481-4077-A9FA-AF52825D32E1}" type="presParOf" srcId="{024983A5-FE0E-4FD8-8AC6-27A0272FC1D0}" destId="{81620178-BCED-4854-8042-27E7D11C0AA6}" srcOrd="1" destOrd="0" presId="urn:microsoft.com/office/officeart/2005/8/layout/process2"/>
    <dgm:cxn modelId="{D98758D9-8CA5-412C-9E7A-6D7C3D44686A}" type="presParOf" srcId="{81620178-BCED-4854-8042-27E7D11C0AA6}" destId="{53138605-2B8A-4891-B7D9-04A33F4C876D}" srcOrd="0" destOrd="0" presId="urn:microsoft.com/office/officeart/2005/8/layout/process2"/>
    <dgm:cxn modelId="{EA0FBA62-3089-47E7-8D51-E6F0DAD6C189}" type="presParOf" srcId="{024983A5-FE0E-4FD8-8AC6-27A0272FC1D0}" destId="{E2161890-91FD-432B-86D9-F42024A5CB60}" srcOrd="2" destOrd="0" presId="urn:microsoft.com/office/officeart/2005/8/layout/process2"/>
    <dgm:cxn modelId="{974284DA-A6BE-41A2-A8D0-48DFCAFC931B}" type="presParOf" srcId="{024983A5-FE0E-4FD8-8AC6-27A0272FC1D0}" destId="{AFEFFBC6-EB3A-456B-BEAD-0EAD1B73E0A7}" srcOrd="3" destOrd="0" presId="urn:microsoft.com/office/officeart/2005/8/layout/process2"/>
    <dgm:cxn modelId="{62C38F56-0BBB-4BE5-A2F8-D3E4FF09847F}" type="presParOf" srcId="{AFEFFBC6-EB3A-456B-BEAD-0EAD1B73E0A7}" destId="{AED8D8B0-E91D-4E68-8DF3-0CE06654CFDC}" srcOrd="0" destOrd="0" presId="urn:microsoft.com/office/officeart/2005/8/layout/process2"/>
    <dgm:cxn modelId="{B43072D1-7ADB-416B-8C66-8A10A3A27FEB}" type="presParOf" srcId="{024983A5-FE0E-4FD8-8AC6-27A0272FC1D0}" destId="{F7002264-5112-46DD-9486-D17F1D88CD90}" srcOrd="4" destOrd="0" presId="urn:microsoft.com/office/officeart/2005/8/layout/process2"/>
  </dgm:cxnLst>
  <dgm:bg/>
  <dgm:whole/>
</dgm:dataModel>
</file>

<file path=ppt/diagrams/data11.xml><?xml version="1.0" encoding="utf-8"?>
<dgm:dataModel xmlns:dgm="http://schemas.openxmlformats.org/drawingml/2006/diagram" xmlns:a="http://schemas.openxmlformats.org/drawingml/2006/main">
  <dgm:ptLst>
    <dgm:pt modelId="{83F7EC2C-5BE9-4453-8239-583D5DAECA08}" type="doc">
      <dgm:prSet loTypeId="urn:microsoft.com/office/officeart/2005/8/layout/process2" loCatId="process" qsTypeId="urn:microsoft.com/office/officeart/2005/8/quickstyle/simple1" qsCatId="simple" csTypeId="urn:microsoft.com/office/officeart/2005/8/colors/accent1_2" csCatId="accent1" phldr="1"/>
      <dgm:spPr/>
    </dgm:pt>
    <dgm:pt modelId="{A6005701-081E-4D59-AA5B-9AFF76AEAC1F}">
      <dgm:prSet phldrT="[Text]"/>
      <dgm:spPr>
        <a:solidFill>
          <a:srgbClr val="C00000"/>
        </a:solidFill>
      </dgm:spPr>
      <dgm:t>
        <a:bodyPr/>
        <a:lstStyle/>
        <a:p>
          <a:r>
            <a:rPr lang="en-GB" dirty="0" smtClean="0"/>
            <a:t>Input</a:t>
          </a:r>
          <a:endParaRPr lang="en-GB" dirty="0"/>
        </a:p>
      </dgm:t>
    </dgm:pt>
    <dgm:pt modelId="{6D163442-6E54-482F-B735-28A14CA8B55B}" type="parTrans" cxnId="{EF0F4F02-737F-48BF-8C59-C760D4174559}">
      <dgm:prSet/>
      <dgm:spPr/>
      <dgm:t>
        <a:bodyPr/>
        <a:lstStyle/>
        <a:p>
          <a:endParaRPr lang="en-GB"/>
        </a:p>
      </dgm:t>
    </dgm:pt>
    <dgm:pt modelId="{A73C2FED-BD0E-4DBC-B7ED-347165F75A87}" type="sibTrans" cxnId="{EF0F4F02-737F-48BF-8C59-C760D4174559}">
      <dgm:prSet/>
      <dgm:spPr/>
      <dgm:t>
        <a:bodyPr/>
        <a:lstStyle/>
        <a:p>
          <a:endParaRPr lang="en-GB"/>
        </a:p>
      </dgm:t>
    </dgm:pt>
    <dgm:pt modelId="{1CE7FC9A-0966-4B71-BD24-7A469A72AB0F}">
      <dgm:prSet phldrT="[Text]"/>
      <dgm:spPr>
        <a:solidFill>
          <a:schemeClr val="accent3">
            <a:lumMod val="75000"/>
          </a:schemeClr>
        </a:solidFill>
      </dgm:spPr>
      <dgm:t>
        <a:bodyPr/>
        <a:lstStyle/>
        <a:p>
          <a:r>
            <a:rPr lang="en-GB" dirty="0" smtClean="0"/>
            <a:t>Stimulus Identification</a:t>
          </a:r>
          <a:endParaRPr lang="en-GB" dirty="0"/>
        </a:p>
      </dgm:t>
    </dgm:pt>
    <dgm:pt modelId="{B36B2FD8-6EAE-4107-97B4-675C17164DE5}" type="parTrans" cxnId="{647CF5D8-5AF4-482F-B67E-F7A7646313AE}">
      <dgm:prSet/>
      <dgm:spPr/>
      <dgm:t>
        <a:bodyPr/>
        <a:lstStyle/>
        <a:p>
          <a:endParaRPr lang="en-GB"/>
        </a:p>
      </dgm:t>
    </dgm:pt>
    <dgm:pt modelId="{F7229F40-0B59-46CF-A471-E0CB309BB60A}" type="sibTrans" cxnId="{647CF5D8-5AF4-482F-B67E-F7A7646313AE}">
      <dgm:prSet/>
      <dgm:spPr/>
      <dgm:t>
        <a:bodyPr/>
        <a:lstStyle/>
        <a:p>
          <a:endParaRPr lang="en-GB"/>
        </a:p>
      </dgm:t>
    </dgm:pt>
    <dgm:pt modelId="{E0DC1760-FD2D-4BF9-AEAD-44B01F7404D1}">
      <dgm:prSet phldrT="[Text]"/>
      <dgm:spPr>
        <a:solidFill>
          <a:schemeClr val="accent3">
            <a:lumMod val="75000"/>
          </a:schemeClr>
        </a:solidFill>
      </dgm:spPr>
      <dgm:t>
        <a:bodyPr/>
        <a:lstStyle/>
        <a:p>
          <a:r>
            <a:rPr lang="en-GB" dirty="0" smtClean="0"/>
            <a:t>Response Selection</a:t>
          </a:r>
          <a:endParaRPr lang="en-GB" dirty="0"/>
        </a:p>
      </dgm:t>
    </dgm:pt>
    <dgm:pt modelId="{9CBFC592-A440-4370-B41D-2B248C27C1B3}" type="parTrans" cxnId="{3EA0AC3A-A490-4450-B6CA-8D26AF7893CA}">
      <dgm:prSet/>
      <dgm:spPr/>
      <dgm:t>
        <a:bodyPr/>
        <a:lstStyle/>
        <a:p>
          <a:endParaRPr lang="en-GB"/>
        </a:p>
      </dgm:t>
    </dgm:pt>
    <dgm:pt modelId="{8E33D516-DCD7-4AFF-9F53-EB90D68415ED}" type="sibTrans" cxnId="{3EA0AC3A-A490-4450-B6CA-8D26AF7893CA}">
      <dgm:prSet/>
      <dgm:spPr/>
      <dgm:t>
        <a:bodyPr/>
        <a:lstStyle/>
        <a:p>
          <a:endParaRPr lang="en-GB"/>
        </a:p>
      </dgm:t>
    </dgm:pt>
    <dgm:pt modelId="{3C1DC21F-C550-49CE-B9D3-6072581FA1AD}">
      <dgm:prSet/>
      <dgm:spPr>
        <a:solidFill>
          <a:schemeClr val="accent3">
            <a:lumMod val="75000"/>
          </a:schemeClr>
        </a:solidFill>
      </dgm:spPr>
      <dgm:t>
        <a:bodyPr/>
        <a:lstStyle/>
        <a:p>
          <a:r>
            <a:rPr lang="en-GB" dirty="0" smtClean="0"/>
            <a:t>Response Programming</a:t>
          </a:r>
          <a:endParaRPr lang="en-GB" dirty="0"/>
        </a:p>
      </dgm:t>
    </dgm:pt>
    <dgm:pt modelId="{130F824A-D662-44FF-A8DE-2B06E0701805}" type="parTrans" cxnId="{01943374-9F91-4D7A-9B64-4AABF3C18F1F}">
      <dgm:prSet/>
      <dgm:spPr/>
      <dgm:t>
        <a:bodyPr/>
        <a:lstStyle/>
        <a:p>
          <a:endParaRPr lang="en-GB"/>
        </a:p>
      </dgm:t>
    </dgm:pt>
    <dgm:pt modelId="{80CEBC57-B76D-4BDE-BEFA-C89E1D6FAF14}" type="sibTrans" cxnId="{01943374-9F91-4D7A-9B64-4AABF3C18F1F}">
      <dgm:prSet/>
      <dgm:spPr/>
      <dgm:t>
        <a:bodyPr/>
        <a:lstStyle/>
        <a:p>
          <a:endParaRPr lang="en-GB"/>
        </a:p>
      </dgm:t>
    </dgm:pt>
    <dgm:pt modelId="{D6A19A9B-419D-4518-95C9-69B9A22AC316}">
      <dgm:prSet/>
      <dgm:spPr>
        <a:solidFill>
          <a:schemeClr val="accent3">
            <a:lumMod val="60000"/>
            <a:lumOff val="40000"/>
          </a:schemeClr>
        </a:solidFill>
      </dgm:spPr>
      <dgm:t>
        <a:bodyPr/>
        <a:lstStyle/>
        <a:p>
          <a:r>
            <a:rPr lang="en-GB" dirty="0" smtClean="0">
              <a:solidFill>
                <a:schemeClr val="tx1"/>
              </a:solidFill>
            </a:rPr>
            <a:t>Motor Programme</a:t>
          </a:r>
          <a:endParaRPr lang="en-GB" dirty="0">
            <a:solidFill>
              <a:schemeClr val="tx1"/>
            </a:solidFill>
          </a:endParaRPr>
        </a:p>
      </dgm:t>
    </dgm:pt>
    <dgm:pt modelId="{D520C001-FE7A-4155-B9A1-B7342ADBBB2B}" type="parTrans" cxnId="{5A2E96DD-F71B-48D2-8607-87C81754EC44}">
      <dgm:prSet/>
      <dgm:spPr/>
      <dgm:t>
        <a:bodyPr/>
        <a:lstStyle/>
        <a:p>
          <a:endParaRPr lang="en-GB"/>
        </a:p>
      </dgm:t>
    </dgm:pt>
    <dgm:pt modelId="{B976D5F1-7C59-47C5-86CC-6CF00218D841}" type="sibTrans" cxnId="{5A2E96DD-F71B-48D2-8607-87C81754EC44}">
      <dgm:prSet/>
      <dgm:spPr/>
      <dgm:t>
        <a:bodyPr/>
        <a:lstStyle/>
        <a:p>
          <a:endParaRPr lang="en-GB"/>
        </a:p>
      </dgm:t>
    </dgm:pt>
    <dgm:pt modelId="{6ADB52CC-4EF0-476F-8AAB-6D812C877522}">
      <dgm:prSet/>
      <dgm:spPr>
        <a:solidFill>
          <a:schemeClr val="accent3">
            <a:lumMod val="60000"/>
            <a:lumOff val="40000"/>
          </a:schemeClr>
        </a:solidFill>
      </dgm:spPr>
      <dgm:t>
        <a:bodyPr/>
        <a:lstStyle/>
        <a:p>
          <a:r>
            <a:rPr lang="en-GB" dirty="0" smtClean="0">
              <a:solidFill>
                <a:schemeClr val="tx1"/>
              </a:solidFill>
            </a:rPr>
            <a:t>Spinal Cord</a:t>
          </a:r>
          <a:endParaRPr lang="en-GB" dirty="0">
            <a:solidFill>
              <a:schemeClr val="tx1"/>
            </a:solidFill>
          </a:endParaRPr>
        </a:p>
      </dgm:t>
    </dgm:pt>
    <dgm:pt modelId="{52E5C1F3-FD0F-487A-9990-8A1F60C6EB36}" type="parTrans" cxnId="{048ECA15-BF4A-452A-A9C8-425CD787D078}">
      <dgm:prSet/>
      <dgm:spPr/>
      <dgm:t>
        <a:bodyPr/>
        <a:lstStyle/>
        <a:p>
          <a:endParaRPr lang="en-GB"/>
        </a:p>
      </dgm:t>
    </dgm:pt>
    <dgm:pt modelId="{EB860233-BD6A-4776-A0CB-D08EE73EE202}" type="sibTrans" cxnId="{048ECA15-BF4A-452A-A9C8-425CD787D078}">
      <dgm:prSet/>
      <dgm:spPr/>
      <dgm:t>
        <a:bodyPr/>
        <a:lstStyle/>
        <a:p>
          <a:endParaRPr lang="en-GB"/>
        </a:p>
      </dgm:t>
    </dgm:pt>
    <dgm:pt modelId="{026D6832-EE2D-48BF-A248-5A85F8B6FBC0}">
      <dgm:prSet/>
      <dgm:spPr>
        <a:solidFill>
          <a:schemeClr val="accent3">
            <a:lumMod val="60000"/>
            <a:lumOff val="40000"/>
          </a:schemeClr>
        </a:solidFill>
      </dgm:spPr>
      <dgm:t>
        <a:bodyPr/>
        <a:lstStyle/>
        <a:p>
          <a:r>
            <a:rPr lang="en-GB" dirty="0" smtClean="0">
              <a:solidFill>
                <a:schemeClr val="tx1"/>
              </a:solidFill>
            </a:rPr>
            <a:t>Muscles</a:t>
          </a:r>
          <a:endParaRPr lang="en-GB" dirty="0">
            <a:solidFill>
              <a:schemeClr val="tx1"/>
            </a:solidFill>
          </a:endParaRPr>
        </a:p>
      </dgm:t>
    </dgm:pt>
    <dgm:pt modelId="{A75D6562-0B9F-4015-B30B-42ABBC26E13F}" type="parTrans" cxnId="{9432E631-B6DC-4592-9E04-D65FB0492C94}">
      <dgm:prSet/>
      <dgm:spPr/>
      <dgm:t>
        <a:bodyPr/>
        <a:lstStyle/>
        <a:p>
          <a:endParaRPr lang="en-GB"/>
        </a:p>
      </dgm:t>
    </dgm:pt>
    <dgm:pt modelId="{12FB7B2D-07F8-46C0-AB8B-E274C0E3228B}" type="sibTrans" cxnId="{9432E631-B6DC-4592-9E04-D65FB0492C94}">
      <dgm:prSet/>
      <dgm:spPr/>
      <dgm:t>
        <a:bodyPr/>
        <a:lstStyle/>
        <a:p>
          <a:endParaRPr lang="en-GB"/>
        </a:p>
      </dgm:t>
    </dgm:pt>
    <dgm:pt modelId="{CC1BDC77-FEC9-43BE-BFDF-4C8BC72C23E7}">
      <dgm:prSet/>
      <dgm:spPr>
        <a:solidFill>
          <a:schemeClr val="accent4">
            <a:lumMod val="75000"/>
          </a:schemeClr>
        </a:solidFill>
      </dgm:spPr>
      <dgm:t>
        <a:bodyPr/>
        <a:lstStyle/>
        <a:p>
          <a:r>
            <a:rPr lang="en-GB" dirty="0" smtClean="0"/>
            <a:t>Output</a:t>
          </a:r>
          <a:endParaRPr lang="en-GB" dirty="0"/>
        </a:p>
      </dgm:t>
    </dgm:pt>
    <dgm:pt modelId="{431E88A6-1BFD-48EE-B014-67A108031DA5}" type="parTrans" cxnId="{D5860E86-8D9D-43A3-ABCF-C04EBD33B0D2}">
      <dgm:prSet/>
      <dgm:spPr/>
      <dgm:t>
        <a:bodyPr/>
        <a:lstStyle/>
        <a:p>
          <a:endParaRPr lang="en-GB"/>
        </a:p>
      </dgm:t>
    </dgm:pt>
    <dgm:pt modelId="{90C87064-E986-4CA2-A800-EBFE1C8B8C91}" type="sibTrans" cxnId="{D5860E86-8D9D-43A3-ABCF-C04EBD33B0D2}">
      <dgm:prSet/>
      <dgm:spPr/>
      <dgm:t>
        <a:bodyPr/>
        <a:lstStyle/>
        <a:p>
          <a:endParaRPr lang="en-GB"/>
        </a:p>
      </dgm:t>
    </dgm:pt>
    <dgm:pt modelId="{B7D1B2AF-9C82-45D0-8BD6-CD455B45A7D4}" type="pres">
      <dgm:prSet presAssocID="{83F7EC2C-5BE9-4453-8239-583D5DAECA08}" presName="linearFlow" presStyleCnt="0">
        <dgm:presLayoutVars>
          <dgm:resizeHandles val="exact"/>
        </dgm:presLayoutVars>
      </dgm:prSet>
      <dgm:spPr/>
    </dgm:pt>
    <dgm:pt modelId="{E420E81C-FDE1-42B7-A7CC-862D88E3ABBA}" type="pres">
      <dgm:prSet presAssocID="{A6005701-081E-4D59-AA5B-9AFF76AEAC1F}" presName="node" presStyleLbl="node1" presStyleIdx="0" presStyleCnt="8">
        <dgm:presLayoutVars>
          <dgm:bulletEnabled val="1"/>
        </dgm:presLayoutVars>
      </dgm:prSet>
      <dgm:spPr/>
      <dgm:t>
        <a:bodyPr/>
        <a:lstStyle/>
        <a:p>
          <a:endParaRPr lang="en-GB"/>
        </a:p>
      </dgm:t>
    </dgm:pt>
    <dgm:pt modelId="{E5B759D1-5BEC-4DC2-82FC-0AABC2465C3E}" type="pres">
      <dgm:prSet presAssocID="{A73C2FED-BD0E-4DBC-B7ED-347165F75A87}" presName="sibTrans" presStyleLbl="sibTrans2D1" presStyleIdx="0" presStyleCnt="7"/>
      <dgm:spPr/>
      <dgm:t>
        <a:bodyPr/>
        <a:lstStyle/>
        <a:p>
          <a:endParaRPr lang="en-GB"/>
        </a:p>
      </dgm:t>
    </dgm:pt>
    <dgm:pt modelId="{AF16DF4A-D0F9-49F6-BBF4-A4A13F2A776C}" type="pres">
      <dgm:prSet presAssocID="{A73C2FED-BD0E-4DBC-B7ED-347165F75A87}" presName="connectorText" presStyleLbl="sibTrans2D1" presStyleIdx="0" presStyleCnt="7"/>
      <dgm:spPr/>
      <dgm:t>
        <a:bodyPr/>
        <a:lstStyle/>
        <a:p>
          <a:endParaRPr lang="en-GB"/>
        </a:p>
      </dgm:t>
    </dgm:pt>
    <dgm:pt modelId="{8948DEBC-84C4-4B14-BB2D-F8ABFADFD9BC}" type="pres">
      <dgm:prSet presAssocID="{1CE7FC9A-0966-4B71-BD24-7A469A72AB0F}" presName="node" presStyleLbl="node1" presStyleIdx="1" presStyleCnt="8">
        <dgm:presLayoutVars>
          <dgm:bulletEnabled val="1"/>
        </dgm:presLayoutVars>
      </dgm:prSet>
      <dgm:spPr/>
      <dgm:t>
        <a:bodyPr/>
        <a:lstStyle/>
        <a:p>
          <a:endParaRPr lang="en-GB"/>
        </a:p>
      </dgm:t>
    </dgm:pt>
    <dgm:pt modelId="{467BB775-C8E8-42C5-A071-92A6596367F2}" type="pres">
      <dgm:prSet presAssocID="{F7229F40-0B59-46CF-A471-E0CB309BB60A}" presName="sibTrans" presStyleLbl="sibTrans2D1" presStyleIdx="1" presStyleCnt="7"/>
      <dgm:spPr/>
      <dgm:t>
        <a:bodyPr/>
        <a:lstStyle/>
        <a:p>
          <a:endParaRPr lang="en-GB"/>
        </a:p>
      </dgm:t>
    </dgm:pt>
    <dgm:pt modelId="{3B0310EE-390B-4AB1-8D0B-31F7EE2796E7}" type="pres">
      <dgm:prSet presAssocID="{F7229F40-0B59-46CF-A471-E0CB309BB60A}" presName="connectorText" presStyleLbl="sibTrans2D1" presStyleIdx="1" presStyleCnt="7"/>
      <dgm:spPr/>
      <dgm:t>
        <a:bodyPr/>
        <a:lstStyle/>
        <a:p>
          <a:endParaRPr lang="en-GB"/>
        </a:p>
      </dgm:t>
    </dgm:pt>
    <dgm:pt modelId="{7F238D15-4B96-447B-9F38-FF9733DC2986}" type="pres">
      <dgm:prSet presAssocID="{E0DC1760-FD2D-4BF9-AEAD-44B01F7404D1}" presName="node" presStyleLbl="node1" presStyleIdx="2" presStyleCnt="8">
        <dgm:presLayoutVars>
          <dgm:bulletEnabled val="1"/>
        </dgm:presLayoutVars>
      </dgm:prSet>
      <dgm:spPr/>
      <dgm:t>
        <a:bodyPr/>
        <a:lstStyle/>
        <a:p>
          <a:endParaRPr lang="en-GB"/>
        </a:p>
      </dgm:t>
    </dgm:pt>
    <dgm:pt modelId="{71105A48-BFD2-4168-AD83-754231803942}" type="pres">
      <dgm:prSet presAssocID="{8E33D516-DCD7-4AFF-9F53-EB90D68415ED}" presName="sibTrans" presStyleLbl="sibTrans2D1" presStyleIdx="2" presStyleCnt="7"/>
      <dgm:spPr/>
      <dgm:t>
        <a:bodyPr/>
        <a:lstStyle/>
        <a:p>
          <a:endParaRPr lang="en-GB"/>
        </a:p>
      </dgm:t>
    </dgm:pt>
    <dgm:pt modelId="{62E58025-9B97-4E69-9D22-92CD1EBA7917}" type="pres">
      <dgm:prSet presAssocID="{8E33D516-DCD7-4AFF-9F53-EB90D68415ED}" presName="connectorText" presStyleLbl="sibTrans2D1" presStyleIdx="2" presStyleCnt="7"/>
      <dgm:spPr/>
      <dgm:t>
        <a:bodyPr/>
        <a:lstStyle/>
        <a:p>
          <a:endParaRPr lang="en-GB"/>
        </a:p>
      </dgm:t>
    </dgm:pt>
    <dgm:pt modelId="{04DFCFEC-2F3A-451C-BBA9-CE5F9A687386}" type="pres">
      <dgm:prSet presAssocID="{3C1DC21F-C550-49CE-B9D3-6072581FA1AD}" presName="node" presStyleLbl="node1" presStyleIdx="3" presStyleCnt="8">
        <dgm:presLayoutVars>
          <dgm:bulletEnabled val="1"/>
        </dgm:presLayoutVars>
      </dgm:prSet>
      <dgm:spPr/>
      <dgm:t>
        <a:bodyPr/>
        <a:lstStyle/>
        <a:p>
          <a:endParaRPr lang="en-GB"/>
        </a:p>
      </dgm:t>
    </dgm:pt>
    <dgm:pt modelId="{3C6C5AA9-B21F-49F0-93B9-F2F343D4E907}" type="pres">
      <dgm:prSet presAssocID="{80CEBC57-B76D-4BDE-BEFA-C89E1D6FAF14}" presName="sibTrans" presStyleLbl="sibTrans2D1" presStyleIdx="3" presStyleCnt="7"/>
      <dgm:spPr/>
      <dgm:t>
        <a:bodyPr/>
        <a:lstStyle/>
        <a:p>
          <a:endParaRPr lang="en-GB"/>
        </a:p>
      </dgm:t>
    </dgm:pt>
    <dgm:pt modelId="{B788D67E-1CAB-482D-AE2D-3E552AB56FF0}" type="pres">
      <dgm:prSet presAssocID="{80CEBC57-B76D-4BDE-BEFA-C89E1D6FAF14}" presName="connectorText" presStyleLbl="sibTrans2D1" presStyleIdx="3" presStyleCnt="7"/>
      <dgm:spPr/>
      <dgm:t>
        <a:bodyPr/>
        <a:lstStyle/>
        <a:p>
          <a:endParaRPr lang="en-GB"/>
        </a:p>
      </dgm:t>
    </dgm:pt>
    <dgm:pt modelId="{06065594-1BFC-4E25-826B-E14860593B3E}" type="pres">
      <dgm:prSet presAssocID="{D6A19A9B-419D-4518-95C9-69B9A22AC316}" presName="node" presStyleLbl="node1" presStyleIdx="4" presStyleCnt="8">
        <dgm:presLayoutVars>
          <dgm:bulletEnabled val="1"/>
        </dgm:presLayoutVars>
      </dgm:prSet>
      <dgm:spPr/>
      <dgm:t>
        <a:bodyPr/>
        <a:lstStyle/>
        <a:p>
          <a:endParaRPr lang="en-GB"/>
        </a:p>
      </dgm:t>
    </dgm:pt>
    <dgm:pt modelId="{BBC7787F-F801-463A-8A9C-EBC438DEC770}" type="pres">
      <dgm:prSet presAssocID="{B976D5F1-7C59-47C5-86CC-6CF00218D841}" presName="sibTrans" presStyleLbl="sibTrans2D1" presStyleIdx="4" presStyleCnt="7"/>
      <dgm:spPr/>
      <dgm:t>
        <a:bodyPr/>
        <a:lstStyle/>
        <a:p>
          <a:endParaRPr lang="en-GB"/>
        </a:p>
      </dgm:t>
    </dgm:pt>
    <dgm:pt modelId="{F0FA1076-1332-44C9-8CA8-87B1300F7DBD}" type="pres">
      <dgm:prSet presAssocID="{B976D5F1-7C59-47C5-86CC-6CF00218D841}" presName="connectorText" presStyleLbl="sibTrans2D1" presStyleIdx="4" presStyleCnt="7"/>
      <dgm:spPr/>
      <dgm:t>
        <a:bodyPr/>
        <a:lstStyle/>
        <a:p>
          <a:endParaRPr lang="en-GB"/>
        </a:p>
      </dgm:t>
    </dgm:pt>
    <dgm:pt modelId="{AB7AA8B8-1481-4ACF-A0CC-8DABFA595502}" type="pres">
      <dgm:prSet presAssocID="{6ADB52CC-4EF0-476F-8AAB-6D812C877522}" presName="node" presStyleLbl="node1" presStyleIdx="5" presStyleCnt="8">
        <dgm:presLayoutVars>
          <dgm:bulletEnabled val="1"/>
        </dgm:presLayoutVars>
      </dgm:prSet>
      <dgm:spPr/>
      <dgm:t>
        <a:bodyPr/>
        <a:lstStyle/>
        <a:p>
          <a:endParaRPr lang="en-GB"/>
        </a:p>
      </dgm:t>
    </dgm:pt>
    <dgm:pt modelId="{F4FE0602-A260-444D-AFD9-9741322D1CBC}" type="pres">
      <dgm:prSet presAssocID="{EB860233-BD6A-4776-A0CB-D08EE73EE202}" presName="sibTrans" presStyleLbl="sibTrans2D1" presStyleIdx="5" presStyleCnt="7"/>
      <dgm:spPr/>
      <dgm:t>
        <a:bodyPr/>
        <a:lstStyle/>
        <a:p>
          <a:endParaRPr lang="en-GB"/>
        </a:p>
      </dgm:t>
    </dgm:pt>
    <dgm:pt modelId="{5CB66ED8-AB3A-4A5B-98E6-E99143F7757C}" type="pres">
      <dgm:prSet presAssocID="{EB860233-BD6A-4776-A0CB-D08EE73EE202}" presName="connectorText" presStyleLbl="sibTrans2D1" presStyleIdx="5" presStyleCnt="7"/>
      <dgm:spPr/>
      <dgm:t>
        <a:bodyPr/>
        <a:lstStyle/>
        <a:p>
          <a:endParaRPr lang="en-GB"/>
        </a:p>
      </dgm:t>
    </dgm:pt>
    <dgm:pt modelId="{8AAC340F-880A-4177-A51B-CAC8F7E337D2}" type="pres">
      <dgm:prSet presAssocID="{026D6832-EE2D-48BF-A248-5A85F8B6FBC0}" presName="node" presStyleLbl="node1" presStyleIdx="6" presStyleCnt="8">
        <dgm:presLayoutVars>
          <dgm:bulletEnabled val="1"/>
        </dgm:presLayoutVars>
      </dgm:prSet>
      <dgm:spPr/>
      <dgm:t>
        <a:bodyPr/>
        <a:lstStyle/>
        <a:p>
          <a:endParaRPr lang="en-GB"/>
        </a:p>
      </dgm:t>
    </dgm:pt>
    <dgm:pt modelId="{C025BB27-61FD-4465-96FF-68B31666299E}" type="pres">
      <dgm:prSet presAssocID="{12FB7B2D-07F8-46C0-AB8B-E274C0E3228B}" presName="sibTrans" presStyleLbl="sibTrans2D1" presStyleIdx="6" presStyleCnt="7"/>
      <dgm:spPr/>
      <dgm:t>
        <a:bodyPr/>
        <a:lstStyle/>
        <a:p>
          <a:endParaRPr lang="en-GB"/>
        </a:p>
      </dgm:t>
    </dgm:pt>
    <dgm:pt modelId="{3FE51605-2715-494C-B191-1D12981DF8D2}" type="pres">
      <dgm:prSet presAssocID="{12FB7B2D-07F8-46C0-AB8B-E274C0E3228B}" presName="connectorText" presStyleLbl="sibTrans2D1" presStyleIdx="6" presStyleCnt="7"/>
      <dgm:spPr/>
      <dgm:t>
        <a:bodyPr/>
        <a:lstStyle/>
        <a:p>
          <a:endParaRPr lang="en-GB"/>
        </a:p>
      </dgm:t>
    </dgm:pt>
    <dgm:pt modelId="{CBEA22DE-ED3C-4093-8301-27F16D32D2FF}" type="pres">
      <dgm:prSet presAssocID="{CC1BDC77-FEC9-43BE-BFDF-4C8BC72C23E7}" presName="node" presStyleLbl="node1" presStyleIdx="7" presStyleCnt="8">
        <dgm:presLayoutVars>
          <dgm:bulletEnabled val="1"/>
        </dgm:presLayoutVars>
      </dgm:prSet>
      <dgm:spPr/>
      <dgm:t>
        <a:bodyPr/>
        <a:lstStyle/>
        <a:p>
          <a:endParaRPr lang="en-GB"/>
        </a:p>
      </dgm:t>
    </dgm:pt>
  </dgm:ptLst>
  <dgm:cxnLst>
    <dgm:cxn modelId="{AB882BE9-E301-43DA-878A-B97CA22207F9}" type="presOf" srcId="{EB860233-BD6A-4776-A0CB-D08EE73EE202}" destId="{F4FE0602-A260-444D-AFD9-9741322D1CBC}" srcOrd="0" destOrd="0" presId="urn:microsoft.com/office/officeart/2005/8/layout/process2"/>
    <dgm:cxn modelId="{1301B29F-F7F5-42E0-AC0E-AC18B65FDCCD}" type="presOf" srcId="{A73C2FED-BD0E-4DBC-B7ED-347165F75A87}" destId="{AF16DF4A-D0F9-49F6-BBF4-A4A13F2A776C}" srcOrd="1" destOrd="0" presId="urn:microsoft.com/office/officeart/2005/8/layout/process2"/>
    <dgm:cxn modelId="{BB4470F8-2366-4D8E-BDA0-D629832AE0AD}" type="presOf" srcId="{80CEBC57-B76D-4BDE-BEFA-C89E1D6FAF14}" destId="{3C6C5AA9-B21F-49F0-93B9-F2F343D4E907}" srcOrd="0" destOrd="0" presId="urn:microsoft.com/office/officeart/2005/8/layout/process2"/>
    <dgm:cxn modelId="{E66D6C7B-479D-4D2F-BE94-3D1891E0E930}" type="presOf" srcId="{B976D5F1-7C59-47C5-86CC-6CF00218D841}" destId="{F0FA1076-1332-44C9-8CA8-87B1300F7DBD}" srcOrd="1" destOrd="0" presId="urn:microsoft.com/office/officeart/2005/8/layout/process2"/>
    <dgm:cxn modelId="{5C59A462-6AD6-40E3-BD5B-D9D75E6EA73D}" type="presOf" srcId="{12FB7B2D-07F8-46C0-AB8B-E274C0E3228B}" destId="{3FE51605-2715-494C-B191-1D12981DF8D2}" srcOrd="1" destOrd="0" presId="urn:microsoft.com/office/officeart/2005/8/layout/process2"/>
    <dgm:cxn modelId="{0064A128-795A-4E1B-8C81-A7F0B37EB83A}" type="presOf" srcId="{83F7EC2C-5BE9-4453-8239-583D5DAECA08}" destId="{B7D1B2AF-9C82-45D0-8BD6-CD455B45A7D4}" srcOrd="0" destOrd="0" presId="urn:microsoft.com/office/officeart/2005/8/layout/process2"/>
    <dgm:cxn modelId="{182D43BC-9F2A-442C-A9E6-1E8CB923A318}" type="presOf" srcId="{CC1BDC77-FEC9-43BE-BFDF-4C8BC72C23E7}" destId="{CBEA22DE-ED3C-4093-8301-27F16D32D2FF}" srcOrd="0" destOrd="0" presId="urn:microsoft.com/office/officeart/2005/8/layout/process2"/>
    <dgm:cxn modelId="{01943374-9F91-4D7A-9B64-4AABF3C18F1F}" srcId="{83F7EC2C-5BE9-4453-8239-583D5DAECA08}" destId="{3C1DC21F-C550-49CE-B9D3-6072581FA1AD}" srcOrd="3" destOrd="0" parTransId="{130F824A-D662-44FF-A8DE-2B06E0701805}" sibTransId="{80CEBC57-B76D-4BDE-BEFA-C89E1D6FAF14}"/>
    <dgm:cxn modelId="{EF0F4F02-737F-48BF-8C59-C760D4174559}" srcId="{83F7EC2C-5BE9-4453-8239-583D5DAECA08}" destId="{A6005701-081E-4D59-AA5B-9AFF76AEAC1F}" srcOrd="0" destOrd="0" parTransId="{6D163442-6E54-482F-B735-28A14CA8B55B}" sibTransId="{A73C2FED-BD0E-4DBC-B7ED-347165F75A87}"/>
    <dgm:cxn modelId="{39094666-7C5D-4D7D-B790-E084E8020847}" type="presOf" srcId="{F7229F40-0B59-46CF-A471-E0CB309BB60A}" destId="{3B0310EE-390B-4AB1-8D0B-31F7EE2796E7}" srcOrd="1" destOrd="0" presId="urn:microsoft.com/office/officeart/2005/8/layout/process2"/>
    <dgm:cxn modelId="{8C77E445-79F1-488C-B357-AACBA587B0AB}" type="presOf" srcId="{6ADB52CC-4EF0-476F-8AAB-6D812C877522}" destId="{AB7AA8B8-1481-4ACF-A0CC-8DABFA595502}" srcOrd="0" destOrd="0" presId="urn:microsoft.com/office/officeart/2005/8/layout/process2"/>
    <dgm:cxn modelId="{C6BEB37A-9862-42FD-AF4C-1E0B0251DA93}" type="presOf" srcId="{E0DC1760-FD2D-4BF9-AEAD-44B01F7404D1}" destId="{7F238D15-4B96-447B-9F38-FF9733DC2986}" srcOrd="0" destOrd="0" presId="urn:microsoft.com/office/officeart/2005/8/layout/process2"/>
    <dgm:cxn modelId="{9E28D936-9D5B-4FFD-B2C1-C42FC6FCA54C}" type="presOf" srcId="{A6005701-081E-4D59-AA5B-9AFF76AEAC1F}" destId="{E420E81C-FDE1-42B7-A7CC-862D88E3ABBA}" srcOrd="0" destOrd="0" presId="urn:microsoft.com/office/officeart/2005/8/layout/process2"/>
    <dgm:cxn modelId="{078853F0-7CB4-4A70-B9AA-0842E580D891}" type="presOf" srcId="{EB860233-BD6A-4776-A0CB-D08EE73EE202}" destId="{5CB66ED8-AB3A-4A5B-98E6-E99143F7757C}" srcOrd="1" destOrd="0" presId="urn:microsoft.com/office/officeart/2005/8/layout/process2"/>
    <dgm:cxn modelId="{F0161D45-731F-4100-BEAB-1B62917B135D}" type="presOf" srcId="{D6A19A9B-419D-4518-95C9-69B9A22AC316}" destId="{06065594-1BFC-4E25-826B-E14860593B3E}" srcOrd="0" destOrd="0" presId="urn:microsoft.com/office/officeart/2005/8/layout/process2"/>
    <dgm:cxn modelId="{7ED4017F-E7C2-4B5D-B956-0D81BE5997E1}" type="presOf" srcId="{8E33D516-DCD7-4AFF-9F53-EB90D68415ED}" destId="{71105A48-BFD2-4168-AD83-754231803942}" srcOrd="0" destOrd="0" presId="urn:microsoft.com/office/officeart/2005/8/layout/process2"/>
    <dgm:cxn modelId="{F9B08B58-8172-4B2C-BDCC-6B7B460FB8BE}" type="presOf" srcId="{1CE7FC9A-0966-4B71-BD24-7A469A72AB0F}" destId="{8948DEBC-84C4-4B14-BB2D-F8ABFADFD9BC}" srcOrd="0" destOrd="0" presId="urn:microsoft.com/office/officeart/2005/8/layout/process2"/>
    <dgm:cxn modelId="{1D60193D-98B5-4992-BA22-33E9BA2F94F7}" type="presOf" srcId="{A73C2FED-BD0E-4DBC-B7ED-347165F75A87}" destId="{E5B759D1-5BEC-4DC2-82FC-0AABC2465C3E}" srcOrd="0" destOrd="0" presId="urn:microsoft.com/office/officeart/2005/8/layout/process2"/>
    <dgm:cxn modelId="{3C93E105-207F-4A6D-A07D-EA1EC426A80D}" type="presOf" srcId="{80CEBC57-B76D-4BDE-BEFA-C89E1D6FAF14}" destId="{B788D67E-1CAB-482D-AE2D-3E552AB56FF0}" srcOrd="1" destOrd="0" presId="urn:microsoft.com/office/officeart/2005/8/layout/process2"/>
    <dgm:cxn modelId="{9432E631-B6DC-4592-9E04-D65FB0492C94}" srcId="{83F7EC2C-5BE9-4453-8239-583D5DAECA08}" destId="{026D6832-EE2D-48BF-A248-5A85F8B6FBC0}" srcOrd="6" destOrd="0" parTransId="{A75D6562-0B9F-4015-B30B-42ABBC26E13F}" sibTransId="{12FB7B2D-07F8-46C0-AB8B-E274C0E3228B}"/>
    <dgm:cxn modelId="{EC486F72-0CA0-49D9-9ECA-297596D45AB1}" type="presOf" srcId="{B976D5F1-7C59-47C5-86CC-6CF00218D841}" destId="{BBC7787F-F801-463A-8A9C-EBC438DEC770}" srcOrd="0" destOrd="0" presId="urn:microsoft.com/office/officeart/2005/8/layout/process2"/>
    <dgm:cxn modelId="{647CF5D8-5AF4-482F-B67E-F7A7646313AE}" srcId="{83F7EC2C-5BE9-4453-8239-583D5DAECA08}" destId="{1CE7FC9A-0966-4B71-BD24-7A469A72AB0F}" srcOrd="1" destOrd="0" parTransId="{B36B2FD8-6EAE-4107-97B4-675C17164DE5}" sibTransId="{F7229F40-0B59-46CF-A471-E0CB309BB60A}"/>
    <dgm:cxn modelId="{02C07284-63B7-4F6F-A4A3-D0922B391B1A}" type="presOf" srcId="{3C1DC21F-C550-49CE-B9D3-6072581FA1AD}" destId="{04DFCFEC-2F3A-451C-BBA9-CE5F9A687386}" srcOrd="0" destOrd="0" presId="urn:microsoft.com/office/officeart/2005/8/layout/process2"/>
    <dgm:cxn modelId="{BC52BA87-FE6A-4366-A8C0-E68E92908085}" type="presOf" srcId="{8E33D516-DCD7-4AFF-9F53-EB90D68415ED}" destId="{62E58025-9B97-4E69-9D22-92CD1EBA7917}" srcOrd="1" destOrd="0" presId="urn:microsoft.com/office/officeart/2005/8/layout/process2"/>
    <dgm:cxn modelId="{AF34B57B-B08B-49AA-8B20-4260D9488618}" type="presOf" srcId="{026D6832-EE2D-48BF-A248-5A85F8B6FBC0}" destId="{8AAC340F-880A-4177-A51B-CAC8F7E337D2}" srcOrd="0" destOrd="0" presId="urn:microsoft.com/office/officeart/2005/8/layout/process2"/>
    <dgm:cxn modelId="{3EA0AC3A-A490-4450-B6CA-8D26AF7893CA}" srcId="{83F7EC2C-5BE9-4453-8239-583D5DAECA08}" destId="{E0DC1760-FD2D-4BF9-AEAD-44B01F7404D1}" srcOrd="2" destOrd="0" parTransId="{9CBFC592-A440-4370-B41D-2B248C27C1B3}" sibTransId="{8E33D516-DCD7-4AFF-9F53-EB90D68415ED}"/>
    <dgm:cxn modelId="{5A2E96DD-F71B-48D2-8607-87C81754EC44}" srcId="{83F7EC2C-5BE9-4453-8239-583D5DAECA08}" destId="{D6A19A9B-419D-4518-95C9-69B9A22AC316}" srcOrd="4" destOrd="0" parTransId="{D520C001-FE7A-4155-B9A1-B7342ADBBB2B}" sibTransId="{B976D5F1-7C59-47C5-86CC-6CF00218D841}"/>
    <dgm:cxn modelId="{D5860E86-8D9D-43A3-ABCF-C04EBD33B0D2}" srcId="{83F7EC2C-5BE9-4453-8239-583D5DAECA08}" destId="{CC1BDC77-FEC9-43BE-BFDF-4C8BC72C23E7}" srcOrd="7" destOrd="0" parTransId="{431E88A6-1BFD-48EE-B014-67A108031DA5}" sibTransId="{90C87064-E986-4CA2-A800-EBFE1C8B8C91}"/>
    <dgm:cxn modelId="{048ECA15-BF4A-452A-A9C8-425CD787D078}" srcId="{83F7EC2C-5BE9-4453-8239-583D5DAECA08}" destId="{6ADB52CC-4EF0-476F-8AAB-6D812C877522}" srcOrd="5" destOrd="0" parTransId="{52E5C1F3-FD0F-487A-9990-8A1F60C6EB36}" sibTransId="{EB860233-BD6A-4776-A0CB-D08EE73EE202}"/>
    <dgm:cxn modelId="{6F1C6BEA-A1B2-4160-A075-2A2C7D06D754}" type="presOf" srcId="{12FB7B2D-07F8-46C0-AB8B-E274C0E3228B}" destId="{C025BB27-61FD-4465-96FF-68B31666299E}" srcOrd="0" destOrd="0" presId="urn:microsoft.com/office/officeart/2005/8/layout/process2"/>
    <dgm:cxn modelId="{8137F430-D186-4AE1-9D23-F2FA9C24BD21}" type="presOf" srcId="{F7229F40-0B59-46CF-A471-E0CB309BB60A}" destId="{467BB775-C8E8-42C5-A071-92A6596367F2}" srcOrd="0" destOrd="0" presId="urn:microsoft.com/office/officeart/2005/8/layout/process2"/>
    <dgm:cxn modelId="{544AEB2D-5823-461C-B976-88A49BE69C9F}" type="presParOf" srcId="{B7D1B2AF-9C82-45D0-8BD6-CD455B45A7D4}" destId="{E420E81C-FDE1-42B7-A7CC-862D88E3ABBA}" srcOrd="0" destOrd="0" presId="urn:microsoft.com/office/officeart/2005/8/layout/process2"/>
    <dgm:cxn modelId="{26BBABC2-7A68-4D4E-B34C-8AA5B82AF495}" type="presParOf" srcId="{B7D1B2AF-9C82-45D0-8BD6-CD455B45A7D4}" destId="{E5B759D1-5BEC-4DC2-82FC-0AABC2465C3E}" srcOrd="1" destOrd="0" presId="urn:microsoft.com/office/officeart/2005/8/layout/process2"/>
    <dgm:cxn modelId="{62930832-8BDA-4581-8FE2-8523F82B5B95}" type="presParOf" srcId="{E5B759D1-5BEC-4DC2-82FC-0AABC2465C3E}" destId="{AF16DF4A-D0F9-49F6-BBF4-A4A13F2A776C}" srcOrd="0" destOrd="0" presId="urn:microsoft.com/office/officeart/2005/8/layout/process2"/>
    <dgm:cxn modelId="{DC77D613-A253-4AB5-8CBA-A9B1ABD45BA4}" type="presParOf" srcId="{B7D1B2AF-9C82-45D0-8BD6-CD455B45A7D4}" destId="{8948DEBC-84C4-4B14-BB2D-F8ABFADFD9BC}" srcOrd="2" destOrd="0" presId="urn:microsoft.com/office/officeart/2005/8/layout/process2"/>
    <dgm:cxn modelId="{2C68CA3B-34FE-4163-BC5F-37CA24DF1760}" type="presParOf" srcId="{B7D1B2AF-9C82-45D0-8BD6-CD455B45A7D4}" destId="{467BB775-C8E8-42C5-A071-92A6596367F2}" srcOrd="3" destOrd="0" presId="urn:microsoft.com/office/officeart/2005/8/layout/process2"/>
    <dgm:cxn modelId="{ADAAB7FC-8500-42E0-BB87-06304B51BE41}" type="presParOf" srcId="{467BB775-C8E8-42C5-A071-92A6596367F2}" destId="{3B0310EE-390B-4AB1-8D0B-31F7EE2796E7}" srcOrd="0" destOrd="0" presId="urn:microsoft.com/office/officeart/2005/8/layout/process2"/>
    <dgm:cxn modelId="{52F503C4-58D1-4A62-B5EB-393FDAF18B4E}" type="presParOf" srcId="{B7D1B2AF-9C82-45D0-8BD6-CD455B45A7D4}" destId="{7F238D15-4B96-447B-9F38-FF9733DC2986}" srcOrd="4" destOrd="0" presId="urn:microsoft.com/office/officeart/2005/8/layout/process2"/>
    <dgm:cxn modelId="{7BA11C15-29D8-4684-9012-DF401C6027DE}" type="presParOf" srcId="{B7D1B2AF-9C82-45D0-8BD6-CD455B45A7D4}" destId="{71105A48-BFD2-4168-AD83-754231803942}" srcOrd="5" destOrd="0" presId="urn:microsoft.com/office/officeart/2005/8/layout/process2"/>
    <dgm:cxn modelId="{327F0050-9E95-47BA-91BB-2D1E4B6DC694}" type="presParOf" srcId="{71105A48-BFD2-4168-AD83-754231803942}" destId="{62E58025-9B97-4E69-9D22-92CD1EBA7917}" srcOrd="0" destOrd="0" presId="urn:microsoft.com/office/officeart/2005/8/layout/process2"/>
    <dgm:cxn modelId="{EF92E623-2B82-4496-8D73-26B64D8D689A}" type="presParOf" srcId="{B7D1B2AF-9C82-45D0-8BD6-CD455B45A7D4}" destId="{04DFCFEC-2F3A-451C-BBA9-CE5F9A687386}" srcOrd="6" destOrd="0" presId="urn:microsoft.com/office/officeart/2005/8/layout/process2"/>
    <dgm:cxn modelId="{EAC149ED-22D4-4A70-9000-2B66EE050CCB}" type="presParOf" srcId="{B7D1B2AF-9C82-45D0-8BD6-CD455B45A7D4}" destId="{3C6C5AA9-B21F-49F0-93B9-F2F343D4E907}" srcOrd="7" destOrd="0" presId="urn:microsoft.com/office/officeart/2005/8/layout/process2"/>
    <dgm:cxn modelId="{55FA7948-03F6-4983-8772-A27B0AED4834}" type="presParOf" srcId="{3C6C5AA9-B21F-49F0-93B9-F2F343D4E907}" destId="{B788D67E-1CAB-482D-AE2D-3E552AB56FF0}" srcOrd="0" destOrd="0" presId="urn:microsoft.com/office/officeart/2005/8/layout/process2"/>
    <dgm:cxn modelId="{ED806C49-9644-490B-8D24-77D7D7700BEC}" type="presParOf" srcId="{B7D1B2AF-9C82-45D0-8BD6-CD455B45A7D4}" destId="{06065594-1BFC-4E25-826B-E14860593B3E}" srcOrd="8" destOrd="0" presId="urn:microsoft.com/office/officeart/2005/8/layout/process2"/>
    <dgm:cxn modelId="{BFFAE002-19B3-47BB-842F-3B43E7664858}" type="presParOf" srcId="{B7D1B2AF-9C82-45D0-8BD6-CD455B45A7D4}" destId="{BBC7787F-F801-463A-8A9C-EBC438DEC770}" srcOrd="9" destOrd="0" presId="urn:microsoft.com/office/officeart/2005/8/layout/process2"/>
    <dgm:cxn modelId="{C1C50122-DFA1-4EFC-B3C7-3F239110F929}" type="presParOf" srcId="{BBC7787F-F801-463A-8A9C-EBC438DEC770}" destId="{F0FA1076-1332-44C9-8CA8-87B1300F7DBD}" srcOrd="0" destOrd="0" presId="urn:microsoft.com/office/officeart/2005/8/layout/process2"/>
    <dgm:cxn modelId="{214931B5-0D74-4A80-9D44-C38A4E607E57}" type="presParOf" srcId="{B7D1B2AF-9C82-45D0-8BD6-CD455B45A7D4}" destId="{AB7AA8B8-1481-4ACF-A0CC-8DABFA595502}" srcOrd="10" destOrd="0" presId="urn:microsoft.com/office/officeart/2005/8/layout/process2"/>
    <dgm:cxn modelId="{5A08B753-40CA-4BCE-93E4-E8E38DB4B37B}" type="presParOf" srcId="{B7D1B2AF-9C82-45D0-8BD6-CD455B45A7D4}" destId="{F4FE0602-A260-444D-AFD9-9741322D1CBC}" srcOrd="11" destOrd="0" presId="urn:microsoft.com/office/officeart/2005/8/layout/process2"/>
    <dgm:cxn modelId="{09CABDBB-7323-447C-BAC6-F2A15BBE033C}" type="presParOf" srcId="{F4FE0602-A260-444D-AFD9-9741322D1CBC}" destId="{5CB66ED8-AB3A-4A5B-98E6-E99143F7757C}" srcOrd="0" destOrd="0" presId="urn:microsoft.com/office/officeart/2005/8/layout/process2"/>
    <dgm:cxn modelId="{42F6AB4C-3040-4BE6-AA21-81218B17F4B6}" type="presParOf" srcId="{B7D1B2AF-9C82-45D0-8BD6-CD455B45A7D4}" destId="{8AAC340F-880A-4177-A51B-CAC8F7E337D2}" srcOrd="12" destOrd="0" presId="urn:microsoft.com/office/officeart/2005/8/layout/process2"/>
    <dgm:cxn modelId="{DC080F6A-596B-4CFA-9EFF-C0A7061643A9}" type="presParOf" srcId="{B7D1B2AF-9C82-45D0-8BD6-CD455B45A7D4}" destId="{C025BB27-61FD-4465-96FF-68B31666299E}" srcOrd="13" destOrd="0" presId="urn:microsoft.com/office/officeart/2005/8/layout/process2"/>
    <dgm:cxn modelId="{1FF04DBC-CDA5-4DF0-BCB8-A2FCC851A1CD}" type="presParOf" srcId="{C025BB27-61FD-4465-96FF-68B31666299E}" destId="{3FE51605-2715-494C-B191-1D12981DF8D2}" srcOrd="0" destOrd="0" presId="urn:microsoft.com/office/officeart/2005/8/layout/process2"/>
    <dgm:cxn modelId="{5BA0C458-5745-48DB-B7C5-EDEBE53CB0C7}" type="presParOf" srcId="{B7D1B2AF-9C82-45D0-8BD6-CD455B45A7D4}" destId="{CBEA22DE-ED3C-4093-8301-27F16D32D2FF}" srcOrd="14" destOrd="0" presId="urn:microsoft.com/office/officeart/2005/8/layout/process2"/>
  </dgm:cxnLst>
  <dgm:bg/>
  <dgm:whole/>
</dgm:dataModel>
</file>

<file path=ppt/diagrams/data12.xml><?xml version="1.0" encoding="utf-8"?>
<dgm:dataModel xmlns:dgm="http://schemas.openxmlformats.org/drawingml/2006/diagram" xmlns:a="http://schemas.openxmlformats.org/drawingml/2006/main">
  <dgm:ptLst>
    <dgm:pt modelId="{83F7EC2C-5BE9-4453-8239-583D5DAECA08}" type="doc">
      <dgm:prSet loTypeId="urn:microsoft.com/office/officeart/2005/8/layout/process2" loCatId="process" qsTypeId="urn:microsoft.com/office/officeart/2005/8/quickstyle/simple1" qsCatId="simple" csTypeId="urn:microsoft.com/office/officeart/2005/8/colors/accent1_2" csCatId="accent1" phldr="1"/>
      <dgm:spPr/>
    </dgm:pt>
    <dgm:pt modelId="{A6005701-081E-4D59-AA5B-9AFF76AEAC1F}">
      <dgm:prSet phldrT="[Text]"/>
      <dgm:spPr>
        <a:solidFill>
          <a:srgbClr val="C00000"/>
        </a:solidFill>
      </dgm:spPr>
      <dgm:t>
        <a:bodyPr/>
        <a:lstStyle/>
        <a:p>
          <a:r>
            <a:rPr lang="en-GB" dirty="0" smtClean="0"/>
            <a:t>Input</a:t>
          </a:r>
          <a:endParaRPr lang="en-GB" dirty="0"/>
        </a:p>
      </dgm:t>
    </dgm:pt>
    <dgm:pt modelId="{6D163442-6E54-482F-B735-28A14CA8B55B}" type="parTrans" cxnId="{EF0F4F02-737F-48BF-8C59-C760D4174559}">
      <dgm:prSet/>
      <dgm:spPr/>
      <dgm:t>
        <a:bodyPr/>
        <a:lstStyle/>
        <a:p>
          <a:endParaRPr lang="en-GB"/>
        </a:p>
      </dgm:t>
    </dgm:pt>
    <dgm:pt modelId="{A73C2FED-BD0E-4DBC-B7ED-347165F75A87}" type="sibTrans" cxnId="{EF0F4F02-737F-48BF-8C59-C760D4174559}">
      <dgm:prSet/>
      <dgm:spPr/>
      <dgm:t>
        <a:bodyPr/>
        <a:lstStyle/>
        <a:p>
          <a:endParaRPr lang="en-GB"/>
        </a:p>
      </dgm:t>
    </dgm:pt>
    <dgm:pt modelId="{1CE7FC9A-0966-4B71-BD24-7A469A72AB0F}">
      <dgm:prSet phldrT="[Text]"/>
      <dgm:spPr>
        <a:solidFill>
          <a:schemeClr val="accent3">
            <a:lumMod val="75000"/>
          </a:schemeClr>
        </a:solidFill>
      </dgm:spPr>
      <dgm:t>
        <a:bodyPr/>
        <a:lstStyle/>
        <a:p>
          <a:r>
            <a:rPr lang="en-GB" dirty="0" smtClean="0"/>
            <a:t>Stimulus Identification</a:t>
          </a:r>
          <a:endParaRPr lang="en-GB" dirty="0"/>
        </a:p>
      </dgm:t>
    </dgm:pt>
    <dgm:pt modelId="{B36B2FD8-6EAE-4107-97B4-675C17164DE5}" type="parTrans" cxnId="{647CF5D8-5AF4-482F-B67E-F7A7646313AE}">
      <dgm:prSet/>
      <dgm:spPr/>
      <dgm:t>
        <a:bodyPr/>
        <a:lstStyle/>
        <a:p>
          <a:endParaRPr lang="en-GB"/>
        </a:p>
      </dgm:t>
    </dgm:pt>
    <dgm:pt modelId="{F7229F40-0B59-46CF-A471-E0CB309BB60A}" type="sibTrans" cxnId="{647CF5D8-5AF4-482F-B67E-F7A7646313AE}">
      <dgm:prSet/>
      <dgm:spPr/>
      <dgm:t>
        <a:bodyPr/>
        <a:lstStyle/>
        <a:p>
          <a:endParaRPr lang="en-GB"/>
        </a:p>
      </dgm:t>
    </dgm:pt>
    <dgm:pt modelId="{E0DC1760-FD2D-4BF9-AEAD-44B01F7404D1}">
      <dgm:prSet phldrT="[Text]"/>
      <dgm:spPr>
        <a:solidFill>
          <a:schemeClr val="accent3">
            <a:lumMod val="75000"/>
          </a:schemeClr>
        </a:solidFill>
      </dgm:spPr>
      <dgm:t>
        <a:bodyPr/>
        <a:lstStyle/>
        <a:p>
          <a:r>
            <a:rPr lang="en-GB" dirty="0" smtClean="0"/>
            <a:t>Response Selection</a:t>
          </a:r>
          <a:endParaRPr lang="en-GB" dirty="0"/>
        </a:p>
      </dgm:t>
    </dgm:pt>
    <dgm:pt modelId="{9CBFC592-A440-4370-B41D-2B248C27C1B3}" type="parTrans" cxnId="{3EA0AC3A-A490-4450-B6CA-8D26AF7893CA}">
      <dgm:prSet/>
      <dgm:spPr/>
      <dgm:t>
        <a:bodyPr/>
        <a:lstStyle/>
        <a:p>
          <a:endParaRPr lang="en-GB"/>
        </a:p>
      </dgm:t>
    </dgm:pt>
    <dgm:pt modelId="{8E33D516-DCD7-4AFF-9F53-EB90D68415ED}" type="sibTrans" cxnId="{3EA0AC3A-A490-4450-B6CA-8D26AF7893CA}">
      <dgm:prSet/>
      <dgm:spPr/>
      <dgm:t>
        <a:bodyPr/>
        <a:lstStyle/>
        <a:p>
          <a:endParaRPr lang="en-GB"/>
        </a:p>
      </dgm:t>
    </dgm:pt>
    <dgm:pt modelId="{3C1DC21F-C550-49CE-B9D3-6072581FA1AD}">
      <dgm:prSet/>
      <dgm:spPr>
        <a:solidFill>
          <a:schemeClr val="accent3">
            <a:lumMod val="75000"/>
          </a:schemeClr>
        </a:solidFill>
      </dgm:spPr>
      <dgm:t>
        <a:bodyPr/>
        <a:lstStyle/>
        <a:p>
          <a:r>
            <a:rPr lang="en-GB" dirty="0" smtClean="0"/>
            <a:t>Response Programming</a:t>
          </a:r>
          <a:endParaRPr lang="en-GB" dirty="0"/>
        </a:p>
      </dgm:t>
    </dgm:pt>
    <dgm:pt modelId="{130F824A-D662-44FF-A8DE-2B06E0701805}" type="parTrans" cxnId="{01943374-9F91-4D7A-9B64-4AABF3C18F1F}">
      <dgm:prSet/>
      <dgm:spPr/>
      <dgm:t>
        <a:bodyPr/>
        <a:lstStyle/>
        <a:p>
          <a:endParaRPr lang="en-GB"/>
        </a:p>
      </dgm:t>
    </dgm:pt>
    <dgm:pt modelId="{80CEBC57-B76D-4BDE-BEFA-C89E1D6FAF14}" type="sibTrans" cxnId="{01943374-9F91-4D7A-9B64-4AABF3C18F1F}">
      <dgm:prSet/>
      <dgm:spPr/>
      <dgm:t>
        <a:bodyPr/>
        <a:lstStyle/>
        <a:p>
          <a:endParaRPr lang="en-GB"/>
        </a:p>
      </dgm:t>
    </dgm:pt>
    <dgm:pt modelId="{D6A19A9B-419D-4518-95C9-69B9A22AC316}">
      <dgm:prSet/>
      <dgm:spPr>
        <a:solidFill>
          <a:schemeClr val="accent3">
            <a:lumMod val="60000"/>
            <a:lumOff val="40000"/>
          </a:schemeClr>
        </a:solidFill>
      </dgm:spPr>
      <dgm:t>
        <a:bodyPr/>
        <a:lstStyle/>
        <a:p>
          <a:r>
            <a:rPr lang="en-GB" dirty="0" smtClean="0">
              <a:solidFill>
                <a:schemeClr val="tx1"/>
              </a:solidFill>
            </a:rPr>
            <a:t>Motor Programme</a:t>
          </a:r>
          <a:endParaRPr lang="en-GB" dirty="0">
            <a:solidFill>
              <a:schemeClr val="tx1"/>
            </a:solidFill>
          </a:endParaRPr>
        </a:p>
      </dgm:t>
    </dgm:pt>
    <dgm:pt modelId="{D520C001-FE7A-4155-B9A1-B7342ADBBB2B}" type="parTrans" cxnId="{5A2E96DD-F71B-48D2-8607-87C81754EC44}">
      <dgm:prSet/>
      <dgm:spPr/>
      <dgm:t>
        <a:bodyPr/>
        <a:lstStyle/>
        <a:p>
          <a:endParaRPr lang="en-GB"/>
        </a:p>
      </dgm:t>
    </dgm:pt>
    <dgm:pt modelId="{B976D5F1-7C59-47C5-86CC-6CF00218D841}" type="sibTrans" cxnId="{5A2E96DD-F71B-48D2-8607-87C81754EC44}">
      <dgm:prSet/>
      <dgm:spPr/>
      <dgm:t>
        <a:bodyPr/>
        <a:lstStyle/>
        <a:p>
          <a:endParaRPr lang="en-GB"/>
        </a:p>
      </dgm:t>
    </dgm:pt>
    <dgm:pt modelId="{6ADB52CC-4EF0-476F-8AAB-6D812C877522}">
      <dgm:prSet/>
      <dgm:spPr>
        <a:solidFill>
          <a:schemeClr val="accent3">
            <a:lumMod val="60000"/>
            <a:lumOff val="40000"/>
          </a:schemeClr>
        </a:solidFill>
      </dgm:spPr>
      <dgm:t>
        <a:bodyPr/>
        <a:lstStyle/>
        <a:p>
          <a:r>
            <a:rPr lang="en-GB" dirty="0" smtClean="0">
              <a:solidFill>
                <a:schemeClr val="tx1"/>
              </a:solidFill>
            </a:rPr>
            <a:t>Spinal Cord</a:t>
          </a:r>
          <a:endParaRPr lang="en-GB" dirty="0">
            <a:solidFill>
              <a:schemeClr val="tx1"/>
            </a:solidFill>
          </a:endParaRPr>
        </a:p>
      </dgm:t>
    </dgm:pt>
    <dgm:pt modelId="{52E5C1F3-FD0F-487A-9990-8A1F60C6EB36}" type="parTrans" cxnId="{048ECA15-BF4A-452A-A9C8-425CD787D078}">
      <dgm:prSet/>
      <dgm:spPr/>
      <dgm:t>
        <a:bodyPr/>
        <a:lstStyle/>
        <a:p>
          <a:endParaRPr lang="en-GB"/>
        </a:p>
      </dgm:t>
    </dgm:pt>
    <dgm:pt modelId="{EB860233-BD6A-4776-A0CB-D08EE73EE202}" type="sibTrans" cxnId="{048ECA15-BF4A-452A-A9C8-425CD787D078}">
      <dgm:prSet/>
      <dgm:spPr/>
      <dgm:t>
        <a:bodyPr/>
        <a:lstStyle/>
        <a:p>
          <a:endParaRPr lang="en-GB"/>
        </a:p>
      </dgm:t>
    </dgm:pt>
    <dgm:pt modelId="{026D6832-EE2D-48BF-A248-5A85F8B6FBC0}">
      <dgm:prSet/>
      <dgm:spPr>
        <a:solidFill>
          <a:schemeClr val="accent3">
            <a:lumMod val="60000"/>
            <a:lumOff val="40000"/>
          </a:schemeClr>
        </a:solidFill>
      </dgm:spPr>
      <dgm:t>
        <a:bodyPr/>
        <a:lstStyle/>
        <a:p>
          <a:r>
            <a:rPr lang="en-GB" dirty="0" smtClean="0">
              <a:solidFill>
                <a:schemeClr val="tx1"/>
              </a:solidFill>
            </a:rPr>
            <a:t>Muscles</a:t>
          </a:r>
          <a:endParaRPr lang="en-GB" dirty="0">
            <a:solidFill>
              <a:schemeClr val="tx1"/>
            </a:solidFill>
          </a:endParaRPr>
        </a:p>
      </dgm:t>
    </dgm:pt>
    <dgm:pt modelId="{A75D6562-0B9F-4015-B30B-42ABBC26E13F}" type="parTrans" cxnId="{9432E631-B6DC-4592-9E04-D65FB0492C94}">
      <dgm:prSet/>
      <dgm:spPr/>
      <dgm:t>
        <a:bodyPr/>
        <a:lstStyle/>
        <a:p>
          <a:endParaRPr lang="en-GB"/>
        </a:p>
      </dgm:t>
    </dgm:pt>
    <dgm:pt modelId="{12FB7B2D-07F8-46C0-AB8B-E274C0E3228B}" type="sibTrans" cxnId="{9432E631-B6DC-4592-9E04-D65FB0492C94}">
      <dgm:prSet/>
      <dgm:spPr/>
      <dgm:t>
        <a:bodyPr/>
        <a:lstStyle/>
        <a:p>
          <a:endParaRPr lang="en-GB"/>
        </a:p>
      </dgm:t>
    </dgm:pt>
    <dgm:pt modelId="{CC1BDC77-FEC9-43BE-BFDF-4C8BC72C23E7}">
      <dgm:prSet/>
      <dgm:spPr>
        <a:solidFill>
          <a:schemeClr val="accent4">
            <a:lumMod val="75000"/>
          </a:schemeClr>
        </a:solidFill>
      </dgm:spPr>
      <dgm:t>
        <a:bodyPr/>
        <a:lstStyle/>
        <a:p>
          <a:r>
            <a:rPr lang="en-GB" dirty="0" smtClean="0"/>
            <a:t>Output</a:t>
          </a:r>
          <a:endParaRPr lang="en-GB" dirty="0"/>
        </a:p>
      </dgm:t>
    </dgm:pt>
    <dgm:pt modelId="{431E88A6-1BFD-48EE-B014-67A108031DA5}" type="parTrans" cxnId="{D5860E86-8D9D-43A3-ABCF-C04EBD33B0D2}">
      <dgm:prSet/>
      <dgm:spPr/>
      <dgm:t>
        <a:bodyPr/>
        <a:lstStyle/>
        <a:p>
          <a:endParaRPr lang="en-GB"/>
        </a:p>
      </dgm:t>
    </dgm:pt>
    <dgm:pt modelId="{90C87064-E986-4CA2-A800-EBFE1C8B8C91}" type="sibTrans" cxnId="{D5860E86-8D9D-43A3-ABCF-C04EBD33B0D2}">
      <dgm:prSet/>
      <dgm:spPr/>
      <dgm:t>
        <a:bodyPr/>
        <a:lstStyle/>
        <a:p>
          <a:endParaRPr lang="en-GB"/>
        </a:p>
      </dgm:t>
    </dgm:pt>
    <dgm:pt modelId="{B7D1B2AF-9C82-45D0-8BD6-CD455B45A7D4}" type="pres">
      <dgm:prSet presAssocID="{83F7EC2C-5BE9-4453-8239-583D5DAECA08}" presName="linearFlow" presStyleCnt="0">
        <dgm:presLayoutVars>
          <dgm:resizeHandles val="exact"/>
        </dgm:presLayoutVars>
      </dgm:prSet>
      <dgm:spPr/>
    </dgm:pt>
    <dgm:pt modelId="{E420E81C-FDE1-42B7-A7CC-862D88E3ABBA}" type="pres">
      <dgm:prSet presAssocID="{A6005701-081E-4D59-AA5B-9AFF76AEAC1F}" presName="node" presStyleLbl="node1" presStyleIdx="0" presStyleCnt="8">
        <dgm:presLayoutVars>
          <dgm:bulletEnabled val="1"/>
        </dgm:presLayoutVars>
      </dgm:prSet>
      <dgm:spPr/>
      <dgm:t>
        <a:bodyPr/>
        <a:lstStyle/>
        <a:p>
          <a:endParaRPr lang="en-GB"/>
        </a:p>
      </dgm:t>
    </dgm:pt>
    <dgm:pt modelId="{E5B759D1-5BEC-4DC2-82FC-0AABC2465C3E}" type="pres">
      <dgm:prSet presAssocID="{A73C2FED-BD0E-4DBC-B7ED-347165F75A87}" presName="sibTrans" presStyleLbl="sibTrans2D1" presStyleIdx="0" presStyleCnt="7"/>
      <dgm:spPr/>
      <dgm:t>
        <a:bodyPr/>
        <a:lstStyle/>
        <a:p>
          <a:endParaRPr lang="en-GB"/>
        </a:p>
      </dgm:t>
    </dgm:pt>
    <dgm:pt modelId="{AF16DF4A-D0F9-49F6-BBF4-A4A13F2A776C}" type="pres">
      <dgm:prSet presAssocID="{A73C2FED-BD0E-4DBC-B7ED-347165F75A87}" presName="connectorText" presStyleLbl="sibTrans2D1" presStyleIdx="0" presStyleCnt="7"/>
      <dgm:spPr/>
      <dgm:t>
        <a:bodyPr/>
        <a:lstStyle/>
        <a:p>
          <a:endParaRPr lang="en-GB"/>
        </a:p>
      </dgm:t>
    </dgm:pt>
    <dgm:pt modelId="{8948DEBC-84C4-4B14-BB2D-F8ABFADFD9BC}" type="pres">
      <dgm:prSet presAssocID="{1CE7FC9A-0966-4B71-BD24-7A469A72AB0F}" presName="node" presStyleLbl="node1" presStyleIdx="1" presStyleCnt="8">
        <dgm:presLayoutVars>
          <dgm:bulletEnabled val="1"/>
        </dgm:presLayoutVars>
      </dgm:prSet>
      <dgm:spPr/>
      <dgm:t>
        <a:bodyPr/>
        <a:lstStyle/>
        <a:p>
          <a:endParaRPr lang="en-GB"/>
        </a:p>
      </dgm:t>
    </dgm:pt>
    <dgm:pt modelId="{467BB775-C8E8-42C5-A071-92A6596367F2}" type="pres">
      <dgm:prSet presAssocID="{F7229F40-0B59-46CF-A471-E0CB309BB60A}" presName="sibTrans" presStyleLbl="sibTrans2D1" presStyleIdx="1" presStyleCnt="7"/>
      <dgm:spPr/>
      <dgm:t>
        <a:bodyPr/>
        <a:lstStyle/>
        <a:p>
          <a:endParaRPr lang="en-GB"/>
        </a:p>
      </dgm:t>
    </dgm:pt>
    <dgm:pt modelId="{3B0310EE-390B-4AB1-8D0B-31F7EE2796E7}" type="pres">
      <dgm:prSet presAssocID="{F7229F40-0B59-46CF-A471-E0CB309BB60A}" presName="connectorText" presStyleLbl="sibTrans2D1" presStyleIdx="1" presStyleCnt="7"/>
      <dgm:spPr/>
      <dgm:t>
        <a:bodyPr/>
        <a:lstStyle/>
        <a:p>
          <a:endParaRPr lang="en-GB"/>
        </a:p>
      </dgm:t>
    </dgm:pt>
    <dgm:pt modelId="{7F238D15-4B96-447B-9F38-FF9733DC2986}" type="pres">
      <dgm:prSet presAssocID="{E0DC1760-FD2D-4BF9-AEAD-44B01F7404D1}" presName="node" presStyleLbl="node1" presStyleIdx="2" presStyleCnt="8">
        <dgm:presLayoutVars>
          <dgm:bulletEnabled val="1"/>
        </dgm:presLayoutVars>
      </dgm:prSet>
      <dgm:spPr/>
      <dgm:t>
        <a:bodyPr/>
        <a:lstStyle/>
        <a:p>
          <a:endParaRPr lang="en-GB"/>
        </a:p>
      </dgm:t>
    </dgm:pt>
    <dgm:pt modelId="{71105A48-BFD2-4168-AD83-754231803942}" type="pres">
      <dgm:prSet presAssocID="{8E33D516-DCD7-4AFF-9F53-EB90D68415ED}" presName="sibTrans" presStyleLbl="sibTrans2D1" presStyleIdx="2" presStyleCnt="7"/>
      <dgm:spPr/>
      <dgm:t>
        <a:bodyPr/>
        <a:lstStyle/>
        <a:p>
          <a:endParaRPr lang="en-GB"/>
        </a:p>
      </dgm:t>
    </dgm:pt>
    <dgm:pt modelId="{62E58025-9B97-4E69-9D22-92CD1EBA7917}" type="pres">
      <dgm:prSet presAssocID="{8E33D516-DCD7-4AFF-9F53-EB90D68415ED}" presName="connectorText" presStyleLbl="sibTrans2D1" presStyleIdx="2" presStyleCnt="7"/>
      <dgm:spPr/>
      <dgm:t>
        <a:bodyPr/>
        <a:lstStyle/>
        <a:p>
          <a:endParaRPr lang="en-GB"/>
        </a:p>
      </dgm:t>
    </dgm:pt>
    <dgm:pt modelId="{04DFCFEC-2F3A-451C-BBA9-CE5F9A687386}" type="pres">
      <dgm:prSet presAssocID="{3C1DC21F-C550-49CE-B9D3-6072581FA1AD}" presName="node" presStyleLbl="node1" presStyleIdx="3" presStyleCnt="8">
        <dgm:presLayoutVars>
          <dgm:bulletEnabled val="1"/>
        </dgm:presLayoutVars>
      </dgm:prSet>
      <dgm:spPr/>
      <dgm:t>
        <a:bodyPr/>
        <a:lstStyle/>
        <a:p>
          <a:endParaRPr lang="en-GB"/>
        </a:p>
      </dgm:t>
    </dgm:pt>
    <dgm:pt modelId="{3C6C5AA9-B21F-49F0-93B9-F2F343D4E907}" type="pres">
      <dgm:prSet presAssocID="{80CEBC57-B76D-4BDE-BEFA-C89E1D6FAF14}" presName="sibTrans" presStyleLbl="sibTrans2D1" presStyleIdx="3" presStyleCnt="7"/>
      <dgm:spPr/>
      <dgm:t>
        <a:bodyPr/>
        <a:lstStyle/>
        <a:p>
          <a:endParaRPr lang="en-GB"/>
        </a:p>
      </dgm:t>
    </dgm:pt>
    <dgm:pt modelId="{B788D67E-1CAB-482D-AE2D-3E552AB56FF0}" type="pres">
      <dgm:prSet presAssocID="{80CEBC57-B76D-4BDE-BEFA-C89E1D6FAF14}" presName="connectorText" presStyleLbl="sibTrans2D1" presStyleIdx="3" presStyleCnt="7"/>
      <dgm:spPr/>
      <dgm:t>
        <a:bodyPr/>
        <a:lstStyle/>
        <a:p>
          <a:endParaRPr lang="en-GB"/>
        </a:p>
      </dgm:t>
    </dgm:pt>
    <dgm:pt modelId="{06065594-1BFC-4E25-826B-E14860593B3E}" type="pres">
      <dgm:prSet presAssocID="{D6A19A9B-419D-4518-95C9-69B9A22AC316}" presName="node" presStyleLbl="node1" presStyleIdx="4" presStyleCnt="8">
        <dgm:presLayoutVars>
          <dgm:bulletEnabled val="1"/>
        </dgm:presLayoutVars>
      </dgm:prSet>
      <dgm:spPr/>
      <dgm:t>
        <a:bodyPr/>
        <a:lstStyle/>
        <a:p>
          <a:endParaRPr lang="en-GB"/>
        </a:p>
      </dgm:t>
    </dgm:pt>
    <dgm:pt modelId="{BBC7787F-F801-463A-8A9C-EBC438DEC770}" type="pres">
      <dgm:prSet presAssocID="{B976D5F1-7C59-47C5-86CC-6CF00218D841}" presName="sibTrans" presStyleLbl="sibTrans2D1" presStyleIdx="4" presStyleCnt="7"/>
      <dgm:spPr/>
      <dgm:t>
        <a:bodyPr/>
        <a:lstStyle/>
        <a:p>
          <a:endParaRPr lang="en-GB"/>
        </a:p>
      </dgm:t>
    </dgm:pt>
    <dgm:pt modelId="{F0FA1076-1332-44C9-8CA8-87B1300F7DBD}" type="pres">
      <dgm:prSet presAssocID="{B976D5F1-7C59-47C5-86CC-6CF00218D841}" presName="connectorText" presStyleLbl="sibTrans2D1" presStyleIdx="4" presStyleCnt="7"/>
      <dgm:spPr/>
      <dgm:t>
        <a:bodyPr/>
        <a:lstStyle/>
        <a:p>
          <a:endParaRPr lang="en-GB"/>
        </a:p>
      </dgm:t>
    </dgm:pt>
    <dgm:pt modelId="{AB7AA8B8-1481-4ACF-A0CC-8DABFA595502}" type="pres">
      <dgm:prSet presAssocID="{6ADB52CC-4EF0-476F-8AAB-6D812C877522}" presName="node" presStyleLbl="node1" presStyleIdx="5" presStyleCnt="8">
        <dgm:presLayoutVars>
          <dgm:bulletEnabled val="1"/>
        </dgm:presLayoutVars>
      </dgm:prSet>
      <dgm:spPr/>
      <dgm:t>
        <a:bodyPr/>
        <a:lstStyle/>
        <a:p>
          <a:endParaRPr lang="en-GB"/>
        </a:p>
      </dgm:t>
    </dgm:pt>
    <dgm:pt modelId="{F4FE0602-A260-444D-AFD9-9741322D1CBC}" type="pres">
      <dgm:prSet presAssocID="{EB860233-BD6A-4776-A0CB-D08EE73EE202}" presName="sibTrans" presStyleLbl="sibTrans2D1" presStyleIdx="5" presStyleCnt="7"/>
      <dgm:spPr/>
      <dgm:t>
        <a:bodyPr/>
        <a:lstStyle/>
        <a:p>
          <a:endParaRPr lang="en-GB"/>
        </a:p>
      </dgm:t>
    </dgm:pt>
    <dgm:pt modelId="{5CB66ED8-AB3A-4A5B-98E6-E99143F7757C}" type="pres">
      <dgm:prSet presAssocID="{EB860233-BD6A-4776-A0CB-D08EE73EE202}" presName="connectorText" presStyleLbl="sibTrans2D1" presStyleIdx="5" presStyleCnt="7"/>
      <dgm:spPr/>
      <dgm:t>
        <a:bodyPr/>
        <a:lstStyle/>
        <a:p>
          <a:endParaRPr lang="en-GB"/>
        </a:p>
      </dgm:t>
    </dgm:pt>
    <dgm:pt modelId="{8AAC340F-880A-4177-A51B-CAC8F7E337D2}" type="pres">
      <dgm:prSet presAssocID="{026D6832-EE2D-48BF-A248-5A85F8B6FBC0}" presName="node" presStyleLbl="node1" presStyleIdx="6" presStyleCnt="8">
        <dgm:presLayoutVars>
          <dgm:bulletEnabled val="1"/>
        </dgm:presLayoutVars>
      </dgm:prSet>
      <dgm:spPr/>
      <dgm:t>
        <a:bodyPr/>
        <a:lstStyle/>
        <a:p>
          <a:endParaRPr lang="en-GB"/>
        </a:p>
      </dgm:t>
    </dgm:pt>
    <dgm:pt modelId="{C025BB27-61FD-4465-96FF-68B31666299E}" type="pres">
      <dgm:prSet presAssocID="{12FB7B2D-07F8-46C0-AB8B-E274C0E3228B}" presName="sibTrans" presStyleLbl="sibTrans2D1" presStyleIdx="6" presStyleCnt="7"/>
      <dgm:spPr/>
      <dgm:t>
        <a:bodyPr/>
        <a:lstStyle/>
        <a:p>
          <a:endParaRPr lang="en-GB"/>
        </a:p>
      </dgm:t>
    </dgm:pt>
    <dgm:pt modelId="{3FE51605-2715-494C-B191-1D12981DF8D2}" type="pres">
      <dgm:prSet presAssocID="{12FB7B2D-07F8-46C0-AB8B-E274C0E3228B}" presName="connectorText" presStyleLbl="sibTrans2D1" presStyleIdx="6" presStyleCnt="7"/>
      <dgm:spPr/>
      <dgm:t>
        <a:bodyPr/>
        <a:lstStyle/>
        <a:p>
          <a:endParaRPr lang="en-GB"/>
        </a:p>
      </dgm:t>
    </dgm:pt>
    <dgm:pt modelId="{CBEA22DE-ED3C-4093-8301-27F16D32D2FF}" type="pres">
      <dgm:prSet presAssocID="{CC1BDC77-FEC9-43BE-BFDF-4C8BC72C23E7}" presName="node" presStyleLbl="node1" presStyleIdx="7" presStyleCnt="8">
        <dgm:presLayoutVars>
          <dgm:bulletEnabled val="1"/>
        </dgm:presLayoutVars>
      </dgm:prSet>
      <dgm:spPr/>
      <dgm:t>
        <a:bodyPr/>
        <a:lstStyle/>
        <a:p>
          <a:endParaRPr lang="en-GB"/>
        </a:p>
      </dgm:t>
    </dgm:pt>
  </dgm:ptLst>
  <dgm:cxnLst>
    <dgm:cxn modelId="{950598FC-C967-421B-8678-4D0514ECB3E0}" type="presOf" srcId="{A73C2FED-BD0E-4DBC-B7ED-347165F75A87}" destId="{E5B759D1-5BEC-4DC2-82FC-0AABC2465C3E}" srcOrd="0" destOrd="0" presId="urn:microsoft.com/office/officeart/2005/8/layout/process2"/>
    <dgm:cxn modelId="{10FD2093-0345-4769-B688-9F325AC320ED}" type="presOf" srcId="{B976D5F1-7C59-47C5-86CC-6CF00218D841}" destId="{BBC7787F-F801-463A-8A9C-EBC438DEC770}" srcOrd="0" destOrd="0" presId="urn:microsoft.com/office/officeart/2005/8/layout/process2"/>
    <dgm:cxn modelId="{5EF9EAE5-CDC4-4B99-843E-F6D7CA240925}" type="presOf" srcId="{8E33D516-DCD7-4AFF-9F53-EB90D68415ED}" destId="{62E58025-9B97-4E69-9D22-92CD1EBA7917}" srcOrd="1" destOrd="0" presId="urn:microsoft.com/office/officeart/2005/8/layout/process2"/>
    <dgm:cxn modelId="{79AA7D54-D646-4960-AA1E-5E9102275745}" type="presOf" srcId="{1CE7FC9A-0966-4B71-BD24-7A469A72AB0F}" destId="{8948DEBC-84C4-4B14-BB2D-F8ABFADFD9BC}" srcOrd="0" destOrd="0" presId="urn:microsoft.com/office/officeart/2005/8/layout/process2"/>
    <dgm:cxn modelId="{7ECC585F-0FC6-41A9-B2B4-62B34FF93104}" type="presOf" srcId="{EB860233-BD6A-4776-A0CB-D08EE73EE202}" destId="{F4FE0602-A260-444D-AFD9-9741322D1CBC}" srcOrd="0" destOrd="0" presId="urn:microsoft.com/office/officeart/2005/8/layout/process2"/>
    <dgm:cxn modelId="{01943374-9F91-4D7A-9B64-4AABF3C18F1F}" srcId="{83F7EC2C-5BE9-4453-8239-583D5DAECA08}" destId="{3C1DC21F-C550-49CE-B9D3-6072581FA1AD}" srcOrd="3" destOrd="0" parTransId="{130F824A-D662-44FF-A8DE-2B06E0701805}" sibTransId="{80CEBC57-B76D-4BDE-BEFA-C89E1D6FAF14}"/>
    <dgm:cxn modelId="{EF0F4F02-737F-48BF-8C59-C760D4174559}" srcId="{83F7EC2C-5BE9-4453-8239-583D5DAECA08}" destId="{A6005701-081E-4D59-AA5B-9AFF76AEAC1F}" srcOrd="0" destOrd="0" parTransId="{6D163442-6E54-482F-B735-28A14CA8B55B}" sibTransId="{A73C2FED-BD0E-4DBC-B7ED-347165F75A87}"/>
    <dgm:cxn modelId="{530EDE34-0ACB-4855-B177-059A3CF7A9ED}" type="presOf" srcId="{12FB7B2D-07F8-46C0-AB8B-E274C0E3228B}" destId="{3FE51605-2715-494C-B191-1D12981DF8D2}" srcOrd="1" destOrd="0" presId="urn:microsoft.com/office/officeart/2005/8/layout/process2"/>
    <dgm:cxn modelId="{3A99D51A-3A3E-4ACF-BB91-CFDF54B88252}" type="presOf" srcId="{B976D5F1-7C59-47C5-86CC-6CF00218D841}" destId="{F0FA1076-1332-44C9-8CA8-87B1300F7DBD}" srcOrd="1" destOrd="0" presId="urn:microsoft.com/office/officeart/2005/8/layout/process2"/>
    <dgm:cxn modelId="{33DE3D14-176A-4C45-9F52-4FCC9C168E4D}" type="presOf" srcId="{83F7EC2C-5BE9-4453-8239-583D5DAECA08}" destId="{B7D1B2AF-9C82-45D0-8BD6-CD455B45A7D4}" srcOrd="0" destOrd="0" presId="urn:microsoft.com/office/officeart/2005/8/layout/process2"/>
    <dgm:cxn modelId="{1DFFDA1D-0D25-4D42-AFF5-EF3E547FE929}" type="presOf" srcId="{E0DC1760-FD2D-4BF9-AEAD-44B01F7404D1}" destId="{7F238D15-4B96-447B-9F38-FF9733DC2986}" srcOrd="0" destOrd="0" presId="urn:microsoft.com/office/officeart/2005/8/layout/process2"/>
    <dgm:cxn modelId="{14AD0F23-05F6-4B81-9807-4C3EF275CEA5}" type="presOf" srcId="{3C1DC21F-C550-49CE-B9D3-6072581FA1AD}" destId="{04DFCFEC-2F3A-451C-BBA9-CE5F9A687386}" srcOrd="0" destOrd="0" presId="urn:microsoft.com/office/officeart/2005/8/layout/process2"/>
    <dgm:cxn modelId="{CCFE48B1-8143-446D-9EF4-95E24DACC0A1}" type="presOf" srcId="{12FB7B2D-07F8-46C0-AB8B-E274C0E3228B}" destId="{C025BB27-61FD-4465-96FF-68B31666299E}" srcOrd="0" destOrd="0" presId="urn:microsoft.com/office/officeart/2005/8/layout/process2"/>
    <dgm:cxn modelId="{D92F614A-A7AF-4BA3-9877-F64767DD0D85}" type="presOf" srcId="{A6005701-081E-4D59-AA5B-9AFF76AEAC1F}" destId="{E420E81C-FDE1-42B7-A7CC-862D88E3ABBA}" srcOrd="0" destOrd="0" presId="urn:microsoft.com/office/officeart/2005/8/layout/process2"/>
    <dgm:cxn modelId="{0B9C0A75-383C-4CE3-877B-B965CB4246ED}" type="presOf" srcId="{A73C2FED-BD0E-4DBC-B7ED-347165F75A87}" destId="{AF16DF4A-D0F9-49F6-BBF4-A4A13F2A776C}" srcOrd="1" destOrd="0" presId="urn:microsoft.com/office/officeart/2005/8/layout/process2"/>
    <dgm:cxn modelId="{777BDBE0-6060-4B30-A146-0EAC2BDE1CEF}" type="presOf" srcId="{6ADB52CC-4EF0-476F-8AAB-6D812C877522}" destId="{AB7AA8B8-1481-4ACF-A0CC-8DABFA595502}" srcOrd="0" destOrd="0" presId="urn:microsoft.com/office/officeart/2005/8/layout/process2"/>
    <dgm:cxn modelId="{9432E631-B6DC-4592-9E04-D65FB0492C94}" srcId="{83F7EC2C-5BE9-4453-8239-583D5DAECA08}" destId="{026D6832-EE2D-48BF-A248-5A85F8B6FBC0}" srcOrd="6" destOrd="0" parTransId="{A75D6562-0B9F-4015-B30B-42ABBC26E13F}" sibTransId="{12FB7B2D-07F8-46C0-AB8B-E274C0E3228B}"/>
    <dgm:cxn modelId="{30B998C7-E5AB-49A0-B5A9-2F1633286708}" type="presOf" srcId="{D6A19A9B-419D-4518-95C9-69B9A22AC316}" destId="{06065594-1BFC-4E25-826B-E14860593B3E}" srcOrd="0" destOrd="0" presId="urn:microsoft.com/office/officeart/2005/8/layout/process2"/>
    <dgm:cxn modelId="{1F8125B7-7B4A-4A71-8A55-84CBA159FDBB}" type="presOf" srcId="{CC1BDC77-FEC9-43BE-BFDF-4C8BC72C23E7}" destId="{CBEA22DE-ED3C-4093-8301-27F16D32D2FF}" srcOrd="0" destOrd="0" presId="urn:microsoft.com/office/officeart/2005/8/layout/process2"/>
    <dgm:cxn modelId="{8FA1A601-F381-42E1-BE40-C5D7405A08A0}" type="presOf" srcId="{F7229F40-0B59-46CF-A471-E0CB309BB60A}" destId="{467BB775-C8E8-42C5-A071-92A6596367F2}" srcOrd="0" destOrd="0" presId="urn:microsoft.com/office/officeart/2005/8/layout/process2"/>
    <dgm:cxn modelId="{D145D38B-41F0-48C5-8A6A-5BAE9D704122}" type="presOf" srcId="{8E33D516-DCD7-4AFF-9F53-EB90D68415ED}" destId="{71105A48-BFD2-4168-AD83-754231803942}" srcOrd="0" destOrd="0" presId="urn:microsoft.com/office/officeart/2005/8/layout/process2"/>
    <dgm:cxn modelId="{F5C223F9-2D7D-483B-A6E4-9A682CC03CB5}" type="presOf" srcId="{80CEBC57-B76D-4BDE-BEFA-C89E1D6FAF14}" destId="{3C6C5AA9-B21F-49F0-93B9-F2F343D4E907}" srcOrd="0" destOrd="0" presId="urn:microsoft.com/office/officeart/2005/8/layout/process2"/>
    <dgm:cxn modelId="{2884FFD4-9664-490B-B54A-599F1655AE76}" type="presOf" srcId="{026D6832-EE2D-48BF-A248-5A85F8B6FBC0}" destId="{8AAC340F-880A-4177-A51B-CAC8F7E337D2}" srcOrd="0" destOrd="0" presId="urn:microsoft.com/office/officeart/2005/8/layout/process2"/>
    <dgm:cxn modelId="{647CF5D8-5AF4-482F-B67E-F7A7646313AE}" srcId="{83F7EC2C-5BE9-4453-8239-583D5DAECA08}" destId="{1CE7FC9A-0966-4B71-BD24-7A469A72AB0F}" srcOrd="1" destOrd="0" parTransId="{B36B2FD8-6EAE-4107-97B4-675C17164DE5}" sibTransId="{F7229F40-0B59-46CF-A471-E0CB309BB60A}"/>
    <dgm:cxn modelId="{FEDB50F9-3F64-48D7-92F6-FF4B8AD268DB}" type="presOf" srcId="{80CEBC57-B76D-4BDE-BEFA-C89E1D6FAF14}" destId="{B788D67E-1CAB-482D-AE2D-3E552AB56FF0}" srcOrd="1" destOrd="0" presId="urn:microsoft.com/office/officeart/2005/8/layout/process2"/>
    <dgm:cxn modelId="{3EA0AC3A-A490-4450-B6CA-8D26AF7893CA}" srcId="{83F7EC2C-5BE9-4453-8239-583D5DAECA08}" destId="{E0DC1760-FD2D-4BF9-AEAD-44B01F7404D1}" srcOrd="2" destOrd="0" parTransId="{9CBFC592-A440-4370-B41D-2B248C27C1B3}" sibTransId="{8E33D516-DCD7-4AFF-9F53-EB90D68415ED}"/>
    <dgm:cxn modelId="{D5860E86-8D9D-43A3-ABCF-C04EBD33B0D2}" srcId="{83F7EC2C-5BE9-4453-8239-583D5DAECA08}" destId="{CC1BDC77-FEC9-43BE-BFDF-4C8BC72C23E7}" srcOrd="7" destOrd="0" parTransId="{431E88A6-1BFD-48EE-B014-67A108031DA5}" sibTransId="{90C87064-E986-4CA2-A800-EBFE1C8B8C91}"/>
    <dgm:cxn modelId="{5A2E96DD-F71B-48D2-8607-87C81754EC44}" srcId="{83F7EC2C-5BE9-4453-8239-583D5DAECA08}" destId="{D6A19A9B-419D-4518-95C9-69B9A22AC316}" srcOrd="4" destOrd="0" parTransId="{D520C001-FE7A-4155-B9A1-B7342ADBBB2B}" sibTransId="{B976D5F1-7C59-47C5-86CC-6CF00218D841}"/>
    <dgm:cxn modelId="{E45907E3-C74E-42BE-903A-1763EDF81A1C}" type="presOf" srcId="{F7229F40-0B59-46CF-A471-E0CB309BB60A}" destId="{3B0310EE-390B-4AB1-8D0B-31F7EE2796E7}" srcOrd="1" destOrd="0" presId="urn:microsoft.com/office/officeart/2005/8/layout/process2"/>
    <dgm:cxn modelId="{048ECA15-BF4A-452A-A9C8-425CD787D078}" srcId="{83F7EC2C-5BE9-4453-8239-583D5DAECA08}" destId="{6ADB52CC-4EF0-476F-8AAB-6D812C877522}" srcOrd="5" destOrd="0" parTransId="{52E5C1F3-FD0F-487A-9990-8A1F60C6EB36}" sibTransId="{EB860233-BD6A-4776-A0CB-D08EE73EE202}"/>
    <dgm:cxn modelId="{BE8FB167-A795-4D29-B402-9C27BA7FC6F2}" type="presOf" srcId="{EB860233-BD6A-4776-A0CB-D08EE73EE202}" destId="{5CB66ED8-AB3A-4A5B-98E6-E99143F7757C}" srcOrd="1" destOrd="0" presId="urn:microsoft.com/office/officeart/2005/8/layout/process2"/>
    <dgm:cxn modelId="{26912479-1945-4524-A4A3-D36A34FAC9FD}" type="presParOf" srcId="{B7D1B2AF-9C82-45D0-8BD6-CD455B45A7D4}" destId="{E420E81C-FDE1-42B7-A7CC-862D88E3ABBA}" srcOrd="0" destOrd="0" presId="urn:microsoft.com/office/officeart/2005/8/layout/process2"/>
    <dgm:cxn modelId="{2E97B2DF-7F81-4B79-B78D-4AF88589F126}" type="presParOf" srcId="{B7D1B2AF-9C82-45D0-8BD6-CD455B45A7D4}" destId="{E5B759D1-5BEC-4DC2-82FC-0AABC2465C3E}" srcOrd="1" destOrd="0" presId="urn:microsoft.com/office/officeart/2005/8/layout/process2"/>
    <dgm:cxn modelId="{936642DB-C6DA-4EA6-93C9-D03ABAACC39B}" type="presParOf" srcId="{E5B759D1-5BEC-4DC2-82FC-0AABC2465C3E}" destId="{AF16DF4A-D0F9-49F6-BBF4-A4A13F2A776C}" srcOrd="0" destOrd="0" presId="urn:microsoft.com/office/officeart/2005/8/layout/process2"/>
    <dgm:cxn modelId="{5C533F51-3C99-4F35-A929-98C8800FF3A9}" type="presParOf" srcId="{B7D1B2AF-9C82-45D0-8BD6-CD455B45A7D4}" destId="{8948DEBC-84C4-4B14-BB2D-F8ABFADFD9BC}" srcOrd="2" destOrd="0" presId="urn:microsoft.com/office/officeart/2005/8/layout/process2"/>
    <dgm:cxn modelId="{DFF75B75-719D-4B48-93BD-78D34B8738FE}" type="presParOf" srcId="{B7D1B2AF-9C82-45D0-8BD6-CD455B45A7D4}" destId="{467BB775-C8E8-42C5-A071-92A6596367F2}" srcOrd="3" destOrd="0" presId="urn:microsoft.com/office/officeart/2005/8/layout/process2"/>
    <dgm:cxn modelId="{4BA4216D-E012-4454-9035-F662C9BF2956}" type="presParOf" srcId="{467BB775-C8E8-42C5-A071-92A6596367F2}" destId="{3B0310EE-390B-4AB1-8D0B-31F7EE2796E7}" srcOrd="0" destOrd="0" presId="urn:microsoft.com/office/officeart/2005/8/layout/process2"/>
    <dgm:cxn modelId="{24B380C8-18FB-4771-A095-C6AFEFEB78F0}" type="presParOf" srcId="{B7D1B2AF-9C82-45D0-8BD6-CD455B45A7D4}" destId="{7F238D15-4B96-447B-9F38-FF9733DC2986}" srcOrd="4" destOrd="0" presId="urn:microsoft.com/office/officeart/2005/8/layout/process2"/>
    <dgm:cxn modelId="{83DF3AC6-50B8-4DD6-8408-D20F552FDA9E}" type="presParOf" srcId="{B7D1B2AF-9C82-45D0-8BD6-CD455B45A7D4}" destId="{71105A48-BFD2-4168-AD83-754231803942}" srcOrd="5" destOrd="0" presId="urn:microsoft.com/office/officeart/2005/8/layout/process2"/>
    <dgm:cxn modelId="{C19C1AFF-FCB0-4102-97EF-B99750373522}" type="presParOf" srcId="{71105A48-BFD2-4168-AD83-754231803942}" destId="{62E58025-9B97-4E69-9D22-92CD1EBA7917}" srcOrd="0" destOrd="0" presId="urn:microsoft.com/office/officeart/2005/8/layout/process2"/>
    <dgm:cxn modelId="{11F9FECA-A4A4-48FE-BFF2-DB81C241A19E}" type="presParOf" srcId="{B7D1B2AF-9C82-45D0-8BD6-CD455B45A7D4}" destId="{04DFCFEC-2F3A-451C-BBA9-CE5F9A687386}" srcOrd="6" destOrd="0" presId="urn:microsoft.com/office/officeart/2005/8/layout/process2"/>
    <dgm:cxn modelId="{FFB99578-BE03-4259-9496-BB4B883A15A6}" type="presParOf" srcId="{B7D1B2AF-9C82-45D0-8BD6-CD455B45A7D4}" destId="{3C6C5AA9-B21F-49F0-93B9-F2F343D4E907}" srcOrd="7" destOrd="0" presId="urn:microsoft.com/office/officeart/2005/8/layout/process2"/>
    <dgm:cxn modelId="{9C0343C7-ADBA-4F83-AEA1-5277269596F2}" type="presParOf" srcId="{3C6C5AA9-B21F-49F0-93B9-F2F343D4E907}" destId="{B788D67E-1CAB-482D-AE2D-3E552AB56FF0}" srcOrd="0" destOrd="0" presId="urn:microsoft.com/office/officeart/2005/8/layout/process2"/>
    <dgm:cxn modelId="{4D8C00D0-2403-410B-B85F-D63067B39C2A}" type="presParOf" srcId="{B7D1B2AF-9C82-45D0-8BD6-CD455B45A7D4}" destId="{06065594-1BFC-4E25-826B-E14860593B3E}" srcOrd="8" destOrd="0" presId="urn:microsoft.com/office/officeart/2005/8/layout/process2"/>
    <dgm:cxn modelId="{5473BF4C-9E20-47A7-8E60-850B49C45AA9}" type="presParOf" srcId="{B7D1B2AF-9C82-45D0-8BD6-CD455B45A7D4}" destId="{BBC7787F-F801-463A-8A9C-EBC438DEC770}" srcOrd="9" destOrd="0" presId="urn:microsoft.com/office/officeart/2005/8/layout/process2"/>
    <dgm:cxn modelId="{05450ACF-26FD-47F0-A326-287764B13D08}" type="presParOf" srcId="{BBC7787F-F801-463A-8A9C-EBC438DEC770}" destId="{F0FA1076-1332-44C9-8CA8-87B1300F7DBD}" srcOrd="0" destOrd="0" presId="urn:microsoft.com/office/officeart/2005/8/layout/process2"/>
    <dgm:cxn modelId="{495F7963-1AB4-4D38-9684-137329897655}" type="presParOf" srcId="{B7D1B2AF-9C82-45D0-8BD6-CD455B45A7D4}" destId="{AB7AA8B8-1481-4ACF-A0CC-8DABFA595502}" srcOrd="10" destOrd="0" presId="urn:microsoft.com/office/officeart/2005/8/layout/process2"/>
    <dgm:cxn modelId="{4A206A32-41D4-4043-962D-34C6E4572205}" type="presParOf" srcId="{B7D1B2AF-9C82-45D0-8BD6-CD455B45A7D4}" destId="{F4FE0602-A260-444D-AFD9-9741322D1CBC}" srcOrd="11" destOrd="0" presId="urn:microsoft.com/office/officeart/2005/8/layout/process2"/>
    <dgm:cxn modelId="{0456DAFF-56BC-4A40-8742-C8D7872C0649}" type="presParOf" srcId="{F4FE0602-A260-444D-AFD9-9741322D1CBC}" destId="{5CB66ED8-AB3A-4A5B-98E6-E99143F7757C}" srcOrd="0" destOrd="0" presId="urn:microsoft.com/office/officeart/2005/8/layout/process2"/>
    <dgm:cxn modelId="{F5CEDA55-6EA5-4B6F-8B5D-BE6388148FA4}" type="presParOf" srcId="{B7D1B2AF-9C82-45D0-8BD6-CD455B45A7D4}" destId="{8AAC340F-880A-4177-A51B-CAC8F7E337D2}" srcOrd="12" destOrd="0" presId="urn:microsoft.com/office/officeart/2005/8/layout/process2"/>
    <dgm:cxn modelId="{9711493E-619A-4F3A-9230-78B4B55F35AA}" type="presParOf" srcId="{B7D1B2AF-9C82-45D0-8BD6-CD455B45A7D4}" destId="{C025BB27-61FD-4465-96FF-68B31666299E}" srcOrd="13" destOrd="0" presId="urn:microsoft.com/office/officeart/2005/8/layout/process2"/>
    <dgm:cxn modelId="{21A8899E-C9B7-4616-A6D9-CCDD670A1AC4}" type="presParOf" srcId="{C025BB27-61FD-4465-96FF-68B31666299E}" destId="{3FE51605-2715-494C-B191-1D12981DF8D2}" srcOrd="0" destOrd="0" presId="urn:microsoft.com/office/officeart/2005/8/layout/process2"/>
    <dgm:cxn modelId="{B750BC3E-287B-42C2-9EC5-17DC94A3ED46}" type="presParOf" srcId="{B7D1B2AF-9C82-45D0-8BD6-CD455B45A7D4}" destId="{CBEA22DE-ED3C-4093-8301-27F16D32D2FF}" srcOrd="14" destOrd="0" presId="urn:microsoft.com/office/officeart/2005/8/layout/process2"/>
  </dgm:cxnLst>
  <dgm:bg/>
  <dgm:whole/>
</dgm:dataModel>
</file>

<file path=ppt/diagrams/data13.xml><?xml version="1.0" encoding="utf-8"?>
<dgm:dataModel xmlns:dgm="http://schemas.openxmlformats.org/drawingml/2006/diagram" xmlns:a="http://schemas.openxmlformats.org/drawingml/2006/main">
  <dgm:ptLst>
    <dgm:pt modelId="{83F7EC2C-5BE9-4453-8239-583D5DAECA08}" type="doc">
      <dgm:prSet loTypeId="urn:microsoft.com/office/officeart/2005/8/layout/process2" loCatId="process" qsTypeId="urn:microsoft.com/office/officeart/2005/8/quickstyle/simple1" qsCatId="simple" csTypeId="urn:microsoft.com/office/officeart/2005/8/colors/accent1_2" csCatId="accent1" phldr="1"/>
      <dgm:spPr/>
    </dgm:pt>
    <dgm:pt modelId="{A6005701-081E-4D59-AA5B-9AFF76AEAC1F}">
      <dgm:prSet phldrT="[Text]"/>
      <dgm:spPr>
        <a:solidFill>
          <a:srgbClr val="C00000"/>
        </a:solidFill>
      </dgm:spPr>
      <dgm:t>
        <a:bodyPr/>
        <a:lstStyle/>
        <a:p>
          <a:r>
            <a:rPr lang="en-GB" dirty="0" smtClean="0"/>
            <a:t>Input</a:t>
          </a:r>
          <a:endParaRPr lang="en-GB" dirty="0"/>
        </a:p>
      </dgm:t>
    </dgm:pt>
    <dgm:pt modelId="{6D163442-6E54-482F-B735-28A14CA8B55B}" type="parTrans" cxnId="{EF0F4F02-737F-48BF-8C59-C760D4174559}">
      <dgm:prSet/>
      <dgm:spPr/>
      <dgm:t>
        <a:bodyPr/>
        <a:lstStyle/>
        <a:p>
          <a:endParaRPr lang="en-GB"/>
        </a:p>
      </dgm:t>
    </dgm:pt>
    <dgm:pt modelId="{A73C2FED-BD0E-4DBC-B7ED-347165F75A87}" type="sibTrans" cxnId="{EF0F4F02-737F-48BF-8C59-C760D4174559}">
      <dgm:prSet/>
      <dgm:spPr/>
      <dgm:t>
        <a:bodyPr/>
        <a:lstStyle/>
        <a:p>
          <a:endParaRPr lang="en-GB"/>
        </a:p>
      </dgm:t>
    </dgm:pt>
    <dgm:pt modelId="{1CE7FC9A-0966-4B71-BD24-7A469A72AB0F}">
      <dgm:prSet phldrT="[Text]"/>
      <dgm:spPr>
        <a:solidFill>
          <a:schemeClr val="accent3">
            <a:lumMod val="75000"/>
          </a:schemeClr>
        </a:solidFill>
      </dgm:spPr>
      <dgm:t>
        <a:bodyPr/>
        <a:lstStyle/>
        <a:p>
          <a:r>
            <a:rPr lang="en-GB" dirty="0" smtClean="0"/>
            <a:t>Stimulus Identification</a:t>
          </a:r>
          <a:endParaRPr lang="en-GB" dirty="0"/>
        </a:p>
      </dgm:t>
    </dgm:pt>
    <dgm:pt modelId="{B36B2FD8-6EAE-4107-97B4-675C17164DE5}" type="parTrans" cxnId="{647CF5D8-5AF4-482F-B67E-F7A7646313AE}">
      <dgm:prSet/>
      <dgm:spPr/>
      <dgm:t>
        <a:bodyPr/>
        <a:lstStyle/>
        <a:p>
          <a:endParaRPr lang="en-GB"/>
        </a:p>
      </dgm:t>
    </dgm:pt>
    <dgm:pt modelId="{F7229F40-0B59-46CF-A471-E0CB309BB60A}" type="sibTrans" cxnId="{647CF5D8-5AF4-482F-B67E-F7A7646313AE}">
      <dgm:prSet/>
      <dgm:spPr/>
      <dgm:t>
        <a:bodyPr/>
        <a:lstStyle/>
        <a:p>
          <a:endParaRPr lang="en-GB"/>
        </a:p>
      </dgm:t>
    </dgm:pt>
    <dgm:pt modelId="{E0DC1760-FD2D-4BF9-AEAD-44B01F7404D1}">
      <dgm:prSet phldrT="[Text]"/>
      <dgm:spPr>
        <a:solidFill>
          <a:schemeClr val="accent3">
            <a:lumMod val="75000"/>
          </a:schemeClr>
        </a:solidFill>
      </dgm:spPr>
      <dgm:t>
        <a:bodyPr/>
        <a:lstStyle/>
        <a:p>
          <a:r>
            <a:rPr lang="en-GB" dirty="0" smtClean="0"/>
            <a:t>Response Selection</a:t>
          </a:r>
          <a:endParaRPr lang="en-GB" dirty="0"/>
        </a:p>
      </dgm:t>
    </dgm:pt>
    <dgm:pt modelId="{9CBFC592-A440-4370-B41D-2B248C27C1B3}" type="parTrans" cxnId="{3EA0AC3A-A490-4450-B6CA-8D26AF7893CA}">
      <dgm:prSet/>
      <dgm:spPr/>
      <dgm:t>
        <a:bodyPr/>
        <a:lstStyle/>
        <a:p>
          <a:endParaRPr lang="en-GB"/>
        </a:p>
      </dgm:t>
    </dgm:pt>
    <dgm:pt modelId="{8E33D516-DCD7-4AFF-9F53-EB90D68415ED}" type="sibTrans" cxnId="{3EA0AC3A-A490-4450-B6CA-8D26AF7893CA}">
      <dgm:prSet/>
      <dgm:spPr/>
      <dgm:t>
        <a:bodyPr/>
        <a:lstStyle/>
        <a:p>
          <a:endParaRPr lang="en-GB"/>
        </a:p>
      </dgm:t>
    </dgm:pt>
    <dgm:pt modelId="{3C1DC21F-C550-49CE-B9D3-6072581FA1AD}">
      <dgm:prSet/>
      <dgm:spPr>
        <a:solidFill>
          <a:schemeClr val="accent3">
            <a:lumMod val="75000"/>
          </a:schemeClr>
        </a:solidFill>
      </dgm:spPr>
      <dgm:t>
        <a:bodyPr/>
        <a:lstStyle/>
        <a:p>
          <a:r>
            <a:rPr lang="en-GB" dirty="0" smtClean="0"/>
            <a:t>Response Programming</a:t>
          </a:r>
          <a:endParaRPr lang="en-GB" dirty="0"/>
        </a:p>
      </dgm:t>
    </dgm:pt>
    <dgm:pt modelId="{130F824A-D662-44FF-A8DE-2B06E0701805}" type="parTrans" cxnId="{01943374-9F91-4D7A-9B64-4AABF3C18F1F}">
      <dgm:prSet/>
      <dgm:spPr/>
      <dgm:t>
        <a:bodyPr/>
        <a:lstStyle/>
        <a:p>
          <a:endParaRPr lang="en-GB"/>
        </a:p>
      </dgm:t>
    </dgm:pt>
    <dgm:pt modelId="{80CEBC57-B76D-4BDE-BEFA-C89E1D6FAF14}" type="sibTrans" cxnId="{01943374-9F91-4D7A-9B64-4AABF3C18F1F}">
      <dgm:prSet/>
      <dgm:spPr/>
      <dgm:t>
        <a:bodyPr/>
        <a:lstStyle/>
        <a:p>
          <a:endParaRPr lang="en-GB"/>
        </a:p>
      </dgm:t>
    </dgm:pt>
    <dgm:pt modelId="{D6A19A9B-419D-4518-95C9-69B9A22AC316}">
      <dgm:prSet/>
      <dgm:spPr>
        <a:solidFill>
          <a:schemeClr val="accent3">
            <a:lumMod val="60000"/>
            <a:lumOff val="40000"/>
          </a:schemeClr>
        </a:solidFill>
      </dgm:spPr>
      <dgm:t>
        <a:bodyPr/>
        <a:lstStyle/>
        <a:p>
          <a:r>
            <a:rPr lang="en-GB" dirty="0" smtClean="0">
              <a:solidFill>
                <a:schemeClr val="tx1"/>
              </a:solidFill>
            </a:rPr>
            <a:t>Motor Programme</a:t>
          </a:r>
          <a:endParaRPr lang="en-GB" dirty="0">
            <a:solidFill>
              <a:schemeClr val="tx1"/>
            </a:solidFill>
          </a:endParaRPr>
        </a:p>
      </dgm:t>
    </dgm:pt>
    <dgm:pt modelId="{D520C001-FE7A-4155-B9A1-B7342ADBBB2B}" type="parTrans" cxnId="{5A2E96DD-F71B-48D2-8607-87C81754EC44}">
      <dgm:prSet/>
      <dgm:spPr/>
      <dgm:t>
        <a:bodyPr/>
        <a:lstStyle/>
        <a:p>
          <a:endParaRPr lang="en-GB"/>
        </a:p>
      </dgm:t>
    </dgm:pt>
    <dgm:pt modelId="{B976D5F1-7C59-47C5-86CC-6CF00218D841}" type="sibTrans" cxnId="{5A2E96DD-F71B-48D2-8607-87C81754EC44}">
      <dgm:prSet/>
      <dgm:spPr/>
      <dgm:t>
        <a:bodyPr/>
        <a:lstStyle/>
        <a:p>
          <a:endParaRPr lang="en-GB"/>
        </a:p>
      </dgm:t>
    </dgm:pt>
    <dgm:pt modelId="{6ADB52CC-4EF0-476F-8AAB-6D812C877522}">
      <dgm:prSet/>
      <dgm:spPr>
        <a:solidFill>
          <a:schemeClr val="accent3">
            <a:lumMod val="60000"/>
            <a:lumOff val="40000"/>
          </a:schemeClr>
        </a:solidFill>
      </dgm:spPr>
      <dgm:t>
        <a:bodyPr/>
        <a:lstStyle/>
        <a:p>
          <a:r>
            <a:rPr lang="en-GB" dirty="0" smtClean="0">
              <a:solidFill>
                <a:schemeClr val="tx1"/>
              </a:solidFill>
            </a:rPr>
            <a:t>Spinal Cord</a:t>
          </a:r>
          <a:endParaRPr lang="en-GB" dirty="0">
            <a:solidFill>
              <a:schemeClr val="tx1"/>
            </a:solidFill>
          </a:endParaRPr>
        </a:p>
      </dgm:t>
    </dgm:pt>
    <dgm:pt modelId="{52E5C1F3-FD0F-487A-9990-8A1F60C6EB36}" type="parTrans" cxnId="{048ECA15-BF4A-452A-A9C8-425CD787D078}">
      <dgm:prSet/>
      <dgm:spPr/>
      <dgm:t>
        <a:bodyPr/>
        <a:lstStyle/>
        <a:p>
          <a:endParaRPr lang="en-GB"/>
        </a:p>
      </dgm:t>
    </dgm:pt>
    <dgm:pt modelId="{EB860233-BD6A-4776-A0CB-D08EE73EE202}" type="sibTrans" cxnId="{048ECA15-BF4A-452A-A9C8-425CD787D078}">
      <dgm:prSet/>
      <dgm:spPr/>
      <dgm:t>
        <a:bodyPr/>
        <a:lstStyle/>
        <a:p>
          <a:endParaRPr lang="en-GB"/>
        </a:p>
      </dgm:t>
    </dgm:pt>
    <dgm:pt modelId="{026D6832-EE2D-48BF-A248-5A85F8B6FBC0}">
      <dgm:prSet/>
      <dgm:spPr>
        <a:solidFill>
          <a:schemeClr val="accent3">
            <a:lumMod val="60000"/>
            <a:lumOff val="40000"/>
          </a:schemeClr>
        </a:solidFill>
      </dgm:spPr>
      <dgm:t>
        <a:bodyPr/>
        <a:lstStyle/>
        <a:p>
          <a:r>
            <a:rPr lang="en-GB" dirty="0" smtClean="0">
              <a:solidFill>
                <a:schemeClr val="tx1"/>
              </a:solidFill>
            </a:rPr>
            <a:t>Muscles</a:t>
          </a:r>
          <a:endParaRPr lang="en-GB" dirty="0">
            <a:solidFill>
              <a:schemeClr val="tx1"/>
            </a:solidFill>
          </a:endParaRPr>
        </a:p>
      </dgm:t>
    </dgm:pt>
    <dgm:pt modelId="{A75D6562-0B9F-4015-B30B-42ABBC26E13F}" type="parTrans" cxnId="{9432E631-B6DC-4592-9E04-D65FB0492C94}">
      <dgm:prSet/>
      <dgm:spPr/>
      <dgm:t>
        <a:bodyPr/>
        <a:lstStyle/>
        <a:p>
          <a:endParaRPr lang="en-GB"/>
        </a:p>
      </dgm:t>
    </dgm:pt>
    <dgm:pt modelId="{12FB7B2D-07F8-46C0-AB8B-E274C0E3228B}" type="sibTrans" cxnId="{9432E631-B6DC-4592-9E04-D65FB0492C94}">
      <dgm:prSet/>
      <dgm:spPr/>
      <dgm:t>
        <a:bodyPr/>
        <a:lstStyle/>
        <a:p>
          <a:endParaRPr lang="en-GB"/>
        </a:p>
      </dgm:t>
    </dgm:pt>
    <dgm:pt modelId="{CC1BDC77-FEC9-43BE-BFDF-4C8BC72C23E7}">
      <dgm:prSet/>
      <dgm:spPr>
        <a:solidFill>
          <a:schemeClr val="accent4">
            <a:lumMod val="75000"/>
          </a:schemeClr>
        </a:solidFill>
      </dgm:spPr>
      <dgm:t>
        <a:bodyPr/>
        <a:lstStyle/>
        <a:p>
          <a:r>
            <a:rPr lang="en-GB" dirty="0" smtClean="0"/>
            <a:t>Output</a:t>
          </a:r>
          <a:endParaRPr lang="en-GB" dirty="0"/>
        </a:p>
      </dgm:t>
    </dgm:pt>
    <dgm:pt modelId="{431E88A6-1BFD-48EE-B014-67A108031DA5}" type="parTrans" cxnId="{D5860E86-8D9D-43A3-ABCF-C04EBD33B0D2}">
      <dgm:prSet/>
      <dgm:spPr/>
      <dgm:t>
        <a:bodyPr/>
        <a:lstStyle/>
        <a:p>
          <a:endParaRPr lang="en-GB"/>
        </a:p>
      </dgm:t>
    </dgm:pt>
    <dgm:pt modelId="{90C87064-E986-4CA2-A800-EBFE1C8B8C91}" type="sibTrans" cxnId="{D5860E86-8D9D-43A3-ABCF-C04EBD33B0D2}">
      <dgm:prSet/>
      <dgm:spPr/>
      <dgm:t>
        <a:bodyPr/>
        <a:lstStyle/>
        <a:p>
          <a:endParaRPr lang="en-GB"/>
        </a:p>
      </dgm:t>
    </dgm:pt>
    <dgm:pt modelId="{B7D1B2AF-9C82-45D0-8BD6-CD455B45A7D4}" type="pres">
      <dgm:prSet presAssocID="{83F7EC2C-5BE9-4453-8239-583D5DAECA08}" presName="linearFlow" presStyleCnt="0">
        <dgm:presLayoutVars>
          <dgm:resizeHandles val="exact"/>
        </dgm:presLayoutVars>
      </dgm:prSet>
      <dgm:spPr/>
    </dgm:pt>
    <dgm:pt modelId="{E420E81C-FDE1-42B7-A7CC-862D88E3ABBA}" type="pres">
      <dgm:prSet presAssocID="{A6005701-081E-4D59-AA5B-9AFF76AEAC1F}" presName="node" presStyleLbl="node1" presStyleIdx="0" presStyleCnt="8">
        <dgm:presLayoutVars>
          <dgm:bulletEnabled val="1"/>
        </dgm:presLayoutVars>
      </dgm:prSet>
      <dgm:spPr/>
      <dgm:t>
        <a:bodyPr/>
        <a:lstStyle/>
        <a:p>
          <a:endParaRPr lang="en-GB"/>
        </a:p>
      </dgm:t>
    </dgm:pt>
    <dgm:pt modelId="{E5B759D1-5BEC-4DC2-82FC-0AABC2465C3E}" type="pres">
      <dgm:prSet presAssocID="{A73C2FED-BD0E-4DBC-B7ED-347165F75A87}" presName="sibTrans" presStyleLbl="sibTrans2D1" presStyleIdx="0" presStyleCnt="7"/>
      <dgm:spPr/>
      <dgm:t>
        <a:bodyPr/>
        <a:lstStyle/>
        <a:p>
          <a:endParaRPr lang="en-GB"/>
        </a:p>
      </dgm:t>
    </dgm:pt>
    <dgm:pt modelId="{AF16DF4A-D0F9-49F6-BBF4-A4A13F2A776C}" type="pres">
      <dgm:prSet presAssocID="{A73C2FED-BD0E-4DBC-B7ED-347165F75A87}" presName="connectorText" presStyleLbl="sibTrans2D1" presStyleIdx="0" presStyleCnt="7"/>
      <dgm:spPr/>
      <dgm:t>
        <a:bodyPr/>
        <a:lstStyle/>
        <a:p>
          <a:endParaRPr lang="en-GB"/>
        </a:p>
      </dgm:t>
    </dgm:pt>
    <dgm:pt modelId="{8948DEBC-84C4-4B14-BB2D-F8ABFADFD9BC}" type="pres">
      <dgm:prSet presAssocID="{1CE7FC9A-0966-4B71-BD24-7A469A72AB0F}" presName="node" presStyleLbl="node1" presStyleIdx="1" presStyleCnt="8">
        <dgm:presLayoutVars>
          <dgm:bulletEnabled val="1"/>
        </dgm:presLayoutVars>
      </dgm:prSet>
      <dgm:spPr/>
      <dgm:t>
        <a:bodyPr/>
        <a:lstStyle/>
        <a:p>
          <a:endParaRPr lang="en-GB"/>
        </a:p>
      </dgm:t>
    </dgm:pt>
    <dgm:pt modelId="{467BB775-C8E8-42C5-A071-92A6596367F2}" type="pres">
      <dgm:prSet presAssocID="{F7229F40-0B59-46CF-A471-E0CB309BB60A}" presName="sibTrans" presStyleLbl="sibTrans2D1" presStyleIdx="1" presStyleCnt="7"/>
      <dgm:spPr/>
      <dgm:t>
        <a:bodyPr/>
        <a:lstStyle/>
        <a:p>
          <a:endParaRPr lang="en-GB"/>
        </a:p>
      </dgm:t>
    </dgm:pt>
    <dgm:pt modelId="{3B0310EE-390B-4AB1-8D0B-31F7EE2796E7}" type="pres">
      <dgm:prSet presAssocID="{F7229F40-0B59-46CF-A471-E0CB309BB60A}" presName="connectorText" presStyleLbl="sibTrans2D1" presStyleIdx="1" presStyleCnt="7"/>
      <dgm:spPr/>
      <dgm:t>
        <a:bodyPr/>
        <a:lstStyle/>
        <a:p>
          <a:endParaRPr lang="en-GB"/>
        </a:p>
      </dgm:t>
    </dgm:pt>
    <dgm:pt modelId="{7F238D15-4B96-447B-9F38-FF9733DC2986}" type="pres">
      <dgm:prSet presAssocID="{E0DC1760-FD2D-4BF9-AEAD-44B01F7404D1}" presName="node" presStyleLbl="node1" presStyleIdx="2" presStyleCnt="8">
        <dgm:presLayoutVars>
          <dgm:bulletEnabled val="1"/>
        </dgm:presLayoutVars>
      </dgm:prSet>
      <dgm:spPr/>
      <dgm:t>
        <a:bodyPr/>
        <a:lstStyle/>
        <a:p>
          <a:endParaRPr lang="en-GB"/>
        </a:p>
      </dgm:t>
    </dgm:pt>
    <dgm:pt modelId="{71105A48-BFD2-4168-AD83-754231803942}" type="pres">
      <dgm:prSet presAssocID="{8E33D516-DCD7-4AFF-9F53-EB90D68415ED}" presName="sibTrans" presStyleLbl="sibTrans2D1" presStyleIdx="2" presStyleCnt="7"/>
      <dgm:spPr/>
      <dgm:t>
        <a:bodyPr/>
        <a:lstStyle/>
        <a:p>
          <a:endParaRPr lang="en-GB"/>
        </a:p>
      </dgm:t>
    </dgm:pt>
    <dgm:pt modelId="{62E58025-9B97-4E69-9D22-92CD1EBA7917}" type="pres">
      <dgm:prSet presAssocID="{8E33D516-DCD7-4AFF-9F53-EB90D68415ED}" presName="connectorText" presStyleLbl="sibTrans2D1" presStyleIdx="2" presStyleCnt="7"/>
      <dgm:spPr/>
      <dgm:t>
        <a:bodyPr/>
        <a:lstStyle/>
        <a:p>
          <a:endParaRPr lang="en-GB"/>
        </a:p>
      </dgm:t>
    </dgm:pt>
    <dgm:pt modelId="{04DFCFEC-2F3A-451C-BBA9-CE5F9A687386}" type="pres">
      <dgm:prSet presAssocID="{3C1DC21F-C550-49CE-B9D3-6072581FA1AD}" presName="node" presStyleLbl="node1" presStyleIdx="3" presStyleCnt="8">
        <dgm:presLayoutVars>
          <dgm:bulletEnabled val="1"/>
        </dgm:presLayoutVars>
      </dgm:prSet>
      <dgm:spPr/>
      <dgm:t>
        <a:bodyPr/>
        <a:lstStyle/>
        <a:p>
          <a:endParaRPr lang="en-GB"/>
        </a:p>
      </dgm:t>
    </dgm:pt>
    <dgm:pt modelId="{3C6C5AA9-B21F-49F0-93B9-F2F343D4E907}" type="pres">
      <dgm:prSet presAssocID="{80CEBC57-B76D-4BDE-BEFA-C89E1D6FAF14}" presName="sibTrans" presStyleLbl="sibTrans2D1" presStyleIdx="3" presStyleCnt="7"/>
      <dgm:spPr/>
      <dgm:t>
        <a:bodyPr/>
        <a:lstStyle/>
        <a:p>
          <a:endParaRPr lang="en-GB"/>
        </a:p>
      </dgm:t>
    </dgm:pt>
    <dgm:pt modelId="{B788D67E-1CAB-482D-AE2D-3E552AB56FF0}" type="pres">
      <dgm:prSet presAssocID="{80CEBC57-B76D-4BDE-BEFA-C89E1D6FAF14}" presName="connectorText" presStyleLbl="sibTrans2D1" presStyleIdx="3" presStyleCnt="7"/>
      <dgm:spPr/>
      <dgm:t>
        <a:bodyPr/>
        <a:lstStyle/>
        <a:p>
          <a:endParaRPr lang="en-GB"/>
        </a:p>
      </dgm:t>
    </dgm:pt>
    <dgm:pt modelId="{06065594-1BFC-4E25-826B-E14860593B3E}" type="pres">
      <dgm:prSet presAssocID="{D6A19A9B-419D-4518-95C9-69B9A22AC316}" presName="node" presStyleLbl="node1" presStyleIdx="4" presStyleCnt="8">
        <dgm:presLayoutVars>
          <dgm:bulletEnabled val="1"/>
        </dgm:presLayoutVars>
      </dgm:prSet>
      <dgm:spPr/>
      <dgm:t>
        <a:bodyPr/>
        <a:lstStyle/>
        <a:p>
          <a:endParaRPr lang="en-GB"/>
        </a:p>
      </dgm:t>
    </dgm:pt>
    <dgm:pt modelId="{BBC7787F-F801-463A-8A9C-EBC438DEC770}" type="pres">
      <dgm:prSet presAssocID="{B976D5F1-7C59-47C5-86CC-6CF00218D841}" presName="sibTrans" presStyleLbl="sibTrans2D1" presStyleIdx="4" presStyleCnt="7"/>
      <dgm:spPr/>
      <dgm:t>
        <a:bodyPr/>
        <a:lstStyle/>
        <a:p>
          <a:endParaRPr lang="en-GB"/>
        </a:p>
      </dgm:t>
    </dgm:pt>
    <dgm:pt modelId="{F0FA1076-1332-44C9-8CA8-87B1300F7DBD}" type="pres">
      <dgm:prSet presAssocID="{B976D5F1-7C59-47C5-86CC-6CF00218D841}" presName="connectorText" presStyleLbl="sibTrans2D1" presStyleIdx="4" presStyleCnt="7"/>
      <dgm:spPr/>
      <dgm:t>
        <a:bodyPr/>
        <a:lstStyle/>
        <a:p>
          <a:endParaRPr lang="en-GB"/>
        </a:p>
      </dgm:t>
    </dgm:pt>
    <dgm:pt modelId="{AB7AA8B8-1481-4ACF-A0CC-8DABFA595502}" type="pres">
      <dgm:prSet presAssocID="{6ADB52CC-4EF0-476F-8AAB-6D812C877522}" presName="node" presStyleLbl="node1" presStyleIdx="5" presStyleCnt="8">
        <dgm:presLayoutVars>
          <dgm:bulletEnabled val="1"/>
        </dgm:presLayoutVars>
      </dgm:prSet>
      <dgm:spPr/>
      <dgm:t>
        <a:bodyPr/>
        <a:lstStyle/>
        <a:p>
          <a:endParaRPr lang="en-GB"/>
        </a:p>
      </dgm:t>
    </dgm:pt>
    <dgm:pt modelId="{F4FE0602-A260-444D-AFD9-9741322D1CBC}" type="pres">
      <dgm:prSet presAssocID="{EB860233-BD6A-4776-A0CB-D08EE73EE202}" presName="sibTrans" presStyleLbl="sibTrans2D1" presStyleIdx="5" presStyleCnt="7"/>
      <dgm:spPr/>
      <dgm:t>
        <a:bodyPr/>
        <a:lstStyle/>
        <a:p>
          <a:endParaRPr lang="en-GB"/>
        </a:p>
      </dgm:t>
    </dgm:pt>
    <dgm:pt modelId="{5CB66ED8-AB3A-4A5B-98E6-E99143F7757C}" type="pres">
      <dgm:prSet presAssocID="{EB860233-BD6A-4776-A0CB-D08EE73EE202}" presName="connectorText" presStyleLbl="sibTrans2D1" presStyleIdx="5" presStyleCnt="7"/>
      <dgm:spPr/>
      <dgm:t>
        <a:bodyPr/>
        <a:lstStyle/>
        <a:p>
          <a:endParaRPr lang="en-GB"/>
        </a:p>
      </dgm:t>
    </dgm:pt>
    <dgm:pt modelId="{8AAC340F-880A-4177-A51B-CAC8F7E337D2}" type="pres">
      <dgm:prSet presAssocID="{026D6832-EE2D-48BF-A248-5A85F8B6FBC0}" presName="node" presStyleLbl="node1" presStyleIdx="6" presStyleCnt="8">
        <dgm:presLayoutVars>
          <dgm:bulletEnabled val="1"/>
        </dgm:presLayoutVars>
      </dgm:prSet>
      <dgm:spPr/>
      <dgm:t>
        <a:bodyPr/>
        <a:lstStyle/>
        <a:p>
          <a:endParaRPr lang="en-GB"/>
        </a:p>
      </dgm:t>
    </dgm:pt>
    <dgm:pt modelId="{C025BB27-61FD-4465-96FF-68B31666299E}" type="pres">
      <dgm:prSet presAssocID="{12FB7B2D-07F8-46C0-AB8B-E274C0E3228B}" presName="sibTrans" presStyleLbl="sibTrans2D1" presStyleIdx="6" presStyleCnt="7"/>
      <dgm:spPr/>
      <dgm:t>
        <a:bodyPr/>
        <a:lstStyle/>
        <a:p>
          <a:endParaRPr lang="en-GB"/>
        </a:p>
      </dgm:t>
    </dgm:pt>
    <dgm:pt modelId="{3FE51605-2715-494C-B191-1D12981DF8D2}" type="pres">
      <dgm:prSet presAssocID="{12FB7B2D-07F8-46C0-AB8B-E274C0E3228B}" presName="connectorText" presStyleLbl="sibTrans2D1" presStyleIdx="6" presStyleCnt="7"/>
      <dgm:spPr/>
      <dgm:t>
        <a:bodyPr/>
        <a:lstStyle/>
        <a:p>
          <a:endParaRPr lang="en-GB"/>
        </a:p>
      </dgm:t>
    </dgm:pt>
    <dgm:pt modelId="{CBEA22DE-ED3C-4093-8301-27F16D32D2FF}" type="pres">
      <dgm:prSet presAssocID="{CC1BDC77-FEC9-43BE-BFDF-4C8BC72C23E7}" presName="node" presStyleLbl="node1" presStyleIdx="7" presStyleCnt="8">
        <dgm:presLayoutVars>
          <dgm:bulletEnabled val="1"/>
        </dgm:presLayoutVars>
      </dgm:prSet>
      <dgm:spPr/>
      <dgm:t>
        <a:bodyPr/>
        <a:lstStyle/>
        <a:p>
          <a:endParaRPr lang="en-GB"/>
        </a:p>
      </dgm:t>
    </dgm:pt>
  </dgm:ptLst>
  <dgm:cxnLst>
    <dgm:cxn modelId="{4D9A5906-82DD-4DFE-874E-1DF205EEB946}" type="presOf" srcId="{F7229F40-0B59-46CF-A471-E0CB309BB60A}" destId="{3B0310EE-390B-4AB1-8D0B-31F7EE2796E7}" srcOrd="1" destOrd="0" presId="urn:microsoft.com/office/officeart/2005/8/layout/process2"/>
    <dgm:cxn modelId="{85CFC964-C2C6-4A4D-B9FE-BA86837B901C}" type="presOf" srcId="{1CE7FC9A-0966-4B71-BD24-7A469A72AB0F}" destId="{8948DEBC-84C4-4B14-BB2D-F8ABFADFD9BC}" srcOrd="0" destOrd="0" presId="urn:microsoft.com/office/officeart/2005/8/layout/process2"/>
    <dgm:cxn modelId="{8F4891ED-84AD-472D-BCCE-050AC3A16662}" type="presOf" srcId="{83F7EC2C-5BE9-4453-8239-583D5DAECA08}" destId="{B7D1B2AF-9C82-45D0-8BD6-CD455B45A7D4}" srcOrd="0" destOrd="0" presId="urn:microsoft.com/office/officeart/2005/8/layout/process2"/>
    <dgm:cxn modelId="{6A16ACE4-D9C4-4193-AE88-77A818F14295}" type="presOf" srcId="{A73C2FED-BD0E-4DBC-B7ED-347165F75A87}" destId="{E5B759D1-5BEC-4DC2-82FC-0AABC2465C3E}" srcOrd="0" destOrd="0" presId="urn:microsoft.com/office/officeart/2005/8/layout/process2"/>
    <dgm:cxn modelId="{A86DB3E6-FD8A-4FCA-8B60-5BC72E906632}" type="presOf" srcId="{CC1BDC77-FEC9-43BE-BFDF-4C8BC72C23E7}" destId="{CBEA22DE-ED3C-4093-8301-27F16D32D2FF}" srcOrd="0" destOrd="0" presId="urn:microsoft.com/office/officeart/2005/8/layout/process2"/>
    <dgm:cxn modelId="{01943374-9F91-4D7A-9B64-4AABF3C18F1F}" srcId="{83F7EC2C-5BE9-4453-8239-583D5DAECA08}" destId="{3C1DC21F-C550-49CE-B9D3-6072581FA1AD}" srcOrd="3" destOrd="0" parTransId="{130F824A-D662-44FF-A8DE-2B06E0701805}" sibTransId="{80CEBC57-B76D-4BDE-BEFA-C89E1D6FAF14}"/>
    <dgm:cxn modelId="{45D1CE97-CC11-4E10-8832-D8C0638644B8}" type="presOf" srcId="{8E33D516-DCD7-4AFF-9F53-EB90D68415ED}" destId="{62E58025-9B97-4E69-9D22-92CD1EBA7917}" srcOrd="1" destOrd="0" presId="urn:microsoft.com/office/officeart/2005/8/layout/process2"/>
    <dgm:cxn modelId="{2598386C-2CCA-4296-A79C-63A79C80CA52}" type="presOf" srcId="{12FB7B2D-07F8-46C0-AB8B-E274C0E3228B}" destId="{C025BB27-61FD-4465-96FF-68B31666299E}" srcOrd="0" destOrd="0" presId="urn:microsoft.com/office/officeart/2005/8/layout/process2"/>
    <dgm:cxn modelId="{EF0F4F02-737F-48BF-8C59-C760D4174559}" srcId="{83F7EC2C-5BE9-4453-8239-583D5DAECA08}" destId="{A6005701-081E-4D59-AA5B-9AFF76AEAC1F}" srcOrd="0" destOrd="0" parTransId="{6D163442-6E54-482F-B735-28A14CA8B55B}" sibTransId="{A73C2FED-BD0E-4DBC-B7ED-347165F75A87}"/>
    <dgm:cxn modelId="{F43C6982-114A-4164-8A54-2A3EE1FFF481}" type="presOf" srcId="{E0DC1760-FD2D-4BF9-AEAD-44B01F7404D1}" destId="{7F238D15-4B96-447B-9F38-FF9733DC2986}" srcOrd="0" destOrd="0" presId="urn:microsoft.com/office/officeart/2005/8/layout/process2"/>
    <dgm:cxn modelId="{5DB964F0-DE37-48A6-A2C8-06B78E5BFC53}" type="presOf" srcId="{A73C2FED-BD0E-4DBC-B7ED-347165F75A87}" destId="{AF16DF4A-D0F9-49F6-BBF4-A4A13F2A776C}" srcOrd="1" destOrd="0" presId="urn:microsoft.com/office/officeart/2005/8/layout/process2"/>
    <dgm:cxn modelId="{CB8F33C2-B59E-4C59-AC8B-4E47202193B0}" type="presOf" srcId="{8E33D516-DCD7-4AFF-9F53-EB90D68415ED}" destId="{71105A48-BFD2-4168-AD83-754231803942}" srcOrd="0" destOrd="0" presId="urn:microsoft.com/office/officeart/2005/8/layout/process2"/>
    <dgm:cxn modelId="{E78D04F7-FC12-4FA0-A987-648DF72DD37C}" type="presOf" srcId="{F7229F40-0B59-46CF-A471-E0CB309BB60A}" destId="{467BB775-C8E8-42C5-A071-92A6596367F2}" srcOrd="0" destOrd="0" presId="urn:microsoft.com/office/officeart/2005/8/layout/process2"/>
    <dgm:cxn modelId="{72AA6719-013F-4B36-B484-69A99A334BA7}" type="presOf" srcId="{6ADB52CC-4EF0-476F-8AAB-6D812C877522}" destId="{AB7AA8B8-1481-4ACF-A0CC-8DABFA595502}" srcOrd="0" destOrd="0" presId="urn:microsoft.com/office/officeart/2005/8/layout/process2"/>
    <dgm:cxn modelId="{9432E631-B6DC-4592-9E04-D65FB0492C94}" srcId="{83F7EC2C-5BE9-4453-8239-583D5DAECA08}" destId="{026D6832-EE2D-48BF-A248-5A85F8B6FBC0}" srcOrd="6" destOrd="0" parTransId="{A75D6562-0B9F-4015-B30B-42ABBC26E13F}" sibTransId="{12FB7B2D-07F8-46C0-AB8B-E274C0E3228B}"/>
    <dgm:cxn modelId="{D5565591-8125-451B-8977-FA278FC25B28}" type="presOf" srcId="{80CEBC57-B76D-4BDE-BEFA-C89E1D6FAF14}" destId="{B788D67E-1CAB-482D-AE2D-3E552AB56FF0}" srcOrd="1" destOrd="0" presId="urn:microsoft.com/office/officeart/2005/8/layout/process2"/>
    <dgm:cxn modelId="{647CF5D8-5AF4-482F-B67E-F7A7646313AE}" srcId="{83F7EC2C-5BE9-4453-8239-583D5DAECA08}" destId="{1CE7FC9A-0966-4B71-BD24-7A469A72AB0F}" srcOrd="1" destOrd="0" parTransId="{B36B2FD8-6EAE-4107-97B4-675C17164DE5}" sibTransId="{F7229F40-0B59-46CF-A471-E0CB309BB60A}"/>
    <dgm:cxn modelId="{C75CFEE3-E12C-4DC1-8852-7D5138CE6D91}" type="presOf" srcId="{026D6832-EE2D-48BF-A248-5A85F8B6FBC0}" destId="{8AAC340F-880A-4177-A51B-CAC8F7E337D2}" srcOrd="0" destOrd="0" presId="urn:microsoft.com/office/officeart/2005/8/layout/process2"/>
    <dgm:cxn modelId="{C80F128B-9C62-4E9B-B81B-A9B5C2E29E93}" type="presOf" srcId="{3C1DC21F-C550-49CE-B9D3-6072581FA1AD}" destId="{04DFCFEC-2F3A-451C-BBA9-CE5F9A687386}" srcOrd="0" destOrd="0" presId="urn:microsoft.com/office/officeart/2005/8/layout/process2"/>
    <dgm:cxn modelId="{3EA0AC3A-A490-4450-B6CA-8D26AF7893CA}" srcId="{83F7EC2C-5BE9-4453-8239-583D5DAECA08}" destId="{E0DC1760-FD2D-4BF9-AEAD-44B01F7404D1}" srcOrd="2" destOrd="0" parTransId="{9CBFC592-A440-4370-B41D-2B248C27C1B3}" sibTransId="{8E33D516-DCD7-4AFF-9F53-EB90D68415ED}"/>
    <dgm:cxn modelId="{D5860E86-8D9D-43A3-ABCF-C04EBD33B0D2}" srcId="{83F7EC2C-5BE9-4453-8239-583D5DAECA08}" destId="{CC1BDC77-FEC9-43BE-BFDF-4C8BC72C23E7}" srcOrd="7" destOrd="0" parTransId="{431E88A6-1BFD-48EE-B014-67A108031DA5}" sibTransId="{90C87064-E986-4CA2-A800-EBFE1C8B8C91}"/>
    <dgm:cxn modelId="{E416A381-64DE-4248-8905-AB798A4870B4}" type="presOf" srcId="{EB860233-BD6A-4776-A0CB-D08EE73EE202}" destId="{5CB66ED8-AB3A-4A5B-98E6-E99143F7757C}" srcOrd="1" destOrd="0" presId="urn:microsoft.com/office/officeart/2005/8/layout/process2"/>
    <dgm:cxn modelId="{5A2E96DD-F71B-48D2-8607-87C81754EC44}" srcId="{83F7EC2C-5BE9-4453-8239-583D5DAECA08}" destId="{D6A19A9B-419D-4518-95C9-69B9A22AC316}" srcOrd="4" destOrd="0" parTransId="{D520C001-FE7A-4155-B9A1-B7342ADBBB2B}" sibTransId="{B976D5F1-7C59-47C5-86CC-6CF00218D841}"/>
    <dgm:cxn modelId="{14C11E52-643B-41C4-BE61-5D71A6D88D3E}" type="presOf" srcId="{B976D5F1-7C59-47C5-86CC-6CF00218D841}" destId="{F0FA1076-1332-44C9-8CA8-87B1300F7DBD}" srcOrd="1" destOrd="0" presId="urn:microsoft.com/office/officeart/2005/8/layout/process2"/>
    <dgm:cxn modelId="{048ECA15-BF4A-452A-A9C8-425CD787D078}" srcId="{83F7EC2C-5BE9-4453-8239-583D5DAECA08}" destId="{6ADB52CC-4EF0-476F-8AAB-6D812C877522}" srcOrd="5" destOrd="0" parTransId="{52E5C1F3-FD0F-487A-9990-8A1F60C6EB36}" sibTransId="{EB860233-BD6A-4776-A0CB-D08EE73EE202}"/>
    <dgm:cxn modelId="{2A7FF324-0CE7-485E-B83C-0FAE67E562F2}" type="presOf" srcId="{12FB7B2D-07F8-46C0-AB8B-E274C0E3228B}" destId="{3FE51605-2715-494C-B191-1D12981DF8D2}" srcOrd="1" destOrd="0" presId="urn:microsoft.com/office/officeart/2005/8/layout/process2"/>
    <dgm:cxn modelId="{5A6D6811-E7FB-443E-A99A-7C227B2560E9}" type="presOf" srcId="{A6005701-081E-4D59-AA5B-9AFF76AEAC1F}" destId="{E420E81C-FDE1-42B7-A7CC-862D88E3ABBA}" srcOrd="0" destOrd="0" presId="urn:microsoft.com/office/officeart/2005/8/layout/process2"/>
    <dgm:cxn modelId="{443B480B-BD3A-4CF4-97F8-0E1B301E0349}" type="presOf" srcId="{80CEBC57-B76D-4BDE-BEFA-C89E1D6FAF14}" destId="{3C6C5AA9-B21F-49F0-93B9-F2F343D4E907}" srcOrd="0" destOrd="0" presId="urn:microsoft.com/office/officeart/2005/8/layout/process2"/>
    <dgm:cxn modelId="{BEC4E2A6-E3D4-4FA7-BBFA-5C4F5E2BF32F}" type="presOf" srcId="{B976D5F1-7C59-47C5-86CC-6CF00218D841}" destId="{BBC7787F-F801-463A-8A9C-EBC438DEC770}" srcOrd="0" destOrd="0" presId="urn:microsoft.com/office/officeart/2005/8/layout/process2"/>
    <dgm:cxn modelId="{E9EB0D07-4F9F-4F67-9CB8-7D8446E28B68}" type="presOf" srcId="{EB860233-BD6A-4776-A0CB-D08EE73EE202}" destId="{F4FE0602-A260-444D-AFD9-9741322D1CBC}" srcOrd="0" destOrd="0" presId="urn:microsoft.com/office/officeart/2005/8/layout/process2"/>
    <dgm:cxn modelId="{57849BE7-3AF6-4643-9CCA-373605977862}" type="presOf" srcId="{D6A19A9B-419D-4518-95C9-69B9A22AC316}" destId="{06065594-1BFC-4E25-826B-E14860593B3E}" srcOrd="0" destOrd="0" presId="urn:microsoft.com/office/officeart/2005/8/layout/process2"/>
    <dgm:cxn modelId="{9543E6AB-F55E-43D8-9329-95F3ED1C4D8C}" type="presParOf" srcId="{B7D1B2AF-9C82-45D0-8BD6-CD455B45A7D4}" destId="{E420E81C-FDE1-42B7-A7CC-862D88E3ABBA}" srcOrd="0" destOrd="0" presId="urn:microsoft.com/office/officeart/2005/8/layout/process2"/>
    <dgm:cxn modelId="{F0E915A9-39DB-40A7-AD22-B5BD985E9F91}" type="presParOf" srcId="{B7D1B2AF-9C82-45D0-8BD6-CD455B45A7D4}" destId="{E5B759D1-5BEC-4DC2-82FC-0AABC2465C3E}" srcOrd="1" destOrd="0" presId="urn:microsoft.com/office/officeart/2005/8/layout/process2"/>
    <dgm:cxn modelId="{51CC2E1C-DB61-4C7B-8639-5E1328E4067A}" type="presParOf" srcId="{E5B759D1-5BEC-4DC2-82FC-0AABC2465C3E}" destId="{AF16DF4A-D0F9-49F6-BBF4-A4A13F2A776C}" srcOrd="0" destOrd="0" presId="urn:microsoft.com/office/officeart/2005/8/layout/process2"/>
    <dgm:cxn modelId="{37585B94-5E3D-4B33-9B9B-2586F37957DE}" type="presParOf" srcId="{B7D1B2AF-9C82-45D0-8BD6-CD455B45A7D4}" destId="{8948DEBC-84C4-4B14-BB2D-F8ABFADFD9BC}" srcOrd="2" destOrd="0" presId="urn:microsoft.com/office/officeart/2005/8/layout/process2"/>
    <dgm:cxn modelId="{BEA1EBAA-25C4-4D3C-AC81-3D14116D1300}" type="presParOf" srcId="{B7D1B2AF-9C82-45D0-8BD6-CD455B45A7D4}" destId="{467BB775-C8E8-42C5-A071-92A6596367F2}" srcOrd="3" destOrd="0" presId="urn:microsoft.com/office/officeart/2005/8/layout/process2"/>
    <dgm:cxn modelId="{8AB7D53E-921F-46C2-8F3D-84C22F59DC7C}" type="presParOf" srcId="{467BB775-C8E8-42C5-A071-92A6596367F2}" destId="{3B0310EE-390B-4AB1-8D0B-31F7EE2796E7}" srcOrd="0" destOrd="0" presId="urn:microsoft.com/office/officeart/2005/8/layout/process2"/>
    <dgm:cxn modelId="{5EB1A6DF-D05F-46BF-B42C-1EAF04E6A97C}" type="presParOf" srcId="{B7D1B2AF-9C82-45D0-8BD6-CD455B45A7D4}" destId="{7F238D15-4B96-447B-9F38-FF9733DC2986}" srcOrd="4" destOrd="0" presId="urn:microsoft.com/office/officeart/2005/8/layout/process2"/>
    <dgm:cxn modelId="{517F5C64-FCBB-458F-AF49-22FF6F143B27}" type="presParOf" srcId="{B7D1B2AF-9C82-45D0-8BD6-CD455B45A7D4}" destId="{71105A48-BFD2-4168-AD83-754231803942}" srcOrd="5" destOrd="0" presId="urn:microsoft.com/office/officeart/2005/8/layout/process2"/>
    <dgm:cxn modelId="{D9D74232-8FFD-4C5C-9BAE-A47A3491DE68}" type="presParOf" srcId="{71105A48-BFD2-4168-AD83-754231803942}" destId="{62E58025-9B97-4E69-9D22-92CD1EBA7917}" srcOrd="0" destOrd="0" presId="urn:microsoft.com/office/officeart/2005/8/layout/process2"/>
    <dgm:cxn modelId="{BAC44A54-79A1-4FA0-A1BB-CF4E119EBF26}" type="presParOf" srcId="{B7D1B2AF-9C82-45D0-8BD6-CD455B45A7D4}" destId="{04DFCFEC-2F3A-451C-BBA9-CE5F9A687386}" srcOrd="6" destOrd="0" presId="urn:microsoft.com/office/officeart/2005/8/layout/process2"/>
    <dgm:cxn modelId="{970F46AE-9A5A-43AD-B08E-26D415C11CAB}" type="presParOf" srcId="{B7D1B2AF-9C82-45D0-8BD6-CD455B45A7D4}" destId="{3C6C5AA9-B21F-49F0-93B9-F2F343D4E907}" srcOrd="7" destOrd="0" presId="urn:microsoft.com/office/officeart/2005/8/layout/process2"/>
    <dgm:cxn modelId="{9845FBE0-F12F-4F7A-9C9E-4949EB0D907C}" type="presParOf" srcId="{3C6C5AA9-B21F-49F0-93B9-F2F343D4E907}" destId="{B788D67E-1CAB-482D-AE2D-3E552AB56FF0}" srcOrd="0" destOrd="0" presId="urn:microsoft.com/office/officeart/2005/8/layout/process2"/>
    <dgm:cxn modelId="{14A98A60-AF18-430D-9BD1-7CE2C9002948}" type="presParOf" srcId="{B7D1B2AF-9C82-45D0-8BD6-CD455B45A7D4}" destId="{06065594-1BFC-4E25-826B-E14860593B3E}" srcOrd="8" destOrd="0" presId="urn:microsoft.com/office/officeart/2005/8/layout/process2"/>
    <dgm:cxn modelId="{92490557-94FF-4435-97BC-45D5D3339EF0}" type="presParOf" srcId="{B7D1B2AF-9C82-45D0-8BD6-CD455B45A7D4}" destId="{BBC7787F-F801-463A-8A9C-EBC438DEC770}" srcOrd="9" destOrd="0" presId="urn:microsoft.com/office/officeart/2005/8/layout/process2"/>
    <dgm:cxn modelId="{57CAA245-9F57-4853-8738-F111AB662AEE}" type="presParOf" srcId="{BBC7787F-F801-463A-8A9C-EBC438DEC770}" destId="{F0FA1076-1332-44C9-8CA8-87B1300F7DBD}" srcOrd="0" destOrd="0" presId="urn:microsoft.com/office/officeart/2005/8/layout/process2"/>
    <dgm:cxn modelId="{38C26A75-129E-4576-AA51-79D0FAF8C82D}" type="presParOf" srcId="{B7D1B2AF-9C82-45D0-8BD6-CD455B45A7D4}" destId="{AB7AA8B8-1481-4ACF-A0CC-8DABFA595502}" srcOrd="10" destOrd="0" presId="urn:microsoft.com/office/officeart/2005/8/layout/process2"/>
    <dgm:cxn modelId="{CAEB869C-EE43-48B7-BA34-312F957CF1CC}" type="presParOf" srcId="{B7D1B2AF-9C82-45D0-8BD6-CD455B45A7D4}" destId="{F4FE0602-A260-444D-AFD9-9741322D1CBC}" srcOrd="11" destOrd="0" presId="urn:microsoft.com/office/officeart/2005/8/layout/process2"/>
    <dgm:cxn modelId="{BAC709FF-3961-420F-92A4-5C600DD9ADEE}" type="presParOf" srcId="{F4FE0602-A260-444D-AFD9-9741322D1CBC}" destId="{5CB66ED8-AB3A-4A5B-98E6-E99143F7757C}" srcOrd="0" destOrd="0" presId="urn:microsoft.com/office/officeart/2005/8/layout/process2"/>
    <dgm:cxn modelId="{4A28949E-2FD4-4104-A2B7-98F993EFCF78}" type="presParOf" srcId="{B7D1B2AF-9C82-45D0-8BD6-CD455B45A7D4}" destId="{8AAC340F-880A-4177-A51B-CAC8F7E337D2}" srcOrd="12" destOrd="0" presId="urn:microsoft.com/office/officeart/2005/8/layout/process2"/>
    <dgm:cxn modelId="{EE06F079-F07E-4F99-931E-FE0FFB7E9142}" type="presParOf" srcId="{B7D1B2AF-9C82-45D0-8BD6-CD455B45A7D4}" destId="{C025BB27-61FD-4465-96FF-68B31666299E}" srcOrd="13" destOrd="0" presId="urn:microsoft.com/office/officeart/2005/8/layout/process2"/>
    <dgm:cxn modelId="{1B170253-DC65-43FF-9C9C-67C2B890961C}" type="presParOf" srcId="{C025BB27-61FD-4465-96FF-68B31666299E}" destId="{3FE51605-2715-494C-B191-1D12981DF8D2}" srcOrd="0" destOrd="0" presId="urn:microsoft.com/office/officeart/2005/8/layout/process2"/>
    <dgm:cxn modelId="{9EE80365-95BB-4DE8-A39C-0C8A6DC2BE1A}" type="presParOf" srcId="{B7D1B2AF-9C82-45D0-8BD6-CD455B45A7D4}" destId="{CBEA22DE-ED3C-4093-8301-27F16D32D2FF}" srcOrd="14" destOrd="0" presId="urn:microsoft.com/office/officeart/2005/8/layout/process2"/>
  </dgm:cxnLst>
  <dgm:bg/>
  <dgm:whole/>
</dgm:dataModel>
</file>

<file path=ppt/diagrams/data14.xml><?xml version="1.0" encoding="utf-8"?>
<dgm:dataModel xmlns:dgm="http://schemas.openxmlformats.org/drawingml/2006/diagram" xmlns:a="http://schemas.openxmlformats.org/drawingml/2006/main">
  <dgm:ptLst>
    <dgm:pt modelId="{83F7EC2C-5BE9-4453-8239-583D5DAECA08}" type="doc">
      <dgm:prSet loTypeId="urn:microsoft.com/office/officeart/2005/8/layout/process2" loCatId="process" qsTypeId="urn:microsoft.com/office/officeart/2005/8/quickstyle/simple1" qsCatId="simple" csTypeId="urn:microsoft.com/office/officeart/2005/8/colors/accent1_2" csCatId="accent1" phldr="1"/>
      <dgm:spPr/>
    </dgm:pt>
    <dgm:pt modelId="{A6005701-081E-4D59-AA5B-9AFF76AEAC1F}">
      <dgm:prSet phldrT="[Text]"/>
      <dgm:spPr>
        <a:solidFill>
          <a:srgbClr val="C00000"/>
        </a:solidFill>
      </dgm:spPr>
      <dgm:t>
        <a:bodyPr/>
        <a:lstStyle/>
        <a:p>
          <a:r>
            <a:rPr lang="en-GB" dirty="0" smtClean="0"/>
            <a:t>Input</a:t>
          </a:r>
          <a:endParaRPr lang="en-GB" dirty="0"/>
        </a:p>
      </dgm:t>
    </dgm:pt>
    <dgm:pt modelId="{6D163442-6E54-482F-B735-28A14CA8B55B}" type="parTrans" cxnId="{EF0F4F02-737F-48BF-8C59-C760D4174559}">
      <dgm:prSet/>
      <dgm:spPr/>
      <dgm:t>
        <a:bodyPr/>
        <a:lstStyle/>
        <a:p>
          <a:endParaRPr lang="en-GB"/>
        </a:p>
      </dgm:t>
    </dgm:pt>
    <dgm:pt modelId="{A73C2FED-BD0E-4DBC-B7ED-347165F75A87}" type="sibTrans" cxnId="{EF0F4F02-737F-48BF-8C59-C760D4174559}">
      <dgm:prSet/>
      <dgm:spPr/>
      <dgm:t>
        <a:bodyPr/>
        <a:lstStyle/>
        <a:p>
          <a:endParaRPr lang="en-GB"/>
        </a:p>
      </dgm:t>
    </dgm:pt>
    <dgm:pt modelId="{1CE7FC9A-0966-4B71-BD24-7A469A72AB0F}">
      <dgm:prSet phldrT="[Text]"/>
      <dgm:spPr>
        <a:solidFill>
          <a:schemeClr val="accent3">
            <a:lumMod val="75000"/>
          </a:schemeClr>
        </a:solidFill>
      </dgm:spPr>
      <dgm:t>
        <a:bodyPr/>
        <a:lstStyle/>
        <a:p>
          <a:r>
            <a:rPr lang="en-GB" dirty="0" smtClean="0"/>
            <a:t>Stimulus Identification</a:t>
          </a:r>
          <a:endParaRPr lang="en-GB" dirty="0"/>
        </a:p>
      </dgm:t>
    </dgm:pt>
    <dgm:pt modelId="{B36B2FD8-6EAE-4107-97B4-675C17164DE5}" type="parTrans" cxnId="{647CF5D8-5AF4-482F-B67E-F7A7646313AE}">
      <dgm:prSet/>
      <dgm:spPr/>
      <dgm:t>
        <a:bodyPr/>
        <a:lstStyle/>
        <a:p>
          <a:endParaRPr lang="en-GB"/>
        </a:p>
      </dgm:t>
    </dgm:pt>
    <dgm:pt modelId="{F7229F40-0B59-46CF-A471-E0CB309BB60A}" type="sibTrans" cxnId="{647CF5D8-5AF4-482F-B67E-F7A7646313AE}">
      <dgm:prSet/>
      <dgm:spPr/>
      <dgm:t>
        <a:bodyPr/>
        <a:lstStyle/>
        <a:p>
          <a:endParaRPr lang="en-GB"/>
        </a:p>
      </dgm:t>
    </dgm:pt>
    <dgm:pt modelId="{E0DC1760-FD2D-4BF9-AEAD-44B01F7404D1}">
      <dgm:prSet phldrT="[Text]"/>
      <dgm:spPr>
        <a:solidFill>
          <a:schemeClr val="accent3">
            <a:lumMod val="75000"/>
          </a:schemeClr>
        </a:solidFill>
      </dgm:spPr>
      <dgm:t>
        <a:bodyPr/>
        <a:lstStyle/>
        <a:p>
          <a:r>
            <a:rPr lang="en-GB" dirty="0" smtClean="0"/>
            <a:t>Response Selection</a:t>
          </a:r>
          <a:endParaRPr lang="en-GB" dirty="0"/>
        </a:p>
      </dgm:t>
    </dgm:pt>
    <dgm:pt modelId="{9CBFC592-A440-4370-B41D-2B248C27C1B3}" type="parTrans" cxnId="{3EA0AC3A-A490-4450-B6CA-8D26AF7893CA}">
      <dgm:prSet/>
      <dgm:spPr/>
      <dgm:t>
        <a:bodyPr/>
        <a:lstStyle/>
        <a:p>
          <a:endParaRPr lang="en-GB"/>
        </a:p>
      </dgm:t>
    </dgm:pt>
    <dgm:pt modelId="{8E33D516-DCD7-4AFF-9F53-EB90D68415ED}" type="sibTrans" cxnId="{3EA0AC3A-A490-4450-B6CA-8D26AF7893CA}">
      <dgm:prSet/>
      <dgm:spPr/>
      <dgm:t>
        <a:bodyPr/>
        <a:lstStyle/>
        <a:p>
          <a:endParaRPr lang="en-GB"/>
        </a:p>
      </dgm:t>
    </dgm:pt>
    <dgm:pt modelId="{3C1DC21F-C550-49CE-B9D3-6072581FA1AD}">
      <dgm:prSet/>
      <dgm:spPr>
        <a:solidFill>
          <a:schemeClr val="accent3">
            <a:lumMod val="75000"/>
          </a:schemeClr>
        </a:solidFill>
      </dgm:spPr>
      <dgm:t>
        <a:bodyPr/>
        <a:lstStyle/>
        <a:p>
          <a:r>
            <a:rPr lang="en-GB" dirty="0" smtClean="0"/>
            <a:t>Response Programming</a:t>
          </a:r>
          <a:endParaRPr lang="en-GB" dirty="0"/>
        </a:p>
      </dgm:t>
    </dgm:pt>
    <dgm:pt modelId="{130F824A-D662-44FF-A8DE-2B06E0701805}" type="parTrans" cxnId="{01943374-9F91-4D7A-9B64-4AABF3C18F1F}">
      <dgm:prSet/>
      <dgm:spPr/>
      <dgm:t>
        <a:bodyPr/>
        <a:lstStyle/>
        <a:p>
          <a:endParaRPr lang="en-GB"/>
        </a:p>
      </dgm:t>
    </dgm:pt>
    <dgm:pt modelId="{80CEBC57-B76D-4BDE-BEFA-C89E1D6FAF14}" type="sibTrans" cxnId="{01943374-9F91-4D7A-9B64-4AABF3C18F1F}">
      <dgm:prSet/>
      <dgm:spPr/>
      <dgm:t>
        <a:bodyPr/>
        <a:lstStyle/>
        <a:p>
          <a:endParaRPr lang="en-GB"/>
        </a:p>
      </dgm:t>
    </dgm:pt>
    <dgm:pt modelId="{D6A19A9B-419D-4518-95C9-69B9A22AC316}">
      <dgm:prSet/>
      <dgm:spPr>
        <a:solidFill>
          <a:schemeClr val="accent3">
            <a:lumMod val="60000"/>
            <a:lumOff val="40000"/>
          </a:schemeClr>
        </a:solidFill>
      </dgm:spPr>
      <dgm:t>
        <a:bodyPr/>
        <a:lstStyle/>
        <a:p>
          <a:r>
            <a:rPr lang="en-GB" dirty="0" smtClean="0">
              <a:solidFill>
                <a:schemeClr val="tx1"/>
              </a:solidFill>
            </a:rPr>
            <a:t>Motor Programme</a:t>
          </a:r>
          <a:endParaRPr lang="en-GB" dirty="0">
            <a:solidFill>
              <a:schemeClr val="tx1"/>
            </a:solidFill>
          </a:endParaRPr>
        </a:p>
      </dgm:t>
    </dgm:pt>
    <dgm:pt modelId="{D520C001-FE7A-4155-B9A1-B7342ADBBB2B}" type="parTrans" cxnId="{5A2E96DD-F71B-48D2-8607-87C81754EC44}">
      <dgm:prSet/>
      <dgm:spPr/>
      <dgm:t>
        <a:bodyPr/>
        <a:lstStyle/>
        <a:p>
          <a:endParaRPr lang="en-GB"/>
        </a:p>
      </dgm:t>
    </dgm:pt>
    <dgm:pt modelId="{B976D5F1-7C59-47C5-86CC-6CF00218D841}" type="sibTrans" cxnId="{5A2E96DD-F71B-48D2-8607-87C81754EC44}">
      <dgm:prSet/>
      <dgm:spPr/>
      <dgm:t>
        <a:bodyPr/>
        <a:lstStyle/>
        <a:p>
          <a:endParaRPr lang="en-GB"/>
        </a:p>
      </dgm:t>
    </dgm:pt>
    <dgm:pt modelId="{6ADB52CC-4EF0-476F-8AAB-6D812C877522}">
      <dgm:prSet/>
      <dgm:spPr>
        <a:solidFill>
          <a:schemeClr val="accent3">
            <a:lumMod val="60000"/>
            <a:lumOff val="40000"/>
          </a:schemeClr>
        </a:solidFill>
      </dgm:spPr>
      <dgm:t>
        <a:bodyPr/>
        <a:lstStyle/>
        <a:p>
          <a:r>
            <a:rPr lang="en-GB" dirty="0" smtClean="0">
              <a:solidFill>
                <a:schemeClr val="tx1"/>
              </a:solidFill>
            </a:rPr>
            <a:t>Spinal Cord</a:t>
          </a:r>
          <a:endParaRPr lang="en-GB" dirty="0">
            <a:solidFill>
              <a:schemeClr val="tx1"/>
            </a:solidFill>
          </a:endParaRPr>
        </a:p>
      </dgm:t>
    </dgm:pt>
    <dgm:pt modelId="{52E5C1F3-FD0F-487A-9990-8A1F60C6EB36}" type="parTrans" cxnId="{048ECA15-BF4A-452A-A9C8-425CD787D078}">
      <dgm:prSet/>
      <dgm:spPr/>
      <dgm:t>
        <a:bodyPr/>
        <a:lstStyle/>
        <a:p>
          <a:endParaRPr lang="en-GB"/>
        </a:p>
      </dgm:t>
    </dgm:pt>
    <dgm:pt modelId="{EB860233-BD6A-4776-A0CB-D08EE73EE202}" type="sibTrans" cxnId="{048ECA15-BF4A-452A-A9C8-425CD787D078}">
      <dgm:prSet/>
      <dgm:spPr/>
      <dgm:t>
        <a:bodyPr/>
        <a:lstStyle/>
        <a:p>
          <a:endParaRPr lang="en-GB"/>
        </a:p>
      </dgm:t>
    </dgm:pt>
    <dgm:pt modelId="{026D6832-EE2D-48BF-A248-5A85F8B6FBC0}">
      <dgm:prSet/>
      <dgm:spPr>
        <a:solidFill>
          <a:schemeClr val="accent3">
            <a:lumMod val="60000"/>
            <a:lumOff val="40000"/>
          </a:schemeClr>
        </a:solidFill>
      </dgm:spPr>
      <dgm:t>
        <a:bodyPr/>
        <a:lstStyle/>
        <a:p>
          <a:r>
            <a:rPr lang="en-GB" dirty="0" smtClean="0">
              <a:solidFill>
                <a:schemeClr val="tx1"/>
              </a:solidFill>
            </a:rPr>
            <a:t>Muscles</a:t>
          </a:r>
          <a:endParaRPr lang="en-GB" dirty="0">
            <a:solidFill>
              <a:schemeClr val="tx1"/>
            </a:solidFill>
          </a:endParaRPr>
        </a:p>
      </dgm:t>
    </dgm:pt>
    <dgm:pt modelId="{A75D6562-0B9F-4015-B30B-42ABBC26E13F}" type="parTrans" cxnId="{9432E631-B6DC-4592-9E04-D65FB0492C94}">
      <dgm:prSet/>
      <dgm:spPr/>
      <dgm:t>
        <a:bodyPr/>
        <a:lstStyle/>
        <a:p>
          <a:endParaRPr lang="en-GB"/>
        </a:p>
      </dgm:t>
    </dgm:pt>
    <dgm:pt modelId="{12FB7B2D-07F8-46C0-AB8B-E274C0E3228B}" type="sibTrans" cxnId="{9432E631-B6DC-4592-9E04-D65FB0492C94}">
      <dgm:prSet/>
      <dgm:spPr/>
      <dgm:t>
        <a:bodyPr/>
        <a:lstStyle/>
        <a:p>
          <a:endParaRPr lang="en-GB"/>
        </a:p>
      </dgm:t>
    </dgm:pt>
    <dgm:pt modelId="{CC1BDC77-FEC9-43BE-BFDF-4C8BC72C23E7}">
      <dgm:prSet/>
      <dgm:spPr>
        <a:solidFill>
          <a:schemeClr val="accent4">
            <a:lumMod val="75000"/>
          </a:schemeClr>
        </a:solidFill>
      </dgm:spPr>
      <dgm:t>
        <a:bodyPr/>
        <a:lstStyle/>
        <a:p>
          <a:r>
            <a:rPr lang="en-GB" dirty="0" smtClean="0"/>
            <a:t>Output</a:t>
          </a:r>
          <a:endParaRPr lang="en-GB" dirty="0"/>
        </a:p>
      </dgm:t>
    </dgm:pt>
    <dgm:pt modelId="{431E88A6-1BFD-48EE-B014-67A108031DA5}" type="parTrans" cxnId="{D5860E86-8D9D-43A3-ABCF-C04EBD33B0D2}">
      <dgm:prSet/>
      <dgm:spPr/>
      <dgm:t>
        <a:bodyPr/>
        <a:lstStyle/>
        <a:p>
          <a:endParaRPr lang="en-GB"/>
        </a:p>
      </dgm:t>
    </dgm:pt>
    <dgm:pt modelId="{90C87064-E986-4CA2-A800-EBFE1C8B8C91}" type="sibTrans" cxnId="{D5860E86-8D9D-43A3-ABCF-C04EBD33B0D2}">
      <dgm:prSet/>
      <dgm:spPr/>
      <dgm:t>
        <a:bodyPr/>
        <a:lstStyle/>
        <a:p>
          <a:endParaRPr lang="en-GB"/>
        </a:p>
      </dgm:t>
    </dgm:pt>
    <dgm:pt modelId="{B7D1B2AF-9C82-45D0-8BD6-CD455B45A7D4}" type="pres">
      <dgm:prSet presAssocID="{83F7EC2C-5BE9-4453-8239-583D5DAECA08}" presName="linearFlow" presStyleCnt="0">
        <dgm:presLayoutVars>
          <dgm:resizeHandles val="exact"/>
        </dgm:presLayoutVars>
      </dgm:prSet>
      <dgm:spPr/>
    </dgm:pt>
    <dgm:pt modelId="{E420E81C-FDE1-42B7-A7CC-862D88E3ABBA}" type="pres">
      <dgm:prSet presAssocID="{A6005701-081E-4D59-AA5B-9AFF76AEAC1F}" presName="node" presStyleLbl="node1" presStyleIdx="0" presStyleCnt="8">
        <dgm:presLayoutVars>
          <dgm:bulletEnabled val="1"/>
        </dgm:presLayoutVars>
      </dgm:prSet>
      <dgm:spPr/>
      <dgm:t>
        <a:bodyPr/>
        <a:lstStyle/>
        <a:p>
          <a:endParaRPr lang="en-GB"/>
        </a:p>
      </dgm:t>
    </dgm:pt>
    <dgm:pt modelId="{E5B759D1-5BEC-4DC2-82FC-0AABC2465C3E}" type="pres">
      <dgm:prSet presAssocID="{A73C2FED-BD0E-4DBC-B7ED-347165F75A87}" presName="sibTrans" presStyleLbl="sibTrans2D1" presStyleIdx="0" presStyleCnt="7"/>
      <dgm:spPr/>
      <dgm:t>
        <a:bodyPr/>
        <a:lstStyle/>
        <a:p>
          <a:endParaRPr lang="en-GB"/>
        </a:p>
      </dgm:t>
    </dgm:pt>
    <dgm:pt modelId="{AF16DF4A-D0F9-49F6-BBF4-A4A13F2A776C}" type="pres">
      <dgm:prSet presAssocID="{A73C2FED-BD0E-4DBC-B7ED-347165F75A87}" presName="connectorText" presStyleLbl="sibTrans2D1" presStyleIdx="0" presStyleCnt="7"/>
      <dgm:spPr/>
      <dgm:t>
        <a:bodyPr/>
        <a:lstStyle/>
        <a:p>
          <a:endParaRPr lang="en-GB"/>
        </a:p>
      </dgm:t>
    </dgm:pt>
    <dgm:pt modelId="{8948DEBC-84C4-4B14-BB2D-F8ABFADFD9BC}" type="pres">
      <dgm:prSet presAssocID="{1CE7FC9A-0966-4B71-BD24-7A469A72AB0F}" presName="node" presStyleLbl="node1" presStyleIdx="1" presStyleCnt="8">
        <dgm:presLayoutVars>
          <dgm:bulletEnabled val="1"/>
        </dgm:presLayoutVars>
      </dgm:prSet>
      <dgm:spPr/>
      <dgm:t>
        <a:bodyPr/>
        <a:lstStyle/>
        <a:p>
          <a:endParaRPr lang="en-GB"/>
        </a:p>
      </dgm:t>
    </dgm:pt>
    <dgm:pt modelId="{467BB775-C8E8-42C5-A071-92A6596367F2}" type="pres">
      <dgm:prSet presAssocID="{F7229F40-0B59-46CF-A471-E0CB309BB60A}" presName="sibTrans" presStyleLbl="sibTrans2D1" presStyleIdx="1" presStyleCnt="7"/>
      <dgm:spPr/>
      <dgm:t>
        <a:bodyPr/>
        <a:lstStyle/>
        <a:p>
          <a:endParaRPr lang="en-GB"/>
        </a:p>
      </dgm:t>
    </dgm:pt>
    <dgm:pt modelId="{3B0310EE-390B-4AB1-8D0B-31F7EE2796E7}" type="pres">
      <dgm:prSet presAssocID="{F7229F40-0B59-46CF-A471-E0CB309BB60A}" presName="connectorText" presStyleLbl="sibTrans2D1" presStyleIdx="1" presStyleCnt="7"/>
      <dgm:spPr/>
      <dgm:t>
        <a:bodyPr/>
        <a:lstStyle/>
        <a:p>
          <a:endParaRPr lang="en-GB"/>
        </a:p>
      </dgm:t>
    </dgm:pt>
    <dgm:pt modelId="{7F238D15-4B96-447B-9F38-FF9733DC2986}" type="pres">
      <dgm:prSet presAssocID="{E0DC1760-FD2D-4BF9-AEAD-44B01F7404D1}" presName="node" presStyleLbl="node1" presStyleIdx="2" presStyleCnt="8">
        <dgm:presLayoutVars>
          <dgm:bulletEnabled val="1"/>
        </dgm:presLayoutVars>
      </dgm:prSet>
      <dgm:spPr/>
      <dgm:t>
        <a:bodyPr/>
        <a:lstStyle/>
        <a:p>
          <a:endParaRPr lang="en-GB"/>
        </a:p>
      </dgm:t>
    </dgm:pt>
    <dgm:pt modelId="{71105A48-BFD2-4168-AD83-754231803942}" type="pres">
      <dgm:prSet presAssocID="{8E33D516-DCD7-4AFF-9F53-EB90D68415ED}" presName="sibTrans" presStyleLbl="sibTrans2D1" presStyleIdx="2" presStyleCnt="7"/>
      <dgm:spPr/>
      <dgm:t>
        <a:bodyPr/>
        <a:lstStyle/>
        <a:p>
          <a:endParaRPr lang="en-GB"/>
        </a:p>
      </dgm:t>
    </dgm:pt>
    <dgm:pt modelId="{62E58025-9B97-4E69-9D22-92CD1EBA7917}" type="pres">
      <dgm:prSet presAssocID="{8E33D516-DCD7-4AFF-9F53-EB90D68415ED}" presName="connectorText" presStyleLbl="sibTrans2D1" presStyleIdx="2" presStyleCnt="7"/>
      <dgm:spPr/>
      <dgm:t>
        <a:bodyPr/>
        <a:lstStyle/>
        <a:p>
          <a:endParaRPr lang="en-GB"/>
        </a:p>
      </dgm:t>
    </dgm:pt>
    <dgm:pt modelId="{04DFCFEC-2F3A-451C-BBA9-CE5F9A687386}" type="pres">
      <dgm:prSet presAssocID="{3C1DC21F-C550-49CE-B9D3-6072581FA1AD}" presName="node" presStyleLbl="node1" presStyleIdx="3" presStyleCnt="8">
        <dgm:presLayoutVars>
          <dgm:bulletEnabled val="1"/>
        </dgm:presLayoutVars>
      </dgm:prSet>
      <dgm:spPr/>
      <dgm:t>
        <a:bodyPr/>
        <a:lstStyle/>
        <a:p>
          <a:endParaRPr lang="en-GB"/>
        </a:p>
      </dgm:t>
    </dgm:pt>
    <dgm:pt modelId="{3C6C5AA9-B21F-49F0-93B9-F2F343D4E907}" type="pres">
      <dgm:prSet presAssocID="{80CEBC57-B76D-4BDE-BEFA-C89E1D6FAF14}" presName="sibTrans" presStyleLbl="sibTrans2D1" presStyleIdx="3" presStyleCnt="7"/>
      <dgm:spPr/>
      <dgm:t>
        <a:bodyPr/>
        <a:lstStyle/>
        <a:p>
          <a:endParaRPr lang="en-GB"/>
        </a:p>
      </dgm:t>
    </dgm:pt>
    <dgm:pt modelId="{B788D67E-1CAB-482D-AE2D-3E552AB56FF0}" type="pres">
      <dgm:prSet presAssocID="{80CEBC57-B76D-4BDE-BEFA-C89E1D6FAF14}" presName="connectorText" presStyleLbl="sibTrans2D1" presStyleIdx="3" presStyleCnt="7"/>
      <dgm:spPr/>
      <dgm:t>
        <a:bodyPr/>
        <a:lstStyle/>
        <a:p>
          <a:endParaRPr lang="en-GB"/>
        </a:p>
      </dgm:t>
    </dgm:pt>
    <dgm:pt modelId="{06065594-1BFC-4E25-826B-E14860593B3E}" type="pres">
      <dgm:prSet presAssocID="{D6A19A9B-419D-4518-95C9-69B9A22AC316}" presName="node" presStyleLbl="node1" presStyleIdx="4" presStyleCnt="8">
        <dgm:presLayoutVars>
          <dgm:bulletEnabled val="1"/>
        </dgm:presLayoutVars>
      </dgm:prSet>
      <dgm:spPr/>
      <dgm:t>
        <a:bodyPr/>
        <a:lstStyle/>
        <a:p>
          <a:endParaRPr lang="en-GB"/>
        </a:p>
      </dgm:t>
    </dgm:pt>
    <dgm:pt modelId="{BBC7787F-F801-463A-8A9C-EBC438DEC770}" type="pres">
      <dgm:prSet presAssocID="{B976D5F1-7C59-47C5-86CC-6CF00218D841}" presName="sibTrans" presStyleLbl="sibTrans2D1" presStyleIdx="4" presStyleCnt="7"/>
      <dgm:spPr/>
      <dgm:t>
        <a:bodyPr/>
        <a:lstStyle/>
        <a:p>
          <a:endParaRPr lang="en-GB"/>
        </a:p>
      </dgm:t>
    </dgm:pt>
    <dgm:pt modelId="{F0FA1076-1332-44C9-8CA8-87B1300F7DBD}" type="pres">
      <dgm:prSet presAssocID="{B976D5F1-7C59-47C5-86CC-6CF00218D841}" presName="connectorText" presStyleLbl="sibTrans2D1" presStyleIdx="4" presStyleCnt="7"/>
      <dgm:spPr/>
      <dgm:t>
        <a:bodyPr/>
        <a:lstStyle/>
        <a:p>
          <a:endParaRPr lang="en-GB"/>
        </a:p>
      </dgm:t>
    </dgm:pt>
    <dgm:pt modelId="{AB7AA8B8-1481-4ACF-A0CC-8DABFA595502}" type="pres">
      <dgm:prSet presAssocID="{6ADB52CC-4EF0-476F-8AAB-6D812C877522}" presName="node" presStyleLbl="node1" presStyleIdx="5" presStyleCnt="8">
        <dgm:presLayoutVars>
          <dgm:bulletEnabled val="1"/>
        </dgm:presLayoutVars>
      </dgm:prSet>
      <dgm:spPr/>
      <dgm:t>
        <a:bodyPr/>
        <a:lstStyle/>
        <a:p>
          <a:endParaRPr lang="en-GB"/>
        </a:p>
      </dgm:t>
    </dgm:pt>
    <dgm:pt modelId="{F4FE0602-A260-444D-AFD9-9741322D1CBC}" type="pres">
      <dgm:prSet presAssocID="{EB860233-BD6A-4776-A0CB-D08EE73EE202}" presName="sibTrans" presStyleLbl="sibTrans2D1" presStyleIdx="5" presStyleCnt="7"/>
      <dgm:spPr/>
      <dgm:t>
        <a:bodyPr/>
        <a:lstStyle/>
        <a:p>
          <a:endParaRPr lang="en-GB"/>
        </a:p>
      </dgm:t>
    </dgm:pt>
    <dgm:pt modelId="{5CB66ED8-AB3A-4A5B-98E6-E99143F7757C}" type="pres">
      <dgm:prSet presAssocID="{EB860233-BD6A-4776-A0CB-D08EE73EE202}" presName="connectorText" presStyleLbl="sibTrans2D1" presStyleIdx="5" presStyleCnt="7"/>
      <dgm:spPr/>
      <dgm:t>
        <a:bodyPr/>
        <a:lstStyle/>
        <a:p>
          <a:endParaRPr lang="en-GB"/>
        </a:p>
      </dgm:t>
    </dgm:pt>
    <dgm:pt modelId="{8AAC340F-880A-4177-A51B-CAC8F7E337D2}" type="pres">
      <dgm:prSet presAssocID="{026D6832-EE2D-48BF-A248-5A85F8B6FBC0}" presName="node" presStyleLbl="node1" presStyleIdx="6" presStyleCnt="8">
        <dgm:presLayoutVars>
          <dgm:bulletEnabled val="1"/>
        </dgm:presLayoutVars>
      </dgm:prSet>
      <dgm:spPr/>
      <dgm:t>
        <a:bodyPr/>
        <a:lstStyle/>
        <a:p>
          <a:endParaRPr lang="en-GB"/>
        </a:p>
      </dgm:t>
    </dgm:pt>
    <dgm:pt modelId="{C025BB27-61FD-4465-96FF-68B31666299E}" type="pres">
      <dgm:prSet presAssocID="{12FB7B2D-07F8-46C0-AB8B-E274C0E3228B}" presName="sibTrans" presStyleLbl="sibTrans2D1" presStyleIdx="6" presStyleCnt="7"/>
      <dgm:spPr/>
      <dgm:t>
        <a:bodyPr/>
        <a:lstStyle/>
        <a:p>
          <a:endParaRPr lang="en-GB"/>
        </a:p>
      </dgm:t>
    </dgm:pt>
    <dgm:pt modelId="{3FE51605-2715-494C-B191-1D12981DF8D2}" type="pres">
      <dgm:prSet presAssocID="{12FB7B2D-07F8-46C0-AB8B-E274C0E3228B}" presName="connectorText" presStyleLbl="sibTrans2D1" presStyleIdx="6" presStyleCnt="7"/>
      <dgm:spPr/>
      <dgm:t>
        <a:bodyPr/>
        <a:lstStyle/>
        <a:p>
          <a:endParaRPr lang="en-GB"/>
        </a:p>
      </dgm:t>
    </dgm:pt>
    <dgm:pt modelId="{CBEA22DE-ED3C-4093-8301-27F16D32D2FF}" type="pres">
      <dgm:prSet presAssocID="{CC1BDC77-FEC9-43BE-BFDF-4C8BC72C23E7}" presName="node" presStyleLbl="node1" presStyleIdx="7" presStyleCnt="8">
        <dgm:presLayoutVars>
          <dgm:bulletEnabled val="1"/>
        </dgm:presLayoutVars>
      </dgm:prSet>
      <dgm:spPr/>
      <dgm:t>
        <a:bodyPr/>
        <a:lstStyle/>
        <a:p>
          <a:endParaRPr lang="en-GB"/>
        </a:p>
      </dgm:t>
    </dgm:pt>
  </dgm:ptLst>
  <dgm:cxnLst>
    <dgm:cxn modelId="{4F8E1942-CAC9-4829-9B68-57D7F720E666}" type="presOf" srcId="{83F7EC2C-5BE9-4453-8239-583D5DAECA08}" destId="{B7D1B2AF-9C82-45D0-8BD6-CD455B45A7D4}" srcOrd="0" destOrd="0" presId="urn:microsoft.com/office/officeart/2005/8/layout/process2"/>
    <dgm:cxn modelId="{2F1A60CE-04D4-4B9E-8A5A-C83CE1A7A57A}" type="presOf" srcId="{80CEBC57-B76D-4BDE-BEFA-C89E1D6FAF14}" destId="{3C6C5AA9-B21F-49F0-93B9-F2F343D4E907}" srcOrd="0" destOrd="0" presId="urn:microsoft.com/office/officeart/2005/8/layout/process2"/>
    <dgm:cxn modelId="{4EAFB192-56B2-4685-82D8-9146E88DE415}" type="presOf" srcId="{12FB7B2D-07F8-46C0-AB8B-E274C0E3228B}" destId="{3FE51605-2715-494C-B191-1D12981DF8D2}" srcOrd="1" destOrd="0" presId="urn:microsoft.com/office/officeart/2005/8/layout/process2"/>
    <dgm:cxn modelId="{01943374-9F91-4D7A-9B64-4AABF3C18F1F}" srcId="{83F7EC2C-5BE9-4453-8239-583D5DAECA08}" destId="{3C1DC21F-C550-49CE-B9D3-6072581FA1AD}" srcOrd="3" destOrd="0" parTransId="{130F824A-D662-44FF-A8DE-2B06E0701805}" sibTransId="{80CEBC57-B76D-4BDE-BEFA-C89E1D6FAF14}"/>
    <dgm:cxn modelId="{10B592F6-F1DE-42FF-A04A-D8987887DFF6}" type="presOf" srcId="{EB860233-BD6A-4776-A0CB-D08EE73EE202}" destId="{F4FE0602-A260-444D-AFD9-9741322D1CBC}" srcOrd="0" destOrd="0" presId="urn:microsoft.com/office/officeart/2005/8/layout/process2"/>
    <dgm:cxn modelId="{EF0F4F02-737F-48BF-8C59-C760D4174559}" srcId="{83F7EC2C-5BE9-4453-8239-583D5DAECA08}" destId="{A6005701-081E-4D59-AA5B-9AFF76AEAC1F}" srcOrd="0" destOrd="0" parTransId="{6D163442-6E54-482F-B735-28A14CA8B55B}" sibTransId="{A73C2FED-BD0E-4DBC-B7ED-347165F75A87}"/>
    <dgm:cxn modelId="{235A6842-6557-436B-A07B-2E2A85B28A23}" type="presOf" srcId="{6ADB52CC-4EF0-476F-8AAB-6D812C877522}" destId="{AB7AA8B8-1481-4ACF-A0CC-8DABFA595502}" srcOrd="0" destOrd="0" presId="urn:microsoft.com/office/officeart/2005/8/layout/process2"/>
    <dgm:cxn modelId="{6159EF15-34D5-4007-AB42-35E203383793}" type="presOf" srcId="{B976D5F1-7C59-47C5-86CC-6CF00218D841}" destId="{F0FA1076-1332-44C9-8CA8-87B1300F7DBD}" srcOrd="1" destOrd="0" presId="urn:microsoft.com/office/officeart/2005/8/layout/process2"/>
    <dgm:cxn modelId="{C483720F-6930-4B60-A4FF-755AC08170E1}" type="presOf" srcId="{A6005701-081E-4D59-AA5B-9AFF76AEAC1F}" destId="{E420E81C-FDE1-42B7-A7CC-862D88E3ABBA}" srcOrd="0" destOrd="0" presId="urn:microsoft.com/office/officeart/2005/8/layout/process2"/>
    <dgm:cxn modelId="{66185DD4-907B-4378-8EFE-A5393031A28A}" type="presOf" srcId="{8E33D516-DCD7-4AFF-9F53-EB90D68415ED}" destId="{71105A48-BFD2-4168-AD83-754231803942}" srcOrd="0" destOrd="0" presId="urn:microsoft.com/office/officeart/2005/8/layout/process2"/>
    <dgm:cxn modelId="{08238124-4AB5-4841-84CF-A08B64F9C0E7}" type="presOf" srcId="{D6A19A9B-419D-4518-95C9-69B9A22AC316}" destId="{06065594-1BFC-4E25-826B-E14860593B3E}" srcOrd="0" destOrd="0" presId="urn:microsoft.com/office/officeart/2005/8/layout/process2"/>
    <dgm:cxn modelId="{C20E78DD-2245-404D-AEFF-A53F17847228}" type="presOf" srcId="{CC1BDC77-FEC9-43BE-BFDF-4C8BC72C23E7}" destId="{CBEA22DE-ED3C-4093-8301-27F16D32D2FF}" srcOrd="0" destOrd="0" presId="urn:microsoft.com/office/officeart/2005/8/layout/process2"/>
    <dgm:cxn modelId="{AA6CBE77-6A60-48B0-BA07-07873777DB3A}" type="presOf" srcId="{80CEBC57-B76D-4BDE-BEFA-C89E1D6FAF14}" destId="{B788D67E-1CAB-482D-AE2D-3E552AB56FF0}" srcOrd="1" destOrd="0" presId="urn:microsoft.com/office/officeart/2005/8/layout/process2"/>
    <dgm:cxn modelId="{09019A0A-B726-4B4D-BB92-B6451B64BD66}" type="presOf" srcId="{3C1DC21F-C550-49CE-B9D3-6072581FA1AD}" destId="{04DFCFEC-2F3A-451C-BBA9-CE5F9A687386}" srcOrd="0" destOrd="0" presId="urn:microsoft.com/office/officeart/2005/8/layout/process2"/>
    <dgm:cxn modelId="{D2BCB714-8BA1-4878-80CF-B70771279CC7}" type="presOf" srcId="{F7229F40-0B59-46CF-A471-E0CB309BB60A}" destId="{467BB775-C8E8-42C5-A071-92A6596367F2}" srcOrd="0" destOrd="0" presId="urn:microsoft.com/office/officeart/2005/8/layout/process2"/>
    <dgm:cxn modelId="{AED6C6C5-4550-4011-A113-AD4CF9221E34}" type="presOf" srcId="{B976D5F1-7C59-47C5-86CC-6CF00218D841}" destId="{BBC7787F-F801-463A-8A9C-EBC438DEC770}" srcOrd="0" destOrd="0" presId="urn:microsoft.com/office/officeart/2005/8/layout/process2"/>
    <dgm:cxn modelId="{8A88ADB1-12BB-480A-9D50-FB322C4AE7F0}" type="presOf" srcId="{1CE7FC9A-0966-4B71-BD24-7A469A72AB0F}" destId="{8948DEBC-84C4-4B14-BB2D-F8ABFADFD9BC}" srcOrd="0" destOrd="0" presId="urn:microsoft.com/office/officeart/2005/8/layout/process2"/>
    <dgm:cxn modelId="{1191585D-A4CF-4207-95BA-81893F56677C}" type="presOf" srcId="{026D6832-EE2D-48BF-A248-5A85F8B6FBC0}" destId="{8AAC340F-880A-4177-A51B-CAC8F7E337D2}" srcOrd="0" destOrd="0" presId="urn:microsoft.com/office/officeart/2005/8/layout/process2"/>
    <dgm:cxn modelId="{9432E631-B6DC-4592-9E04-D65FB0492C94}" srcId="{83F7EC2C-5BE9-4453-8239-583D5DAECA08}" destId="{026D6832-EE2D-48BF-A248-5A85F8B6FBC0}" srcOrd="6" destOrd="0" parTransId="{A75D6562-0B9F-4015-B30B-42ABBC26E13F}" sibTransId="{12FB7B2D-07F8-46C0-AB8B-E274C0E3228B}"/>
    <dgm:cxn modelId="{884C5957-F753-421F-A282-515143292997}" type="presOf" srcId="{A73C2FED-BD0E-4DBC-B7ED-347165F75A87}" destId="{E5B759D1-5BEC-4DC2-82FC-0AABC2465C3E}" srcOrd="0" destOrd="0" presId="urn:microsoft.com/office/officeart/2005/8/layout/process2"/>
    <dgm:cxn modelId="{90AEECD1-190E-4191-ACC0-249C7346726C}" type="presOf" srcId="{EB860233-BD6A-4776-A0CB-D08EE73EE202}" destId="{5CB66ED8-AB3A-4A5B-98E6-E99143F7757C}" srcOrd="1" destOrd="0" presId="urn:microsoft.com/office/officeart/2005/8/layout/process2"/>
    <dgm:cxn modelId="{78F97913-9EAF-4249-BD39-4CD83B2939AB}" type="presOf" srcId="{12FB7B2D-07F8-46C0-AB8B-E274C0E3228B}" destId="{C025BB27-61FD-4465-96FF-68B31666299E}" srcOrd="0" destOrd="0" presId="urn:microsoft.com/office/officeart/2005/8/layout/process2"/>
    <dgm:cxn modelId="{647CF5D8-5AF4-482F-B67E-F7A7646313AE}" srcId="{83F7EC2C-5BE9-4453-8239-583D5DAECA08}" destId="{1CE7FC9A-0966-4B71-BD24-7A469A72AB0F}" srcOrd="1" destOrd="0" parTransId="{B36B2FD8-6EAE-4107-97B4-675C17164DE5}" sibTransId="{F7229F40-0B59-46CF-A471-E0CB309BB60A}"/>
    <dgm:cxn modelId="{0BF7BB83-C3B1-4A0F-B033-01F65CF10D67}" type="presOf" srcId="{F7229F40-0B59-46CF-A471-E0CB309BB60A}" destId="{3B0310EE-390B-4AB1-8D0B-31F7EE2796E7}" srcOrd="1" destOrd="0" presId="urn:microsoft.com/office/officeart/2005/8/layout/process2"/>
    <dgm:cxn modelId="{3EA0AC3A-A490-4450-B6CA-8D26AF7893CA}" srcId="{83F7EC2C-5BE9-4453-8239-583D5DAECA08}" destId="{E0DC1760-FD2D-4BF9-AEAD-44B01F7404D1}" srcOrd="2" destOrd="0" parTransId="{9CBFC592-A440-4370-B41D-2B248C27C1B3}" sibTransId="{8E33D516-DCD7-4AFF-9F53-EB90D68415ED}"/>
    <dgm:cxn modelId="{39DE5BB6-4B29-4704-9D63-4CF5FC34EB34}" type="presOf" srcId="{E0DC1760-FD2D-4BF9-AEAD-44B01F7404D1}" destId="{7F238D15-4B96-447B-9F38-FF9733DC2986}" srcOrd="0" destOrd="0" presId="urn:microsoft.com/office/officeart/2005/8/layout/process2"/>
    <dgm:cxn modelId="{5A2E96DD-F71B-48D2-8607-87C81754EC44}" srcId="{83F7EC2C-5BE9-4453-8239-583D5DAECA08}" destId="{D6A19A9B-419D-4518-95C9-69B9A22AC316}" srcOrd="4" destOrd="0" parTransId="{D520C001-FE7A-4155-B9A1-B7342ADBBB2B}" sibTransId="{B976D5F1-7C59-47C5-86CC-6CF00218D841}"/>
    <dgm:cxn modelId="{D5860E86-8D9D-43A3-ABCF-C04EBD33B0D2}" srcId="{83F7EC2C-5BE9-4453-8239-583D5DAECA08}" destId="{CC1BDC77-FEC9-43BE-BFDF-4C8BC72C23E7}" srcOrd="7" destOrd="0" parTransId="{431E88A6-1BFD-48EE-B014-67A108031DA5}" sibTransId="{90C87064-E986-4CA2-A800-EBFE1C8B8C91}"/>
    <dgm:cxn modelId="{048ECA15-BF4A-452A-A9C8-425CD787D078}" srcId="{83F7EC2C-5BE9-4453-8239-583D5DAECA08}" destId="{6ADB52CC-4EF0-476F-8AAB-6D812C877522}" srcOrd="5" destOrd="0" parTransId="{52E5C1F3-FD0F-487A-9990-8A1F60C6EB36}" sibTransId="{EB860233-BD6A-4776-A0CB-D08EE73EE202}"/>
    <dgm:cxn modelId="{B63F4044-7137-490F-858B-429DD9D82AEA}" type="presOf" srcId="{8E33D516-DCD7-4AFF-9F53-EB90D68415ED}" destId="{62E58025-9B97-4E69-9D22-92CD1EBA7917}" srcOrd="1" destOrd="0" presId="urn:microsoft.com/office/officeart/2005/8/layout/process2"/>
    <dgm:cxn modelId="{BC1E05C7-5FFD-43AD-A328-005FE64CB07B}" type="presOf" srcId="{A73C2FED-BD0E-4DBC-B7ED-347165F75A87}" destId="{AF16DF4A-D0F9-49F6-BBF4-A4A13F2A776C}" srcOrd="1" destOrd="0" presId="urn:microsoft.com/office/officeart/2005/8/layout/process2"/>
    <dgm:cxn modelId="{14182DA5-4FB9-4090-BBBD-0A3EE8D438AE}" type="presParOf" srcId="{B7D1B2AF-9C82-45D0-8BD6-CD455B45A7D4}" destId="{E420E81C-FDE1-42B7-A7CC-862D88E3ABBA}" srcOrd="0" destOrd="0" presId="urn:microsoft.com/office/officeart/2005/8/layout/process2"/>
    <dgm:cxn modelId="{D2B448F2-B205-4E41-8993-44F03E7FEF08}" type="presParOf" srcId="{B7D1B2AF-9C82-45D0-8BD6-CD455B45A7D4}" destId="{E5B759D1-5BEC-4DC2-82FC-0AABC2465C3E}" srcOrd="1" destOrd="0" presId="urn:microsoft.com/office/officeart/2005/8/layout/process2"/>
    <dgm:cxn modelId="{4262A978-6E38-4DC3-A7E3-A80D989DF687}" type="presParOf" srcId="{E5B759D1-5BEC-4DC2-82FC-0AABC2465C3E}" destId="{AF16DF4A-D0F9-49F6-BBF4-A4A13F2A776C}" srcOrd="0" destOrd="0" presId="urn:microsoft.com/office/officeart/2005/8/layout/process2"/>
    <dgm:cxn modelId="{306A5BC4-CE94-4251-A408-B9FBE715C3D1}" type="presParOf" srcId="{B7D1B2AF-9C82-45D0-8BD6-CD455B45A7D4}" destId="{8948DEBC-84C4-4B14-BB2D-F8ABFADFD9BC}" srcOrd="2" destOrd="0" presId="urn:microsoft.com/office/officeart/2005/8/layout/process2"/>
    <dgm:cxn modelId="{E0449E23-4754-4778-94FC-B56EFC213088}" type="presParOf" srcId="{B7D1B2AF-9C82-45D0-8BD6-CD455B45A7D4}" destId="{467BB775-C8E8-42C5-A071-92A6596367F2}" srcOrd="3" destOrd="0" presId="urn:microsoft.com/office/officeart/2005/8/layout/process2"/>
    <dgm:cxn modelId="{CE4D6608-495A-42DA-90B9-8B2293696389}" type="presParOf" srcId="{467BB775-C8E8-42C5-A071-92A6596367F2}" destId="{3B0310EE-390B-4AB1-8D0B-31F7EE2796E7}" srcOrd="0" destOrd="0" presId="urn:microsoft.com/office/officeart/2005/8/layout/process2"/>
    <dgm:cxn modelId="{7716D9C9-679D-4109-BECA-21E40DC13BC2}" type="presParOf" srcId="{B7D1B2AF-9C82-45D0-8BD6-CD455B45A7D4}" destId="{7F238D15-4B96-447B-9F38-FF9733DC2986}" srcOrd="4" destOrd="0" presId="urn:microsoft.com/office/officeart/2005/8/layout/process2"/>
    <dgm:cxn modelId="{5315CC2C-1D34-4131-82F0-442743F627A4}" type="presParOf" srcId="{B7D1B2AF-9C82-45D0-8BD6-CD455B45A7D4}" destId="{71105A48-BFD2-4168-AD83-754231803942}" srcOrd="5" destOrd="0" presId="urn:microsoft.com/office/officeart/2005/8/layout/process2"/>
    <dgm:cxn modelId="{1AB1A032-777A-4C87-A505-3ADFC419C12D}" type="presParOf" srcId="{71105A48-BFD2-4168-AD83-754231803942}" destId="{62E58025-9B97-4E69-9D22-92CD1EBA7917}" srcOrd="0" destOrd="0" presId="urn:microsoft.com/office/officeart/2005/8/layout/process2"/>
    <dgm:cxn modelId="{1D882051-5CC7-4CE8-96B2-6798148E9BB3}" type="presParOf" srcId="{B7D1B2AF-9C82-45D0-8BD6-CD455B45A7D4}" destId="{04DFCFEC-2F3A-451C-BBA9-CE5F9A687386}" srcOrd="6" destOrd="0" presId="urn:microsoft.com/office/officeart/2005/8/layout/process2"/>
    <dgm:cxn modelId="{6108778D-6FA4-4FDC-86E9-0B2D4149BB08}" type="presParOf" srcId="{B7D1B2AF-9C82-45D0-8BD6-CD455B45A7D4}" destId="{3C6C5AA9-B21F-49F0-93B9-F2F343D4E907}" srcOrd="7" destOrd="0" presId="urn:microsoft.com/office/officeart/2005/8/layout/process2"/>
    <dgm:cxn modelId="{1106B785-5369-4066-BD70-9AF0E30834BE}" type="presParOf" srcId="{3C6C5AA9-B21F-49F0-93B9-F2F343D4E907}" destId="{B788D67E-1CAB-482D-AE2D-3E552AB56FF0}" srcOrd="0" destOrd="0" presId="urn:microsoft.com/office/officeart/2005/8/layout/process2"/>
    <dgm:cxn modelId="{1FA0F14B-C6CF-4855-A212-5F97DB99AEDE}" type="presParOf" srcId="{B7D1B2AF-9C82-45D0-8BD6-CD455B45A7D4}" destId="{06065594-1BFC-4E25-826B-E14860593B3E}" srcOrd="8" destOrd="0" presId="urn:microsoft.com/office/officeart/2005/8/layout/process2"/>
    <dgm:cxn modelId="{09E8A6B2-F84F-450C-AE94-720E258227A1}" type="presParOf" srcId="{B7D1B2AF-9C82-45D0-8BD6-CD455B45A7D4}" destId="{BBC7787F-F801-463A-8A9C-EBC438DEC770}" srcOrd="9" destOrd="0" presId="urn:microsoft.com/office/officeart/2005/8/layout/process2"/>
    <dgm:cxn modelId="{653ECAD4-D544-4552-8CC5-80AD4B9437F5}" type="presParOf" srcId="{BBC7787F-F801-463A-8A9C-EBC438DEC770}" destId="{F0FA1076-1332-44C9-8CA8-87B1300F7DBD}" srcOrd="0" destOrd="0" presId="urn:microsoft.com/office/officeart/2005/8/layout/process2"/>
    <dgm:cxn modelId="{EB9E4351-6ECF-431F-B25A-90A241F4D159}" type="presParOf" srcId="{B7D1B2AF-9C82-45D0-8BD6-CD455B45A7D4}" destId="{AB7AA8B8-1481-4ACF-A0CC-8DABFA595502}" srcOrd="10" destOrd="0" presId="urn:microsoft.com/office/officeart/2005/8/layout/process2"/>
    <dgm:cxn modelId="{A30CDFFF-EC81-40E0-AE86-809BC766B1E0}" type="presParOf" srcId="{B7D1B2AF-9C82-45D0-8BD6-CD455B45A7D4}" destId="{F4FE0602-A260-444D-AFD9-9741322D1CBC}" srcOrd="11" destOrd="0" presId="urn:microsoft.com/office/officeart/2005/8/layout/process2"/>
    <dgm:cxn modelId="{BC68ABFC-FA9C-4DCB-BB9E-B5690FC45B84}" type="presParOf" srcId="{F4FE0602-A260-444D-AFD9-9741322D1CBC}" destId="{5CB66ED8-AB3A-4A5B-98E6-E99143F7757C}" srcOrd="0" destOrd="0" presId="urn:microsoft.com/office/officeart/2005/8/layout/process2"/>
    <dgm:cxn modelId="{03C70CE6-49A1-4B37-91E9-1730D1DB9AB9}" type="presParOf" srcId="{B7D1B2AF-9C82-45D0-8BD6-CD455B45A7D4}" destId="{8AAC340F-880A-4177-A51B-CAC8F7E337D2}" srcOrd="12" destOrd="0" presId="urn:microsoft.com/office/officeart/2005/8/layout/process2"/>
    <dgm:cxn modelId="{09F43D96-FA07-41BE-B2D6-326D813FE21B}" type="presParOf" srcId="{B7D1B2AF-9C82-45D0-8BD6-CD455B45A7D4}" destId="{C025BB27-61FD-4465-96FF-68B31666299E}" srcOrd="13" destOrd="0" presId="urn:microsoft.com/office/officeart/2005/8/layout/process2"/>
    <dgm:cxn modelId="{ABB53488-727D-4D90-8621-245913EAB2E4}" type="presParOf" srcId="{C025BB27-61FD-4465-96FF-68B31666299E}" destId="{3FE51605-2715-494C-B191-1D12981DF8D2}" srcOrd="0" destOrd="0" presId="urn:microsoft.com/office/officeart/2005/8/layout/process2"/>
    <dgm:cxn modelId="{81EB7B45-E7FA-4C57-9774-A9719B2BD27D}" type="presParOf" srcId="{B7D1B2AF-9C82-45D0-8BD6-CD455B45A7D4}" destId="{CBEA22DE-ED3C-4093-8301-27F16D32D2FF}" srcOrd="14" destOrd="0" presId="urn:microsoft.com/office/officeart/2005/8/layout/process2"/>
  </dgm:cxnLst>
  <dgm:bg/>
  <dgm:whole/>
</dgm:dataModel>
</file>

<file path=ppt/diagrams/layout1.xml><?xml version="1.0" encoding="utf-8"?>
<dgm:layoutDef xmlns:dgm="http://schemas.openxmlformats.org/drawingml/2006/diagram" xmlns:a="http://schemas.openxmlformats.org/drawingml/2006/main" uniqueId="urn:microsoft.com/office/officeart/2005/8/layout/gear1">
  <dgm:title val=""/>
  <dgm:desc val=""/>
  <dgm:catLst>
    <dgm:cat type="relationship" pri="3000"/>
    <dgm:cat type="process" pri="28000"/>
    <dgm:cat type="cycle" pri="1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composite">
    <dgm:varLst>
      <dgm:chMax val="3"/>
      <dgm:animLvl val="lvl"/>
      <dgm:resizeHandles val="exact"/>
    </dgm:varLst>
    <dgm:alg type="composite">
      <dgm:param type="ar" val="1"/>
    </dgm:alg>
    <dgm:shape xmlns:r="http://schemas.openxmlformats.org/officeDocument/2006/relationships" r:blip="">
      <dgm:adjLst/>
    </dgm:shape>
    <dgm:presOf/>
    <dgm:choose name="Name0">
      <dgm:if name="Name1" axis="ch" ptType="node" func="cnt" op="lte" val="1">
        <dgm:constrLst>
          <dgm:constr type="primFontSz" for="ch" ptType="node" op="equ" val="65"/>
          <dgm:constr type="w" for="ch" forName="gear1" refType="w" fact="0.55"/>
          <dgm:constr type="h" for="ch" forName="gear1" refType="w" fact="0.55"/>
          <dgm:constr type="l" for="ch" forName="gear1" refType="w" fact="0.05"/>
          <dgm:constr type="t" for="ch" forName="gear1" refType="w" fact="0.05"/>
          <dgm:constr type="w" for="ch" forName="gear1srcNode" val="1"/>
          <dgm:constr type="h" for="ch" forName="gear1srcNode" val="1"/>
          <dgm:constr type="l" for="ch" forName="gear1srcNode" refType="w" fact="0.32"/>
          <dgm:constr type="t" for="ch" forName="gear1srcNode"/>
          <dgm:constr type="w" for="ch" forName="gear1dstNode" val="1"/>
          <dgm:constr type="h" for="ch" forName="gear1dstNode" val="1"/>
          <dgm:constr type="r" for="ch" forName="gear1dstNode" refType="w" fact="0.58"/>
          <dgm:constr type="t" for="ch" forName="gear1dstNode" refType="h" fact="0.55"/>
          <dgm:constr type="diam" for="des" forName="connector1" refType="w" refFor="ch" refForName="gear1" op="equ" fact="1.1"/>
          <dgm:constr type="h" for="des" forName="connector1" refType="w" refFor="ch" refForName="gear1" op="equ" fact="0.1"/>
          <dgm:constr type="w" for="ch" forName="gear1ch" refType="w" fact="0.35"/>
          <dgm:constr type="h" for="ch" forName="gear1ch" refType="w" refFor="ch" refForName="gear1ch" fact="0.6"/>
          <dgm:constr type="l" for="ch" forName="gear1ch"/>
          <dgm:constr type="b" for="ch" forName="gear1ch" refType="h" fact="0.6"/>
        </dgm:constrLst>
      </dgm:if>
      <dgm:if name="Name2" axis="ch" ptType="node" func="cnt" op="equ" val="2">
        <dgm:constrLst>
          <dgm:constr type="primFontSz" for="ch" ptType="node" op="equ" val="65"/>
          <dgm:constr type="w" for="ch" forName="gear1" refType="w" fact="0.55"/>
          <dgm:constr type="h" for="ch" forName="gear1" refType="w" fact="0.55"/>
          <dgm:constr type="l" for="ch" forName="gear1" refType="w" fact="0.45"/>
          <dgm:constr type="t" for="ch" forName="gear1" refType="w" fact="0.25"/>
          <dgm:constr type="w" for="ch" forName="gear1srcNode" val="1"/>
          <dgm:constr type="h" for="ch" forName="gear1srcNode" val="1"/>
          <dgm:constr type="l" for="ch" forName="gear1srcNode" refType="w" fact="0.72"/>
          <dgm:constr type="t" for="ch" forName="gear1srcNode" refType="w" fact="0.2"/>
          <dgm:constr type="w" for="ch" forName="gear1dstNode" val="1"/>
          <dgm:constr type="h" for="ch" forName="gear1dstNode" val="1"/>
          <dgm:constr type="r" for="ch" forName="gear1dstNode" refType="w" fact="0.98"/>
          <dgm:constr type="t" for="ch" forName="gear1dstNode" refType="h" fact="0.75"/>
          <dgm:constr type="diam" for="des" forName="connector1" refType="w" refFor="ch" refForName="gear1" op="equ" fact="1.1"/>
          <dgm:constr type="h" for="des" forName="connector1" refType="w" refFor="ch" refForName="gear1" op="equ" fact="0.1"/>
          <dgm:constr type="w" for="ch" forName="gear1ch" refType="w" fact="0.35"/>
          <dgm:constr type="h" for="ch" forName="gear1ch" refType="w" refFor="ch" refForName="gear1ch" fact="0.6"/>
          <dgm:constr type="l" for="ch" forName="gear1ch" refType="w" fact="0.38"/>
          <dgm:constr type="b" for="ch" forName="gear1ch" refType="w" fact="0.8"/>
          <dgm:constr type="w" for="ch" forName="gear2" refType="w" fact="0.4"/>
          <dgm:constr type="h" for="ch" forName="gear2" refType="w" fact="0.4"/>
          <dgm:constr type="l" for="ch" forName="gear2" refType="w" fact="0.13"/>
          <dgm:constr type="t" for="ch" forName="gear2" refType="w" fact="0.12"/>
          <dgm:constr type="w" for="ch" forName="gear2srcNode" val="1"/>
          <dgm:constr type="h" for="ch" forName="gear2srcNode" val="1"/>
          <dgm:constr type="l" for="ch" forName="gear2srcNode" refType="w" fact="0.23"/>
          <dgm:constr type="t" for="ch" forName="gear2srcNode" refType="w" fact="0.08"/>
          <dgm:constr type="w" for="ch" forName="gear2dstNode" val="1"/>
          <dgm:constr type="h" for="ch" forName="gear2dstNode" val="1"/>
          <dgm:constr type="l" for="ch" forName="gear2dstNode" refType="w" fact="0.1"/>
          <dgm:constr type="t" for="ch" forName="gear2dstNode" refType="h" fact="0.33"/>
          <dgm:constr type="diam" for="des" forName="connector2" refType="w" refFor="ch" refForName="gear2" op="equ" fact="-1.1"/>
          <dgm:constr type="h" for="des" forName="connector2" refType="w" refFor="ch" refForName="gear1" op="equ" fact="0.1"/>
          <dgm:constr type="w" for="ch" forName="gear2ch" refType="w" fact="0.35"/>
          <dgm:constr type="h" for="ch" forName="gear2ch" refType="w" refFor="ch" refForName="gear2ch" fact="0.6"/>
          <dgm:constr type="l" for="ch" forName="gear2ch" refType="w" fact="0.34"/>
          <dgm:constr type="t" for="ch" forName="gear2ch" refType="w" fact="0.04"/>
        </dgm:constrLst>
      </dgm:if>
      <dgm:else name="Name3">
        <dgm:constrLst>
          <dgm:constr type="primFontSz" for="ch" ptType="node" op="equ" val="65"/>
          <dgm:constr type="w" for="ch" forName="gear1" refType="w" fact="0.55"/>
          <dgm:constr type="h" for="ch" forName="gear1" refType="w" fact="0.55"/>
          <dgm:constr type="l" for="ch" forName="gear1" refType="w" fact="0.45"/>
          <dgm:constr type="t" for="ch" forName="gear1" refType="w" fact="0.45"/>
          <dgm:constr type="w" for="ch" forName="gear1srcNode" val="1"/>
          <dgm:constr type="h" for="ch" forName="gear1srcNode" val="1"/>
          <dgm:constr type="l" for="ch" forName="gear1srcNode" refType="w" fact="0.72"/>
          <dgm:constr type="t" for="ch" forName="gear1srcNode" refType="w" fact="0.4"/>
          <dgm:constr type="w" for="ch" forName="gear1dstNode" val="1"/>
          <dgm:constr type="h" for="ch" forName="gear1dstNode" val="1"/>
          <dgm:constr type="r" for="ch" forName="gear1dstNode" refType="w" fact="0.98"/>
          <dgm:constr type="t" for="ch" forName="gear1dstNode" refType="h" fact="0.95"/>
          <dgm:constr type="diam" for="des" forName="connector1" refType="w" refFor="ch" refForName="gear1" op="equ" fact="1.15"/>
          <dgm:constr type="h" for="des" forName="connector1" refType="w" refFor="ch" refForName="gear1" op="equ" fact="0.1"/>
          <dgm:constr type="w" for="ch" forName="gear1ch" refType="w" fact="0.35"/>
          <dgm:constr type="h" for="ch" forName="gear1ch" refType="w" refFor="ch" refForName="gear1ch" fact="0.6"/>
          <dgm:constr type="l" for="ch" forName="gear1ch" refType="w" fact="0.38"/>
          <dgm:constr type="b" for="ch" forName="gear1ch" refType="h"/>
          <dgm:constr type="w" for="ch" forName="gear2" refType="w" fact="0.4"/>
          <dgm:constr type="h" for="ch" forName="gear2" refType="w" fact="0.4"/>
          <dgm:constr type="l" for="ch" forName="gear2" refType="w" fact="0.13"/>
          <dgm:constr type="t" for="ch" forName="gear2" refType="w" fact="0.32"/>
          <dgm:constr type="w" for="ch" forName="gear2srcNode" val="1"/>
          <dgm:constr type="h" for="ch" forName="gear2srcNode" val="1"/>
          <dgm:constr type="l" for="ch" forName="gear2srcNode" refType="w" fact="0.23"/>
          <dgm:constr type="t" for="ch" forName="gear2srcNode" refType="w" fact="0.28"/>
          <dgm:constr type="w" for="ch" forName="gear2dstNode" val="1"/>
          <dgm:constr type="h" for="ch" forName="gear2dstNode" val="1"/>
          <dgm:constr type="l" for="ch" forName="gear2dstNode" refType="w" fact="0.1"/>
          <dgm:constr type="t" for="ch" forName="gear2dstNode" refType="h" fact="0.53"/>
          <dgm:constr type="diam" for="des" forName="connector2" refType="w" refFor="ch" refForName="gear2" op="equ" fact="-1.1"/>
          <dgm:constr type="h" for="des" forName="connector2" refType="w" refFor="ch" refForName="gear1" op="equ" fact="0.1"/>
          <dgm:constr type="w" for="ch" forName="gear2ch" refType="w" fact="0.35"/>
          <dgm:constr type="h" for="ch" forName="gear2ch" refType="w" refFor="ch" refForName="gear2ch" fact="0.6"/>
          <dgm:constr type="l" for="ch" forName="gear2ch"/>
          <dgm:constr type="t" for="ch" forName="gear2ch" refType="w" fact="0.58"/>
          <dgm:constr type="w" for="ch" forName="gear3" refType="w" fact="0.48"/>
          <dgm:constr type="h" for="ch" forName="gear3" refType="w" fact="0.48"/>
          <dgm:constr type="l" for="ch" forName="gear3" refType="w" fact="0.31"/>
          <dgm:constr type="t" for="ch" forName="gear3"/>
          <dgm:constr type="w" for="ch" forName="gear3tx" refType="w" fact="0.22"/>
          <dgm:constr type="h" for="ch" forName="gear3tx" refType="w" fact="0.22"/>
          <dgm:constr type="ctrX" for="ch" forName="gear3tx" refType="ctrX" refFor="ch" refForName="gear3"/>
          <dgm:constr type="ctrY" for="ch" forName="gear3tx" refType="ctrY" refFor="ch" refForName="gear3"/>
          <dgm:constr type="w" for="ch" forName="gear3srcNode" val="1"/>
          <dgm:constr type="h" for="ch" forName="gear3srcNode" val="1"/>
          <dgm:constr type="l" for="ch" forName="gear3srcNode" refType="w" fact="0.3"/>
          <dgm:constr type="t" for="ch" forName="gear3srcNode" refType="w" fact="0.25"/>
          <dgm:constr type="w" for="ch" forName="gear3dstNode" val="1"/>
          <dgm:constr type="h" for="ch" forName="gear3dstNode" val="1"/>
          <dgm:constr type="l" for="ch" forName="gear3dstNode" refType="w" fact="0.38"/>
          <dgm:constr type="t" for="ch" forName="gear3dstNode" refType="h" fact="0.05"/>
          <dgm:constr type="diam" for="des" forName="connector3" refType="w" refFor="ch" refForName="gear3" op="equ"/>
          <dgm:constr type="h" for="des" forName="connector3" refType="w" refFor="ch" refForName="gear1" op="equ" fact="0.1"/>
          <dgm:constr type="w" for="ch" forName="gear3ch" refType="w" fact="0.35"/>
          <dgm:constr type="h" for="ch" forName="gear3ch" refType="w" refFor="ch" refForName="gear3ch" fact="0.6"/>
          <dgm:constr type="l" for="ch" forName="gear3ch" refType="w" fact="0.65"/>
          <dgm:constr type="t" for="ch" forName="gear3ch" refType="h" fact="0.13"/>
        </dgm:constrLst>
      </dgm:else>
    </dgm:choose>
    <dgm:ruleLst/>
    <dgm:forEach name="Name4" axis="ch" ptType="node" cnt="1">
      <dgm:layoutNode name="gear1" styleLbl="node1">
        <dgm:varLst>
          <dgm:chMax val="1"/>
          <dgm:bulletEnabled val="1"/>
        </dgm:varLst>
        <dgm:alg type="tx">
          <dgm:param type="txAnchorVertCh" val="mid"/>
        </dgm:alg>
        <dgm:shape xmlns:r="http://schemas.openxmlformats.org/officeDocument/2006/relationships" type="gear9"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gear1srcNode">
        <dgm:alg type="sp"/>
        <dgm:shape xmlns:r="http://schemas.openxmlformats.org/officeDocument/2006/relationships" type="rect" r:blip="" hideGeom="1">
          <dgm:adjLst/>
        </dgm:shape>
        <dgm:presOf axis="self"/>
        <dgm:constrLst/>
        <dgm:ruleLst/>
      </dgm:layoutNode>
      <dgm:layoutNode name="gear1dstNode">
        <dgm:alg type="sp"/>
        <dgm:shape xmlns:r="http://schemas.openxmlformats.org/officeDocument/2006/relationships" type="rect" r:blip="" hideGeom="1">
          <dgm:adjLst/>
        </dgm:shape>
        <dgm:presOf axis="self"/>
        <dgm:constrLst/>
        <dgm:ruleLst/>
      </dgm:layoutNode>
      <dgm:choose name="Name5">
        <dgm:if name="Name6" axis="ch" ptType="node" func="cnt" op="gte" val="1">
          <dgm:layoutNode name="gear1ch" styleLbl="fgAcc1">
            <dgm:varLst>
              <dgm:chMax val="0"/>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7"/>
      </dgm:choose>
    </dgm:forEach>
    <dgm:forEach name="Name8" axis="ch" ptType="node" st="2" cnt="1">
      <dgm:layoutNode name="gear2" styleLbl="node1">
        <dgm:varLst>
          <dgm:chMax val="1"/>
          <dgm:bulletEnabled val="1"/>
        </dgm:varLst>
        <dgm:alg type="tx">
          <dgm:param type="txAnchorVertCh" val="mid"/>
        </dgm:alg>
        <dgm:shape xmlns:r="http://schemas.openxmlformats.org/officeDocument/2006/relationships" type="gear6"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gear2srcNode">
        <dgm:alg type="sp"/>
        <dgm:shape xmlns:r="http://schemas.openxmlformats.org/officeDocument/2006/relationships" type="rect" r:blip="" hideGeom="1">
          <dgm:adjLst/>
        </dgm:shape>
        <dgm:presOf axis="self"/>
        <dgm:constrLst/>
        <dgm:ruleLst/>
      </dgm:layoutNode>
      <dgm:layoutNode name="gear2dstNode">
        <dgm:alg type="sp"/>
        <dgm:shape xmlns:r="http://schemas.openxmlformats.org/officeDocument/2006/relationships" type="rect" r:blip="" hideGeom="1">
          <dgm:adjLst/>
        </dgm:shape>
        <dgm:presOf axis="self"/>
        <dgm:constrLst/>
        <dgm:ruleLst/>
      </dgm:layoutNode>
      <dgm:choose name="Name9">
        <dgm:if name="Name10" axis="ch" ptType="node" func="cnt" op="gte" val="1">
          <dgm:layoutNode name="gear2ch" styleLbl="fgAcc1">
            <dgm:varLst>
              <dgm:chMax val="0"/>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11"/>
      </dgm:choose>
    </dgm:forEach>
    <dgm:forEach name="Name12" axis="ch" ptType="node" st="3" cnt="1">
      <dgm:layoutNode name="gear3" styleLbl="node1">
        <dgm:alg type="sp"/>
        <dgm:shape xmlns:r="http://schemas.openxmlformats.org/officeDocument/2006/relationships" rot="-15" type="gear6" r:blip="">
          <dgm:adjLst/>
        </dgm:shape>
        <dgm:presOf axis="self"/>
        <dgm:constrLst/>
        <dgm:ruleLst/>
      </dgm:layoutNode>
      <dgm:layoutNode name="gear3tx" styleLbl="node1">
        <dgm:varLst>
          <dgm:chMax val="1"/>
          <dgm:bulletEnabled val="1"/>
        </dgm:varLst>
        <dgm:alg type="tx">
          <dgm:param type="txAnchorVertCh" val="mid"/>
        </dgm:alg>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gear3srcNode">
        <dgm:alg type="sp"/>
        <dgm:shape xmlns:r="http://schemas.openxmlformats.org/officeDocument/2006/relationships" type="rect" r:blip="" hideGeom="1">
          <dgm:adjLst/>
        </dgm:shape>
        <dgm:presOf axis="self"/>
        <dgm:constrLst/>
        <dgm:ruleLst/>
      </dgm:layoutNode>
      <dgm:layoutNode name="gear3dstNode">
        <dgm:alg type="sp"/>
        <dgm:shape xmlns:r="http://schemas.openxmlformats.org/officeDocument/2006/relationships" type="rect" r:blip="" hideGeom="1">
          <dgm:adjLst/>
        </dgm:shape>
        <dgm:presOf axis="self"/>
        <dgm:constrLst/>
        <dgm:ruleLst/>
      </dgm:layoutNode>
      <dgm:choose name="Name13">
        <dgm:if name="Name14" axis="ch" ptType="node" func="cnt" op="gte" val="1">
          <dgm:layoutNode name="gear3ch" styleLbl="fgAcc1">
            <dgm:varLst>
              <dgm:chMax val="0"/>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15"/>
      </dgm:choose>
    </dgm:forEach>
    <dgm:forEach name="Name16" axis="ch" ptType="sibTrans" hideLastTrans="0" cnt="1">
      <dgm:layoutNode name="connector1" styleLbl="sibTrans2D1">
        <dgm:alg type="conn">
          <dgm:param type="connRout" val="curve"/>
          <dgm:param type="srcNode" val="gear1srcNode"/>
          <dgm:param type="dstNode" val="gear1dstNode"/>
          <dgm:param type="begPts" val="midR"/>
          <dgm:param type="endPts" val="tCtr"/>
        </dgm:alg>
        <dgm:shape xmlns:r="http://schemas.openxmlformats.org/officeDocument/2006/relationships" type="conn" r:blip="">
          <dgm:adjLst/>
        </dgm:shape>
        <dgm:presOf axis="self"/>
        <dgm:constrLst>
          <dgm:constr type="w" val="10"/>
          <dgm:constr type="h" val="10"/>
          <dgm:constr type="begPad"/>
          <dgm:constr type="endPad"/>
        </dgm:constrLst>
        <dgm:ruleLst/>
      </dgm:layoutNode>
    </dgm:forEach>
    <dgm:forEach name="Name17" axis="ch" ptType="sibTrans" hideLastTrans="0" st="2" cnt="1">
      <dgm:layoutNode name="connector2" styleLbl="sibTrans2D1">
        <dgm:alg type="conn">
          <dgm:param type="connRout" val="curve"/>
          <dgm:param type="srcNode" val="gear2srcNode"/>
          <dgm:param type="dstNode" val="gear2dstNode"/>
          <dgm:param type="begPts" val="midL"/>
          <dgm:param type="endPts" val="midL"/>
        </dgm:alg>
        <dgm:shape xmlns:r="http://schemas.openxmlformats.org/officeDocument/2006/relationships" type="conn" r:blip="">
          <dgm:adjLst/>
        </dgm:shape>
        <dgm:presOf axis="self"/>
        <dgm:constrLst>
          <dgm:constr type="w" val="10"/>
          <dgm:constr type="h" val="10"/>
          <dgm:constr type="begPad"/>
          <dgm:constr type="endPad"/>
        </dgm:constrLst>
        <dgm:ruleLst/>
      </dgm:layoutNode>
    </dgm:forEach>
    <dgm:forEach name="Name18" axis="ch" ptType="sibTrans" hideLastTrans="0" st="3" cnt="1">
      <dgm:layoutNode name="connector3" styleLbl="sibTrans2D1">
        <dgm:alg type="conn">
          <dgm:param type="connRout" val="curve"/>
          <dgm:param type="srcNode" val="gear3srcNode"/>
          <dgm:param type="dstNode" val="gear3dstNode"/>
          <dgm:param type="begPts" val="midL"/>
          <dgm:param type="endPts" val="midL"/>
        </dgm:alg>
        <dgm:shape xmlns:r="http://schemas.openxmlformats.org/officeDocument/2006/relationships" type="conn" r:blip="">
          <dgm:adjLst/>
        </dgm:shape>
        <dgm:presOf axis="self"/>
        <dgm:constrLst>
          <dgm:constr type="w" val="10"/>
          <dgm:constr type="h" val="10"/>
          <dgm:constr type="begPad"/>
          <dgm:constr type="endPad"/>
        </dgm:constrLst>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vmlDrawing1.vml.rels><?xml version="1.0" encoding="UTF-8" standalone="yes"?>
<Relationships xmlns="http://schemas.openxmlformats.org/package/2006/relationships"><Relationship Id="rId1" Type="http://schemas.openxmlformats.org/officeDocument/2006/relationships/image" Target="../media/image18.w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23.png"/></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88011C9-6DC1-4274-BD31-E04751C5799A}" type="datetimeFigureOut">
              <a:rPr lang="en-US" smtClean="0"/>
              <a:pPr/>
              <a:t>3/1/2011</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0A74764-5518-45B1-8DD4-7B9635294E4B}"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A35C772-BEC8-4FA2-B683-49A6912A0BB8}" type="slidenum">
              <a:rPr lang="en-GB"/>
              <a:pPr/>
              <a:t>1</a:t>
            </a:fld>
            <a:endParaRPr lang="en-GB"/>
          </a:p>
        </p:txBody>
      </p:sp>
      <p:sp>
        <p:nvSpPr>
          <p:cNvPr id="202754" name="Rectangle 2"/>
          <p:cNvSpPr>
            <a:spLocks noGrp="1" noRot="1" noChangeAspect="1" noChangeArrowheads="1" noTextEdit="1"/>
          </p:cNvSpPr>
          <p:nvPr>
            <p:ph type="sldImg"/>
          </p:nvPr>
        </p:nvSpPr>
        <p:spPr>
          <a:ln/>
        </p:spPr>
      </p:sp>
      <p:sp>
        <p:nvSpPr>
          <p:cNvPr id="202755" name="Rectangle 3"/>
          <p:cNvSpPr>
            <a:spLocks noGrp="1" noChangeArrowheads="1"/>
          </p:cNvSpPr>
          <p:nvPr>
            <p:ph type="body" idx="1"/>
          </p:nvPr>
        </p:nvSpPr>
        <p:spPr/>
        <p:txBody>
          <a:bodyPr/>
          <a:lstStyle/>
          <a:p>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F664176-22B2-4F82-9936-99EE481CABEA}" type="slidenum">
              <a:rPr lang="en-US"/>
              <a:pPr/>
              <a:t>4</a:t>
            </a:fld>
            <a:endParaRPr lang="en-US"/>
          </a:p>
        </p:txBody>
      </p:sp>
      <p:sp>
        <p:nvSpPr>
          <p:cNvPr id="76802" name="Rectangle 2"/>
          <p:cNvSpPr>
            <a:spLocks noGrp="1" noRot="1" noChangeAspect="1" noChangeArrowheads="1" noTextEdit="1"/>
          </p:cNvSpPr>
          <p:nvPr>
            <p:ph type="sldImg"/>
          </p:nvPr>
        </p:nvSpPr>
        <p:spPr>
          <a:ln/>
        </p:spPr>
      </p:sp>
      <p:sp>
        <p:nvSpPr>
          <p:cNvPr id="76803" name="Rectangle 3"/>
          <p:cNvSpPr>
            <a:spLocks noGrp="1" noChangeArrowheads="1"/>
          </p:cNvSpPr>
          <p:nvPr>
            <p:ph type="body" idx="1"/>
          </p:nvPr>
        </p:nvSpPr>
        <p:spPr/>
        <p:txBody>
          <a:bodyPr/>
          <a:lstStyle/>
          <a:p>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262DA2A-84A0-4E34-9D7B-1379B5C91E0A}" type="slidenum">
              <a:rPr lang="en-US"/>
              <a:pPr/>
              <a:t>9</a:t>
            </a:fld>
            <a:endParaRPr lang="en-US"/>
          </a:p>
        </p:txBody>
      </p:sp>
      <p:sp>
        <p:nvSpPr>
          <p:cNvPr id="58370" name="Rectangle 2"/>
          <p:cNvSpPr>
            <a:spLocks noGrp="1" noRot="1" noChangeAspect="1" noChangeArrowheads="1" noTextEdit="1"/>
          </p:cNvSpPr>
          <p:nvPr>
            <p:ph type="sldImg"/>
          </p:nvPr>
        </p:nvSpPr>
        <p:spPr>
          <a:ln/>
        </p:spPr>
      </p:sp>
      <p:sp>
        <p:nvSpPr>
          <p:cNvPr id="58371" name="Rectangle 3"/>
          <p:cNvSpPr>
            <a:spLocks noGrp="1" noChangeArrowheads="1"/>
          </p:cNvSpPr>
          <p:nvPr>
            <p:ph type="body" idx="1"/>
          </p:nvPr>
        </p:nvSpPr>
        <p:spPr/>
        <p:txBody>
          <a:bodyPr/>
          <a:lstStyle/>
          <a:p>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A35C772-BEC8-4FA2-B683-49A6912A0BB8}" type="slidenum">
              <a:rPr lang="en-GB"/>
              <a:pPr/>
              <a:t>13</a:t>
            </a:fld>
            <a:endParaRPr lang="en-GB"/>
          </a:p>
        </p:txBody>
      </p:sp>
      <p:sp>
        <p:nvSpPr>
          <p:cNvPr id="202754" name="Rectangle 2"/>
          <p:cNvSpPr>
            <a:spLocks noGrp="1" noRot="1" noChangeAspect="1" noChangeArrowheads="1" noTextEdit="1"/>
          </p:cNvSpPr>
          <p:nvPr>
            <p:ph type="sldImg"/>
          </p:nvPr>
        </p:nvSpPr>
        <p:spPr>
          <a:ln/>
        </p:spPr>
      </p:sp>
      <p:sp>
        <p:nvSpPr>
          <p:cNvPr id="202755" name="Rectangle 3"/>
          <p:cNvSpPr>
            <a:spLocks noGrp="1" noChangeArrowheads="1"/>
          </p:cNvSpPr>
          <p:nvPr>
            <p:ph type="body" idx="1"/>
          </p:nvPr>
        </p:nvSpPr>
        <p:spPr/>
        <p:txBody>
          <a:bodyPr/>
          <a:lstStyle/>
          <a:p>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5C79CE4-D637-4CE2-B2D3-6F60D56BBD0F}" type="slidenum">
              <a:rPr lang="en-US"/>
              <a:pPr/>
              <a:t>20</a:t>
            </a:fld>
            <a:endParaRPr lang="en-US"/>
          </a:p>
        </p:txBody>
      </p:sp>
      <p:sp>
        <p:nvSpPr>
          <p:cNvPr id="89090" name="Rectangle 2"/>
          <p:cNvSpPr>
            <a:spLocks noGrp="1" noRot="1" noChangeAspect="1" noChangeArrowheads="1" noTextEdit="1"/>
          </p:cNvSpPr>
          <p:nvPr>
            <p:ph type="sldImg"/>
          </p:nvPr>
        </p:nvSpPr>
        <p:spPr>
          <a:ln/>
        </p:spPr>
      </p:sp>
      <p:sp>
        <p:nvSpPr>
          <p:cNvPr id="89091" name="Rectangle 3"/>
          <p:cNvSpPr>
            <a:spLocks noGrp="1" noChangeArrowheads="1"/>
          </p:cNvSpPr>
          <p:nvPr>
            <p:ph type="body" idx="1"/>
          </p:nvPr>
        </p:nvSpPr>
        <p:spPr/>
        <p:txBody>
          <a:bodyPr/>
          <a:lstStyle/>
          <a:p>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FA4A75C-0CB4-493E-B418-8283332EF748}" type="slidenum">
              <a:rPr lang="en-US"/>
              <a:pPr/>
              <a:t>21</a:t>
            </a:fld>
            <a:endParaRPr lang="en-US"/>
          </a:p>
        </p:txBody>
      </p:sp>
      <p:sp>
        <p:nvSpPr>
          <p:cNvPr id="91138" name="Rectangle 2"/>
          <p:cNvSpPr>
            <a:spLocks noGrp="1" noRot="1" noChangeAspect="1" noChangeArrowheads="1" noTextEdit="1"/>
          </p:cNvSpPr>
          <p:nvPr>
            <p:ph type="sldImg"/>
          </p:nvPr>
        </p:nvSpPr>
        <p:spPr>
          <a:ln/>
        </p:spPr>
      </p:sp>
      <p:sp>
        <p:nvSpPr>
          <p:cNvPr id="91139" name="Rectangle 3"/>
          <p:cNvSpPr>
            <a:spLocks noGrp="1" noChangeArrowheads="1"/>
          </p:cNvSpPr>
          <p:nvPr>
            <p:ph type="body" idx="1"/>
          </p:nvPr>
        </p:nvSpPr>
        <p:spPr/>
        <p:txBody>
          <a:bodyPr/>
          <a:lstStyle/>
          <a:p>
            <a:endParaRPr lang="en-US" sz="1300">
              <a:solidFill>
                <a:srgbClr val="000000"/>
              </a:solidFill>
              <a:latin typeface="Stone Sans ITC TT-Semi" pitchFamily="1"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6EFD000-2F6A-4E7B-BDDA-89608F8DE8BB}" type="slidenum">
              <a:rPr lang="en-US"/>
              <a:pPr/>
              <a:t>23</a:t>
            </a:fld>
            <a:endParaRPr lang="en-US"/>
          </a:p>
        </p:txBody>
      </p:sp>
      <p:sp>
        <p:nvSpPr>
          <p:cNvPr id="92162" name="Rectangle 2"/>
          <p:cNvSpPr>
            <a:spLocks noGrp="1" noRot="1" noChangeAspect="1" noChangeArrowheads="1" noTextEdit="1"/>
          </p:cNvSpPr>
          <p:nvPr>
            <p:ph type="sldImg"/>
          </p:nvPr>
        </p:nvSpPr>
        <p:spPr>
          <a:ln/>
        </p:spPr>
      </p:sp>
      <p:sp>
        <p:nvSpPr>
          <p:cNvPr id="92163" name="Rectangle 3"/>
          <p:cNvSpPr>
            <a:spLocks noGrp="1" noChangeArrowheads="1"/>
          </p:cNvSpPr>
          <p:nvPr>
            <p:ph type="body" idx="1"/>
          </p:nvPr>
        </p:nvSpPr>
        <p:spPr/>
        <p:txBody>
          <a:bodyPr/>
          <a:lstStyle/>
          <a:p>
            <a:endParaRPr lang="en-US">
              <a:solidFill>
                <a:srgbClr val="000000"/>
              </a:solidFill>
              <a:latin typeface="Stone Sans ITC TT-Semi" pitchFamily="1"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5711890-E304-437D-A95A-08C56C3C8C17}" type="slidenum">
              <a:rPr lang="en-US"/>
              <a:pPr/>
              <a:t>24</a:t>
            </a:fld>
            <a:endParaRPr lang="en-US"/>
          </a:p>
        </p:txBody>
      </p:sp>
      <p:sp>
        <p:nvSpPr>
          <p:cNvPr id="93186" name="Rectangle 2"/>
          <p:cNvSpPr>
            <a:spLocks noGrp="1" noRot="1" noChangeAspect="1" noChangeArrowheads="1" noTextEdit="1"/>
          </p:cNvSpPr>
          <p:nvPr>
            <p:ph type="sldImg"/>
          </p:nvPr>
        </p:nvSpPr>
        <p:spPr>
          <a:ln/>
        </p:spPr>
      </p:sp>
      <p:sp>
        <p:nvSpPr>
          <p:cNvPr id="93187" name="Rectangle 3"/>
          <p:cNvSpPr>
            <a:spLocks noGrp="1" noChangeArrowheads="1"/>
          </p:cNvSpPr>
          <p:nvPr>
            <p:ph type="body" idx="1"/>
          </p:nvPr>
        </p:nvSpPr>
        <p:spPr/>
        <p:txBody>
          <a:bodyPr/>
          <a:lstStyle/>
          <a:p>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0758CD7-7A6B-410E-81A2-C280084C8EF5}" type="slidenum">
              <a:rPr lang="en-US"/>
              <a:pPr/>
              <a:t>25</a:t>
            </a:fld>
            <a:endParaRPr lang="en-US"/>
          </a:p>
        </p:txBody>
      </p:sp>
      <p:sp>
        <p:nvSpPr>
          <p:cNvPr id="94210" name="Rectangle 2"/>
          <p:cNvSpPr>
            <a:spLocks noGrp="1" noRot="1" noChangeAspect="1" noChangeArrowheads="1" noTextEdit="1"/>
          </p:cNvSpPr>
          <p:nvPr>
            <p:ph type="sldImg"/>
          </p:nvPr>
        </p:nvSpPr>
        <p:spPr>
          <a:ln/>
        </p:spPr>
      </p:sp>
      <p:sp>
        <p:nvSpPr>
          <p:cNvPr id="94211"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72466F3-9B29-4530-A178-79817FED16CE}" type="slidenum">
              <a:rPr lang="en-US"/>
              <a:pPr/>
              <a:t>26</a:t>
            </a:fld>
            <a:endParaRPr lang="en-US"/>
          </a:p>
        </p:txBody>
      </p:sp>
      <p:sp>
        <p:nvSpPr>
          <p:cNvPr id="96258" name="Rectangle 2"/>
          <p:cNvSpPr>
            <a:spLocks noGrp="1" noRot="1" noChangeAspect="1" noChangeArrowheads="1" noTextEdit="1"/>
          </p:cNvSpPr>
          <p:nvPr>
            <p:ph type="sldImg"/>
          </p:nvPr>
        </p:nvSpPr>
        <p:spPr>
          <a:ln/>
        </p:spPr>
      </p:sp>
      <p:sp>
        <p:nvSpPr>
          <p:cNvPr id="96259" name="Rectangle 3"/>
          <p:cNvSpPr>
            <a:spLocks noGrp="1" noChangeArrowheads="1"/>
          </p:cNvSpPr>
          <p:nvPr>
            <p:ph type="body" idx="1"/>
          </p:nvPr>
        </p:nvSpPr>
        <p:spPr/>
        <p:txBody>
          <a:bodyPr/>
          <a:lstStyle/>
          <a:p>
            <a:endParaRPr lang="en-US">
              <a:latin typeface="Stone Sans ITC TT-Semi" pitchFamily="1"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85C2401-497E-41B9-AD2E-06FFCE9DCBE3}" type="slidenum">
              <a:rPr lang="en-US"/>
              <a:pPr/>
              <a:t>27</a:t>
            </a:fld>
            <a:endParaRPr lang="en-US"/>
          </a:p>
        </p:txBody>
      </p:sp>
      <p:sp>
        <p:nvSpPr>
          <p:cNvPr id="98306" name="Rectangle 2"/>
          <p:cNvSpPr>
            <a:spLocks noGrp="1" noRot="1" noChangeAspect="1" noChangeArrowheads="1" noTextEdit="1"/>
          </p:cNvSpPr>
          <p:nvPr>
            <p:ph type="sldImg"/>
          </p:nvPr>
        </p:nvSpPr>
        <p:spPr>
          <a:ln/>
        </p:spPr>
      </p:sp>
      <p:sp>
        <p:nvSpPr>
          <p:cNvPr id="98307"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EBA1C57-F675-4A13-8FBD-267359EE3D5F}" type="slidenum">
              <a:rPr lang="en-US"/>
              <a:pPr/>
              <a:t>28</a:t>
            </a:fld>
            <a:endParaRPr lang="en-US"/>
          </a:p>
        </p:txBody>
      </p:sp>
      <p:sp>
        <p:nvSpPr>
          <p:cNvPr id="100354" name="Rectangle 2"/>
          <p:cNvSpPr>
            <a:spLocks noGrp="1" noRot="1" noChangeAspect="1" noChangeArrowheads="1" noTextEdit="1"/>
          </p:cNvSpPr>
          <p:nvPr>
            <p:ph type="sldImg"/>
          </p:nvPr>
        </p:nvSpPr>
        <p:spPr>
          <a:ln/>
        </p:spPr>
      </p:sp>
      <p:sp>
        <p:nvSpPr>
          <p:cNvPr id="100355" name="Rectangle 3"/>
          <p:cNvSpPr>
            <a:spLocks noGrp="1" noChangeArrowheads="1"/>
          </p:cNvSpPr>
          <p:nvPr>
            <p:ph type="body" idx="1"/>
          </p:nvPr>
        </p:nvSpPr>
        <p:spPr/>
        <p:txBody>
          <a:bodyPr/>
          <a:lstStyle/>
          <a:p>
            <a:pPr lvl="1"/>
            <a:endParaRPr lang="en-US" sz="1600">
              <a:solidFill>
                <a:srgbClr val="000000"/>
              </a:solidFill>
              <a:latin typeface="Stone Sans ITC TT-Semi" pitchFamily="1"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33C202C-2412-4BC2-985F-D546BC0D1846}" type="slidenum">
              <a:rPr lang="en-US"/>
              <a:pPr/>
              <a:t>29</a:t>
            </a:fld>
            <a:endParaRPr lang="en-US"/>
          </a:p>
        </p:txBody>
      </p:sp>
      <p:sp>
        <p:nvSpPr>
          <p:cNvPr id="101378" name="Rectangle 2"/>
          <p:cNvSpPr>
            <a:spLocks noGrp="1" noRot="1" noChangeAspect="1" noChangeArrowheads="1" noTextEdit="1"/>
          </p:cNvSpPr>
          <p:nvPr>
            <p:ph type="sldImg"/>
          </p:nvPr>
        </p:nvSpPr>
        <p:spPr>
          <a:ln/>
        </p:spPr>
      </p:sp>
      <p:sp>
        <p:nvSpPr>
          <p:cNvPr id="101379"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2E986BC-2232-4049-B303-C38CBE74EF53}" type="slidenum">
              <a:rPr lang="en-US"/>
              <a:pPr/>
              <a:t>30</a:t>
            </a:fld>
            <a:endParaRPr lang="en-US"/>
          </a:p>
        </p:txBody>
      </p:sp>
      <p:sp>
        <p:nvSpPr>
          <p:cNvPr id="103426" name="Rectangle 2"/>
          <p:cNvSpPr>
            <a:spLocks noGrp="1" noRot="1" noChangeAspect="1" noChangeArrowheads="1" noTextEdit="1"/>
          </p:cNvSpPr>
          <p:nvPr>
            <p:ph type="sldImg"/>
          </p:nvPr>
        </p:nvSpPr>
        <p:spPr>
          <a:ln/>
        </p:spPr>
      </p:sp>
      <p:sp>
        <p:nvSpPr>
          <p:cNvPr id="103427"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D47D3A6-9F73-4B9E-BF73-7EE4C27BCF5B}" type="slidenum">
              <a:rPr lang="en-US"/>
              <a:pPr/>
              <a:t>31</a:t>
            </a:fld>
            <a:endParaRPr lang="en-US"/>
          </a:p>
        </p:txBody>
      </p:sp>
      <p:sp>
        <p:nvSpPr>
          <p:cNvPr id="105474" name="Rectangle 2"/>
          <p:cNvSpPr>
            <a:spLocks noGrp="1" noRot="1" noChangeAspect="1" noChangeArrowheads="1" noTextEdit="1"/>
          </p:cNvSpPr>
          <p:nvPr>
            <p:ph type="sldImg"/>
          </p:nvPr>
        </p:nvSpPr>
        <p:spPr>
          <a:ln/>
        </p:spPr>
      </p:sp>
      <p:sp>
        <p:nvSpPr>
          <p:cNvPr id="105475"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E995586-E5F1-4126-9AB4-2A5D8DBF3E69}" type="slidenum">
              <a:rPr lang="en-US"/>
              <a:pPr/>
              <a:t>32</a:t>
            </a:fld>
            <a:endParaRPr lang="en-US"/>
          </a:p>
        </p:txBody>
      </p:sp>
      <p:sp>
        <p:nvSpPr>
          <p:cNvPr id="106498" name="Rectangle 2"/>
          <p:cNvSpPr>
            <a:spLocks noGrp="1" noRot="1" noChangeAspect="1" noChangeArrowheads="1" noTextEdit="1"/>
          </p:cNvSpPr>
          <p:nvPr>
            <p:ph type="sldImg"/>
          </p:nvPr>
        </p:nvSpPr>
        <p:spPr>
          <a:ln/>
        </p:spPr>
      </p:sp>
      <p:sp>
        <p:nvSpPr>
          <p:cNvPr id="106499"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A35C772-BEC8-4FA2-B683-49A6912A0BB8}" type="slidenum">
              <a:rPr lang="en-GB"/>
              <a:pPr/>
              <a:t>38</a:t>
            </a:fld>
            <a:endParaRPr lang="en-GB"/>
          </a:p>
        </p:txBody>
      </p:sp>
      <p:sp>
        <p:nvSpPr>
          <p:cNvPr id="202754" name="Rectangle 2"/>
          <p:cNvSpPr>
            <a:spLocks noGrp="1" noRot="1" noChangeAspect="1" noChangeArrowheads="1" noTextEdit="1"/>
          </p:cNvSpPr>
          <p:nvPr>
            <p:ph type="sldImg"/>
          </p:nvPr>
        </p:nvSpPr>
        <p:spPr>
          <a:ln/>
        </p:spPr>
      </p:sp>
      <p:sp>
        <p:nvSpPr>
          <p:cNvPr id="202755"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75B9D64-D56C-48F7-9C3B-439D27494412}" type="slidenum">
              <a:rPr lang="en-GB"/>
              <a:pPr/>
              <a:t>61</a:t>
            </a:fld>
            <a:endParaRPr lang="en-GB"/>
          </a:p>
        </p:txBody>
      </p:sp>
      <p:sp>
        <p:nvSpPr>
          <p:cNvPr id="7170" name="Rectangle 2"/>
          <p:cNvSpPr>
            <a:spLocks noGrp="1" noRot="1" noChangeAspect="1" noChangeArrowheads="1" noTextEdit="1"/>
          </p:cNvSpPr>
          <p:nvPr>
            <p:ph type="sldImg"/>
          </p:nvPr>
        </p:nvSpPr>
        <p:spPr>
          <a:xfrm>
            <a:off x="1144588" y="687388"/>
            <a:ext cx="4568825" cy="3425825"/>
          </a:xfrm>
          <a:ln w="12700" cap="flat"/>
        </p:spPr>
      </p:sp>
      <p:sp>
        <p:nvSpPr>
          <p:cNvPr id="7171" name="Rectangle 3"/>
          <p:cNvSpPr>
            <a:spLocks noGrp="1" noChangeArrowheads="1"/>
          </p:cNvSpPr>
          <p:nvPr>
            <p:ph type="body" idx="1"/>
          </p:nvPr>
        </p:nvSpPr>
        <p:spPr>
          <a:xfrm>
            <a:off x="914400" y="4343400"/>
            <a:ext cx="5029200" cy="4114800"/>
          </a:xfrm>
          <a:ln/>
        </p:spPr>
        <p:txBody>
          <a:bodyPr lIns="92075" tIns="46038" rIns="92075" bIns="46038"/>
          <a:lstStyle/>
          <a:p>
            <a:endParaRPr 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268AF5E-6456-4D7E-B580-FF6DEE67F31C}" type="slidenum">
              <a:rPr lang="en-GB"/>
              <a:pPr/>
              <a:t>63</a:t>
            </a:fld>
            <a:endParaRPr lang="en-GB"/>
          </a:p>
        </p:txBody>
      </p:sp>
      <p:sp>
        <p:nvSpPr>
          <p:cNvPr id="7170" name="Rectangle 2"/>
          <p:cNvSpPr>
            <a:spLocks noGrp="1" noRot="1" noChangeAspect="1" noChangeArrowheads="1" noTextEdit="1"/>
          </p:cNvSpPr>
          <p:nvPr>
            <p:ph type="sldImg"/>
          </p:nvPr>
        </p:nvSpPr>
        <p:spPr>
          <a:ln cap="flat"/>
        </p:spPr>
      </p:sp>
      <p:sp>
        <p:nvSpPr>
          <p:cNvPr id="7171" name="Rectangle 3"/>
          <p:cNvSpPr>
            <a:spLocks noGrp="1" noChangeArrowheads="1"/>
          </p:cNvSpPr>
          <p:nvPr>
            <p:ph type="body" idx="1"/>
          </p:nvPr>
        </p:nvSpPr>
        <p:spPr>
          <a:ln/>
        </p:spPr>
        <p:txBody>
          <a:bodyPr/>
          <a:lstStyle/>
          <a:p>
            <a:endParaRPr 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9DAE53C-D3F4-40CE-BCD7-9748E94C6938}" type="slidenum">
              <a:rPr lang="en-GB"/>
              <a:pPr/>
              <a:t>64</a:t>
            </a:fld>
            <a:endParaRPr lang="en-GB"/>
          </a:p>
        </p:txBody>
      </p:sp>
      <p:sp>
        <p:nvSpPr>
          <p:cNvPr id="9218" name="Rectangle 2"/>
          <p:cNvSpPr>
            <a:spLocks noGrp="1" noRot="1" noChangeAspect="1" noChangeArrowheads="1" noTextEdit="1"/>
          </p:cNvSpPr>
          <p:nvPr>
            <p:ph type="sldImg"/>
          </p:nvPr>
        </p:nvSpPr>
        <p:spPr>
          <a:ln cap="flat"/>
        </p:spPr>
      </p:sp>
      <p:sp>
        <p:nvSpPr>
          <p:cNvPr id="9219" name="Rectangle 3"/>
          <p:cNvSpPr>
            <a:spLocks noGrp="1" noChangeArrowheads="1"/>
          </p:cNvSpPr>
          <p:nvPr>
            <p:ph type="body" idx="1"/>
          </p:nvPr>
        </p:nvSpPr>
        <p:spPr>
          <a:ln/>
        </p:spPr>
        <p:txBody>
          <a:bodyPr/>
          <a:lstStyle/>
          <a:p>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E4C866A4-B029-4F64-9FDA-4DA92D64AA01}" type="datetimeFigureOut">
              <a:rPr lang="en-US" smtClean="0"/>
              <a:pPr/>
              <a:t>3/1/2011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370BFF-47D1-4234-B734-A61D669BFEBE}"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4C866A4-B029-4F64-9FDA-4DA92D64AA01}" type="datetimeFigureOut">
              <a:rPr lang="en-US" smtClean="0"/>
              <a:pPr/>
              <a:t>3/1/2011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370BFF-47D1-4234-B734-A61D669BFEBE}"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E4C866A4-B029-4F64-9FDA-4DA92D64AA01}" type="datetimeFigureOut">
              <a:rPr lang="en-US" smtClean="0"/>
              <a:pPr/>
              <a:t>3/1/2011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370BFF-47D1-4234-B734-A61D669BFEBE}"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E4C866A4-B029-4F64-9FDA-4DA92D64AA01}" type="datetimeFigureOut">
              <a:rPr lang="en-US" smtClean="0"/>
              <a:pPr/>
              <a:t>3/1/2011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F370BFF-47D1-4234-B734-A61D669BFEBE}"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E4C866A4-B029-4F64-9FDA-4DA92D64AA01}" type="datetimeFigureOut">
              <a:rPr lang="en-US" smtClean="0"/>
              <a:pPr/>
              <a:t>3/1/2011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F370BFF-47D1-4234-B734-A61D669BFEBE}"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E4C866A4-B029-4F64-9FDA-4DA92D64AA01}" type="datetimeFigureOut">
              <a:rPr lang="en-US" smtClean="0"/>
              <a:pPr/>
              <a:t>3/1/2011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F370BFF-47D1-4234-B734-A61D669BFEBE}"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4C866A4-B029-4F64-9FDA-4DA92D64AA01}" type="datetimeFigureOut">
              <a:rPr lang="en-US" smtClean="0"/>
              <a:pPr/>
              <a:t>3/1/2011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F370BFF-47D1-4234-B734-A61D669BFEBE}"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4C866A4-B029-4F64-9FDA-4DA92D64AA01}" type="datetimeFigureOut">
              <a:rPr lang="en-US" smtClean="0"/>
              <a:pPr/>
              <a:t>3/1/2011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F370BFF-47D1-4234-B734-A61D669BFEBE}"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4C866A4-B029-4F64-9FDA-4DA92D64AA01}" type="datetimeFigureOut">
              <a:rPr lang="en-US" smtClean="0"/>
              <a:pPr/>
              <a:t>3/1/2011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F370BFF-47D1-4234-B734-A61D669BFEBE}"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4C866A4-B029-4F64-9FDA-4DA92D64AA01}" type="datetimeFigureOut">
              <a:rPr lang="en-US" smtClean="0"/>
              <a:pPr/>
              <a:t>3/1/2011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370BFF-47D1-4234-B734-A61D669BFEBE}"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4C866A4-B029-4F64-9FDA-4DA92D64AA01}" type="datetimeFigureOut">
              <a:rPr lang="en-US" smtClean="0"/>
              <a:pPr/>
              <a:t>3/1/2011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370BFF-47D1-4234-B734-A61D669BFEBE}" type="slidenum">
              <a:rPr lang="en-GB" smtClean="0"/>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762000"/>
            <a:ext cx="8229600" cy="1143000"/>
          </a:xfrm>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981200"/>
            <a:ext cx="4038600" cy="3886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648200" y="1981200"/>
            <a:ext cx="4038600" cy="3886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Footer Placeholder 4"/>
          <p:cNvSpPr>
            <a:spLocks noGrp="1"/>
          </p:cNvSpPr>
          <p:nvPr>
            <p:ph type="ftr" sz="quarter" idx="10"/>
          </p:nvPr>
        </p:nvSpPr>
        <p:spPr>
          <a:xfrm>
            <a:off x="3124200" y="6248400"/>
            <a:ext cx="2895600" cy="457200"/>
          </a:xfrm>
        </p:spPr>
        <p:txBody>
          <a:bodyPr/>
          <a:lstStyle>
            <a:lvl1pPr>
              <a:defRPr/>
            </a:lvl1pPr>
          </a:lstStyle>
          <a:p>
            <a:endParaRPr lang="en-US"/>
          </a:p>
        </p:txBody>
      </p:sp>
      <p:sp>
        <p:nvSpPr>
          <p:cNvPr id="6" name="Slide Number Placeholder 5"/>
          <p:cNvSpPr>
            <a:spLocks noGrp="1"/>
          </p:cNvSpPr>
          <p:nvPr>
            <p:ph type="sldNum" sz="quarter" idx="11"/>
          </p:nvPr>
        </p:nvSpPr>
        <p:spPr>
          <a:xfrm>
            <a:off x="6553200" y="6248400"/>
            <a:ext cx="2133600" cy="457200"/>
          </a:xfrm>
        </p:spPr>
        <p:txBody>
          <a:bodyPr/>
          <a:lstStyle>
            <a:lvl1pPr>
              <a:defRPr/>
            </a:lvl1pPr>
          </a:lstStyle>
          <a:p>
            <a:fld id="{B4AA7E32-D1F0-4F75-8C81-0E4B17415DC4}" type="slidenum">
              <a:rPr lang="en-US"/>
              <a:pPr/>
              <a:t>‹#›</a:t>
            </a:fld>
            <a:endParaRPr lang="en-US"/>
          </a:p>
        </p:txBody>
      </p:sp>
      <p:sp>
        <p:nvSpPr>
          <p:cNvPr id="7" name="Date Placeholder 6"/>
          <p:cNvSpPr>
            <a:spLocks noGrp="1"/>
          </p:cNvSpPr>
          <p:nvPr>
            <p:ph type="dt" sz="half" idx="12"/>
          </p:nvPr>
        </p:nvSpPr>
        <p:spPr>
          <a:xfrm>
            <a:off x="457200" y="6245225"/>
            <a:ext cx="2133600" cy="476250"/>
          </a:xfrm>
        </p:spPr>
        <p:txBody>
          <a:bodyPr/>
          <a:lstStyle>
            <a:lvl1pPr>
              <a:defRPr/>
            </a:lvl1pPr>
          </a:lstStyle>
          <a:p>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62000"/>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981200"/>
            <a:ext cx="4038600" cy="3886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981200"/>
            <a:ext cx="4038600" cy="3886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Footer Placeholder 4"/>
          <p:cNvSpPr>
            <a:spLocks noGrp="1"/>
          </p:cNvSpPr>
          <p:nvPr>
            <p:ph type="ftr" sz="quarter" idx="10"/>
          </p:nvPr>
        </p:nvSpPr>
        <p:spPr>
          <a:xfrm>
            <a:off x="3124200" y="6248400"/>
            <a:ext cx="2895600" cy="457200"/>
          </a:xfrm>
        </p:spPr>
        <p:txBody>
          <a:bodyPr/>
          <a:lstStyle>
            <a:lvl1pPr>
              <a:defRPr/>
            </a:lvl1pPr>
          </a:lstStyle>
          <a:p>
            <a:endParaRPr lang="en-US"/>
          </a:p>
        </p:txBody>
      </p:sp>
      <p:sp>
        <p:nvSpPr>
          <p:cNvPr id="6" name="Slide Number Placeholder 5"/>
          <p:cNvSpPr>
            <a:spLocks noGrp="1"/>
          </p:cNvSpPr>
          <p:nvPr>
            <p:ph type="sldNum" sz="quarter" idx="11"/>
          </p:nvPr>
        </p:nvSpPr>
        <p:spPr>
          <a:xfrm>
            <a:off x="6553200" y="6248400"/>
            <a:ext cx="2133600" cy="457200"/>
          </a:xfrm>
        </p:spPr>
        <p:txBody>
          <a:bodyPr/>
          <a:lstStyle>
            <a:lvl1pPr>
              <a:defRPr/>
            </a:lvl1pPr>
          </a:lstStyle>
          <a:p>
            <a:fld id="{FA630A0B-1739-43F8-AB79-76231D66F63B}" type="slidenum">
              <a:rPr lang="en-US"/>
              <a:pPr/>
              <a:t>‹#›</a:t>
            </a:fld>
            <a:endParaRPr lang="en-US"/>
          </a:p>
        </p:txBody>
      </p:sp>
      <p:sp>
        <p:nvSpPr>
          <p:cNvPr id="7" name="Date Placeholder 6"/>
          <p:cNvSpPr>
            <a:spLocks noGrp="1"/>
          </p:cNvSpPr>
          <p:nvPr>
            <p:ph type="dt" sz="half" idx="12"/>
          </p:nvPr>
        </p:nvSpPr>
        <p:spPr>
          <a:xfrm>
            <a:off x="457200" y="6245225"/>
            <a:ext cx="2133600" cy="476250"/>
          </a:xfrm>
        </p:spPr>
        <p:txBody>
          <a:bodyPr/>
          <a:lstStyle>
            <a:lvl1pPr>
              <a:defRPr/>
            </a:lvl1pPr>
          </a:lstStyle>
          <a:p>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Only">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457200" y="274639"/>
            <a:ext cx="8229600" cy="58515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a:p>
        </p:txBody>
      </p:sp>
      <p:sp>
        <p:nvSpPr>
          <p:cNvPr id="4" name="Rectangle 5"/>
          <p:cNvSpPr>
            <a:spLocks noGrp="1" noChangeArrowheads="1"/>
          </p:cNvSpPr>
          <p:nvPr>
            <p:ph type="ftr" sz="quarter" idx="11"/>
          </p:nvPr>
        </p:nvSpPr>
        <p:spPr>
          <a:ln/>
        </p:spPr>
        <p:txBody>
          <a:bodyPr/>
          <a:lstStyle>
            <a:lvl1pPr>
              <a:defRPr/>
            </a:lvl1pPr>
          </a:lstStyle>
          <a:p>
            <a:pPr>
              <a:defRPr/>
            </a:pPr>
            <a:endParaRPr lang="en-GB"/>
          </a:p>
        </p:txBody>
      </p:sp>
      <p:sp>
        <p:nvSpPr>
          <p:cNvPr id="5" name="Rectangle 6"/>
          <p:cNvSpPr>
            <a:spLocks noGrp="1" noChangeArrowheads="1"/>
          </p:cNvSpPr>
          <p:nvPr>
            <p:ph type="sldNum" sz="quarter" idx="12"/>
          </p:nvPr>
        </p:nvSpPr>
        <p:spPr>
          <a:ln/>
        </p:spPr>
        <p:txBody>
          <a:bodyPr/>
          <a:lstStyle>
            <a:lvl1pPr>
              <a:defRPr/>
            </a:lvl1pPr>
          </a:lstStyle>
          <a:p>
            <a:pPr>
              <a:defRPr/>
            </a:pPr>
            <a:fld id="{E2C0394C-C6C3-452E-AA5B-FC527E9F3F37}" type="slidenum">
              <a:rPr lang="en-GB"/>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4C866A4-B029-4F64-9FDA-4DA92D64AA01}" type="datetimeFigureOut">
              <a:rPr lang="en-US" smtClean="0"/>
              <a:pPr/>
              <a:t>3/1/2011</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F370BFF-47D1-4234-B734-A61D669BFEBE}" type="slidenum">
              <a:rPr lang="en-GB" smtClean="0"/>
              <a:pPr/>
              <a:t>‹#›</a:t>
            </a:fld>
            <a:endParaRPr lang="en-GB"/>
          </a:p>
        </p:txBody>
      </p:sp>
      <p:pic>
        <p:nvPicPr>
          <p:cNvPr id="7" name="Picture 8"/>
          <p:cNvPicPr preferRelativeResize="0">
            <a:picLocks noChangeAspect="1" noChangeArrowheads="1"/>
          </p:cNvPicPr>
          <p:nvPr/>
        </p:nvPicPr>
        <p:blipFill>
          <a:blip r:embed="rId16" cstate="print"/>
          <a:srcRect/>
          <a:stretch>
            <a:fillRect/>
          </a:stretch>
        </p:blipFill>
        <p:spPr bwMode="auto">
          <a:xfrm>
            <a:off x="6688138" y="6326188"/>
            <a:ext cx="2455862" cy="531812"/>
          </a:xfrm>
          <a:prstGeom prst="rect">
            <a:avLst/>
          </a:prstGeom>
          <a:gradFill rotWithShape="1">
            <a:gsLst>
              <a:gs pos="0">
                <a:schemeClr val="tx1"/>
              </a:gs>
              <a:gs pos="100000">
                <a:srgbClr val="FFFFFF"/>
              </a:gs>
            </a:gsLst>
            <a:lin ang="5400000" scaled="1"/>
          </a:gradFill>
          <a:ln w="9525">
            <a:noFill/>
            <a:miter lim="800000"/>
            <a:headEnd/>
            <a:tailEnd/>
          </a:ln>
        </p:spPr>
      </p:pic>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jpeg"/><Relationship Id="rId3" Type="http://schemas.openxmlformats.org/officeDocument/2006/relationships/image" Target="../media/image2.jpeg"/><Relationship Id="rId7"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5.jpeg"/><Relationship Id="rId5" Type="http://schemas.openxmlformats.org/officeDocument/2006/relationships/image" Target="../media/image4.jpe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hyperlink" Target="http://www.youtube.com/watch?v=jlXRengzZoc"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8" Type="http://schemas.openxmlformats.org/officeDocument/2006/relationships/image" Target="../media/image7.jpeg"/><Relationship Id="rId3" Type="http://schemas.openxmlformats.org/officeDocument/2006/relationships/image" Target="../media/image2.jpeg"/><Relationship Id="rId7"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5.jpeg"/><Relationship Id="rId5" Type="http://schemas.openxmlformats.org/officeDocument/2006/relationships/image" Target="../media/image4.jpeg"/><Relationship Id="rId4" Type="http://schemas.openxmlformats.org/officeDocument/2006/relationships/image" Target="../media/image3.jpeg"/></Relationships>
</file>

<file path=ppt/slides/_rels/slide14.xml.rels><?xml version="1.0" encoding="UTF-8" standalone="yes"?>
<Relationships xmlns="http://schemas.openxmlformats.org/package/2006/relationships"><Relationship Id="rId3" Type="http://schemas.openxmlformats.org/officeDocument/2006/relationships/slide" Target="slide19.xml"/><Relationship Id="rId2" Type="http://schemas.openxmlformats.org/officeDocument/2006/relationships/slide" Target="slide15.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3" Type="http://schemas.openxmlformats.org/officeDocument/2006/relationships/hyperlink" Target="http://www.runningsports.org/" TargetMode="External"/><Relationship Id="rId2" Type="http://schemas.openxmlformats.org/officeDocument/2006/relationships/image" Target="../media/image15.jpeg"/><Relationship Id="rId1" Type="http://schemas.openxmlformats.org/officeDocument/2006/relationships/slideLayout" Target="../slideLayouts/slideLayout2.xml"/><Relationship Id="rId6" Type="http://schemas.openxmlformats.org/officeDocument/2006/relationships/image" Target="../media/image17.png"/><Relationship Id="rId5" Type="http://schemas.openxmlformats.org/officeDocument/2006/relationships/slide" Target="slide14.xml"/><Relationship Id="rId4" Type="http://schemas.openxmlformats.org/officeDocument/2006/relationships/image" Target="../media/image16.gif"/></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12.xml"/><Relationship Id="rId1" Type="http://schemas.openxmlformats.org/officeDocument/2006/relationships/vmlDrawing" Target="../drawings/vmlDrawing1.vml"/><Relationship Id="rId5" Type="http://schemas.openxmlformats.org/officeDocument/2006/relationships/oleObject" Target="../embeddings/Microsoft_Office_Word_97_-_2003_Document1.doc"/><Relationship Id="rId4" Type="http://schemas.openxmlformats.org/officeDocument/2006/relationships/image" Target="../media/image19.png"/></Relationships>
</file>

<file path=ppt/slides/_rels/slide22.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5.xml"/><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13.xml"/><Relationship Id="rId1" Type="http://schemas.openxmlformats.org/officeDocument/2006/relationships/vmlDrawing" Target="../drawings/vmlDrawing2.vml"/><Relationship Id="rId5" Type="http://schemas.openxmlformats.org/officeDocument/2006/relationships/oleObject" Target="../embeddings/oleObject1.bin"/><Relationship Id="rId4" Type="http://schemas.openxmlformats.org/officeDocument/2006/relationships/image" Target="../media/image24.jpe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38.xml.rels><?xml version="1.0" encoding="UTF-8" standalone="yes"?>
<Relationships xmlns="http://schemas.openxmlformats.org/package/2006/relationships"><Relationship Id="rId8" Type="http://schemas.openxmlformats.org/officeDocument/2006/relationships/image" Target="../media/image7.jpeg"/><Relationship Id="rId3" Type="http://schemas.openxmlformats.org/officeDocument/2006/relationships/image" Target="../media/image2.jpeg"/><Relationship Id="rId7" Type="http://schemas.openxmlformats.org/officeDocument/2006/relationships/image" Target="../media/image6.jpeg"/><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image" Target="../media/image5.jpeg"/><Relationship Id="rId5" Type="http://schemas.openxmlformats.org/officeDocument/2006/relationships/image" Target="../media/image4.jpeg"/><Relationship Id="rId4" Type="http://schemas.openxmlformats.org/officeDocument/2006/relationships/image" Target="../media/image3.jpeg"/></Relationships>
</file>

<file path=ppt/slides/_rels/slide39.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slide" Target="slide19.xml"/><Relationship Id="rId2" Type="http://schemas.openxmlformats.org/officeDocument/2006/relationships/slide" Target="slide15.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4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8" Type="http://schemas.openxmlformats.org/officeDocument/2006/relationships/diagramQuickStyle" Target="../diagrams/quickStyle6.xml"/><Relationship Id="rId3" Type="http://schemas.openxmlformats.org/officeDocument/2006/relationships/diagramLayout" Target="../diagrams/layout5.xml"/><Relationship Id="rId7" Type="http://schemas.openxmlformats.org/officeDocument/2006/relationships/diagramLayout" Target="../diagrams/layout6.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openxmlformats.org/officeDocument/2006/relationships/diagramData" Target="../diagrams/data6.xml"/><Relationship Id="rId5" Type="http://schemas.openxmlformats.org/officeDocument/2006/relationships/diagramColors" Target="../diagrams/colors5.xml"/><Relationship Id="rId4" Type="http://schemas.openxmlformats.org/officeDocument/2006/relationships/diagramQuickStyle" Target="../diagrams/quickStyle5.xml"/><Relationship Id="rId9" Type="http://schemas.openxmlformats.org/officeDocument/2006/relationships/diagramColors" Target="../diagrams/colors6.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5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7.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wmf"/><Relationship Id="rId1" Type="http://schemas.openxmlformats.org/officeDocument/2006/relationships/slideLayout" Target="../slideLayouts/slideLayout4.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8" Type="http://schemas.openxmlformats.org/officeDocument/2006/relationships/diagramQuickStyle" Target="../diagrams/quickStyle10.xml"/><Relationship Id="rId3" Type="http://schemas.openxmlformats.org/officeDocument/2006/relationships/diagramLayout" Target="../diagrams/layout9.xml"/><Relationship Id="rId7" Type="http://schemas.openxmlformats.org/officeDocument/2006/relationships/diagramLayout" Target="../diagrams/layout10.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openxmlformats.org/officeDocument/2006/relationships/diagramData" Target="../diagrams/data10.xml"/><Relationship Id="rId5" Type="http://schemas.openxmlformats.org/officeDocument/2006/relationships/diagramColors" Target="../diagrams/colors9.xml"/><Relationship Id="rId4" Type="http://schemas.openxmlformats.org/officeDocument/2006/relationships/diagramQuickStyle" Target="../diagrams/quickStyle9.xml"/><Relationship Id="rId9" Type="http://schemas.openxmlformats.org/officeDocument/2006/relationships/diagramColors" Target="../diagrams/colors10.xml"/></Relationships>
</file>

<file path=ppt/slides/_rels/slide66.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8.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7.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8.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78.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8.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79.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8.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8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Slide Number Placeholder 2"/>
          <p:cNvSpPr>
            <a:spLocks noGrp="1"/>
          </p:cNvSpPr>
          <p:nvPr>
            <p:ph type="sldNum" sz="quarter" idx="11"/>
          </p:nvPr>
        </p:nvSpPr>
        <p:spPr/>
        <p:txBody>
          <a:bodyPr/>
          <a:lstStyle/>
          <a:p>
            <a:fld id="{1580499C-14ED-41EC-BAD5-263C9C0633A7}" type="slidenum">
              <a:rPr lang="en-GB"/>
              <a:pPr/>
              <a:t>1</a:t>
            </a:fld>
            <a:endParaRPr lang="en-GB"/>
          </a:p>
        </p:txBody>
      </p:sp>
      <p:pic>
        <p:nvPicPr>
          <p:cNvPr id="3102" name="Picture 30" descr="fitness_class_MED.jpg"/>
          <p:cNvPicPr>
            <a:picLocks noChangeAspect="1" noChangeArrowheads="1"/>
          </p:cNvPicPr>
          <p:nvPr/>
        </p:nvPicPr>
        <p:blipFill>
          <a:blip r:embed="rId3" cstate="print"/>
          <a:srcRect/>
          <a:stretch>
            <a:fillRect/>
          </a:stretch>
        </p:blipFill>
        <p:spPr bwMode="auto">
          <a:xfrm>
            <a:off x="1500718" y="2457450"/>
            <a:ext cx="1631949" cy="1675210"/>
          </a:xfrm>
          <a:prstGeom prst="rect">
            <a:avLst/>
          </a:prstGeom>
          <a:noFill/>
        </p:spPr>
      </p:pic>
      <p:pic>
        <p:nvPicPr>
          <p:cNvPr id="3089" name="Picture 17" descr="surf.jpg"/>
          <p:cNvPicPr>
            <a:picLocks noChangeAspect="1" noChangeArrowheads="1"/>
          </p:cNvPicPr>
          <p:nvPr/>
        </p:nvPicPr>
        <p:blipFill>
          <a:blip r:embed="rId4" cstate="print"/>
          <a:srcRect/>
          <a:stretch>
            <a:fillRect/>
          </a:stretch>
        </p:blipFill>
        <p:spPr bwMode="auto">
          <a:xfrm>
            <a:off x="5916084" y="620316"/>
            <a:ext cx="1631949" cy="1674019"/>
          </a:xfrm>
          <a:prstGeom prst="rect">
            <a:avLst/>
          </a:prstGeom>
          <a:noFill/>
        </p:spPr>
      </p:pic>
      <p:pic>
        <p:nvPicPr>
          <p:cNvPr id="3097" name="Picture 25" descr="this_is_my_gym_MED.jpg"/>
          <p:cNvPicPr>
            <a:picLocks noChangeAspect="1" noChangeArrowheads="1"/>
          </p:cNvPicPr>
          <p:nvPr/>
        </p:nvPicPr>
        <p:blipFill>
          <a:blip r:embed="rId5" cstate="print"/>
          <a:srcRect/>
          <a:stretch>
            <a:fillRect/>
          </a:stretch>
        </p:blipFill>
        <p:spPr bwMode="auto">
          <a:xfrm>
            <a:off x="3708401" y="620316"/>
            <a:ext cx="1631951" cy="1674019"/>
          </a:xfrm>
          <a:prstGeom prst="rect">
            <a:avLst/>
          </a:prstGeom>
          <a:noFill/>
        </p:spPr>
      </p:pic>
      <p:pic>
        <p:nvPicPr>
          <p:cNvPr id="3104" name="Picture 32" descr="girlmultiskill.jpg"/>
          <p:cNvPicPr>
            <a:picLocks noChangeAspect="1" noChangeArrowheads="1"/>
          </p:cNvPicPr>
          <p:nvPr/>
        </p:nvPicPr>
        <p:blipFill>
          <a:blip r:embed="rId6" cstate="print"/>
          <a:srcRect/>
          <a:stretch>
            <a:fillRect/>
          </a:stretch>
        </p:blipFill>
        <p:spPr bwMode="auto">
          <a:xfrm>
            <a:off x="1500718" y="620316"/>
            <a:ext cx="1638300" cy="1674019"/>
          </a:xfrm>
          <a:prstGeom prst="rect">
            <a:avLst/>
          </a:prstGeom>
          <a:noFill/>
        </p:spPr>
      </p:pic>
      <p:pic>
        <p:nvPicPr>
          <p:cNvPr id="3113" name="Picture 41" descr="golf_disability_2_rdax_225x338.jpg"/>
          <p:cNvPicPr>
            <a:picLocks noChangeAspect="1" noChangeArrowheads="1"/>
          </p:cNvPicPr>
          <p:nvPr/>
        </p:nvPicPr>
        <p:blipFill>
          <a:blip r:embed="rId7" cstate="print"/>
          <a:srcRect/>
          <a:stretch>
            <a:fillRect/>
          </a:stretch>
        </p:blipFill>
        <p:spPr bwMode="auto">
          <a:xfrm>
            <a:off x="3708401" y="2457450"/>
            <a:ext cx="1631951" cy="1675210"/>
          </a:xfrm>
          <a:prstGeom prst="rect">
            <a:avLst/>
          </a:prstGeom>
          <a:noFill/>
        </p:spPr>
      </p:pic>
      <p:pic>
        <p:nvPicPr>
          <p:cNvPr id="3115" name="Picture 43" descr="Rugby07 013a.jpg"/>
          <p:cNvPicPr>
            <a:picLocks noChangeAspect="1" noChangeArrowheads="1"/>
          </p:cNvPicPr>
          <p:nvPr/>
        </p:nvPicPr>
        <p:blipFill>
          <a:blip r:embed="rId8" cstate="print"/>
          <a:srcRect/>
          <a:stretch>
            <a:fillRect/>
          </a:stretch>
        </p:blipFill>
        <p:spPr bwMode="auto">
          <a:xfrm>
            <a:off x="5916084" y="2457450"/>
            <a:ext cx="1634067" cy="1675210"/>
          </a:xfrm>
          <a:prstGeom prst="rect">
            <a:avLst/>
          </a:prstGeom>
          <a:noFill/>
        </p:spPr>
      </p:pic>
      <p:sp>
        <p:nvSpPr>
          <p:cNvPr id="3117" name="Text Box 45"/>
          <p:cNvSpPr txBox="1">
            <a:spLocks noChangeArrowheads="1"/>
          </p:cNvSpPr>
          <p:nvPr/>
        </p:nvSpPr>
        <p:spPr bwMode="auto">
          <a:xfrm>
            <a:off x="1308101" y="4618435"/>
            <a:ext cx="7121551" cy="1215717"/>
          </a:xfrm>
          <a:prstGeom prst="rect">
            <a:avLst/>
          </a:prstGeom>
          <a:noFill/>
          <a:ln w="9525">
            <a:noFill/>
            <a:miter lim="800000"/>
            <a:headEnd/>
            <a:tailEnd/>
          </a:ln>
          <a:effectLst/>
        </p:spPr>
        <p:txBody>
          <a:bodyPr wrap="square">
            <a:spAutoFit/>
          </a:bodyPr>
          <a:lstStyle/>
          <a:p>
            <a:r>
              <a:rPr lang="en-GB" sz="2800" b="1" dirty="0" smtClean="0"/>
              <a:t>Acquisition of Skill</a:t>
            </a:r>
            <a:endParaRPr lang="en-GB" sz="2800" b="1" dirty="0"/>
          </a:p>
          <a:p>
            <a:endParaRPr lang="en-GB" b="1" dirty="0"/>
          </a:p>
          <a:p>
            <a:pPr>
              <a:spcBef>
                <a:spcPct val="50000"/>
              </a:spcBef>
            </a:pPr>
            <a:r>
              <a:rPr lang="en-GB" dirty="0" smtClean="0"/>
              <a:t>Steven Osborne</a:t>
            </a:r>
            <a:endParaRPr lang="en-GB" dirty="0"/>
          </a:p>
        </p:txBody>
      </p:sp>
      <p:sp>
        <p:nvSpPr>
          <p:cNvPr id="3118" name="Rectangle 46"/>
          <p:cNvSpPr>
            <a:spLocks noChangeArrowheads="1"/>
          </p:cNvSpPr>
          <p:nvPr/>
        </p:nvSpPr>
        <p:spPr bwMode="auto">
          <a:xfrm>
            <a:off x="347134" y="6453187"/>
            <a:ext cx="673100" cy="404813"/>
          </a:xfrm>
          <a:prstGeom prst="rect">
            <a:avLst/>
          </a:prstGeom>
          <a:solidFill>
            <a:schemeClr val="bg1"/>
          </a:solidFill>
          <a:ln w="9525">
            <a:solidFill>
              <a:schemeClr val="bg1"/>
            </a:solidFill>
            <a:miter lim="800000"/>
            <a:headEnd/>
            <a:tailEnd/>
          </a:ln>
          <a:effectLst/>
        </p:spPr>
        <p:txBody>
          <a:bodyPr wrap="none" anchor="ctr"/>
          <a:lstStyle/>
          <a:p>
            <a:endParaRPr lang="en-GB"/>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Rot="1" noChangeArrowheads="1"/>
          </p:cNvSpPr>
          <p:nvPr>
            <p:ph type="title"/>
          </p:nvPr>
        </p:nvSpPr>
        <p:spPr/>
        <p:txBody>
          <a:bodyPr/>
          <a:lstStyle/>
          <a:p>
            <a:pPr algn="l"/>
            <a:r>
              <a:rPr lang="en-GB" dirty="0"/>
              <a:t>Aims:</a:t>
            </a:r>
          </a:p>
        </p:txBody>
      </p:sp>
      <p:sp>
        <p:nvSpPr>
          <p:cNvPr id="22531" name="Rectangle 3"/>
          <p:cNvSpPr>
            <a:spLocks noGrp="1" noRot="1" noChangeArrowheads="1"/>
          </p:cNvSpPr>
          <p:nvPr>
            <p:ph type="body" idx="1"/>
          </p:nvPr>
        </p:nvSpPr>
        <p:spPr>
          <a:xfrm>
            <a:off x="0" y="1600200"/>
            <a:ext cx="9144000" cy="4525963"/>
          </a:xfrm>
        </p:spPr>
        <p:txBody>
          <a:bodyPr>
            <a:normAutofit/>
          </a:bodyPr>
          <a:lstStyle/>
          <a:p>
            <a:r>
              <a:rPr lang="en-GB" sz="2800" dirty="0" smtClean="0"/>
              <a:t>Recap child development</a:t>
            </a:r>
          </a:p>
          <a:p>
            <a:r>
              <a:rPr lang="en-GB" sz="2800" dirty="0" smtClean="0"/>
              <a:t>To introduce learning theories</a:t>
            </a:r>
          </a:p>
          <a:p>
            <a:r>
              <a:rPr lang="en-GB" sz="2800" dirty="0" smtClean="0"/>
              <a:t>To introduce Information Processing Theory</a:t>
            </a:r>
            <a:endParaRPr lang="en-GB" sz="2800"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a:p>
        </p:txBody>
      </p:sp>
      <p:sp>
        <p:nvSpPr>
          <p:cNvPr id="4" name="Rectangle 3"/>
          <p:cNvSpPr/>
          <p:nvPr/>
        </p:nvSpPr>
        <p:spPr>
          <a:xfrm>
            <a:off x="0" y="6211669"/>
            <a:ext cx="5500694" cy="369332"/>
          </a:xfrm>
          <a:prstGeom prst="rect">
            <a:avLst/>
          </a:prstGeom>
        </p:spPr>
        <p:txBody>
          <a:bodyPr wrap="square">
            <a:spAutoFit/>
          </a:bodyPr>
          <a:lstStyle/>
          <a:p>
            <a:r>
              <a:rPr lang="en-GB" dirty="0" smtClean="0">
                <a:hlinkClick r:id="rId2"/>
              </a:rPr>
              <a:t>http://www.youtube.com/watch?v=jlXRengzZoc</a:t>
            </a:r>
            <a:r>
              <a:rPr lang="en-GB" dirty="0" smtClean="0"/>
              <a:t> </a:t>
            </a:r>
            <a:endParaRPr lang="en-GB" dirty="0"/>
          </a:p>
        </p:txBody>
      </p:sp>
      <p:pic>
        <p:nvPicPr>
          <p:cNvPr id="300036" name="Picture 4" descr="http://www.dalianmitmita.com/yblog/images/DSC07545.JPG"/>
          <p:cNvPicPr>
            <a:picLocks noChangeAspect="1" noChangeArrowheads="1"/>
          </p:cNvPicPr>
          <p:nvPr/>
        </p:nvPicPr>
        <p:blipFill>
          <a:blip r:embed="rId3"/>
          <a:srcRect/>
          <a:stretch>
            <a:fillRect/>
          </a:stretch>
        </p:blipFill>
        <p:spPr bwMode="auto">
          <a:xfrm>
            <a:off x="-1" y="0"/>
            <a:ext cx="9144001" cy="6215082"/>
          </a:xfrm>
          <a:prstGeom prst="rect">
            <a:avLst/>
          </a:prstGeom>
          <a:noFill/>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r>
              <a:rPr lang="en-US"/>
              <a:t>Child Development</a:t>
            </a:r>
          </a:p>
        </p:txBody>
      </p:sp>
      <p:sp>
        <p:nvSpPr>
          <p:cNvPr id="16387" name="Rectangle 3"/>
          <p:cNvSpPr>
            <a:spLocks noGrp="1" noChangeArrowheads="1"/>
          </p:cNvSpPr>
          <p:nvPr>
            <p:ph type="body" idx="1"/>
          </p:nvPr>
        </p:nvSpPr>
        <p:spPr/>
        <p:txBody>
          <a:bodyPr>
            <a:normAutofit fontScale="92500" lnSpcReduction="10000"/>
          </a:bodyPr>
          <a:lstStyle/>
          <a:p>
            <a:pPr>
              <a:lnSpc>
                <a:spcPct val="90000"/>
              </a:lnSpc>
            </a:pPr>
            <a:r>
              <a:rPr lang="en-US" dirty="0">
                <a:latin typeface="Stone Sans ITC TT-Semi" pitchFamily="1" charset="0"/>
              </a:rPr>
              <a:t>Definition:</a:t>
            </a:r>
            <a:endParaRPr lang="en-US" dirty="0"/>
          </a:p>
          <a:p>
            <a:pPr lvl="1">
              <a:lnSpc>
                <a:spcPct val="90000"/>
              </a:lnSpc>
            </a:pPr>
            <a:r>
              <a:rPr lang="en-US" dirty="0">
                <a:solidFill>
                  <a:srgbClr val="000000"/>
                </a:solidFill>
                <a:latin typeface="Stone Sans ITC TT-Semi" pitchFamily="1" charset="0"/>
              </a:rPr>
              <a:t>Change in the child that occurs over time.  Changes follow an orderly pattern that moves toward greater complexity and enhances survival</a:t>
            </a:r>
            <a:r>
              <a:rPr lang="en-US" dirty="0" smtClean="0">
                <a:solidFill>
                  <a:srgbClr val="000000"/>
                </a:solidFill>
                <a:latin typeface="Stone Sans ITC TT-Semi" pitchFamily="1" charset="0"/>
              </a:rPr>
              <a:t>.</a:t>
            </a:r>
          </a:p>
          <a:p>
            <a:pPr lvl="1">
              <a:lnSpc>
                <a:spcPct val="90000"/>
              </a:lnSpc>
              <a:buNone/>
            </a:pPr>
            <a:endParaRPr lang="en-US" dirty="0">
              <a:solidFill>
                <a:srgbClr val="000000"/>
              </a:solidFill>
              <a:latin typeface="Stone Sans ITC TT-Semi" pitchFamily="1" charset="0"/>
            </a:endParaRPr>
          </a:p>
          <a:p>
            <a:pPr>
              <a:lnSpc>
                <a:spcPct val="90000"/>
              </a:lnSpc>
            </a:pPr>
            <a:r>
              <a:rPr lang="en-US" dirty="0">
                <a:solidFill>
                  <a:srgbClr val="000000"/>
                </a:solidFill>
                <a:latin typeface="Stone Sans ITC TT-Semi" pitchFamily="1" charset="0"/>
              </a:rPr>
              <a:t>Periods of development:</a:t>
            </a:r>
          </a:p>
          <a:p>
            <a:pPr lvl="1">
              <a:lnSpc>
                <a:spcPct val="90000"/>
              </a:lnSpc>
            </a:pPr>
            <a:r>
              <a:rPr lang="en-US" dirty="0">
                <a:solidFill>
                  <a:srgbClr val="000000"/>
                </a:solidFill>
                <a:latin typeface="Stone Sans ITC TT-Semi" pitchFamily="1" charset="0"/>
              </a:rPr>
              <a:t>Prenatal period: from conception to birth</a:t>
            </a:r>
          </a:p>
          <a:p>
            <a:pPr lvl="1">
              <a:lnSpc>
                <a:spcPct val="90000"/>
              </a:lnSpc>
            </a:pPr>
            <a:r>
              <a:rPr lang="en-US" dirty="0">
                <a:solidFill>
                  <a:srgbClr val="000000"/>
                </a:solidFill>
                <a:latin typeface="Stone Sans ITC TT-Semi" pitchFamily="1" charset="0"/>
              </a:rPr>
              <a:t>Infancy and toddlerhood: birth to 2 years</a:t>
            </a:r>
          </a:p>
          <a:p>
            <a:pPr lvl="1">
              <a:lnSpc>
                <a:spcPct val="90000"/>
              </a:lnSpc>
            </a:pPr>
            <a:r>
              <a:rPr lang="en-US" dirty="0">
                <a:solidFill>
                  <a:srgbClr val="000000"/>
                </a:solidFill>
                <a:latin typeface="Stone Sans ITC TT-Semi" pitchFamily="1" charset="0"/>
              </a:rPr>
              <a:t>Early childhood: 2-6 years old</a:t>
            </a:r>
          </a:p>
          <a:p>
            <a:pPr lvl="1">
              <a:lnSpc>
                <a:spcPct val="90000"/>
              </a:lnSpc>
            </a:pPr>
            <a:r>
              <a:rPr lang="en-US" dirty="0">
                <a:solidFill>
                  <a:srgbClr val="000000"/>
                </a:solidFill>
                <a:latin typeface="Stone Sans ITC TT-Semi" pitchFamily="1" charset="0"/>
              </a:rPr>
              <a:t>Middle childhood: 6-12 years old</a:t>
            </a:r>
          </a:p>
          <a:p>
            <a:pPr lvl="1">
              <a:lnSpc>
                <a:spcPct val="90000"/>
              </a:lnSpc>
            </a:pPr>
            <a:r>
              <a:rPr lang="en-US" dirty="0">
                <a:solidFill>
                  <a:srgbClr val="000000"/>
                </a:solidFill>
                <a:latin typeface="Stone Sans ITC TT-Semi" pitchFamily="1" charset="0"/>
              </a:rPr>
              <a:t>Adolescence: 12-19 years old</a:t>
            </a: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5" descr="ltadlateral"/>
          <p:cNvPicPr>
            <a:picLocks noChangeAspect="1" noChangeArrowheads="1"/>
          </p:cNvPicPr>
          <p:nvPr/>
        </p:nvPicPr>
        <p:blipFill>
          <a:blip r:embed="rId2" cstate="print"/>
          <a:srcRect/>
          <a:stretch>
            <a:fillRect/>
          </a:stretch>
        </p:blipFill>
        <p:spPr bwMode="auto">
          <a:xfrm>
            <a:off x="0" y="2071678"/>
            <a:ext cx="9144000" cy="2652723"/>
          </a:xfrm>
          <a:prstGeom prst="rect">
            <a:avLst/>
          </a:prstGeom>
          <a:noFill/>
          <a:ln w="9525">
            <a:noFill/>
            <a:miter lim="800000"/>
            <a:headEnd/>
            <a:tailEnd/>
          </a:ln>
        </p:spPr>
      </p:pic>
      <p:sp>
        <p:nvSpPr>
          <p:cNvPr id="3075" name="Text Box 6"/>
          <p:cNvSpPr txBox="1">
            <a:spLocks noChangeArrowheads="1"/>
          </p:cNvSpPr>
          <p:nvPr/>
        </p:nvSpPr>
        <p:spPr bwMode="auto">
          <a:xfrm>
            <a:off x="395288" y="620713"/>
            <a:ext cx="8353425" cy="584775"/>
          </a:xfrm>
          <a:prstGeom prst="rect">
            <a:avLst/>
          </a:prstGeom>
          <a:noFill/>
          <a:ln w="9525">
            <a:noFill/>
            <a:miter lim="800000"/>
            <a:headEnd/>
            <a:tailEnd/>
          </a:ln>
        </p:spPr>
        <p:txBody>
          <a:bodyPr>
            <a:spAutoFit/>
          </a:bodyPr>
          <a:lstStyle/>
          <a:p>
            <a:pPr algn="ctr">
              <a:spcBef>
                <a:spcPct val="50000"/>
              </a:spcBef>
            </a:pPr>
            <a:r>
              <a:rPr lang="en-GB" sz="3200" b="1" dirty="0" smtClean="0"/>
              <a:t>Long </a:t>
            </a:r>
            <a:r>
              <a:rPr lang="en-GB" sz="3200" b="1" dirty="0"/>
              <a:t>Term Athlete Development (LTAD)</a:t>
            </a: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04" name="Picture 4" descr="http://www.unitedutilities.com/st_johns_rc_primary_060614_030.jpg"/>
          <p:cNvPicPr>
            <a:picLocks noChangeAspect="1" noChangeArrowheads="1"/>
          </p:cNvPicPr>
          <p:nvPr/>
        </p:nvPicPr>
        <p:blipFill>
          <a:blip r:embed="rId2"/>
          <a:srcRect/>
          <a:stretch>
            <a:fillRect/>
          </a:stretch>
        </p:blipFill>
        <p:spPr bwMode="auto">
          <a:xfrm>
            <a:off x="0" y="0"/>
            <a:ext cx="9144000" cy="6357958"/>
          </a:xfrm>
          <a:prstGeom prst="rect">
            <a:avLst/>
          </a:prstGeom>
          <a:noFill/>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8962" name="Picture 2" descr="http://www.flixtongirls.trafford.sch.uk/Websites/flixtons/Images/DSC_0022_thumb.JPG"/>
          <p:cNvPicPr>
            <a:picLocks noChangeAspect="1" noChangeArrowheads="1"/>
          </p:cNvPicPr>
          <p:nvPr/>
        </p:nvPicPr>
        <p:blipFill>
          <a:blip r:embed="rId2"/>
          <a:srcRect/>
          <a:stretch>
            <a:fillRect/>
          </a:stretch>
        </p:blipFill>
        <p:spPr bwMode="auto">
          <a:xfrm>
            <a:off x="0" y="-1"/>
            <a:ext cx="9144000" cy="6286521"/>
          </a:xfrm>
          <a:prstGeom prst="rect">
            <a:avLst/>
          </a:prstGeom>
          <a:noFill/>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9988" name="Picture 4" descr="http://admin.tottenhamhotspur.com/uploads/assets/spurs_body_image/foundation/boy_playing_badminton.jpg"/>
          <p:cNvPicPr>
            <a:picLocks noChangeAspect="1" noChangeArrowheads="1"/>
          </p:cNvPicPr>
          <p:nvPr/>
        </p:nvPicPr>
        <p:blipFill>
          <a:blip r:embed="rId2"/>
          <a:srcRect/>
          <a:stretch>
            <a:fillRect/>
          </a:stretch>
        </p:blipFill>
        <p:spPr bwMode="auto">
          <a:xfrm>
            <a:off x="0" y="0"/>
            <a:ext cx="9144000" cy="6286520"/>
          </a:xfrm>
          <a:prstGeom prst="rect">
            <a:avLst/>
          </a:prstGeom>
          <a:noFill/>
        </p:spPr>
      </p:pic>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a:xfrm>
            <a:off x="457200" y="274638"/>
            <a:ext cx="8229600" cy="654032"/>
          </a:xfrm>
        </p:spPr>
        <p:txBody>
          <a:bodyPr>
            <a:normAutofit fontScale="90000"/>
          </a:bodyPr>
          <a:lstStyle/>
          <a:p>
            <a:r>
              <a:rPr lang="en-US" dirty="0"/>
              <a:t>Domains of Development</a:t>
            </a:r>
          </a:p>
        </p:txBody>
      </p:sp>
      <p:sp>
        <p:nvSpPr>
          <p:cNvPr id="56323" name="Rectangle 3"/>
          <p:cNvSpPr>
            <a:spLocks noGrp="1" noChangeArrowheads="1"/>
          </p:cNvSpPr>
          <p:nvPr>
            <p:ph type="body" idx="1"/>
          </p:nvPr>
        </p:nvSpPr>
        <p:spPr>
          <a:xfrm>
            <a:off x="0" y="857232"/>
            <a:ext cx="9144000" cy="5786454"/>
          </a:xfrm>
        </p:spPr>
        <p:txBody>
          <a:bodyPr/>
          <a:lstStyle/>
          <a:p>
            <a:pPr algn="ctr">
              <a:lnSpc>
                <a:spcPct val="90000"/>
              </a:lnSpc>
              <a:buFont typeface="Wingdings" pitchFamily="2" charset="2"/>
              <a:buNone/>
            </a:pPr>
            <a:r>
              <a:rPr lang="en-US" sz="2400" dirty="0">
                <a:solidFill>
                  <a:schemeClr val="accent1"/>
                </a:solidFill>
                <a:latin typeface="Stone Sans ITC TT-Semi" pitchFamily="1" charset="0"/>
              </a:rPr>
              <a:t>Development is described in three domains, but growth</a:t>
            </a:r>
          </a:p>
          <a:p>
            <a:pPr algn="ctr">
              <a:lnSpc>
                <a:spcPct val="90000"/>
              </a:lnSpc>
              <a:buFont typeface="Wingdings" pitchFamily="2" charset="2"/>
              <a:buNone/>
            </a:pPr>
            <a:r>
              <a:rPr lang="en-US" sz="2400" dirty="0">
                <a:solidFill>
                  <a:schemeClr val="accent1"/>
                </a:solidFill>
                <a:latin typeface="Stone Sans ITC TT-Semi" pitchFamily="1" charset="0"/>
              </a:rPr>
              <a:t>in one domain influences the other domains</a:t>
            </a:r>
            <a:r>
              <a:rPr lang="en-US" sz="2400" dirty="0" smtClean="0">
                <a:solidFill>
                  <a:schemeClr val="accent1"/>
                </a:solidFill>
                <a:latin typeface="Stone Sans ITC TT-Semi" pitchFamily="1" charset="0"/>
              </a:rPr>
              <a:t>.</a:t>
            </a:r>
          </a:p>
          <a:p>
            <a:pPr algn="ctr">
              <a:lnSpc>
                <a:spcPct val="90000"/>
              </a:lnSpc>
              <a:buFont typeface="Wingdings" pitchFamily="2" charset="2"/>
              <a:buNone/>
            </a:pPr>
            <a:endParaRPr lang="en-US" sz="2600" dirty="0">
              <a:solidFill>
                <a:srgbClr val="000000"/>
              </a:solidFill>
              <a:latin typeface="Stone Sans ITC TT-Semi" pitchFamily="1" charset="0"/>
            </a:endParaRPr>
          </a:p>
          <a:p>
            <a:pPr>
              <a:lnSpc>
                <a:spcPct val="90000"/>
              </a:lnSpc>
            </a:pPr>
            <a:r>
              <a:rPr lang="en-US" sz="2600" dirty="0">
                <a:solidFill>
                  <a:srgbClr val="000000"/>
                </a:solidFill>
                <a:latin typeface="Stone Sans ITC TT-Semi" pitchFamily="1" charset="0"/>
              </a:rPr>
              <a:t>Physical Domain:</a:t>
            </a:r>
          </a:p>
          <a:p>
            <a:pPr lvl="1">
              <a:lnSpc>
                <a:spcPct val="90000"/>
              </a:lnSpc>
            </a:pPr>
            <a:r>
              <a:rPr lang="en-US" sz="1800" dirty="0">
                <a:solidFill>
                  <a:srgbClr val="000000"/>
                </a:solidFill>
                <a:latin typeface="Stone Sans ITC TT-Semi" pitchFamily="1" charset="0"/>
              </a:rPr>
              <a:t>body size, body proportions, appearance, brain development, motor development, perception capacities, physical health</a:t>
            </a:r>
            <a:r>
              <a:rPr lang="en-US" sz="1800" dirty="0" smtClean="0">
                <a:solidFill>
                  <a:srgbClr val="000000"/>
                </a:solidFill>
                <a:latin typeface="Stone Sans ITC TT-Semi" pitchFamily="1" charset="0"/>
              </a:rPr>
              <a:t>.</a:t>
            </a:r>
          </a:p>
          <a:p>
            <a:pPr lvl="1">
              <a:lnSpc>
                <a:spcPct val="90000"/>
              </a:lnSpc>
            </a:pPr>
            <a:endParaRPr lang="en-US" sz="1800" dirty="0">
              <a:solidFill>
                <a:srgbClr val="000000"/>
              </a:solidFill>
              <a:latin typeface="Stone Sans ITC TT-Semi" pitchFamily="1" charset="0"/>
            </a:endParaRPr>
          </a:p>
          <a:p>
            <a:pPr>
              <a:lnSpc>
                <a:spcPct val="90000"/>
              </a:lnSpc>
            </a:pPr>
            <a:r>
              <a:rPr lang="en-US" sz="2600" dirty="0">
                <a:solidFill>
                  <a:srgbClr val="000000"/>
                </a:solidFill>
                <a:latin typeface="Stone Sans ITC TT-Semi" pitchFamily="1" charset="0"/>
              </a:rPr>
              <a:t>Cognitive Domain:</a:t>
            </a:r>
          </a:p>
          <a:p>
            <a:pPr lvl="1">
              <a:lnSpc>
                <a:spcPct val="90000"/>
              </a:lnSpc>
            </a:pPr>
            <a:r>
              <a:rPr lang="en-US" sz="1800" dirty="0">
                <a:solidFill>
                  <a:srgbClr val="000000"/>
                </a:solidFill>
                <a:latin typeface="Stone Sans ITC TT-Semi" pitchFamily="1" charset="0"/>
              </a:rPr>
              <a:t>thought processes and intellectual abilities including attention, memory, problem solving, imagination, creativity, academic and everyday knowledge, </a:t>
            </a:r>
            <a:r>
              <a:rPr lang="en-US" sz="1800" dirty="0" err="1">
                <a:solidFill>
                  <a:srgbClr val="000000"/>
                </a:solidFill>
                <a:latin typeface="Stone Sans ITC TT-Semi" pitchFamily="1" charset="0"/>
              </a:rPr>
              <a:t>metacognition</a:t>
            </a:r>
            <a:r>
              <a:rPr lang="en-US" sz="1800" dirty="0">
                <a:solidFill>
                  <a:srgbClr val="000000"/>
                </a:solidFill>
                <a:latin typeface="Stone Sans ITC TT-Semi" pitchFamily="1" charset="0"/>
              </a:rPr>
              <a:t>, and language</a:t>
            </a:r>
            <a:r>
              <a:rPr lang="en-US" sz="1800" dirty="0" smtClean="0">
                <a:solidFill>
                  <a:srgbClr val="000000"/>
                </a:solidFill>
                <a:latin typeface="Stone Sans ITC TT-Semi" pitchFamily="1" charset="0"/>
              </a:rPr>
              <a:t>.</a:t>
            </a:r>
          </a:p>
          <a:p>
            <a:pPr lvl="1">
              <a:lnSpc>
                <a:spcPct val="90000"/>
              </a:lnSpc>
            </a:pPr>
            <a:endParaRPr lang="en-US" sz="1800" dirty="0">
              <a:solidFill>
                <a:srgbClr val="000000"/>
              </a:solidFill>
              <a:latin typeface="Stone Sans ITC TT-Semi" pitchFamily="1" charset="0"/>
            </a:endParaRPr>
          </a:p>
          <a:p>
            <a:pPr>
              <a:lnSpc>
                <a:spcPct val="90000"/>
              </a:lnSpc>
            </a:pPr>
            <a:r>
              <a:rPr lang="en-US" sz="2600" dirty="0">
                <a:solidFill>
                  <a:srgbClr val="000000"/>
                </a:solidFill>
                <a:latin typeface="Stone Sans ITC TT-Semi" pitchFamily="1" charset="0"/>
              </a:rPr>
              <a:t>Social/Emotional Domain:</a:t>
            </a:r>
          </a:p>
          <a:p>
            <a:pPr lvl="1">
              <a:lnSpc>
                <a:spcPct val="90000"/>
              </a:lnSpc>
            </a:pPr>
            <a:r>
              <a:rPr lang="en-US" sz="1800" dirty="0">
                <a:solidFill>
                  <a:srgbClr val="000000"/>
                </a:solidFill>
                <a:latin typeface="Stone Sans ITC TT-Semi" pitchFamily="1" charset="0"/>
              </a:rPr>
              <a:t>self-knowledge (self-esteem, </a:t>
            </a:r>
            <a:r>
              <a:rPr lang="en-US" sz="1800" dirty="0" err="1">
                <a:solidFill>
                  <a:srgbClr val="000000"/>
                </a:solidFill>
                <a:latin typeface="Stone Sans ITC TT-Semi" pitchFamily="1" charset="0"/>
              </a:rPr>
              <a:t>metacognition</a:t>
            </a:r>
            <a:r>
              <a:rPr lang="en-US" sz="1800" dirty="0">
                <a:solidFill>
                  <a:srgbClr val="000000"/>
                </a:solidFill>
                <a:latin typeface="Stone Sans ITC TT-Semi" pitchFamily="1" charset="0"/>
              </a:rPr>
              <a:t>, sexual identity, ethnic identity), moral reasoning, understanding and expression of emotions, self-regulation, temperament, understanding others, interpersonal skills, and friendships.</a:t>
            </a: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nvPr>
        </p:nvGraphicFramePr>
        <p:xfrm>
          <a:off x="0" y="142852"/>
          <a:ext cx="9144000" cy="578647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idx="4294967295"/>
          </p:nvPr>
        </p:nvSpPr>
        <p:spPr>
          <a:xfrm>
            <a:off x="428625" y="0"/>
            <a:ext cx="8229600" cy="928688"/>
          </a:xfrm>
        </p:spPr>
        <p:txBody>
          <a:bodyPr/>
          <a:lstStyle/>
          <a:p>
            <a:pPr algn="l" eaLnBrk="1" hangingPunct="1"/>
            <a:r>
              <a:rPr lang="en-GB" sz="3200" dirty="0" smtClean="0"/>
              <a:t>What is learning ?</a:t>
            </a:r>
          </a:p>
        </p:txBody>
      </p:sp>
      <p:cxnSp>
        <p:nvCxnSpPr>
          <p:cNvPr id="5" name="Straight Connector 4"/>
          <p:cNvCxnSpPr/>
          <p:nvPr/>
        </p:nvCxnSpPr>
        <p:spPr>
          <a:xfrm>
            <a:off x="500063" y="714375"/>
            <a:ext cx="8286750" cy="1588"/>
          </a:xfrm>
          <a:prstGeom prst="line">
            <a:avLst/>
          </a:prstGeom>
        </p:spPr>
        <p:style>
          <a:lnRef idx="2">
            <a:schemeClr val="dk1"/>
          </a:lnRef>
          <a:fillRef idx="0">
            <a:schemeClr val="dk1"/>
          </a:fillRef>
          <a:effectRef idx="1">
            <a:schemeClr val="dk1"/>
          </a:effectRef>
          <a:fontRef idx="minor">
            <a:schemeClr val="tx1"/>
          </a:fontRef>
        </p:style>
      </p:cxnSp>
      <p:pic>
        <p:nvPicPr>
          <p:cNvPr id="6" name="Content Placeholder 5" descr="discuss_big"/>
          <p:cNvPicPr>
            <a:picLocks noGrp="1" noChangeAspect="1" noChangeArrowheads="1"/>
          </p:cNvPicPr>
          <p:nvPr>
            <p:ph idx="4294967295"/>
          </p:nvPr>
        </p:nvPicPr>
        <p:blipFill>
          <a:blip r:embed="rId2" cstate="print"/>
          <a:srcRect/>
          <a:stretch>
            <a:fillRect/>
          </a:stretch>
        </p:blipFill>
        <p:spPr>
          <a:xfrm>
            <a:off x="1331913" y="1196975"/>
            <a:ext cx="6230937" cy="4259263"/>
          </a:xfrm>
          <a:noFill/>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20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nodeType="clickEffect">
                                  <p:stCondLst>
                                    <p:cond delay="0"/>
                                  </p:stCondLst>
                                  <p:childTnLst>
                                    <p:animEffect transition="out" filter="fade">
                                      <p:cBhvr>
                                        <p:cTn id="11" dur="2000"/>
                                        <p:tgtEl>
                                          <p:spTgt spid="6"/>
                                        </p:tgtEl>
                                      </p:cBhvr>
                                    </p:animEffect>
                                    <p:set>
                                      <p:cBhvr>
                                        <p:cTn id="12" dur="1" fill="hold">
                                          <p:stCondLst>
                                            <p:cond delay="1999"/>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ext Box 2"/>
          <p:cNvSpPr txBox="1">
            <a:spLocks noChangeArrowheads="1"/>
          </p:cNvSpPr>
          <p:nvPr/>
        </p:nvSpPr>
        <p:spPr bwMode="auto">
          <a:xfrm>
            <a:off x="457200" y="457200"/>
            <a:ext cx="8329642" cy="5355312"/>
          </a:xfrm>
          <a:prstGeom prst="rect">
            <a:avLst/>
          </a:prstGeom>
          <a:noFill/>
          <a:ln w="9525">
            <a:noFill/>
            <a:miter lim="800000"/>
            <a:headEnd/>
            <a:tailEnd/>
          </a:ln>
          <a:effectLst/>
        </p:spPr>
        <p:txBody>
          <a:bodyPr wrap="square">
            <a:spAutoFit/>
          </a:bodyPr>
          <a:lstStyle/>
          <a:p>
            <a:r>
              <a:rPr lang="en-US" sz="3600" b="1" dirty="0">
                <a:cs typeface="Times New Roman" charset="0"/>
              </a:rPr>
              <a:t>Definition </a:t>
            </a:r>
            <a:r>
              <a:rPr lang="en-US" b="1" dirty="0">
                <a:cs typeface="Times New Roman" charset="0"/>
              </a:rPr>
              <a:t>of</a:t>
            </a:r>
            <a:r>
              <a:rPr lang="en-US" sz="3600" b="1" dirty="0">
                <a:cs typeface="Times New Roman" charset="0"/>
              </a:rPr>
              <a:t> Learning:</a:t>
            </a:r>
          </a:p>
          <a:p>
            <a:endParaRPr lang="en-US" b="1" dirty="0">
              <a:cs typeface="Times New Roman" charset="0"/>
            </a:endParaRPr>
          </a:p>
          <a:p>
            <a:r>
              <a:rPr lang="en-US" dirty="0">
                <a:latin typeface="Arial" charset="0"/>
                <a:cs typeface="Times New Roman" charset="0"/>
              </a:rPr>
              <a:t>Learning is a change in the capability of a </a:t>
            </a:r>
            <a:r>
              <a:rPr lang="en-US" dirty="0" smtClean="0">
                <a:latin typeface="Arial" charset="0"/>
                <a:cs typeface="Times New Roman" charset="0"/>
              </a:rPr>
              <a:t>person to </a:t>
            </a:r>
            <a:r>
              <a:rPr lang="en-US" dirty="0">
                <a:latin typeface="Arial" charset="0"/>
                <a:cs typeface="Times New Roman" charset="0"/>
              </a:rPr>
              <a:t>perform a skill that must be inferred from a relatively permanent improvement in performance as a result of practice or experience (Magill, 2001).</a:t>
            </a:r>
          </a:p>
          <a:p>
            <a:endParaRPr lang="en-US" sz="3600" b="1" dirty="0">
              <a:cs typeface="Times New Roman" charset="0"/>
            </a:endParaRPr>
          </a:p>
          <a:p>
            <a:r>
              <a:rPr lang="en-US" sz="3600" b="1" dirty="0">
                <a:cs typeface="Times New Roman" charset="0"/>
              </a:rPr>
              <a:t>Definition </a:t>
            </a:r>
            <a:r>
              <a:rPr lang="en-US" b="1" dirty="0">
                <a:cs typeface="Times New Roman" charset="0"/>
              </a:rPr>
              <a:t>of</a:t>
            </a:r>
            <a:r>
              <a:rPr lang="en-US" sz="3600" b="1" dirty="0">
                <a:cs typeface="Times New Roman" charset="0"/>
              </a:rPr>
              <a:t> Motor Learning:</a:t>
            </a:r>
          </a:p>
          <a:p>
            <a:endParaRPr lang="en-US" b="1" dirty="0">
              <a:cs typeface="Times New Roman" charset="0"/>
            </a:endParaRPr>
          </a:p>
          <a:p>
            <a:r>
              <a:rPr lang="en-US" dirty="0">
                <a:latin typeface="Arial" charset="0"/>
                <a:cs typeface="Times New Roman" charset="0"/>
              </a:rPr>
              <a:t>Motor learning is a set of internal processes that leads to a relatively permanent change in the learner’s capacity for skilled performance (Magill, 2001; Schmidt, 1991; Rose, 1997</a:t>
            </a:r>
            <a:r>
              <a:rPr lang="en-US" dirty="0" smtClean="0">
                <a:latin typeface="Arial" charset="0"/>
                <a:cs typeface="Times New Roman" charset="0"/>
              </a:rPr>
              <a:t>).</a:t>
            </a:r>
          </a:p>
          <a:p>
            <a:endParaRPr lang="en-US" dirty="0" smtClean="0">
              <a:latin typeface="Arial" charset="0"/>
              <a:cs typeface="Times New Roman" charset="0"/>
            </a:endParaRPr>
          </a:p>
          <a:p>
            <a:r>
              <a:rPr lang="en-US" dirty="0" smtClean="0">
                <a:latin typeface="Arial" charset="0"/>
                <a:cs typeface="Times New Roman" charset="0"/>
              </a:rPr>
              <a:t>The theory of motor learning and the principles that govern motor learning, are increasingly being considered as important in teaching motor skills. </a:t>
            </a:r>
          </a:p>
          <a:p>
            <a:endParaRPr lang="en-US" dirty="0">
              <a:latin typeface="Arial" charset="0"/>
              <a:cs typeface="Times New Roman" charset="0"/>
            </a:endParaRPr>
          </a:p>
          <a:p>
            <a:endParaRPr lang="en-GB" dirty="0">
              <a:latin typeface="Arial" charset="0"/>
            </a:endParaRP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Slide Number Placeholder 2"/>
          <p:cNvSpPr>
            <a:spLocks noGrp="1"/>
          </p:cNvSpPr>
          <p:nvPr>
            <p:ph type="sldNum" sz="quarter" idx="11"/>
          </p:nvPr>
        </p:nvSpPr>
        <p:spPr/>
        <p:txBody>
          <a:bodyPr/>
          <a:lstStyle/>
          <a:p>
            <a:fld id="{1580499C-14ED-41EC-BAD5-263C9C0633A7}" type="slidenum">
              <a:rPr lang="en-GB"/>
              <a:pPr/>
              <a:t>13</a:t>
            </a:fld>
            <a:endParaRPr lang="en-GB"/>
          </a:p>
        </p:txBody>
      </p:sp>
      <p:pic>
        <p:nvPicPr>
          <p:cNvPr id="3102" name="Picture 30" descr="fitness_class_MED.jpg"/>
          <p:cNvPicPr>
            <a:picLocks noChangeAspect="1" noChangeArrowheads="1"/>
          </p:cNvPicPr>
          <p:nvPr/>
        </p:nvPicPr>
        <p:blipFill>
          <a:blip r:embed="rId3" cstate="print"/>
          <a:srcRect/>
          <a:stretch>
            <a:fillRect/>
          </a:stretch>
        </p:blipFill>
        <p:spPr bwMode="auto">
          <a:xfrm>
            <a:off x="1500718" y="2457450"/>
            <a:ext cx="1631949" cy="1675210"/>
          </a:xfrm>
          <a:prstGeom prst="rect">
            <a:avLst/>
          </a:prstGeom>
          <a:noFill/>
        </p:spPr>
      </p:pic>
      <p:pic>
        <p:nvPicPr>
          <p:cNvPr id="3089" name="Picture 17" descr="surf.jpg"/>
          <p:cNvPicPr>
            <a:picLocks noChangeAspect="1" noChangeArrowheads="1"/>
          </p:cNvPicPr>
          <p:nvPr/>
        </p:nvPicPr>
        <p:blipFill>
          <a:blip r:embed="rId4" cstate="print"/>
          <a:srcRect/>
          <a:stretch>
            <a:fillRect/>
          </a:stretch>
        </p:blipFill>
        <p:spPr bwMode="auto">
          <a:xfrm>
            <a:off x="5916084" y="620316"/>
            <a:ext cx="1631949" cy="1674019"/>
          </a:xfrm>
          <a:prstGeom prst="rect">
            <a:avLst/>
          </a:prstGeom>
          <a:noFill/>
        </p:spPr>
      </p:pic>
      <p:pic>
        <p:nvPicPr>
          <p:cNvPr id="3097" name="Picture 25" descr="this_is_my_gym_MED.jpg"/>
          <p:cNvPicPr>
            <a:picLocks noChangeAspect="1" noChangeArrowheads="1"/>
          </p:cNvPicPr>
          <p:nvPr/>
        </p:nvPicPr>
        <p:blipFill>
          <a:blip r:embed="rId5" cstate="print"/>
          <a:srcRect/>
          <a:stretch>
            <a:fillRect/>
          </a:stretch>
        </p:blipFill>
        <p:spPr bwMode="auto">
          <a:xfrm>
            <a:off x="3708401" y="620316"/>
            <a:ext cx="1631951" cy="1674019"/>
          </a:xfrm>
          <a:prstGeom prst="rect">
            <a:avLst/>
          </a:prstGeom>
          <a:noFill/>
        </p:spPr>
      </p:pic>
      <p:pic>
        <p:nvPicPr>
          <p:cNvPr id="3104" name="Picture 32" descr="girlmultiskill.jpg"/>
          <p:cNvPicPr>
            <a:picLocks noChangeAspect="1" noChangeArrowheads="1"/>
          </p:cNvPicPr>
          <p:nvPr/>
        </p:nvPicPr>
        <p:blipFill>
          <a:blip r:embed="rId6" cstate="print"/>
          <a:srcRect/>
          <a:stretch>
            <a:fillRect/>
          </a:stretch>
        </p:blipFill>
        <p:spPr bwMode="auto">
          <a:xfrm>
            <a:off x="1500718" y="620316"/>
            <a:ext cx="1638300" cy="1674019"/>
          </a:xfrm>
          <a:prstGeom prst="rect">
            <a:avLst/>
          </a:prstGeom>
          <a:noFill/>
        </p:spPr>
      </p:pic>
      <p:pic>
        <p:nvPicPr>
          <p:cNvPr id="3113" name="Picture 41" descr="golf_disability_2_rdax_225x338.jpg"/>
          <p:cNvPicPr>
            <a:picLocks noChangeAspect="1" noChangeArrowheads="1"/>
          </p:cNvPicPr>
          <p:nvPr/>
        </p:nvPicPr>
        <p:blipFill>
          <a:blip r:embed="rId7" cstate="print"/>
          <a:srcRect/>
          <a:stretch>
            <a:fillRect/>
          </a:stretch>
        </p:blipFill>
        <p:spPr bwMode="auto">
          <a:xfrm>
            <a:off x="3708401" y="2457450"/>
            <a:ext cx="1631951" cy="1675210"/>
          </a:xfrm>
          <a:prstGeom prst="rect">
            <a:avLst/>
          </a:prstGeom>
          <a:noFill/>
        </p:spPr>
      </p:pic>
      <p:pic>
        <p:nvPicPr>
          <p:cNvPr id="3115" name="Picture 43" descr="Rugby07 013a.jpg"/>
          <p:cNvPicPr>
            <a:picLocks noChangeAspect="1" noChangeArrowheads="1"/>
          </p:cNvPicPr>
          <p:nvPr/>
        </p:nvPicPr>
        <p:blipFill>
          <a:blip r:embed="rId8" cstate="print"/>
          <a:srcRect/>
          <a:stretch>
            <a:fillRect/>
          </a:stretch>
        </p:blipFill>
        <p:spPr bwMode="auto">
          <a:xfrm>
            <a:off x="5916084" y="2457450"/>
            <a:ext cx="1634067" cy="1675210"/>
          </a:xfrm>
          <a:prstGeom prst="rect">
            <a:avLst/>
          </a:prstGeom>
          <a:noFill/>
        </p:spPr>
      </p:pic>
      <p:sp>
        <p:nvSpPr>
          <p:cNvPr id="3117" name="Text Box 45"/>
          <p:cNvSpPr txBox="1">
            <a:spLocks noChangeArrowheads="1"/>
          </p:cNvSpPr>
          <p:nvPr/>
        </p:nvSpPr>
        <p:spPr bwMode="auto">
          <a:xfrm>
            <a:off x="1308101" y="4618435"/>
            <a:ext cx="7121551" cy="1215717"/>
          </a:xfrm>
          <a:prstGeom prst="rect">
            <a:avLst/>
          </a:prstGeom>
          <a:noFill/>
          <a:ln w="9525">
            <a:noFill/>
            <a:miter lim="800000"/>
            <a:headEnd/>
            <a:tailEnd/>
          </a:ln>
          <a:effectLst/>
        </p:spPr>
        <p:txBody>
          <a:bodyPr wrap="square">
            <a:spAutoFit/>
          </a:bodyPr>
          <a:lstStyle/>
          <a:p>
            <a:r>
              <a:rPr lang="en-GB" sz="2800" b="1" dirty="0" smtClean="0"/>
              <a:t>Acquisition of Skill </a:t>
            </a:r>
            <a:r>
              <a:rPr lang="en-GB" sz="2800" b="1" dirty="0" err="1" smtClean="0"/>
              <a:t>Lecutre</a:t>
            </a:r>
            <a:r>
              <a:rPr lang="en-GB" sz="2800" b="1" dirty="0" smtClean="0"/>
              <a:t> 6</a:t>
            </a:r>
            <a:endParaRPr lang="en-GB" sz="2800" b="1" dirty="0"/>
          </a:p>
          <a:p>
            <a:endParaRPr lang="en-GB" b="1" dirty="0"/>
          </a:p>
          <a:p>
            <a:pPr>
              <a:spcBef>
                <a:spcPct val="50000"/>
              </a:spcBef>
            </a:pPr>
            <a:r>
              <a:rPr lang="en-GB" dirty="0" smtClean="0"/>
              <a:t>Steven Osborne</a:t>
            </a:r>
            <a:endParaRPr lang="en-GB" dirty="0"/>
          </a:p>
        </p:txBody>
      </p:sp>
      <p:sp>
        <p:nvSpPr>
          <p:cNvPr id="3118" name="Rectangle 46"/>
          <p:cNvSpPr>
            <a:spLocks noChangeArrowheads="1"/>
          </p:cNvSpPr>
          <p:nvPr/>
        </p:nvSpPr>
        <p:spPr bwMode="auto">
          <a:xfrm>
            <a:off x="347134" y="6453187"/>
            <a:ext cx="673100" cy="404813"/>
          </a:xfrm>
          <a:prstGeom prst="rect">
            <a:avLst/>
          </a:prstGeom>
          <a:solidFill>
            <a:schemeClr val="bg1"/>
          </a:solidFill>
          <a:ln w="9525">
            <a:solidFill>
              <a:schemeClr val="bg1"/>
            </a:solidFill>
            <a:miter lim="800000"/>
            <a:headEnd/>
            <a:tailEnd/>
          </a:ln>
          <a:effectLst/>
        </p:spPr>
        <p:txBody>
          <a:bodyPr wrap="none" anchor="ctr"/>
          <a:lstStyle/>
          <a:p>
            <a:endParaRPr lang="en-GB"/>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5720" y="274638"/>
            <a:ext cx="8401080" cy="1143000"/>
          </a:xfrm>
        </p:spPr>
        <p:txBody>
          <a:bodyPr>
            <a:normAutofit fontScale="90000"/>
          </a:bodyPr>
          <a:lstStyle/>
          <a:p>
            <a:r>
              <a:rPr lang="en-GB" dirty="0" smtClean="0"/>
              <a:t>Timetable for February &amp; March 2011</a:t>
            </a:r>
            <a:endParaRPr lang="en-GB" dirty="0"/>
          </a:p>
        </p:txBody>
      </p:sp>
      <p:sp>
        <p:nvSpPr>
          <p:cNvPr id="3" name="Content Placeholder 2"/>
          <p:cNvSpPr>
            <a:spLocks noGrp="1"/>
          </p:cNvSpPr>
          <p:nvPr>
            <p:ph idx="1"/>
          </p:nvPr>
        </p:nvSpPr>
        <p:spPr>
          <a:xfrm>
            <a:off x="457201" y="1600201"/>
            <a:ext cx="8543956" cy="4525963"/>
          </a:xfrm>
        </p:spPr>
        <p:txBody>
          <a:bodyPr>
            <a:normAutofit fontScale="92500" lnSpcReduction="20000"/>
          </a:bodyPr>
          <a:lstStyle/>
          <a:p>
            <a:pPr>
              <a:buNone/>
            </a:pPr>
            <a:r>
              <a:rPr lang="en-GB" dirty="0" smtClean="0"/>
              <a:t>Wk 31.1.11 – Lecture &amp; Practical</a:t>
            </a:r>
          </a:p>
          <a:p>
            <a:pPr>
              <a:buNone/>
            </a:pPr>
            <a:r>
              <a:rPr lang="en-GB" dirty="0" smtClean="0"/>
              <a:t>Wk 07.2.11 – Practical Only</a:t>
            </a:r>
          </a:p>
          <a:p>
            <a:pPr>
              <a:buNone/>
            </a:pPr>
            <a:r>
              <a:rPr lang="en-GB" dirty="0" smtClean="0"/>
              <a:t>Wk 14.2.11 – Lecture &amp; Practical</a:t>
            </a:r>
          </a:p>
          <a:p>
            <a:pPr>
              <a:buNone/>
            </a:pPr>
            <a:r>
              <a:rPr lang="en-GB" dirty="0" smtClean="0">
                <a:solidFill>
                  <a:srgbClr val="FF0000"/>
                </a:solidFill>
                <a:hlinkClick r:id="rId2" action="ppaction://hlinksldjump"/>
              </a:rPr>
              <a:t>Wk 21.2.11 – Industry Week (Coaching Summit)</a:t>
            </a:r>
            <a:endParaRPr lang="en-GB" dirty="0" smtClean="0">
              <a:solidFill>
                <a:srgbClr val="FF0000"/>
              </a:solidFill>
            </a:endParaRPr>
          </a:p>
          <a:p>
            <a:pPr>
              <a:buNone/>
            </a:pPr>
            <a:r>
              <a:rPr lang="en-GB" dirty="0" smtClean="0"/>
              <a:t>Wk 28.2.11  - Lecture &amp; Practical</a:t>
            </a:r>
          </a:p>
          <a:p>
            <a:pPr>
              <a:buNone/>
            </a:pPr>
            <a:r>
              <a:rPr lang="en-GB" dirty="0" smtClean="0"/>
              <a:t>Wk 07.3.11 -  Lecture &amp; Practical</a:t>
            </a:r>
          </a:p>
          <a:p>
            <a:pPr>
              <a:buNone/>
            </a:pPr>
            <a:r>
              <a:rPr lang="en-GB" dirty="0" smtClean="0"/>
              <a:t>Wk 14.3.11 -  Practical Only</a:t>
            </a:r>
          </a:p>
          <a:p>
            <a:pPr>
              <a:buNone/>
            </a:pPr>
            <a:r>
              <a:rPr lang="en-GB" dirty="0" smtClean="0"/>
              <a:t>Wk 21.3.11 -  Lecture &amp; Practical</a:t>
            </a:r>
          </a:p>
          <a:p>
            <a:pPr>
              <a:buNone/>
            </a:pPr>
            <a:r>
              <a:rPr lang="en-GB" dirty="0" smtClean="0"/>
              <a:t>Wk 28.3.11 -  Lecture &amp; Practical </a:t>
            </a:r>
            <a:r>
              <a:rPr lang="en-GB" dirty="0" smtClean="0">
                <a:solidFill>
                  <a:srgbClr val="FF0000"/>
                </a:solidFill>
              </a:rPr>
              <a:t>(observations)</a:t>
            </a:r>
          </a:p>
          <a:p>
            <a:pPr>
              <a:buNone/>
            </a:pPr>
            <a:endParaRPr lang="en-GB" dirty="0" smtClean="0"/>
          </a:p>
        </p:txBody>
      </p:sp>
      <p:sp>
        <p:nvSpPr>
          <p:cNvPr id="4" name="Action Button: Forward or Next 3">
            <a:hlinkClick r:id="rId3" action="ppaction://hlinksldjump" highlightClick="1"/>
          </p:cNvPr>
          <p:cNvSpPr/>
          <p:nvPr/>
        </p:nvSpPr>
        <p:spPr>
          <a:xfrm>
            <a:off x="714348" y="6286520"/>
            <a:ext cx="571504" cy="428628"/>
          </a:xfrm>
          <a:prstGeom prst="actionButtonForwardNex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4"/>
          <p:cNvPicPr>
            <a:picLocks noChangeAspect="1" noChangeArrowheads="1"/>
          </p:cNvPicPr>
          <p:nvPr/>
        </p:nvPicPr>
        <p:blipFill>
          <a:blip r:embed="rId2"/>
          <a:srcRect/>
          <a:stretch>
            <a:fillRect/>
          </a:stretch>
        </p:blipFill>
        <p:spPr bwMode="auto">
          <a:xfrm>
            <a:off x="0" y="1"/>
            <a:ext cx="9144000" cy="5214949"/>
          </a:xfrm>
          <a:prstGeom prst="rect">
            <a:avLst/>
          </a:prstGeom>
          <a:noFill/>
          <a:ln w="9525">
            <a:noFill/>
            <a:miter lim="800000"/>
            <a:headEnd/>
            <a:tailEnd/>
          </a:ln>
        </p:spPr>
      </p:pic>
      <p:sp>
        <p:nvSpPr>
          <p:cNvPr id="5123" name="Rectangle 5"/>
          <p:cNvSpPr>
            <a:spLocks noChangeArrowheads="1"/>
          </p:cNvSpPr>
          <p:nvPr/>
        </p:nvSpPr>
        <p:spPr bwMode="auto">
          <a:xfrm>
            <a:off x="-5858933" y="0"/>
            <a:ext cx="15002933" cy="5143512"/>
          </a:xfrm>
          <a:prstGeom prst="rect">
            <a:avLst/>
          </a:prstGeom>
          <a:gradFill rotWithShape="1">
            <a:gsLst>
              <a:gs pos="0">
                <a:schemeClr val="bg1">
                  <a:alpha val="0"/>
                </a:schemeClr>
              </a:gs>
              <a:gs pos="100000">
                <a:schemeClr val="bg1"/>
              </a:gs>
            </a:gsLst>
            <a:lin ang="0" scaled="1"/>
          </a:gradFill>
          <a:ln w="9525">
            <a:noFill/>
            <a:miter lim="800000"/>
            <a:headEnd/>
            <a:tailEnd/>
          </a:ln>
        </p:spPr>
        <p:txBody>
          <a:bodyPr wrap="none" anchor="ctr"/>
          <a:lstStyle/>
          <a:p>
            <a:endParaRPr lang="en-US" dirty="0"/>
          </a:p>
        </p:txBody>
      </p:sp>
      <p:sp>
        <p:nvSpPr>
          <p:cNvPr id="5125" name="Rectangle 8"/>
          <p:cNvSpPr>
            <a:spLocks noChangeArrowheads="1"/>
          </p:cNvSpPr>
          <p:nvPr/>
        </p:nvSpPr>
        <p:spPr bwMode="auto">
          <a:xfrm>
            <a:off x="3333751" y="0"/>
            <a:ext cx="4358216" cy="1081088"/>
          </a:xfrm>
          <a:prstGeom prst="rect">
            <a:avLst/>
          </a:prstGeom>
          <a:noFill/>
          <a:ln w="9525">
            <a:noFill/>
            <a:miter lim="800000"/>
            <a:headEnd/>
            <a:tailEnd/>
          </a:ln>
        </p:spPr>
        <p:txBody>
          <a:bodyPr wrap="none" anchor="ctr"/>
          <a:lstStyle/>
          <a:p>
            <a:endParaRPr lang="en-GB" sz="2000" b="1" dirty="0">
              <a:latin typeface="Tahoma" pitchFamily="34" charset="0"/>
            </a:endParaRPr>
          </a:p>
        </p:txBody>
      </p:sp>
      <p:sp>
        <p:nvSpPr>
          <p:cNvPr id="5126" name="Rectangle 9"/>
          <p:cNvSpPr>
            <a:spLocks noChangeArrowheads="1"/>
          </p:cNvSpPr>
          <p:nvPr/>
        </p:nvSpPr>
        <p:spPr bwMode="auto">
          <a:xfrm>
            <a:off x="4572001" y="2637235"/>
            <a:ext cx="4248151" cy="1583531"/>
          </a:xfrm>
          <a:prstGeom prst="rect">
            <a:avLst/>
          </a:prstGeom>
          <a:noFill/>
          <a:ln w="9525">
            <a:noFill/>
            <a:miter lim="800000"/>
            <a:headEnd/>
            <a:tailEnd/>
          </a:ln>
        </p:spPr>
        <p:txBody>
          <a:bodyPr wrap="none" anchor="ctr"/>
          <a:lstStyle/>
          <a:p>
            <a:endParaRPr lang="en-US"/>
          </a:p>
        </p:txBody>
      </p:sp>
      <p:pic>
        <p:nvPicPr>
          <p:cNvPr id="5128" name="Picture 8"/>
          <p:cNvPicPr preferRelativeResize="0">
            <a:picLocks noChangeAspect="1" noChangeArrowheads="1"/>
          </p:cNvPicPr>
          <p:nvPr/>
        </p:nvPicPr>
        <p:blipFill>
          <a:blip r:embed="rId3"/>
          <a:srcRect/>
          <a:stretch>
            <a:fillRect/>
          </a:stretch>
        </p:blipFill>
        <p:spPr bwMode="auto">
          <a:xfrm>
            <a:off x="6357950" y="4500570"/>
            <a:ext cx="2571749" cy="552446"/>
          </a:xfrm>
          <a:prstGeom prst="rect">
            <a:avLst/>
          </a:prstGeom>
          <a:gradFill rotWithShape="1">
            <a:gsLst>
              <a:gs pos="0">
                <a:schemeClr val="tx1"/>
              </a:gs>
              <a:gs pos="100000">
                <a:srgbClr val="FFFFFF"/>
              </a:gs>
            </a:gsLst>
            <a:lin ang="5400000" scaled="1"/>
          </a:gradFill>
          <a:ln w="9525">
            <a:noFill/>
            <a:miter lim="800000"/>
            <a:headEnd/>
            <a:tailEnd/>
          </a:ln>
        </p:spPr>
      </p:pic>
      <p:sp>
        <p:nvSpPr>
          <p:cNvPr id="5129" name="Rectangle 6"/>
          <p:cNvSpPr>
            <a:spLocks noChangeArrowheads="1"/>
          </p:cNvSpPr>
          <p:nvPr/>
        </p:nvSpPr>
        <p:spPr bwMode="auto">
          <a:xfrm>
            <a:off x="0" y="5143512"/>
            <a:ext cx="9144001" cy="1500198"/>
          </a:xfrm>
          <a:prstGeom prst="rect">
            <a:avLst/>
          </a:prstGeom>
          <a:solidFill>
            <a:schemeClr val="tx1"/>
          </a:solidFill>
          <a:ln w="9525">
            <a:noFill/>
            <a:miter lim="800000"/>
            <a:headEnd/>
            <a:tailEnd/>
          </a:ln>
        </p:spPr>
        <p:txBody>
          <a:bodyPr wrap="none" anchor="ctr"/>
          <a:lstStyle/>
          <a:p>
            <a:r>
              <a:rPr lang="en-GB" sz="1400" b="1" dirty="0" smtClean="0">
                <a:solidFill>
                  <a:schemeClr val="bg1"/>
                </a:solidFill>
              </a:rPr>
              <a:t>Courses to include;</a:t>
            </a:r>
          </a:p>
          <a:p>
            <a:endParaRPr lang="en-GB" sz="700" b="1" dirty="0" smtClean="0">
              <a:solidFill>
                <a:schemeClr val="bg1"/>
              </a:solidFill>
            </a:endParaRPr>
          </a:p>
          <a:p>
            <a:pPr>
              <a:buFontTx/>
              <a:buChar char="•"/>
            </a:pPr>
            <a:r>
              <a:rPr lang="en-GB" sz="1400" b="1" dirty="0" smtClean="0">
                <a:solidFill>
                  <a:schemeClr val="bg1"/>
                </a:solidFill>
              </a:rPr>
              <a:t> </a:t>
            </a:r>
            <a:r>
              <a:rPr lang="en-GB" sz="1600" b="1" dirty="0" smtClean="0">
                <a:solidFill>
                  <a:schemeClr val="bg1"/>
                </a:solidFill>
              </a:rPr>
              <a:t>Sports Coach UK Workshops</a:t>
            </a:r>
          </a:p>
          <a:p>
            <a:pPr>
              <a:buFontTx/>
              <a:buChar char="•"/>
            </a:pPr>
            <a:r>
              <a:rPr lang="en-GB" sz="1600" b="1" dirty="0" smtClean="0">
                <a:solidFill>
                  <a:schemeClr val="bg1"/>
                </a:solidFill>
              </a:rPr>
              <a:t> Running Sport Workshops</a:t>
            </a:r>
          </a:p>
          <a:p>
            <a:pPr>
              <a:buFontTx/>
              <a:buChar char="•"/>
            </a:pPr>
            <a:r>
              <a:rPr lang="en-GB" sz="1600" b="1" dirty="0" smtClean="0">
                <a:solidFill>
                  <a:schemeClr val="bg1"/>
                </a:solidFill>
              </a:rPr>
              <a:t> Sport Wales and National Governing Body Training</a:t>
            </a:r>
          </a:p>
          <a:p>
            <a:pPr>
              <a:buFontTx/>
              <a:buChar char="•"/>
            </a:pPr>
            <a:r>
              <a:rPr lang="en-GB" sz="1600" b="1" dirty="0" smtClean="0">
                <a:solidFill>
                  <a:schemeClr val="bg1"/>
                </a:solidFill>
              </a:rPr>
              <a:t> Guest Lectures from Industry Partners </a:t>
            </a:r>
            <a:endParaRPr lang="en-GB" sz="700" b="1" dirty="0" smtClean="0">
              <a:solidFill>
                <a:schemeClr val="bg1"/>
              </a:solidFill>
            </a:endParaRPr>
          </a:p>
          <a:p>
            <a:pPr>
              <a:buFontTx/>
              <a:buChar char="•"/>
            </a:pPr>
            <a:endParaRPr lang="en-GB" sz="700" b="1" dirty="0" smtClean="0">
              <a:solidFill>
                <a:schemeClr val="bg1"/>
              </a:solidFill>
            </a:endParaRPr>
          </a:p>
        </p:txBody>
      </p:sp>
      <p:sp>
        <p:nvSpPr>
          <p:cNvPr id="10" name="Rectangle 9"/>
          <p:cNvSpPr/>
          <p:nvPr/>
        </p:nvSpPr>
        <p:spPr>
          <a:xfrm>
            <a:off x="0" y="6643710"/>
            <a:ext cx="9144000" cy="214290"/>
          </a:xfrm>
          <a:prstGeom prst="rect">
            <a:avLst/>
          </a:prstGeom>
          <a:gradFill>
            <a:gsLst>
              <a:gs pos="0">
                <a:srgbClr val="FFFFFF"/>
              </a:gs>
              <a:gs pos="16000">
                <a:srgbClr val="1F1F1F"/>
              </a:gs>
              <a:gs pos="17999">
                <a:srgbClr val="FFFFFF"/>
              </a:gs>
              <a:gs pos="42000">
                <a:srgbClr val="636363"/>
              </a:gs>
              <a:gs pos="53000">
                <a:srgbClr val="CFCFCF"/>
              </a:gs>
              <a:gs pos="66000">
                <a:srgbClr val="CFCFCF"/>
              </a:gs>
              <a:gs pos="75999">
                <a:srgbClr val="1F1F1F"/>
              </a:gs>
              <a:gs pos="78999">
                <a:srgbClr val="FFFFFF"/>
              </a:gs>
              <a:gs pos="100000">
                <a:srgbClr val="7F7F7F"/>
              </a:gs>
            </a:gsLst>
            <a:lin ang="5400000" scaled="0"/>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p:cNvSpPr/>
          <p:nvPr/>
        </p:nvSpPr>
        <p:spPr>
          <a:xfrm>
            <a:off x="5715008" y="428604"/>
            <a:ext cx="3186834" cy="923330"/>
          </a:xfrm>
          <a:prstGeom prst="rect">
            <a:avLst/>
          </a:prstGeom>
          <a:noFill/>
          <a:ln>
            <a:noFill/>
          </a:ln>
        </p:spPr>
        <p:txBody>
          <a:bodyPr wrap="square" lIns="91440" tIns="45720" rIns="91440" bIns="45720">
            <a:spAutoFit/>
          </a:bodyPr>
          <a:lstStyle/>
          <a:p>
            <a:pPr algn="ctr"/>
            <a:r>
              <a:rPr lang="en-US" sz="5400" b="1" dirty="0" smtClean="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50800" algn="tl" rotWithShape="0">
                    <a:srgbClr val="000000"/>
                  </a:outerShdw>
                </a:effectLst>
                <a:latin typeface="Calibri" pitchFamily="34" charset="0"/>
                <a:cs typeface="Vrinda" pitchFamily="2" charset="0"/>
              </a:rPr>
              <a:t>COACH:</a:t>
            </a:r>
            <a:r>
              <a:rPr lang="en-US" sz="5400" b="1" dirty="0" smtClean="0">
                <a:ln w="17780" cmpd="sng">
                  <a:solidFill>
                    <a:srgbClr val="FFFFFF"/>
                  </a:solidFill>
                  <a:prstDash val="solid"/>
                  <a:miter lim="800000"/>
                </a:ln>
                <a:solidFill>
                  <a:srgbClr val="C00000"/>
                </a:solidFill>
                <a:effectLst>
                  <a:outerShdw blurRad="50800" algn="tl" rotWithShape="0">
                    <a:srgbClr val="000000"/>
                  </a:outerShdw>
                </a:effectLst>
                <a:latin typeface="Calibri" pitchFamily="34" charset="0"/>
                <a:cs typeface="Vrinda" pitchFamily="2" charset="0"/>
              </a:rPr>
              <a:t>ED</a:t>
            </a:r>
            <a:endParaRPr lang="en-US" sz="5400" cap="none" spc="0" dirty="0">
              <a:ln w="1905">
                <a:solidFill>
                  <a:srgbClr val="C00000"/>
                </a:solidFill>
              </a:ln>
              <a:solidFill>
                <a:srgbClr val="C00000"/>
              </a:solidFill>
              <a:effectLst>
                <a:innerShdw blurRad="69850" dist="43180" dir="5400000">
                  <a:srgbClr val="000000">
                    <a:alpha val="65000"/>
                  </a:srgbClr>
                </a:innerShdw>
              </a:effectLst>
              <a:latin typeface="Calibri" pitchFamily="34" charset="0"/>
              <a:cs typeface="Vrinda" pitchFamily="2" charset="0"/>
            </a:endParaRPr>
          </a:p>
        </p:txBody>
      </p:sp>
      <p:sp>
        <p:nvSpPr>
          <p:cNvPr id="14" name="Text Box 10"/>
          <p:cNvSpPr txBox="1">
            <a:spLocks noChangeArrowheads="1"/>
          </p:cNvSpPr>
          <p:nvPr/>
        </p:nvSpPr>
        <p:spPr bwMode="auto">
          <a:xfrm>
            <a:off x="5076825" y="2143116"/>
            <a:ext cx="4067175" cy="1314450"/>
          </a:xfrm>
          <a:prstGeom prst="rect">
            <a:avLst/>
          </a:prstGeom>
          <a:noFill/>
          <a:ln w="9525">
            <a:noFill/>
            <a:miter lim="800000"/>
            <a:headEnd/>
            <a:tailEnd/>
          </a:ln>
          <a:effectLst/>
        </p:spPr>
        <p:txBody>
          <a:bodyPr>
            <a:spAutoFit/>
          </a:bodyPr>
          <a:lstStyle/>
          <a:p>
            <a:r>
              <a:rPr lang="en-GB" sz="1600" dirty="0">
                <a:solidFill>
                  <a:srgbClr val="C00000"/>
                </a:solidFill>
              </a:rPr>
              <a:t>Access a wealth of practical guidance on</a:t>
            </a:r>
          </a:p>
          <a:p>
            <a:r>
              <a:rPr lang="en-GB" sz="1600" b="1" dirty="0">
                <a:solidFill>
                  <a:srgbClr val="C00000"/>
                </a:solidFill>
              </a:rPr>
              <a:t>Taking your first steps into coaching, training courses and opportunities to get involved </a:t>
            </a:r>
            <a:r>
              <a:rPr lang="en-GB" sz="1600" dirty="0">
                <a:solidFill>
                  <a:srgbClr val="C00000"/>
                </a:solidFill>
              </a:rPr>
              <a:t>when you join Active Swansea</a:t>
            </a:r>
            <a:r>
              <a:rPr lang="en-GB" sz="1600" b="1" dirty="0">
                <a:solidFill>
                  <a:srgbClr val="C00000"/>
                </a:solidFill>
              </a:rPr>
              <a:t> </a:t>
            </a:r>
            <a:r>
              <a:rPr lang="en-GB" sz="1600" dirty="0">
                <a:solidFill>
                  <a:srgbClr val="C00000"/>
                </a:solidFill>
              </a:rPr>
              <a:t>for </a:t>
            </a:r>
            <a:r>
              <a:rPr lang="en-GB" sz="1600" b="1" dirty="0">
                <a:solidFill>
                  <a:srgbClr val="C00000"/>
                </a:solidFill>
              </a:rPr>
              <a:t>FREE</a:t>
            </a:r>
          </a:p>
        </p:txBody>
      </p:sp>
      <p:sp>
        <p:nvSpPr>
          <p:cNvPr id="15" name="TextBox 14"/>
          <p:cNvSpPr txBox="1"/>
          <p:nvPr/>
        </p:nvSpPr>
        <p:spPr>
          <a:xfrm>
            <a:off x="5857884" y="1214422"/>
            <a:ext cx="2928958" cy="369332"/>
          </a:xfrm>
          <a:prstGeom prst="rect">
            <a:avLst/>
          </a:prstGeom>
          <a:noFill/>
        </p:spPr>
        <p:txBody>
          <a:bodyPr wrap="square" rtlCol="0">
            <a:spAutoFit/>
          </a:bodyPr>
          <a:lstStyle/>
          <a:p>
            <a:pPr algn="ctr"/>
            <a:r>
              <a:rPr lang="en-GB" b="1" dirty="0" smtClean="0"/>
              <a:t>21/02/11  -  25/02/11</a:t>
            </a:r>
            <a:endParaRPr lang="en-GB" b="1"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074" name="Group 2"/>
          <p:cNvGraphicFramePr>
            <a:graphicFrameLocks noGrp="1"/>
          </p:cNvGraphicFramePr>
          <p:nvPr>
            <p:ph/>
          </p:nvPr>
        </p:nvGraphicFramePr>
        <p:xfrm>
          <a:off x="250826" y="1341439"/>
          <a:ext cx="8435975" cy="5065776"/>
        </p:xfrm>
        <a:graphic>
          <a:graphicData uri="http://schemas.openxmlformats.org/drawingml/2006/table">
            <a:tbl>
              <a:tblPr/>
              <a:tblGrid>
                <a:gridCol w="1584325"/>
                <a:gridCol w="1584325"/>
                <a:gridCol w="1584325"/>
                <a:gridCol w="1728788"/>
                <a:gridCol w="1954212"/>
              </a:tblGrid>
              <a:tr h="105156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smtClean="0">
                        <a:ln>
                          <a:noFill/>
                        </a:ln>
                        <a:solidFill>
                          <a:schemeClr val="tx1"/>
                        </a:solidFill>
                        <a:effectLst/>
                        <a:latin typeface="Arial" pitchFamily="34" charset="0"/>
                      </a:endParaRPr>
                    </a:p>
                  </a:txBody>
                  <a:tcPr horzOverflow="overflow">
                    <a:lnL w="76200" cap="flat" cmpd="sng" algn="ctr">
                      <a:solidFill>
                        <a:schemeClr val="bg1"/>
                      </a:solidFill>
                      <a:prstDash val="solid"/>
                      <a:round/>
                      <a:headEnd type="none" w="med" len="med"/>
                      <a:tailEnd type="none" w="med" len="med"/>
                    </a:lnL>
                    <a:lnR w="76200" cap="flat" cmpd="sng" algn="ctr">
                      <a:solidFill>
                        <a:schemeClr val="bg1"/>
                      </a:solid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600" b="1" i="0" u="none" strike="noStrike" cap="none" normalizeH="0" baseline="0" smtClean="0">
                          <a:ln>
                            <a:noFill/>
                          </a:ln>
                          <a:solidFill>
                            <a:schemeClr val="bg1"/>
                          </a:solidFill>
                          <a:effectLst/>
                          <a:latin typeface="Arial" pitchFamily="34" charset="0"/>
                        </a:rPr>
                        <a:t>Children’s Coach</a:t>
                      </a:r>
                    </a:p>
                  </a:txBody>
                  <a:tcPr horzOverflow="overflow">
                    <a:lnL w="76200" cap="flat" cmpd="sng" algn="ctr">
                      <a:solidFill>
                        <a:schemeClr val="bg1"/>
                      </a:solidFill>
                      <a:prstDash val="solid"/>
                      <a:round/>
                      <a:headEnd type="none" w="med" len="med"/>
                      <a:tailEnd type="none" w="med" len="med"/>
                    </a:lnL>
                    <a:lnR w="76200" cap="flat" cmpd="sng" algn="ctr">
                      <a:solidFill>
                        <a:schemeClr val="bg1"/>
                      </a:solid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a:noFill/>
                    </a:lnTlToBr>
                    <a:lnBlToTr>
                      <a:noFill/>
                    </a:lnBlToTr>
                    <a:solidFill>
                      <a:schemeClr val="accent2"/>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600" b="1" i="0" u="none" strike="noStrike" cap="none" normalizeH="0" baseline="0" smtClean="0">
                          <a:ln>
                            <a:noFill/>
                          </a:ln>
                          <a:solidFill>
                            <a:schemeClr val="bg1"/>
                          </a:solidFill>
                          <a:effectLst/>
                          <a:latin typeface="Arial" pitchFamily="34" charset="0"/>
                        </a:rPr>
                        <a:t>Participant Coach</a:t>
                      </a:r>
                    </a:p>
                  </a:txBody>
                  <a:tcPr horzOverflow="overflow">
                    <a:lnL w="76200" cap="flat" cmpd="sng" algn="ctr">
                      <a:solidFill>
                        <a:schemeClr val="bg1"/>
                      </a:solidFill>
                      <a:prstDash val="solid"/>
                      <a:round/>
                      <a:headEnd type="none" w="med" len="med"/>
                      <a:tailEnd type="none" w="med" len="med"/>
                    </a:lnL>
                    <a:lnR w="76200" cap="flat" cmpd="sng" algn="ctr">
                      <a:solidFill>
                        <a:schemeClr val="bg1"/>
                      </a:solid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a:noFill/>
                    </a:lnTlToBr>
                    <a:lnBlToTr>
                      <a:noFill/>
                    </a:lnBlToTr>
                    <a:solidFill>
                      <a:schemeClr val="accent2"/>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600" b="1" i="0" u="none" strike="noStrike" cap="none" normalizeH="0" baseline="0" smtClean="0">
                          <a:ln>
                            <a:noFill/>
                          </a:ln>
                          <a:solidFill>
                            <a:schemeClr val="bg1"/>
                          </a:solidFill>
                          <a:effectLst/>
                          <a:latin typeface="Arial" pitchFamily="34" charset="0"/>
                        </a:rPr>
                        <a:t>Performance Coach</a:t>
                      </a:r>
                    </a:p>
                  </a:txBody>
                  <a:tcPr horzOverflow="overflow">
                    <a:lnL w="76200" cap="flat" cmpd="sng" algn="ctr">
                      <a:solidFill>
                        <a:schemeClr val="bg1"/>
                      </a:solidFill>
                      <a:prstDash val="solid"/>
                      <a:round/>
                      <a:headEnd type="none" w="med" len="med"/>
                      <a:tailEnd type="none" w="med" len="med"/>
                    </a:lnL>
                    <a:lnR w="76200" cap="flat" cmpd="sng" algn="ctr">
                      <a:solidFill>
                        <a:schemeClr val="bg1"/>
                      </a:solid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a:noFill/>
                    </a:lnTlToBr>
                    <a:lnBlToTr>
                      <a:noFill/>
                    </a:lnBlToTr>
                    <a:solidFill>
                      <a:schemeClr val="accent2"/>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600" b="1" i="0" u="none" strike="noStrike" cap="none" normalizeH="0" baseline="0" smtClean="0">
                          <a:ln>
                            <a:noFill/>
                          </a:ln>
                          <a:solidFill>
                            <a:schemeClr val="bg1"/>
                          </a:solidFill>
                          <a:effectLst/>
                          <a:latin typeface="Arial" pitchFamily="34" charset="0"/>
                        </a:rPr>
                        <a:t>Elite Performance Coach</a:t>
                      </a:r>
                    </a:p>
                  </a:txBody>
                  <a:tcPr horzOverflow="overflow">
                    <a:lnL w="76200" cap="flat" cmpd="sng" algn="ctr">
                      <a:solidFill>
                        <a:schemeClr val="bg1"/>
                      </a:solidFill>
                      <a:prstDash val="solid"/>
                      <a:round/>
                      <a:headEnd type="none" w="med" len="med"/>
                      <a:tailEnd type="none" w="med" len="med"/>
                    </a:lnL>
                    <a:lnR w="76200" cap="flat" cmpd="sng" algn="ctr">
                      <a:solidFill>
                        <a:schemeClr val="bg1"/>
                      </a:solid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a:noFill/>
                    </a:lnTlToBr>
                    <a:lnBlToTr>
                      <a:noFill/>
                    </a:lnBlToTr>
                    <a:solidFill>
                      <a:schemeClr val="accent2"/>
                    </a:solidFill>
                  </a:tcPr>
                </a:tc>
              </a:tr>
              <a:tr h="105156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600" b="1" i="0" u="none" strike="noStrike" cap="none" normalizeH="0" baseline="0" smtClean="0">
                          <a:ln>
                            <a:noFill/>
                          </a:ln>
                          <a:solidFill>
                            <a:schemeClr val="tx1"/>
                          </a:solidFill>
                          <a:effectLst/>
                          <a:latin typeface="Arial" pitchFamily="34" charset="0"/>
                        </a:rPr>
                        <a:t>Master Coach (Level 4)</a:t>
                      </a:r>
                    </a:p>
                  </a:txBody>
                  <a:tcPr horzOverflow="overflow">
                    <a:lnL w="76200" cap="flat" cmpd="sng" algn="ctr">
                      <a:solidFill>
                        <a:schemeClr val="bg1"/>
                      </a:solidFill>
                      <a:prstDash val="solid"/>
                      <a:round/>
                      <a:headEnd type="none" w="med" len="med"/>
                      <a:tailEnd type="none" w="med" len="med"/>
                    </a:lnL>
                    <a:lnR w="76200" cap="flat" cmpd="sng" algn="ctr">
                      <a:solidFill>
                        <a:schemeClr val="bg1"/>
                      </a:solid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a:noFill/>
                    </a:lnTlToBr>
                    <a:lnBlToTr>
                      <a:noFill/>
                    </a:lnBlToTr>
                    <a:solidFill>
                      <a:srgbClr val="DDDDDD"/>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smtClean="0">
                        <a:ln>
                          <a:noFill/>
                        </a:ln>
                        <a:solidFill>
                          <a:schemeClr val="tx1"/>
                        </a:solidFill>
                        <a:effectLst/>
                        <a:latin typeface="Arial" pitchFamily="34" charset="0"/>
                      </a:endParaRPr>
                    </a:p>
                  </a:txBody>
                  <a:tcPr horzOverflow="overflow">
                    <a:lnL w="76200" cap="flat" cmpd="sng" algn="ctr">
                      <a:solidFill>
                        <a:schemeClr val="bg1"/>
                      </a:solidFill>
                      <a:prstDash val="solid"/>
                      <a:round/>
                      <a:headEnd type="none" w="med" len="med"/>
                      <a:tailEnd type="none" w="med" len="med"/>
                    </a:lnL>
                    <a:lnR w="76200" cap="flat" cmpd="sng" algn="ctr">
                      <a:solidFill>
                        <a:schemeClr val="bg1"/>
                      </a:solid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a:noFill/>
                    </a:lnTlToBr>
                    <a:lnBlToTr>
                      <a:noFill/>
                    </a:lnBlToTr>
                    <a:solidFill>
                      <a:srgbClr val="CCECFF"/>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smtClean="0">
                        <a:ln>
                          <a:noFill/>
                        </a:ln>
                        <a:solidFill>
                          <a:schemeClr val="tx1"/>
                        </a:solidFill>
                        <a:effectLst/>
                        <a:latin typeface="Arial" pitchFamily="34" charset="0"/>
                      </a:endParaRPr>
                    </a:p>
                  </a:txBody>
                  <a:tcPr horzOverflow="overflow">
                    <a:lnL w="76200" cap="flat" cmpd="sng" algn="ctr">
                      <a:solidFill>
                        <a:schemeClr val="bg1"/>
                      </a:solidFill>
                      <a:prstDash val="solid"/>
                      <a:round/>
                      <a:headEnd type="none" w="med" len="med"/>
                      <a:tailEnd type="none" w="med" len="med"/>
                    </a:lnL>
                    <a:lnR w="76200" cap="flat" cmpd="sng" algn="ctr">
                      <a:solidFill>
                        <a:schemeClr val="bg1"/>
                      </a:solid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a:noFill/>
                    </a:lnTlToBr>
                    <a:lnBlToTr>
                      <a:noFill/>
                    </a:lnBlToTr>
                    <a:solidFill>
                      <a:srgbClr val="CCECFF"/>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smtClean="0">
                        <a:ln>
                          <a:noFill/>
                        </a:ln>
                        <a:solidFill>
                          <a:schemeClr val="tx1"/>
                        </a:solidFill>
                        <a:effectLst/>
                        <a:latin typeface="Arial" pitchFamily="34" charset="0"/>
                      </a:endParaRPr>
                    </a:p>
                  </a:txBody>
                  <a:tcPr horzOverflow="overflow">
                    <a:lnL w="76200" cap="flat" cmpd="sng" algn="ctr">
                      <a:solidFill>
                        <a:schemeClr val="bg1"/>
                      </a:solidFill>
                      <a:prstDash val="solid"/>
                      <a:round/>
                      <a:headEnd type="none" w="med" len="med"/>
                      <a:tailEnd type="none" w="med" len="med"/>
                    </a:lnL>
                    <a:lnR w="76200" cap="flat" cmpd="sng" algn="ctr">
                      <a:solidFill>
                        <a:schemeClr val="bg1"/>
                      </a:solid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a:noFill/>
                    </a:lnTlToBr>
                    <a:lnBlToTr>
                      <a:noFill/>
                    </a:lnBlToTr>
                    <a:solidFill>
                      <a:srgbClr val="CCECFF"/>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smtClean="0">
                        <a:ln>
                          <a:noFill/>
                        </a:ln>
                        <a:solidFill>
                          <a:schemeClr val="tx1"/>
                        </a:solidFill>
                        <a:effectLst/>
                        <a:latin typeface="Arial" pitchFamily="34" charset="0"/>
                      </a:endParaRPr>
                    </a:p>
                  </a:txBody>
                  <a:tcPr horzOverflow="overflow">
                    <a:lnL w="76200" cap="flat" cmpd="sng" algn="ctr">
                      <a:solidFill>
                        <a:schemeClr val="bg1"/>
                      </a:solidFill>
                      <a:prstDash val="solid"/>
                      <a:round/>
                      <a:headEnd type="none" w="med" len="med"/>
                      <a:tailEnd type="none" w="med" len="med"/>
                    </a:lnL>
                    <a:lnR w="76200" cap="flat" cmpd="sng" algn="ctr">
                      <a:solidFill>
                        <a:schemeClr val="bg1"/>
                      </a:solid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a:noFill/>
                    </a:lnTlToBr>
                    <a:lnBlToTr>
                      <a:noFill/>
                    </a:lnBlToTr>
                    <a:solidFill>
                      <a:srgbClr val="CCECFF"/>
                    </a:solidFill>
                  </a:tcPr>
                </a:tc>
              </a:tr>
              <a:tr h="105156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600" b="1" i="0" u="none" strike="noStrike" cap="none" normalizeH="0" baseline="0" smtClean="0">
                          <a:ln>
                            <a:noFill/>
                          </a:ln>
                          <a:solidFill>
                            <a:schemeClr val="tx1"/>
                          </a:solidFill>
                          <a:effectLst/>
                          <a:latin typeface="Arial" pitchFamily="34" charset="0"/>
                        </a:rPr>
                        <a:t>Senior Coach (Level 3)</a:t>
                      </a:r>
                    </a:p>
                  </a:txBody>
                  <a:tcPr horzOverflow="overflow">
                    <a:lnL w="76200" cap="flat" cmpd="sng" algn="ctr">
                      <a:solidFill>
                        <a:schemeClr val="bg1"/>
                      </a:solidFill>
                      <a:prstDash val="solid"/>
                      <a:round/>
                      <a:headEnd type="none" w="med" len="med"/>
                      <a:tailEnd type="none" w="med" len="med"/>
                    </a:lnL>
                    <a:lnR w="76200" cap="flat" cmpd="sng" algn="ctr">
                      <a:solidFill>
                        <a:schemeClr val="bg1"/>
                      </a:solid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a:noFill/>
                    </a:lnTlToBr>
                    <a:lnBlToTr>
                      <a:noFill/>
                    </a:lnBlToTr>
                    <a:solidFill>
                      <a:srgbClr val="DDDDDD"/>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smtClean="0">
                        <a:ln>
                          <a:noFill/>
                        </a:ln>
                        <a:solidFill>
                          <a:schemeClr val="tx1"/>
                        </a:solidFill>
                        <a:effectLst/>
                        <a:latin typeface="Arial" pitchFamily="34" charset="0"/>
                      </a:endParaRPr>
                    </a:p>
                  </a:txBody>
                  <a:tcPr horzOverflow="overflow">
                    <a:lnL w="76200" cap="flat" cmpd="sng" algn="ctr">
                      <a:solidFill>
                        <a:schemeClr val="bg1"/>
                      </a:solidFill>
                      <a:prstDash val="solid"/>
                      <a:round/>
                      <a:headEnd type="none" w="med" len="med"/>
                      <a:tailEnd type="none" w="med" len="med"/>
                    </a:lnL>
                    <a:lnR w="76200" cap="flat" cmpd="sng" algn="ctr">
                      <a:solidFill>
                        <a:schemeClr val="bg1"/>
                      </a:solid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a:noFill/>
                    </a:lnTlToBr>
                    <a:lnBlToTr>
                      <a:noFill/>
                    </a:lnBlToTr>
                    <a:solidFill>
                      <a:srgbClr val="CCECFF"/>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smtClean="0">
                        <a:ln>
                          <a:noFill/>
                        </a:ln>
                        <a:solidFill>
                          <a:schemeClr val="tx1"/>
                        </a:solidFill>
                        <a:effectLst/>
                        <a:latin typeface="Arial" pitchFamily="34" charset="0"/>
                      </a:endParaRPr>
                    </a:p>
                  </a:txBody>
                  <a:tcPr horzOverflow="overflow">
                    <a:lnL w="76200" cap="flat" cmpd="sng" algn="ctr">
                      <a:solidFill>
                        <a:schemeClr val="bg1"/>
                      </a:solidFill>
                      <a:prstDash val="solid"/>
                      <a:round/>
                      <a:headEnd type="none" w="med" len="med"/>
                      <a:tailEnd type="none" w="med" len="med"/>
                    </a:lnL>
                    <a:lnR w="76200" cap="flat" cmpd="sng" algn="ctr">
                      <a:solidFill>
                        <a:schemeClr val="bg1"/>
                      </a:solid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a:noFill/>
                    </a:lnTlToBr>
                    <a:lnBlToTr>
                      <a:noFill/>
                    </a:lnBlToTr>
                    <a:solidFill>
                      <a:srgbClr val="CCECFF"/>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smtClean="0">
                        <a:ln>
                          <a:noFill/>
                        </a:ln>
                        <a:solidFill>
                          <a:schemeClr val="tx1"/>
                        </a:solidFill>
                        <a:effectLst/>
                        <a:latin typeface="Arial" pitchFamily="34" charset="0"/>
                      </a:endParaRPr>
                    </a:p>
                  </a:txBody>
                  <a:tcPr horzOverflow="overflow">
                    <a:lnL w="76200" cap="flat" cmpd="sng" algn="ctr">
                      <a:solidFill>
                        <a:schemeClr val="bg1"/>
                      </a:solidFill>
                      <a:prstDash val="solid"/>
                      <a:round/>
                      <a:headEnd type="none" w="med" len="med"/>
                      <a:tailEnd type="none" w="med" len="med"/>
                    </a:lnL>
                    <a:lnR w="76200" cap="flat" cmpd="sng" algn="ctr">
                      <a:solidFill>
                        <a:schemeClr val="bg1"/>
                      </a:solid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a:noFill/>
                    </a:lnTlToBr>
                    <a:lnBlToTr>
                      <a:noFill/>
                    </a:lnBlToTr>
                    <a:solidFill>
                      <a:srgbClr val="CCECFF"/>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smtClean="0">
                        <a:ln>
                          <a:noFill/>
                        </a:ln>
                        <a:solidFill>
                          <a:schemeClr val="tx1"/>
                        </a:solidFill>
                        <a:effectLst/>
                        <a:latin typeface="Arial" pitchFamily="34" charset="0"/>
                      </a:endParaRPr>
                    </a:p>
                  </a:txBody>
                  <a:tcPr horzOverflow="overflow">
                    <a:lnL w="76200" cap="flat" cmpd="sng" algn="ctr">
                      <a:solidFill>
                        <a:schemeClr val="bg1"/>
                      </a:solidFill>
                      <a:prstDash val="solid"/>
                      <a:round/>
                      <a:headEnd type="none" w="med" len="med"/>
                      <a:tailEnd type="none" w="med" len="med"/>
                    </a:lnL>
                    <a:lnR w="76200" cap="flat" cmpd="sng" algn="ctr">
                      <a:solidFill>
                        <a:schemeClr val="bg1"/>
                      </a:solid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a:noFill/>
                    </a:lnTlToBr>
                    <a:lnBlToTr>
                      <a:noFill/>
                    </a:lnBlToTr>
                    <a:solidFill>
                      <a:srgbClr val="CCECFF"/>
                    </a:solidFill>
                  </a:tcPr>
                </a:tc>
              </a:tr>
              <a:tr h="859536">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600" b="1" i="0" u="none" strike="noStrike" cap="none" normalizeH="0" baseline="0" smtClean="0">
                          <a:ln>
                            <a:noFill/>
                          </a:ln>
                          <a:solidFill>
                            <a:schemeClr val="tx1"/>
                          </a:solidFill>
                          <a:effectLst/>
                          <a:latin typeface="Arial" pitchFamily="34" charset="0"/>
                        </a:rPr>
                        <a:t>Coach </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600" b="1" i="0" u="none" strike="noStrike" cap="none" normalizeH="0" baseline="0" smtClean="0">
                          <a:ln>
                            <a:noFill/>
                          </a:ln>
                          <a:solidFill>
                            <a:schemeClr val="tx1"/>
                          </a:solidFill>
                          <a:effectLst/>
                          <a:latin typeface="Arial" pitchFamily="34" charset="0"/>
                        </a:rPr>
                        <a:t>(Level 2)</a:t>
                      </a:r>
                    </a:p>
                  </a:txBody>
                  <a:tcPr horzOverflow="overflow">
                    <a:lnL w="76200" cap="flat" cmpd="sng" algn="ctr">
                      <a:solidFill>
                        <a:schemeClr val="bg1"/>
                      </a:solidFill>
                      <a:prstDash val="solid"/>
                      <a:round/>
                      <a:headEnd type="none" w="med" len="med"/>
                      <a:tailEnd type="none" w="med" len="med"/>
                    </a:lnL>
                    <a:lnR w="76200" cap="flat" cmpd="sng" algn="ctr">
                      <a:solidFill>
                        <a:schemeClr val="bg1"/>
                      </a:solid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a:noFill/>
                    </a:lnTlToBr>
                    <a:lnBlToTr>
                      <a:noFill/>
                    </a:lnBlToTr>
                    <a:solidFill>
                      <a:srgbClr val="DDDDDD"/>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smtClean="0">
                        <a:ln>
                          <a:noFill/>
                        </a:ln>
                        <a:solidFill>
                          <a:schemeClr val="tx1"/>
                        </a:solidFill>
                        <a:effectLst/>
                        <a:latin typeface="Arial" pitchFamily="34" charset="0"/>
                      </a:endParaRPr>
                    </a:p>
                  </a:txBody>
                  <a:tcPr horzOverflow="overflow">
                    <a:lnL w="76200" cap="flat" cmpd="sng" algn="ctr">
                      <a:solidFill>
                        <a:schemeClr val="bg1"/>
                      </a:solidFill>
                      <a:prstDash val="solid"/>
                      <a:round/>
                      <a:headEnd type="none" w="med" len="med"/>
                      <a:tailEnd type="none" w="med" len="med"/>
                    </a:lnL>
                    <a:lnR w="76200" cap="flat" cmpd="sng" algn="ctr">
                      <a:solidFill>
                        <a:schemeClr val="bg1"/>
                      </a:solid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a:noFill/>
                    </a:lnTlToBr>
                    <a:lnBlToTr>
                      <a:noFill/>
                    </a:lnBlToTr>
                    <a:solidFill>
                      <a:srgbClr val="CCECFF"/>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smtClean="0">
                        <a:ln>
                          <a:noFill/>
                        </a:ln>
                        <a:solidFill>
                          <a:schemeClr val="tx1"/>
                        </a:solidFill>
                        <a:effectLst/>
                        <a:latin typeface="Arial" pitchFamily="34" charset="0"/>
                      </a:endParaRPr>
                    </a:p>
                  </a:txBody>
                  <a:tcPr horzOverflow="overflow">
                    <a:lnL w="76200" cap="flat" cmpd="sng" algn="ctr">
                      <a:solidFill>
                        <a:schemeClr val="bg1"/>
                      </a:solidFill>
                      <a:prstDash val="solid"/>
                      <a:round/>
                      <a:headEnd type="none" w="med" len="med"/>
                      <a:tailEnd type="none" w="med" len="med"/>
                    </a:lnL>
                    <a:lnR w="76200" cap="flat" cmpd="sng" algn="ctr">
                      <a:solidFill>
                        <a:schemeClr val="bg1"/>
                      </a:solid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a:noFill/>
                    </a:lnTlToBr>
                    <a:lnBlToTr>
                      <a:noFill/>
                    </a:lnBlToTr>
                    <a:solidFill>
                      <a:srgbClr val="CCECFF"/>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smtClean="0">
                        <a:ln>
                          <a:noFill/>
                        </a:ln>
                        <a:solidFill>
                          <a:schemeClr val="tx1"/>
                        </a:solidFill>
                        <a:effectLst/>
                        <a:latin typeface="Arial" pitchFamily="34" charset="0"/>
                      </a:endParaRPr>
                    </a:p>
                  </a:txBody>
                  <a:tcPr horzOverflow="overflow">
                    <a:lnL w="76200" cap="flat" cmpd="sng" algn="ctr">
                      <a:solidFill>
                        <a:schemeClr val="bg1"/>
                      </a:solidFill>
                      <a:prstDash val="solid"/>
                      <a:round/>
                      <a:headEnd type="none" w="med" len="med"/>
                      <a:tailEnd type="none" w="med" len="med"/>
                    </a:lnL>
                    <a:lnR w="76200" cap="flat" cmpd="sng" algn="ctr">
                      <a:solidFill>
                        <a:schemeClr val="bg1"/>
                      </a:solid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a:noFill/>
                    </a:lnTlToBr>
                    <a:lnBlToTr>
                      <a:noFill/>
                    </a:lnBlToTr>
                    <a:solidFill>
                      <a:srgbClr val="CCECFF"/>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smtClean="0">
                        <a:ln>
                          <a:noFill/>
                        </a:ln>
                        <a:solidFill>
                          <a:schemeClr val="tx1"/>
                        </a:solidFill>
                        <a:effectLst/>
                        <a:latin typeface="Arial" pitchFamily="34" charset="0"/>
                      </a:endParaRPr>
                    </a:p>
                  </a:txBody>
                  <a:tcPr horzOverflow="overflow">
                    <a:lnL w="76200" cap="flat" cmpd="sng" algn="ctr">
                      <a:solidFill>
                        <a:schemeClr val="bg1"/>
                      </a:solidFill>
                      <a:prstDash val="solid"/>
                      <a:round/>
                      <a:headEnd type="none" w="med" len="med"/>
                      <a:tailEnd type="none" w="med" len="med"/>
                    </a:lnL>
                    <a:lnR w="76200" cap="flat" cmpd="sng" algn="ctr">
                      <a:solidFill>
                        <a:schemeClr val="bg1"/>
                      </a:solid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a:noFill/>
                    </a:lnTlToBr>
                    <a:lnBlToTr>
                      <a:noFill/>
                    </a:lnBlToTr>
                    <a:solidFill>
                      <a:srgbClr val="CCECFF"/>
                    </a:solidFill>
                  </a:tcPr>
                </a:tc>
              </a:tr>
              <a:tr h="105156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600" b="1" i="0" u="none" strike="noStrike" cap="none" normalizeH="0" baseline="0" smtClean="0">
                          <a:ln>
                            <a:noFill/>
                          </a:ln>
                          <a:solidFill>
                            <a:schemeClr val="tx1"/>
                          </a:solidFill>
                          <a:effectLst/>
                          <a:latin typeface="Arial" pitchFamily="34" charset="0"/>
                        </a:rPr>
                        <a:t>Apprentice (Level 1)</a:t>
                      </a:r>
                    </a:p>
                  </a:txBody>
                  <a:tcPr horzOverflow="overflow">
                    <a:lnL w="76200" cap="flat" cmpd="sng" algn="ctr">
                      <a:solidFill>
                        <a:schemeClr val="bg1"/>
                      </a:solidFill>
                      <a:prstDash val="solid"/>
                      <a:round/>
                      <a:headEnd type="none" w="med" len="med"/>
                      <a:tailEnd type="none" w="med" len="med"/>
                    </a:lnL>
                    <a:lnR w="76200" cap="flat" cmpd="sng" algn="ctr">
                      <a:solidFill>
                        <a:schemeClr val="bg1"/>
                      </a:solid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a:noFill/>
                    </a:lnTlToBr>
                    <a:lnBlToTr>
                      <a:noFill/>
                    </a:lnBlToTr>
                    <a:solidFill>
                      <a:srgbClr val="DDDDDD"/>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smtClean="0">
                        <a:ln>
                          <a:noFill/>
                        </a:ln>
                        <a:solidFill>
                          <a:schemeClr val="tx1"/>
                        </a:solidFill>
                        <a:effectLst/>
                        <a:latin typeface="Arial" pitchFamily="34" charset="0"/>
                      </a:endParaRPr>
                    </a:p>
                  </a:txBody>
                  <a:tcPr horzOverflow="overflow">
                    <a:lnL w="76200" cap="flat" cmpd="sng" algn="ctr">
                      <a:solidFill>
                        <a:schemeClr val="bg1"/>
                      </a:solidFill>
                      <a:prstDash val="solid"/>
                      <a:round/>
                      <a:headEnd type="none" w="med" len="med"/>
                      <a:tailEnd type="none" w="med" len="med"/>
                    </a:lnL>
                    <a:lnR w="76200" cap="flat" cmpd="sng" algn="ctr">
                      <a:solidFill>
                        <a:schemeClr val="bg1"/>
                      </a:solid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a:noFill/>
                    </a:lnTlToBr>
                    <a:lnBlToTr>
                      <a:noFill/>
                    </a:lnBlToTr>
                    <a:solidFill>
                      <a:srgbClr val="CCECFF"/>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smtClean="0">
                        <a:ln>
                          <a:noFill/>
                        </a:ln>
                        <a:solidFill>
                          <a:schemeClr val="tx1"/>
                        </a:solidFill>
                        <a:effectLst/>
                        <a:latin typeface="Arial" pitchFamily="34" charset="0"/>
                      </a:endParaRPr>
                    </a:p>
                  </a:txBody>
                  <a:tcPr horzOverflow="overflow">
                    <a:lnL w="76200" cap="flat" cmpd="sng" algn="ctr">
                      <a:solidFill>
                        <a:schemeClr val="bg1"/>
                      </a:solidFill>
                      <a:prstDash val="solid"/>
                      <a:round/>
                      <a:headEnd type="none" w="med" len="med"/>
                      <a:tailEnd type="none" w="med" len="med"/>
                    </a:lnL>
                    <a:lnR w="76200" cap="flat" cmpd="sng" algn="ctr">
                      <a:solidFill>
                        <a:schemeClr val="bg1"/>
                      </a:solid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a:noFill/>
                    </a:lnTlToBr>
                    <a:lnBlToTr>
                      <a:noFill/>
                    </a:lnBlToTr>
                    <a:solidFill>
                      <a:srgbClr val="CCECFF"/>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smtClean="0">
                        <a:ln>
                          <a:noFill/>
                        </a:ln>
                        <a:solidFill>
                          <a:schemeClr val="tx1"/>
                        </a:solidFill>
                        <a:effectLst/>
                        <a:latin typeface="Arial" pitchFamily="34" charset="0"/>
                      </a:endParaRPr>
                    </a:p>
                  </a:txBody>
                  <a:tcPr horzOverflow="overflow">
                    <a:lnL w="76200" cap="flat" cmpd="sng" algn="ctr">
                      <a:solidFill>
                        <a:schemeClr val="bg1"/>
                      </a:solidFill>
                      <a:prstDash val="solid"/>
                      <a:round/>
                      <a:headEnd type="none" w="med" len="med"/>
                      <a:tailEnd type="none" w="med" len="med"/>
                    </a:lnL>
                    <a:lnR w="76200" cap="flat" cmpd="sng" algn="ctr">
                      <a:solidFill>
                        <a:schemeClr val="bg1"/>
                      </a:solid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a:noFill/>
                    </a:lnTlToBr>
                    <a:lnBlToTr>
                      <a:noFill/>
                    </a:lnBlToTr>
                    <a:solidFill>
                      <a:srgbClr val="CCECFF"/>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smtClean="0">
                        <a:ln>
                          <a:noFill/>
                        </a:ln>
                        <a:solidFill>
                          <a:schemeClr val="tx1"/>
                        </a:solidFill>
                        <a:effectLst/>
                        <a:latin typeface="Arial" pitchFamily="34" charset="0"/>
                      </a:endParaRPr>
                    </a:p>
                  </a:txBody>
                  <a:tcPr horzOverflow="overflow">
                    <a:lnL w="76200" cap="flat" cmpd="sng" algn="ctr">
                      <a:solidFill>
                        <a:schemeClr val="bg1"/>
                      </a:solidFill>
                      <a:prstDash val="solid"/>
                      <a:round/>
                      <a:headEnd type="none" w="med" len="med"/>
                      <a:tailEnd type="none" w="med" len="med"/>
                    </a:lnL>
                    <a:lnR w="76200" cap="flat" cmpd="sng" algn="ctr">
                      <a:solidFill>
                        <a:schemeClr val="bg1"/>
                      </a:solid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a:noFill/>
                    </a:lnTlToBr>
                    <a:lnBlToTr>
                      <a:noFill/>
                    </a:lnBlToTr>
                    <a:solidFill>
                      <a:srgbClr val="CCECFF"/>
                    </a:solidFill>
                  </a:tcPr>
                </a:tc>
              </a:tr>
            </a:tbl>
          </a:graphicData>
        </a:graphic>
      </p:graphicFrame>
      <p:sp>
        <p:nvSpPr>
          <p:cNvPr id="3112" name="Rectangle 40"/>
          <p:cNvSpPr>
            <a:spLocks noChangeArrowheads="1"/>
          </p:cNvSpPr>
          <p:nvPr/>
        </p:nvSpPr>
        <p:spPr bwMode="auto">
          <a:xfrm>
            <a:off x="1835152" y="6008688"/>
            <a:ext cx="6767513" cy="576262"/>
          </a:xfrm>
          <a:prstGeom prst="rect">
            <a:avLst/>
          </a:prstGeom>
          <a:solidFill>
            <a:srgbClr val="000099"/>
          </a:solidFill>
          <a:ln w="9525">
            <a:solidFill>
              <a:schemeClr val="tx1"/>
            </a:solidFill>
            <a:miter lim="800000"/>
            <a:headEnd/>
            <a:tailEnd/>
          </a:ln>
          <a:effectLst/>
        </p:spPr>
        <p:txBody>
          <a:bodyPr wrap="none" anchor="ctr"/>
          <a:lstStyle/>
          <a:p>
            <a:pPr algn="ctr"/>
            <a:r>
              <a:rPr lang="en-GB" b="1">
                <a:solidFill>
                  <a:schemeClr val="bg1"/>
                </a:solidFill>
              </a:rPr>
              <a:t>Pre Coaching Experience</a:t>
            </a:r>
          </a:p>
        </p:txBody>
      </p:sp>
      <p:sp>
        <p:nvSpPr>
          <p:cNvPr id="3113" name="Line 41"/>
          <p:cNvSpPr>
            <a:spLocks noChangeShapeType="1"/>
          </p:cNvSpPr>
          <p:nvPr/>
        </p:nvSpPr>
        <p:spPr bwMode="auto">
          <a:xfrm flipV="1">
            <a:off x="2555875" y="5575301"/>
            <a:ext cx="0" cy="288925"/>
          </a:xfrm>
          <a:prstGeom prst="line">
            <a:avLst/>
          </a:prstGeom>
          <a:noFill/>
          <a:ln w="9525">
            <a:solidFill>
              <a:schemeClr val="tx1"/>
            </a:solidFill>
            <a:round/>
            <a:headEnd/>
            <a:tailEnd type="triangle" w="med" len="med"/>
          </a:ln>
          <a:effectLst/>
        </p:spPr>
        <p:txBody>
          <a:bodyPr/>
          <a:lstStyle/>
          <a:p>
            <a:endParaRPr lang="en-GB"/>
          </a:p>
        </p:txBody>
      </p:sp>
      <p:sp>
        <p:nvSpPr>
          <p:cNvPr id="3114" name="Line 42"/>
          <p:cNvSpPr>
            <a:spLocks noChangeShapeType="1"/>
          </p:cNvSpPr>
          <p:nvPr/>
        </p:nvSpPr>
        <p:spPr bwMode="auto">
          <a:xfrm flipV="1">
            <a:off x="4211639" y="5575301"/>
            <a:ext cx="0" cy="288925"/>
          </a:xfrm>
          <a:prstGeom prst="line">
            <a:avLst/>
          </a:prstGeom>
          <a:noFill/>
          <a:ln w="9525">
            <a:solidFill>
              <a:schemeClr val="tx1"/>
            </a:solidFill>
            <a:round/>
            <a:headEnd/>
            <a:tailEnd type="triangle" w="med" len="med"/>
          </a:ln>
          <a:effectLst/>
        </p:spPr>
        <p:txBody>
          <a:bodyPr/>
          <a:lstStyle/>
          <a:p>
            <a:endParaRPr lang="en-GB"/>
          </a:p>
        </p:txBody>
      </p:sp>
      <p:sp>
        <p:nvSpPr>
          <p:cNvPr id="3115" name="Line 43"/>
          <p:cNvSpPr>
            <a:spLocks noChangeShapeType="1"/>
          </p:cNvSpPr>
          <p:nvPr/>
        </p:nvSpPr>
        <p:spPr bwMode="auto">
          <a:xfrm flipV="1">
            <a:off x="5795963" y="5575301"/>
            <a:ext cx="0" cy="288925"/>
          </a:xfrm>
          <a:prstGeom prst="line">
            <a:avLst/>
          </a:prstGeom>
          <a:noFill/>
          <a:ln w="9525">
            <a:solidFill>
              <a:schemeClr val="tx1"/>
            </a:solidFill>
            <a:round/>
            <a:headEnd/>
            <a:tailEnd type="triangle" w="med" len="med"/>
          </a:ln>
          <a:effectLst/>
        </p:spPr>
        <p:txBody>
          <a:bodyPr/>
          <a:lstStyle/>
          <a:p>
            <a:endParaRPr lang="en-GB"/>
          </a:p>
        </p:txBody>
      </p:sp>
      <p:sp>
        <p:nvSpPr>
          <p:cNvPr id="3116" name="Line 44"/>
          <p:cNvSpPr>
            <a:spLocks noChangeShapeType="1"/>
          </p:cNvSpPr>
          <p:nvPr/>
        </p:nvSpPr>
        <p:spPr bwMode="auto">
          <a:xfrm flipV="1">
            <a:off x="7812088" y="5575301"/>
            <a:ext cx="0" cy="288925"/>
          </a:xfrm>
          <a:prstGeom prst="line">
            <a:avLst/>
          </a:prstGeom>
          <a:noFill/>
          <a:ln w="9525">
            <a:solidFill>
              <a:schemeClr val="tx1"/>
            </a:solidFill>
            <a:round/>
            <a:headEnd/>
            <a:tailEnd type="triangle" w="med" len="med"/>
          </a:ln>
          <a:effectLst/>
        </p:spPr>
        <p:txBody>
          <a:bodyPr/>
          <a:lstStyle/>
          <a:p>
            <a:endParaRPr lang="en-GB"/>
          </a:p>
        </p:txBody>
      </p:sp>
      <p:sp>
        <p:nvSpPr>
          <p:cNvPr id="3117" name="Text Box 45"/>
          <p:cNvSpPr txBox="1">
            <a:spLocks noChangeArrowheads="1"/>
          </p:cNvSpPr>
          <p:nvPr/>
        </p:nvSpPr>
        <p:spPr bwMode="auto">
          <a:xfrm>
            <a:off x="395289" y="260351"/>
            <a:ext cx="4824412" cy="369332"/>
          </a:xfrm>
          <a:prstGeom prst="rect">
            <a:avLst/>
          </a:prstGeom>
          <a:noFill/>
          <a:ln w="9525">
            <a:noFill/>
            <a:miter lim="800000"/>
            <a:headEnd/>
            <a:tailEnd/>
          </a:ln>
          <a:effectLst/>
        </p:spPr>
        <p:txBody>
          <a:bodyPr>
            <a:spAutoFit/>
          </a:bodyPr>
          <a:lstStyle/>
          <a:p>
            <a:pPr>
              <a:spcBef>
                <a:spcPct val="50000"/>
              </a:spcBef>
            </a:pPr>
            <a:r>
              <a:rPr lang="en-GB" b="1"/>
              <a:t>UK Coaching Model</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167" name="Group 47"/>
          <p:cNvGraphicFramePr>
            <a:graphicFrameLocks noGrp="1"/>
          </p:cNvGraphicFramePr>
          <p:nvPr>
            <p:ph/>
          </p:nvPr>
        </p:nvGraphicFramePr>
        <p:xfrm>
          <a:off x="323851" y="1412876"/>
          <a:ext cx="8435975" cy="5065776"/>
        </p:xfrm>
        <a:graphic>
          <a:graphicData uri="http://schemas.openxmlformats.org/drawingml/2006/table">
            <a:tbl>
              <a:tblPr/>
              <a:tblGrid>
                <a:gridCol w="1584325"/>
                <a:gridCol w="1584325"/>
                <a:gridCol w="1584325"/>
                <a:gridCol w="1728788"/>
                <a:gridCol w="1954212"/>
              </a:tblGrid>
              <a:tr h="105156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smtClean="0">
                        <a:ln>
                          <a:noFill/>
                        </a:ln>
                        <a:solidFill>
                          <a:schemeClr val="tx1"/>
                        </a:solidFill>
                        <a:effectLst/>
                        <a:latin typeface="Arial" pitchFamily="34" charset="0"/>
                      </a:endParaRPr>
                    </a:p>
                  </a:txBody>
                  <a:tcPr horzOverflow="overflow">
                    <a:lnL w="76200" cap="flat" cmpd="sng" algn="ctr">
                      <a:solidFill>
                        <a:schemeClr val="bg1"/>
                      </a:solidFill>
                      <a:prstDash val="solid"/>
                      <a:round/>
                      <a:headEnd type="none" w="med" len="med"/>
                      <a:tailEnd type="none" w="med" len="med"/>
                    </a:lnL>
                    <a:lnR w="76200" cap="flat" cmpd="sng" algn="ctr">
                      <a:solidFill>
                        <a:schemeClr val="bg1"/>
                      </a:solid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a:noFill/>
                    </a:lnTlToBr>
                    <a:lnBlToTr>
                      <a:noFill/>
                    </a:lnBlToTr>
                    <a:solidFill>
                      <a:schemeClr val="bg1"/>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600" b="1" i="0" u="none" strike="noStrike" cap="none" normalizeH="0" baseline="0" smtClean="0">
                          <a:ln>
                            <a:noFill/>
                          </a:ln>
                          <a:solidFill>
                            <a:schemeClr val="bg1"/>
                          </a:solidFill>
                          <a:effectLst/>
                          <a:latin typeface="Arial" pitchFamily="34" charset="0"/>
                        </a:rPr>
                        <a:t>Children’s Coach</a:t>
                      </a:r>
                    </a:p>
                  </a:txBody>
                  <a:tcPr horzOverflow="overflow">
                    <a:lnL w="76200" cap="flat" cmpd="sng" algn="ctr">
                      <a:solidFill>
                        <a:schemeClr val="bg1"/>
                      </a:solidFill>
                      <a:prstDash val="solid"/>
                      <a:round/>
                      <a:headEnd type="none" w="med" len="med"/>
                      <a:tailEnd type="none" w="med" len="med"/>
                    </a:lnL>
                    <a:lnR w="76200" cap="flat" cmpd="sng" algn="ctr">
                      <a:solidFill>
                        <a:schemeClr val="bg1"/>
                      </a:solid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a:noFill/>
                    </a:lnTlToBr>
                    <a:lnBlToTr>
                      <a:noFill/>
                    </a:lnBlToTr>
                    <a:solidFill>
                      <a:schemeClr val="accent2"/>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600" b="1" i="0" u="none" strike="noStrike" cap="none" normalizeH="0" baseline="0" smtClean="0">
                          <a:ln>
                            <a:noFill/>
                          </a:ln>
                          <a:solidFill>
                            <a:schemeClr val="bg1"/>
                          </a:solidFill>
                          <a:effectLst/>
                          <a:latin typeface="Arial" pitchFamily="34" charset="0"/>
                        </a:rPr>
                        <a:t>Participant Coach</a:t>
                      </a:r>
                    </a:p>
                  </a:txBody>
                  <a:tcPr horzOverflow="overflow">
                    <a:lnL w="76200" cap="flat" cmpd="sng" algn="ctr">
                      <a:solidFill>
                        <a:schemeClr val="bg1"/>
                      </a:solidFill>
                      <a:prstDash val="solid"/>
                      <a:round/>
                      <a:headEnd type="none" w="med" len="med"/>
                      <a:tailEnd type="none" w="med" len="med"/>
                    </a:lnL>
                    <a:lnR w="76200" cap="flat" cmpd="sng" algn="ctr">
                      <a:solidFill>
                        <a:schemeClr val="bg1"/>
                      </a:solid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a:noFill/>
                    </a:lnTlToBr>
                    <a:lnBlToTr>
                      <a:noFill/>
                    </a:lnBlToTr>
                    <a:solidFill>
                      <a:schemeClr val="accent2"/>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600" b="1" i="0" u="none" strike="noStrike" cap="none" normalizeH="0" baseline="0" smtClean="0">
                          <a:ln>
                            <a:noFill/>
                          </a:ln>
                          <a:solidFill>
                            <a:schemeClr val="bg1"/>
                          </a:solidFill>
                          <a:effectLst/>
                          <a:latin typeface="Arial" pitchFamily="34" charset="0"/>
                        </a:rPr>
                        <a:t>Performance Coach</a:t>
                      </a:r>
                    </a:p>
                  </a:txBody>
                  <a:tcPr horzOverflow="overflow">
                    <a:lnL w="76200" cap="flat" cmpd="sng" algn="ctr">
                      <a:solidFill>
                        <a:schemeClr val="bg1"/>
                      </a:solidFill>
                      <a:prstDash val="solid"/>
                      <a:round/>
                      <a:headEnd type="none" w="med" len="med"/>
                      <a:tailEnd type="none" w="med" len="med"/>
                    </a:lnL>
                    <a:lnR w="76200" cap="flat" cmpd="sng" algn="ctr">
                      <a:solidFill>
                        <a:schemeClr val="bg1"/>
                      </a:solid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a:noFill/>
                    </a:lnTlToBr>
                    <a:lnBlToTr>
                      <a:noFill/>
                    </a:lnBlToTr>
                    <a:solidFill>
                      <a:schemeClr val="accent2"/>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600" b="1" i="0" u="none" strike="noStrike" cap="none" normalizeH="0" baseline="0" smtClean="0">
                          <a:ln>
                            <a:noFill/>
                          </a:ln>
                          <a:solidFill>
                            <a:schemeClr val="bg1"/>
                          </a:solidFill>
                          <a:effectLst/>
                          <a:latin typeface="Arial" pitchFamily="34" charset="0"/>
                        </a:rPr>
                        <a:t>Elite Performance Coach</a:t>
                      </a:r>
                    </a:p>
                  </a:txBody>
                  <a:tcPr horzOverflow="overflow">
                    <a:lnL w="76200" cap="flat" cmpd="sng" algn="ctr">
                      <a:solidFill>
                        <a:schemeClr val="bg1"/>
                      </a:solidFill>
                      <a:prstDash val="solid"/>
                      <a:round/>
                      <a:headEnd type="none" w="med" len="med"/>
                      <a:tailEnd type="none" w="med" len="med"/>
                    </a:lnL>
                    <a:lnR w="76200" cap="flat" cmpd="sng" algn="ctr">
                      <a:solidFill>
                        <a:schemeClr val="bg1"/>
                      </a:solid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a:noFill/>
                    </a:lnTlToBr>
                    <a:lnBlToTr>
                      <a:noFill/>
                    </a:lnBlToTr>
                    <a:solidFill>
                      <a:schemeClr val="accent2"/>
                    </a:solidFill>
                  </a:tcPr>
                </a:tc>
              </a:tr>
              <a:tr h="105156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600" b="1" i="0" u="none" strike="noStrike" cap="none" normalizeH="0" baseline="0" smtClean="0">
                          <a:ln>
                            <a:noFill/>
                          </a:ln>
                          <a:solidFill>
                            <a:schemeClr val="tx1"/>
                          </a:solidFill>
                          <a:effectLst/>
                          <a:latin typeface="Arial" pitchFamily="34" charset="0"/>
                        </a:rPr>
                        <a:t>Master Coach (Level 4/5)</a:t>
                      </a:r>
                    </a:p>
                  </a:txBody>
                  <a:tcPr horzOverflow="overflow">
                    <a:lnL w="76200" cap="flat" cmpd="sng" algn="ctr">
                      <a:solidFill>
                        <a:schemeClr val="bg1"/>
                      </a:solidFill>
                      <a:prstDash val="solid"/>
                      <a:round/>
                      <a:headEnd type="none" w="med" len="med"/>
                      <a:tailEnd type="none" w="med" len="med"/>
                    </a:lnL>
                    <a:lnR w="76200" cap="flat" cmpd="sng" algn="ctr">
                      <a:solidFill>
                        <a:schemeClr val="bg1"/>
                      </a:solid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a:noFill/>
                    </a:lnTlToBr>
                    <a:lnBlToTr>
                      <a:noFill/>
                    </a:lnBlToTr>
                    <a:solidFill>
                      <a:srgbClr val="DDDDDD"/>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smtClean="0">
                        <a:ln>
                          <a:noFill/>
                        </a:ln>
                        <a:solidFill>
                          <a:schemeClr val="tx1"/>
                        </a:solidFill>
                        <a:effectLst/>
                        <a:latin typeface="Arial" pitchFamily="34" charset="0"/>
                      </a:endParaRPr>
                    </a:p>
                  </a:txBody>
                  <a:tcPr horzOverflow="overflow">
                    <a:lnL w="76200" cap="flat" cmpd="sng" algn="ctr">
                      <a:solidFill>
                        <a:schemeClr val="bg1"/>
                      </a:solidFill>
                      <a:prstDash val="solid"/>
                      <a:round/>
                      <a:headEnd type="none" w="med" len="med"/>
                      <a:tailEnd type="none" w="med" len="med"/>
                    </a:lnL>
                    <a:lnR w="76200" cap="flat" cmpd="sng" algn="ctr">
                      <a:solidFill>
                        <a:schemeClr val="bg1"/>
                      </a:solid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a:noFill/>
                    </a:lnTlToBr>
                    <a:lnBlToTr>
                      <a:noFill/>
                    </a:lnBlToTr>
                    <a:solidFill>
                      <a:srgbClr val="FFCC00"/>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smtClean="0">
                        <a:ln>
                          <a:noFill/>
                        </a:ln>
                        <a:solidFill>
                          <a:schemeClr val="tx1"/>
                        </a:solidFill>
                        <a:effectLst/>
                        <a:latin typeface="Arial" pitchFamily="34" charset="0"/>
                      </a:endParaRPr>
                    </a:p>
                  </a:txBody>
                  <a:tcPr horzOverflow="overflow">
                    <a:lnL w="76200" cap="flat" cmpd="sng" algn="ctr">
                      <a:solidFill>
                        <a:schemeClr val="bg1"/>
                      </a:solidFill>
                      <a:prstDash val="solid"/>
                      <a:round/>
                      <a:headEnd type="none" w="med" len="med"/>
                      <a:tailEnd type="none" w="med" len="med"/>
                    </a:lnL>
                    <a:lnR w="76200" cap="flat" cmpd="sng" algn="ctr">
                      <a:solidFill>
                        <a:schemeClr val="bg1"/>
                      </a:solid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a:noFill/>
                    </a:lnTlToBr>
                    <a:lnBlToTr>
                      <a:noFill/>
                    </a:lnBlToTr>
                    <a:solidFill>
                      <a:srgbClr val="FFCC00"/>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smtClean="0">
                        <a:ln>
                          <a:noFill/>
                        </a:ln>
                        <a:solidFill>
                          <a:schemeClr val="tx1"/>
                        </a:solidFill>
                        <a:effectLst/>
                        <a:latin typeface="Arial" pitchFamily="34" charset="0"/>
                      </a:endParaRPr>
                    </a:p>
                  </a:txBody>
                  <a:tcPr horzOverflow="overflow">
                    <a:lnL w="76200" cap="flat" cmpd="sng" algn="ctr">
                      <a:solidFill>
                        <a:schemeClr val="bg1"/>
                      </a:solidFill>
                      <a:prstDash val="solid"/>
                      <a:round/>
                      <a:headEnd type="none" w="med" len="med"/>
                      <a:tailEnd type="none" w="med" len="med"/>
                    </a:lnL>
                    <a:lnR w="76200" cap="flat" cmpd="sng" algn="ctr">
                      <a:solidFill>
                        <a:schemeClr val="bg1"/>
                      </a:solid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smtClean="0">
                        <a:ln>
                          <a:noFill/>
                        </a:ln>
                        <a:solidFill>
                          <a:schemeClr val="tx1"/>
                        </a:solidFill>
                        <a:effectLst/>
                        <a:latin typeface="Arial" pitchFamily="34" charset="0"/>
                      </a:endParaRPr>
                    </a:p>
                  </a:txBody>
                  <a:tcPr horzOverflow="overflow">
                    <a:lnL w="76200" cap="flat" cmpd="sng" algn="ctr">
                      <a:solidFill>
                        <a:schemeClr val="bg1"/>
                      </a:solidFill>
                      <a:prstDash val="solid"/>
                      <a:round/>
                      <a:headEnd type="none" w="med" len="med"/>
                      <a:tailEnd type="none" w="med" len="med"/>
                    </a:lnL>
                    <a:lnR w="76200" cap="flat" cmpd="sng" algn="ctr">
                      <a:solidFill>
                        <a:schemeClr val="bg1"/>
                      </a:solid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a:noFill/>
                    </a:lnTlToBr>
                    <a:lnBlToTr>
                      <a:noFill/>
                    </a:lnBlToTr>
                    <a:solidFill>
                      <a:schemeClr val="tx1"/>
                    </a:solidFill>
                  </a:tcPr>
                </a:tc>
              </a:tr>
              <a:tr h="105156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600" b="1" i="0" u="none" strike="noStrike" cap="none" normalizeH="0" baseline="0" smtClean="0">
                          <a:ln>
                            <a:noFill/>
                          </a:ln>
                          <a:solidFill>
                            <a:schemeClr val="tx1"/>
                          </a:solidFill>
                          <a:effectLst/>
                          <a:latin typeface="Arial" pitchFamily="34" charset="0"/>
                        </a:rPr>
                        <a:t>Senior Coach (Level 3)</a:t>
                      </a:r>
                    </a:p>
                  </a:txBody>
                  <a:tcPr horzOverflow="overflow">
                    <a:lnL w="76200" cap="flat" cmpd="sng" algn="ctr">
                      <a:solidFill>
                        <a:schemeClr val="bg1"/>
                      </a:solidFill>
                      <a:prstDash val="solid"/>
                      <a:round/>
                      <a:headEnd type="none" w="med" len="med"/>
                      <a:tailEnd type="none" w="med" len="med"/>
                    </a:lnL>
                    <a:lnR w="76200" cap="flat" cmpd="sng" algn="ctr">
                      <a:solidFill>
                        <a:schemeClr val="bg1"/>
                      </a:solid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a:noFill/>
                    </a:lnTlToBr>
                    <a:lnBlToTr>
                      <a:noFill/>
                    </a:lnBlToTr>
                    <a:solidFill>
                      <a:srgbClr val="DDDDDD"/>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smtClean="0">
                        <a:ln>
                          <a:noFill/>
                        </a:ln>
                        <a:solidFill>
                          <a:schemeClr val="tx1"/>
                        </a:solidFill>
                        <a:effectLst/>
                        <a:latin typeface="Arial" pitchFamily="34" charset="0"/>
                      </a:endParaRPr>
                    </a:p>
                  </a:txBody>
                  <a:tcPr horzOverflow="overflow">
                    <a:lnL w="76200" cap="flat" cmpd="sng" algn="ctr">
                      <a:solidFill>
                        <a:schemeClr val="bg1"/>
                      </a:solidFill>
                      <a:prstDash val="solid"/>
                      <a:round/>
                      <a:headEnd type="none" w="med" len="med"/>
                      <a:tailEnd type="none" w="med" len="med"/>
                    </a:lnL>
                    <a:lnR w="76200" cap="flat" cmpd="sng" algn="ctr">
                      <a:solidFill>
                        <a:schemeClr val="bg1"/>
                      </a:solid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a:noFill/>
                    </a:lnTlToBr>
                    <a:lnBlToTr>
                      <a:noFill/>
                    </a:lnBlToTr>
                    <a:solidFill>
                      <a:srgbClr val="FFCC00"/>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smtClean="0">
                        <a:ln>
                          <a:noFill/>
                        </a:ln>
                        <a:solidFill>
                          <a:schemeClr val="tx1"/>
                        </a:solidFill>
                        <a:effectLst/>
                        <a:latin typeface="Arial" pitchFamily="34" charset="0"/>
                      </a:endParaRPr>
                    </a:p>
                  </a:txBody>
                  <a:tcPr horzOverflow="overflow">
                    <a:lnL w="76200" cap="flat" cmpd="sng" algn="ctr">
                      <a:solidFill>
                        <a:schemeClr val="bg1"/>
                      </a:solidFill>
                      <a:prstDash val="solid"/>
                      <a:round/>
                      <a:headEnd type="none" w="med" len="med"/>
                      <a:tailEnd type="none" w="med" len="med"/>
                    </a:lnL>
                    <a:lnR w="76200" cap="flat" cmpd="sng" algn="ctr">
                      <a:solidFill>
                        <a:schemeClr val="bg1"/>
                      </a:solid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a:noFill/>
                    </a:lnTlToBr>
                    <a:lnBlToTr>
                      <a:noFill/>
                    </a:lnBlToTr>
                    <a:solidFill>
                      <a:srgbClr val="FFCC00"/>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smtClean="0">
                        <a:ln>
                          <a:noFill/>
                        </a:ln>
                        <a:solidFill>
                          <a:schemeClr val="tx1"/>
                        </a:solidFill>
                        <a:effectLst/>
                        <a:latin typeface="Arial" pitchFamily="34" charset="0"/>
                      </a:endParaRPr>
                    </a:p>
                  </a:txBody>
                  <a:tcPr horzOverflow="overflow">
                    <a:lnL w="76200" cap="flat" cmpd="sng" algn="ctr">
                      <a:solidFill>
                        <a:schemeClr val="bg1"/>
                      </a:solidFill>
                      <a:prstDash val="solid"/>
                      <a:round/>
                      <a:headEnd type="none" w="med" len="med"/>
                      <a:tailEnd type="none" w="med" len="med"/>
                    </a:lnL>
                    <a:lnR w="76200" cap="flat" cmpd="sng" algn="ctr">
                      <a:solidFill>
                        <a:schemeClr val="bg1"/>
                      </a:solid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smtClean="0">
                        <a:ln>
                          <a:noFill/>
                        </a:ln>
                        <a:solidFill>
                          <a:schemeClr val="tx1"/>
                        </a:solidFill>
                        <a:effectLst/>
                        <a:latin typeface="Arial" pitchFamily="34" charset="0"/>
                      </a:endParaRPr>
                    </a:p>
                  </a:txBody>
                  <a:tcPr horzOverflow="overflow">
                    <a:lnL w="76200" cap="flat" cmpd="sng" algn="ctr">
                      <a:solidFill>
                        <a:schemeClr val="bg1"/>
                      </a:solidFill>
                      <a:prstDash val="solid"/>
                      <a:round/>
                      <a:headEnd type="none" w="med" len="med"/>
                      <a:tailEnd type="none" w="med" len="med"/>
                    </a:lnL>
                    <a:lnR w="76200" cap="flat" cmpd="sng" algn="ctr">
                      <a:solidFill>
                        <a:schemeClr val="bg1"/>
                      </a:solid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a:noFill/>
                    </a:lnTlToBr>
                    <a:lnBlToTr>
                      <a:noFill/>
                    </a:lnBlToTr>
                    <a:solidFill>
                      <a:schemeClr val="tx1"/>
                    </a:solidFill>
                  </a:tcPr>
                </a:tc>
              </a:tr>
              <a:tr h="859536">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600" b="1" i="0" u="none" strike="noStrike" cap="none" normalizeH="0" baseline="0" smtClean="0">
                          <a:ln>
                            <a:noFill/>
                          </a:ln>
                          <a:solidFill>
                            <a:schemeClr val="tx1"/>
                          </a:solidFill>
                          <a:effectLst/>
                          <a:latin typeface="Arial" pitchFamily="34" charset="0"/>
                        </a:rPr>
                        <a:t>Coach </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600" b="1" i="0" u="none" strike="noStrike" cap="none" normalizeH="0" baseline="0" smtClean="0">
                          <a:ln>
                            <a:noFill/>
                          </a:ln>
                          <a:solidFill>
                            <a:schemeClr val="tx1"/>
                          </a:solidFill>
                          <a:effectLst/>
                          <a:latin typeface="Arial" pitchFamily="34" charset="0"/>
                        </a:rPr>
                        <a:t>(Level 2)</a:t>
                      </a:r>
                    </a:p>
                  </a:txBody>
                  <a:tcPr horzOverflow="overflow">
                    <a:lnL w="76200" cap="flat" cmpd="sng" algn="ctr">
                      <a:solidFill>
                        <a:schemeClr val="bg1"/>
                      </a:solidFill>
                      <a:prstDash val="solid"/>
                      <a:round/>
                      <a:headEnd type="none" w="med" len="med"/>
                      <a:tailEnd type="none" w="med" len="med"/>
                    </a:lnL>
                    <a:lnR w="76200" cap="flat" cmpd="sng" algn="ctr">
                      <a:solidFill>
                        <a:schemeClr val="bg1"/>
                      </a:solid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a:noFill/>
                    </a:lnTlToBr>
                    <a:lnBlToTr>
                      <a:noFill/>
                    </a:lnBlToTr>
                    <a:solidFill>
                      <a:srgbClr val="DDDDDD"/>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smtClean="0">
                        <a:ln>
                          <a:noFill/>
                        </a:ln>
                        <a:solidFill>
                          <a:schemeClr val="tx1"/>
                        </a:solidFill>
                        <a:effectLst/>
                        <a:latin typeface="Arial" pitchFamily="34" charset="0"/>
                      </a:endParaRPr>
                    </a:p>
                  </a:txBody>
                  <a:tcPr horzOverflow="overflow">
                    <a:lnL w="76200" cap="flat" cmpd="sng" algn="ctr">
                      <a:solidFill>
                        <a:schemeClr val="bg1"/>
                      </a:solidFill>
                      <a:prstDash val="solid"/>
                      <a:round/>
                      <a:headEnd type="none" w="med" len="med"/>
                      <a:tailEnd type="none" w="med" len="med"/>
                    </a:lnL>
                    <a:lnR w="76200" cap="flat" cmpd="sng" algn="ctr">
                      <a:solidFill>
                        <a:schemeClr val="bg1"/>
                      </a:solid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a:noFill/>
                    </a:lnTlToBr>
                    <a:lnBlToTr>
                      <a:noFill/>
                    </a:lnBlToTr>
                    <a:solidFill>
                      <a:srgbClr val="FF3300"/>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smtClean="0">
                        <a:ln>
                          <a:noFill/>
                        </a:ln>
                        <a:solidFill>
                          <a:schemeClr val="tx1"/>
                        </a:solidFill>
                        <a:effectLst/>
                        <a:latin typeface="Arial" pitchFamily="34" charset="0"/>
                      </a:endParaRPr>
                    </a:p>
                  </a:txBody>
                  <a:tcPr horzOverflow="overflow">
                    <a:lnL w="76200" cap="flat" cmpd="sng" algn="ctr">
                      <a:solidFill>
                        <a:schemeClr val="bg1"/>
                      </a:solidFill>
                      <a:prstDash val="solid"/>
                      <a:round/>
                      <a:headEnd type="none" w="med" len="med"/>
                      <a:tailEnd type="none" w="med" len="med"/>
                    </a:lnL>
                    <a:lnR w="76200" cap="flat" cmpd="sng" algn="ctr">
                      <a:solidFill>
                        <a:schemeClr val="bg1"/>
                      </a:solid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a:noFill/>
                    </a:lnTlToBr>
                    <a:lnBlToTr>
                      <a:noFill/>
                    </a:lnBlToTr>
                    <a:solidFill>
                      <a:srgbClr val="FF3300"/>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smtClean="0">
                        <a:ln>
                          <a:noFill/>
                        </a:ln>
                        <a:solidFill>
                          <a:schemeClr val="tx1"/>
                        </a:solidFill>
                        <a:effectLst/>
                        <a:latin typeface="Arial" pitchFamily="34" charset="0"/>
                      </a:endParaRPr>
                    </a:p>
                  </a:txBody>
                  <a:tcPr horzOverflow="overflow">
                    <a:lnL w="76200" cap="flat" cmpd="sng" algn="ctr">
                      <a:solidFill>
                        <a:schemeClr val="bg1"/>
                      </a:solidFill>
                      <a:prstDash val="solid"/>
                      <a:round/>
                      <a:headEnd type="none" w="med" len="med"/>
                      <a:tailEnd type="none" w="med" len="med"/>
                    </a:lnL>
                    <a:lnR w="76200" cap="flat" cmpd="sng" algn="ctr">
                      <a:solidFill>
                        <a:schemeClr val="bg1"/>
                      </a:solid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smtClean="0">
                        <a:ln>
                          <a:noFill/>
                        </a:ln>
                        <a:solidFill>
                          <a:schemeClr val="tx1"/>
                        </a:solidFill>
                        <a:effectLst/>
                        <a:latin typeface="Arial" pitchFamily="34" charset="0"/>
                      </a:endParaRPr>
                    </a:p>
                  </a:txBody>
                  <a:tcPr horzOverflow="overflow">
                    <a:lnL w="76200" cap="flat" cmpd="sng" algn="ctr">
                      <a:solidFill>
                        <a:schemeClr val="bg1"/>
                      </a:solidFill>
                      <a:prstDash val="solid"/>
                      <a:round/>
                      <a:headEnd type="none" w="med" len="med"/>
                      <a:tailEnd type="none" w="med" len="med"/>
                    </a:lnL>
                    <a:lnR w="76200" cap="flat" cmpd="sng" algn="ctr">
                      <a:solidFill>
                        <a:schemeClr val="bg1"/>
                      </a:solid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a:noFill/>
                    </a:lnTlToBr>
                    <a:lnBlToTr>
                      <a:noFill/>
                    </a:lnBlToTr>
                    <a:solidFill>
                      <a:schemeClr val="tx1"/>
                    </a:solidFill>
                  </a:tcPr>
                </a:tc>
              </a:tr>
              <a:tr h="105156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600" b="1" i="0" u="none" strike="noStrike" cap="none" normalizeH="0" baseline="0" smtClean="0">
                          <a:ln>
                            <a:noFill/>
                          </a:ln>
                          <a:solidFill>
                            <a:schemeClr val="tx1"/>
                          </a:solidFill>
                          <a:effectLst/>
                          <a:latin typeface="Arial" pitchFamily="34" charset="0"/>
                        </a:rPr>
                        <a:t>Apprentice (Level 1)</a:t>
                      </a:r>
                    </a:p>
                  </a:txBody>
                  <a:tcPr horzOverflow="overflow">
                    <a:lnL w="76200" cap="flat" cmpd="sng" algn="ctr">
                      <a:solidFill>
                        <a:schemeClr val="bg1"/>
                      </a:solidFill>
                      <a:prstDash val="solid"/>
                      <a:round/>
                      <a:headEnd type="none" w="med" len="med"/>
                      <a:tailEnd type="none" w="med" len="med"/>
                    </a:lnL>
                    <a:lnR w="76200" cap="flat" cmpd="sng" algn="ctr">
                      <a:solidFill>
                        <a:schemeClr val="bg1"/>
                      </a:solid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a:noFill/>
                    </a:lnTlToBr>
                    <a:lnBlToTr>
                      <a:noFill/>
                    </a:lnBlToTr>
                    <a:solidFill>
                      <a:srgbClr val="DDDDDD"/>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smtClean="0">
                        <a:ln>
                          <a:noFill/>
                        </a:ln>
                        <a:solidFill>
                          <a:schemeClr val="tx1"/>
                        </a:solidFill>
                        <a:effectLst/>
                        <a:latin typeface="Arial" pitchFamily="34" charset="0"/>
                      </a:endParaRPr>
                    </a:p>
                  </a:txBody>
                  <a:tcPr horzOverflow="overflow">
                    <a:lnL w="76200" cap="flat" cmpd="sng" algn="ctr">
                      <a:solidFill>
                        <a:schemeClr val="bg1"/>
                      </a:solidFill>
                      <a:prstDash val="solid"/>
                      <a:round/>
                      <a:headEnd type="none" w="med" len="med"/>
                      <a:tailEnd type="none" w="med" len="med"/>
                    </a:lnL>
                    <a:lnR w="76200" cap="flat" cmpd="sng" algn="ctr">
                      <a:solidFill>
                        <a:schemeClr val="bg1"/>
                      </a:solid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a:noFill/>
                    </a:lnTlToBr>
                    <a:lnBlToTr>
                      <a:noFill/>
                    </a:lnBlToTr>
                    <a:solidFill>
                      <a:srgbClr val="FF3300"/>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smtClean="0">
                        <a:ln>
                          <a:noFill/>
                        </a:ln>
                        <a:solidFill>
                          <a:schemeClr val="tx1"/>
                        </a:solidFill>
                        <a:effectLst/>
                        <a:latin typeface="Arial" pitchFamily="34" charset="0"/>
                      </a:endParaRPr>
                    </a:p>
                  </a:txBody>
                  <a:tcPr horzOverflow="overflow">
                    <a:lnL w="76200" cap="flat" cmpd="sng" algn="ctr">
                      <a:solidFill>
                        <a:schemeClr val="bg1"/>
                      </a:solidFill>
                      <a:prstDash val="solid"/>
                      <a:round/>
                      <a:headEnd type="none" w="med" len="med"/>
                      <a:tailEnd type="none" w="med" len="med"/>
                    </a:lnL>
                    <a:lnR w="76200" cap="flat" cmpd="sng" algn="ctr">
                      <a:solidFill>
                        <a:schemeClr val="bg1"/>
                      </a:solid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a:noFill/>
                    </a:lnTlToBr>
                    <a:lnBlToTr>
                      <a:noFill/>
                    </a:lnBlToTr>
                    <a:solidFill>
                      <a:srgbClr val="FF3300"/>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smtClean="0">
                        <a:ln>
                          <a:noFill/>
                        </a:ln>
                        <a:solidFill>
                          <a:schemeClr val="tx1"/>
                        </a:solidFill>
                        <a:effectLst/>
                        <a:latin typeface="Arial" pitchFamily="34" charset="0"/>
                      </a:endParaRPr>
                    </a:p>
                  </a:txBody>
                  <a:tcPr horzOverflow="overflow">
                    <a:lnL w="76200" cap="flat" cmpd="sng" algn="ctr">
                      <a:solidFill>
                        <a:schemeClr val="bg1"/>
                      </a:solidFill>
                      <a:prstDash val="solid"/>
                      <a:round/>
                      <a:headEnd type="none" w="med" len="med"/>
                      <a:tailEnd type="none" w="med" len="med"/>
                    </a:lnL>
                    <a:lnR w="76200" cap="flat" cmpd="sng" algn="ctr">
                      <a:solidFill>
                        <a:schemeClr val="bg1"/>
                      </a:solid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a:noFill/>
                    </a:lnTlToBr>
                    <a:lnBlToTr>
                      <a:noFill/>
                    </a:lnBlToTr>
                    <a:solidFill>
                      <a:schemeClr val="tx1"/>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sz="2800" b="0" i="0" u="none" strike="noStrike" cap="none" normalizeH="0" baseline="0" smtClean="0">
                        <a:ln>
                          <a:noFill/>
                        </a:ln>
                        <a:solidFill>
                          <a:schemeClr val="tx1"/>
                        </a:solidFill>
                        <a:effectLst/>
                        <a:latin typeface="Arial" pitchFamily="34" charset="0"/>
                      </a:endParaRPr>
                    </a:p>
                  </a:txBody>
                  <a:tcPr horzOverflow="overflow">
                    <a:lnL w="76200" cap="flat" cmpd="sng" algn="ctr">
                      <a:solidFill>
                        <a:schemeClr val="bg1"/>
                      </a:solidFill>
                      <a:prstDash val="solid"/>
                      <a:round/>
                      <a:headEnd type="none" w="med" len="med"/>
                      <a:tailEnd type="none" w="med" len="med"/>
                    </a:lnL>
                    <a:lnR w="76200" cap="flat" cmpd="sng" algn="ctr">
                      <a:solidFill>
                        <a:schemeClr val="bg1"/>
                      </a:solid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a:noFill/>
                    </a:lnTlToBr>
                    <a:lnBlToTr>
                      <a:noFill/>
                    </a:lnBlToTr>
                    <a:solidFill>
                      <a:schemeClr val="tx1"/>
                    </a:solidFill>
                  </a:tcPr>
                </a:tc>
              </a:tr>
            </a:tbl>
          </a:graphicData>
        </a:graphic>
      </p:graphicFrame>
      <p:sp>
        <p:nvSpPr>
          <p:cNvPr id="5160" name="Rectangle 40"/>
          <p:cNvSpPr>
            <a:spLocks noChangeArrowheads="1"/>
          </p:cNvSpPr>
          <p:nvPr/>
        </p:nvSpPr>
        <p:spPr bwMode="auto">
          <a:xfrm>
            <a:off x="1908177" y="6080126"/>
            <a:ext cx="6767513" cy="576263"/>
          </a:xfrm>
          <a:prstGeom prst="rect">
            <a:avLst/>
          </a:prstGeom>
          <a:solidFill>
            <a:srgbClr val="FF3300"/>
          </a:solidFill>
          <a:ln w="9525">
            <a:solidFill>
              <a:schemeClr val="tx1"/>
            </a:solidFill>
            <a:miter lim="800000"/>
            <a:headEnd/>
            <a:tailEnd/>
          </a:ln>
          <a:effectLst/>
        </p:spPr>
        <p:txBody>
          <a:bodyPr wrap="none" anchor="ctr"/>
          <a:lstStyle/>
          <a:p>
            <a:pPr algn="ctr"/>
            <a:r>
              <a:rPr lang="en-GB" b="1">
                <a:solidFill>
                  <a:schemeClr val="bg1"/>
                </a:solidFill>
              </a:rPr>
              <a:t>Pre Coaching Experience</a:t>
            </a:r>
          </a:p>
        </p:txBody>
      </p:sp>
      <p:sp>
        <p:nvSpPr>
          <p:cNvPr id="5161" name="Line 41"/>
          <p:cNvSpPr>
            <a:spLocks noChangeShapeType="1"/>
          </p:cNvSpPr>
          <p:nvPr/>
        </p:nvSpPr>
        <p:spPr bwMode="auto">
          <a:xfrm flipV="1">
            <a:off x="2628900" y="5646739"/>
            <a:ext cx="0" cy="288925"/>
          </a:xfrm>
          <a:prstGeom prst="line">
            <a:avLst/>
          </a:prstGeom>
          <a:noFill/>
          <a:ln w="9525">
            <a:solidFill>
              <a:schemeClr val="tx1"/>
            </a:solidFill>
            <a:round/>
            <a:headEnd/>
            <a:tailEnd type="triangle" w="med" len="med"/>
          </a:ln>
          <a:effectLst/>
        </p:spPr>
        <p:txBody>
          <a:bodyPr/>
          <a:lstStyle/>
          <a:p>
            <a:endParaRPr lang="en-GB"/>
          </a:p>
        </p:txBody>
      </p:sp>
      <p:sp>
        <p:nvSpPr>
          <p:cNvPr id="5162" name="Line 42"/>
          <p:cNvSpPr>
            <a:spLocks noChangeShapeType="1"/>
          </p:cNvSpPr>
          <p:nvPr/>
        </p:nvSpPr>
        <p:spPr bwMode="auto">
          <a:xfrm flipV="1">
            <a:off x="4284663" y="5646739"/>
            <a:ext cx="0" cy="288925"/>
          </a:xfrm>
          <a:prstGeom prst="line">
            <a:avLst/>
          </a:prstGeom>
          <a:noFill/>
          <a:ln w="9525">
            <a:solidFill>
              <a:schemeClr val="tx1"/>
            </a:solidFill>
            <a:round/>
            <a:headEnd/>
            <a:tailEnd type="triangle" w="med" len="med"/>
          </a:ln>
          <a:effectLst/>
        </p:spPr>
        <p:txBody>
          <a:bodyPr/>
          <a:lstStyle/>
          <a:p>
            <a:endParaRPr lang="en-GB"/>
          </a:p>
        </p:txBody>
      </p:sp>
      <p:sp>
        <p:nvSpPr>
          <p:cNvPr id="5163" name="Line 43"/>
          <p:cNvSpPr>
            <a:spLocks noChangeShapeType="1"/>
          </p:cNvSpPr>
          <p:nvPr/>
        </p:nvSpPr>
        <p:spPr bwMode="auto">
          <a:xfrm flipV="1">
            <a:off x="5868988" y="5646739"/>
            <a:ext cx="0" cy="288925"/>
          </a:xfrm>
          <a:prstGeom prst="line">
            <a:avLst/>
          </a:prstGeom>
          <a:noFill/>
          <a:ln w="9525">
            <a:solidFill>
              <a:schemeClr val="tx1"/>
            </a:solidFill>
            <a:round/>
            <a:headEnd/>
            <a:tailEnd type="triangle" w="med" len="med"/>
          </a:ln>
          <a:effectLst/>
        </p:spPr>
        <p:txBody>
          <a:bodyPr/>
          <a:lstStyle/>
          <a:p>
            <a:endParaRPr lang="en-GB"/>
          </a:p>
        </p:txBody>
      </p:sp>
      <p:sp>
        <p:nvSpPr>
          <p:cNvPr id="5164" name="Line 44"/>
          <p:cNvSpPr>
            <a:spLocks noChangeShapeType="1"/>
          </p:cNvSpPr>
          <p:nvPr/>
        </p:nvSpPr>
        <p:spPr bwMode="auto">
          <a:xfrm flipV="1">
            <a:off x="7885113" y="5646739"/>
            <a:ext cx="0" cy="288925"/>
          </a:xfrm>
          <a:prstGeom prst="line">
            <a:avLst/>
          </a:prstGeom>
          <a:noFill/>
          <a:ln w="9525">
            <a:solidFill>
              <a:schemeClr val="tx1"/>
            </a:solidFill>
            <a:round/>
            <a:headEnd/>
            <a:tailEnd type="triangle" w="med" len="med"/>
          </a:ln>
          <a:effectLst/>
        </p:spPr>
        <p:txBody>
          <a:bodyPr/>
          <a:lstStyle/>
          <a:p>
            <a:endParaRPr lang="en-GB"/>
          </a:p>
        </p:txBody>
      </p:sp>
      <p:sp>
        <p:nvSpPr>
          <p:cNvPr id="5165" name="Rectangle 45"/>
          <p:cNvSpPr>
            <a:spLocks noChangeArrowheads="1"/>
          </p:cNvSpPr>
          <p:nvPr/>
        </p:nvSpPr>
        <p:spPr bwMode="auto">
          <a:xfrm>
            <a:off x="395289" y="260351"/>
            <a:ext cx="8424863" cy="369332"/>
          </a:xfrm>
          <a:prstGeom prst="rect">
            <a:avLst/>
          </a:prstGeom>
          <a:noFill/>
          <a:ln w="9525">
            <a:noFill/>
            <a:miter lim="800000"/>
            <a:headEnd/>
            <a:tailEnd/>
          </a:ln>
          <a:effectLst/>
        </p:spPr>
        <p:txBody>
          <a:bodyPr>
            <a:spAutoFit/>
          </a:bodyPr>
          <a:lstStyle/>
          <a:p>
            <a:r>
              <a:rPr lang="en-GB" b="1"/>
              <a:t>UK Coaching Model – Active Swansea Focus for Workforce Development</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0354" name="Picture 2" descr="http://ts3.mm.bing.net/images/thumbnail.aspx?q=411182110358&amp;id=2a310afca6b9c2af5e7e9c77e3ac401b&amp;url=http%3a%2f%2fstatic.ecb.co.uk%2fimages%2f670x455%2fsports-coach-uk-12838.gif"/>
          <p:cNvPicPr>
            <a:picLocks noChangeAspect="1" noChangeArrowheads="1"/>
          </p:cNvPicPr>
          <p:nvPr/>
        </p:nvPicPr>
        <p:blipFill>
          <a:blip r:embed="rId2"/>
          <a:srcRect/>
          <a:stretch>
            <a:fillRect/>
          </a:stretch>
        </p:blipFill>
        <p:spPr bwMode="auto">
          <a:xfrm>
            <a:off x="428596" y="3786190"/>
            <a:ext cx="844586" cy="571504"/>
          </a:xfrm>
          <a:prstGeom prst="rect">
            <a:avLst/>
          </a:prstGeom>
          <a:noFill/>
        </p:spPr>
      </p:pic>
      <p:sp>
        <p:nvSpPr>
          <p:cNvPr id="6" name="Content Placeholder 5"/>
          <p:cNvSpPr>
            <a:spLocks noGrp="1"/>
          </p:cNvSpPr>
          <p:nvPr>
            <p:ph idx="1"/>
          </p:nvPr>
        </p:nvSpPr>
        <p:spPr>
          <a:xfrm>
            <a:off x="285720" y="4286256"/>
            <a:ext cx="3714776" cy="857255"/>
          </a:xfrm>
        </p:spPr>
        <p:txBody>
          <a:bodyPr/>
          <a:lstStyle/>
          <a:p>
            <a:r>
              <a:rPr lang="en-GB" sz="1400" dirty="0" smtClean="0"/>
              <a:t>Safeguarding &amp; Protecting Children</a:t>
            </a:r>
          </a:p>
          <a:p>
            <a:r>
              <a:rPr lang="en-GB" sz="1400" dirty="0" smtClean="0"/>
              <a:t>Equity in Sport Coaching</a:t>
            </a:r>
          </a:p>
          <a:p>
            <a:r>
              <a:rPr lang="en-GB" sz="1400" dirty="0" smtClean="0"/>
              <a:t>Promoting Positive Behaviour in Sport</a:t>
            </a:r>
            <a:endParaRPr lang="en-GB" sz="1400" dirty="0"/>
          </a:p>
        </p:txBody>
      </p:sp>
      <p:sp>
        <p:nvSpPr>
          <p:cNvPr id="7" name="Rectangle 6"/>
          <p:cNvSpPr/>
          <p:nvPr/>
        </p:nvSpPr>
        <p:spPr>
          <a:xfrm>
            <a:off x="5715008" y="0"/>
            <a:ext cx="3186834" cy="923330"/>
          </a:xfrm>
          <a:prstGeom prst="rect">
            <a:avLst/>
          </a:prstGeom>
          <a:noFill/>
          <a:ln>
            <a:noFill/>
          </a:ln>
        </p:spPr>
        <p:txBody>
          <a:bodyPr wrap="square" lIns="91440" tIns="45720" rIns="91440" bIns="45720">
            <a:spAutoFit/>
          </a:bodyPr>
          <a:lstStyle/>
          <a:p>
            <a:pPr algn="ctr"/>
            <a:r>
              <a:rPr lang="en-US" sz="5400" b="1" dirty="0" smtClean="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50800" algn="tl" rotWithShape="0">
                    <a:srgbClr val="000000"/>
                  </a:outerShdw>
                </a:effectLst>
                <a:latin typeface="Calibri" pitchFamily="34" charset="0"/>
                <a:cs typeface="Vrinda" pitchFamily="2" charset="0"/>
              </a:rPr>
              <a:t>COACH:</a:t>
            </a:r>
            <a:r>
              <a:rPr lang="en-US" sz="5400" b="1" dirty="0" smtClean="0">
                <a:ln w="17780" cmpd="sng">
                  <a:solidFill>
                    <a:srgbClr val="FFFFFF"/>
                  </a:solidFill>
                  <a:prstDash val="solid"/>
                  <a:miter lim="800000"/>
                </a:ln>
                <a:solidFill>
                  <a:srgbClr val="C00000"/>
                </a:solidFill>
                <a:effectLst>
                  <a:outerShdw blurRad="50800" algn="tl" rotWithShape="0">
                    <a:srgbClr val="000000"/>
                  </a:outerShdw>
                </a:effectLst>
                <a:latin typeface="Calibri" pitchFamily="34" charset="0"/>
                <a:cs typeface="Vrinda" pitchFamily="2" charset="0"/>
              </a:rPr>
              <a:t>ED</a:t>
            </a:r>
            <a:endParaRPr lang="en-US" sz="5400" cap="none" spc="0" dirty="0">
              <a:ln w="1905">
                <a:solidFill>
                  <a:srgbClr val="C00000"/>
                </a:solidFill>
              </a:ln>
              <a:solidFill>
                <a:srgbClr val="C00000"/>
              </a:solidFill>
              <a:effectLst>
                <a:innerShdw blurRad="69850" dist="43180" dir="5400000">
                  <a:srgbClr val="000000">
                    <a:alpha val="65000"/>
                  </a:srgbClr>
                </a:innerShdw>
              </a:effectLst>
              <a:latin typeface="Calibri" pitchFamily="34" charset="0"/>
              <a:cs typeface="Vrinda" pitchFamily="2" charset="0"/>
            </a:endParaRPr>
          </a:p>
        </p:txBody>
      </p:sp>
      <p:pic>
        <p:nvPicPr>
          <p:cNvPr id="100356" name="Picture 4" descr="Home">
            <a:hlinkClick r:id="rId3" tooltip="Home"/>
          </p:cNvPr>
          <p:cNvPicPr>
            <a:picLocks noChangeAspect="1" noChangeArrowheads="1"/>
          </p:cNvPicPr>
          <p:nvPr/>
        </p:nvPicPr>
        <p:blipFill>
          <a:blip r:embed="rId4"/>
          <a:srcRect/>
          <a:stretch>
            <a:fillRect/>
          </a:stretch>
        </p:blipFill>
        <p:spPr bwMode="auto">
          <a:xfrm>
            <a:off x="285720" y="5072074"/>
            <a:ext cx="1525458" cy="571504"/>
          </a:xfrm>
          <a:prstGeom prst="rect">
            <a:avLst/>
          </a:prstGeom>
          <a:noFill/>
        </p:spPr>
      </p:pic>
      <p:sp>
        <p:nvSpPr>
          <p:cNvPr id="9" name="Content Placeholder 5"/>
          <p:cNvSpPr txBox="1">
            <a:spLocks/>
          </p:cNvSpPr>
          <p:nvPr/>
        </p:nvSpPr>
        <p:spPr bwMode="auto">
          <a:xfrm>
            <a:off x="285720" y="5572140"/>
            <a:ext cx="3286148" cy="107157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sz="1400" b="0" i="0" u="none" strike="noStrike" kern="0" cap="none" spc="0" normalizeH="0" baseline="0" noProof="0" dirty="0" smtClean="0">
                <a:ln>
                  <a:noFill/>
                </a:ln>
                <a:solidFill>
                  <a:schemeClr val="tx1"/>
                </a:solidFill>
                <a:effectLst/>
                <a:uLnTx/>
                <a:uFillTx/>
                <a:latin typeface="+mn-lt"/>
                <a:ea typeface="+mn-ea"/>
                <a:cs typeface="+mn-cs"/>
              </a:rPr>
              <a:t>Action</a:t>
            </a:r>
            <a:r>
              <a:rPr kumimoji="0" lang="en-GB" sz="1400" b="0" i="0" u="none" strike="noStrike" kern="0" cap="none" spc="0" normalizeH="0" noProof="0" dirty="0" smtClean="0">
                <a:ln>
                  <a:noFill/>
                </a:ln>
                <a:solidFill>
                  <a:schemeClr val="tx1"/>
                </a:solidFill>
                <a:effectLst/>
                <a:uLnTx/>
                <a:uFillTx/>
                <a:latin typeface="+mn-lt"/>
                <a:ea typeface="+mn-ea"/>
                <a:cs typeface="+mn-cs"/>
              </a:rPr>
              <a:t> Planning for your club</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lang="en-GB" sz="1400" kern="0" baseline="0" dirty="0" smtClean="0">
                <a:latin typeface="+mn-lt"/>
              </a:rPr>
              <a:t>Valuing</a:t>
            </a:r>
            <a:r>
              <a:rPr lang="en-GB" sz="1400" kern="0" dirty="0" smtClean="0">
                <a:latin typeface="+mn-lt"/>
              </a:rPr>
              <a:t> Volunteers</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sz="1400" b="0" i="0" u="none" strike="noStrike" kern="0" cap="none" spc="0" normalizeH="0" baseline="0" noProof="0" dirty="0" smtClean="0">
                <a:ln>
                  <a:noFill/>
                </a:ln>
                <a:solidFill>
                  <a:schemeClr val="tx1"/>
                </a:solidFill>
                <a:effectLst/>
                <a:uLnTx/>
                <a:uFillTx/>
                <a:latin typeface="+mn-lt"/>
                <a:ea typeface="+mn-ea"/>
                <a:cs typeface="+mn-cs"/>
              </a:rPr>
              <a:t>Developing</a:t>
            </a:r>
            <a:r>
              <a:rPr kumimoji="0" lang="en-GB" sz="1400" b="0" i="0" u="none" strike="noStrike" kern="0" cap="none" spc="0" normalizeH="0" noProof="0" dirty="0" smtClean="0">
                <a:ln>
                  <a:noFill/>
                </a:ln>
                <a:solidFill>
                  <a:schemeClr val="tx1"/>
                </a:solidFill>
                <a:effectLst/>
                <a:uLnTx/>
                <a:uFillTx/>
                <a:latin typeface="+mn-lt"/>
                <a:ea typeface="+mn-ea"/>
                <a:cs typeface="+mn-cs"/>
              </a:rPr>
              <a:t> School club Links</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lang="en-GB" sz="1400" kern="0" baseline="0" dirty="0" smtClean="0">
                <a:latin typeface="+mn-lt"/>
              </a:rPr>
              <a:t>Funding</a:t>
            </a:r>
            <a:r>
              <a:rPr lang="en-GB" sz="1400" kern="0" dirty="0" smtClean="0">
                <a:latin typeface="+mn-lt"/>
              </a:rPr>
              <a:t> Sport</a:t>
            </a:r>
            <a:endParaRPr kumimoji="0" lang="en-GB" sz="1400" b="0" i="0" u="none" strike="noStrike" kern="0" cap="none" spc="0" normalizeH="0" baseline="0" noProof="0" dirty="0">
              <a:ln>
                <a:noFill/>
              </a:ln>
              <a:solidFill>
                <a:schemeClr val="tx1"/>
              </a:solidFill>
              <a:effectLst/>
              <a:uLnTx/>
              <a:uFillTx/>
              <a:latin typeface="+mn-lt"/>
              <a:ea typeface="+mn-ea"/>
              <a:cs typeface="+mn-cs"/>
            </a:endParaRPr>
          </a:p>
        </p:txBody>
      </p:sp>
      <p:sp>
        <p:nvSpPr>
          <p:cNvPr id="10" name="TextBox 9"/>
          <p:cNvSpPr txBox="1"/>
          <p:nvPr/>
        </p:nvSpPr>
        <p:spPr>
          <a:xfrm>
            <a:off x="5857884" y="785818"/>
            <a:ext cx="2928958" cy="369332"/>
          </a:xfrm>
          <a:prstGeom prst="rect">
            <a:avLst/>
          </a:prstGeom>
          <a:noFill/>
        </p:spPr>
        <p:txBody>
          <a:bodyPr wrap="square" rtlCol="0">
            <a:spAutoFit/>
          </a:bodyPr>
          <a:lstStyle/>
          <a:p>
            <a:pPr algn="ctr"/>
            <a:r>
              <a:rPr lang="en-GB" b="1" dirty="0" smtClean="0">
                <a:hlinkClick r:id="rId5" action="ppaction://hlinksldjump"/>
              </a:rPr>
              <a:t>21/02/11  -  25/02/11</a:t>
            </a:r>
            <a:endParaRPr lang="en-GB" b="1" dirty="0"/>
          </a:p>
        </p:txBody>
      </p:sp>
      <p:pic>
        <p:nvPicPr>
          <p:cNvPr id="11" name="Picture 3" descr="C:\DOCUME~1\bus-so\LOCALS~1\Temp\msohtmlclip1\01\clip_image001.png"/>
          <p:cNvPicPr>
            <a:picLocks noChangeAspect="1" noChangeArrowheads="1"/>
          </p:cNvPicPr>
          <p:nvPr/>
        </p:nvPicPr>
        <p:blipFill>
          <a:blip r:embed="rId6"/>
          <a:srcRect/>
          <a:stretch>
            <a:fillRect/>
          </a:stretch>
        </p:blipFill>
        <p:spPr bwMode="auto">
          <a:xfrm>
            <a:off x="357158" y="2857496"/>
            <a:ext cx="1544418" cy="456848"/>
          </a:xfrm>
          <a:prstGeom prst="rect">
            <a:avLst/>
          </a:prstGeom>
          <a:noFill/>
          <a:ln w="9525">
            <a:noFill/>
            <a:miter lim="800000"/>
            <a:headEnd/>
            <a:tailEnd/>
          </a:ln>
        </p:spPr>
      </p:pic>
      <p:sp>
        <p:nvSpPr>
          <p:cNvPr id="12" name="Content Placeholder 5"/>
          <p:cNvSpPr txBox="1">
            <a:spLocks/>
          </p:cNvSpPr>
          <p:nvPr/>
        </p:nvSpPr>
        <p:spPr bwMode="auto">
          <a:xfrm>
            <a:off x="285720" y="3429000"/>
            <a:ext cx="3357586" cy="857255"/>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sz="1400" b="0" i="0" u="none" strike="noStrike" kern="0" cap="none" spc="0" normalizeH="0" baseline="0" noProof="0" dirty="0" smtClean="0">
                <a:ln>
                  <a:noFill/>
                </a:ln>
                <a:solidFill>
                  <a:schemeClr val="tx1"/>
                </a:solidFill>
                <a:effectLst/>
                <a:uLnTx/>
                <a:uFillTx/>
                <a:latin typeface="+mn-lt"/>
                <a:ea typeface="+mn-ea"/>
                <a:cs typeface="+mn-cs"/>
              </a:rPr>
              <a:t>Active Young People Training</a:t>
            </a:r>
            <a:endParaRPr kumimoji="0" lang="en-GB" sz="1400" b="0" i="0" u="none" strike="noStrike" kern="0" cap="none" spc="0" normalizeH="0" baseline="0" noProof="0" dirty="0">
              <a:ln>
                <a:noFill/>
              </a:ln>
              <a:solidFill>
                <a:schemeClr val="tx1"/>
              </a:solidFill>
              <a:effectLst/>
              <a:uLnTx/>
              <a:uFillTx/>
              <a:latin typeface="+mn-lt"/>
              <a:ea typeface="+mn-ea"/>
              <a:cs typeface="+mn-cs"/>
            </a:endParaRPr>
          </a:p>
        </p:txBody>
      </p:sp>
      <p:sp>
        <p:nvSpPr>
          <p:cNvPr id="13" name="Rectangle 12"/>
          <p:cNvSpPr/>
          <p:nvPr/>
        </p:nvSpPr>
        <p:spPr>
          <a:xfrm>
            <a:off x="214282" y="1142984"/>
            <a:ext cx="5000628" cy="461665"/>
          </a:xfrm>
          <a:prstGeom prst="rect">
            <a:avLst/>
          </a:prstGeom>
        </p:spPr>
        <p:txBody>
          <a:bodyPr wrap="square">
            <a:spAutoFit/>
          </a:bodyPr>
          <a:lstStyle/>
          <a:p>
            <a:pPr algn="ctr"/>
            <a:r>
              <a:rPr lang="en-US" sz="2400" b="1" cap="none" spc="0" dirty="0" smtClean="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50800" algn="tl" rotWithShape="0">
                    <a:srgbClr val="000000"/>
                  </a:outerShdw>
                </a:effectLst>
                <a:latin typeface="Calibri" pitchFamily="34" charset="0"/>
                <a:cs typeface="Vrinda" pitchFamily="2" charset="0"/>
              </a:rPr>
              <a:t>NATIONAL GOVERNING BODIES : </a:t>
            </a:r>
            <a:r>
              <a:rPr lang="en-US" sz="2400" b="1" cap="none" spc="0" dirty="0" smtClean="0">
                <a:ln w="17780" cmpd="sng">
                  <a:solidFill>
                    <a:srgbClr val="FFFFFF"/>
                  </a:solidFill>
                  <a:prstDash val="solid"/>
                  <a:miter lim="800000"/>
                </a:ln>
                <a:solidFill>
                  <a:srgbClr val="C00000"/>
                </a:solidFill>
                <a:effectLst>
                  <a:outerShdw blurRad="50800" algn="tl" rotWithShape="0">
                    <a:srgbClr val="000000"/>
                  </a:outerShdw>
                </a:effectLst>
                <a:latin typeface="Calibri" pitchFamily="34" charset="0"/>
                <a:cs typeface="Vrinda" pitchFamily="2" charset="0"/>
              </a:rPr>
              <a:t>NGB</a:t>
            </a:r>
            <a:endParaRPr lang="en-US" sz="2400" cap="none" spc="0" dirty="0">
              <a:ln w="1905">
                <a:solidFill>
                  <a:srgbClr val="C00000"/>
                </a:solidFill>
              </a:ln>
              <a:solidFill>
                <a:srgbClr val="C00000"/>
              </a:solidFill>
              <a:effectLst>
                <a:innerShdw blurRad="69850" dist="43180" dir="5400000">
                  <a:srgbClr val="000000">
                    <a:alpha val="65000"/>
                  </a:srgbClr>
                </a:innerShdw>
              </a:effectLst>
              <a:latin typeface="Calibri" pitchFamily="34" charset="0"/>
              <a:cs typeface="Vrinda" pitchFamily="2" charset="0"/>
            </a:endParaRPr>
          </a:p>
        </p:txBody>
      </p:sp>
      <p:sp>
        <p:nvSpPr>
          <p:cNvPr id="14" name="Content Placeholder 5"/>
          <p:cNvSpPr txBox="1">
            <a:spLocks/>
          </p:cNvSpPr>
          <p:nvPr/>
        </p:nvSpPr>
        <p:spPr bwMode="auto">
          <a:xfrm>
            <a:off x="285720" y="1714488"/>
            <a:ext cx="3714776" cy="1214446"/>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lang="en-GB" sz="1400" kern="0" dirty="0" smtClean="0">
                <a:latin typeface="+mn-lt"/>
              </a:rPr>
              <a:t>Football Leaders</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sz="1400" b="0" i="0" u="none" strike="noStrike" kern="0" cap="none" spc="0" normalizeH="0" baseline="0" noProof="0" dirty="0" smtClean="0">
                <a:ln>
                  <a:noFill/>
                </a:ln>
                <a:solidFill>
                  <a:schemeClr val="tx1"/>
                </a:solidFill>
                <a:effectLst/>
                <a:uLnTx/>
                <a:uFillTx/>
                <a:latin typeface="+mn-lt"/>
                <a:ea typeface="+mn-ea"/>
                <a:cs typeface="+mn-cs"/>
              </a:rPr>
              <a:t>Tag</a:t>
            </a:r>
            <a:r>
              <a:rPr kumimoji="0" lang="en-GB" sz="1400" b="0" i="0" u="none" strike="noStrike" kern="0" cap="none" spc="0" normalizeH="0" noProof="0" dirty="0" smtClean="0">
                <a:ln>
                  <a:noFill/>
                </a:ln>
                <a:solidFill>
                  <a:schemeClr val="tx1"/>
                </a:solidFill>
                <a:effectLst/>
                <a:uLnTx/>
                <a:uFillTx/>
                <a:latin typeface="+mn-lt"/>
                <a:ea typeface="+mn-ea"/>
                <a:cs typeface="+mn-cs"/>
              </a:rPr>
              <a:t> Rugby</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lang="en-GB" sz="1400" kern="0" baseline="0" dirty="0" smtClean="0">
                <a:latin typeface="+mn-lt"/>
              </a:rPr>
              <a:t>Tri</a:t>
            </a:r>
            <a:r>
              <a:rPr lang="en-GB" sz="1400" kern="0" dirty="0" smtClean="0">
                <a:latin typeface="+mn-lt"/>
              </a:rPr>
              <a:t> Golf</a:t>
            </a:r>
          </a:p>
          <a:p>
            <a:pPr marL="342900" marR="0" lvl="0" indent="-342900" algn="l" defTabSz="914400" rtl="0" eaLnBrk="0" fontAlgn="base" latinLnBrk="0" hangingPunct="0">
              <a:lnSpc>
                <a:spcPct val="100000"/>
              </a:lnSpc>
              <a:spcBef>
                <a:spcPct val="20000"/>
              </a:spcBef>
              <a:spcAft>
                <a:spcPct val="0"/>
              </a:spcAft>
              <a:buClrTx/>
              <a:buSzTx/>
              <a:buFontTx/>
              <a:buChar char="•"/>
              <a:tabLst/>
              <a:defRPr/>
            </a:pPr>
            <a:r>
              <a:rPr kumimoji="0" lang="en-GB" sz="1400" b="0" i="0" u="none" strike="noStrike" kern="0" cap="none" spc="0" normalizeH="0" baseline="0" noProof="0" dirty="0" smtClean="0">
                <a:ln>
                  <a:noFill/>
                </a:ln>
                <a:solidFill>
                  <a:schemeClr val="tx1"/>
                </a:solidFill>
                <a:effectLst/>
                <a:uLnTx/>
                <a:uFillTx/>
                <a:latin typeface="+mn-lt"/>
                <a:ea typeface="+mn-ea"/>
                <a:cs typeface="+mn-cs"/>
              </a:rPr>
              <a:t>Starting</a:t>
            </a:r>
            <a:r>
              <a:rPr kumimoji="0" lang="en-GB" sz="1400" b="0" i="0" u="none" strike="noStrike" kern="0" cap="none" spc="0" normalizeH="0" noProof="0" dirty="0" smtClean="0">
                <a:ln>
                  <a:noFill/>
                </a:ln>
                <a:solidFill>
                  <a:schemeClr val="tx1"/>
                </a:solidFill>
                <a:effectLst/>
                <a:uLnTx/>
                <a:uFillTx/>
                <a:latin typeface="+mn-lt"/>
                <a:ea typeface="+mn-ea"/>
                <a:cs typeface="+mn-cs"/>
              </a:rPr>
              <a:t> Out Netball</a:t>
            </a:r>
            <a:endParaRPr kumimoji="0" lang="en-GB" sz="1400" b="0" i="0" u="none" strike="noStrike" kern="0" cap="none" spc="0" normalizeH="0" baseline="0" noProof="0" dirty="0">
              <a:ln>
                <a:noFill/>
              </a:ln>
              <a:solidFill>
                <a:schemeClr val="tx1"/>
              </a:solidFill>
              <a:effectLst/>
              <a:uLnTx/>
              <a:uFillTx/>
              <a:latin typeface="+mn-lt"/>
              <a:ea typeface="+mn-ea"/>
              <a:cs typeface="+mn-cs"/>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Theories of Learning</a:t>
            </a:r>
            <a:endParaRPr lang="en-GB" dirty="0"/>
          </a:p>
        </p:txBody>
      </p:sp>
      <p:sp>
        <p:nvSpPr>
          <p:cNvPr id="3" name="Content Placeholder 2"/>
          <p:cNvSpPr>
            <a:spLocks noGrp="1"/>
          </p:cNvSpPr>
          <p:nvPr>
            <p:ph idx="1"/>
          </p:nvPr>
        </p:nvSpPr>
        <p:spPr/>
        <p:txBody>
          <a:bodyPr/>
          <a:lstStyle/>
          <a:p>
            <a:r>
              <a:rPr lang="en-GB" dirty="0" smtClean="0"/>
              <a:t>Behaviourist approaches</a:t>
            </a:r>
          </a:p>
          <a:p>
            <a:r>
              <a:rPr lang="en-GB" dirty="0" smtClean="0"/>
              <a:t>Associative approaches</a:t>
            </a:r>
          </a:p>
          <a:p>
            <a:r>
              <a:rPr lang="en-GB" dirty="0" smtClean="0"/>
              <a:t>Cognitive approaches</a:t>
            </a:r>
            <a:endParaRPr lang="en-GB" dirty="0"/>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Grp="1" noChangeArrowheads="1"/>
          </p:cNvSpPr>
          <p:nvPr>
            <p:ph type="ctrTitle"/>
          </p:nvPr>
        </p:nvSpPr>
        <p:spPr>
          <a:xfrm>
            <a:off x="285720" y="214290"/>
            <a:ext cx="8201028" cy="1470025"/>
          </a:xfrm>
        </p:spPr>
        <p:txBody>
          <a:bodyPr>
            <a:normAutofit/>
          </a:bodyPr>
          <a:lstStyle/>
          <a:p>
            <a:r>
              <a:rPr lang="en-US" sz="3200" b="1" dirty="0">
                <a:latin typeface="Apple Chancery" pitchFamily="1" charset="0"/>
              </a:rPr>
              <a:t>Behavioral and Social Learning Theories</a:t>
            </a:r>
            <a:endParaRPr lang="en-US" sz="3200" b="1" dirty="0">
              <a:solidFill>
                <a:srgbClr val="000000"/>
              </a:solidFill>
              <a:latin typeface="Stone Sans ITC TT-Semi" pitchFamily="1" charset="0"/>
            </a:endParaRPr>
          </a:p>
        </p:txBody>
      </p:sp>
      <p:sp>
        <p:nvSpPr>
          <p:cNvPr id="60419" name="Rectangle 3"/>
          <p:cNvSpPr>
            <a:spLocks noGrp="1" noChangeArrowheads="1"/>
          </p:cNvSpPr>
          <p:nvPr>
            <p:ph type="subTitle" idx="1"/>
          </p:nvPr>
        </p:nvSpPr>
        <p:spPr>
          <a:xfrm>
            <a:off x="214282" y="2285992"/>
            <a:ext cx="8786874" cy="2286000"/>
          </a:xfrm>
        </p:spPr>
        <p:txBody>
          <a:bodyPr>
            <a:normAutofit/>
          </a:bodyPr>
          <a:lstStyle/>
          <a:p>
            <a:pPr algn="l"/>
            <a:r>
              <a:rPr lang="en-US" sz="2200" i="1" dirty="0">
                <a:solidFill>
                  <a:srgbClr val="000000"/>
                </a:solidFill>
                <a:latin typeface="Stone Sans ITC TT-Semi" pitchFamily="1" charset="0"/>
              </a:rPr>
              <a:t>Beliefs that describe the importance of the environment and nurturing in the growth of a child</a:t>
            </a:r>
            <a:r>
              <a:rPr lang="en-US" sz="2200" i="1" dirty="0" smtClean="0">
                <a:solidFill>
                  <a:srgbClr val="000000"/>
                </a:solidFill>
                <a:latin typeface="Stone Sans ITC TT-Semi" pitchFamily="1" charset="0"/>
              </a:rPr>
              <a:t>.</a:t>
            </a:r>
          </a:p>
          <a:p>
            <a:pPr algn="l"/>
            <a:endParaRPr lang="en-US" sz="2200" i="1" dirty="0" smtClean="0">
              <a:solidFill>
                <a:srgbClr val="000000"/>
              </a:solidFill>
              <a:latin typeface="Stone Sans ITC TT-Semi" pitchFamily="1" charset="0"/>
            </a:endParaRPr>
          </a:p>
          <a:p>
            <a:pPr algn="l"/>
            <a:r>
              <a:rPr lang="en-US" sz="2200" dirty="0" smtClean="0">
                <a:solidFill>
                  <a:srgbClr val="000000"/>
                </a:solidFill>
                <a:latin typeface="Stone Sans ITC TT-Semi" pitchFamily="1" charset="0"/>
              </a:rPr>
              <a:t>Behaviorism became the dominant view from the 1920's to 1960's</a:t>
            </a:r>
            <a:endParaRPr lang="en-US" sz="2200" i="1" dirty="0">
              <a:solidFill>
                <a:srgbClr val="000000"/>
              </a:solidFill>
              <a:latin typeface="Stone Sans ITC TT-Semi" pitchFamily="1" charset="0"/>
            </a:endParaRPr>
          </a:p>
        </p:txBody>
      </p:sp>
      <p:cxnSp>
        <p:nvCxnSpPr>
          <p:cNvPr id="5" name="Straight Connector 4"/>
          <p:cNvCxnSpPr/>
          <p:nvPr/>
        </p:nvCxnSpPr>
        <p:spPr>
          <a:xfrm flipV="1">
            <a:off x="500034" y="1142984"/>
            <a:ext cx="8001056" cy="71438"/>
          </a:xfrm>
          <a:prstGeom prst="line">
            <a:avLst/>
          </a:prstGeom>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a:xfrm>
            <a:off x="457200" y="457200"/>
            <a:ext cx="8229600" cy="1143000"/>
          </a:xfrm>
        </p:spPr>
        <p:txBody>
          <a:bodyPr/>
          <a:lstStyle/>
          <a:p>
            <a:r>
              <a:rPr lang="en-US"/>
              <a:t>John Watson</a:t>
            </a:r>
          </a:p>
        </p:txBody>
      </p:sp>
      <p:sp>
        <p:nvSpPr>
          <p:cNvPr id="54276" name="Rectangle 4"/>
          <p:cNvSpPr>
            <a:spLocks noGrp="1" noChangeArrowheads="1"/>
          </p:cNvSpPr>
          <p:nvPr>
            <p:ph type="body" sz="half" idx="2"/>
          </p:nvPr>
        </p:nvSpPr>
        <p:spPr>
          <a:xfrm>
            <a:off x="3048000" y="1524000"/>
            <a:ext cx="6096000" cy="5105400"/>
          </a:xfrm>
        </p:spPr>
        <p:txBody>
          <a:bodyPr/>
          <a:lstStyle/>
          <a:p>
            <a:pPr>
              <a:lnSpc>
                <a:spcPct val="90000"/>
              </a:lnSpc>
            </a:pPr>
            <a:r>
              <a:rPr lang="en-US" sz="2400" dirty="0">
                <a:solidFill>
                  <a:srgbClr val="000000"/>
                </a:solidFill>
                <a:latin typeface="Stone Sans ITC TT-Semi" pitchFamily="1" charset="0"/>
              </a:rPr>
              <a:t>Early 20th century, "Father of American Behaviorist theory</a:t>
            </a:r>
            <a:r>
              <a:rPr lang="en-US" sz="2400" dirty="0" smtClean="0">
                <a:solidFill>
                  <a:srgbClr val="000000"/>
                </a:solidFill>
                <a:latin typeface="Stone Sans ITC TT-Semi" pitchFamily="1" charset="0"/>
              </a:rPr>
              <a:t>.”</a:t>
            </a:r>
          </a:p>
          <a:p>
            <a:pPr>
              <a:lnSpc>
                <a:spcPct val="90000"/>
              </a:lnSpc>
            </a:pPr>
            <a:endParaRPr lang="en-US" sz="2400" dirty="0">
              <a:solidFill>
                <a:srgbClr val="000000"/>
              </a:solidFill>
              <a:latin typeface="Stone Sans ITC TT-Semi" pitchFamily="1" charset="0"/>
            </a:endParaRPr>
          </a:p>
          <a:p>
            <a:pPr>
              <a:lnSpc>
                <a:spcPct val="90000"/>
              </a:lnSpc>
            </a:pPr>
            <a:r>
              <a:rPr lang="en-US" sz="2400" dirty="0">
                <a:solidFill>
                  <a:srgbClr val="000000"/>
                </a:solidFill>
                <a:latin typeface="Stone Sans ITC TT-Semi" pitchFamily="1" charset="0"/>
              </a:rPr>
              <a:t>Based his work on Pavlov's experiments on the digestive system of dogs</a:t>
            </a:r>
            <a:r>
              <a:rPr lang="en-US" sz="2400" dirty="0" smtClean="0">
                <a:solidFill>
                  <a:srgbClr val="000000"/>
                </a:solidFill>
                <a:latin typeface="Stone Sans ITC TT-Semi" pitchFamily="1" charset="0"/>
              </a:rPr>
              <a:t>.</a:t>
            </a:r>
          </a:p>
          <a:p>
            <a:pPr>
              <a:lnSpc>
                <a:spcPct val="90000"/>
              </a:lnSpc>
            </a:pPr>
            <a:endParaRPr lang="en-US" sz="2400" dirty="0">
              <a:solidFill>
                <a:srgbClr val="000000"/>
              </a:solidFill>
              <a:latin typeface="Stone Sans ITC TT-Semi" pitchFamily="1" charset="0"/>
            </a:endParaRPr>
          </a:p>
          <a:p>
            <a:pPr>
              <a:lnSpc>
                <a:spcPct val="90000"/>
              </a:lnSpc>
            </a:pPr>
            <a:r>
              <a:rPr lang="en-US" sz="2400" dirty="0">
                <a:solidFill>
                  <a:srgbClr val="000000"/>
                </a:solidFill>
                <a:latin typeface="Stone Sans ITC TT-Semi" pitchFamily="1" charset="0"/>
              </a:rPr>
              <a:t>Researched classical </a:t>
            </a:r>
            <a:r>
              <a:rPr lang="en-US" sz="2400" dirty="0" smtClean="0">
                <a:solidFill>
                  <a:srgbClr val="000000"/>
                </a:solidFill>
                <a:latin typeface="Stone Sans ITC TT-Semi" pitchFamily="1" charset="0"/>
              </a:rPr>
              <a:t>conditioning</a:t>
            </a:r>
          </a:p>
          <a:p>
            <a:pPr>
              <a:lnSpc>
                <a:spcPct val="90000"/>
              </a:lnSpc>
              <a:buNone/>
            </a:pPr>
            <a:endParaRPr lang="en-US" sz="2400" dirty="0">
              <a:solidFill>
                <a:srgbClr val="000000"/>
              </a:solidFill>
              <a:latin typeface="Stone Sans ITC TT-Semi" pitchFamily="1" charset="0"/>
            </a:endParaRPr>
          </a:p>
          <a:p>
            <a:pPr>
              <a:lnSpc>
                <a:spcPct val="90000"/>
              </a:lnSpc>
            </a:pPr>
            <a:r>
              <a:rPr lang="en-US" sz="2400" dirty="0">
                <a:solidFill>
                  <a:srgbClr val="000000"/>
                </a:solidFill>
                <a:latin typeface="Stone Sans ITC TT-Semi" pitchFamily="1" charset="0"/>
              </a:rPr>
              <a:t>Children are passive beings who can be molded by controlling the stimulus-response associations</a:t>
            </a:r>
            <a:r>
              <a:rPr lang="en-US" sz="2800" dirty="0">
                <a:solidFill>
                  <a:srgbClr val="000000"/>
                </a:solidFill>
                <a:latin typeface="Stone Sans ITC TT-Semi" pitchFamily="1" charset="0"/>
              </a:rPr>
              <a:t>.</a:t>
            </a:r>
          </a:p>
          <a:p>
            <a:pPr>
              <a:lnSpc>
                <a:spcPct val="90000"/>
              </a:lnSpc>
            </a:pPr>
            <a:endParaRPr lang="en-US" sz="2800" dirty="0">
              <a:solidFill>
                <a:srgbClr val="000000"/>
              </a:solidFill>
              <a:latin typeface="Stone Sans ITC TT-Semi" pitchFamily="1" charset="0"/>
            </a:endParaRPr>
          </a:p>
        </p:txBody>
      </p:sp>
      <p:pic>
        <p:nvPicPr>
          <p:cNvPr id="54277" name="Picture 5"/>
          <p:cNvPicPr>
            <a:picLocks noGrp="1" noChangeAspect="1" noChangeArrowheads="1"/>
          </p:cNvPicPr>
          <p:nvPr>
            <p:ph sz="half" idx="1"/>
          </p:nvPr>
        </p:nvPicPr>
        <p:blipFill>
          <a:blip r:embed="rId4"/>
          <a:srcRect/>
          <a:stretch>
            <a:fillRect/>
          </a:stretch>
        </p:blipFill>
        <p:spPr>
          <a:xfrm>
            <a:off x="533400" y="1981200"/>
            <a:ext cx="2438400" cy="2438400"/>
          </a:xfrm>
        </p:spPr>
      </p:pic>
      <p:graphicFrame>
        <p:nvGraphicFramePr>
          <p:cNvPr id="54280" name="Object 8"/>
          <p:cNvGraphicFramePr>
            <a:graphicFrameLocks noChangeAspect="1"/>
          </p:cNvGraphicFramePr>
          <p:nvPr/>
        </p:nvGraphicFramePr>
        <p:xfrm>
          <a:off x="228600" y="4495800"/>
          <a:ext cx="5945188" cy="176213"/>
        </p:xfrm>
        <a:graphic>
          <a:graphicData uri="http://schemas.openxmlformats.org/presentationml/2006/ole">
            <p:oleObj spid="_x0000_s171010" name="Document" r:id="rId5" imgW="5943600" imgH="176784" progId="Word.Document.8">
              <p:embed/>
            </p:oleObj>
          </a:graphicData>
        </a:graphic>
      </p:graphicFrame>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pavlovdog 1"/>
          <p:cNvPicPr>
            <a:picLocks noChangeAspect="1" noChangeArrowheads="1"/>
          </p:cNvPicPr>
          <p:nvPr/>
        </p:nvPicPr>
        <p:blipFill>
          <a:blip r:embed="rId2"/>
          <a:srcRect/>
          <a:stretch>
            <a:fillRect/>
          </a:stretch>
        </p:blipFill>
        <p:spPr>
          <a:xfrm>
            <a:off x="328417" y="500042"/>
            <a:ext cx="8458425" cy="5764064"/>
          </a:xfrm>
          <a:prstGeom prst="rect">
            <a:avLst/>
          </a:prstGeom>
          <a:noFill/>
          <a:ln/>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p:cNvSpPr>
            <a:spLocks noGrp="1" noChangeArrowheads="1"/>
          </p:cNvSpPr>
          <p:nvPr>
            <p:ph type="title"/>
          </p:nvPr>
        </p:nvSpPr>
        <p:spPr/>
        <p:txBody>
          <a:bodyPr/>
          <a:lstStyle/>
          <a:p>
            <a:r>
              <a:rPr lang="en-US"/>
              <a:t>B. F. Skinner</a:t>
            </a:r>
          </a:p>
        </p:txBody>
      </p:sp>
      <p:sp>
        <p:nvSpPr>
          <p:cNvPr id="63491" name="Rectangle 3"/>
          <p:cNvSpPr>
            <a:spLocks noGrp="1" noChangeArrowheads="1"/>
          </p:cNvSpPr>
          <p:nvPr>
            <p:ph type="body" idx="1"/>
          </p:nvPr>
        </p:nvSpPr>
        <p:spPr>
          <a:xfrm>
            <a:off x="357158" y="1428736"/>
            <a:ext cx="8229600" cy="4267200"/>
          </a:xfrm>
        </p:spPr>
        <p:txBody>
          <a:bodyPr/>
          <a:lstStyle/>
          <a:p>
            <a:pPr>
              <a:lnSpc>
                <a:spcPct val="90000"/>
              </a:lnSpc>
              <a:buFont typeface="Wingdings" pitchFamily="2" charset="2"/>
              <a:buNone/>
            </a:pPr>
            <a:endParaRPr lang="en-US" dirty="0">
              <a:solidFill>
                <a:srgbClr val="000000"/>
              </a:solidFill>
              <a:latin typeface="Stone Sans ITC TT-Semi" pitchFamily="1" charset="0"/>
            </a:endParaRPr>
          </a:p>
          <a:p>
            <a:pPr>
              <a:lnSpc>
                <a:spcPct val="90000"/>
              </a:lnSpc>
            </a:pPr>
            <a:r>
              <a:rPr lang="en-US" dirty="0">
                <a:solidFill>
                  <a:srgbClr val="000000"/>
                </a:solidFill>
                <a:latin typeface="Stone Sans ITC TT-Semi" pitchFamily="1" charset="0"/>
              </a:rPr>
              <a:t>Proposed that children "operate" on their environment, operational conditioning.</a:t>
            </a:r>
          </a:p>
          <a:p>
            <a:pPr>
              <a:lnSpc>
                <a:spcPct val="90000"/>
              </a:lnSpc>
              <a:buFont typeface="Wingdings" pitchFamily="2" charset="2"/>
              <a:buNone/>
            </a:pPr>
            <a:endParaRPr lang="en-US" dirty="0">
              <a:solidFill>
                <a:srgbClr val="000000"/>
              </a:solidFill>
              <a:latin typeface="Stone Sans ITC TT-Semi" pitchFamily="1" charset="0"/>
            </a:endParaRPr>
          </a:p>
          <a:p>
            <a:pPr>
              <a:lnSpc>
                <a:spcPct val="90000"/>
              </a:lnSpc>
            </a:pPr>
            <a:r>
              <a:rPr lang="en-US" dirty="0">
                <a:solidFill>
                  <a:srgbClr val="000000"/>
                </a:solidFill>
                <a:latin typeface="Stone Sans ITC TT-Semi" pitchFamily="1" charset="0"/>
              </a:rPr>
              <a:t>Believed that learning could be broken down into smaller tasks, and that offering immediate rewards for accomplishments would stimulate further learning.</a:t>
            </a:r>
          </a:p>
          <a:p>
            <a:pPr>
              <a:lnSpc>
                <a:spcPct val="90000"/>
              </a:lnSpc>
            </a:pPr>
            <a:endParaRPr lang="en-US" dirty="0">
              <a:solidFill>
                <a:srgbClr val="000000"/>
              </a:solidFill>
              <a:latin typeface="Stone Sans ITC TT-Semi" pitchFamily="1" charset="0"/>
            </a:endParaRPr>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p:cNvSpPr>
            <a:spLocks noGrp="1" noChangeArrowheads="1"/>
          </p:cNvSpPr>
          <p:nvPr>
            <p:ph type="title"/>
          </p:nvPr>
        </p:nvSpPr>
        <p:spPr/>
        <p:txBody>
          <a:bodyPr/>
          <a:lstStyle/>
          <a:p>
            <a:r>
              <a:rPr lang="en-US"/>
              <a:t>Social Learning Theory</a:t>
            </a:r>
          </a:p>
        </p:txBody>
      </p:sp>
      <p:sp>
        <p:nvSpPr>
          <p:cNvPr id="64515" name="Rectangle 3"/>
          <p:cNvSpPr>
            <a:spLocks noGrp="1" noChangeArrowheads="1"/>
          </p:cNvSpPr>
          <p:nvPr>
            <p:ph type="body" idx="1"/>
          </p:nvPr>
        </p:nvSpPr>
        <p:spPr>
          <a:xfrm>
            <a:off x="457200" y="1600200"/>
            <a:ext cx="8686800" cy="4525963"/>
          </a:xfrm>
        </p:spPr>
        <p:txBody>
          <a:bodyPr>
            <a:normAutofit/>
          </a:bodyPr>
          <a:lstStyle/>
          <a:p>
            <a:pPr>
              <a:buFont typeface="Wingdings" pitchFamily="2" charset="2"/>
              <a:buNone/>
            </a:pPr>
            <a:r>
              <a:rPr lang="en-US" sz="2400" dirty="0">
                <a:solidFill>
                  <a:srgbClr val="000000"/>
                </a:solidFill>
                <a:latin typeface="Stone Sans ITC TT-Semi" pitchFamily="1" charset="0"/>
              </a:rPr>
              <a:t>Albert </a:t>
            </a:r>
            <a:r>
              <a:rPr lang="en-US" sz="2400" dirty="0" err="1">
                <a:solidFill>
                  <a:srgbClr val="000000"/>
                </a:solidFill>
                <a:latin typeface="Stone Sans ITC TT-Semi" pitchFamily="1" charset="0"/>
              </a:rPr>
              <a:t>Bandura</a:t>
            </a:r>
            <a:r>
              <a:rPr lang="en-US" sz="2400" dirty="0">
                <a:solidFill>
                  <a:srgbClr val="000000"/>
                </a:solidFill>
                <a:latin typeface="Stone Sans ITC TT-Semi" pitchFamily="1" charset="0"/>
              </a:rPr>
              <a:t> </a:t>
            </a:r>
            <a:endParaRPr lang="en-US" sz="2400" dirty="0" smtClean="0">
              <a:solidFill>
                <a:srgbClr val="000000"/>
              </a:solidFill>
              <a:latin typeface="Stone Sans ITC TT-Semi" pitchFamily="1" charset="0"/>
            </a:endParaRPr>
          </a:p>
          <a:p>
            <a:pPr>
              <a:buFont typeface="Wingdings" pitchFamily="2" charset="2"/>
              <a:buNone/>
            </a:pPr>
            <a:endParaRPr lang="en-US" sz="2400" dirty="0">
              <a:solidFill>
                <a:srgbClr val="000000"/>
              </a:solidFill>
              <a:latin typeface="Stone Sans ITC TT-Semi" pitchFamily="1" charset="0"/>
            </a:endParaRPr>
          </a:p>
          <a:p>
            <a:r>
              <a:rPr lang="en-US" sz="2400" dirty="0">
                <a:solidFill>
                  <a:srgbClr val="000000"/>
                </a:solidFill>
                <a:latin typeface="Stone Sans ITC TT-Semi" pitchFamily="1" charset="0"/>
              </a:rPr>
              <a:t>Stressed how children learn </a:t>
            </a:r>
            <a:r>
              <a:rPr lang="en-US" sz="2400" dirty="0" smtClean="0">
                <a:solidFill>
                  <a:srgbClr val="000000"/>
                </a:solidFill>
                <a:latin typeface="Stone Sans ITC TT-Semi" pitchFamily="1" charset="0"/>
              </a:rPr>
              <a:t>by observation </a:t>
            </a:r>
            <a:r>
              <a:rPr lang="en-US" sz="2400" dirty="0">
                <a:solidFill>
                  <a:srgbClr val="000000"/>
                </a:solidFill>
                <a:latin typeface="Stone Sans ITC TT-Semi" pitchFamily="1" charset="0"/>
              </a:rPr>
              <a:t>and imitation. </a:t>
            </a:r>
            <a:endParaRPr lang="en-US" sz="2400" dirty="0" smtClean="0">
              <a:solidFill>
                <a:srgbClr val="000000"/>
              </a:solidFill>
              <a:latin typeface="Stone Sans ITC TT-Semi" pitchFamily="1" charset="0"/>
            </a:endParaRPr>
          </a:p>
          <a:p>
            <a:endParaRPr lang="en-US" sz="2400" dirty="0">
              <a:solidFill>
                <a:srgbClr val="000000"/>
              </a:solidFill>
              <a:latin typeface="Stone Sans ITC TT-Semi" pitchFamily="1" charset="0"/>
            </a:endParaRPr>
          </a:p>
          <a:p>
            <a:r>
              <a:rPr lang="en-US" sz="2400" dirty="0">
                <a:solidFill>
                  <a:srgbClr val="000000"/>
                </a:solidFill>
                <a:latin typeface="Stone Sans ITC TT-Semi" pitchFamily="1" charset="0"/>
              </a:rPr>
              <a:t>Believed that children gradually become more selective in what they imitate. </a:t>
            </a:r>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ctrTitle"/>
          </p:nvPr>
        </p:nvSpPr>
        <p:spPr>
          <a:xfrm>
            <a:off x="214282" y="214291"/>
            <a:ext cx="7772400" cy="785818"/>
          </a:xfrm>
        </p:spPr>
        <p:txBody>
          <a:bodyPr>
            <a:normAutofit/>
          </a:bodyPr>
          <a:lstStyle/>
          <a:p>
            <a:pPr algn="l"/>
            <a:r>
              <a:rPr lang="en-US" sz="3200" dirty="0">
                <a:latin typeface="Apple Chancery" pitchFamily="1" charset="0"/>
              </a:rPr>
              <a:t>Biological Theories</a:t>
            </a:r>
            <a:endParaRPr lang="en-US" sz="3200" dirty="0">
              <a:solidFill>
                <a:schemeClr val="tx1"/>
              </a:solidFill>
            </a:endParaRPr>
          </a:p>
        </p:txBody>
      </p:sp>
      <p:sp>
        <p:nvSpPr>
          <p:cNvPr id="40963" name="Rectangle 3"/>
          <p:cNvSpPr>
            <a:spLocks noGrp="1" noChangeArrowheads="1"/>
          </p:cNvSpPr>
          <p:nvPr>
            <p:ph type="subTitle" idx="1"/>
          </p:nvPr>
        </p:nvSpPr>
        <p:spPr>
          <a:xfrm>
            <a:off x="285720" y="1428736"/>
            <a:ext cx="8858280" cy="1600200"/>
          </a:xfrm>
        </p:spPr>
        <p:txBody>
          <a:bodyPr>
            <a:normAutofit/>
          </a:bodyPr>
          <a:lstStyle/>
          <a:p>
            <a:pPr algn="l"/>
            <a:r>
              <a:rPr lang="en-US" sz="2200" i="1" dirty="0">
                <a:solidFill>
                  <a:schemeClr val="tx1"/>
                </a:solidFill>
                <a:latin typeface="Stone Sans ITC TT-Semi" pitchFamily="1" charset="0"/>
              </a:rPr>
              <a:t>Belief that heredity and innate biological processes govern growth. </a:t>
            </a:r>
            <a:endParaRPr lang="en-US" sz="2200" i="1" dirty="0">
              <a:solidFill>
                <a:schemeClr val="tx1"/>
              </a:solidFill>
            </a:endParaRPr>
          </a:p>
        </p:txBody>
      </p:sp>
      <p:cxnSp>
        <p:nvCxnSpPr>
          <p:cNvPr id="5" name="Straight Connector 4"/>
          <p:cNvCxnSpPr/>
          <p:nvPr/>
        </p:nvCxnSpPr>
        <p:spPr>
          <a:xfrm>
            <a:off x="285720" y="857232"/>
            <a:ext cx="8215370" cy="1588"/>
          </a:xfrm>
          <a:prstGeom prst="line">
            <a:avLst/>
          </a:prstGeom>
        </p:spPr>
        <p:style>
          <a:lnRef idx="1">
            <a:schemeClr val="accent1"/>
          </a:lnRef>
          <a:fillRef idx="0">
            <a:schemeClr val="accent1"/>
          </a:fillRef>
          <a:effectRef idx="0">
            <a:schemeClr val="accent1"/>
          </a:effectRef>
          <a:fontRef idx="minor">
            <a:schemeClr val="tx1"/>
          </a:fontRef>
        </p:style>
      </p:cxnSp>
      <p:sp>
        <p:nvSpPr>
          <p:cNvPr id="6" name="Rectangle 2"/>
          <p:cNvSpPr txBox="1">
            <a:spLocks noChangeArrowheads="1"/>
          </p:cNvSpPr>
          <p:nvPr/>
        </p:nvSpPr>
        <p:spPr>
          <a:xfrm>
            <a:off x="357158" y="2857496"/>
            <a:ext cx="8229600" cy="714372"/>
          </a:xfrm>
          <a:prstGeom prst="rect">
            <a:avLst/>
          </a:prstGeom>
        </p:spPr>
        <p:txBody>
          <a:bodyPr vert="horz" lIns="91440" tIns="45720" rIns="91440" bIns="45720" rtlCol="0" anchor="ctr">
            <a:normAutofit fontScale="97500"/>
          </a:bodyPr>
          <a:lstStyle/>
          <a:p>
            <a:pPr marL="0" marR="0" lvl="0" indent="0" defTabSz="914400" rtl="0" eaLnBrk="1" fontAlgn="auto" latinLnBrk="0" hangingPunct="1">
              <a:lnSpc>
                <a:spcPct val="100000"/>
              </a:lnSpc>
              <a:spcBef>
                <a:spcPct val="0"/>
              </a:spcBef>
              <a:spcAft>
                <a:spcPts val="0"/>
              </a:spcAft>
              <a:buClrTx/>
              <a:buSzTx/>
              <a:buFontTx/>
              <a:buNone/>
              <a:tabLst/>
              <a:defRPr/>
            </a:pPr>
            <a:r>
              <a:rPr kumimoji="0" lang="en-US" sz="2800" b="0" i="0" u="none" strike="noStrike" kern="1200" cap="none" spc="0" normalizeH="0" baseline="0" noProof="0" dirty="0" err="1" smtClean="0">
                <a:ln>
                  <a:noFill/>
                </a:ln>
                <a:solidFill>
                  <a:srgbClr val="000000"/>
                </a:solidFill>
                <a:effectLst/>
                <a:uLnTx/>
                <a:uFillTx/>
                <a:latin typeface="+mj-lt"/>
                <a:ea typeface="+mj-ea"/>
                <a:cs typeface="+mj-cs"/>
              </a:rPr>
              <a:t>Maturationists</a:t>
            </a:r>
            <a:r>
              <a:rPr kumimoji="0" lang="en-US" sz="2800" b="0" i="0" u="none" strike="noStrike" kern="1200" cap="none" spc="0" normalizeH="0" baseline="0" noProof="0" dirty="0" smtClean="0">
                <a:ln>
                  <a:noFill/>
                </a:ln>
                <a:solidFill>
                  <a:srgbClr val="000000"/>
                </a:solidFill>
                <a:effectLst/>
                <a:uLnTx/>
                <a:uFillTx/>
                <a:latin typeface="+mj-lt"/>
                <a:ea typeface="+mj-ea"/>
                <a:cs typeface="+mj-cs"/>
              </a:rPr>
              <a:t>: G. Stanley Hall and Arnold Gesell</a:t>
            </a:r>
            <a:r>
              <a:rPr kumimoji="0" lang="en-US" sz="2800" b="0" i="0" u="none" strike="noStrike" kern="1200" cap="none" spc="0" normalizeH="0" baseline="0" noProof="0" dirty="0" smtClean="0">
                <a:ln>
                  <a:noFill/>
                </a:ln>
                <a:solidFill>
                  <a:srgbClr val="000000"/>
                </a:solidFill>
                <a:effectLst/>
                <a:uLnTx/>
                <a:uFillTx/>
                <a:latin typeface="Stone Sans ITC TT-Semi" pitchFamily="1" charset="0"/>
                <a:ea typeface="+mj-ea"/>
                <a:cs typeface="+mj-cs"/>
              </a:rPr>
              <a:t> </a:t>
            </a:r>
            <a:endParaRPr kumimoji="0" lang="en-US" sz="2800" b="0" i="0" u="none" strike="noStrike" kern="1200" cap="none" spc="0" normalizeH="0" baseline="0" noProof="0" dirty="0">
              <a:ln>
                <a:noFill/>
              </a:ln>
              <a:solidFill>
                <a:srgbClr val="000000"/>
              </a:solidFill>
              <a:effectLst/>
              <a:uLnTx/>
              <a:uFillTx/>
              <a:latin typeface="Stone Sans ITC TT-Semi" pitchFamily="1" charset="0"/>
              <a:ea typeface="+mj-ea"/>
              <a:cs typeface="+mj-cs"/>
            </a:endParaRPr>
          </a:p>
        </p:txBody>
      </p:sp>
      <p:sp>
        <p:nvSpPr>
          <p:cNvPr id="7" name="Rectangle 4"/>
          <p:cNvSpPr txBox="1">
            <a:spLocks noChangeArrowheads="1"/>
          </p:cNvSpPr>
          <p:nvPr/>
        </p:nvSpPr>
        <p:spPr>
          <a:xfrm>
            <a:off x="285720" y="3643314"/>
            <a:ext cx="8229600" cy="2286016"/>
          </a:xfrm>
          <a:prstGeom prst="rect">
            <a:avLst/>
          </a:prstGeom>
        </p:spPr>
        <p:txBody>
          <a:bodyPr vert="horz" lIns="91440" tIns="45720" rIns="91440" bIns="45720" rtlCol="0">
            <a:normAutofit/>
          </a:bodyPr>
          <a:lstStyle/>
          <a:p>
            <a:pPr marL="0" marR="0" lvl="0" indent="0" defTabSz="914400" rtl="0" eaLnBrk="1" fontAlgn="auto" latinLnBrk="0" hangingPunct="1">
              <a:lnSpc>
                <a:spcPct val="100000"/>
              </a:lnSpc>
              <a:spcBef>
                <a:spcPct val="20000"/>
              </a:spcBef>
              <a:spcAft>
                <a:spcPts val="0"/>
              </a:spcAft>
              <a:buClrTx/>
              <a:buSzTx/>
              <a:buFont typeface="Arial" pitchFamily="34" charset="0"/>
              <a:buNone/>
              <a:tabLst/>
              <a:defRPr/>
            </a:pPr>
            <a:r>
              <a:rPr kumimoji="0" lang="en-US" sz="2000" b="0" i="0" u="none" strike="noStrike" kern="1200" cap="none" spc="0" normalizeH="0" baseline="0" noProof="0" dirty="0" smtClean="0">
                <a:ln>
                  <a:noFill/>
                </a:ln>
                <a:solidFill>
                  <a:srgbClr val="000000"/>
                </a:solidFill>
                <a:effectLst/>
                <a:uLnTx/>
                <a:uFillTx/>
                <a:latin typeface="Stone Sans ITC TT-Semi" pitchFamily="1" charset="0"/>
                <a:ea typeface="+mn-ea"/>
                <a:cs typeface="+mn-cs"/>
              </a:rPr>
              <a:t>Believed there is a predetermined biological timetable.</a:t>
            </a:r>
          </a:p>
          <a:p>
            <a:pPr marL="457200" marR="0" lvl="1" indent="0" defTabSz="914400" rtl="0" eaLnBrk="1" fontAlgn="auto" latinLnBrk="0" hangingPunct="1">
              <a:lnSpc>
                <a:spcPct val="100000"/>
              </a:lnSpc>
              <a:spcBef>
                <a:spcPct val="20000"/>
              </a:spcBef>
              <a:spcAft>
                <a:spcPts val="0"/>
              </a:spcAft>
              <a:buClrTx/>
              <a:buSzTx/>
              <a:buFont typeface="Wingdings" pitchFamily="2" charset="2"/>
              <a:buNone/>
              <a:tabLst/>
              <a:defRPr/>
            </a:pPr>
            <a:endParaRPr kumimoji="0" lang="en-US" sz="2000" b="0" i="0" u="none" strike="noStrike" kern="1200" cap="none" spc="0" normalizeH="0" baseline="0" noProof="0" dirty="0" smtClean="0">
              <a:ln>
                <a:noFill/>
              </a:ln>
              <a:solidFill>
                <a:srgbClr val="000000"/>
              </a:solidFill>
              <a:effectLst/>
              <a:uLnTx/>
              <a:uFillTx/>
              <a:latin typeface="Stone Sans ITC TT-Semi" pitchFamily="1" charset="0"/>
              <a:ea typeface="+mn-ea"/>
              <a:cs typeface="+mn-cs"/>
            </a:endParaRPr>
          </a:p>
          <a:p>
            <a:pPr marL="0" marR="0" lvl="0" indent="0" defTabSz="914400" rtl="0" eaLnBrk="1" fontAlgn="auto" latinLnBrk="0" hangingPunct="1">
              <a:lnSpc>
                <a:spcPct val="100000"/>
              </a:lnSpc>
              <a:spcBef>
                <a:spcPct val="20000"/>
              </a:spcBef>
              <a:spcAft>
                <a:spcPts val="0"/>
              </a:spcAft>
              <a:buClrTx/>
              <a:buSzTx/>
              <a:buFont typeface="Arial" pitchFamily="34" charset="0"/>
              <a:buNone/>
              <a:tabLst/>
              <a:defRPr/>
            </a:pPr>
            <a:r>
              <a:rPr kumimoji="0" lang="en-US" sz="2000" b="0" i="0" u="none" strike="noStrike" kern="1200" cap="none" spc="0" normalizeH="0" baseline="0" noProof="0" dirty="0" smtClean="0">
                <a:ln>
                  <a:noFill/>
                </a:ln>
                <a:solidFill>
                  <a:srgbClr val="000000"/>
                </a:solidFill>
                <a:effectLst/>
                <a:uLnTx/>
                <a:uFillTx/>
                <a:latin typeface="Stone Sans ITC TT-Semi" pitchFamily="1" charset="0"/>
                <a:ea typeface="+mn-ea"/>
                <a:cs typeface="+mn-cs"/>
              </a:rPr>
              <a:t>Hall and Gesell were proponents of the normative approach to child study: using age-related averages of children's growth and behaviors to define what is normal.</a:t>
            </a:r>
            <a:endParaRPr kumimoji="0" lang="en-US" sz="2000" b="0" i="0" u="none" strike="noStrike" kern="1200" cap="none" spc="0" normalizeH="0" baseline="0" noProof="0" dirty="0">
              <a:ln>
                <a:noFill/>
              </a:ln>
              <a:solidFill>
                <a:srgbClr val="000000"/>
              </a:solidFill>
              <a:effectLst/>
              <a:uLnTx/>
              <a:uFillTx/>
              <a:latin typeface="Stone Sans ITC TT-Semi" pitchFamily="1" charset="0"/>
              <a:ea typeface="+mn-ea"/>
              <a:cs typeface="+mn-cs"/>
            </a:endParaRPr>
          </a:p>
        </p:txBody>
      </p:sp>
      <p:cxnSp>
        <p:nvCxnSpPr>
          <p:cNvPr id="9" name="Straight Connector 8"/>
          <p:cNvCxnSpPr>
            <a:stCxn id="40963" idx="1"/>
          </p:cNvCxnSpPr>
          <p:nvPr/>
        </p:nvCxnSpPr>
        <p:spPr>
          <a:xfrm rot="10800000" flipH="1">
            <a:off x="285720" y="2214554"/>
            <a:ext cx="8358246" cy="14282"/>
          </a:xfrm>
          <a:prstGeom prst="line">
            <a:avLst/>
          </a:prstGeom>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p:cNvSpPr>
            <a:spLocks noGrp="1" noChangeArrowheads="1"/>
          </p:cNvSpPr>
          <p:nvPr>
            <p:ph type="title"/>
          </p:nvPr>
        </p:nvSpPr>
        <p:spPr/>
        <p:txBody>
          <a:bodyPr/>
          <a:lstStyle/>
          <a:p>
            <a:pPr algn="l"/>
            <a:r>
              <a:rPr lang="en-US" dirty="0" err="1"/>
              <a:t>Ethology</a:t>
            </a:r>
            <a:endParaRPr lang="en-US" dirty="0"/>
          </a:p>
        </p:txBody>
      </p:sp>
      <p:sp>
        <p:nvSpPr>
          <p:cNvPr id="65539" name="Rectangle 3"/>
          <p:cNvSpPr>
            <a:spLocks noGrp="1" noChangeArrowheads="1"/>
          </p:cNvSpPr>
          <p:nvPr>
            <p:ph type="body" idx="1"/>
          </p:nvPr>
        </p:nvSpPr>
        <p:spPr/>
        <p:txBody>
          <a:bodyPr>
            <a:normAutofit/>
          </a:bodyPr>
          <a:lstStyle/>
          <a:p>
            <a:r>
              <a:rPr lang="en-US" sz="2400" dirty="0">
                <a:latin typeface="Stone Sans ITC TT-Semi" pitchFamily="1" charset="0"/>
              </a:rPr>
              <a:t>Examines how behavior is determined by a species' need for survival. </a:t>
            </a:r>
            <a:endParaRPr lang="en-US" sz="2400" dirty="0" smtClean="0">
              <a:latin typeface="Stone Sans ITC TT-Semi" pitchFamily="1" charset="0"/>
            </a:endParaRPr>
          </a:p>
          <a:p>
            <a:endParaRPr lang="en-US" sz="2400" dirty="0">
              <a:latin typeface="Stone Sans ITC TT-Semi" pitchFamily="1" charset="0"/>
            </a:endParaRPr>
          </a:p>
          <a:p>
            <a:r>
              <a:rPr lang="en-US" sz="2400" dirty="0">
                <a:latin typeface="Stone Sans ITC TT-Semi" pitchFamily="1" charset="0"/>
              </a:rPr>
              <a:t>Has its roots in Charles Darwin's research. </a:t>
            </a:r>
            <a:endParaRPr lang="en-US" sz="2400" dirty="0" smtClean="0">
              <a:latin typeface="Stone Sans ITC TT-Semi" pitchFamily="1" charset="0"/>
            </a:endParaRPr>
          </a:p>
          <a:p>
            <a:pPr>
              <a:buNone/>
            </a:pPr>
            <a:endParaRPr lang="en-US" sz="2400" dirty="0">
              <a:latin typeface="Stone Sans ITC TT-Semi" pitchFamily="1" charset="0"/>
            </a:endParaRPr>
          </a:p>
          <a:p>
            <a:r>
              <a:rPr lang="en-US" sz="2400" dirty="0">
                <a:latin typeface="Stone Sans ITC TT-Semi" pitchFamily="1" charset="0"/>
              </a:rPr>
              <a:t>Describes a "critical period" or "sensitive period,” for learning</a:t>
            </a:r>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p:cNvSpPr>
            <a:spLocks noGrp="1" noChangeArrowheads="1"/>
          </p:cNvSpPr>
          <p:nvPr>
            <p:ph type="title"/>
          </p:nvPr>
        </p:nvSpPr>
        <p:spPr/>
        <p:txBody>
          <a:bodyPr/>
          <a:lstStyle/>
          <a:p>
            <a:pPr algn="ctr"/>
            <a:r>
              <a:rPr lang="en-US"/>
              <a:t>Attachment Theory</a:t>
            </a:r>
          </a:p>
        </p:txBody>
      </p:sp>
      <p:sp>
        <p:nvSpPr>
          <p:cNvPr id="66563" name="Rectangle 3"/>
          <p:cNvSpPr>
            <a:spLocks noGrp="1" noChangeArrowheads="1"/>
          </p:cNvSpPr>
          <p:nvPr>
            <p:ph type="body" idx="1"/>
          </p:nvPr>
        </p:nvSpPr>
        <p:spPr/>
        <p:txBody>
          <a:bodyPr/>
          <a:lstStyle/>
          <a:p>
            <a:pPr>
              <a:buFont typeface="Wingdings" pitchFamily="2" charset="2"/>
              <a:buNone/>
            </a:pPr>
            <a:endParaRPr lang="en-US" dirty="0">
              <a:latin typeface="Stone Sans ITC TT-Semi" pitchFamily="1" charset="0"/>
            </a:endParaRPr>
          </a:p>
          <a:p>
            <a:r>
              <a:rPr lang="en-US" sz="3200" dirty="0">
                <a:latin typeface="Stone Sans ITC TT-Semi" pitchFamily="1" charset="0"/>
              </a:rPr>
              <a:t>John </a:t>
            </a:r>
            <a:r>
              <a:rPr lang="en-US" sz="3200" dirty="0" err="1">
                <a:latin typeface="Stone Sans ITC TT-Semi" pitchFamily="1" charset="0"/>
              </a:rPr>
              <a:t>Bowlby</a:t>
            </a:r>
            <a:r>
              <a:rPr lang="en-US" sz="3200" dirty="0">
                <a:latin typeface="Stone Sans ITC TT-Semi" pitchFamily="1" charset="0"/>
              </a:rPr>
              <a:t> applied ethological principles to his theory of attachment</a:t>
            </a:r>
            <a:r>
              <a:rPr lang="en-US" sz="3200" dirty="0" smtClean="0">
                <a:latin typeface="Stone Sans ITC TT-Semi" pitchFamily="1" charset="0"/>
              </a:rPr>
              <a:t>.</a:t>
            </a:r>
          </a:p>
          <a:p>
            <a:pPr>
              <a:buNone/>
            </a:pPr>
            <a:endParaRPr lang="en-US" sz="3200" dirty="0">
              <a:latin typeface="Stone Sans ITC TT-Semi" pitchFamily="1" charset="0"/>
            </a:endParaRPr>
          </a:p>
          <a:p>
            <a:r>
              <a:rPr lang="en-US" sz="3200" dirty="0">
                <a:latin typeface="Stone Sans ITC TT-Semi" pitchFamily="1" charset="0"/>
              </a:rPr>
              <a:t>Attachment between an infant and her caregiver can insure the infant’s survival.</a:t>
            </a:r>
            <a:endParaRPr lang="en-US" dirty="0">
              <a:latin typeface="Stone Sans ITC TT-Semi" pitchFamily="1" charset="0"/>
            </a:endParaRPr>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a:xfrm>
            <a:off x="500034" y="857232"/>
            <a:ext cx="1857388" cy="1143000"/>
          </a:xfrm>
        </p:spPr>
        <p:txBody>
          <a:bodyPr>
            <a:normAutofit fontScale="90000"/>
          </a:bodyPr>
          <a:lstStyle/>
          <a:p>
            <a:r>
              <a:rPr lang="en-US" dirty="0"/>
              <a:t>Jean Piaget</a:t>
            </a:r>
          </a:p>
        </p:txBody>
      </p:sp>
      <p:sp>
        <p:nvSpPr>
          <p:cNvPr id="48132" name="Rectangle 4"/>
          <p:cNvSpPr>
            <a:spLocks noGrp="1" noChangeArrowheads="1"/>
          </p:cNvSpPr>
          <p:nvPr>
            <p:ph type="body" sz="half" idx="2"/>
          </p:nvPr>
        </p:nvSpPr>
        <p:spPr>
          <a:xfrm>
            <a:off x="2786050" y="428604"/>
            <a:ext cx="6357950" cy="5819796"/>
          </a:xfrm>
        </p:spPr>
        <p:txBody>
          <a:bodyPr/>
          <a:lstStyle/>
          <a:p>
            <a:pPr algn="ctr">
              <a:lnSpc>
                <a:spcPct val="90000"/>
              </a:lnSpc>
              <a:buFont typeface="Wingdings" pitchFamily="2" charset="2"/>
              <a:buNone/>
            </a:pPr>
            <a:r>
              <a:rPr lang="en-US" sz="2800" b="1" dirty="0">
                <a:solidFill>
                  <a:srgbClr val="000000"/>
                </a:solidFill>
                <a:latin typeface="Stone Sans ITC TT-Semi" pitchFamily="1" charset="0"/>
              </a:rPr>
              <a:t>Cognitive </a:t>
            </a:r>
            <a:r>
              <a:rPr lang="en-US" sz="2800" b="1" dirty="0" smtClean="0">
                <a:solidFill>
                  <a:srgbClr val="000000"/>
                </a:solidFill>
                <a:latin typeface="Stone Sans ITC TT-Semi" pitchFamily="1" charset="0"/>
              </a:rPr>
              <a:t>Development Theory</a:t>
            </a:r>
          </a:p>
          <a:p>
            <a:pPr algn="ctr">
              <a:lnSpc>
                <a:spcPct val="90000"/>
              </a:lnSpc>
              <a:buFont typeface="Wingdings" pitchFamily="2" charset="2"/>
              <a:buNone/>
            </a:pPr>
            <a:endParaRPr lang="en-US" sz="2800" dirty="0">
              <a:solidFill>
                <a:srgbClr val="000000"/>
              </a:solidFill>
              <a:latin typeface="Stone Sans ITC TT-Semi" pitchFamily="1" charset="0"/>
            </a:endParaRPr>
          </a:p>
          <a:p>
            <a:pPr>
              <a:lnSpc>
                <a:spcPct val="90000"/>
              </a:lnSpc>
            </a:pPr>
            <a:r>
              <a:rPr lang="en-US" sz="2400" dirty="0">
                <a:solidFill>
                  <a:srgbClr val="000000"/>
                </a:solidFill>
                <a:latin typeface="Stone Sans ITC TT-Semi" pitchFamily="1" charset="0"/>
              </a:rPr>
              <a:t>Children "construct" their understanding of the world </a:t>
            </a:r>
            <a:r>
              <a:rPr lang="en-US" sz="2400" dirty="0">
                <a:latin typeface="Stone Sans ITC TT-Semi" pitchFamily="1" charset="0"/>
              </a:rPr>
              <a:t>through their active involvement and interactions</a:t>
            </a:r>
            <a:r>
              <a:rPr lang="en-US" sz="2400" dirty="0" smtClean="0">
                <a:latin typeface="Stone Sans ITC TT-Semi" pitchFamily="1" charset="0"/>
              </a:rPr>
              <a:t>.</a:t>
            </a:r>
          </a:p>
          <a:p>
            <a:pPr>
              <a:lnSpc>
                <a:spcPct val="90000"/>
              </a:lnSpc>
              <a:buNone/>
            </a:pPr>
            <a:endParaRPr lang="en-US" sz="2400" dirty="0">
              <a:latin typeface="Stone Sans ITC TT-Semi" pitchFamily="1" charset="0"/>
            </a:endParaRPr>
          </a:p>
          <a:p>
            <a:pPr>
              <a:lnSpc>
                <a:spcPct val="90000"/>
              </a:lnSpc>
            </a:pPr>
            <a:r>
              <a:rPr lang="en-US" sz="2400" dirty="0">
                <a:solidFill>
                  <a:srgbClr val="000000"/>
                </a:solidFill>
                <a:latin typeface="Stone Sans ITC TT-Semi" pitchFamily="1" charset="0"/>
              </a:rPr>
              <a:t>Studied his 3 children to focus not on what they knew but how they knew it</a:t>
            </a:r>
            <a:r>
              <a:rPr lang="en-US" sz="2400" dirty="0" smtClean="0">
                <a:solidFill>
                  <a:srgbClr val="000000"/>
                </a:solidFill>
                <a:latin typeface="Stone Sans ITC TT-Semi" pitchFamily="1" charset="0"/>
              </a:rPr>
              <a:t>.</a:t>
            </a:r>
          </a:p>
          <a:p>
            <a:pPr>
              <a:lnSpc>
                <a:spcPct val="90000"/>
              </a:lnSpc>
            </a:pPr>
            <a:endParaRPr lang="en-US" sz="2400" dirty="0">
              <a:solidFill>
                <a:srgbClr val="000000"/>
              </a:solidFill>
              <a:latin typeface="Stone Sans ITC TT-Semi" pitchFamily="1" charset="0"/>
            </a:endParaRPr>
          </a:p>
          <a:p>
            <a:pPr>
              <a:lnSpc>
                <a:spcPct val="90000"/>
              </a:lnSpc>
            </a:pPr>
            <a:r>
              <a:rPr lang="en-US" sz="2400" dirty="0">
                <a:solidFill>
                  <a:srgbClr val="000000"/>
                </a:solidFill>
                <a:latin typeface="Stone Sans ITC TT-Semi" pitchFamily="1" charset="0"/>
              </a:rPr>
              <a:t>Described children's understanding as their "schemas” and how they use:</a:t>
            </a:r>
          </a:p>
          <a:p>
            <a:pPr lvl="1">
              <a:lnSpc>
                <a:spcPct val="90000"/>
              </a:lnSpc>
            </a:pPr>
            <a:r>
              <a:rPr lang="en-US" sz="2400" dirty="0">
                <a:solidFill>
                  <a:srgbClr val="000000"/>
                </a:solidFill>
                <a:latin typeface="Stone Sans ITC TT-Semi" pitchFamily="1" charset="0"/>
              </a:rPr>
              <a:t>assimilation </a:t>
            </a:r>
          </a:p>
          <a:p>
            <a:pPr lvl="1">
              <a:lnSpc>
                <a:spcPct val="90000"/>
              </a:lnSpc>
            </a:pPr>
            <a:r>
              <a:rPr lang="en-US" sz="2400" dirty="0">
                <a:solidFill>
                  <a:srgbClr val="000000"/>
                </a:solidFill>
                <a:latin typeface="Stone Sans ITC TT-Semi" pitchFamily="1" charset="0"/>
              </a:rPr>
              <a:t>accommodation.</a:t>
            </a:r>
            <a:endParaRPr lang="en-US" sz="1500" dirty="0">
              <a:solidFill>
                <a:srgbClr val="000000"/>
              </a:solidFill>
              <a:latin typeface="Stone Sans ITC TT-Semi" pitchFamily="1" charset="0"/>
            </a:endParaRPr>
          </a:p>
          <a:p>
            <a:pPr lvl="1">
              <a:lnSpc>
                <a:spcPct val="90000"/>
              </a:lnSpc>
            </a:pPr>
            <a:endParaRPr lang="en-US" sz="1800" dirty="0">
              <a:solidFill>
                <a:srgbClr val="000000"/>
              </a:solidFill>
              <a:latin typeface="Stone Sans ITC TT-Semi" pitchFamily="1" charset="0"/>
            </a:endParaRPr>
          </a:p>
        </p:txBody>
      </p:sp>
      <p:pic>
        <p:nvPicPr>
          <p:cNvPr id="48137" name="Picture 9"/>
          <p:cNvPicPr>
            <a:picLocks noGrp="1" noChangeAspect="1" noChangeArrowheads="1"/>
          </p:cNvPicPr>
          <p:nvPr>
            <p:ph sz="half" idx="1"/>
          </p:nvPr>
        </p:nvPicPr>
        <p:blipFill>
          <a:blip r:embed="rId3"/>
          <a:srcRect/>
          <a:stretch>
            <a:fillRect/>
          </a:stretch>
        </p:blipFill>
        <p:spPr>
          <a:xfrm>
            <a:off x="285720" y="2285992"/>
            <a:ext cx="2289840" cy="3076580"/>
          </a:xfrm>
        </p:spPr>
      </p:pic>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Grp="1" noChangeArrowheads="1"/>
          </p:cNvSpPr>
          <p:nvPr>
            <p:ph type="title"/>
          </p:nvPr>
        </p:nvSpPr>
        <p:spPr/>
        <p:txBody>
          <a:bodyPr>
            <a:noAutofit/>
          </a:bodyPr>
          <a:lstStyle/>
          <a:p>
            <a:pPr algn="ctr"/>
            <a:r>
              <a:rPr lang="en-US" sz="3600" dirty="0"/>
              <a:t>Piaget’s Cognitive </a:t>
            </a:r>
            <a:r>
              <a:rPr lang="en-US" sz="3600" dirty="0" smtClean="0"/>
              <a:t>Development </a:t>
            </a:r>
            <a:r>
              <a:rPr lang="en-US" sz="3600" dirty="0"/>
              <a:t>Stages</a:t>
            </a:r>
          </a:p>
        </p:txBody>
      </p:sp>
      <p:sp>
        <p:nvSpPr>
          <p:cNvPr id="67587" name="Rectangle 3"/>
          <p:cNvSpPr>
            <a:spLocks noGrp="1" noChangeArrowheads="1"/>
          </p:cNvSpPr>
          <p:nvPr>
            <p:ph type="body" idx="1"/>
          </p:nvPr>
        </p:nvSpPr>
        <p:spPr>
          <a:xfrm>
            <a:off x="0" y="1357298"/>
            <a:ext cx="9144000" cy="5119702"/>
          </a:xfrm>
        </p:spPr>
        <p:txBody>
          <a:bodyPr>
            <a:normAutofit fontScale="85000" lnSpcReduction="10000"/>
          </a:bodyPr>
          <a:lstStyle/>
          <a:p>
            <a:pPr>
              <a:lnSpc>
                <a:spcPct val="90000"/>
              </a:lnSpc>
            </a:pPr>
            <a:r>
              <a:rPr lang="en-US" dirty="0" err="1">
                <a:latin typeface="Stone Sans ITC TT-Semi" pitchFamily="1" charset="0"/>
              </a:rPr>
              <a:t>Sensori</a:t>
            </a:r>
            <a:r>
              <a:rPr lang="en-US" dirty="0">
                <a:latin typeface="Stone Sans ITC TT-Semi" pitchFamily="1" charset="0"/>
              </a:rPr>
              <a:t>-motor</a:t>
            </a:r>
            <a:endParaRPr lang="en-US" sz="2600" dirty="0">
              <a:latin typeface="Stone Sans ITC TT-Semi" pitchFamily="1" charset="0"/>
            </a:endParaRPr>
          </a:p>
          <a:p>
            <a:pPr lvl="1">
              <a:lnSpc>
                <a:spcPct val="90000"/>
              </a:lnSpc>
            </a:pPr>
            <a:r>
              <a:rPr lang="en-US" dirty="0">
                <a:latin typeface="Stone Sans ITC TT-Semi" pitchFamily="1" charset="0"/>
              </a:rPr>
              <a:t>Ages birth - 2: the infant uses his senses and motor abilities to understand the </a:t>
            </a:r>
            <a:r>
              <a:rPr lang="en-US" dirty="0" smtClean="0">
                <a:latin typeface="Stone Sans ITC TT-Semi" pitchFamily="1" charset="0"/>
              </a:rPr>
              <a:t>world</a:t>
            </a:r>
          </a:p>
          <a:p>
            <a:pPr lvl="1">
              <a:lnSpc>
                <a:spcPct val="90000"/>
              </a:lnSpc>
            </a:pPr>
            <a:endParaRPr lang="en-US" sz="1800" dirty="0">
              <a:latin typeface="Stone Sans ITC TT-Semi" pitchFamily="1" charset="0"/>
            </a:endParaRPr>
          </a:p>
          <a:p>
            <a:pPr>
              <a:lnSpc>
                <a:spcPct val="90000"/>
              </a:lnSpc>
            </a:pPr>
            <a:r>
              <a:rPr lang="en-US" dirty="0" err="1">
                <a:latin typeface="Stone Sans ITC TT-Semi" pitchFamily="1" charset="0"/>
              </a:rPr>
              <a:t>Preoperation</a:t>
            </a:r>
            <a:endParaRPr lang="en-US" sz="2600" dirty="0">
              <a:latin typeface="Stone Sans ITC TT-Semi" pitchFamily="1" charset="0"/>
            </a:endParaRPr>
          </a:p>
          <a:p>
            <a:pPr lvl="1">
              <a:lnSpc>
                <a:spcPct val="90000"/>
              </a:lnSpc>
            </a:pPr>
            <a:r>
              <a:rPr lang="en-US" dirty="0">
                <a:latin typeface="Stone Sans ITC TT-Semi" pitchFamily="1" charset="0"/>
              </a:rPr>
              <a:t>Ages 2-7: the child uses metal representations of objects and is able to use symbolic thought and </a:t>
            </a:r>
            <a:r>
              <a:rPr lang="en-US" dirty="0" smtClean="0">
                <a:latin typeface="Stone Sans ITC TT-Semi" pitchFamily="1" charset="0"/>
              </a:rPr>
              <a:t>language</a:t>
            </a:r>
          </a:p>
          <a:p>
            <a:pPr lvl="1">
              <a:lnSpc>
                <a:spcPct val="90000"/>
              </a:lnSpc>
            </a:pPr>
            <a:endParaRPr lang="en-US" sz="1800" dirty="0">
              <a:latin typeface="Stone Sans ITC TT-Semi" pitchFamily="1" charset="0"/>
            </a:endParaRPr>
          </a:p>
          <a:p>
            <a:pPr>
              <a:lnSpc>
                <a:spcPct val="90000"/>
              </a:lnSpc>
            </a:pPr>
            <a:r>
              <a:rPr lang="en-US" dirty="0">
                <a:latin typeface="Stone Sans ITC TT-Semi" pitchFamily="1" charset="0"/>
              </a:rPr>
              <a:t>Concrete operations</a:t>
            </a:r>
            <a:endParaRPr lang="en-US" sz="2600" dirty="0">
              <a:latin typeface="Stone Sans ITC TT-Semi" pitchFamily="1" charset="0"/>
            </a:endParaRPr>
          </a:p>
          <a:p>
            <a:pPr lvl="1">
              <a:lnSpc>
                <a:spcPct val="90000"/>
              </a:lnSpc>
            </a:pPr>
            <a:r>
              <a:rPr lang="en-US" dirty="0">
                <a:latin typeface="Stone Sans ITC TT-Semi" pitchFamily="1" charset="0"/>
              </a:rPr>
              <a:t>Ages 7-11; the child uses logical operations or principles when solving </a:t>
            </a:r>
            <a:r>
              <a:rPr lang="en-US" dirty="0" smtClean="0">
                <a:latin typeface="Stone Sans ITC TT-Semi" pitchFamily="1" charset="0"/>
              </a:rPr>
              <a:t>problems</a:t>
            </a:r>
          </a:p>
          <a:p>
            <a:pPr lvl="1">
              <a:lnSpc>
                <a:spcPct val="90000"/>
              </a:lnSpc>
            </a:pPr>
            <a:endParaRPr lang="en-US" sz="1800" dirty="0">
              <a:latin typeface="Stone Sans ITC TT-Semi" pitchFamily="1" charset="0"/>
            </a:endParaRPr>
          </a:p>
          <a:p>
            <a:pPr>
              <a:lnSpc>
                <a:spcPct val="90000"/>
              </a:lnSpc>
            </a:pPr>
            <a:r>
              <a:rPr lang="en-US" dirty="0">
                <a:latin typeface="Stone Sans ITC TT-Semi" pitchFamily="1" charset="0"/>
              </a:rPr>
              <a:t>Formal operations</a:t>
            </a:r>
            <a:endParaRPr lang="en-US" sz="2600" dirty="0">
              <a:latin typeface="Stone Sans ITC TT-Semi" pitchFamily="1" charset="0"/>
            </a:endParaRPr>
          </a:p>
          <a:p>
            <a:pPr lvl="1">
              <a:lnSpc>
                <a:spcPct val="90000"/>
              </a:lnSpc>
            </a:pPr>
            <a:r>
              <a:rPr lang="en-US" dirty="0">
                <a:latin typeface="Stone Sans ITC TT-Semi" pitchFamily="1" charset="0"/>
              </a:rPr>
              <a:t>Ages 12 up; the use of logical operations in a systematic fashion and with the ability to use abstractions</a:t>
            </a:r>
            <a:endParaRPr lang="en-US" sz="1800" dirty="0"/>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2"/>
          <p:cNvSpPr>
            <a:spLocks noGrp="1" noChangeArrowheads="1"/>
          </p:cNvSpPr>
          <p:nvPr>
            <p:ph type="title"/>
          </p:nvPr>
        </p:nvSpPr>
        <p:spPr/>
        <p:txBody>
          <a:bodyPr/>
          <a:lstStyle/>
          <a:p>
            <a:r>
              <a:rPr lang="en-US"/>
              <a:t>Information Processing Theory</a:t>
            </a:r>
          </a:p>
        </p:txBody>
      </p:sp>
      <p:sp>
        <p:nvSpPr>
          <p:cNvPr id="68611" name="Rectangle 3"/>
          <p:cNvSpPr>
            <a:spLocks noGrp="1" noChangeArrowheads="1"/>
          </p:cNvSpPr>
          <p:nvPr>
            <p:ph type="body" idx="1"/>
          </p:nvPr>
        </p:nvSpPr>
        <p:spPr/>
        <p:txBody>
          <a:bodyPr/>
          <a:lstStyle/>
          <a:p>
            <a:r>
              <a:rPr lang="en-US">
                <a:latin typeface="Stone Sans ITC TT-Semi" pitchFamily="1" charset="0"/>
              </a:rPr>
              <a:t>Uses the model of the computer to describe how the brain works.</a:t>
            </a:r>
          </a:p>
          <a:p>
            <a:r>
              <a:rPr lang="en-US">
                <a:latin typeface="Stone Sans ITC TT-Semi" pitchFamily="1" charset="0"/>
              </a:rPr>
              <a:t>Focuses on how information is perceived, how information is stored in memory, how memories are retrieved and then used to solve problems. </a:t>
            </a:r>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a:xfrm>
            <a:off x="357158" y="500042"/>
            <a:ext cx="2714644" cy="1143000"/>
          </a:xfrm>
        </p:spPr>
        <p:txBody>
          <a:bodyPr>
            <a:normAutofit/>
          </a:bodyPr>
          <a:lstStyle/>
          <a:p>
            <a:r>
              <a:rPr lang="en-US" sz="2800" dirty="0" err="1"/>
              <a:t>Urie</a:t>
            </a:r>
            <a:r>
              <a:rPr lang="en-US" sz="2800" dirty="0"/>
              <a:t> </a:t>
            </a:r>
            <a:r>
              <a:rPr lang="en-US" sz="2800" dirty="0" err="1"/>
              <a:t>Bronfenbrenner</a:t>
            </a:r>
            <a:endParaRPr lang="en-US" sz="2800" dirty="0"/>
          </a:p>
        </p:txBody>
      </p:sp>
      <p:sp>
        <p:nvSpPr>
          <p:cNvPr id="1028" name="Rectangle 4"/>
          <p:cNvSpPr>
            <a:spLocks noGrp="1" noChangeArrowheads="1"/>
          </p:cNvSpPr>
          <p:nvPr>
            <p:ph type="body" sz="half" idx="2"/>
          </p:nvPr>
        </p:nvSpPr>
        <p:spPr>
          <a:xfrm>
            <a:off x="3733800" y="428604"/>
            <a:ext cx="5257800" cy="6048396"/>
          </a:xfrm>
        </p:spPr>
        <p:txBody>
          <a:bodyPr>
            <a:normAutofit/>
          </a:bodyPr>
          <a:lstStyle/>
          <a:p>
            <a:pPr algn="ctr">
              <a:lnSpc>
                <a:spcPct val="90000"/>
              </a:lnSpc>
              <a:buFont typeface="Wingdings" pitchFamily="2" charset="2"/>
              <a:buNone/>
            </a:pPr>
            <a:r>
              <a:rPr lang="en-US" sz="2800" b="1" dirty="0">
                <a:latin typeface="Stone Sans ITC TT-Semi" pitchFamily="1" charset="0"/>
              </a:rPr>
              <a:t>Ecological Systems </a:t>
            </a:r>
            <a:r>
              <a:rPr lang="en-US" sz="2800" b="1" dirty="0" smtClean="0">
                <a:latin typeface="Stone Sans ITC TT-Semi" pitchFamily="1" charset="0"/>
              </a:rPr>
              <a:t>Theory</a:t>
            </a:r>
          </a:p>
          <a:p>
            <a:pPr algn="ctr">
              <a:lnSpc>
                <a:spcPct val="90000"/>
              </a:lnSpc>
              <a:buFont typeface="Wingdings" pitchFamily="2" charset="2"/>
              <a:buNone/>
            </a:pPr>
            <a:endParaRPr lang="en-US" sz="2600" dirty="0">
              <a:latin typeface="Stone Sans ITC TT-Semi" pitchFamily="1" charset="0"/>
            </a:endParaRPr>
          </a:p>
          <a:p>
            <a:pPr>
              <a:lnSpc>
                <a:spcPct val="90000"/>
              </a:lnSpc>
            </a:pPr>
            <a:r>
              <a:rPr lang="en-US" sz="2400" dirty="0">
                <a:latin typeface="Stone Sans ITC TT-Semi" pitchFamily="1" charset="0"/>
              </a:rPr>
              <a:t>The varied systems of the environment and the interrelationships among the systems shape a child's development</a:t>
            </a:r>
            <a:r>
              <a:rPr lang="en-US" sz="2400" dirty="0" smtClean="0">
                <a:latin typeface="Stone Sans ITC TT-Semi" pitchFamily="1" charset="0"/>
              </a:rPr>
              <a:t>.</a:t>
            </a:r>
          </a:p>
          <a:p>
            <a:pPr>
              <a:lnSpc>
                <a:spcPct val="90000"/>
              </a:lnSpc>
              <a:buNone/>
            </a:pPr>
            <a:endParaRPr lang="en-US" sz="2400" dirty="0">
              <a:latin typeface="Stone Sans ITC TT-Semi" pitchFamily="1" charset="0"/>
            </a:endParaRPr>
          </a:p>
          <a:p>
            <a:pPr>
              <a:lnSpc>
                <a:spcPct val="90000"/>
              </a:lnSpc>
            </a:pPr>
            <a:r>
              <a:rPr lang="en-US" sz="2400" dirty="0">
                <a:latin typeface="Stone Sans ITC TT-Semi" pitchFamily="1" charset="0"/>
              </a:rPr>
              <a:t>Both the environment and biology influence the child's development. </a:t>
            </a:r>
            <a:endParaRPr lang="en-US" sz="2400" dirty="0" smtClean="0">
              <a:latin typeface="Stone Sans ITC TT-Semi" pitchFamily="1" charset="0"/>
            </a:endParaRPr>
          </a:p>
          <a:p>
            <a:pPr>
              <a:lnSpc>
                <a:spcPct val="90000"/>
              </a:lnSpc>
            </a:pPr>
            <a:endParaRPr lang="en-US" sz="2400" dirty="0">
              <a:latin typeface="Stone Sans ITC TT-Semi" pitchFamily="1" charset="0"/>
            </a:endParaRPr>
          </a:p>
          <a:p>
            <a:pPr>
              <a:lnSpc>
                <a:spcPct val="90000"/>
              </a:lnSpc>
            </a:pPr>
            <a:r>
              <a:rPr lang="en-US" sz="2400" dirty="0">
                <a:latin typeface="Stone Sans ITC TT-Semi" pitchFamily="1" charset="0"/>
              </a:rPr>
              <a:t>The environment affects the child and the child influences the environment.</a:t>
            </a:r>
          </a:p>
        </p:txBody>
      </p:sp>
      <p:pic>
        <p:nvPicPr>
          <p:cNvPr id="1029" name="Picture 5"/>
          <p:cNvPicPr>
            <a:picLocks noGrp="1" noChangeAspect="1" noChangeArrowheads="1"/>
          </p:cNvPicPr>
          <p:nvPr>
            <p:ph sz="half" idx="1"/>
          </p:nvPr>
        </p:nvPicPr>
        <p:blipFill>
          <a:blip r:embed="rId3"/>
          <a:srcRect/>
          <a:stretch>
            <a:fillRect/>
          </a:stretch>
        </p:blipFill>
        <p:spPr>
          <a:xfrm>
            <a:off x="428596" y="1857364"/>
            <a:ext cx="2789237" cy="3429000"/>
          </a:xfrm>
        </p:spPr>
      </p:pic>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10" name="Rectangle 6"/>
          <p:cNvSpPr>
            <a:spLocks noChangeArrowheads="1"/>
          </p:cNvSpPr>
          <p:nvPr/>
        </p:nvSpPr>
        <p:spPr bwMode="auto">
          <a:xfrm>
            <a:off x="2828925" y="6170613"/>
            <a:ext cx="184150" cy="457200"/>
          </a:xfrm>
          <a:prstGeom prst="rect">
            <a:avLst/>
          </a:prstGeom>
          <a:noFill/>
          <a:ln w="9525">
            <a:noFill/>
            <a:miter lim="800000"/>
            <a:headEnd/>
            <a:tailEnd/>
          </a:ln>
          <a:effectLst/>
        </p:spPr>
        <p:txBody>
          <a:bodyPr wrap="none">
            <a:spAutoFit/>
          </a:bodyPr>
          <a:lstStyle/>
          <a:p>
            <a:endParaRPr lang="en-US"/>
          </a:p>
        </p:txBody>
      </p:sp>
      <p:pic>
        <p:nvPicPr>
          <p:cNvPr id="72713" name="Picture 9"/>
          <p:cNvPicPr>
            <a:picLocks noGrp="1" noChangeAspect="1" noChangeArrowheads="1"/>
          </p:cNvPicPr>
          <p:nvPr>
            <p:ph sz="half" idx="2"/>
          </p:nvPr>
        </p:nvPicPr>
        <p:blipFill>
          <a:blip r:embed="rId4"/>
          <a:srcRect/>
          <a:stretch>
            <a:fillRect/>
          </a:stretch>
        </p:blipFill>
        <p:spPr>
          <a:xfrm>
            <a:off x="0" y="0"/>
            <a:ext cx="9144000" cy="6229350"/>
          </a:xfrm>
        </p:spPr>
      </p:pic>
      <p:graphicFrame>
        <p:nvGraphicFramePr>
          <p:cNvPr id="253954" name="Object 2"/>
          <p:cNvGraphicFramePr>
            <a:graphicFrameLocks noChangeAspect="1"/>
          </p:cNvGraphicFramePr>
          <p:nvPr/>
        </p:nvGraphicFramePr>
        <p:xfrm>
          <a:off x="0" y="0"/>
          <a:ext cx="9144000" cy="6858000"/>
        </p:xfrm>
        <a:graphic>
          <a:graphicData uri="http://schemas.openxmlformats.org/presentationml/2006/ole">
            <p:oleObj spid="_x0000_s253954" name="Photo Editor Photo" r:id="rId5" imgW="3572374" imgH="4761905" progId="">
              <p:embed/>
            </p:oleObj>
          </a:graphicData>
        </a:graphic>
      </p:graphicFrame>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r>
              <a:rPr lang="en-US"/>
              <a:t>Information-Processing Theory</a:t>
            </a:r>
          </a:p>
        </p:txBody>
      </p:sp>
      <p:sp>
        <p:nvSpPr>
          <p:cNvPr id="11267" name="Rectangle 3"/>
          <p:cNvSpPr>
            <a:spLocks noGrp="1" noChangeArrowheads="1"/>
          </p:cNvSpPr>
          <p:nvPr>
            <p:ph type="body" idx="1"/>
          </p:nvPr>
        </p:nvSpPr>
        <p:spPr/>
        <p:txBody>
          <a:bodyPr/>
          <a:lstStyle/>
          <a:p>
            <a:pPr>
              <a:lnSpc>
                <a:spcPct val="80000"/>
              </a:lnSpc>
            </a:pPr>
            <a:r>
              <a:rPr lang="en-US" sz="2000"/>
              <a:t>Based on the understanding of machines (especially computers)</a:t>
            </a:r>
          </a:p>
          <a:p>
            <a:pPr>
              <a:lnSpc>
                <a:spcPct val="80000"/>
              </a:lnSpc>
            </a:pPr>
            <a:endParaRPr lang="en-US" sz="2000"/>
          </a:p>
          <a:p>
            <a:pPr>
              <a:lnSpc>
                <a:spcPct val="80000"/>
              </a:lnSpc>
            </a:pPr>
            <a:endParaRPr lang="en-US" sz="2000"/>
          </a:p>
          <a:p>
            <a:pPr>
              <a:lnSpc>
                <a:spcPct val="80000"/>
              </a:lnSpc>
            </a:pPr>
            <a:r>
              <a:rPr lang="en-US" sz="2000"/>
              <a:t>Human sensory input is compared to the input commands on a computer; actions are likened to computer output</a:t>
            </a:r>
          </a:p>
          <a:p>
            <a:pPr>
              <a:lnSpc>
                <a:spcPct val="80000"/>
              </a:lnSpc>
            </a:pPr>
            <a:endParaRPr lang="en-US" sz="2000"/>
          </a:p>
          <a:p>
            <a:pPr>
              <a:lnSpc>
                <a:spcPct val="80000"/>
              </a:lnSpc>
            </a:pPr>
            <a:endParaRPr lang="en-US" sz="2000"/>
          </a:p>
          <a:p>
            <a:pPr>
              <a:lnSpc>
                <a:spcPct val="80000"/>
              </a:lnSpc>
            </a:pPr>
            <a:r>
              <a:rPr lang="en-US" sz="2000"/>
              <a:t>Computer metaphor:</a:t>
            </a:r>
          </a:p>
          <a:p>
            <a:pPr lvl="1">
              <a:lnSpc>
                <a:spcPct val="80000"/>
              </a:lnSpc>
            </a:pPr>
            <a:r>
              <a:rPr lang="en-US" sz="1800"/>
              <a:t>Hardware = Brain</a:t>
            </a:r>
          </a:p>
          <a:p>
            <a:pPr lvl="1">
              <a:lnSpc>
                <a:spcPct val="80000"/>
              </a:lnSpc>
            </a:pPr>
            <a:r>
              <a:rPr lang="en-US" sz="1800"/>
              <a:t>Software = Cognition</a:t>
            </a:r>
          </a:p>
          <a:p>
            <a:pPr>
              <a:lnSpc>
                <a:spcPct val="80000"/>
              </a:lnSpc>
            </a:pPr>
            <a:endParaRPr lang="en-US" sz="2000"/>
          </a:p>
          <a:p>
            <a:pPr>
              <a:lnSpc>
                <a:spcPct val="80000"/>
              </a:lnSpc>
            </a:pPr>
            <a:endParaRPr lang="en-US" sz="2000"/>
          </a:p>
          <a:p>
            <a:pPr>
              <a:lnSpc>
                <a:spcPct val="80000"/>
              </a:lnSpc>
            </a:pPr>
            <a:r>
              <a:rPr lang="en-US" sz="2000"/>
              <a:t>Posed question: “Do logical operations carried out by computers give us insight into how the brain works?”</a:t>
            </a:r>
          </a:p>
        </p:txBody>
      </p:sp>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ext Box 2"/>
          <p:cNvSpPr txBox="1">
            <a:spLocks noChangeArrowheads="1"/>
          </p:cNvSpPr>
          <p:nvPr/>
        </p:nvSpPr>
        <p:spPr bwMode="auto">
          <a:xfrm>
            <a:off x="533400" y="609600"/>
            <a:ext cx="8229600" cy="5124480"/>
          </a:xfrm>
          <a:prstGeom prst="rect">
            <a:avLst/>
          </a:prstGeom>
          <a:noFill/>
          <a:ln w="9525">
            <a:noFill/>
            <a:miter lim="800000"/>
            <a:headEnd/>
            <a:tailEnd/>
          </a:ln>
          <a:effectLst/>
        </p:spPr>
        <p:txBody>
          <a:bodyPr>
            <a:spAutoFit/>
          </a:bodyPr>
          <a:lstStyle/>
          <a:p>
            <a:pPr>
              <a:spcBef>
                <a:spcPct val="50000"/>
              </a:spcBef>
            </a:pPr>
            <a:r>
              <a:rPr lang="en-US" sz="2000" dirty="0"/>
              <a:t>STAGES OF PROCESSING A SKILL</a:t>
            </a:r>
          </a:p>
          <a:p>
            <a:pPr>
              <a:spcBef>
                <a:spcPct val="50000"/>
              </a:spcBef>
            </a:pPr>
            <a:r>
              <a:rPr lang="en-US" sz="2000" dirty="0"/>
              <a:t>To understand how you learn and perform skills you need to look at the mechanisms involved in processing information. The stages are the same regardless of whether you are a beginner or an elite performer.</a:t>
            </a:r>
          </a:p>
          <a:p>
            <a:pPr>
              <a:spcBef>
                <a:spcPct val="50000"/>
              </a:spcBef>
            </a:pPr>
            <a:endParaRPr lang="en-US" sz="2000" dirty="0"/>
          </a:p>
          <a:p>
            <a:pPr>
              <a:spcBef>
                <a:spcPct val="50000"/>
              </a:spcBef>
            </a:pPr>
            <a:r>
              <a:rPr lang="en-US" sz="2000" dirty="0"/>
              <a:t>What determines your performance of the skill</a:t>
            </a:r>
            <a:r>
              <a:rPr lang="en-US" sz="2000" dirty="0" smtClean="0"/>
              <a:t>?</a:t>
            </a:r>
          </a:p>
          <a:p>
            <a:pPr>
              <a:spcBef>
                <a:spcPct val="50000"/>
              </a:spcBef>
            </a:pPr>
            <a:endParaRPr lang="en-US" sz="2000" dirty="0"/>
          </a:p>
          <a:p>
            <a:pPr>
              <a:spcBef>
                <a:spcPct val="50000"/>
              </a:spcBef>
              <a:buFontTx/>
              <a:buChar char="•"/>
            </a:pPr>
            <a:r>
              <a:rPr lang="en-US" sz="2000" dirty="0"/>
              <a:t>The quality of the information you receive from the environment</a:t>
            </a:r>
          </a:p>
          <a:p>
            <a:pPr>
              <a:spcBef>
                <a:spcPct val="50000"/>
              </a:spcBef>
              <a:buFontTx/>
              <a:buChar char="•"/>
            </a:pPr>
            <a:r>
              <a:rPr lang="en-US" sz="2000" dirty="0"/>
              <a:t>How you have learnt the skill</a:t>
            </a:r>
          </a:p>
          <a:p>
            <a:pPr>
              <a:spcBef>
                <a:spcPct val="50000"/>
              </a:spcBef>
              <a:buFontTx/>
              <a:buChar char="•"/>
            </a:pPr>
            <a:r>
              <a:rPr lang="en-US" sz="2000" dirty="0"/>
              <a:t>Amount of experience</a:t>
            </a:r>
          </a:p>
          <a:p>
            <a:pPr>
              <a:spcBef>
                <a:spcPct val="50000"/>
              </a:spcBef>
              <a:buFontTx/>
              <a:buChar char="•"/>
            </a:pPr>
            <a:r>
              <a:rPr lang="en-US" sz="2000" dirty="0"/>
              <a:t>Type of experience</a:t>
            </a:r>
          </a:p>
          <a:p>
            <a:pPr>
              <a:spcBef>
                <a:spcPct val="50000"/>
              </a:spcBef>
            </a:pPr>
            <a:endParaRPr lang="en-AU" dirty="0">
              <a:solidFill>
                <a:srgbClr val="000099"/>
              </a:solidFill>
            </a:endParaRPr>
          </a:p>
        </p:txBody>
      </p:sp>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5"/>
          <p:cNvGraphicFramePr>
            <a:graphicFrameLocks noGrp="1"/>
          </p:cNvGraphicFramePr>
          <p:nvPr>
            <p:ph idx="1"/>
          </p:nvPr>
        </p:nvGraphicFramePr>
        <p:xfrm>
          <a:off x="457200" y="428625"/>
          <a:ext cx="8229600" cy="58578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ext Box 2"/>
          <p:cNvSpPr txBox="1">
            <a:spLocks noChangeArrowheads="1"/>
          </p:cNvSpPr>
          <p:nvPr/>
        </p:nvSpPr>
        <p:spPr bwMode="auto">
          <a:xfrm>
            <a:off x="285720" y="609600"/>
            <a:ext cx="8858280" cy="3770263"/>
          </a:xfrm>
          <a:prstGeom prst="rect">
            <a:avLst/>
          </a:prstGeom>
          <a:noFill/>
          <a:ln w="9525">
            <a:noFill/>
            <a:miter lim="800000"/>
            <a:headEnd/>
            <a:tailEnd/>
          </a:ln>
          <a:effectLst/>
        </p:spPr>
        <p:txBody>
          <a:bodyPr wrap="square">
            <a:spAutoFit/>
          </a:bodyPr>
          <a:lstStyle/>
          <a:p>
            <a:pPr marL="457200" indent="-457200" algn="ctr">
              <a:spcBef>
                <a:spcPct val="50000"/>
              </a:spcBef>
            </a:pPr>
            <a:r>
              <a:rPr lang="en-US" sz="2000" b="1" dirty="0"/>
              <a:t>SIMPLE MODEL OF THE MECHANISMS INVOLVED IN PROCESSING A </a:t>
            </a:r>
            <a:r>
              <a:rPr lang="en-US" sz="2000" b="1" dirty="0" smtClean="0"/>
              <a:t>SKILL</a:t>
            </a:r>
          </a:p>
          <a:p>
            <a:pPr marL="457200" indent="-457200" algn="ctr">
              <a:spcBef>
                <a:spcPct val="50000"/>
              </a:spcBef>
            </a:pPr>
            <a:endParaRPr lang="en-US" sz="2000" b="1" dirty="0"/>
          </a:p>
          <a:p>
            <a:pPr marL="457200" indent="-457200" algn="ctr">
              <a:spcBef>
                <a:spcPct val="50000"/>
              </a:spcBef>
              <a:buFontTx/>
              <a:buAutoNum type="arabicPeriod"/>
            </a:pPr>
            <a:r>
              <a:rPr lang="en-US" dirty="0"/>
              <a:t>INPUT – the information we receive about the skill</a:t>
            </a:r>
          </a:p>
          <a:p>
            <a:pPr marL="457200" indent="-457200" algn="ctr">
              <a:spcBef>
                <a:spcPct val="50000"/>
              </a:spcBef>
            </a:pPr>
            <a:endParaRPr lang="en-US" dirty="0"/>
          </a:p>
          <a:p>
            <a:pPr marL="457200" indent="-457200" algn="ctr">
              <a:spcBef>
                <a:spcPct val="50000"/>
              </a:spcBef>
            </a:pPr>
            <a:r>
              <a:rPr lang="en-US" dirty="0"/>
              <a:t>2. PROCESSING -  how the information is processed to make a decision</a:t>
            </a:r>
          </a:p>
          <a:p>
            <a:pPr marL="457200" indent="-457200" algn="ctr">
              <a:spcBef>
                <a:spcPct val="50000"/>
              </a:spcBef>
            </a:pPr>
            <a:endParaRPr lang="en-US" dirty="0"/>
          </a:p>
          <a:p>
            <a:pPr marL="457200" indent="-457200" algn="ctr">
              <a:spcBef>
                <a:spcPct val="50000"/>
              </a:spcBef>
            </a:pPr>
            <a:r>
              <a:rPr lang="en-US" dirty="0"/>
              <a:t>3. OUTPUT – how we respond to the decision made</a:t>
            </a:r>
          </a:p>
          <a:p>
            <a:pPr marL="457200" indent="-457200" algn="ctr">
              <a:spcBef>
                <a:spcPct val="50000"/>
              </a:spcBef>
            </a:pPr>
            <a:endParaRPr lang="en-US" dirty="0"/>
          </a:p>
          <a:p>
            <a:pPr marL="457200" indent="-457200" algn="ctr">
              <a:spcBef>
                <a:spcPct val="50000"/>
              </a:spcBef>
            </a:pPr>
            <a:r>
              <a:rPr lang="en-US" dirty="0"/>
              <a:t>4. FEEDBACK – how we evaluate the information we receive about our performance</a:t>
            </a:r>
            <a:endParaRPr lang="en-AU" dirty="0"/>
          </a:p>
        </p:txBody>
      </p:sp>
      <p:sp>
        <p:nvSpPr>
          <p:cNvPr id="4099" name="Line 3"/>
          <p:cNvSpPr>
            <a:spLocks noChangeShapeType="1"/>
          </p:cNvSpPr>
          <p:nvPr/>
        </p:nvSpPr>
        <p:spPr bwMode="auto">
          <a:xfrm>
            <a:off x="4572000" y="2714620"/>
            <a:ext cx="0" cy="304800"/>
          </a:xfrm>
          <a:prstGeom prst="line">
            <a:avLst/>
          </a:prstGeom>
          <a:noFill/>
          <a:ln w="9525">
            <a:solidFill>
              <a:schemeClr val="tx1"/>
            </a:solidFill>
            <a:round/>
            <a:headEnd/>
            <a:tailEnd type="triangle" w="med" len="med"/>
          </a:ln>
          <a:effectLst/>
        </p:spPr>
        <p:txBody>
          <a:bodyPr/>
          <a:lstStyle/>
          <a:p>
            <a:endParaRPr lang="en-GB"/>
          </a:p>
        </p:txBody>
      </p:sp>
      <p:sp>
        <p:nvSpPr>
          <p:cNvPr id="4102" name="Line 6"/>
          <p:cNvSpPr>
            <a:spLocks noChangeShapeType="1"/>
          </p:cNvSpPr>
          <p:nvPr/>
        </p:nvSpPr>
        <p:spPr bwMode="auto">
          <a:xfrm>
            <a:off x="4572000" y="3643314"/>
            <a:ext cx="0" cy="304800"/>
          </a:xfrm>
          <a:prstGeom prst="line">
            <a:avLst/>
          </a:prstGeom>
          <a:noFill/>
          <a:ln w="9525">
            <a:solidFill>
              <a:schemeClr val="tx1"/>
            </a:solidFill>
            <a:round/>
            <a:headEnd/>
            <a:tailEnd type="triangle" w="med" len="med"/>
          </a:ln>
          <a:effectLst/>
        </p:spPr>
        <p:txBody>
          <a:bodyPr/>
          <a:lstStyle/>
          <a:p>
            <a:endParaRPr lang="en-GB"/>
          </a:p>
        </p:txBody>
      </p:sp>
      <p:sp>
        <p:nvSpPr>
          <p:cNvPr id="4104" name="Line 8"/>
          <p:cNvSpPr>
            <a:spLocks noChangeShapeType="1"/>
          </p:cNvSpPr>
          <p:nvPr/>
        </p:nvSpPr>
        <p:spPr bwMode="auto">
          <a:xfrm>
            <a:off x="4572000" y="4429132"/>
            <a:ext cx="0" cy="381000"/>
          </a:xfrm>
          <a:prstGeom prst="line">
            <a:avLst/>
          </a:prstGeom>
          <a:noFill/>
          <a:ln w="9525">
            <a:solidFill>
              <a:schemeClr val="tx1"/>
            </a:solidFill>
            <a:round/>
            <a:headEnd/>
            <a:tailEnd type="triangle" w="med" len="med"/>
          </a:ln>
          <a:effectLst/>
        </p:spPr>
        <p:txBody>
          <a:bodyPr/>
          <a:lstStyle/>
          <a:p>
            <a:endParaRPr lang="en-GB"/>
          </a:p>
        </p:txBody>
      </p:sp>
      <p:sp>
        <p:nvSpPr>
          <p:cNvPr id="6" name="Line 3"/>
          <p:cNvSpPr>
            <a:spLocks noChangeShapeType="1"/>
          </p:cNvSpPr>
          <p:nvPr/>
        </p:nvSpPr>
        <p:spPr bwMode="auto">
          <a:xfrm>
            <a:off x="4572000" y="1928802"/>
            <a:ext cx="0" cy="304800"/>
          </a:xfrm>
          <a:prstGeom prst="line">
            <a:avLst/>
          </a:prstGeom>
          <a:noFill/>
          <a:ln w="9525">
            <a:solidFill>
              <a:schemeClr val="tx1"/>
            </a:solidFill>
            <a:round/>
            <a:headEnd/>
            <a:tailEnd type="triangle" w="med" len="med"/>
          </a:ln>
          <a:effectLst/>
        </p:spPr>
        <p:txBody>
          <a:bodyPr/>
          <a:lstStyle/>
          <a:p>
            <a:endParaRPr lang="en-GB"/>
          </a:p>
        </p:txBody>
      </p:sp>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5"/>
          <p:cNvGraphicFramePr>
            <a:graphicFrameLocks noGrp="1"/>
          </p:cNvGraphicFramePr>
          <p:nvPr>
            <p:ph idx="1"/>
          </p:nvPr>
        </p:nvGraphicFramePr>
        <p:xfrm>
          <a:off x="457200" y="428625"/>
          <a:ext cx="8229600" cy="58578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cxnSp>
        <p:nvCxnSpPr>
          <p:cNvPr id="7" name="Elbow Connector 6"/>
          <p:cNvCxnSpPr/>
          <p:nvPr/>
        </p:nvCxnSpPr>
        <p:spPr>
          <a:xfrm rot="16200000" flipV="1">
            <a:off x="213488" y="2786852"/>
            <a:ext cx="4573620" cy="1143008"/>
          </a:xfrm>
          <a:prstGeom prst="bentConnector3">
            <a:avLst>
              <a:gd name="adj1" fmla="val -1093"/>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p:nvPr/>
        </p:nvCxnSpPr>
        <p:spPr>
          <a:xfrm>
            <a:off x="1928794" y="1142984"/>
            <a:ext cx="1214446"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Slide Number Placeholder 2"/>
          <p:cNvSpPr>
            <a:spLocks noGrp="1"/>
          </p:cNvSpPr>
          <p:nvPr>
            <p:ph type="sldNum" sz="quarter" idx="11"/>
          </p:nvPr>
        </p:nvSpPr>
        <p:spPr/>
        <p:txBody>
          <a:bodyPr/>
          <a:lstStyle/>
          <a:p>
            <a:fld id="{1580499C-14ED-41EC-BAD5-263C9C0633A7}" type="slidenum">
              <a:rPr lang="en-GB"/>
              <a:pPr/>
              <a:t>38</a:t>
            </a:fld>
            <a:endParaRPr lang="en-GB"/>
          </a:p>
        </p:txBody>
      </p:sp>
      <p:pic>
        <p:nvPicPr>
          <p:cNvPr id="3102" name="Picture 30" descr="fitness_class_MED.jpg"/>
          <p:cNvPicPr>
            <a:picLocks noChangeAspect="1" noChangeArrowheads="1"/>
          </p:cNvPicPr>
          <p:nvPr/>
        </p:nvPicPr>
        <p:blipFill>
          <a:blip r:embed="rId3" cstate="print"/>
          <a:srcRect/>
          <a:stretch>
            <a:fillRect/>
          </a:stretch>
        </p:blipFill>
        <p:spPr bwMode="auto">
          <a:xfrm>
            <a:off x="1500718" y="2457450"/>
            <a:ext cx="1631949" cy="1675210"/>
          </a:xfrm>
          <a:prstGeom prst="rect">
            <a:avLst/>
          </a:prstGeom>
          <a:noFill/>
        </p:spPr>
      </p:pic>
      <p:pic>
        <p:nvPicPr>
          <p:cNvPr id="3089" name="Picture 17" descr="surf.jpg"/>
          <p:cNvPicPr>
            <a:picLocks noChangeAspect="1" noChangeArrowheads="1"/>
          </p:cNvPicPr>
          <p:nvPr/>
        </p:nvPicPr>
        <p:blipFill>
          <a:blip r:embed="rId4" cstate="print"/>
          <a:srcRect/>
          <a:stretch>
            <a:fillRect/>
          </a:stretch>
        </p:blipFill>
        <p:spPr bwMode="auto">
          <a:xfrm>
            <a:off x="5916084" y="620316"/>
            <a:ext cx="1631949" cy="1674019"/>
          </a:xfrm>
          <a:prstGeom prst="rect">
            <a:avLst/>
          </a:prstGeom>
          <a:noFill/>
        </p:spPr>
      </p:pic>
      <p:pic>
        <p:nvPicPr>
          <p:cNvPr id="3097" name="Picture 25" descr="this_is_my_gym_MED.jpg"/>
          <p:cNvPicPr>
            <a:picLocks noChangeAspect="1" noChangeArrowheads="1"/>
          </p:cNvPicPr>
          <p:nvPr/>
        </p:nvPicPr>
        <p:blipFill>
          <a:blip r:embed="rId5" cstate="print"/>
          <a:srcRect/>
          <a:stretch>
            <a:fillRect/>
          </a:stretch>
        </p:blipFill>
        <p:spPr bwMode="auto">
          <a:xfrm>
            <a:off x="3708401" y="620316"/>
            <a:ext cx="1631951" cy="1674019"/>
          </a:xfrm>
          <a:prstGeom prst="rect">
            <a:avLst/>
          </a:prstGeom>
          <a:noFill/>
        </p:spPr>
      </p:pic>
      <p:pic>
        <p:nvPicPr>
          <p:cNvPr id="3104" name="Picture 32" descr="girlmultiskill.jpg"/>
          <p:cNvPicPr>
            <a:picLocks noChangeAspect="1" noChangeArrowheads="1"/>
          </p:cNvPicPr>
          <p:nvPr/>
        </p:nvPicPr>
        <p:blipFill>
          <a:blip r:embed="rId6" cstate="print"/>
          <a:srcRect/>
          <a:stretch>
            <a:fillRect/>
          </a:stretch>
        </p:blipFill>
        <p:spPr bwMode="auto">
          <a:xfrm>
            <a:off x="1500718" y="620316"/>
            <a:ext cx="1638300" cy="1674019"/>
          </a:xfrm>
          <a:prstGeom prst="rect">
            <a:avLst/>
          </a:prstGeom>
          <a:noFill/>
        </p:spPr>
      </p:pic>
      <p:pic>
        <p:nvPicPr>
          <p:cNvPr id="3113" name="Picture 41" descr="golf_disability_2_rdax_225x338.jpg"/>
          <p:cNvPicPr>
            <a:picLocks noChangeAspect="1" noChangeArrowheads="1"/>
          </p:cNvPicPr>
          <p:nvPr/>
        </p:nvPicPr>
        <p:blipFill>
          <a:blip r:embed="rId7" cstate="print"/>
          <a:srcRect/>
          <a:stretch>
            <a:fillRect/>
          </a:stretch>
        </p:blipFill>
        <p:spPr bwMode="auto">
          <a:xfrm>
            <a:off x="3708401" y="2457450"/>
            <a:ext cx="1631951" cy="1675210"/>
          </a:xfrm>
          <a:prstGeom prst="rect">
            <a:avLst/>
          </a:prstGeom>
          <a:noFill/>
        </p:spPr>
      </p:pic>
      <p:pic>
        <p:nvPicPr>
          <p:cNvPr id="3115" name="Picture 43" descr="Rugby07 013a.jpg"/>
          <p:cNvPicPr>
            <a:picLocks noChangeAspect="1" noChangeArrowheads="1"/>
          </p:cNvPicPr>
          <p:nvPr/>
        </p:nvPicPr>
        <p:blipFill>
          <a:blip r:embed="rId8" cstate="print"/>
          <a:srcRect/>
          <a:stretch>
            <a:fillRect/>
          </a:stretch>
        </p:blipFill>
        <p:spPr bwMode="auto">
          <a:xfrm>
            <a:off x="5916084" y="2457450"/>
            <a:ext cx="1634067" cy="1675210"/>
          </a:xfrm>
          <a:prstGeom prst="rect">
            <a:avLst/>
          </a:prstGeom>
          <a:noFill/>
        </p:spPr>
      </p:pic>
      <p:sp>
        <p:nvSpPr>
          <p:cNvPr id="3117" name="Text Box 45"/>
          <p:cNvSpPr txBox="1">
            <a:spLocks noChangeArrowheads="1"/>
          </p:cNvSpPr>
          <p:nvPr/>
        </p:nvSpPr>
        <p:spPr bwMode="auto">
          <a:xfrm>
            <a:off x="1308101" y="4618435"/>
            <a:ext cx="7121551" cy="1215717"/>
          </a:xfrm>
          <a:prstGeom prst="rect">
            <a:avLst/>
          </a:prstGeom>
          <a:noFill/>
          <a:ln w="9525">
            <a:noFill/>
            <a:miter lim="800000"/>
            <a:headEnd/>
            <a:tailEnd/>
          </a:ln>
          <a:effectLst/>
        </p:spPr>
        <p:txBody>
          <a:bodyPr wrap="square">
            <a:spAutoFit/>
          </a:bodyPr>
          <a:lstStyle/>
          <a:p>
            <a:r>
              <a:rPr lang="en-GB" sz="2800" b="1" dirty="0" smtClean="0"/>
              <a:t>Acquisition of Skill </a:t>
            </a:r>
            <a:r>
              <a:rPr lang="en-GB" sz="2800" b="1" dirty="0" err="1" smtClean="0"/>
              <a:t>Lecutre</a:t>
            </a:r>
            <a:r>
              <a:rPr lang="en-GB" sz="2800" b="1" dirty="0" smtClean="0"/>
              <a:t> 6</a:t>
            </a:r>
            <a:endParaRPr lang="en-GB" sz="2800" b="1" dirty="0"/>
          </a:p>
          <a:p>
            <a:endParaRPr lang="en-GB" b="1" dirty="0"/>
          </a:p>
          <a:p>
            <a:pPr>
              <a:spcBef>
                <a:spcPct val="50000"/>
              </a:spcBef>
            </a:pPr>
            <a:r>
              <a:rPr lang="en-GB" dirty="0" smtClean="0"/>
              <a:t>Steven Osborne</a:t>
            </a:r>
            <a:endParaRPr lang="en-GB" dirty="0"/>
          </a:p>
        </p:txBody>
      </p:sp>
      <p:sp>
        <p:nvSpPr>
          <p:cNvPr id="3118" name="Rectangle 46"/>
          <p:cNvSpPr>
            <a:spLocks noChangeArrowheads="1"/>
          </p:cNvSpPr>
          <p:nvPr/>
        </p:nvSpPr>
        <p:spPr bwMode="auto">
          <a:xfrm>
            <a:off x="347134" y="6453187"/>
            <a:ext cx="673100" cy="404813"/>
          </a:xfrm>
          <a:prstGeom prst="rect">
            <a:avLst/>
          </a:prstGeom>
          <a:solidFill>
            <a:schemeClr val="bg1"/>
          </a:solidFill>
          <a:ln w="9525">
            <a:solidFill>
              <a:schemeClr val="bg1"/>
            </a:solidFill>
            <a:miter lim="800000"/>
            <a:headEnd/>
            <a:tailEnd/>
          </a:ln>
          <a:effectLst/>
        </p:spPr>
        <p:txBody>
          <a:bodyPr wrap="none" anchor="ctr"/>
          <a:lstStyle/>
          <a:p>
            <a:endParaRPr lang="en-GB"/>
          </a:p>
        </p:txBody>
      </p:sp>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254978" name="Picture 2" descr="http://www.webalice.it/edmtromb/blog/deco1.jpg"/>
          <p:cNvPicPr>
            <a:picLocks noChangeAspect="1" noChangeArrowheads="1"/>
          </p:cNvPicPr>
          <p:nvPr/>
        </p:nvPicPr>
        <p:blipFill>
          <a:blip r:embed="rId2"/>
          <a:srcRect/>
          <a:stretch>
            <a:fillRect/>
          </a:stretch>
        </p:blipFill>
        <p:spPr bwMode="auto">
          <a:xfrm>
            <a:off x="0" y="-1"/>
            <a:ext cx="9144000" cy="6357959"/>
          </a:xfrm>
          <a:prstGeom prst="rect">
            <a:avLst/>
          </a:prstGeom>
          <a:noFill/>
        </p:spPr>
      </p:pic>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5720" y="274638"/>
            <a:ext cx="8401080" cy="1143000"/>
          </a:xfrm>
        </p:spPr>
        <p:txBody>
          <a:bodyPr>
            <a:normAutofit fontScale="90000"/>
          </a:bodyPr>
          <a:lstStyle/>
          <a:p>
            <a:r>
              <a:rPr lang="en-GB" dirty="0" smtClean="0"/>
              <a:t>Timetable for February &amp; March 2011</a:t>
            </a:r>
            <a:endParaRPr lang="en-GB" dirty="0"/>
          </a:p>
        </p:txBody>
      </p:sp>
      <p:sp>
        <p:nvSpPr>
          <p:cNvPr id="3" name="Content Placeholder 2"/>
          <p:cNvSpPr>
            <a:spLocks noGrp="1"/>
          </p:cNvSpPr>
          <p:nvPr>
            <p:ph idx="1"/>
          </p:nvPr>
        </p:nvSpPr>
        <p:spPr>
          <a:xfrm>
            <a:off x="457201" y="1600201"/>
            <a:ext cx="8543956" cy="4525963"/>
          </a:xfrm>
        </p:spPr>
        <p:txBody>
          <a:bodyPr>
            <a:normAutofit fontScale="92500" lnSpcReduction="20000"/>
          </a:bodyPr>
          <a:lstStyle/>
          <a:p>
            <a:pPr>
              <a:buNone/>
            </a:pPr>
            <a:r>
              <a:rPr lang="en-GB" dirty="0" smtClean="0"/>
              <a:t>Wk 31.1.11 – Lecture &amp; Practical</a:t>
            </a:r>
          </a:p>
          <a:p>
            <a:pPr>
              <a:buNone/>
            </a:pPr>
            <a:r>
              <a:rPr lang="en-GB" dirty="0" smtClean="0"/>
              <a:t>Wk 07.2.11 – Practical Only</a:t>
            </a:r>
          </a:p>
          <a:p>
            <a:pPr>
              <a:buNone/>
            </a:pPr>
            <a:r>
              <a:rPr lang="en-GB" dirty="0" smtClean="0"/>
              <a:t>Wk 14.2.11 – Lecture &amp; Practical</a:t>
            </a:r>
          </a:p>
          <a:p>
            <a:pPr>
              <a:buNone/>
            </a:pPr>
            <a:r>
              <a:rPr lang="en-GB" dirty="0" smtClean="0">
                <a:solidFill>
                  <a:srgbClr val="FF0000"/>
                </a:solidFill>
                <a:hlinkClick r:id="rId2" action="ppaction://hlinksldjump"/>
              </a:rPr>
              <a:t>Wk 21.2.11 – Industry Week (Coaching Summit)</a:t>
            </a:r>
            <a:endParaRPr lang="en-GB" dirty="0" smtClean="0">
              <a:solidFill>
                <a:srgbClr val="FF0000"/>
              </a:solidFill>
            </a:endParaRPr>
          </a:p>
          <a:p>
            <a:pPr>
              <a:buNone/>
            </a:pPr>
            <a:r>
              <a:rPr lang="en-GB" dirty="0" smtClean="0"/>
              <a:t>Wk 28.2.11  - </a:t>
            </a:r>
            <a:r>
              <a:rPr lang="en-GB" dirty="0" smtClean="0"/>
              <a:t>Lecture</a:t>
            </a:r>
            <a:endParaRPr lang="en-GB" dirty="0" smtClean="0"/>
          </a:p>
          <a:p>
            <a:pPr>
              <a:buNone/>
            </a:pPr>
            <a:r>
              <a:rPr lang="en-GB" dirty="0" smtClean="0"/>
              <a:t>Wk 07.3.11 -  Lecture &amp; </a:t>
            </a:r>
            <a:r>
              <a:rPr lang="en-GB" dirty="0" smtClean="0"/>
              <a:t>Practical </a:t>
            </a:r>
            <a:r>
              <a:rPr lang="en-GB" dirty="0" smtClean="0">
                <a:solidFill>
                  <a:srgbClr val="FF0000"/>
                </a:solidFill>
              </a:rPr>
              <a:t>(observations)</a:t>
            </a:r>
            <a:endParaRPr lang="en-GB" dirty="0" smtClean="0"/>
          </a:p>
          <a:p>
            <a:pPr>
              <a:buNone/>
            </a:pPr>
            <a:r>
              <a:rPr lang="en-GB" dirty="0" smtClean="0"/>
              <a:t>Wk 14.3.11 </a:t>
            </a:r>
            <a:r>
              <a:rPr lang="en-GB" dirty="0" smtClean="0"/>
              <a:t>-  Lecture </a:t>
            </a:r>
            <a:r>
              <a:rPr lang="en-GB" dirty="0" smtClean="0"/>
              <a:t>&amp; </a:t>
            </a:r>
            <a:r>
              <a:rPr lang="en-GB" dirty="0" smtClean="0"/>
              <a:t>Practical </a:t>
            </a:r>
            <a:r>
              <a:rPr lang="en-GB" dirty="0" smtClean="0">
                <a:solidFill>
                  <a:srgbClr val="FF0000"/>
                </a:solidFill>
              </a:rPr>
              <a:t>(observations</a:t>
            </a:r>
            <a:r>
              <a:rPr lang="en-GB" dirty="0" smtClean="0">
                <a:solidFill>
                  <a:srgbClr val="FF0000"/>
                </a:solidFill>
              </a:rPr>
              <a:t>)</a:t>
            </a:r>
            <a:endParaRPr lang="en-GB" dirty="0" smtClean="0"/>
          </a:p>
          <a:p>
            <a:pPr>
              <a:buNone/>
            </a:pPr>
            <a:r>
              <a:rPr lang="en-GB" dirty="0" smtClean="0"/>
              <a:t>Wk 21.3.11 -  Lecture &amp; </a:t>
            </a:r>
            <a:r>
              <a:rPr lang="en-GB" dirty="0" smtClean="0"/>
              <a:t>Practical </a:t>
            </a:r>
            <a:r>
              <a:rPr lang="en-GB" dirty="0" smtClean="0">
                <a:solidFill>
                  <a:srgbClr val="FF0000"/>
                </a:solidFill>
              </a:rPr>
              <a:t>(observations)</a:t>
            </a:r>
            <a:endParaRPr lang="en-GB" dirty="0" smtClean="0"/>
          </a:p>
          <a:p>
            <a:pPr>
              <a:buNone/>
            </a:pPr>
            <a:r>
              <a:rPr lang="en-GB" dirty="0" smtClean="0"/>
              <a:t>Wk 28.3.11 -  Lecture &amp; Practical </a:t>
            </a:r>
            <a:r>
              <a:rPr lang="en-GB" dirty="0" smtClean="0">
                <a:solidFill>
                  <a:srgbClr val="FF0000"/>
                </a:solidFill>
              </a:rPr>
              <a:t>(observations)</a:t>
            </a:r>
          </a:p>
          <a:p>
            <a:pPr>
              <a:buNone/>
            </a:pPr>
            <a:endParaRPr lang="en-GB" dirty="0" smtClean="0"/>
          </a:p>
        </p:txBody>
      </p:sp>
      <p:sp>
        <p:nvSpPr>
          <p:cNvPr id="4" name="Action Button: Forward or Next 3">
            <a:hlinkClick r:id="rId3" action="ppaction://hlinksldjump" highlightClick="1"/>
          </p:cNvPr>
          <p:cNvSpPr/>
          <p:nvPr/>
        </p:nvSpPr>
        <p:spPr>
          <a:xfrm>
            <a:off x="714348" y="6286520"/>
            <a:ext cx="571504" cy="428628"/>
          </a:xfrm>
          <a:prstGeom prst="actionButtonForwardNex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5"/>
          <p:cNvGraphicFramePr>
            <a:graphicFrameLocks noGrp="1"/>
          </p:cNvGraphicFramePr>
          <p:nvPr>
            <p:ph idx="1"/>
          </p:nvPr>
        </p:nvGraphicFramePr>
        <p:xfrm>
          <a:off x="457200" y="428625"/>
          <a:ext cx="8229600" cy="58578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cxnSp>
        <p:nvCxnSpPr>
          <p:cNvPr id="7" name="Elbow Connector 6"/>
          <p:cNvCxnSpPr/>
          <p:nvPr/>
        </p:nvCxnSpPr>
        <p:spPr>
          <a:xfrm rot="16200000" flipV="1">
            <a:off x="213488" y="2786852"/>
            <a:ext cx="4573620" cy="1143008"/>
          </a:xfrm>
          <a:prstGeom prst="bentConnector3">
            <a:avLst>
              <a:gd name="adj1" fmla="val -1093"/>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p:nvPr/>
        </p:nvCxnSpPr>
        <p:spPr>
          <a:xfrm>
            <a:off x="1928794" y="1142984"/>
            <a:ext cx="1214446"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idx="4294967295"/>
          </p:nvPr>
        </p:nvSpPr>
        <p:spPr>
          <a:xfrm>
            <a:off x="428625" y="0"/>
            <a:ext cx="8229600" cy="928688"/>
          </a:xfrm>
        </p:spPr>
        <p:txBody>
          <a:bodyPr/>
          <a:lstStyle/>
          <a:p>
            <a:pPr algn="l" eaLnBrk="1" hangingPunct="1"/>
            <a:r>
              <a:rPr lang="en-GB" sz="3200" dirty="0" smtClean="0"/>
              <a:t>What inputs?</a:t>
            </a:r>
          </a:p>
        </p:txBody>
      </p:sp>
      <p:cxnSp>
        <p:nvCxnSpPr>
          <p:cNvPr id="5" name="Straight Connector 4"/>
          <p:cNvCxnSpPr/>
          <p:nvPr/>
        </p:nvCxnSpPr>
        <p:spPr>
          <a:xfrm>
            <a:off x="500063" y="714375"/>
            <a:ext cx="8286750" cy="1588"/>
          </a:xfrm>
          <a:prstGeom prst="line">
            <a:avLst/>
          </a:prstGeom>
        </p:spPr>
        <p:style>
          <a:lnRef idx="2">
            <a:schemeClr val="dk1"/>
          </a:lnRef>
          <a:fillRef idx="0">
            <a:schemeClr val="dk1"/>
          </a:fillRef>
          <a:effectRef idx="1">
            <a:schemeClr val="dk1"/>
          </a:effectRef>
          <a:fontRef idx="minor">
            <a:schemeClr val="tx1"/>
          </a:fontRef>
        </p:style>
      </p:cxnSp>
      <p:pic>
        <p:nvPicPr>
          <p:cNvPr id="6" name="Content Placeholder 5" descr="discuss_big"/>
          <p:cNvPicPr>
            <a:picLocks noGrp="1" noChangeAspect="1" noChangeArrowheads="1"/>
          </p:cNvPicPr>
          <p:nvPr>
            <p:ph idx="4294967295"/>
          </p:nvPr>
        </p:nvPicPr>
        <p:blipFill>
          <a:blip r:embed="rId2" cstate="print"/>
          <a:srcRect/>
          <a:stretch>
            <a:fillRect/>
          </a:stretch>
        </p:blipFill>
        <p:spPr>
          <a:xfrm>
            <a:off x="1331913" y="1196975"/>
            <a:ext cx="6230937" cy="4259263"/>
          </a:xfrm>
          <a:noFill/>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20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nodeType="clickEffect">
                                  <p:stCondLst>
                                    <p:cond delay="0"/>
                                  </p:stCondLst>
                                  <p:childTnLst>
                                    <p:animEffect transition="out" filter="fade">
                                      <p:cBhvr>
                                        <p:cTn id="11" dur="2000"/>
                                        <p:tgtEl>
                                          <p:spTgt spid="6"/>
                                        </p:tgtEl>
                                      </p:cBhvr>
                                    </p:animEffect>
                                    <p:set>
                                      <p:cBhvr>
                                        <p:cTn id="12" dur="1" fill="hold">
                                          <p:stCondLst>
                                            <p:cond delay="1999"/>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ext Box 2"/>
          <p:cNvSpPr txBox="1">
            <a:spLocks noChangeArrowheads="1"/>
          </p:cNvSpPr>
          <p:nvPr/>
        </p:nvSpPr>
        <p:spPr bwMode="auto">
          <a:xfrm>
            <a:off x="381000" y="685800"/>
            <a:ext cx="8382000" cy="4893647"/>
          </a:xfrm>
          <a:prstGeom prst="rect">
            <a:avLst/>
          </a:prstGeom>
          <a:noFill/>
          <a:ln w="9525">
            <a:noFill/>
            <a:miter lim="800000"/>
            <a:headEnd/>
            <a:tailEnd/>
          </a:ln>
          <a:effectLst/>
        </p:spPr>
        <p:txBody>
          <a:bodyPr>
            <a:spAutoFit/>
          </a:bodyPr>
          <a:lstStyle/>
          <a:p>
            <a:pPr>
              <a:spcBef>
                <a:spcPct val="50000"/>
              </a:spcBef>
            </a:pPr>
            <a:r>
              <a:rPr lang="en-US" sz="2400" b="1" dirty="0"/>
              <a:t>STAGE 1   INPUT</a:t>
            </a:r>
          </a:p>
          <a:p>
            <a:pPr>
              <a:spcBef>
                <a:spcPct val="50000"/>
              </a:spcBef>
            </a:pPr>
            <a:r>
              <a:rPr lang="en-US" sz="2400" b="1" dirty="0"/>
              <a:t>DISPLAY – information from the environment</a:t>
            </a:r>
          </a:p>
          <a:p>
            <a:pPr>
              <a:spcBef>
                <a:spcPct val="50000"/>
              </a:spcBef>
            </a:pPr>
            <a:r>
              <a:rPr lang="en-US" sz="2400" b="1" dirty="0"/>
              <a:t>+</a:t>
            </a:r>
          </a:p>
          <a:p>
            <a:pPr>
              <a:spcBef>
                <a:spcPct val="50000"/>
              </a:spcBef>
            </a:pPr>
            <a:r>
              <a:rPr lang="en-US" sz="2400" b="1" dirty="0"/>
              <a:t>SENSORY SYSTEM – information collected by the senses</a:t>
            </a:r>
          </a:p>
          <a:p>
            <a:pPr>
              <a:spcBef>
                <a:spcPct val="50000"/>
              </a:spcBef>
            </a:pPr>
            <a:endParaRPr lang="en-US" dirty="0" smtClean="0"/>
          </a:p>
          <a:p>
            <a:pPr>
              <a:spcBef>
                <a:spcPct val="50000"/>
              </a:spcBef>
            </a:pPr>
            <a:r>
              <a:rPr lang="en-US" dirty="0" smtClean="0"/>
              <a:t>During </a:t>
            </a:r>
            <a:r>
              <a:rPr lang="en-US" dirty="0"/>
              <a:t>the input stage information is gathered from:</a:t>
            </a:r>
          </a:p>
          <a:p>
            <a:pPr>
              <a:spcBef>
                <a:spcPct val="50000"/>
              </a:spcBef>
            </a:pPr>
            <a:r>
              <a:rPr lang="en-US" dirty="0"/>
              <a:t>1. The </a:t>
            </a:r>
            <a:r>
              <a:rPr lang="en-US" u="sng" dirty="0"/>
              <a:t>external</a:t>
            </a:r>
            <a:r>
              <a:rPr lang="en-US" dirty="0"/>
              <a:t> environment by the senses (sight, hearing, touch)</a:t>
            </a:r>
          </a:p>
          <a:p>
            <a:pPr>
              <a:spcBef>
                <a:spcPct val="50000"/>
              </a:spcBef>
              <a:buFontTx/>
              <a:buChar char="•"/>
            </a:pPr>
            <a:r>
              <a:rPr lang="en-US" dirty="0" smtClean="0"/>
              <a:t> This </a:t>
            </a:r>
            <a:r>
              <a:rPr lang="en-US" dirty="0"/>
              <a:t>is called </a:t>
            </a:r>
            <a:r>
              <a:rPr lang="en-US" dirty="0" err="1"/>
              <a:t>exteroceptive</a:t>
            </a:r>
            <a:r>
              <a:rPr lang="en-US" dirty="0"/>
              <a:t> information</a:t>
            </a:r>
          </a:p>
          <a:p>
            <a:pPr>
              <a:spcBef>
                <a:spcPct val="50000"/>
              </a:spcBef>
              <a:buFontTx/>
              <a:buChar char="•"/>
            </a:pPr>
            <a:r>
              <a:rPr lang="en-US" dirty="0" smtClean="0"/>
              <a:t> Information </a:t>
            </a:r>
            <a:r>
              <a:rPr lang="en-US" dirty="0"/>
              <a:t>gathered from the environment include shape, </a:t>
            </a:r>
            <a:r>
              <a:rPr lang="en-US" dirty="0" err="1"/>
              <a:t>colour</a:t>
            </a:r>
            <a:r>
              <a:rPr lang="en-US" dirty="0"/>
              <a:t>, texture</a:t>
            </a:r>
          </a:p>
          <a:p>
            <a:pPr>
              <a:spcBef>
                <a:spcPct val="50000"/>
              </a:spcBef>
              <a:buFontTx/>
              <a:buChar char="•"/>
            </a:pPr>
            <a:r>
              <a:rPr lang="en-US" dirty="0" err="1"/>
              <a:t>Eg</a:t>
            </a:r>
            <a:r>
              <a:rPr lang="en-US" dirty="0"/>
              <a:t>. During a softball match a batter receives information from the environment on how fast the ball is travelling, if it has spin, where the fielders are positioned.</a:t>
            </a:r>
          </a:p>
        </p:txBody>
      </p:sp>
    </p:spTree>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ext Box 2"/>
          <p:cNvSpPr txBox="1">
            <a:spLocks noChangeArrowheads="1"/>
          </p:cNvSpPr>
          <p:nvPr/>
        </p:nvSpPr>
        <p:spPr bwMode="auto">
          <a:xfrm>
            <a:off x="457200" y="609600"/>
            <a:ext cx="8382000" cy="5432256"/>
          </a:xfrm>
          <a:prstGeom prst="rect">
            <a:avLst/>
          </a:prstGeom>
          <a:noFill/>
          <a:ln w="9525">
            <a:noFill/>
            <a:miter lim="800000"/>
            <a:headEnd/>
            <a:tailEnd/>
          </a:ln>
          <a:effectLst/>
        </p:spPr>
        <p:txBody>
          <a:bodyPr>
            <a:spAutoFit/>
          </a:bodyPr>
          <a:lstStyle/>
          <a:p>
            <a:pPr>
              <a:spcBef>
                <a:spcPct val="50000"/>
              </a:spcBef>
            </a:pPr>
            <a:r>
              <a:rPr lang="en-US" sz="2000" dirty="0"/>
              <a:t>2. The </a:t>
            </a:r>
            <a:r>
              <a:rPr lang="en-US" sz="2000" u="sng" dirty="0"/>
              <a:t>internal</a:t>
            </a:r>
            <a:r>
              <a:rPr lang="en-US" sz="2000" dirty="0"/>
              <a:t> environment (within the body) through </a:t>
            </a:r>
            <a:r>
              <a:rPr lang="en-US" sz="2000" dirty="0" err="1"/>
              <a:t>proprioceptors</a:t>
            </a:r>
            <a:r>
              <a:rPr lang="en-US" sz="2000" dirty="0"/>
              <a:t> (muscles, tendons, joints and nerves</a:t>
            </a:r>
            <a:r>
              <a:rPr lang="en-US" sz="2000" dirty="0" smtClean="0"/>
              <a:t>)</a:t>
            </a:r>
          </a:p>
          <a:p>
            <a:pPr>
              <a:spcBef>
                <a:spcPct val="50000"/>
              </a:spcBef>
            </a:pPr>
            <a:endParaRPr lang="en-US" sz="2000" dirty="0"/>
          </a:p>
          <a:p>
            <a:pPr>
              <a:spcBef>
                <a:spcPct val="50000"/>
              </a:spcBef>
              <a:buFontTx/>
              <a:buChar char="•"/>
            </a:pPr>
            <a:r>
              <a:rPr lang="en-US" sz="2000" dirty="0" smtClean="0"/>
              <a:t> This </a:t>
            </a:r>
            <a:r>
              <a:rPr lang="en-US" sz="2000" dirty="0"/>
              <a:t>is called </a:t>
            </a:r>
            <a:r>
              <a:rPr lang="en-US" sz="2000" dirty="0" err="1"/>
              <a:t>proprioception</a:t>
            </a:r>
            <a:endParaRPr lang="en-US" sz="2000" dirty="0"/>
          </a:p>
          <a:p>
            <a:pPr>
              <a:spcBef>
                <a:spcPct val="50000"/>
              </a:spcBef>
              <a:buFontTx/>
              <a:buChar char="•"/>
            </a:pPr>
            <a:r>
              <a:rPr lang="en-US" sz="2000" dirty="0" smtClean="0"/>
              <a:t> Information </a:t>
            </a:r>
            <a:r>
              <a:rPr lang="en-US" sz="2000" dirty="0"/>
              <a:t>is gained on movement, position and balance</a:t>
            </a:r>
          </a:p>
          <a:p>
            <a:pPr>
              <a:spcBef>
                <a:spcPct val="50000"/>
              </a:spcBef>
              <a:buFontTx/>
              <a:buChar char="•"/>
            </a:pPr>
            <a:r>
              <a:rPr lang="en-US" sz="2000" dirty="0" err="1"/>
              <a:t>Eg</a:t>
            </a:r>
            <a:r>
              <a:rPr lang="en-US" sz="2000" dirty="0"/>
              <a:t>. Softball – the batter receives information from </a:t>
            </a:r>
            <a:r>
              <a:rPr lang="en-US" sz="2000" dirty="0" err="1"/>
              <a:t>proprioceptors</a:t>
            </a:r>
            <a:r>
              <a:rPr lang="en-US" sz="2000" dirty="0"/>
              <a:t> on how the hit feels, how hard the bat is swung</a:t>
            </a:r>
          </a:p>
          <a:p>
            <a:pPr>
              <a:spcBef>
                <a:spcPct val="50000"/>
              </a:spcBef>
              <a:buFontTx/>
              <a:buChar char="•"/>
            </a:pPr>
            <a:r>
              <a:rPr lang="en-US" sz="2000" dirty="0" smtClean="0"/>
              <a:t> A </a:t>
            </a:r>
            <a:r>
              <a:rPr lang="en-US" sz="2000" dirty="0"/>
              <a:t>similar term is </a:t>
            </a:r>
            <a:r>
              <a:rPr lang="en-US" sz="2000" dirty="0" err="1"/>
              <a:t>kinesthesis</a:t>
            </a:r>
            <a:r>
              <a:rPr lang="en-US" sz="2000" dirty="0"/>
              <a:t> – the body’s movement sense.</a:t>
            </a:r>
          </a:p>
          <a:p>
            <a:pPr>
              <a:spcBef>
                <a:spcPct val="50000"/>
              </a:spcBef>
              <a:buFontTx/>
              <a:buChar char="•"/>
            </a:pPr>
            <a:r>
              <a:rPr lang="en-US" sz="2000" dirty="0"/>
              <a:t>For sports that require balance, the body uses receptors in the inner ear to detect signals related to movements in space such as posture and balance.</a:t>
            </a:r>
          </a:p>
          <a:p>
            <a:pPr>
              <a:spcBef>
                <a:spcPct val="50000"/>
              </a:spcBef>
              <a:buFontTx/>
              <a:buChar char="•"/>
            </a:pPr>
            <a:endParaRPr lang="en-US" sz="2000" dirty="0"/>
          </a:p>
          <a:p>
            <a:pPr>
              <a:spcBef>
                <a:spcPct val="50000"/>
              </a:spcBef>
            </a:pPr>
            <a:r>
              <a:rPr lang="en-US" sz="2000" dirty="0"/>
              <a:t>Complete ‘The Senses’ worksheet on the next page.</a:t>
            </a:r>
            <a:endParaRPr lang="en-AU" sz="2000" dirty="0"/>
          </a:p>
          <a:p>
            <a:pPr>
              <a:spcBef>
                <a:spcPct val="50000"/>
              </a:spcBef>
            </a:pPr>
            <a:endParaRPr lang="en-AU" dirty="0">
              <a:solidFill>
                <a:srgbClr val="FF0000"/>
              </a:solidFill>
            </a:endParaRPr>
          </a:p>
        </p:txBody>
      </p:sp>
    </p:spTree>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5"/>
          <p:cNvGraphicFramePr>
            <a:graphicFrameLocks noGrp="1"/>
          </p:cNvGraphicFramePr>
          <p:nvPr>
            <p:ph idx="1"/>
          </p:nvPr>
        </p:nvGraphicFramePr>
        <p:xfrm>
          <a:off x="457200" y="428625"/>
          <a:ext cx="8229600" cy="58578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cxnSp>
        <p:nvCxnSpPr>
          <p:cNvPr id="7" name="Elbow Connector 6"/>
          <p:cNvCxnSpPr/>
          <p:nvPr/>
        </p:nvCxnSpPr>
        <p:spPr>
          <a:xfrm rot="16200000" flipV="1">
            <a:off x="213488" y="2786852"/>
            <a:ext cx="4573620" cy="1143008"/>
          </a:xfrm>
          <a:prstGeom prst="bentConnector3">
            <a:avLst>
              <a:gd name="adj1" fmla="val -1093"/>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p:nvPr/>
        </p:nvCxnSpPr>
        <p:spPr>
          <a:xfrm>
            <a:off x="1928794" y="1142984"/>
            <a:ext cx="1214446"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5" name="Rectangle 4"/>
          <p:cNvSpPr/>
          <p:nvPr/>
        </p:nvSpPr>
        <p:spPr>
          <a:xfrm>
            <a:off x="3214678" y="2643182"/>
            <a:ext cx="2643206" cy="1428760"/>
          </a:xfrm>
          <a:prstGeom prst="rect">
            <a:avLst/>
          </a:prstGeom>
          <a:solidFill>
            <a:srgbClr val="92D050"/>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dirty="0" smtClean="0"/>
              <a:t>Process</a:t>
            </a:r>
            <a:endParaRPr lang="en-GB" sz="4000" dirty="0"/>
          </a:p>
        </p:txBody>
      </p:sp>
      <p:graphicFrame>
        <p:nvGraphicFramePr>
          <p:cNvPr id="8" name="Diagram 7"/>
          <p:cNvGraphicFramePr/>
          <p:nvPr/>
        </p:nvGraphicFramePr>
        <p:xfrm>
          <a:off x="1000100" y="428604"/>
          <a:ext cx="7215238" cy="5857916"/>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nodeType="clickEffect">
                                  <p:stCondLst>
                                    <p:cond delay="0"/>
                                  </p:stCondLst>
                                  <p:childTnLst>
                                    <p:animEffect transition="out" filter="fade">
                                      <p:cBhvr>
                                        <p:cTn id="6" dur="500"/>
                                        <p:tgtEl>
                                          <p:spTgt spid="7"/>
                                        </p:tgtEl>
                                      </p:cBhvr>
                                    </p:animEffect>
                                    <p:set>
                                      <p:cBhvr>
                                        <p:cTn id="7" dur="1" fill="hold">
                                          <p:stCondLst>
                                            <p:cond delay="499"/>
                                          </p:stCondLst>
                                        </p:cTn>
                                        <p:tgtEl>
                                          <p:spTgt spid="7"/>
                                        </p:tgtEl>
                                        <p:attrNameLst>
                                          <p:attrName>style.visibility</p:attrName>
                                        </p:attrNameLst>
                                      </p:cBhvr>
                                      <p:to>
                                        <p:strVal val="hidden"/>
                                      </p:to>
                                    </p:set>
                                  </p:childTnLst>
                                </p:cTn>
                              </p:par>
                              <p:par>
                                <p:cTn id="8" presetID="10" presetClass="exit" presetSubtype="0" fill="hold" nodeType="withEffect">
                                  <p:stCondLst>
                                    <p:cond delay="0"/>
                                  </p:stCondLst>
                                  <p:childTnLst>
                                    <p:animEffect transition="out" filter="fade">
                                      <p:cBhvr>
                                        <p:cTn id="9" dur="500"/>
                                        <p:tgtEl>
                                          <p:spTgt spid="13"/>
                                        </p:tgtEl>
                                      </p:cBhvr>
                                    </p:animEffect>
                                    <p:set>
                                      <p:cBhvr>
                                        <p:cTn id="10" dur="1" fill="hold">
                                          <p:stCondLst>
                                            <p:cond delay="499"/>
                                          </p:stCondLst>
                                        </p:cTn>
                                        <p:tgtEl>
                                          <p:spTgt spid="13"/>
                                        </p:tgtEl>
                                        <p:attrNameLst>
                                          <p:attrName>style.visibility</p:attrName>
                                        </p:attrNameLst>
                                      </p:cBhvr>
                                      <p:to>
                                        <p:strVal val="hidden"/>
                                      </p:to>
                                    </p:set>
                                  </p:childTnLst>
                                </p:cTn>
                              </p:par>
                              <p:par>
                                <p:cTn id="11" presetID="10" presetClass="exit" presetSubtype="0" fill="hold" grpId="0" nodeType="withEffect">
                                  <p:stCondLst>
                                    <p:cond delay="0"/>
                                  </p:stCondLst>
                                  <p:childTnLst>
                                    <p:animEffect transition="out" filter="fade">
                                      <p:cBhvr>
                                        <p:cTn id="12" dur="500"/>
                                        <p:tgtEl>
                                          <p:spTgt spid="6"/>
                                        </p:tgtEl>
                                      </p:cBhvr>
                                    </p:animEffect>
                                    <p:set>
                                      <p:cBhvr>
                                        <p:cTn id="13" dur="1" fill="hold">
                                          <p:stCondLst>
                                            <p:cond delay="499"/>
                                          </p:stCondLst>
                                        </p:cTn>
                                        <p:tgtEl>
                                          <p:spTgt spid="6"/>
                                        </p:tgtEl>
                                        <p:attrNameLst>
                                          <p:attrName>style.visibility</p:attrName>
                                        </p:attrNameLst>
                                      </p:cBhvr>
                                      <p:to>
                                        <p:strVal val="hidden"/>
                                      </p:to>
                                    </p:set>
                                  </p:childTnLst>
                                </p:cTn>
                              </p:par>
                              <p:par>
                                <p:cTn id="14" presetID="10" presetClass="entr" presetSubtype="0" fill="hold" grpId="0" nodeType="with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fade">
                                      <p:cBhvr>
                                        <p:cTn id="16" dur="2000"/>
                                        <p:tgtEl>
                                          <p:spTgt spid="5"/>
                                        </p:tgtEl>
                                      </p:cBhvr>
                                    </p:animEffect>
                                  </p:childTnLst>
                                </p:cTn>
                              </p:par>
                              <p:par>
                                <p:cTn id="17" presetID="49" presetClass="path" presetSubtype="0" accel="50000" decel="50000" fill="hold" grpId="1" nodeType="withEffect">
                                  <p:stCondLst>
                                    <p:cond delay="0"/>
                                  </p:stCondLst>
                                  <p:childTnLst>
                                    <p:animMotion origin="layout" path="M 3.05556E-6 -3.33333E-6 L -0.32674 -0.32546 " pathEditMode="relative" rAng="0" ptsTypes="AA">
                                      <p:cBhvr>
                                        <p:cTn id="18" dur="2000" fill="hold"/>
                                        <p:tgtEl>
                                          <p:spTgt spid="5"/>
                                        </p:tgtEl>
                                        <p:attrNameLst>
                                          <p:attrName>ppt_x</p:attrName>
                                          <p:attrName>ppt_y</p:attrName>
                                        </p:attrNameLst>
                                      </p:cBhvr>
                                      <p:rCtr x="-163" y="-163"/>
                                    </p:animMotion>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animEffect transition="in" filter="fade">
                                      <p:cBhvr>
                                        <p:cTn id="23" dur="1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AsOne/>
      </p:bldGraphic>
      <p:bldP spid="5" grpId="0" animBg="1"/>
      <p:bldP spid="5" grpId="1" animBg="1"/>
      <p:bldGraphic spid="8" grpId="0">
        <p:bldAsOne/>
      </p:bldGraphic>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ext Box 2"/>
          <p:cNvSpPr txBox="1">
            <a:spLocks noChangeArrowheads="1"/>
          </p:cNvSpPr>
          <p:nvPr/>
        </p:nvSpPr>
        <p:spPr bwMode="auto">
          <a:xfrm>
            <a:off x="457200" y="609600"/>
            <a:ext cx="8305800" cy="5678478"/>
          </a:xfrm>
          <a:prstGeom prst="rect">
            <a:avLst/>
          </a:prstGeom>
          <a:noFill/>
          <a:ln w="9525">
            <a:noFill/>
            <a:miter lim="800000"/>
            <a:headEnd/>
            <a:tailEnd/>
          </a:ln>
          <a:effectLst/>
        </p:spPr>
        <p:txBody>
          <a:bodyPr>
            <a:spAutoFit/>
          </a:bodyPr>
          <a:lstStyle/>
          <a:p>
            <a:pPr>
              <a:spcBef>
                <a:spcPct val="50000"/>
              </a:spcBef>
            </a:pPr>
            <a:r>
              <a:rPr lang="en-US" sz="2400" b="1" u="sng" dirty="0"/>
              <a:t>STAGE 2   PROCESSING</a:t>
            </a:r>
          </a:p>
          <a:p>
            <a:pPr>
              <a:spcBef>
                <a:spcPct val="50000"/>
              </a:spcBef>
            </a:pPr>
            <a:endParaRPr lang="en-US" dirty="0">
              <a:solidFill>
                <a:srgbClr val="CC0099"/>
              </a:solidFill>
            </a:endParaRPr>
          </a:p>
          <a:p>
            <a:pPr>
              <a:spcBef>
                <a:spcPct val="50000"/>
              </a:spcBef>
            </a:pPr>
            <a:r>
              <a:rPr lang="en-US" sz="2400" b="1" dirty="0" smtClean="0"/>
              <a:t>1 </a:t>
            </a:r>
            <a:r>
              <a:rPr lang="en-US" sz="2400" b="1" dirty="0"/>
              <a:t>Stimulus Identification </a:t>
            </a:r>
            <a:endParaRPr lang="en-US" sz="2400" b="1" dirty="0" smtClean="0"/>
          </a:p>
          <a:p>
            <a:pPr>
              <a:spcBef>
                <a:spcPct val="50000"/>
              </a:spcBef>
            </a:pPr>
            <a:r>
              <a:rPr lang="en-US" sz="2400" dirty="0" smtClean="0"/>
              <a:t>Information </a:t>
            </a:r>
            <a:r>
              <a:rPr lang="en-US" sz="2400" dirty="0"/>
              <a:t>from the environment is identified, interpreted and </a:t>
            </a:r>
            <a:r>
              <a:rPr lang="en-US" sz="2400" dirty="0" err="1"/>
              <a:t>organised</a:t>
            </a:r>
            <a:endParaRPr lang="en-US" sz="2400" dirty="0"/>
          </a:p>
          <a:p>
            <a:pPr>
              <a:spcBef>
                <a:spcPct val="50000"/>
              </a:spcBef>
            </a:pPr>
            <a:endParaRPr lang="en-US" sz="2400" dirty="0"/>
          </a:p>
          <a:p>
            <a:pPr>
              <a:spcBef>
                <a:spcPct val="50000"/>
              </a:spcBef>
            </a:pPr>
            <a:r>
              <a:rPr lang="en-US" sz="2400" b="1" dirty="0" smtClean="0"/>
              <a:t>2 </a:t>
            </a:r>
            <a:r>
              <a:rPr lang="en-US" sz="2400" b="1" dirty="0"/>
              <a:t>Response Selection – </a:t>
            </a:r>
            <a:endParaRPr lang="en-US" sz="2400" b="1" dirty="0" smtClean="0"/>
          </a:p>
          <a:p>
            <a:pPr>
              <a:spcBef>
                <a:spcPct val="50000"/>
              </a:spcBef>
            </a:pPr>
            <a:r>
              <a:rPr lang="en-US" sz="2400" dirty="0" smtClean="0"/>
              <a:t>The </a:t>
            </a:r>
            <a:r>
              <a:rPr lang="en-US" sz="2400" dirty="0"/>
              <a:t>most appropriate response is decided upon</a:t>
            </a:r>
          </a:p>
          <a:p>
            <a:pPr>
              <a:spcBef>
                <a:spcPct val="50000"/>
              </a:spcBef>
            </a:pPr>
            <a:endParaRPr lang="en-US" sz="2400" dirty="0"/>
          </a:p>
          <a:p>
            <a:pPr>
              <a:spcBef>
                <a:spcPct val="50000"/>
              </a:spcBef>
            </a:pPr>
            <a:r>
              <a:rPr lang="en-US" sz="2400" b="1" dirty="0" smtClean="0"/>
              <a:t>3 Response </a:t>
            </a:r>
            <a:r>
              <a:rPr lang="en-US" sz="2400" b="1" dirty="0"/>
              <a:t>Programming – </a:t>
            </a:r>
            <a:endParaRPr lang="en-US" sz="2400" b="1" dirty="0" smtClean="0"/>
          </a:p>
          <a:p>
            <a:pPr>
              <a:spcBef>
                <a:spcPct val="50000"/>
              </a:spcBef>
            </a:pPr>
            <a:r>
              <a:rPr lang="en-US" sz="2400" dirty="0" smtClean="0"/>
              <a:t>The </a:t>
            </a:r>
            <a:r>
              <a:rPr lang="en-US" sz="2400" dirty="0"/>
              <a:t>movement response is initiated and co-</a:t>
            </a:r>
            <a:r>
              <a:rPr lang="en-US" sz="2400" dirty="0" err="1"/>
              <a:t>ordinated</a:t>
            </a:r>
            <a:endParaRPr lang="en-AU" sz="2400" dirty="0"/>
          </a:p>
        </p:txBody>
      </p:sp>
    </p:spTree>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ext Box 2"/>
          <p:cNvSpPr txBox="1">
            <a:spLocks noChangeArrowheads="1"/>
          </p:cNvSpPr>
          <p:nvPr/>
        </p:nvSpPr>
        <p:spPr bwMode="auto">
          <a:xfrm>
            <a:off x="285720" y="457200"/>
            <a:ext cx="8858280" cy="5170646"/>
          </a:xfrm>
          <a:prstGeom prst="rect">
            <a:avLst/>
          </a:prstGeom>
          <a:noFill/>
          <a:ln w="9525">
            <a:noFill/>
            <a:miter lim="800000"/>
            <a:headEnd/>
            <a:tailEnd/>
          </a:ln>
          <a:effectLst/>
        </p:spPr>
        <p:txBody>
          <a:bodyPr wrap="square">
            <a:spAutoFit/>
          </a:bodyPr>
          <a:lstStyle/>
          <a:p>
            <a:pPr marL="457200" indent="-457200">
              <a:spcBef>
                <a:spcPct val="50000"/>
              </a:spcBef>
            </a:pPr>
            <a:r>
              <a:rPr lang="en-US" sz="2400" b="1" dirty="0" smtClean="0"/>
              <a:t> 1 . STIMULUS </a:t>
            </a:r>
            <a:r>
              <a:rPr lang="en-US" sz="2400" b="1" dirty="0"/>
              <a:t>IDENTIFICATION</a:t>
            </a:r>
          </a:p>
          <a:p>
            <a:pPr marL="457200" indent="-457200">
              <a:spcBef>
                <a:spcPct val="50000"/>
              </a:spcBef>
              <a:buFont typeface="Arial" pitchFamily="34" charset="0"/>
              <a:buChar char="•"/>
            </a:pPr>
            <a:endParaRPr lang="en-US" b="1" dirty="0" smtClean="0">
              <a:solidFill>
                <a:srgbClr val="000099"/>
              </a:solidFill>
            </a:endParaRPr>
          </a:p>
          <a:p>
            <a:pPr marL="457200" indent="-457200">
              <a:spcBef>
                <a:spcPct val="50000"/>
              </a:spcBef>
              <a:buFont typeface="Arial" pitchFamily="34" charset="0"/>
              <a:buChar char="•"/>
            </a:pPr>
            <a:r>
              <a:rPr lang="en-US" sz="2400" b="1" dirty="0" smtClean="0"/>
              <a:t>This </a:t>
            </a:r>
            <a:r>
              <a:rPr lang="en-US" sz="2400" b="1" dirty="0"/>
              <a:t>component of the processing stage determines how the information or cues gathered by the senses and </a:t>
            </a:r>
            <a:r>
              <a:rPr lang="en-US" sz="2400" b="1" dirty="0" err="1"/>
              <a:t>proprioceptors</a:t>
            </a:r>
            <a:r>
              <a:rPr lang="en-US" sz="2400" b="1" dirty="0"/>
              <a:t> are identified, interpreted and </a:t>
            </a:r>
            <a:r>
              <a:rPr lang="en-US" sz="2400" b="1" dirty="0" err="1"/>
              <a:t>organised</a:t>
            </a:r>
            <a:r>
              <a:rPr lang="en-US" sz="2400" b="1" dirty="0"/>
              <a:t>.</a:t>
            </a:r>
          </a:p>
          <a:p>
            <a:pPr marL="457200" indent="-457200">
              <a:spcBef>
                <a:spcPct val="50000"/>
              </a:spcBef>
              <a:buFont typeface="Arial" pitchFamily="34" charset="0"/>
              <a:buChar char="•"/>
            </a:pPr>
            <a:endParaRPr lang="en-US" sz="2400" dirty="0">
              <a:solidFill>
                <a:srgbClr val="000099"/>
              </a:solidFill>
            </a:endParaRPr>
          </a:p>
          <a:p>
            <a:pPr marL="457200" indent="-457200">
              <a:spcBef>
                <a:spcPct val="50000"/>
              </a:spcBef>
              <a:buFont typeface="Arial" pitchFamily="34" charset="0"/>
              <a:buChar char="•"/>
            </a:pPr>
            <a:r>
              <a:rPr lang="en-US" sz="2400" b="1" dirty="0"/>
              <a:t>The process of identifying the information is </a:t>
            </a:r>
            <a:r>
              <a:rPr lang="en-US" sz="2400" b="1" u="sng" dirty="0"/>
              <a:t>signal detection.</a:t>
            </a:r>
          </a:p>
          <a:p>
            <a:pPr marL="457200" indent="-457200">
              <a:spcBef>
                <a:spcPct val="50000"/>
              </a:spcBef>
              <a:buFont typeface="Arial" pitchFamily="34" charset="0"/>
              <a:buChar char="•"/>
            </a:pPr>
            <a:endParaRPr lang="en-US" sz="2400" b="1" dirty="0"/>
          </a:p>
          <a:p>
            <a:pPr marL="457200" indent="-457200">
              <a:spcBef>
                <a:spcPct val="50000"/>
              </a:spcBef>
              <a:buFont typeface="Arial" pitchFamily="34" charset="0"/>
              <a:buChar char="•"/>
            </a:pPr>
            <a:r>
              <a:rPr lang="en-US" sz="2400" b="1" dirty="0"/>
              <a:t>The process of selecting the most relevant information is </a:t>
            </a:r>
            <a:r>
              <a:rPr lang="en-US" sz="2400" b="1" u="sng" dirty="0"/>
              <a:t>selective attention.</a:t>
            </a:r>
          </a:p>
          <a:p>
            <a:pPr marL="457200" indent="-457200">
              <a:spcBef>
                <a:spcPct val="50000"/>
              </a:spcBef>
            </a:pPr>
            <a:endParaRPr lang="en-AU" dirty="0">
              <a:solidFill>
                <a:srgbClr val="000099"/>
              </a:solidFill>
            </a:endParaRPr>
          </a:p>
        </p:txBody>
      </p:sp>
    </p:spTree>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idx="4294967295"/>
          </p:nvPr>
        </p:nvSpPr>
        <p:spPr>
          <a:xfrm>
            <a:off x="428625" y="0"/>
            <a:ext cx="8229600" cy="928688"/>
          </a:xfrm>
        </p:spPr>
        <p:txBody>
          <a:bodyPr/>
          <a:lstStyle/>
          <a:p>
            <a:pPr algn="l" eaLnBrk="1" hangingPunct="1"/>
            <a:r>
              <a:rPr lang="en-GB" sz="3200" dirty="0" smtClean="0"/>
              <a:t>Stimulus Detection?</a:t>
            </a:r>
          </a:p>
        </p:txBody>
      </p:sp>
      <p:cxnSp>
        <p:nvCxnSpPr>
          <p:cNvPr id="5" name="Straight Connector 4"/>
          <p:cNvCxnSpPr/>
          <p:nvPr/>
        </p:nvCxnSpPr>
        <p:spPr>
          <a:xfrm>
            <a:off x="500063" y="714375"/>
            <a:ext cx="8286750" cy="1588"/>
          </a:xfrm>
          <a:prstGeom prst="line">
            <a:avLst/>
          </a:prstGeom>
        </p:spPr>
        <p:style>
          <a:lnRef idx="2">
            <a:schemeClr val="dk1"/>
          </a:lnRef>
          <a:fillRef idx="0">
            <a:schemeClr val="dk1"/>
          </a:fillRef>
          <a:effectRef idx="1">
            <a:schemeClr val="dk1"/>
          </a:effectRef>
          <a:fontRef idx="minor">
            <a:schemeClr val="tx1"/>
          </a:fontRef>
        </p:style>
      </p:cxnSp>
      <p:pic>
        <p:nvPicPr>
          <p:cNvPr id="6" name="Content Placeholder 5" descr="discuss_big"/>
          <p:cNvPicPr>
            <a:picLocks noGrp="1" noChangeAspect="1" noChangeArrowheads="1"/>
          </p:cNvPicPr>
          <p:nvPr>
            <p:ph idx="4294967295"/>
          </p:nvPr>
        </p:nvPicPr>
        <p:blipFill>
          <a:blip r:embed="rId2" cstate="print"/>
          <a:srcRect/>
          <a:stretch>
            <a:fillRect/>
          </a:stretch>
        </p:blipFill>
        <p:spPr>
          <a:xfrm>
            <a:off x="1331913" y="1196975"/>
            <a:ext cx="6230937" cy="4259263"/>
          </a:xfrm>
          <a:noFill/>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20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nodeType="clickEffect">
                                  <p:stCondLst>
                                    <p:cond delay="0"/>
                                  </p:stCondLst>
                                  <p:childTnLst>
                                    <p:animEffect transition="out" filter="fade">
                                      <p:cBhvr>
                                        <p:cTn id="11" dur="2000"/>
                                        <p:tgtEl>
                                          <p:spTgt spid="6"/>
                                        </p:tgtEl>
                                      </p:cBhvr>
                                    </p:animEffect>
                                    <p:set>
                                      <p:cBhvr>
                                        <p:cTn id="12" dur="1" fill="hold">
                                          <p:stCondLst>
                                            <p:cond delay="1999"/>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ext Box 2"/>
          <p:cNvSpPr txBox="1">
            <a:spLocks noChangeArrowheads="1"/>
          </p:cNvSpPr>
          <p:nvPr/>
        </p:nvSpPr>
        <p:spPr bwMode="auto">
          <a:xfrm>
            <a:off x="457200" y="685800"/>
            <a:ext cx="8305800" cy="5693866"/>
          </a:xfrm>
          <a:prstGeom prst="rect">
            <a:avLst/>
          </a:prstGeom>
          <a:noFill/>
          <a:ln w="9525">
            <a:noFill/>
            <a:miter lim="800000"/>
            <a:headEnd/>
            <a:tailEnd/>
          </a:ln>
          <a:effectLst/>
        </p:spPr>
        <p:txBody>
          <a:bodyPr>
            <a:spAutoFit/>
          </a:bodyPr>
          <a:lstStyle/>
          <a:p>
            <a:pPr>
              <a:spcBef>
                <a:spcPct val="50000"/>
              </a:spcBef>
            </a:pPr>
            <a:r>
              <a:rPr lang="en-US" sz="2000" b="1" dirty="0"/>
              <a:t>SIGNAL </a:t>
            </a:r>
            <a:r>
              <a:rPr lang="en-US" sz="2000" b="1" dirty="0" smtClean="0"/>
              <a:t>DETECTION</a:t>
            </a:r>
          </a:p>
          <a:p>
            <a:pPr>
              <a:spcBef>
                <a:spcPct val="50000"/>
              </a:spcBef>
            </a:pPr>
            <a:endParaRPr lang="en-US" sz="2000" dirty="0"/>
          </a:p>
          <a:p>
            <a:pPr>
              <a:spcBef>
                <a:spcPct val="50000"/>
              </a:spcBef>
            </a:pPr>
            <a:r>
              <a:rPr lang="en-US" sz="2000" dirty="0"/>
              <a:t>Our ability to detect cues is dependent on the strength of the cue and the ability of the senses to respond to it. Factors that affect signal detection are</a:t>
            </a:r>
            <a:r>
              <a:rPr lang="en-US" sz="2000" dirty="0" smtClean="0"/>
              <a:t>:</a:t>
            </a:r>
          </a:p>
          <a:p>
            <a:pPr>
              <a:spcBef>
                <a:spcPct val="50000"/>
              </a:spcBef>
            </a:pPr>
            <a:endParaRPr lang="en-US" sz="2000" dirty="0"/>
          </a:p>
          <a:p>
            <a:pPr>
              <a:spcBef>
                <a:spcPct val="50000"/>
              </a:spcBef>
              <a:buFontTx/>
              <a:buChar char="•"/>
            </a:pPr>
            <a:r>
              <a:rPr lang="en-US" sz="2000" b="1" u="sng" dirty="0" smtClean="0"/>
              <a:t> Intensity </a:t>
            </a:r>
            <a:r>
              <a:rPr lang="en-US" sz="2000" b="1" u="sng" dirty="0"/>
              <a:t>of the </a:t>
            </a:r>
            <a:r>
              <a:rPr lang="en-US" sz="2000" b="1" u="sng" dirty="0" smtClean="0"/>
              <a:t>cue</a:t>
            </a:r>
          </a:p>
          <a:p>
            <a:pPr>
              <a:spcBef>
                <a:spcPct val="50000"/>
              </a:spcBef>
              <a:buFontTx/>
              <a:buChar char="•"/>
            </a:pPr>
            <a:endParaRPr lang="en-US" sz="2000" dirty="0"/>
          </a:p>
          <a:p>
            <a:pPr>
              <a:spcBef>
                <a:spcPct val="50000"/>
              </a:spcBef>
              <a:buFontTx/>
              <a:buChar char="-"/>
            </a:pPr>
            <a:r>
              <a:rPr lang="en-US" sz="2000" dirty="0"/>
              <a:t> a more intense signal is easier to detect</a:t>
            </a:r>
          </a:p>
          <a:p>
            <a:pPr>
              <a:spcBef>
                <a:spcPct val="50000"/>
              </a:spcBef>
              <a:buFontTx/>
              <a:buChar char="-"/>
            </a:pPr>
            <a:r>
              <a:rPr lang="en-US" sz="2000" dirty="0"/>
              <a:t> the larger the size (</a:t>
            </a:r>
            <a:r>
              <a:rPr lang="en-US" sz="2000" dirty="0" err="1"/>
              <a:t>eg</a:t>
            </a:r>
            <a:r>
              <a:rPr lang="en-US" sz="2000" dirty="0"/>
              <a:t>. bigger ball), the easier to detect</a:t>
            </a:r>
          </a:p>
          <a:p>
            <a:pPr>
              <a:spcBef>
                <a:spcPct val="50000"/>
              </a:spcBef>
              <a:buFontTx/>
              <a:buChar char="-"/>
            </a:pPr>
            <a:r>
              <a:rPr lang="en-US" sz="2000" dirty="0"/>
              <a:t> the brighter the </a:t>
            </a:r>
            <a:r>
              <a:rPr lang="en-US" sz="2000" dirty="0" err="1"/>
              <a:t>colour</a:t>
            </a:r>
            <a:r>
              <a:rPr lang="en-US" sz="2000" dirty="0"/>
              <a:t> (</a:t>
            </a:r>
            <a:r>
              <a:rPr lang="en-US" sz="2000" dirty="0" err="1"/>
              <a:t>eg</a:t>
            </a:r>
            <a:r>
              <a:rPr lang="en-US" sz="2000" dirty="0"/>
              <a:t>. yellow instead of white) </a:t>
            </a:r>
            <a:endParaRPr lang="en-US" sz="2000" dirty="0" smtClean="0"/>
          </a:p>
          <a:p>
            <a:pPr>
              <a:spcBef>
                <a:spcPct val="50000"/>
              </a:spcBef>
              <a:buFontTx/>
              <a:buChar char="-"/>
            </a:pPr>
            <a:r>
              <a:rPr lang="en-US" sz="2000" dirty="0" smtClean="0"/>
              <a:t> the </a:t>
            </a:r>
            <a:r>
              <a:rPr lang="en-US" sz="2000" dirty="0"/>
              <a:t>better the contrast with the background, the easier to detect</a:t>
            </a:r>
          </a:p>
          <a:p>
            <a:pPr>
              <a:spcBef>
                <a:spcPct val="50000"/>
              </a:spcBef>
            </a:pPr>
            <a:endParaRPr lang="en-US" dirty="0">
              <a:solidFill>
                <a:srgbClr val="000099"/>
              </a:solidFill>
            </a:endParaRPr>
          </a:p>
          <a:p>
            <a:pPr>
              <a:spcBef>
                <a:spcPct val="50000"/>
              </a:spcBef>
              <a:buFontTx/>
              <a:buChar char="-"/>
            </a:pPr>
            <a:endParaRPr lang="en-AU" dirty="0">
              <a:solidFill>
                <a:srgbClr val="000099"/>
              </a:solidFill>
            </a:endParaRPr>
          </a:p>
        </p:txBody>
      </p:sp>
    </p:spTree>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ext Box 2"/>
          <p:cNvSpPr txBox="1">
            <a:spLocks noChangeArrowheads="1"/>
          </p:cNvSpPr>
          <p:nvPr/>
        </p:nvSpPr>
        <p:spPr bwMode="auto">
          <a:xfrm>
            <a:off x="381000" y="228600"/>
            <a:ext cx="8458200" cy="4339650"/>
          </a:xfrm>
          <a:prstGeom prst="rect">
            <a:avLst/>
          </a:prstGeom>
          <a:noFill/>
          <a:ln w="9525">
            <a:noFill/>
            <a:miter lim="800000"/>
            <a:headEnd/>
            <a:tailEnd/>
          </a:ln>
          <a:effectLst/>
        </p:spPr>
        <p:txBody>
          <a:bodyPr>
            <a:spAutoFit/>
          </a:bodyPr>
          <a:lstStyle/>
          <a:p>
            <a:pPr>
              <a:spcBef>
                <a:spcPct val="50000"/>
              </a:spcBef>
              <a:buFontTx/>
              <a:buChar char="•"/>
            </a:pPr>
            <a:r>
              <a:rPr lang="en-US" sz="2400" dirty="0"/>
              <a:t>Length of time the cue is </a:t>
            </a:r>
            <a:r>
              <a:rPr lang="en-US" sz="2400" dirty="0" smtClean="0"/>
              <a:t>present</a:t>
            </a:r>
          </a:p>
          <a:p>
            <a:pPr>
              <a:spcBef>
                <a:spcPct val="50000"/>
              </a:spcBef>
            </a:pPr>
            <a:endParaRPr lang="en-US" sz="2400" dirty="0"/>
          </a:p>
          <a:p>
            <a:pPr>
              <a:spcBef>
                <a:spcPct val="50000"/>
              </a:spcBef>
              <a:buFontTx/>
              <a:buChar char="-"/>
            </a:pPr>
            <a:r>
              <a:rPr lang="en-US" sz="2400" dirty="0"/>
              <a:t> the longer the cue is present the more likely it will be detected</a:t>
            </a:r>
          </a:p>
          <a:p>
            <a:pPr>
              <a:spcBef>
                <a:spcPct val="50000"/>
              </a:spcBef>
              <a:buFontTx/>
              <a:buChar char="-"/>
            </a:pPr>
            <a:r>
              <a:rPr lang="en-US" sz="2400" dirty="0"/>
              <a:t> </a:t>
            </a:r>
            <a:r>
              <a:rPr lang="en-US" sz="2400" dirty="0" smtClean="0"/>
              <a:t>Speed,  </a:t>
            </a:r>
            <a:r>
              <a:rPr lang="en-US" sz="2400" dirty="0"/>
              <a:t>it is more difficult to detect. </a:t>
            </a:r>
          </a:p>
          <a:p>
            <a:pPr>
              <a:spcBef>
                <a:spcPct val="50000"/>
              </a:spcBef>
            </a:pPr>
            <a:endParaRPr lang="en-US" sz="2400" dirty="0"/>
          </a:p>
          <a:p>
            <a:pPr>
              <a:lnSpc>
                <a:spcPct val="50000"/>
              </a:lnSpc>
              <a:spcBef>
                <a:spcPct val="50000"/>
              </a:spcBef>
              <a:buFontTx/>
              <a:buChar char="•"/>
            </a:pPr>
            <a:r>
              <a:rPr lang="en-US" sz="2400" dirty="0" smtClean="0"/>
              <a:t>Noise</a:t>
            </a:r>
          </a:p>
          <a:p>
            <a:pPr>
              <a:lnSpc>
                <a:spcPct val="50000"/>
              </a:lnSpc>
              <a:spcBef>
                <a:spcPct val="50000"/>
              </a:spcBef>
            </a:pPr>
            <a:endParaRPr lang="en-US" sz="2400" dirty="0"/>
          </a:p>
          <a:p>
            <a:pPr>
              <a:lnSpc>
                <a:spcPct val="50000"/>
              </a:lnSpc>
              <a:spcBef>
                <a:spcPct val="50000"/>
              </a:spcBef>
              <a:buFontTx/>
              <a:buChar char="-"/>
            </a:pPr>
            <a:r>
              <a:rPr lang="en-US" sz="2400" dirty="0"/>
              <a:t> noise refers to any irrelevant </a:t>
            </a:r>
            <a:r>
              <a:rPr lang="en-US" sz="2400" dirty="0" smtClean="0"/>
              <a:t>cues</a:t>
            </a:r>
            <a:endParaRPr lang="en-US" sz="2400" dirty="0"/>
          </a:p>
          <a:p>
            <a:pPr>
              <a:spcBef>
                <a:spcPct val="50000"/>
              </a:spcBef>
              <a:buFontTx/>
              <a:buChar char="-"/>
            </a:pPr>
            <a:r>
              <a:rPr lang="en-US" sz="2400" dirty="0"/>
              <a:t> noise does not have to be sound, </a:t>
            </a:r>
          </a:p>
        </p:txBody>
      </p:sp>
    </p:spTree>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idx="4294967295"/>
          </p:nvPr>
        </p:nvSpPr>
        <p:spPr>
          <a:xfrm>
            <a:off x="428625" y="0"/>
            <a:ext cx="8229600" cy="928688"/>
          </a:xfrm>
        </p:spPr>
        <p:txBody>
          <a:bodyPr/>
          <a:lstStyle/>
          <a:p>
            <a:pPr algn="l" eaLnBrk="1" hangingPunct="1"/>
            <a:r>
              <a:rPr lang="en-GB" sz="3200" dirty="0" smtClean="0"/>
              <a:t>What Senses?</a:t>
            </a:r>
          </a:p>
        </p:txBody>
      </p:sp>
      <p:cxnSp>
        <p:nvCxnSpPr>
          <p:cNvPr id="5" name="Straight Connector 4"/>
          <p:cNvCxnSpPr/>
          <p:nvPr/>
        </p:nvCxnSpPr>
        <p:spPr>
          <a:xfrm>
            <a:off x="500063" y="714375"/>
            <a:ext cx="8286750" cy="1588"/>
          </a:xfrm>
          <a:prstGeom prst="line">
            <a:avLst/>
          </a:prstGeom>
        </p:spPr>
        <p:style>
          <a:lnRef idx="2">
            <a:schemeClr val="dk1"/>
          </a:lnRef>
          <a:fillRef idx="0">
            <a:schemeClr val="dk1"/>
          </a:fillRef>
          <a:effectRef idx="1">
            <a:schemeClr val="dk1"/>
          </a:effectRef>
          <a:fontRef idx="minor">
            <a:schemeClr val="tx1"/>
          </a:fontRef>
        </p:style>
      </p:cxnSp>
      <p:pic>
        <p:nvPicPr>
          <p:cNvPr id="6" name="Content Placeholder 5" descr="discuss_big"/>
          <p:cNvPicPr>
            <a:picLocks noGrp="1" noChangeAspect="1" noChangeArrowheads="1"/>
          </p:cNvPicPr>
          <p:nvPr>
            <p:ph idx="4294967295"/>
          </p:nvPr>
        </p:nvPicPr>
        <p:blipFill>
          <a:blip r:embed="rId2" cstate="print"/>
          <a:srcRect/>
          <a:stretch>
            <a:fillRect/>
          </a:stretch>
        </p:blipFill>
        <p:spPr>
          <a:xfrm>
            <a:off x="1331913" y="1196975"/>
            <a:ext cx="6230937" cy="4259263"/>
          </a:xfrm>
          <a:noFill/>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20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nodeType="clickEffect">
                                  <p:stCondLst>
                                    <p:cond delay="0"/>
                                  </p:stCondLst>
                                  <p:childTnLst>
                                    <p:animEffect transition="out" filter="fade">
                                      <p:cBhvr>
                                        <p:cTn id="11" dur="2000"/>
                                        <p:tgtEl>
                                          <p:spTgt spid="6"/>
                                        </p:tgtEl>
                                      </p:cBhvr>
                                    </p:animEffect>
                                    <p:set>
                                      <p:cBhvr>
                                        <p:cTn id="12" dur="1" fill="hold">
                                          <p:stCondLst>
                                            <p:cond delay="1999"/>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senses"/>
          <p:cNvPicPr>
            <a:picLocks noChangeAspect="1" noChangeArrowheads="1"/>
          </p:cNvPicPr>
          <p:nvPr/>
        </p:nvPicPr>
        <p:blipFill>
          <a:blip r:embed="rId2"/>
          <a:srcRect/>
          <a:stretch>
            <a:fillRect/>
          </a:stretch>
        </p:blipFill>
        <p:spPr bwMode="auto">
          <a:xfrm>
            <a:off x="571472" y="0"/>
            <a:ext cx="6118253" cy="6858000"/>
          </a:xfrm>
          <a:prstGeom prst="rect">
            <a:avLst/>
          </a:prstGeom>
          <a:noFill/>
        </p:spPr>
      </p:pic>
    </p:spTree>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ext Box 2"/>
          <p:cNvSpPr txBox="1">
            <a:spLocks noChangeArrowheads="1"/>
          </p:cNvSpPr>
          <p:nvPr/>
        </p:nvSpPr>
        <p:spPr bwMode="auto">
          <a:xfrm>
            <a:off x="533400" y="609600"/>
            <a:ext cx="8229600" cy="3600986"/>
          </a:xfrm>
          <a:prstGeom prst="rect">
            <a:avLst/>
          </a:prstGeom>
          <a:noFill/>
          <a:ln w="9525">
            <a:noFill/>
            <a:miter lim="800000"/>
            <a:headEnd/>
            <a:tailEnd/>
          </a:ln>
          <a:effectLst/>
        </p:spPr>
        <p:txBody>
          <a:bodyPr>
            <a:spAutoFit/>
          </a:bodyPr>
          <a:lstStyle/>
          <a:p>
            <a:pPr>
              <a:spcBef>
                <a:spcPct val="50000"/>
              </a:spcBef>
              <a:buFontTx/>
              <a:buChar char="•"/>
            </a:pPr>
            <a:r>
              <a:rPr lang="en-US" sz="2400" b="1" dirty="0"/>
              <a:t>Ability of the senses</a:t>
            </a:r>
          </a:p>
          <a:p>
            <a:pPr>
              <a:spcBef>
                <a:spcPct val="50000"/>
              </a:spcBef>
              <a:buFontTx/>
              <a:buChar char="-"/>
            </a:pPr>
            <a:r>
              <a:rPr lang="en-US" sz="2400" dirty="0"/>
              <a:t> of the 5 senses, the most important is sight.</a:t>
            </a:r>
          </a:p>
          <a:p>
            <a:pPr>
              <a:spcBef>
                <a:spcPct val="50000"/>
              </a:spcBef>
              <a:buFontTx/>
              <a:buChar char="-"/>
            </a:pPr>
            <a:r>
              <a:rPr lang="en-US" sz="2400" dirty="0"/>
              <a:t> most sports rely on the visual detection of cues</a:t>
            </a:r>
            <a:r>
              <a:rPr lang="en-US" sz="2400" dirty="0" smtClean="0"/>
              <a:t>,</a:t>
            </a:r>
          </a:p>
          <a:p>
            <a:pPr>
              <a:spcBef>
                <a:spcPct val="50000"/>
              </a:spcBef>
              <a:buFontTx/>
              <a:buChar char="-"/>
            </a:pPr>
            <a:r>
              <a:rPr lang="en-US" sz="2400" dirty="0" smtClean="0"/>
              <a:t> peripheral </a:t>
            </a:r>
            <a:r>
              <a:rPr lang="en-US" sz="2400" dirty="0"/>
              <a:t>vision (your ability to see to the side)</a:t>
            </a:r>
          </a:p>
          <a:p>
            <a:pPr>
              <a:spcBef>
                <a:spcPct val="50000"/>
              </a:spcBef>
              <a:buFontTx/>
              <a:buChar char="-"/>
            </a:pPr>
            <a:r>
              <a:rPr lang="en-US" sz="2400" dirty="0"/>
              <a:t> your perception of depth and distance is </a:t>
            </a:r>
            <a:r>
              <a:rPr lang="en-US" sz="2400" dirty="0" smtClean="0"/>
              <a:t>important</a:t>
            </a:r>
            <a:endParaRPr lang="en-US" sz="2400" dirty="0"/>
          </a:p>
          <a:p>
            <a:pPr>
              <a:spcBef>
                <a:spcPct val="50000"/>
              </a:spcBef>
              <a:buFontTx/>
              <a:buChar char="-"/>
            </a:pPr>
            <a:r>
              <a:rPr lang="en-US" sz="2400" dirty="0"/>
              <a:t> advanced performers can use the ‘feel’ of the movement (kinesthetic sense) to get information. </a:t>
            </a:r>
          </a:p>
        </p:txBody>
      </p:sp>
    </p:spTree>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8962" name="Picture 2" descr="http://www.flixtongirls.trafford.sch.uk/Websites/flixtons/Images/DSC_0022_thumb.JPG"/>
          <p:cNvPicPr>
            <a:picLocks noChangeAspect="1" noChangeArrowheads="1"/>
          </p:cNvPicPr>
          <p:nvPr/>
        </p:nvPicPr>
        <p:blipFill>
          <a:blip r:embed="rId2"/>
          <a:srcRect/>
          <a:stretch>
            <a:fillRect/>
          </a:stretch>
        </p:blipFill>
        <p:spPr bwMode="auto">
          <a:xfrm>
            <a:off x="0" y="-1"/>
            <a:ext cx="9144000" cy="6286521"/>
          </a:xfrm>
          <a:prstGeom prst="rect">
            <a:avLst/>
          </a:prstGeom>
          <a:noFill/>
        </p:spPr>
      </p:pic>
    </p:spTree>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nvGraphicFramePr>
        <p:xfrm>
          <a:off x="1000100" y="428604"/>
          <a:ext cx="7215238" cy="58579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9988" name="Picture 4" descr="http://admin.tottenhamhotspur.com/uploads/assets/spurs_body_image/foundation/boy_playing_badminton.jpg"/>
          <p:cNvPicPr>
            <a:picLocks noChangeAspect="1" noChangeArrowheads="1"/>
          </p:cNvPicPr>
          <p:nvPr/>
        </p:nvPicPr>
        <p:blipFill>
          <a:blip r:embed="rId2"/>
          <a:srcRect/>
          <a:stretch>
            <a:fillRect/>
          </a:stretch>
        </p:blipFill>
        <p:spPr bwMode="auto">
          <a:xfrm>
            <a:off x="0" y="0"/>
            <a:ext cx="9144000" cy="6286520"/>
          </a:xfrm>
          <a:prstGeom prst="rect">
            <a:avLst/>
          </a:prstGeom>
          <a:noFill/>
        </p:spPr>
      </p:pic>
    </p:spTree>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ext Box 2"/>
          <p:cNvSpPr txBox="1">
            <a:spLocks noChangeArrowheads="1"/>
          </p:cNvSpPr>
          <p:nvPr/>
        </p:nvSpPr>
        <p:spPr bwMode="auto">
          <a:xfrm>
            <a:off x="0" y="533400"/>
            <a:ext cx="9144000" cy="3816429"/>
          </a:xfrm>
          <a:prstGeom prst="rect">
            <a:avLst/>
          </a:prstGeom>
          <a:noFill/>
          <a:ln w="9525">
            <a:noFill/>
            <a:miter lim="800000"/>
            <a:headEnd/>
            <a:tailEnd/>
          </a:ln>
          <a:effectLst/>
        </p:spPr>
        <p:txBody>
          <a:bodyPr wrap="square">
            <a:spAutoFit/>
          </a:bodyPr>
          <a:lstStyle/>
          <a:p>
            <a:pPr>
              <a:spcBef>
                <a:spcPct val="50000"/>
              </a:spcBef>
            </a:pPr>
            <a:r>
              <a:rPr lang="en-US" b="1" dirty="0" smtClean="0"/>
              <a:t>RESPONSE SELECTION</a:t>
            </a:r>
          </a:p>
          <a:p>
            <a:pPr>
              <a:spcBef>
                <a:spcPct val="50000"/>
              </a:spcBef>
            </a:pPr>
            <a:endParaRPr lang="en-US" b="1" dirty="0"/>
          </a:p>
          <a:p>
            <a:pPr>
              <a:spcBef>
                <a:spcPct val="50000"/>
              </a:spcBef>
            </a:pPr>
            <a:r>
              <a:rPr lang="en-US" sz="2000" dirty="0"/>
              <a:t>Now that the information has identified, interpreted and </a:t>
            </a:r>
            <a:r>
              <a:rPr lang="en-US" sz="2000" dirty="0" err="1"/>
              <a:t>organised</a:t>
            </a:r>
            <a:r>
              <a:rPr lang="en-US" sz="2000" dirty="0"/>
              <a:t>, the performer must decide on an appropriate response</a:t>
            </a:r>
            <a:r>
              <a:rPr lang="en-US" sz="2000" dirty="0" smtClean="0"/>
              <a:t>.</a:t>
            </a:r>
          </a:p>
          <a:p>
            <a:pPr>
              <a:spcBef>
                <a:spcPct val="50000"/>
              </a:spcBef>
            </a:pPr>
            <a:endParaRPr lang="en-US" sz="2000" dirty="0"/>
          </a:p>
          <a:p>
            <a:pPr>
              <a:spcBef>
                <a:spcPct val="50000"/>
              </a:spcBef>
              <a:buFontTx/>
              <a:buChar char="-"/>
            </a:pPr>
            <a:r>
              <a:rPr lang="en-US" sz="2000" dirty="0"/>
              <a:t> The process is easier for an advanced performer who has more </a:t>
            </a:r>
            <a:r>
              <a:rPr lang="en-US" sz="2000" dirty="0" smtClean="0"/>
              <a:t>experience</a:t>
            </a:r>
            <a:endParaRPr lang="en-US" sz="2000" dirty="0"/>
          </a:p>
          <a:p>
            <a:pPr>
              <a:spcBef>
                <a:spcPct val="50000"/>
              </a:spcBef>
              <a:buFontTx/>
              <a:buChar char="-"/>
            </a:pPr>
            <a:r>
              <a:rPr lang="en-US" sz="2000" dirty="0"/>
              <a:t> If there are more choices it may take longer to </a:t>
            </a:r>
            <a:r>
              <a:rPr lang="en-US" sz="2000" dirty="0" smtClean="0"/>
              <a:t>decide.</a:t>
            </a:r>
            <a:endParaRPr lang="en-US" sz="2000" dirty="0"/>
          </a:p>
          <a:p>
            <a:pPr>
              <a:spcBef>
                <a:spcPct val="50000"/>
              </a:spcBef>
              <a:buFontTx/>
              <a:buChar char="-"/>
            </a:pPr>
            <a:r>
              <a:rPr lang="en-US" sz="2000" dirty="0"/>
              <a:t> If the response needs to be </a:t>
            </a:r>
            <a:r>
              <a:rPr lang="en-US" sz="2000" dirty="0" smtClean="0"/>
              <a:t>altered, </a:t>
            </a:r>
            <a:r>
              <a:rPr lang="en-US" sz="2000" dirty="0"/>
              <a:t>processing a response may be delayed.</a:t>
            </a:r>
          </a:p>
          <a:p>
            <a:pPr>
              <a:spcBef>
                <a:spcPct val="50000"/>
              </a:spcBef>
            </a:pPr>
            <a:r>
              <a:rPr lang="en-US" dirty="0">
                <a:solidFill>
                  <a:srgbClr val="CC0099"/>
                </a:solidFill>
              </a:rPr>
              <a:t> </a:t>
            </a:r>
            <a:endParaRPr lang="en-AU" dirty="0">
              <a:solidFill>
                <a:srgbClr val="CC0099"/>
              </a:solidFill>
            </a:endParaRPr>
          </a:p>
        </p:txBody>
      </p:sp>
    </p:spTree>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nvGraphicFramePr>
        <p:xfrm>
          <a:off x="1000100" y="428604"/>
          <a:ext cx="7215238" cy="58579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7" name="Text Box 3"/>
          <p:cNvSpPr txBox="1">
            <a:spLocks noChangeArrowheads="1"/>
          </p:cNvSpPr>
          <p:nvPr/>
        </p:nvSpPr>
        <p:spPr bwMode="auto">
          <a:xfrm>
            <a:off x="381000" y="609600"/>
            <a:ext cx="8305800" cy="5001369"/>
          </a:xfrm>
          <a:prstGeom prst="rect">
            <a:avLst/>
          </a:prstGeom>
          <a:noFill/>
          <a:ln w="9525">
            <a:noFill/>
            <a:miter lim="800000"/>
            <a:headEnd/>
            <a:tailEnd/>
          </a:ln>
          <a:effectLst/>
        </p:spPr>
        <p:txBody>
          <a:bodyPr>
            <a:spAutoFit/>
          </a:bodyPr>
          <a:lstStyle/>
          <a:p>
            <a:pPr>
              <a:spcBef>
                <a:spcPct val="50000"/>
              </a:spcBef>
            </a:pPr>
            <a:r>
              <a:rPr lang="en-US" sz="2800" b="1" dirty="0" smtClean="0"/>
              <a:t>RESPONSE PROGRAMMING</a:t>
            </a:r>
          </a:p>
          <a:p>
            <a:pPr>
              <a:spcBef>
                <a:spcPct val="50000"/>
              </a:spcBef>
            </a:pPr>
            <a:endParaRPr lang="en-US" dirty="0"/>
          </a:p>
          <a:p>
            <a:pPr>
              <a:spcBef>
                <a:spcPct val="50000"/>
              </a:spcBef>
            </a:pPr>
            <a:r>
              <a:rPr lang="en-US" sz="2400" dirty="0"/>
              <a:t>The movement response is </a:t>
            </a:r>
            <a:r>
              <a:rPr lang="en-US" sz="2400" dirty="0" err="1"/>
              <a:t>organised</a:t>
            </a:r>
            <a:r>
              <a:rPr lang="en-US" sz="2400" dirty="0"/>
              <a:t> and initiated after a decision has been made.</a:t>
            </a:r>
          </a:p>
          <a:p>
            <a:pPr>
              <a:spcBef>
                <a:spcPct val="50000"/>
              </a:spcBef>
            </a:pPr>
            <a:r>
              <a:rPr lang="en-US" sz="2400" dirty="0"/>
              <a:t>The central nervous system (brain and spinal cord) is responsible for initiating and controlling the movement, as well as storing information.</a:t>
            </a:r>
          </a:p>
          <a:p>
            <a:pPr>
              <a:spcBef>
                <a:spcPct val="50000"/>
              </a:spcBef>
            </a:pPr>
            <a:r>
              <a:rPr lang="en-US" sz="2400" dirty="0"/>
              <a:t>For rapid movements the movement response is </a:t>
            </a:r>
            <a:r>
              <a:rPr lang="en-US" sz="2400" dirty="0" err="1"/>
              <a:t>organised</a:t>
            </a:r>
            <a:r>
              <a:rPr lang="en-US" sz="2400" dirty="0"/>
              <a:t> through the motor program which has already </a:t>
            </a:r>
            <a:r>
              <a:rPr lang="en-US" sz="2400" dirty="0" smtClean="0"/>
              <a:t> been </a:t>
            </a:r>
            <a:r>
              <a:rPr lang="en-US" sz="2400" dirty="0"/>
              <a:t>established. </a:t>
            </a:r>
            <a:endParaRPr lang="en-US" sz="2400" dirty="0" smtClean="0"/>
          </a:p>
          <a:p>
            <a:pPr>
              <a:spcBef>
                <a:spcPct val="50000"/>
              </a:spcBef>
            </a:pPr>
            <a:r>
              <a:rPr lang="en-US" sz="2400" dirty="0" smtClean="0"/>
              <a:t>These </a:t>
            </a:r>
            <a:r>
              <a:rPr lang="en-US" sz="2400" dirty="0"/>
              <a:t>movements </a:t>
            </a:r>
            <a:r>
              <a:rPr lang="en-US" sz="2400" dirty="0" smtClean="0"/>
              <a:t> are </a:t>
            </a:r>
            <a:r>
              <a:rPr lang="en-US" sz="2400" dirty="0"/>
              <a:t>stored in the long term memory </a:t>
            </a:r>
            <a:r>
              <a:rPr lang="en-US" sz="2400" dirty="0" smtClean="0"/>
              <a:t>and </a:t>
            </a:r>
            <a:r>
              <a:rPr lang="en-US" sz="2400" dirty="0"/>
              <a:t>are able to be retrieved </a:t>
            </a:r>
            <a:r>
              <a:rPr lang="en-US" sz="2400" dirty="0" smtClean="0"/>
              <a:t> automatically</a:t>
            </a:r>
            <a:r>
              <a:rPr lang="en-US" sz="2400" dirty="0"/>
              <a:t>.</a:t>
            </a:r>
            <a:endParaRPr lang="en-AU" sz="2400" dirty="0"/>
          </a:p>
        </p:txBody>
      </p:sp>
    </p:spTree>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idx="4294967295"/>
          </p:nvPr>
        </p:nvSpPr>
        <p:spPr>
          <a:xfrm>
            <a:off x="428625" y="0"/>
            <a:ext cx="8229600" cy="928688"/>
          </a:xfrm>
        </p:spPr>
        <p:txBody>
          <a:bodyPr/>
          <a:lstStyle/>
          <a:p>
            <a:pPr algn="l" eaLnBrk="1" hangingPunct="1"/>
            <a:r>
              <a:rPr lang="en-GB" sz="3200" dirty="0" smtClean="0"/>
              <a:t>What is a Coach?</a:t>
            </a:r>
          </a:p>
        </p:txBody>
      </p:sp>
      <p:cxnSp>
        <p:nvCxnSpPr>
          <p:cNvPr id="5" name="Straight Connector 4"/>
          <p:cNvCxnSpPr/>
          <p:nvPr/>
        </p:nvCxnSpPr>
        <p:spPr>
          <a:xfrm>
            <a:off x="500063" y="714375"/>
            <a:ext cx="8286750" cy="1588"/>
          </a:xfrm>
          <a:prstGeom prst="line">
            <a:avLst/>
          </a:prstGeom>
        </p:spPr>
        <p:style>
          <a:lnRef idx="2">
            <a:schemeClr val="dk1"/>
          </a:lnRef>
          <a:fillRef idx="0">
            <a:schemeClr val="dk1"/>
          </a:fillRef>
          <a:effectRef idx="1">
            <a:schemeClr val="dk1"/>
          </a:effectRef>
          <a:fontRef idx="minor">
            <a:schemeClr val="tx1"/>
          </a:fontRef>
        </p:style>
      </p:cxnSp>
      <p:pic>
        <p:nvPicPr>
          <p:cNvPr id="6" name="Content Placeholder 5" descr="discuss_big"/>
          <p:cNvPicPr>
            <a:picLocks noGrp="1" noChangeAspect="1" noChangeArrowheads="1"/>
          </p:cNvPicPr>
          <p:nvPr>
            <p:ph idx="4294967295"/>
          </p:nvPr>
        </p:nvPicPr>
        <p:blipFill>
          <a:blip r:embed="rId2" cstate="print"/>
          <a:srcRect/>
          <a:stretch>
            <a:fillRect/>
          </a:stretch>
        </p:blipFill>
        <p:spPr>
          <a:xfrm>
            <a:off x="1331913" y="1196975"/>
            <a:ext cx="6230937" cy="4259263"/>
          </a:xfrm>
          <a:noFill/>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20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nodeType="clickEffect">
                                  <p:stCondLst>
                                    <p:cond delay="0"/>
                                  </p:stCondLst>
                                  <p:childTnLst>
                                    <p:animEffect transition="out" filter="fade">
                                      <p:cBhvr>
                                        <p:cTn id="11" dur="2000"/>
                                        <p:tgtEl>
                                          <p:spTgt spid="6"/>
                                        </p:tgtEl>
                                      </p:cBhvr>
                                    </p:animEffect>
                                    <p:set>
                                      <p:cBhvr>
                                        <p:cTn id="12" dur="1" fill="hold">
                                          <p:stCondLst>
                                            <p:cond delay="1999"/>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685800" y="228600"/>
            <a:ext cx="7772400" cy="1143000"/>
          </a:xfrm>
          <a:noFill/>
          <a:ln/>
        </p:spPr>
        <p:txBody>
          <a:bodyPr lIns="92075" tIns="46038" rIns="92075" bIns="46038"/>
          <a:lstStyle/>
          <a:p>
            <a:pPr eaLnBrk="0" hangingPunct="0"/>
            <a:r>
              <a:rPr lang="en-GB" dirty="0"/>
              <a:t>What is a Coach?</a:t>
            </a:r>
          </a:p>
        </p:txBody>
      </p:sp>
      <p:sp>
        <p:nvSpPr>
          <p:cNvPr id="6147" name="Rectangle 3"/>
          <p:cNvSpPr>
            <a:spLocks noGrp="1" noChangeArrowheads="1"/>
          </p:cNvSpPr>
          <p:nvPr>
            <p:ph type="body" idx="1"/>
          </p:nvPr>
        </p:nvSpPr>
        <p:spPr>
          <a:xfrm>
            <a:off x="1828800" y="1524000"/>
            <a:ext cx="3276600" cy="4048140"/>
          </a:xfrm>
          <a:noFill/>
          <a:ln/>
        </p:spPr>
        <p:txBody>
          <a:bodyPr lIns="92075" tIns="46038" rIns="92075" bIns="46038">
            <a:normAutofit fontScale="55000" lnSpcReduction="20000"/>
          </a:bodyPr>
          <a:lstStyle/>
          <a:p>
            <a:pPr eaLnBrk="0" hangingPunct="0"/>
            <a:r>
              <a:rPr lang="en-GB" sz="5100" dirty="0"/>
              <a:t>Instructor	</a:t>
            </a:r>
          </a:p>
          <a:p>
            <a:pPr eaLnBrk="0" hangingPunct="0"/>
            <a:endParaRPr lang="en-GB" sz="5100" dirty="0"/>
          </a:p>
          <a:p>
            <a:pPr eaLnBrk="0" hangingPunct="0"/>
            <a:r>
              <a:rPr lang="en-GB" sz="5100" dirty="0"/>
              <a:t>Motivator</a:t>
            </a:r>
          </a:p>
          <a:p>
            <a:pPr eaLnBrk="0" hangingPunct="0"/>
            <a:endParaRPr lang="en-GB" sz="5100" dirty="0"/>
          </a:p>
          <a:p>
            <a:pPr eaLnBrk="0" hangingPunct="0"/>
            <a:r>
              <a:rPr lang="en-GB" sz="5100" dirty="0"/>
              <a:t>Manager</a:t>
            </a:r>
          </a:p>
          <a:p>
            <a:pPr eaLnBrk="0" hangingPunct="0"/>
            <a:endParaRPr lang="en-GB" sz="5100" dirty="0"/>
          </a:p>
          <a:p>
            <a:pPr eaLnBrk="0" hangingPunct="0"/>
            <a:r>
              <a:rPr lang="en-GB" sz="5100" dirty="0"/>
              <a:t>Social worker</a:t>
            </a:r>
          </a:p>
          <a:p>
            <a:pPr eaLnBrk="0" hangingPunct="0"/>
            <a:endParaRPr lang="en-GB" sz="5100" dirty="0"/>
          </a:p>
          <a:p>
            <a:pPr eaLnBrk="0" hangingPunct="0"/>
            <a:r>
              <a:rPr lang="en-GB" sz="5100" dirty="0"/>
              <a:t>Administrator	</a:t>
            </a:r>
            <a:r>
              <a:rPr lang="en-GB" sz="2400" dirty="0"/>
              <a:t>	</a:t>
            </a:r>
          </a:p>
        </p:txBody>
      </p:sp>
      <p:sp>
        <p:nvSpPr>
          <p:cNvPr id="6148" name="Rectangle 4"/>
          <p:cNvSpPr>
            <a:spLocks noChangeArrowheads="1"/>
          </p:cNvSpPr>
          <p:nvPr/>
        </p:nvSpPr>
        <p:spPr bwMode="auto">
          <a:xfrm>
            <a:off x="5257800" y="1357298"/>
            <a:ext cx="2743224" cy="4279915"/>
          </a:xfrm>
          <a:prstGeom prst="rect">
            <a:avLst/>
          </a:prstGeom>
          <a:noFill/>
          <a:ln w="12700">
            <a:noFill/>
            <a:miter lim="800000"/>
            <a:headEnd/>
            <a:tailEnd/>
          </a:ln>
          <a:effectLst/>
        </p:spPr>
        <p:txBody>
          <a:bodyPr lIns="92075" tIns="46038" rIns="92075" bIns="46038"/>
          <a:lstStyle/>
          <a:p>
            <a:pPr marL="342900" indent="-342900" eaLnBrk="0" hangingPunct="0">
              <a:spcBef>
                <a:spcPct val="20000"/>
              </a:spcBef>
              <a:buFontTx/>
              <a:buChar char="•"/>
            </a:pPr>
            <a:r>
              <a:rPr lang="en-GB" sz="2800" dirty="0">
                <a:solidFill>
                  <a:srgbClr val="000000"/>
                </a:solidFill>
              </a:rPr>
              <a:t>Teacher</a:t>
            </a:r>
          </a:p>
          <a:p>
            <a:pPr marL="342900" indent="-342900" eaLnBrk="0" hangingPunct="0">
              <a:spcBef>
                <a:spcPct val="20000"/>
              </a:spcBef>
              <a:buFontTx/>
              <a:buChar char="•"/>
            </a:pPr>
            <a:endParaRPr lang="en-GB" sz="2800" dirty="0">
              <a:solidFill>
                <a:srgbClr val="000000"/>
              </a:solidFill>
            </a:endParaRPr>
          </a:p>
          <a:p>
            <a:pPr marL="342900" indent="-342900" eaLnBrk="0" hangingPunct="0">
              <a:spcBef>
                <a:spcPct val="20000"/>
              </a:spcBef>
              <a:buFontTx/>
              <a:buChar char="•"/>
            </a:pPr>
            <a:r>
              <a:rPr lang="en-GB" sz="2800" dirty="0">
                <a:solidFill>
                  <a:srgbClr val="000000"/>
                </a:solidFill>
              </a:rPr>
              <a:t>Friend</a:t>
            </a:r>
          </a:p>
          <a:p>
            <a:pPr marL="342900" indent="-342900" eaLnBrk="0" hangingPunct="0">
              <a:spcBef>
                <a:spcPct val="20000"/>
              </a:spcBef>
              <a:buFontTx/>
              <a:buChar char="•"/>
            </a:pPr>
            <a:endParaRPr lang="en-GB" sz="2800" dirty="0">
              <a:solidFill>
                <a:srgbClr val="000000"/>
              </a:solidFill>
            </a:endParaRPr>
          </a:p>
          <a:p>
            <a:pPr marL="342900" indent="-342900" eaLnBrk="0" hangingPunct="0">
              <a:spcBef>
                <a:spcPct val="20000"/>
              </a:spcBef>
              <a:buFontTx/>
              <a:buChar char="•"/>
            </a:pPr>
            <a:r>
              <a:rPr lang="en-GB" sz="2800" dirty="0">
                <a:solidFill>
                  <a:srgbClr val="000000"/>
                </a:solidFill>
              </a:rPr>
              <a:t>Scientist</a:t>
            </a:r>
          </a:p>
          <a:p>
            <a:pPr marL="342900" indent="-342900" eaLnBrk="0" hangingPunct="0">
              <a:spcBef>
                <a:spcPct val="20000"/>
              </a:spcBef>
              <a:buFontTx/>
              <a:buChar char="•"/>
            </a:pPr>
            <a:endParaRPr lang="en-GB" sz="2800" dirty="0">
              <a:solidFill>
                <a:srgbClr val="000000"/>
              </a:solidFill>
            </a:endParaRPr>
          </a:p>
          <a:p>
            <a:pPr marL="342900" indent="-342900" eaLnBrk="0" hangingPunct="0">
              <a:spcBef>
                <a:spcPct val="20000"/>
              </a:spcBef>
              <a:buFontTx/>
              <a:buChar char="•"/>
            </a:pPr>
            <a:r>
              <a:rPr lang="en-GB" sz="2800" dirty="0">
                <a:solidFill>
                  <a:srgbClr val="000000"/>
                </a:solidFill>
              </a:rPr>
              <a:t>Student</a:t>
            </a:r>
          </a:p>
          <a:p>
            <a:pPr marL="342900" indent="-342900" eaLnBrk="0" hangingPunct="0">
              <a:spcBef>
                <a:spcPct val="20000"/>
              </a:spcBef>
              <a:buFontTx/>
              <a:buChar char="•"/>
            </a:pPr>
            <a:endParaRPr lang="en-GB" sz="2800" dirty="0">
              <a:solidFill>
                <a:srgbClr val="000000"/>
              </a:solidFill>
            </a:endParaRPr>
          </a:p>
          <a:p>
            <a:pPr marL="342900" indent="-342900" eaLnBrk="0" hangingPunct="0">
              <a:spcBef>
                <a:spcPct val="20000"/>
              </a:spcBef>
              <a:buFontTx/>
              <a:buChar char="•"/>
            </a:pPr>
            <a:r>
              <a:rPr lang="en-GB" sz="2800" dirty="0">
                <a:solidFill>
                  <a:srgbClr val="000000"/>
                </a:solidFill>
              </a:rPr>
              <a:t>Guardian</a:t>
            </a:r>
            <a:r>
              <a:rPr lang="en-GB" sz="2400" dirty="0">
                <a:solidFill>
                  <a:srgbClr val="000000"/>
                </a:solidFill>
              </a:rPr>
              <a:t>			</a:t>
            </a:r>
          </a:p>
        </p:txBody>
      </p:sp>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a:xfrm>
            <a:off x="611188" y="0"/>
            <a:ext cx="7772400" cy="1143000"/>
          </a:xfrm>
        </p:spPr>
        <p:txBody>
          <a:bodyPr/>
          <a:lstStyle/>
          <a:p>
            <a:r>
              <a:rPr lang="en-GB"/>
              <a:t>Coach</a:t>
            </a:r>
          </a:p>
        </p:txBody>
      </p:sp>
      <p:pic>
        <p:nvPicPr>
          <p:cNvPr id="48132" name="Picture 4" descr="j0238557"/>
          <p:cNvPicPr>
            <a:picLocks noGrp="1" noChangeAspect="1" noChangeArrowheads="1"/>
          </p:cNvPicPr>
          <p:nvPr>
            <p:ph sz="half" idx="1"/>
          </p:nvPr>
        </p:nvPicPr>
        <p:blipFill>
          <a:blip r:embed="rId2"/>
          <a:srcRect/>
          <a:stretch>
            <a:fillRect/>
          </a:stretch>
        </p:blipFill>
        <p:spPr>
          <a:xfrm>
            <a:off x="3203575" y="908050"/>
            <a:ext cx="2901950" cy="4319588"/>
          </a:xfrm>
          <a:noFill/>
          <a:ln/>
        </p:spPr>
      </p:pic>
      <p:pic>
        <p:nvPicPr>
          <p:cNvPr id="48134" name="Picture 6" descr="scuklogo_bw"/>
          <p:cNvPicPr>
            <a:picLocks noGrp="1" noChangeAspect="1" noChangeArrowheads="1"/>
          </p:cNvPicPr>
          <p:nvPr>
            <p:ph sz="half" idx="2"/>
          </p:nvPr>
        </p:nvPicPr>
        <p:blipFill>
          <a:blip r:embed="rId3"/>
          <a:srcRect/>
          <a:stretch>
            <a:fillRect/>
          </a:stretch>
        </p:blipFill>
        <p:spPr>
          <a:xfrm>
            <a:off x="4356100" y="2995613"/>
            <a:ext cx="719138" cy="457200"/>
          </a:xfrm>
          <a:noFill/>
          <a:ln/>
        </p:spPr>
      </p:pic>
      <p:sp>
        <p:nvSpPr>
          <p:cNvPr id="48136" name="AutoShape 8"/>
          <p:cNvSpPr>
            <a:spLocks noChangeArrowheads="1"/>
          </p:cNvSpPr>
          <p:nvPr/>
        </p:nvSpPr>
        <p:spPr bwMode="auto">
          <a:xfrm>
            <a:off x="539750" y="836613"/>
            <a:ext cx="2592388" cy="2376487"/>
          </a:xfrm>
          <a:prstGeom prst="irregularSeal2">
            <a:avLst/>
          </a:prstGeom>
          <a:solidFill>
            <a:srgbClr val="66FF33"/>
          </a:solidFill>
          <a:ln w="12700">
            <a:solidFill>
              <a:schemeClr val="tx1"/>
            </a:solidFill>
            <a:miter lim="800000"/>
            <a:headEnd type="none" w="sm" len="sm"/>
            <a:tailEnd type="none" w="sm" len="sm"/>
          </a:ln>
          <a:effectLst/>
        </p:spPr>
        <p:txBody>
          <a:bodyPr wrap="none" anchor="ctr"/>
          <a:lstStyle/>
          <a:p>
            <a:pPr algn="ctr"/>
            <a:r>
              <a:rPr lang="en-GB"/>
              <a:t>Planning</a:t>
            </a:r>
          </a:p>
        </p:txBody>
      </p:sp>
      <p:sp>
        <p:nvSpPr>
          <p:cNvPr id="48137" name="AutoShape 9"/>
          <p:cNvSpPr>
            <a:spLocks noChangeArrowheads="1"/>
          </p:cNvSpPr>
          <p:nvPr/>
        </p:nvSpPr>
        <p:spPr bwMode="auto">
          <a:xfrm>
            <a:off x="3563938" y="5300663"/>
            <a:ext cx="2663825" cy="1557337"/>
          </a:xfrm>
          <a:prstGeom prst="irregularSeal1">
            <a:avLst/>
          </a:prstGeom>
          <a:solidFill>
            <a:schemeClr val="tx2"/>
          </a:solidFill>
          <a:ln w="12700">
            <a:solidFill>
              <a:schemeClr val="tx1"/>
            </a:solidFill>
            <a:miter lim="800000"/>
            <a:headEnd type="none" w="sm" len="sm"/>
            <a:tailEnd type="none" w="sm" len="sm"/>
          </a:ln>
          <a:effectLst/>
        </p:spPr>
        <p:txBody>
          <a:bodyPr wrap="none" anchor="ctr"/>
          <a:lstStyle/>
          <a:p>
            <a:pPr algn="ctr"/>
            <a:r>
              <a:rPr lang="en-GB"/>
              <a:t>Delivery</a:t>
            </a:r>
          </a:p>
        </p:txBody>
      </p:sp>
      <p:sp>
        <p:nvSpPr>
          <p:cNvPr id="48138" name="AutoShape 10"/>
          <p:cNvSpPr>
            <a:spLocks noChangeArrowheads="1"/>
          </p:cNvSpPr>
          <p:nvPr/>
        </p:nvSpPr>
        <p:spPr bwMode="auto">
          <a:xfrm>
            <a:off x="6300788" y="765175"/>
            <a:ext cx="2663825" cy="2520950"/>
          </a:xfrm>
          <a:prstGeom prst="irregularSeal2">
            <a:avLst/>
          </a:prstGeom>
          <a:solidFill>
            <a:srgbClr val="FF3300"/>
          </a:solidFill>
          <a:ln w="12700">
            <a:solidFill>
              <a:schemeClr val="tx1"/>
            </a:solidFill>
            <a:miter lim="800000"/>
            <a:headEnd type="none" w="sm" len="sm"/>
            <a:tailEnd type="none" w="sm" len="sm"/>
          </a:ln>
          <a:effectLst/>
        </p:spPr>
        <p:txBody>
          <a:bodyPr wrap="none" anchor="ctr"/>
          <a:lstStyle/>
          <a:p>
            <a:pPr algn="ctr"/>
            <a:r>
              <a:rPr lang="en-GB"/>
              <a:t>Management</a:t>
            </a:r>
          </a:p>
        </p:txBody>
      </p:sp>
      <p:sp>
        <p:nvSpPr>
          <p:cNvPr id="48139" name="Rectangle 11"/>
          <p:cNvSpPr>
            <a:spLocks noChangeArrowheads="1"/>
          </p:cNvSpPr>
          <p:nvPr/>
        </p:nvSpPr>
        <p:spPr bwMode="auto">
          <a:xfrm>
            <a:off x="323850" y="3500438"/>
            <a:ext cx="1008063" cy="504825"/>
          </a:xfrm>
          <a:prstGeom prst="rect">
            <a:avLst/>
          </a:prstGeom>
          <a:solidFill>
            <a:schemeClr val="accent1"/>
          </a:solidFill>
          <a:ln w="12700">
            <a:solidFill>
              <a:schemeClr val="tx1"/>
            </a:solidFill>
            <a:miter lim="800000"/>
            <a:headEnd type="none" w="sm" len="sm"/>
            <a:tailEnd type="none" w="sm" len="sm"/>
          </a:ln>
          <a:effectLst/>
        </p:spPr>
        <p:txBody>
          <a:bodyPr wrap="none" anchor="ctr"/>
          <a:lstStyle/>
          <a:p>
            <a:pPr algn="ctr"/>
            <a:r>
              <a:rPr lang="en-GB" sz="1600" b="1"/>
              <a:t>Sessions</a:t>
            </a:r>
          </a:p>
        </p:txBody>
      </p:sp>
      <p:sp>
        <p:nvSpPr>
          <p:cNvPr id="48140" name="Rectangle 12"/>
          <p:cNvSpPr>
            <a:spLocks noChangeArrowheads="1"/>
          </p:cNvSpPr>
          <p:nvPr/>
        </p:nvSpPr>
        <p:spPr bwMode="auto">
          <a:xfrm>
            <a:off x="395288" y="404813"/>
            <a:ext cx="1008062" cy="504825"/>
          </a:xfrm>
          <a:prstGeom prst="rect">
            <a:avLst/>
          </a:prstGeom>
          <a:solidFill>
            <a:schemeClr val="accent1"/>
          </a:solidFill>
          <a:ln w="12700">
            <a:solidFill>
              <a:schemeClr val="tx1"/>
            </a:solidFill>
            <a:miter lim="800000"/>
            <a:headEnd type="none" w="sm" len="sm"/>
            <a:tailEnd type="none" w="sm" len="sm"/>
          </a:ln>
          <a:effectLst/>
        </p:spPr>
        <p:txBody>
          <a:bodyPr wrap="none" anchor="ctr"/>
          <a:lstStyle/>
          <a:p>
            <a:pPr algn="ctr"/>
            <a:r>
              <a:rPr lang="en-GB" sz="1600" b="1"/>
              <a:t>Goals</a:t>
            </a:r>
          </a:p>
        </p:txBody>
      </p:sp>
      <p:sp>
        <p:nvSpPr>
          <p:cNvPr id="48141" name="Rectangle 13"/>
          <p:cNvSpPr>
            <a:spLocks noChangeArrowheads="1"/>
          </p:cNvSpPr>
          <p:nvPr/>
        </p:nvSpPr>
        <p:spPr bwMode="auto">
          <a:xfrm>
            <a:off x="2051050" y="2997200"/>
            <a:ext cx="1008063" cy="504825"/>
          </a:xfrm>
          <a:prstGeom prst="rect">
            <a:avLst/>
          </a:prstGeom>
          <a:solidFill>
            <a:schemeClr val="accent1"/>
          </a:solidFill>
          <a:ln w="12700">
            <a:solidFill>
              <a:schemeClr val="tx1"/>
            </a:solidFill>
            <a:miter lim="800000"/>
            <a:headEnd type="none" w="sm" len="sm"/>
            <a:tailEnd type="none" w="sm" len="sm"/>
          </a:ln>
          <a:effectLst/>
        </p:spPr>
        <p:txBody>
          <a:bodyPr wrap="none" anchor="ctr"/>
          <a:lstStyle/>
          <a:p>
            <a:pPr algn="ctr"/>
            <a:r>
              <a:rPr lang="en-GB" sz="1600" b="1"/>
              <a:t>Season</a:t>
            </a:r>
          </a:p>
        </p:txBody>
      </p:sp>
      <p:sp>
        <p:nvSpPr>
          <p:cNvPr id="48142" name="Rectangle 14"/>
          <p:cNvSpPr>
            <a:spLocks noChangeArrowheads="1"/>
          </p:cNvSpPr>
          <p:nvPr/>
        </p:nvSpPr>
        <p:spPr bwMode="auto">
          <a:xfrm>
            <a:off x="2268538" y="6021388"/>
            <a:ext cx="1008062" cy="504825"/>
          </a:xfrm>
          <a:prstGeom prst="rect">
            <a:avLst/>
          </a:prstGeom>
          <a:solidFill>
            <a:srgbClr val="FFFF99"/>
          </a:solidFill>
          <a:ln w="12700">
            <a:solidFill>
              <a:schemeClr val="tx1"/>
            </a:solidFill>
            <a:miter lim="800000"/>
            <a:headEnd type="none" w="sm" len="sm"/>
            <a:tailEnd type="none" w="sm" len="sm"/>
          </a:ln>
          <a:effectLst/>
        </p:spPr>
        <p:txBody>
          <a:bodyPr wrap="none" anchor="ctr"/>
          <a:lstStyle/>
          <a:p>
            <a:pPr algn="ctr"/>
            <a:r>
              <a:rPr lang="en-GB" sz="1600" b="1"/>
              <a:t>Teaching</a:t>
            </a:r>
          </a:p>
        </p:txBody>
      </p:sp>
      <p:sp>
        <p:nvSpPr>
          <p:cNvPr id="48143" name="Rectangle 15"/>
          <p:cNvSpPr>
            <a:spLocks noChangeArrowheads="1"/>
          </p:cNvSpPr>
          <p:nvPr/>
        </p:nvSpPr>
        <p:spPr bwMode="auto">
          <a:xfrm>
            <a:off x="6072198" y="5072074"/>
            <a:ext cx="1008062" cy="504825"/>
          </a:xfrm>
          <a:prstGeom prst="rect">
            <a:avLst/>
          </a:prstGeom>
          <a:solidFill>
            <a:srgbClr val="FFFF99"/>
          </a:solidFill>
          <a:ln w="12700">
            <a:solidFill>
              <a:schemeClr val="tx1"/>
            </a:solidFill>
            <a:miter lim="800000"/>
            <a:headEnd type="none" w="sm" len="sm"/>
            <a:tailEnd type="none" w="sm" len="sm"/>
          </a:ln>
          <a:effectLst/>
        </p:spPr>
        <p:txBody>
          <a:bodyPr wrap="none" anchor="ctr"/>
          <a:lstStyle/>
          <a:p>
            <a:pPr algn="ctr"/>
            <a:r>
              <a:rPr lang="en-GB" sz="1600" b="1" dirty="0"/>
              <a:t>Implement</a:t>
            </a:r>
          </a:p>
        </p:txBody>
      </p:sp>
      <p:sp>
        <p:nvSpPr>
          <p:cNvPr id="48144" name="Rectangle 16"/>
          <p:cNvSpPr>
            <a:spLocks noChangeArrowheads="1"/>
          </p:cNvSpPr>
          <p:nvPr/>
        </p:nvSpPr>
        <p:spPr bwMode="auto">
          <a:xfrm>
            <a:off x="2411413" y="4941888"/>
            <a:ext cx="1008062" cy="504825"/>
          </a:xfrm>
          <a:prstGeom prst="rect">
            <a:avLst/>
          </a:prstGeom>
          <a:solidFill>
            <a:srgbClr val="FFFF99"/>
          </a:solidFill>
          <a:ln w="12700">
            <a:solidFill>
              <a:schemeClr val="tx1"/>
            </a:solidFill>
            <a:miter lim="800000"/>
            <a:headEnd type="none" w="sm" len="sm"/>
            <a:tailEnd type="none" w="sm" len="sm"/>
          </a:ln>
          <a:effectLst/>
        </p:spPr>
        <p:txBody>
          <a:bodyPr wrap="none" anchor="ctr"/>
          <a:lstStyle/>
          <a:p>
            <a:pPr algn="ctr"/>
            <a:r>
              <a:rPr lang="en-GB" sz="1600" b="1"/>
              <a:t>Problem</a:t>
            </a:r>
          </a:p>
          <a:p>
            <a:pPr algn="ctr"/>
            <a:r>
              <a:rPr lang="en-GB" sz="1600" b="1"/>
              <a:t>solve</a:t>
            </a:r>
          </a:p>
        </p:txBody>
      </p:sp>
      <p:sp>
        <p:nvSpPr>
          <p:cNvPr id="48145" name="Rectangle 17"/>
          <p:cNvSpPr>
            <a:spLocks noChangeArrowheads="1"/>
          </p:cNvSpPr>
          <p:nvPr/>
        </p:nvSpPr>
        <p:spPr bwMode="auto">
          <a:xfrm>
            <a:off x="6286512" y="5857892"/>
            <a:ext cx="1008062" cy="504825"/>
          </a:xfrm>
          <a:prstGeom prst="rect">
            <a:avLst/>
          </a:prstGeom>
          <a:solidFill>
            <a:srgbClr val="FFFF99"/>
          </a:solidFill>
          <a:ln w="12700">
            <a:solidFill>
              <a:schemeClr val="tx1"/>
            </a:solidFill>
            <a:miter lim="800000"/>
            <a:headEnd type="none" w="sm" len="sm"/>
            <a:tailEnd type="none" w="sm" len="sm"/>
          </a:ln>
          <a:effectLst/>
        </p:spPr>
        <p:txBody>
          <a:bodyPr wrap="none" anchor="ctr"/>
          <a:lstStyle/>
          <a:p>
            <a:pPr algn="ctr"/>
            <a:r>
              <a:rPr lang="en-GB" sz="1600" b="1"/>
              <a:t>Organise</a:t>
            </a:r>
          </a:p>
        </p:txBody>
      </p:sp>
      <p:sp>
        <p:nvSpPr>
          <p:cNvPr id="48146" name="Rectangle 18"/>
          <p:cNvSpPr>
            <a:spLocks noChangeArrowheads="1"/>
          </p:cNvSpPr>
          <p:nvPr/>
        </p:nvSpPr>
        <p:spPr bwMode="auto">
          <a:xfrm>
            <a:off x="6443663" y="4076700"/>
            <a:ext cx="1008062" cy="504825"/>
          </a:xfrm>
          <a:prstGeom prst="rect">
            <a:avLst/>
          </a:prstGeom>
          <a:solidFill>
            <a:srgbClr val="FFCC66"/>
          </a:solidFill>
          <a:ln w="12700">
            <a:solidFill>
              <a:schemeClr val="tx1"/>
            </a:solidFill>
            <a:miter lim="800000"/>
            <a:headEnd type="none" w="sm" len="sm"/>
            <a:tailEnd type="none" w="sm" len="sm"/>
          </a:ln>
          <a:effectLst/>
        </p:spPr>
        <p:txBody>
          <a:bodyPr wrap="none" anchor="ctr"/>
          <a:lstStyle/>
          <a:p>
            <a:pPr algn="ctr"/>
            <a:r>
              <a:rPr lang="en-GB" sz="1600" b="1"/>
              <a:t>Monitor</a:t>
            </a:r>
          </a:p>
        </p:txBody>
      </p:sp>
      <p:sp>
        <p:nvSpPr>
          <p:cNvPr id="48147" name="Rectangle 19"/>
          <p:cNvSpPr>
            <a:spLocks noChangeArrowheads="1"/>
          </p:cNvSpPr>
          <p:nvPr/>
        </p:nvSpPr>
        <p:spPr bwMode="auto">
          <a:xfrm>
            <a:off x="6300788" y="549275"/>
            <a:ext cx="1008062" cy="504825"/>
          </a:xfrm>
          <a:prstGeom prst="rect">
            <a:avLst/>
          </a:prstGeom>
          <a:solidFill>
            <a:srgbClr val="FFCC66"/>
          </a:solidFill>
          <a:ln w="12700">
            <a:solidFill>
              <a:schemeClr val="tx1"/>
            </a:solidFill>
            <a:miter lim="800000"/>
            <a:headEnd type="none" w="sm" len="sm"/>
            <a:tailEnd type="none" w="sm" len="sm"/>
          </a:ln>
          <a:effectLst/>
        </p:spPr>
        <p:txBody>
          <a:bodyPr wrap="none" anchor="ctr"/>
          <a:lstStyle/>
          <a:p>
            <a:pPr algn="ctr"/>
            <a:r>
              <a:rPr lang="en-GB" sz="1600" b="1"/>
              <a:t>Admin</a:t>
            </a:r>
          </a:p>
        </p:txBody>
      </p:sp>
      <p:sp>
        <p:nvSpPr>
          <p:cNvPr id="48148" name="Rectangle 20"/>
          <p:cNvSpPr>
            <a:spLocks noChangeArrowheads="1"/>
          </p:cNvSpPr>
          <p:nvPr/>
        </p:nvSpPr>
        <p:spPr bwMode="auto">
          <a:xfrm>
            <a:off x="7956550" y="260350"/>
            <a:ext cx="1008063" cy="504825"/>
          </a:xfrm>
          <a:prstGeom prst="rect">
            <a:avLst/>
          </a:prstGeom>
          <a:solidFill>
            <a:srgbClr val="FFCC66"/>
          </a:solidFill>
          <a:ln w="12700">
            <a:solidFill>
              <a:schemeClr val="tx1"/>
            </a:solidFill>
            <a:miter lim="800000"/>
            <a:headEnd type="none" w="sm" len="sm"/>
            <a:tailEnd type="none" w="sm" len="sm"/>
          </a:ln>
          <a:effectLst/>
        </p:spPr>
        <p:txBody>
          <a:bodyPr wrap="none" anchor="ctr"/>
          <a:lstStyle/>
          <a:p>
            <a:pPr algn="ctr"/>
            <a:r>
              <a:rPr lang="en-GB" sz="1600" b="1"/>
              <a:t>Resources</a:t>
            </a:r>
          </a:p>
        </p:txBody>
      </p:sp>
      <p:sp>
        <p:nvSpPr>
          <p:cNvPr id="48149" name="Rectangle 21"/>
          <p:cNvSpPr>
            <a:spLocks noChangeArrowheads="1"/>
          </p:cNvSpPr>
          <p:nvPr/>
        </p:nvSpPr>
        <p:spPr bwMode="auto">
          <a:xfrm>
            <a:off x="7812088" y="3141663"/>
            <a:ext cx="1008062" cy="504825"/>
          </a:xfrm>
          <a:prstGeom prst="rect">
            <a:avLst/>
          </a:prstGeom>
          <a:solidFill>
            <a:srgbClr val="FFCC66"/>
          </a:solidFill>
          <a:ln w="12700">
            <a:solidFill>
              <a:schemeClr val="tx1"/>
            </a:solidFill>
            <a:miter lim="800000"/>
            <a:headEnd type="none" w="sm" len="sm"/>
            <a:tailEnd type="none" w="sm" len="sm"/>
          </a:ln>
          <a:effectLst/>
        </p:spPr>
        <p:txBody>
          <a:bodyPr wrap="none" anchor="ctr"/>
          <a:lstStyle/>
          <a:p>
            <a:pPr algn="ctr"/>
            <a:r>
              <a:rPr lang="en-GB" sz="1600" b="1"/>
              <a:t>Information</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8136"/>
                                        </p:tgtEl>
                                        <p:attrNameLst>
                                          <p:attrName>style.visibility</p:attrName>
                                        </p:attrNameLst>
                                      </p:cBhvr>
                                      <p:to>
                                        <p:strVal val="visible"/>
                                      </p:to>
                                    </p:set>
                                    <p:animEffect transition="in" filter="fade">
                                      <p:cBhvr>
                                        <p:cTn id="7" dur="500"/>
                                        <p:tgtEl>
                                          <p:spTgt spid="48136"/>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48137"/>
                                        </p:tgtEl>
                                        <p:attrNameLst>
                                          <p:attrName>style.visibility</p:attrName>
                                        </p:attrNameLst>
                                      </p:cBhvr>
                                      <p:to>
                                        <p:strVal val="visible"/>
                                      </p:to>
                                    </p:set>
                                    <p:animEffect transition="in" filter="fade">
                                      <p:cBhvr>
                                        <p:cTn id="11" dur="500"/>
                                        <p:tgtEl>
                                          <p:spTgt spid="48137"/>
                                        </p:tgtEl>
                                      </p:cBhvr>
                                    </p:animEffect>
                                  </p:childTnLst>
                                </p:cTn>
                              </p:par>
                            </p:childTnLst>
                          </p:cTn>
                        </p:par>
                        <p:par>
                          <p:cTn id="12" fill="hold">
                            <p:stCondLst>
                              <p:cond delay="1000"/>
                            </p:stCondLst>
                            <p:childTnLst>
                              <p:par>
                                <p:cTn id="13" presetID="10" presetClass="entr" presetSubtype="0" fill="hold" grpId="0" nodeType="afterEffect">
                                  <p:stCondLst>
                                    <p:cond delay="0"/>
                                  </p:stCondLst>
                                  <p:childTnLst>
                                    <p:set>
                                      <p:cBhvr>
                                        <p:cTn id="14" dur="1" fill="hold">
                                          <p:stCondLst>
                                            <p:cond delay="0"/>
                                          </p:stCondLst>
                                        </p:cTn>
                                        <p:tgtEl>
                                          <p:spTgt spid="48138"/>
                                        </p:tgtEl>
                                        <p:attrNameLst>
                                          <p:attrName>style.visibility</p:attrName>
                                        </p:attrNameLst>
                                      </p:cBhvr>
                                      <p:to>
                                        <p:strVal val="visible"/>
                                      </p:to>
                                    </p:set>
                                    <p:animEffect transition="in" filter="fade">
                                      <p:cBhvr>
                                        <p:cTn id="15" dur="500"/>
                                        <p:tgtEl>
                                          <p:spTgt spid="48138"/>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48139"/>
                                        </p:tgtEl>
                                        <p:attrNameLst>
                                          <p:attrName>style.visibility</p:attrName>
                                        </p:attrNameLst>
                                      </p:cBhvr>
                                      <p:to>
                                        <p:strVal val="visible"/>
                                      </p:to>
                                    </p:set>
                                    <p:animEffect transition="in" filter="fade">
                                      <p:cBhvr>
                                        <p:cTn id="20" dur="500"/>
                                        <p:tgtEl>
                                          <p:spTgt spid="48139"/>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48140"/>
                                        </p:tgtEl>
                                        <p:attrNameLst>
                                          <p:attrName>style.visibility</p:attrName>
                                        </p:attrNameLst>
                                      </p:cBhvr>
                                      <p:to>
                                        <p:strVal val="visible"/>
                                      </p:to>
                                    </p:set>
                                    <p:animEffect transition="in" filter="fade">
                                      <p:cBhvr>
                                        <p:cTn id="23" dur="500"/>
                                        <p:tgtEl>
                                          <p:spTgt spid="48140"/>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48141"/>
                                        </p:tgtEl>
                                        <p:attrNameLst>
                                          <p:attrName>style.visibility</p:attrName>
                                        </p:attrNameLst>
                                      </p:cBhvr>
                                      <p:to>
                                        <p:strVal val="visible"/>
                                      </p:to>
                                    </p:set>
                                    <p:animEffect transition="in" filter="fade">
                                      <p:cBhvr>
                                        <p:cTn id="26" dur="500"/>
                                        <p:tgtEl>
                                          <p:spTgt spid="48141"/>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48142"/>
                                        </p:tgtEl>
                                        <p:attrNameLst>
                                          <p:attrName>style.visibility</p:attrName>
                                        </p:attrNameLst>
                                      </p:cBhvr>
                                      <p:to>
                                        <p:strVal val="visible"/>
                                      </p:to>
                                    </p:set>
                                    <p:animEffect transition="in" filter="fade">
                                      <p:cBhvr>
                                        <p:cTn id="31" dur="500"/>
                                        <p:tgtEl>
                                          <p:spTgt spid="48142"/>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48143"/>
                                        </p:tgtEl>
                                        <p:attrNameLst>
                                          <p:attrName>style.visibility</p:attrName>
                                        </p:attrNameLst>
                                      </p:cBhvr>
                                      <p:to>
                                        <p:strVal val="visible"/>
                                      </p:to>
                                    </p:set>
                                    <p:animEffect transition="in" filter="fade">
                                      <p:cBhvr>
                                        <p:cTn id="34" dur="500"/>
                                        <p:tgtEl>
                                          <p:spTgt spid="48143"/>
                                        </p:tgtEl>
                                      </p:cBhvr>
                                    </p:animEffect>
                                  </p:childTnLst>
                                </p:cTn>
                              </p:par>
                              <p:par>
                                <p:cTn id="35" presetID="10" presetClass="entr" presetSubtype="0" fill="hold" grpId="0" nodeType="withEffect">
                                  <p:stCondLst>
                                    <p:cond delay="0"/>
                                  </p:stCondLst>
                                  <p:childTnLst>
                                    <p:set>
                                      <p:cBhvr>
                                        <p:cTn id="36" dur="1" fill="hold">
                                          <p:stCondLst>
                                            <p:cond delay="0"/>
                                          </p:stCondLst>
                                        </p:cTn>
                                        <p:tgtEl>
                                          <p:spTgt spid="48144"/>
                                        </p:tgtEl>
                                        <p:attrNameLst>
                                          <p:attrName>style.visibility</p:attrName>
                                        </p:attrNameLst>
                                      </p:cBhvr>
                                      <p:to>
                                        <p:strVal val="visible"/>
                                      </p:to>
                                    </p:set>
                                    <p:animEffect transition="in" filter="fade">
                                      <p:cBhvr>
                                        <p:cTn id="37" dur="500"/>
                                        <p:tgtEl>
                                          <p:spTgt spid="48144"/>
                                        </p:tgtEl>
                                      </p:cBhvr>
                                    </p:animEffect>
                                  </p:childTnLst>
                                </p:cTn>
                              </p:par>
                              <p:par>
                                <p:cTn id="38" presetID="10" presetClass="entr" presetSubtype="0" fill="hold" grpId="0" nodeType="withEffect">
                                  <p:stCondLst>
                                    <p:cond delay="0"/>
                                  </p:stCondLst>
                                  <p:childTnLst>
                                    <p:set>
                                      <p:cBhvr>
                                        <p:cTn id="39" dur="1" fill="hold">
                                          <p:stCondLst>
                                            <p:cond delay="0"/>
                                          </p:stCondLst>
                                        </p:cTn>
                                        <p:tgtEl>
                                          <p:spTgt spid="48145"/>
                                        </p:tgtEl>
                                        <p:attrNameLst>
                                          <p:attrName>style.visibility</p:attrName>
                                        </p:attrNameLst>
                                      </p:cBhvr>
                                      <p:to>
                                        <p:strVal val="visible"/>
                                      </p:to>
                                    </p:set>
                                    <p:animEffect transition="in" filter="fade">
                                      <p:cBhvr>
                                        <p:cTn id="40" dur="500"/>
                                        <p:tgtEl>
                                          <p:spTgt spid="48145"/>
                                        </p:tgtEl>
                                      </p:cBhvr>
                                    </p:animEffec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grpId="0" nodeType="clickEffect">
                                  <p:stCondLst>
                                    <p:cond delay="0"/>
                                  </p:stCondLst>
                                  <p:childTnLst>
                                    <p:set>
                                      <p:cBhvr>
                                        <p:cTn id="44" dur="1" fill="hold">
                                          <p:stCondLst>
                                            <p:cond delay="0"/>
                                          </p:stCondLst>
                                        </p:cTn>
                                        <p:tgtEl>
                                          <p:spTgt spid="48146"/>
                                        </p:tgtEl>
                                        <p:attrNameLst>
                                          <p:attrName>style.visibility</p:attrName>
                                        </p:attrNameLst>
                                      </p:cBhvr>
                                      <p:to>
                                        <p:strVal val="visible"/>
                                      </p:to>
                                    </p:set>
                                    <p:animEffect transition="in" filter="fade">
                                      <p:cBhvr>
                                        <p:cTn id="45" dur="500"/>
                                        <p:tgtEl>
                                          <p:spTgt spid="48146"/>
                                        </p:tgtEl>
                                      </p:cBhvr>
                                    </p:animEffect>
                                  </p:childTnLst>
                                </p:cTn>
                              </p:par>
                              <p:par>
                                <p:cTn id="46" presetID="10" presetClass="entr" presetSubtype="0" fill="hold" grpId="0" nodeType="withEffect">
                                  <p:stCondLst>
                                    <p:cond delay="0"/>
                                  </p:stCondLst>
                                  <p:childTnLst>
                                    <p:set>
                                      <p:cBhvr>
                                        <p:cTn id="47" dur="1" fill="hold">
                                          <p:stCondLst>
                                            <p:cond delay="0"/>
                                          </p:stCondLst>
                                        </p:cTn>
                                        <p:tgtEl>
                                          <p:spTgt spid="48147"/>
                                        </p:tgtEl>
                                        <p:attrNameLst>
                                          <p:attrName>style.visibility</p:attrName>
                                        </p:attrNameLst>
                                      </p:cBhvr>
                                      <p:to>
                                        <p:strVal val="visible"/>
                                      </p:to>
                                    </p:set>
                                    <p:animEffect transition="in" filter="fade">
                                      <p:cBhvr>
                                        <p:cTn id="48" dur="500"/>
                                        <p:tgtEl>
                                          <p:spTgt spid="48147"/>
                                        </p:tgtEl>
                                      </p:cBhvr>
                                    </p:animEffect>
                                  </p:childTnLst>
                                </p:cTn>
                              </p:par>
                              <p:par>
                                <p:cTn id="49" presetID="10" presetClass="entr" presetSubtype="0" fill="hold" grpId="0" nodeType="withEffect">
                                  <p:stCondLst>
                                    <p:cond delay="0"/>
                                  </p:stCondLst>
                                  <p:childTnLst>
                                    <p:set>
                                      <p:cBhvr>
                                        <p:cTn id="50" dur="1" fill="hold">
                                          <p:stCondLst>
                                            <p:cond delay="0"/>
                                          </p:stCondLst>
                                        </p:cTn>
                                        <p:tgtEl>
                                          <p:spTgt spid="48148"/>
                                        </p:tgtEl>
                                        <p:attrNameLst>
                                          <p:attrName>style.visibility</p:attrName>
                                        </p:attrNameLst>
                                      </p:cBhvr>
                                      <p:to>
                                        <p:strVal val="visible"/>
                                      </p:to>
                                    </p:set>
                                    <p:animEffect transition="in" filter="fade">
                                      <p:cBhvr>
                                        <p:cTn id="51" dur="500"/>
                                        <p:tgtEl>
                                          <p:spTgt spid="48148"/>
                                        </p:tgtEl>
                                      </p:cBhvr>
                                    </p:animEffect>
                                  </p:childTnLst>
                                </p:cTn>
                              </p:par>
                              <p:par>
                                <p:cTn id="52" presetID="10" presetClass="entr" presetSubtype="0" fill="hold" grpId="0" nodeType="withEffect">
                                  <p:stCondLst>
                                    <p:cond delay="0"/>
                                  </p:stCondLst>
                                  <p:childTnLst>
                                    <p:set>
                                      <p:cBhvr>
                                        <p:cTn id="53" dur="1" fill="hold">
                                          <p:stCondLst>
                                            <p:cond delay="0"/>
                                          </p:stCondLst>
                                        </p:cTn>
                                        <p:tgtEl>
                                          <p:spTgt spid="48149"/>
                                        </p:tgtEl>
                                        <p:attrNameLst>
                                          <p:attrName>style.visibility</p:attrName>
                                        </p:attrNameLst>
                                      </p:cBhvr>
                                      <p:to>
                                        <p:strVal val="visible"/>
                                      </p:to>
                                    </p:set>
                                    <p:animEffect transition="in" filter="fade">
                                      <p:cBhvr>
                                        <p:cTn id="54" dur="500"/>
                                        <p:tgtEl>
                                          <p:spTgt spid="4814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8136" grpId="0" animBg="1"/>
      <p:bldP spid="48137" grpId="0" animBg="1"/>
      <p:bldP spid="48138" grpId="0" animBg="1"/>
      <p:bldP spid="48139" grpId="0" animBg="1"/>
      <p:bldP spid="48140" grpId="0" animBg="1"/>
      <p:bldP spid="48141" grpId="0" animBg="1"/>
      <p:bldP spid="48142" grpId="0" animBg="1"/>
      <p:bldP spid="48143" grpId="0" animBg="1"/>
      <p:bldP spid="48144" grpId="0" animBg="1"/>
      <p:bldP spid="48145" grpId="0" animBg="1"/>
      <p:bldP spid="48146" grpId="0" animBg="1"/>
      <p:bldP spid="48147" grpId="0" animBg="1"/>
      <p:bldP spid="48148" grpId="0" animBg="1"/>
      <p:bldP spid="48149" grpId="0" animBg="1"/>
    </p:bld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57" name="Rectangle 13"/>
          <p:cNvSpPr>
            <a:spLocks noChangeArrowheads="1"/>
          </p:cNvSpPr>
          <p:nvPr/>
        </p:nvSpPr>
        <p:spPr bwMode="auto">
          <a:xfrm>
            <a:off x="1752600" y="1600200"/>
            <a:ext cx="1752600" cy="914400"/>
          </a:xfrm>
          <a:prstGeom prst="rect">
            <a:avLst/>
          </a:prstGeom>
          <a:solidFill>
            <a:srgbClr val="FF3300"/>
          </a:solidFill>
          <a:ln w="12700">
            <a:solidFill>
              <a:schemeClr val="tx1"/>
            </a:solidFill>
            <a:miter lim="800000"/>
            <a:headEnd/>
            <a:tailEnd/>
          </a:ln>
          <a:effectLst/>
        </p:spPr>
        <p:txBody>
          <a:bodyPr wrap="none" anchor="ctr"/>
          <a:lstStyle/>
          <a:p>
            <a:endParaRPr lang="en-GB"/>
          </a:p>
        </p:txBody>
      </p:sp>
      <p:sp>
        <p:nvSpPr>
          <p:cNvPr id="6146" name="Rectangle 2"/>
          <p:cNvSpPr>
            <a:spLocks noGrp="1" noChangeArrowheads="1"/>
          </p:cNvSpPr>
          <p:nvPr>
            <p:ph type="title"/>
          </p:nvPr>
        </p:nvSpPr>
        <p:spPr>
          <a:xfrm>
            <a:off x="685800" y="228600"/>
            <a:ext cx="7772400" cy="1143000"/>
          </a:xfrm>
          <a:noFill/>
          <a:ln/>
        </p:spPr>
        <p:txBody>
          <a:bodyPr/>
          <a:lstStyle/>
          <a:p>
            <a:pPr eaLnBrk="0" hangingPunct="0"/>
            <a:r>
              <a:rPr lang="en-GB">
                <a:latin typeface="Arial" charset="0"/>
              </a:rPr>
              <a:t>Performer Analysis Model</a:t>
            </a:r>
          </a:p>
        </p:txBody>
      </p:sp>
      <p:sp>
        <p:nvSpPr>
          <p:cNvPr id="6150" name="Rectangle 6"/>
          <p:cNvSpPr>
            <a:spLocks noChangeArrowheads="1"/>
          </p:cNvSpPr>
          <p:nvPr/>
        </p:nvSpPr>
        <p:spPr bwMode="auto">
          <a:xfrm>
            <a:off x="0" y="0"/>
            <a:ext cx="1600200" cy="214313"/>
          </a:xfrm>
          <a:prstGeom prst="rect">
            <a:avLst/>
          </a:prstGeom>
          <a:noFill/>
          <a:ln w="9525">
            <a:noFill/>
            <a:miter lim="800000"/>
            <a:headEnd/>
            <a:tailEnd/>
          </a:ln>
          <a:effectLst/>
        </p:spPr>
        <p:txBody>
          <a:bodyPr lIns="92075" tIns="46038" rIns="92075" bIns="46038">
            <a:spAutoFit/>
          </a:bodyPr>
          <a:lstStyle/>
          <a:p>
            <a:r>
              <a:rPr lang="en-GB" sz="800"/>
              <a:t>OHT 2</a:t>
            </a:r>
          </a:p>
        </p:txBody>
      </p:sp>
      <p:sp>
        <p:nvSpPr>
          <p:cNvPr id="6151" name="Freeform 7"/>
          <p:cNvSpPr>
            <a:spLocks/>
          </p:cNvSpPr>
          <p:nvPr/>
        </p:nvSpPr>
        <p:spPr bwMode="auto">
          <a:xfrm>
            <a:off x="3662363" y="1449388"/>
            <a:ext cx="1636712" cy="735012"/>
          </a:xfrm>
          <a:custGeom>
            <a:avLst/>
            <a:gdLst/>
            <a:ahLst/>
            <a:cxnLst>
              <a:cxn ang="0">
                <a:pos x="0" y="462"/>
              </a:cxn>
              <a:cxn ang="0">
                <a:pos x="5" y="370"/>
              </a:cxn>
              <a:cxn ang="0">
                <a:pos x="26" y="282"/>
              </a:cxn>
              <a:cxn ang="0">
                <a:pos x="42" y="242"/>
              </a:cxn>
              <a:cxn ang="0">
                <a:pos x="64" y="205"/>
              </a:cxn>
              <a:cxn ang="0">
                <a:pos x="80" y="167"/>
              </a:cxn>
              <a:cxn ang="0">
                <a:pos x="106" y="136"/>
              </a:cxn>
              <a:cxn ang="0">
                <a:pos x="133" y="106"/>
              </a:cxn>
              <a:cxn ang="0">
                <a:pos x="160" y="79"/>
              </a:cxn>
              <a:cxn ang="0">
                <a:pos x="192" y="55"/>
              </a:cxn>
              <a:cxn ang="0">
                <a:pos x="224" y="37"/>
              </a:cxn>
              <a:cxn ang="0">
                <a:pos x="256" y="20"/>
              </a:cxn>
              <a:cxn ang="0">
                <a:pos x="293" y="9"/>
              </a:cxn>
              <a:cxn ang="0">
                <a:pos x="331" y="2"/>
              </a:cxn>
              <a:cxn ang="0">
                <a:pos x="368" y="0"/>
              </a:cxn>
              <a:cxn ang="0">
                <a:pos x="576" y="0"/>
              </a:cxn>
              <a:cxn ang="0">
                <a:pos x="603" y="2"/>
              </a:cxn>
              <a:cxn ang="0">
                <a:pos x="635" y="7"/>
              </a:cxn>
              <a:cxn ang="0">
                <a:pos x="662" y="13"/>
              </a:cxn>
              <a:cxn ang="0">
                <a:pos x="688" y="22"/>
              </a:cxn>
              <a:cxn ang="0">
                <a:pos x="715" y="33"/>
              </a:cxn>
              <a:cxn ang="0">
                <a:pos x="742" y="48"/>
              </a:cxn>
              <a:cxn ang="0">
                <a:pos x="763" y="66"/>
              </a:cxn>
              <a:cxn ang="0">
                <a:pos x="790" y="84"/>
              </a:cxn>
              <a:cxn ang="0">
                <a:pos x="832" y="128"/>
              </a:cxn>
              <a:cxn ang="0">
                <a:pos x="870" y="180"/>
              </a:cxn>
              <a:cxn ang="0">
                <a:pos x="902" y="242"/>
              </a:cxn>
              <a:cxn ang="0">
                <a:pos x="923" y="308"/>
              </a:cxn>
              <a:cxn ang="0">
                <a:pos x="1030" y="308"/>
              </a:cxn>
              <a:cxn ang="0">
                <a:pos x="838" y="462"/>
              </a:cxn>
              <a:cxn ang="0">
                <a:pos x="608" y="308"/>
              </a:cxn>
              <a:cxn ang="0">
                <a:pos x="715" y="308"/>
              </a:cxn>
              <a:cxn ang="0">
                <a:pos x="699" y="257"/>
              </a:cxn>
              <a:cxn ang="0">
                <a:pos x="672" y="209"/>
              </a:cxn>
              <a:cxn ang="0">
                <a:pos x="646" y="165"/>
              </a:cxn>
              <a:cxn ang="0">
                <a:pos x="619" y="125"/>
              </a:cxn>
              <a:cxn ang="0">
                <a:pos x="587" y="90"/>
              </a:cxn>
              <a:cxn ang="0">
                <a:pos x="549" y="62"/>
              </a:cxn>
              <a:cxn ang="0">
                <a:pos x="512" y="37"/>
              </a:cxn>
              <a:cxn ang="0">
                <a:pos x="469" y="18"/>
              </a:cxn>
              <a:cxn ang="0">
                <a:pos x="443" y="31"/>
              </a:cxn>
              <a:cxn ang="0">
                <a:pos x="416" y="46"/>
              </a:cxn>
              <a:cxn ang="0">
                <a:pos x="389" y="64"/>
              </a:cxn>
              <a:cxn ang="0">
                <a:pos x="363" y="84"/>
              </a:cxn>
              <a:cxn ang="0">
                <a:pos x="341" y="106"/>
              </a:cxn>
              <a:cxn ang="0">
                <a:pos x="320" y="130"/>
              </a:cxn>
              <a:cxn ang="0">
                <a:pos x="283" y="185"/>
              </a:cxn>
              <a:cxn ang="0">
                <a:pos x="250" y="246"/>
              </a:cxn>
              <a:cxn ang="0">
                <a:pos x="229" y="315"/>
              </a:cxn>
              <a:cxn ang="0">
                <a:pos x="213" y="387"/>
              </a:cxn>
              <a:cxn ang="0">
                <a:pos x="208" y="462"/>
              </a:cxn>
              <a:cxn ang="0">
                <a:pos x="0" y="462"/>
              </a:cxn>
            </a:cxnLst>
            <a:rect l="0" t="0" r="r" b="b"/>
            <a:pathLst>
              <a:path w="1031" h="463">
                <a:moveTo>
                  <a:pt x="0" y="462"/>
                </a:moveTo>
                <a:lnTo>
                  <a:pt x="5" y="370"/>
                </a:lnTo>
                <a:lnTo>
                  <a:pt x="26" y="282"/>
                </a:lnTo>
                <a:lnTo>
                  <a:pt x="42" y="242"/>
                </a:lnTo>
                <a:lnTo>
                  <a:pt x="64" y="205"/>
                </a:lnTo>
                <a:lnTo>
                  <a:pt x="80" y="167"/>
                </a:lnTo>
                <a:lnTo>
                  <a:pt x="106" y="136"/>
                </a:lnTo>
                <a:lnTo>
                  <a:pt x="133" y="106"/>
                </a:lnTo>
                <a:lnTo>
                  <a:pt x="160" y="79"/>
                </a:lnTo>
                <a:lnTo>
                  <a:pt x="192" y="55"/>
                </a:lnTo>
                <a:lnTo>
                  <a:pt x="224" y="37"/>
                </a:lnTo>
                <a:lnTo>
                  <a:pt x="256" y="20"/>
                </a:lnTo>
                <a:lnTo>
                  <a:pt x="293" y="9"/>
                </a:lnTo>
                <a:lnTo>
                  <a:pt x="331" y="2"/>
                </a:lnTo>
                <a:lnTo>
                  <a:pt x="368" y="0"/>
                </a:lnTo>
                <a:lnTo>
                  <a:pt x="576" y="0"/>
                </a:lnTo>
                <a:lnTo>
                  <a:pt x="603" y="2"/>
                </a:lnTo>
                <a:lnTo>
                  <a:pt x="635" y="7"/>
                </a:lnTo>
                <a:lnTo>
                  <a:pt x="662" y="13"/>
                </a:lnTo>
                <a:lnTo>
                  <a:pt x="688" y="22"/>
                </a:lnTo>
                <a:lnTo>
                  <a:pt x="715" y="33"/>
                </a:lnTo>
                <a:lnTo>
                  <a:pt x="742" y="48"/>
                </a:lnTo>
                <a:lnTo>
                  <a:pt x="763" y="66"/>
                </a:lnTo>
                <a:lnTo>
                  <a:pt x="790" y="84"/>
                </a:lnTo>
                <a:lnTo>
                  <a:pt x="832" y="128"/>
                </a:lnTo>
                <a:lnTo>
                  <a:pt x="870" y="180"/>
                </a:lnTo>
                <a:lnTo>
                  <a:pt x="902" y="242"/>
                </a:lnTo>
                <a:lnTo>
                  <a:pt x="923" y="308"/>
                </a:lnTo>
                <a:lnTo>
                  <a:pt x="1030" y="308"/>
                </a:lnTo>
                <a:lnTo>
                  <a:pt x="838" y="462"/>
                </a:lnTo>
                <a:lnTo>
                  <a:pt x="608" y="308"/>
                </a:lnTo>
                <a:lnTo>
                  <a:pt x="715" y="308"/>
                </a:lnTo>
                <a:lnTo>
                  <a:pt x="699" y="257"/>
                </a:lnTo>
                <a:lnTo>
                  <a:pt x="672" y="209"/>
                </a:lnTo>
                <a:lnTo>
                  <a:pt x="646" y="165"/>
                </a:lnTo>
                <a:lnTo>
                  <a:pt x="619" y="125"/>
                </a:lnTo>
                <a:lnTo>
                  <a:pt x="587" y="90"/>
                </a:lnTo>
                <a:lnTo>
                  <a:pt x="549" y="62"/>
                </a:lnTo>
                <a:lnTo>
                  <a:pt x="512" y="37"/>
                </a:lnTo>
                <a:lnTo>
                  <a:pt x="469" y="18"/>
                </a:lnTo>
                <a:lnTo>
                  <a:pt x="443" y="31"/>
                </a:lnTo>
                <a:lnTo>
                  <a:pt x="416" y="46"/>
                </a:lnTo>
                <a:lnTo>
                  <a:pt x="389" y="64"/>
                </a:lnTo>
                <a:lnTo>
                  <a:pt x="363" y="84"/>
                </a:lnTo>
                <a:lnTo>
                  <a:pt x="341" y="106"/>
                </a:lnTo>
                <a:lnTo>
                  <a:pt x="320" y="130"/>
                </a:lnTo>
                <a:lnTo>
                  <a:pt x="283" y="185"/>
                </a:lnTo>
                <a:lnTo>
                  <a:pt x="250" y="246"/>
                </a:lnTo>
                <a:lnTo>
                  <a:pt x="229" y="315"/>
                </a:lnTo>
                <a:lnTo>
                  <a:pt x="213" y="387"/>
                </a:lnTo>
                <a:lnTo>
                  <a:pt x="208" y="462"/>
                </a:lnTo>
                <a:lnTo>
                  <a:pt x="0" y="462"/>
                </a:lnTo>
              </a:path>
            </a:pathLst>
          </a:custGeom>
          <a:solidFill>
            <a:schemeClr val="bg1"/>
          </a:solidFill>
          <a:ln w="12700" cap="rnd" cmpd="sng">
            <a:solidFill>
              <a:schemeClr val="tx1"/>
            </a:solidFill>
            <a:prstDash val="solid"/>
            <a:round/>
            <a:headEnd type="none" w="sm" len="sm"/>
            <a:tailEnd type="none" w="sm" len="sm"/>
          </a:ln>
          <a:effectLst/>
        </p:spPr>
        <p:txBody>
          <a:bodyPr/>
          <a:lstStyle/>
          <a:p>
            <a:endParaRPr lang="en-GB"/>
          </a:p>
        </p:txBody>
      </p:sp>
      <p:sp>
        <p:nvSpPr>
          <p:cNvPr id="6152" name="Freeform 8"/>
          <p:cNvSpPr>
            <a:spLocks/>
          </p:cNvSpPr>
          <p:nvPr/>
        </p:nvSpPr>
        <p:spPr bwMode="auto">
          <a:xfrm>
            <a:off x="7167563" y="2225675"/>
            <a:ext cx="1549400" cy="1071563"/>
          </a:xfrm>
          <a:custGeom>
            <a:avLst/>
            <a:gdLst/>
            <a:ahLst/>
            <a:cxnLst>
              <a:cxn ang="0">
                <a:pos x="0" y="262"/>
              </a:cxn>
              <a:cxn ang="0">
                <a:pos x="53" y="186"/>
              </a:cxn>
              <a:cxn ang="0">
                <a:pos x="79" y="149"/>
              </a:cxn>
              <a:cxn ang="0">
                <a:pos x="114" y="119"/>
              </a:cxn>
              <a:cxn ang="0">
                <a:pos x="149" y="93"/>
              </a:cxn>
              <a:cxn ang="0">
                <a:pos x="184" y="66"/>
              </a:cxn>
              <a:cxn ang="0">
                <a:pos x="220" y="46"/>
              </a:cxn>
              <a:cxn ang="0">
                <a:pos x="255" y="30"/>
              </a:cxn>
              <a:cxn ang="0">
                <a:pos x="290" y="16"/>
              </a:cxn>
              <a:cxn ang="0">
                <a:pos x="325" y="6"/>
              </a:cxn>
              <a:cxn ang="0">
                <a:pos x="369" y="3"/>
              </a:cxn>
              <a:cxn ang="0">
                <a:pos x="404" y="0"/>
              </a:cxn>
              <a:cxn ang="0">
                <a:pos x="439" y="3"/>
              </a:cxn>
              <a:cxn ang="0">
                <a:pos x="474" y="13"/>
              </a:cxn>
              <a:cxn ang="0">
                <a:pos x="509" y="23"/>
              </a:cxn>
              <a:cxn ang="0">
                <a:pos x="545" y="40"/>
              </a:cxn>
              <a:cxn ang="0">
                <a:pos x="729" y="143"/>
              </a:cxn>
              <a:cxn ang="0">
                <a:pos x="782" y="176"/>
              </a:cxn>
              <a:cxn ang="0">
                <a:pos x="817" y="216"/>
              </a:cxn>
              <a:cxn ang="0">
                <a:pos x="852" y="265"/>
              </a:cxn>
              <a:cxn ang="0">
                <a:pos x="878" y="322"/>
              </a:cxn>
              <a:cxn ang="0">
                <a:pos x="896" y="382"/>
              </a:cxn>
              <a:cxn ang="0">
                <a:pos x="905" y="445"/>
              </a:cxn>
              <a:cxn ang="0">
                <a:pos x="896" y="511"/>
              </a:cxn>
              <a:cxn ang="0">
                <a:pos x="887" y="581"/>
              </a:cxn>
              <a:cxn ang="0">
                <a:pos x="975" y="631"/>
              </a:cxn>
              <a:cxn ang="0">
                <a:pos x="738" y="674"/>
              </a:cxn>
              <a:cxn ang="0">
                <a:pos x="606" y="425"/>
              </a:cxn>
              <a:cxn ang="0">
                <a:pos x="703" y="478"/>
              </a:cxn>
              <a:cxn ang="0">
                <a:pos x="711" y="372"/>
              </a:cxn>
              <a:cxn ang="0">
                <a:pos x="703" y="272"/>
              </a:cxn>
              <a:cxn ang="0">
                <a:pos x="676" y="182"/>
              </a:cxn>
              <a:cxn ang="0">
                <a:pos x="659" y="143"/>
              </a:cxn>
              <a:cxn ang="0">
                <a:pos x="632" y="106"/>
              </a:cxn>
              <a:cxn ang="0">
                <a:pos x="571" y="103"/>
              </a:cxn>
              <a:cxn ang="0">
                <a:pos x="509" y="109"/>
              </a:cxn>
              <a:cxn ang="0">
                <a:pos x="439" y="129"/>
              </a:cxn>
              <a:cxn ang="0">
                <a:pos x="386" y="159"/>
              </a:cxn>
              <a:cxn ang="0">
                <a:pos x="325" y="199"/>
              </a:cxn>
              <a:cxn ang="0">
                <a:pos x="272" y="246"/>
              </a:cxn>
              <a:cxn ang="0">
                <a:pos x="228" y="302"/>
              </a:cxn>
              <a:cxn ang="0">
                <a:pos x="184" y="365"/>
              </a:cxn>
              <a:cxn ang="0">
                <a:pos x="0" y="262"/>
              </a:cxn>
            </a:cxnLst>
            <a:rect l="0" t="0" r="r" b="b"/>
            <a:pathLst>
              <a:path w="976" h="675">
                <a:moveTo>
                  <a:pt x="0" y="262"/>
                </a:moveTo>
                <a:lnTo>
                  <a:pt x="53" y="186"/>
                </a:lnTo>
                <a:lnTo>
                  <a:pt x="79" y="149"/>
                </a:lnTo>
                <a:lnTo>
                  <a:pt x="114" y="119"/>
                </a:lnTo>
                <a:lnTo>
                  <a:pt x="149" y="93"/>
                </a:lnTo>
                <a:lnTo>
                  <a:pt x="184" y="66"/>
                </a:lnTo>
                <a:lnTo>
                  <a:pt x="220" y="46"/>
                </a:lnTo>
                <a:lnTo>
                  <a:pt x="255" y="30"/>
                </a:lnTo>
                <a:lnTo>
                  <a:pt x="290" y="16"/>
                </a:lnTo>
                <a:lnTo>
                  <a:pt x="325" y="6"/>
                </a:lnTo>
                <a:lnTo>
                  <a:pt x="369" y="3"/>
                </a:lnTo>
                <a:lnTo>
                  <a:pt x="404" y="0"/>
                </a:lnTo>
                <a:lnTo>
                  <a:pt x="439" y="3"/>
                </a:lnTo>
                <a:lnTo>
                  <a:pt x="474" y="13"/>
                </a:lnTo>
                <a:lnTo>
                  <a:pt x="509" y="23"/>
                </a:lnTo>
                <a:lnTo>
                  <a:pt x="545" y="40"/>
                </a:lnTo>
                <a:lnTo>
                  <a:pt x="729" y="143"/>
                </a:lnTo>
                <a:lnTo>
                  <a:pt x="782" y="176"/>
                </a:lnTo>
                <a:lnTo>
                  <a:pt x="817" y="216"/>
                </a:lnTo>
                <a:lnTo>
                  <a:pt x="852" y="265"/>
                </a:lnTo>
                <a:lnTo>
                  <a:pt x="878" y="322"/>
                </a:lnTo>
                <a:lnTo>
                  <a:pt x="896" y="382"/>
                </a:lnTo>
                <a:lnTo>
                  <a:pt x="905" y="445"/>
                </a:lnTo>
                <a:lnTo>
                  <a:pt x="896" y="511"/>
                </a:lnTo>
                <a:lnTo>
                  <a:pt x="887" y="581"/>
                </a:lnTo>
                <a:lnTo>
                  <a:pt x="975" y="631"/>
                </a:lnTo>
                <a:lnTo>
                  <a:pt x="738" y="674"/>
                </a:lnTo>
                <a:lnTo>
                  <a:pt x="606" y="425"/>
                </a:lnTo>
                <a:lnTo>
                  <a:pt x="703" y="478"/>
                </a:lnTo>
                <a:lnTo>
                  <a:pt x="711" y="372"/>
                </a:lnTo>
                <a:lnTo>
                  <a:pt x="703" y="272"/>
                </a:lnTo>
                <a:lnTo>
                  <a:pt x="676" y="182"/>
                </a:lnTo>
                <a:lnTo>
                  <a:pt x="659" y="143"/>
                </a:lnTo>
                <a:lnTo>
                  <a:pt x="632" y="106"/>
                </a:lnTo>
                <a:lnTo>
                  <a:pt x="571" y="103"/>
                </a:lnTo>
                <a:lnTo>
                  <a:pt x="509" y="109"/>
                </a:lnTo>
                <a:lnTo>
                  <a:pt x="439" y="129"/>
                </a:lnTo>
                <a:lnTo>
                  <a:pt x="386" y="159"/>
                </a:lnTo>
                <a:lnTo>
                  <a:pt x="325" y="199"/>
                </a:lnTo>
                <a:lnTo>
                  <a:pt x="272" y="246"/>
                </a:lnTo>
                <a:lnTo>
                  <a:pt x="228" y="302"/>
                </a:lnTo>
                <a:lnTo>
                  <a:pt x="184" y="365"/>
                </a:lnTo>
                <a:lnTo>
                  <a:pt x="0" y="262"/>
                </a:lnTo>
              </a:path>
            </a:pathLst>
          </a:custGeom>
          <a:solidFill>
            <a:schemeClr val="bg1"/>
          </a:solidFill>
          <a:ln w="12700" cap="rnd" cmpd="sng">
            <a:solidFill>
              <a:schemeClr val="tx1"/>
            </a:solidFill>
            <a:prstDash val="solid"/>
            <a:round/>
            <a:headEnd type="none" w="sm" len="sm"/>
            <a:tailEnd type="none" w="sm" len="sm"/>
          </a:ln>
          <a:effectLst/>
        </p:spPr>
        <p:txBody>
          <a:bodyPr/>
          <a:lstStyle/>
          <a:p>
            <a:endParaRPr lang="en-GB"/>
          </a:p>
        </p:txBody>
      </p:sp>
      <p:sp>
        <p:nvSpPr>
          <p:cNvPr id="6153" name="Freeform 9"/>
          <p:cNvSpPr>
            <a:spLocks/>
          </p:cNvSpPr>
          <p:nvPr/>
        </p:nvSpPr>
        <p:spPr bwMode="auto">
          <a:xfrm>
            <a:off x="5761038" y="4721225"/>
            <a:ext cx="1481137" cy="1081088"/>
          </a:xfrm>
          <a:custGeom>
            <a:avLst/>
            <a:gdLst/>
            <a:ahLst/>
            <a:cxnLst>
              <a:cxn ang="0">
                <a:pos x="888" y="0"/>
              </a:cxn>
              <a:cxn ang="0">
                <a:pos x="917" y="88"/>
              </a:cxn>
              <a:cxn ang="0">
                <a:pos x="932" y="177"/>
              </a:cxn>
              <a:cxn ang="0">
                <a:pos x="932" y="266"/>
              </a:cxn>
              <a:cxn ang="0">
                <a:pos x="924" y="343"/>
              </a:cxn>
              <a:cxn ang="0">
                <a:pos x="895" y="419"/>
              </a:cxn>
              <a:cxn ang="0">
                <a:pos x="851" y="485"/>
              </a:cxn>
              <a:cxn ang="0">
                <a:pos x="799" y="532"/>
              </a:cxn>
              <a:cxn ang="0">
                <a:pos x="732" y="573"/>
              </a:cxn>
              <a:cxn ang="0">
                <a:pos x="540" y="656"/>
              </a:cxn>
              <a:cxn ang="0">
                <a:pos x="488" y="674"/>
              </a:cxn>
              <a:cxn ang="0">
                <a:pos x="429" y="680"/>
              </a:cxn>
              <a:cxn ang="0">
                <a:pos x="370" y="680"/>
              </a:cxn>
              <a:cxn ang="0">
                <a:pos x="311" y="668"/>
              </a:cxn>
              <a:cxn ang="0">
                <a:pos x="252" y="644"/>
              </a:cxn>
              <a:cxn ang="0">
                <a:pos x="200" y="609"/>
              </a:cxn>
              <a:cxn ang="0">
                <a:pos x="148" y="567"/>
              </a:cxn>
              <a:cxn ang="0">
                <a:pos x="97" y="514"/>
              </a:cxn>
              <a:cxn ang="0">
                <a:pos x="0" y="555"/>
              </a:cxn>
              <a:cxn ang="0">
                <a:pos x="119" y="343"/>
              </a:cxn>
              <a:cxn ang="0">
                <a:pos x="392" y="390"/>
              </a:cxn>
              <a:cxn ang="0">
                <a:pos x="296" y="431"/>
              </a:cxn>
              <a:cxn ang="0">
                <a:pos x="370" y="508"/>
              </a:cxn>
              <a:cxn ang="0">
                <a:pos x="451" y="561"/>
              </a:cxn>
              <a:cxn ang="0">
                <a:pos x="540" y="591"/>
              </a:cxn>
              <a:cxn ang="0">
                <a:pos x="584" y="597"/>
              </a:cxn>
              <a:cxn ang="0">
                <a:pos x="629" y="597"/>
              </a:cxn>
              <a:cxn ang="0">
                <a:pos x="666" y="550"/>
              </a:cxn>
              <a:cxn ang="0">
                <a:pos x="703" y="496"/>
              </a:cxn>
              <a:cxn ang="0">
                <a:pos x="725" y="437"/>
              </a:cxn>
              <a:cxn ang="0">
                <a:pos x="740" y="372"/>
              </a:cxn>
              <a:cxn ang="0">
                <a:pos x="740" y="301"/>
              </a:cxn>
              <a:cxn ang="0">
                <a:pos x="740" y="230"/>
              </a:cxn>
              <a:cxn ang="0">
                <a:pos x="717" y="159"/>
              </a:cxn>
              <a:cxn ang="0">
                <a:pos x="695" y="88"/>
              </a:cxn>
              <a:cxn ang="0">
                <a:pos x="888" y="0"/>
              </a:cxn>
            </a:cxnLst>
            <a:rect l="0" t="0" r="r" b="b"/>
            <a:pathLst>
              <a:path w="933" h="681">
                <a:moveTo>
                  <a:pt x="888" y="0"/>
                </a:moveTo>
                <a:lnTo>
                  <a:pt x="917" y="88"/>
                </a:lnTo>
                <a:lnTo>
                  <a:pt x="932" y="177"/>
                </a:lnTo>
                <a:lnTo>
                  <a:pt x="932" y="266"/>
                </a:lnTo>
                <a:lnTo>
                  <a:pt x="924" y="343"/>
                </a:lnTo>
                <a:lnTo>
                  <a:pt x="895" y="419"/>
                </a:lnTo>
                <a:lnTo>
                  <a:pt x="851" y="485"/>
                </a:lnTo>
                <a:lnTo>
                  <a:pt x="799" y="532"/>
                </a:lnTo>
                <a:lnTo>
                  <a:pt x="732" y="573"/>
                </a:lnTo>
                <a:lnTo>
                  <a:pt x="540" y="656"/>
                </a:lnTo>
                <a:lnTo>
                  <a:pt x="488" y="674"/>
                </a:lnTo>
                <a:lnTo>
                  <a:pt x="429" y="680"/>
                </a:lnTo>
                <a:lnTo>
                  <a:pt x="370" y="680"/>
                </a:lnTo>
                <a:lnTo>
                  <a:pt x="311" y="668"/>
                </a:lnTo>
                <a:lnTo>
                  <a:pt x="252" y="644"/>
                </a:lnTo>
                <a:lnTo>
                  <a:pt x="200" y="609"/>
                </a:lnTo>
                <a:lnTo>
                  <a:pt x="148" y="567"/>
                </a:lnTo>
                <a:lnTo>
                  <a:pt x="97" y="514"/>
                </a:lnTo>
                <a:lnTo>
                  <a:pt x="0" y="555"/>
                </a:lnTo>
                <a:lnTo>
                  <a:pt x="119" y="343"/>
                </a:lnTo>
                <a:lnTo>
                  <a:pt x="392" y="390"/>
                </a:lnTo>
                <a:lnTo>
                  <a:pt x="296" y="431"/>
                </a:lnTo>
                <a:lnTo>
                  <a:pt x="370" y="508"/>
                </a:lnTo>
                <a:lnTo>
                  <a:pt x="451" y="561"/>
                </a:lnTo>
                <a:lnTo>
                  <a:pt x="540" y="591"/>
                </a:lnTo>
                <a:lnTo>
                  <a:pt x="584" y="597"/>
                </a:lnTo>
                <a:lnTo>
                  <a:pt x="629" y="597"/>
                </a:lnTo>
                <a:lnTo>
                  <a:pt x="666" y="550"/>
                </a:lnTo>
                <a:lnTo>
                  <a:pt x="703" y="496"/>
                </a:lnTo>
                <a:lnTo>
                  <a:pt x="725" y="437"/>
                </a:lnTo>
                <a:lnTo>
                  <a:pt x="740" y="372"/>
                </a:lnTo>
                <a:lnTo>
                  <a:pt x="740" y="301"/>
                </a:lnTo>
                <a:lnTo>
                  <a:pt x="740" y="230"/>
                </a:lnTo>
                <a:lnTo>
                  <a:pt x="717" y="159"/>
                </a:lnTo>
                <a:lnTo>
                  <a:pt x="695" y="88"/>
                </a:lnTo>
                <a:lnTo>
                  <a:pt x="888" y="0"/>
                </a:lnTo>
              </a:path>
            </a:pathLst>
          </a:custGeom>
          <a:solidFill>
            <a:schemeClr val="bg1"/>
          </a:solidFill>
          <a:ln w="12700" cap="rnd" cmpd="sng">
            <a:solidFill>
              <a:schemeClr val="tx1"/>
            </a:solidFill>
            <a:prstDash val="solid"/>
            <a:round/>
            <a:headEnd type="none" w="sm" len="sm"/>
            <a:tailEnd type="none" w="sm" len="sm"/>
          </a:ln>
          <a:effectLst/>
        </p:spPr>
        <p:txBody>
          <a:bodyPr/>
          <a:lstStyle/>
          <a:p>
            <a:endParaRPr lang="en-GB"/>
          </a:p>
        </p:txBody>
      </p:sp>
      <p:sp>
        <p:nvSpPr>
          <p:cNvPr id="6154" name="Freeform 10"/>
          <p:cNvSpPr>
            <a:spLocks/>
          </p:cNvSpPr>
          <p:nvPr/>
        </p:nvSpPr>
        <p:spPr bwMode="auto">
          <a:xfrm>
            <a:off x="265113" y="1697038"/>
            <a:ext cx="1212850" cy="1360487"/>
          </a:xfrm>
          <a:custGeom>
            <a:avLst/>
            <a:gdLst/>
            <a:ahLst/>
            <a:cxnLst>
              <a:cxn ang="0">
                <a:pos x="167" y="856"/>
              </a:cxn>
              <a:cxn ang="0">
                <a:pos x="134" y="822"/>
              </a:cxn>
              <a:cxn ang="0">
                <a:pos x="104" y="785"/>
              </a:cxn>
              <a:cxn ang="0">
                <a:pos x="77" y="748"/>
              </a:cxn>
              <a:cxn ang="0">
                <a:pos x="55" y="711"/>
              </a:cxn>
              <a:cxn ang="0">
                <a:pos x="37" y="671"/>
              </a:cxn>
              <a:cxn ang="0">
                <a:pos x="22" y="631"/>
              </a:cxn>
              <a:cxn ang="0">
                <a:pos x="10" y="591"/>
              </a:cxn>
              <a:cxn ang="0">
                <a:pos x="3" y="551"/>
              </a:cxn>
              <a:cxn ang="0">
                <a:pos x="0" y="511"/>
              </a:cxn>
              <a:cxn ang="0">
                <a:pos x="0" y="474"/>
              </a:cxn>
              <a:cxn ang="0">
                <a:pos x="4" y="434"/>
              </a:cxn>
              <a:cxn ang="0">
                <a:pos x="12" y="400"/>
              </a:cxn>
              <a:cxn ang="0">
                <a:pos x="24" y="363"/>
              </a:cxn>
              <a:cxn ang="0">
                <a:pos x="40" y="329"/>
              </a:cxn>
              <a:cxn ang="0">
                <a:pos x="61" y="299"/>
              </a:cxn>
              <a:cxn ang="0">
                <a:pos x="85" y="271"/>
              </a:cxn>
              <a:cxn ang="0">
                <a:pos x="228" y="117"/>
              </a:cxn>
              <a:cxn ang="0">
                <a:pos x="249" y="95"/>
              </a:cxn>
              <a:cxn ang="0">
                <a:pos x="272" y="80"/>
              </a:cxn>
              <a:cxn ang="0">
                <a:pos x="296" y="64"/>
              </a:cxn>
              <a:cxn ang="0">
                <a:pos x="322" y="49"/>
              </a:cxn>
              <a:cxn ang="0">
                <a:pos x="377" y="31"/>
              </a:cxn>
              <a:cxn ang="0">
                <a:pos x="436" y="21"/>
              </a:cxn>
              <a:cxn ang="0">
                <a:pos x="499" y="21"/>
              </a:cxn>
              <a:cxn ang="0">
                <a:pos x="563" y="31"/>
              </a:cxn>
              <a:cxn ang="0">
                <a:pos x="627" y="49"/>
              </a:cxn>
              <a:cxn ang="0">
                <a:pos x="691" y="77"/>
              </a:cxn>
              <a:cxn ang="0">
                <a:pos x="763" y="0"/>
              </a:cxn>
              <a:cxn ang="0">
                <a:pos x="745" y="243"/>
              </a:cxn>
              <a:cxn ang="0">
                <a:pos x="474" y="305"/>
              </a:cxn>
              <a:cxn ang="0">
                <a:pos x="547" y="228"/>
              </a:cxn>
              <a:cxn ang="0">
                <a:pos x="497" y="206"/>
              </a:cxn>
              <a:cxn ang="0">
                <a:pos x="448" y="191"/>
              </a:cxn>
              <a:cxn ang="0">
                <a:pos x="399" y="178"/>
              </a:cxn>
              <a:cxn ang="0">
                <a:pos x="351" y="172"/>
              </a:cxn>
              <a:cxn ang="0">
                <a:pos x="302" y="172"/>
              </a:cxn>
              <a:cxn ang="0">
                <a:pos x="256" y="178"/>
              </a:cxn>
              <a:cxn ang="0">
                <a:pos x="211" y="191"/>
              </a:cxn>
              <a:cxn ang="0">
                <a:pos x="170" y="206"/>
              </a:cxn>
              <a:cxn ang="0">
                <a:pos x="159" y="237"/>
              </a:cxn>
              <a:cxn ang="0">
                <a:pos x="152" y="265"/>
              </a:cxn>
              <a:cxn ang="0">
                <a:pos x="146" y="299"/>
              </a:cxn>
              <a:cxn ang="0">
                <a:pos x="144" y="329"/>
              </a:cxn>
              <a:cxn ang="0">
                <a:pos x="144" y="360"/>
              </a:cxn>
              <a:cxn ang="0">
                <a:pos x="147" y="394"/>
              </a:cxn>
              <a:cxn ang="0">
                <a:pos x="153" y="425"/>
              </a:cxn>
              <a:cxn ang="0">
                <a:pos x="161" y="459"/>
              </a:cxn>
              <a:cxn ang="0">
                <a:pos x="171" y="493"/>
              </a:cxn>
              <a:cxn ang="0">
                <a:pos x="185" y="523"/>
              </a:cxn>
              <a:cxn ang="0">
                <a:pos x="199" y="554"/>
              </a:cxn>
              <a:cxn ang="0">
                <a:pos x="217" y="588"/>
              </a:cxn>
              <a:cxn ang="0">
                <a:pos x="237" y="616"/>
              </a:cxn>
              <a:cxn ang="0">
                <a:pos x="259" y="647"/>
              </a:cxn>
              <a:cxn ang="0">
                <a:pos x="284" y="674"/>
              </a:cxn>
              <a:cxn ang="0">
                <a:pos x="311" y="702"/>
              </a:cxn>
              <a:cxn ang="0">
                <a:pos x="167" y="856"/>
              </a:cxn>
            </a:cxnLst>
            <a:rect l="0" t="0" r="r" b="b"/>
            <a:pathLst>
              <a:path w="764" h="857">
                <a:moveTo>
                  <a:pt x="167" y="856"/>
                </a:moveTo>
                <a:lnTo>
                  <a:pt x="134" y="822"/>
                </a:lnTo>
                <a:lnTo>
                  <a:pt x="104" y="785"/>
                </a:lnTo>
                <a:lnTo>
                  <a:pt x="77" y="748"/>
                </a:lnTo>
                <a:lnTo>
                  <a:pt x="55" y="711"/>
                </a:lnTo>
                <a:lnTo>
                  <a:pt x="37" y="671"/>
                </a:lnTo>
                <a:lnTo>
                  <a:pt x="22" y="631"/>
                </a:lnTo>
                <a:lnTo>
                  <a:pt x="10" y="591"/>
                </a:lnTo>
                <a:lnTo>
                  <a:pt x="3" y="551"/>
                </a:lnTo>
                <a:lnTo>
                  <a:pt x="0" y="511"/>
                </a:lnTo>
                <a:lnTo>
                  <a:pt x="0" y="474"/>
                </a:lnTo>
                <a:lnTo>
                  <a:pt x="4" y="434"/>
                </a:lnTo>
                <a:lnTo>
                  <a:pt x="12" y="400"/>
                </a:lnTo>
                <a:lnTo>
                  <a:pt x="24" y="363"/>
                </a:lnTo>
                <a:lnTo>
                  <a:pt x="40" y="329"/>
                </a:lnTo>
                <a:lnTo>
                  <a:pt x="61" y="299"/>
                </a:lnTo>
                <a:lnTo>
                  <a:pt x="85" y="271"/>
                </a:lnTo>
                <a:lnTo>
                  <a:pt x="228" y="117"/>
                </a:lnTo>
                <a:lnTo>
                  <a:pt x="249" y="95"/>
                </a:lnTo>
                <a:lnTo>
                  <a:pt x="272" y="80"/>
                </a:lnTo>
                <a:lnTo>
                  <a:pt x="296" y="64"/>
                </a:lnTo>
                <a:lnTo>
                  <a:pt x="322" y="49"/>
                </a:lnTo>
                <a:lnTo>
                  <a:pt x="377" y="31"/>
                </a:lnTo>
                <a:lnTo>
                  <a:pt x="436" y="21"/>
                </a:lnTo>
                <a:lnTo>
                  <a:pt x="499" y="21"/>
                </a:lnTo>
                <a:lnTo>
                  <a:pt x="563" y="31"/>
                </a:lnTo>
                <a:lnTo>
                  <a:pt x="627" y="49"/>
                </a:lnTo>
                <a:lnTo>
                  <a:pt x="691" y="77"/>
                </a:lnTo>
                <a:lnTo>
                  <a:pt x="763" y="0"/>
                </a:lnTo>
                <a:lnTo>
                  <a:pt x="745" y="243"/>
                </a:lnTo>
                <a:lnTo>
                  <a:pt x="474" y="305"/>
                </a:lnTo>
                <a:lnTo>
                  <a:pt x="547" y="228"/>
                </a:lnTo>
                <a:lnTo>
                  <a:pt x="497" y="206"/>
                </a:lnTo>
                <a:lnTo>
                  <a:pt x="448" y="191"/>
                </a:lnTo>
                <a:lnTo>
                  <a:pt x="399" y="178"/>
                </a:lnTo>
                <a:lnTo>
                  <a:pt x="351" y="172"/>
                </a:lnTo>
                <a:lnTo>
                  <a:pt x="302" y="172"/>
                </a:lnTo>
                <a:lnTo>
                  <a:pt x="256" y="178"/>
                </a:lnTo>
                <a:lnTo>
                  <a:pt x="211" y="191"/>
                </a:lnTo>
                <a:lnTo>
                  <a:pt x="170" y="206"/>
                </a:lnTo>
                <a:lnTo>
                  <a:pt x="159" y="237"/>
                </a:lnTo>
                <a:lnTo>
                  <a:pt x="152" y="265"/>
                </a:lnTo>
                <a:lnTo>
                  <a:pt x="146" y="299"/>
                </a:lnTo>
                <a:lnTo>
                  <a:pt x="144" y="329"/>
                </a:lnTo>
                <a:lnTo>
                  <a:pt x="144" y="360"/>
                </a:lnTo>
                <a:lnTo>
                  <a:pt x="147" y="394"/>
                </a:lnTo>
                <a:lnTo>
                  <a:pt x="153" y="425"/>
                </a:lnTo>
                <a:lnTo>
                  <a:pt x="161" y="459"/>
                </a:lnTo>
                <a:lnTo>
                  <a:pt x="171" y="493"/>
                </a:lnTo>
                <a:lnTo>
                  <a:pt x="185" y="523"/>
                </a:lnTo>
                <a:lnTo>
                  <a:pt x="199" y="554"/>
                </a:lnTo>
                <a:lnTo>
                  <a:pt x="217" y="588"/>
                </a:lnTo>
                <a:lnTo>
                  <a:pt x="237" y="616"/>
                </a:lnTo>
                <a:lnTo>
                  <a:pt x="259" y="647"/>
                </a:lnTo>
                <a:lnTo>
                  <a:pt x="284" y="674"/>
                </a:lnTo>
                <a:lnTo>
                  <a:pt x="311" y="702"/>
                </a:lnTo>
                <a:lnTo>
                  <a:pt x="167" y="856"/>
                </a:lnTo>
              </a:path>
            </a:pathLst>
          </a:custGeom>
          <a:solidFill>
            <a:schemeClr val="bg1"/>
          </a:solidFill>
          <a:ln w="12700" cap="rnd" cmpd="sng">
            <a:solidFill>
              <a:schemeClr val="tx1"/>
            </a:solidFill>
            <a:prstDash val="solid"/>
            <a:round/>
            <a:headEnd type="none" w="sm" len="sm"/>
            <a:tailEnd type="none" w="sm" len="sm"/>
          </a:ln>
          <a:effectLst/>
        </p:spPr>
        <p:txBody>
          <a:bodyPr/>
          <a:lstStyle/>
          <a:p>
            <a:endParaRPr lang="en-GB"/>
          </a:p>
        </p:txBody>
      </p:sp>
      <p:sp>
        <p:nvSpPr>
          <p:cNvPr id="6155" name="Freeform 11"/>
          <p:cNvSpPr>
            <a:spLocks/>
          </p:cNvSpPr>
          <p:nvPr/>
        </p:nvSpPr>
        <p:spPr bwMode="auto">
          <a:xfrm>
            <a:off x="628650" y="4541838"/>
            <a:ext cx="1579563" cy="1046162"/>
          </a:xfrm>
          <a:custGeom>
            <a:avLst/>
            <a:gdLst/>
            <a:ahLst/>
            <a:cxnLst>
              <a:cxn ang="0">
                <a:pos x="994" y="372"/>
              </a:cxn>
              <a:cxn ang="0">
                <a:pos x="972" y="412"/>
              </a:cxn>
              <a:cxn ang="0">
                <a:pos x="945" y="452"/>
              </a:cxn>
              <a:cxn ang="0">
                <a:pos x="918" y="486"/>
              </a:cxn>
              <a:cxn ang="0">
                <a:pos x="887" y="520"/>
              </a:cxn>
              <a:cxn ang="0">
                <a:pos x="823" y="578"/>
              </a:cxn>
              <a:cxn ang="0">
                <a:pos x="752" y="618"/>
              </a:cxn>
              <a:cxn ang="0">
                <a:pos x="678" y="646"/>
              </a:cxn>
              <a:cxn ang="0">
                <a:pos x="603" y="658"/>
              </a:cxn>
              <a:cxn ang="0">
                <a:pos x="529" y="646"/>
              </a:cxn>
              <a:cxn ang="0">
                <a:pos x="458" y="623"/>
              </a:cxn>
              <a:cxn ang="0">
                <a:pos x="269" y="532"/>
              </a:cxn>
              <a:cxn ang="0">
                <a:pos x="220" y="498"/>
              </a:cxn>
              <a:cxn ang="0">
                <a:pos x="178" y="458"/>
              </a:cxn>
              <a:cxn ang="0">
                <a:pos x="142" y="412"/>
              </a:cxn>
              <a:cxn ang="0">
                <a:pos x="116" y="360"/>
              </a:cxn>
              <a:cxn ang="0">
                <a:pos x="98" y="297"/>
              </a:cxn>
              <a:cxn ang="0">
                <a:pos x="87" y="234"/>
              </a:cxn>
              <a:cxn ang="0">
                <a:pos x="84" y="200"/>
              </a:cxn>
              <a:cxn ang="0">
                <a:pos x="87" y="166"/>
              </a:cxn>
              <a:cxn ang="0">
                <a:pos x="89" y="131"/>
              </a:cxn>
              <a:cxn ang="0">
                <a:pos x="93" y="97"/>
              </a:cxn>
              <a:cxn ang="0">
                <a:pos x="0" y="51"/>
              </a:cxn>
              <a:cxn ang="0">
                <a:pos x="238" y="0"/>
              </a:cxn>
              <a:cxn ang="0">
                <a:pos x="378" y="240"/>
              </a:cxn>
              <a:cxn ang="0">
                <a:pos x="282" y="194"/>
              </a:cxn>
              <a:cxn ang="0">
                <a:pos x="276" y="246"/>
              </a:cxn>
              <a:cxn ang="0">
                <a:pos x="273" y="297"/>
              </a:cxn>
              <a:cxn ang="0">
                <a:pos x="278" y="349"/>
              </a:cxn>
              <a:cxn ang="0">
                <a:pos x="287" y="395"/>
              </a:cxn>
              <a:cxn ang="0">
                <a:pos x="300" y="440"/>
              </a:cxn>
              <a:cxn ang="0">
                <a:pos x="318" y="486"/>
              </a:cxn>
              <a:cxn ang="0">
                <a:pos x="342" y="526"/>
              </a:cxn>
              <a:cxn ang="0">
                <a:pos x="371" y="561"/>
              </a:cxn>
              <a:cxn ang="0">
                <a:pos x="434" y="561"/>
              </a:cxn>
              <a:cxn ang="0">
                <a:pos x="496" y="549"/>
              </a:cxn>
              <a:cxn ang="0">
                <a:pos x="558" y="526"/>
              </a:cxn>
              <a:cxn ang="0">
                <a:pos x="616" y="498"/>
              </a:cxn>
              <a:cxn ang="0">
                <a:pos x="672" y="452"/>
              </a:cxn>
              <a:cxn ang="0">
                <a:pos x="723" y="406"/>
              </a:cxn>
              <a:cxn ang="0">
                <a:pos x="767" y="343"/>
              </a:cxn>
              <a:cxn ang="0">
                <a:pos x="805" y="280"/>
              </a:cxn>
              <a:cxn ang="0">
                <a:pos x="994" y="372"/>
              </a:cxn>
            </a:cxnLst>
            <a:rect l="0" t="0" r="r" b="b"/>
            <a:pathLst>
              <a:path w="995" h="659">
                <a:moveTo>
                  <a:pt x="994" y="372"/>
                </a:moveTo>
                <a:lnTo>
                  <a:pt x="972" y="412"/>
                </a:lnTo>
                <a:lnTo>
                  <a:pt x="945" y="452"/>
                </a:lnTo>
                <a:lnTo>
                  <a:pt x="918" y="486"/>
                </a:lnTo>
                <a:lnTo>
                  <a:pt x="887" y="520"/>
                </a:lnTo>
                <a:lnTo>
                  <a:pt x="823" y="578"/>
                </a:lnTo>
                <a:lnTo>
                  <a:pt x="752" y="618"/>
                </a:lnTo>
                <a:lnTo>
                  <a:pt x="678" y="646"/>
                </a:lnTo>
                <a:lnTo>
                  <a:pt x="603" y="658"/>
                </a:lnTo>
                <a:lnTo>
                  <a:pt x="529" y="646"/>
                </a:lnTo>
                <a:lnTo>
                  <a:pt x="458" y="623"/>
                </a:lnTo>
                <a:lnTo>
                  <a:pt x="269" y="532"/>
                </a:lnTo>
                <a:lnTo>
                  <a:pt x="220" y="498"/>
                </a:lnTo>
                <a:lnTo>
                  <a:pt x="178" y="458"/>
                </a:lnTo>
                <a:lnTo>
                  <a:pt x="142" y="412"/>
                </a:lnTo>
                <a:lnTo>
                  <a:pt x="116" y="360"/>
                </a:lnTo>
                <a:lnTo>
                  <a:pt x="98" y="297"/>
                </a:lnTo>
                <a:lnTo>
                  <a:pt x="87" y="234"/>
                </a:lnTo>
                <a:lnTo>
                  <a:pt x="84" y="200"/>
                </a:lnTo>
                <a:lnTo>
                  <a:pt x="87" y="166"/>
                </a:lnTo>
                <a:lnTo>
                  <a:pt x="89" y="131"/>
                </a:lnTo>
                <a:lnTo>
                  <a:pt x="93" y="97"/>
                </a:lnTo>
                <a:lnTo>
                  <a:pt x="0" y="51"/>
                </a:lnTo>
                <a:lnTo>
                  <a:pt x="238" y="0"/>
                </a:lnTo>
                <a:lnTo>
                  <a:pt x="378" y="240"/>
                </a:lnTo>
                <a:lnTo>
                  <a:pt x="282" y="194"/>
                </a:lnTo>
                <a:lnTo>
                  <a:pt x="276" y="246"/>
                </a:lnTo>
                <a:lnTo>
                  <a:pt x="273" y="297"/>
                </a:lnTo>
                <a:lnTo>
                  <a:pt x="278" y="349"/>
                </a:lnTo>
                <a:lnTo>
                  <a:pt x="287" y="395"/>
                </a:lnTo>
                <a:lnTo>
                  <a:pt x="300" y="440"/>
                </a:lnTo>
                <a:lnTo>
                  <a:pt x="318" y="486"/>
                </a:lnTo>
                <a:lnTo>
                  <a:pt x="342" y="526"/>
                </a:lnTo>
                <a:lnTo>
                  <a:pt x="371" y="561"/>
                </a:lnTo>
                <a:lnTo>
                  <a:pt x="434" y="561"/>
                </a:lnTo>
                <a:lnTo>
                  <a:pt x="496" y="549"/>
                </a:lnTo>
                <a:lnTo>
                  <a:pt x="558" y="526"/>
                </a:lnTo>
                <a:lnTo>
                  <a:pt x="616" y="498"/>
                </a:lnTo>
                <a:lnTo>
                  <a:pt x="672" y="452"/>
                </a:lnTo>
                <a:lnTo>
                  <a:pt x="723" y="406"/>
                </a:lnTo>
                <a:lnTo>
                  <a:pt x="767" y="343"/>
                </a:lnTo>
                <a:lnTo>
                  <a:pt x="805" y="280"/>
                </a:lnTo>
                <a:lnTo>
                  <a:pt x="994" y="372"/>
                </a:lnTo>
              </a:path>
            </a:pathLst>
          </a:custGeom>
          <a:solidFill>
            <a:schemeClr val="bg1"/>
          </a:solidFill>
          <a:ln w="12700" cap="rnd" cmpd="sng">
            <a:solidFill>
              <a:schemeClr val="tx1"/>
            </a:solidFill>
            <a:prstDash val="solid"/>
            <a:round/>
            <a:headEnd type="none" w="sm" len="sm"/>
            <a:tailEnd type="none" w="sm" len="sm"/>
          </a:ln>
          <a:effectLst/>
        </p:spPr>
        <p:txBody>
          <a:bodyPr/>
          <a:lstStyle/>
          <a:p>
            <a:endParaRPr lang="en-GB"/>
          </a:p>
        </p:txBody>
      </p:sp>
      <p:sp>
        <p:nvSpPr>
          <p:cNvPr id="6156" name="Rectangle 12"/>
          <p:cNvSpPr>
            <a:spLocks noChangeArrowheads="1"/>
          </p:cNvSpPr>
          <p:nvPr/>
        </p:nvSpPr>
        <p:spPr bwMode="auto">
          <a:xfrm>
            <a:off x="1828800" y="1676400"/>
            <a:ext cx="1905000" cy="822325"/>
          </a:xfrm>
          <a:prstGeom prst="rect">
            <a:avLst/>
          </a:prstGeom>
          <a:noFill/>
          <a:ln w="9525">
            <a:noFill/>
            <a:miter lim="800000"/>
            <a:headEnd/>
            <a:tailEnd/>
          </a:ln>
          <a:effectLst/>
        </p:spPr>
        <p:txBody>
          <a:bodyPr lIns="92075" tIns="46038" rIns="92075" bIns="46038">
            <a:spAutoFit/>
          </a:bodyPr>
          <a:lstStyle/>
          <a:p>
            <a:pPr>
              <a:spcBef>
                <a:spcPct val="50000"/>
              </a:spcBef>
            </a:pPr>
            <a:r>
              <a:rPr lang="en-GB">
                <a:latin typeface="Arial" charset="0"/>
              </a:rPr>
              <a:t>Implement the plan</a:t>
            </a:r>
          </a:p>
        </p:txBody>
      </p:sp>
      <p:sp>
        <p:nvSpPr>
          <p:cNvPr id="6158" name="Rectangle 14"/>
          <p:cNvSpPr>
            <a:spLocks noChangeArrowheads="1"/>
          </p:cNvSpPr>
          <p:nvPr/>
        </p:nvSpPr>
        <p:spPr bwMode="auto">
          <a:xfrm>
            <a:off x="228600" y="3200400"/>
            <a:ext cx="2133600" cy="1295400"/>
          </a:xfrm>
          <a:prstGeom prst="rect">
            <a:avLst/>
          </a:prstGeom>
          <a:solidFill>
            <a:schemeClr val="accent2"/>
          </a:solidFill>
          <a:ln w="12700">
            <a:solidFill>
              <a:schemeClr val="tx1"/>
            </a:solidFill>
            <a:miter lim="800000"/>
            <a:headEnd/>
            <a:tailEnd/>
          </a:ln>
          <a:effectLst/>
        </p:spPr>
        <p:txBody>
          <a:bodyPr wrap="none" anchor="ctr"/>
          <a:lstStyle/>
          <a:p>
            <a:endParaRPr lang="en-GB"/>
          </a:p>
        </p:txBody>
      </p:sp>
      <p:sp>
        <p:nvSpPr>
          <p:cNvPr id="6159" name="Rectangle 15"/>
          <p:cNvSpPr>
            <a:spLocks noChangeArrowheads="1"/>
          </p:cNvSpPr>
          <p:nvPr/>
        </p:nvSpPr>
        <p:spPr bwMode="auto">
          <a:xfrm>
            <a:off x="2667000" y="4419600"/>
            <a:ext cx="2971800" cy="1143000"/>
          </a:xfrm>
          <a:prstGeom prst="rect">
            <a:avLst/>
          </a:prstGeom>
          <a:solidFill>
            <a:schemeClr val="tx2"/>
          </a:solidFill>
          <a:ln w="12700">
            <a:solidFill>
              <a:schemeClr val="tx1"/>
            </a:solidFill>
            <a:miter lim="800000"/>
            <a:headEnd/>
            <a:tailEnd/>
          </a:ln>
          <a:effectLst/>
        </p:spPr>
        <p:txBody>
          <a:bodyPr wrap="none" anchor="ctr"/>
          <a:lstStyle/>
          <a:p>
            <a:endParaRPr lang="en-GB"/>
          </a:p>
        </p:txBody>
      </p:sp>
      <p:sp>
        <p:nvSpPr>
          <p:cNvPr id="6160" name="Rectangle 16"/>
          <p:cNvSpPr>
            <a:spLocks noChangeArrowheads="1"/>
          </p:cNvSpPr>
          <p:nvPr/>
        </p:nvSpPr>
        <p:spPr bwMode="auto">
          <a:xfrm>
            <a:off x="6400800" y="3429000"/>
            <a:ext cx="2743200" cy="1219200"/>
          </a:xfrm>
          <a:prstGeom prst="rect">
            <a:avLst/>
          </a:prstGeom>
          <a:noFill/>
          <a:ln w="12700">
            <a:solidFill>
              <a:schemeClr val="tx1"/>
            </a:solidFill>
            <a:miter lim="800000"/>
            <a:headEnd/>
            <a:tailEnd/>
          </a:ln>
          <a:effectLst/>
        </p:spPr>
        <p:txBody>
          <a:bodyPr wrap="none" anchor="ctr"/>
          <a:lstStyle/>
          <a:p>
            <a:endParaRPr lang="en-GB"/>
          </a:p>
        </p:txBody>
      </p:sp>
      <p:sp>
        <p:nvSpPr>
          <p:cNvPr id="6161" name="Rectangle 17"/>
          <p:cNvSpPr>
            <a:spLocks noChangeArrowheads="1"/>
          </p:cNvSpPr>
          <p:nvPr/>
        </p:nvSpPr>
        <p:spPr bwMode="auto">
          <a:xfrm>
            <a:off x="5334000" y="1828800"/>
            <a:ext cx="1752600" cy="914400"/>
          </a:xfrm>
          <a:prstGeom prst="rect">
            <a:avLst/>
          </a:prstGeom>
          <a:solidFill>
            <a:schemeClr val="bg1"/>
          </a:solidFill>
          <a:ln w="12700">
            <a:solidFill>
              <a:schemeClr val="tx1"/>
            </a:solidFill>
            <a:miter lim="800000"/>
            <a:headEnd/>
            <a:tailEnd/>
          </a:ln>
          <a:effectLst/>
        </p:spPr>
        <p:txBody>
          <a:bodyPr wrap="none" anchor="ctr"/>
          <a:lstStyle/>
          <a:p>
            <a:endParaRPr lang="en-GB"/>
          </a:p>
        </p:txBody>
      </p:sp>
      <p:sp>
        <p:nvSpPr>
          <p:cNvPr id="6162" name="Rectangle 18"/>
          <p:cNvSpPr>
            <a:spLocks noChangeArrowheads="1"/>
          </p:cNvSpPr>
          <p:nvPr/>
        </p:nvSpPr>
        <p:spPr bwMode="auto">
          <a:xfrm>
            <a:off x="5334000" y="1905000"/>
            <a:ext cx="2057400" cy="822325"/>
          </a:xfrm>
          <a:prstGeom prst="rect">
            <a:avLst/>
          </a:prstGeom>
          <a:noFill/>
          <a:ln w="9525">
            <a:noFill/>
            <a:miter lim="800000"/>
            <a:headEnd/>
            <a:tailEnd/>
          </a:ln>
          <a:effectLst/>
        </p:spPr>
        <p:txBody>
          <a:bodyPr lIns="92075" tIns="46038" rIns="92075" bIns="46038">
            <a:spAutoFit/>
          </a:bodyPr>
          <a:lstStyle/>
          <a:p>
            <a:pPr>
              <a:spcBef>
                <a:spcPct val="50000"/>
              </a:spcBef>
            </a:pPr>
            <a:r>
              <a:rPr lang="en-GB">
                <a:latin typeface="Arial" charset="0"/>
              </a:rPr>
              <a:t>Analyse the behaviour</a:t>
            </a:r>
          </a:p>
        </p:txBody>
      </p:sp>
      <p:sp>
        <p:nvSpPr>
          <p:cNvPr id="6163" name="Rectangle 19"/>
          <p:cNvSpPr>
            <a:spLocks noChangeArrowheads="1"/>
          </p:cNvSpPr>
          <p:nvPr/>
        </p:nvSpPr>
        <p:spPr bwMode="auto">
          <a:xfrm>
            <a:off x="6400800" y="3429000"/>
            <a:ext cx="2743200" cy="1187450"/>
          </a:xfrm>
          <a:prstGeom prst="rect">
            <a:avLst/>
          </a:prstGeom>
          <a:solidFill>
            <a:schemeClr val="accent1"/>
          </a:solidFill>
          <a:ln w="9525">
            <a:noFill/>
            <a:miter lim="800000"/>
            <a:headEnd/>
            <a:tailEnd/>
          </a:ln>
          <a:effectLst/>
        </p:spPr>
        <p:txBody>
          <a:bodyPr lIns="92075" tIns="46038" rIns="92075" bIns="46038">
            <a:spAutoFit/>
          </a:bodyPr>
          <a:lstStyle/>
          <a:p>
            <a:pPr>
              <a:spcBef>
                <a:spcPct val="50000"/>
              </a:spcBef>
            </a:pPr>
            <a:r>
              <a:rPr lang="en-GB">
                <a:latin typeface="Arial" charset="0"/>
              </a:rPr>
              <a:t>Compare the behaviour with desired behaviour</a:t>
            </a:r>
          </a:p>
        </p:txBody>
      </p:sp>
      <p:sp>
        <p:nvSpPr>
          <p:cNvPr id="6164" name="Rectangle 20"/>
          <p:cNvSpPr>
            <a:spLocks noChangeArrowheads="1"/>
          </p:cNvSpPr>
          <p:nvPr/>
        </p:nvSpPr>
        <p:spPr bwMode="auto">
          <a:xfrm>
            <a:off x="2743200" y="4419600"/>
            <a:ext cx="3048000" cy="1187450"/>
          </a:xfrm>
          <a:prstGeom prst="rect">
            <a:avLst/>
          </a:prstGeom>
          <a:noFill/>
          <a:ln w="9525">
            <a:noFill/>
            <a:miter lim="800000"/>
            <a:headEnd/>
            <a:tailEnd/>
          </a:ln>
          <a:effectLst/>
        </p:spPr>
        <p:txBody>
          <a:bodyPr lIns="92075" tIns="46038" rIns="92075" bIns="46038">
            <a:spAutoFit/>
          </a:bodyPr>
          <a:lstStyle/>
          <a:p>
            <a:pPr>
              <a:spcBef>
                <a:spcPct val="50000"/>
              </a:spcBef>
            </a:pPr>
            <a:r>
              <a:rPr lang="en-GB">
                <a:latin typeface="Arial" charset="0"/>
              </a:rPr>
              <a:t>Determine how to modify/develop the behaviour</a:t>
            </a:r>
          </a:p>
        </p:txBody>
      </p:sp>
      <p:sp>
        <p:nvSpPr>
          <p:cNvPr id="6165" name="Rectangle 21"/>
          <p:cNvSpPr>
            <a:spLocks noChangeArrowheads="1"/>
          </p:cNvSpPr>
          <p:nvPr/>
        </p:nvSpPr>
        <p:spPr bwMode="auto">
          <a:xfrm>
            <a:off x="304800" y="3200400"/>
            <a:ext cx="2362200" cy="1187450"/>
          </a:xfrm>
          <a:prstGeom prst="rect">
            <a:avLst/>
          </a:prstGeom>
          <a:noFill/>
          <a:ln w="9525">
            <a:noFill/>
            <a:miter lim="800000"/>
            <a:headEnd/>
            <a:tailEnd/>
          </a:ln>
          <a:effectLst/>
        </p:spPr>
        <p:txBody>
          <a:bodyPr lIns="92075" tIns="46038" rIns="92075" bIns="46038">
            <a:spAutoFit/>
          </a:bodyPr>
          <a:lstStyle/>
          <a:p>
            <a:pPr>
              <a:spcBef>
                <a:spcPct val="50000"/>
              </a:spcBef>
            </a:pPr>
            <a:r>
              <a:rPr lang="en-GB">
                <a:solidFill>
                  <a:schemeClr val="bg1"/>
                </a:solidFill>
                <a:latin typeface="Arial" charset="0"/>
              </a:rPr>
              <a:t>Action plan to change the behaviour</a:t>
            </a:r>
          </a:p>
        </p:txBody>
      </p:sp>
    </p:spTree>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00" name="Rectangle 8"/>
          <p:cNvSpPr>
            <a:spLocks noChangeArrowheads="1"/>
          </p:cNvSpPr>
          <p:nvPr/>
        </p:nvSpPr>
        <p:spPr bwMode="auto">
          <a:xfrm>
            <a:off x="381000" y="3352800"/>
            <a:ext cx="2133600" cy="990600"/>
          </a:xfrm>
          <a:prstGeom prst="rect">
            <a:avLst/>
          </a:prstGeom>
          <a:solidFill>
            <a:srgbClr val="FF3300"/>
          </a:solidFill>
          <a:ln w="12700">
            <a:solidFill>
              <a:schemeClr val="tx1"/>
            </a:solidFill>
            <a:miter lim="800000"/>
            <a:headEnd/>
            <a:tailEnd/>
          </a:ln>
          <a:effectLst/>
        </p:spPr>
        <p:txBody>
          <a:bodyPr wrap="none" anchor="ctr"/>
          <a:lstStyle/>
          <a:p>
            <a:endParaRPr lang="en-GB"/>
          </a:p>
        </p:txBody>
      </p:sp>
      <p:sp>
        <p:nvSpPr>
          <p:cNvPr id="8194" name="Rectangle 2"/>
          <p:cNvSpPr>
            <a:spLocks noGrp="1" noChangeArrowheads="1"/>
          </p:cNvSpPr>
          <p:nvPr>
            <p:ph type="title"/>
          </p:nvPr>
        </p:nvSpPr>
        <p:spPr>
          <a:xfrm>
            <a:off x="685800" y="228600"/>
            <a:ext cx="7772400" cy="838200"/>
          </a:xfrm>
          <a:noFill/>
          <a:ln/>
        </p:spPr>
        <p:txBody>
          <a:bodyPr/>
          <a:lstStyle/>
          <a:p>
            <a:pPr eaLnBrk="0" hangingPunct="0"/>
            <a:r>
              <a:rPr lang="en-GB">
                <a:latin typeface="Arial" charset="0"/>
              </a:rPr>
              <a:t>Coach Analysis Model</a:t>
            </a:r>
          </a:p>
        </p:txBody>
      </p:sp>
      <p:sp>
        <p:nvSpPr>
          <p:cNvPr id="8198" name="Rectangle 6"/>
          <p:cNvSpPr>
            <a:spLocks noChangeArrowheads="1"/>
          </p:cNvSpPr>
          <p:nvPr/>
        </p:nvSpPr>
        <p:spPr bwMode="auto">
          <a:xfrm>
            <a:off x="0" y="0"/>
            <a:ext cx="1600200" cy="214313"/>
          </a:xfrm>
          <a:prstGeom prst="rect">
            <a:avLst/>
          </a:prstGeom>
          <a:noFill/>
          <a:ln w="9525">
            <a:noFill/>
            <a:miter lim="800000"/>
            <a:headEnd/>
            <a:tailEnd/>
          </a:ln>
          <a:effectLst/>
        </p:spPr>
        <p:txBody>
          <a:bodyPr lIns="92075" tIns="46038" rIns="92075" bIns="46038">
            <a:spAutoFit/>
          </a:bodyPr>
          <a:lstStyle/>
          <a:p>
            <a:r>
              <a:rPr lang="en-GB" sz="800"/>
              <a:t>OHT 3</a:t>
            </a:r>
          </a:p>
        </p:txBody>
      </p:sp>
      <p:sp>
        <p:nvSpPr>
          <p:cNvPr id="8199" name="Rectangle 7"/>
          <p:cNvSpPr>
            <a:spLocks noChangeArrowheads="1"/>
          </p:cNvSpPr>
          <p:nvPr/>
        </p:nvSpPr>
        <p:spPr bwMode="auto">
          <a:xfrm>
            <a:off x="457200" y="3352800"/>
            <a:ext cx="1905000" cy="915988"/>
          </a:xfrm>
          <a:prstGeom prst="rect">
            <a:avLst/>
          </a:prstGeom>
          <a:noFill/>
          <a:ln w="9525">
            <a:noFill/>
            <a:miter lim="800000"/>
            <a:headEnd/>
            <a:tailEnd/>
          </a:ln>
          <a:effectLst/>
        </p:spPr>
        <p:txBody>
          <a:bodyPr lIns="92075" tIns="46038" rIns="92075" bIns="46038">
            <a:spAutoFit/>
          </a:bodyPr>
          <a:lstStyle/>
          <a:p>
            <a:pPr>
              <a:spcBef>
                <a:spcPct val="50000"/>
              </a:spcBef>
            </a:pPr>
            <a:r>
              <a:rPr lang="en-GB" sz="1800">
                <a:latin typeface="Arial" charset="0"/>
              </a:rPr>
              <a:t>Implement the plan into your coaching</a:t>
            </a:r>
          </a:p>
        </p:txBody>
      </p:sp>
      <p:sp>
        <p:nvSpPr>
          <p:cNvPr id="8201" name="Rectangle 9"/>
          <p:cNvSpPr>
            <a:spLocks noChangeArrowheads="1"/>
          </p:cNvSpPr>
          <p:nvPr/>
        </p:nvSpPr>
        <p:spPr bwMode="auto">
          <a:xfrm>
            <a:off x="2514600" y="5867400"/>
            <a:ext cx="3962400" cy="609600"/>
          </a:xfrm>
          <a:prstGeom prst="rect">
            <a:avLst/>
          </a:prstGeom>
          <a:solidFill>
            <a:schemeClr val="accent2"/>
          </a:solidFill>
          <a:ln w="12700">
            <a:solidFill>
              <a:schemeClr val="tx1"/>
            </a:solidFill>
            <a:miter lim="800000"/>
            <a:headEnd/>
            <a:tailEnd/>
          </a:ln>
          <a:effectLst/>
        </p:spPr>
        <p:txBody>
          <a:bodyPr wrap="none" anchor="ctr"/>
          <a:lstStyle/>
          <a:p>
            <a:pPr algn="ctr"/>
            <a:endParaRPr lang="en-US">
              <a:solidFill>
                <a:schemeClr val="bg1"/>
              </a:solidFill>
            </a:endParaRPr>
          </a:p>
        </p:txBody>
      </p:sp>
      <p:sp>
        <p:nvSpPr>
          <p:cNvPr id="8202" name="Rectangle 10"/>
          <p:cNvSpPr>
            <a:spLocks noChangeArrowheads="1"/>
          </p:cNvSpPr>
          <p:nvPr/>
        </p:nvSpPr>
        <p:spPr bwMode="auto">
          <a:xfrm>
            <a:off x="6400800" y="3124200"/>
            <a:ext cx="2743200" cy="1447800"/>
          </a:xfrm>
          <a:prstGeom prst="rect">
            <a:avLst/>
          </a:prstGeom>
          <a:noFill/>
          <a:ln w="12700">
            <a:solidFill>
              <a:schemeClr val="tx1"/>
            </a:solidFill>
            <a:miter lim="800000"/>
            <a:headEnd/>
            <a:tailEnd/>
          </a:ln>
          <a:effectLst/>
        </p:spPr>
        <p:txBody>
          <a:bodyPr wrap="none" anchor="ctr"/>
          <a:lstStyle/>
          <a:p>
            <a:endParaRPr lang="en-GB"/>
          </a:p>
        </p:txBody>
      </p:sp>
      <p:sp>
        <p:nvSpPr>
          <p:cNvPr id="8203" name="Rectangle 11"/>
          <p:cNvSpPr>
            <a:spLocks noChangeArrowheads="1"/>
          </p:cNvSpPr>
          <p:nvPr/>
        </p:nvSpPr>
        <p:spPr bwMode="auto">
          <a:xfrm>
            <a:off x="2743200" y="1524000"/>
            <a:ext cx="2971800" cy="457200"/>
          </a:xfrm>
          <a:prstGeom prst="rect">
            <a:avLst/>
          </a:prstGeom>
          <a:solidFill>
            <a:schemeClr val="bg1"/>
          </a:solidFill>
          <a:ln w="12700">
            <a:solidFill>
              <a:schemeClr val="tx1"/>
            </a:solidFill>
            <a:miter lim="800000"/>
            <a:headEnd/>
            <a:tailEnd/>
          </a:ln>
          <a:effectLst/>
        </p:spPr>
        <p:txBody>
          <a:bodyPr wrap="none" anchor="ctr"/>
          <a:lstStyle/>
          <a:p>
            <a:endParaRPr lang="en-GB"/>
          </a:p>
        </p:txBody>
      </p:sp>
      <p:sp>
        <p:nvSpPr>
          <p:cNvPr id="8204" name="Rectangle 12"/>
          <p:cNvSpPr>
            <a:spLocks noChangeArrowheads="1"/>
          </p:cNvSpPr>
          <p:nvPr/>
        </p:nvSpPr>
        <p:spPr bwMode="auto">
          <a:xfrm>
            <a:off x="2743200" y="1524000"/>
            <a:ext cx="2819400" cy="396875"/>
          </a:xfrm>
          <a:prstGeom prst="rect">
            <a:avLst/>
          </a:prstGeom>
          <a:noFill/>
          <a:ln w="9525">
            <a:noFill/>
            <a:miter lim="800000"/>
            <a:headEnd/>
            <a:tailEnd/>
          </a:ln>
          <a:effectLst/>
        </p:spPr>
        <p:txBody>
          <a:bodyPr lIns="92075" tIns="46038" rIns="92075" bIns="46038">
            <a:spAutoFit/>
          </a:bodyPr>
          <a:lstStyle/>
          <a:p>
            <a:pPr>
              <a:spcBef>
                <a:spcPct val="50000"/>
              </a:spcBef>
            </a:pPr>
            <a:r>
              <a:rPr lang="en-GB" sz="2000">
                <a:latin typeface="Arial" charset="0"/>
              </a:rPr>
              <a:t> </a:t>
            </a:r>
            <a:r>
              <a:rPr lang="en-GB" sz="1800">
                <a:latin typeface="Arial" charset="0"/>
              </a:rPr>
              <a:t>Analyse your behaviour</a:t>
            </a:r>
          </a:p>
        </p:txBody>
      </p:sp>
      <p:sp>
        <p:nvSpPr>
          <p:cNvPr id="8205" name="Rectangle 13"/>
          <p:cNvSpPr>
            <a:spLocks noChangeArrowheads="1"/>
          </p:cNvSpPr>
          <p:nvPr/>
        </p:nvSpPr>
        <p:spPr bwMode="auto">
          <a:xfrm>
            <a:off x="6400800" y="3124200"/>
            <a:ext cx="2743200" cy="1465263"/>
          </a:xfrm>
          <a:prstGeom prst="rect">
            <a:avLst/>
          </a:prstGeom>
          <a:solidFill>
            <a:schemeClr val="accent1"/>
          </a:solidFill>
          <a:ln w="9525">
            <a:noFill/>
            <a:miter lim="800000"/>
            <a:headEnd/>
            <a:tailEnd/>
          </a:ln>
          <a:effectLst/>
        </p:spPr>
        <p:txBody>
          <a:bodyPr lIns="92075" tIns="46038" rIns="92075" bIns="46038">
            <a:spAutoFit/>
          </a:bodyPr>
          <a:lstStyle/>
          <a:p>
            <a:pPr>
              <a:spcBef>
                <a:spcPct val="50000"/>
              </a:spcBef>
            </a:pPr>
            <a:r>
              <a:rPr lang="en-GB" sz="1800">
                <a:latin typeface="Arial" charset="0"/>
              </a:rPr>
              <a:t>Evaluate it by comparing it with your desired coaching behaviour to identify the behaviour you want to change</a:t>
            </a:r>
          </a:p>
        </p:txBody>
      </p:sp>
      <p:sp>
        <p:nvSpPr>
          <p:cNvPr id="8206" name="Rectangle 14"/>
          <p:cNvSpPr>
            <a:spLocks noChangeArrowheads="1"/>
          </p:cNvSpPr>
          <p:nvPr/>
        </p:nvSpPr>
        <p:spPr bwMode="auto">
          <a:xfrm>
            <a:off x="2590800" y="6019800"/>
            <a:ext cx="4267200" cy="366713"/>
          </a:xfrm>
          <a:prstGeom prst="rect">
            <a:avLst/>
          </a:prstGeom>
          <a:noFill/>
          <a:ln w="9525">
            <a:noFill/>
            <a:miter lim="800000"/>
            <a:headEnd/>
            <a:tailEnd/>
          </a:ln>
          <a:effectLst/>
        </p:spPr>
        <p:txBody>
          <a:bodyPr lIns="92075" tIns="46038" rIns="92075" bIns="46038">
            <a:spAutoFit/>
          </a:bodyPr>
          <a:lstStyle/>
          <a:p>
            <a:pPr>
              <a:spcBef>
                <a:spcPct val="50000"/>
              </a:spcBef>
            </a:pPr>
            <a:r>
              <a:rPr lang="en-GB" sz="1800">
                <a:solidFill>
                  <a:schemeClr val="bg1"/>
                </a:solidFill>
                <a:latin typeface="Arial" charset="0"/>
              </a:rPr>
              <a:t>Action plan to change the behaviour</a:t>
            </a:r>
          </a:p>
        </p:txBody>
      </p:sp>
      <p:sp>
        <p:nvSpPr>
          <p:cNvPr id="8207" name="AutoShape 15"/>
          <p:cNvSpPr>
            <a:spLocks noChangeArrowheads="1"/>
          </p:cNvSpPr>
          <p:nvPr/>
        </p:nvSpPr>
        <p:spPr bwMode="auto">
          <a:xfrm>
            <a:off x="5638800" y="2057400"/>
            <a:ext cx="1447800" cy="914400"/>
          </a:xfrm>
          <a:prstGeom prst="roundRect">
            <a:avLst>
              <a:gd name="adj" fmla="val 16620"/>
            </a:avLst>
          </a:prstGeom>
          <a:solidFill>
            <a:schemeClr val="bg1"/>
          </a:solidFill>
          <a:ln w="12700">
            <a:solidFill>
              <a:schemeClr val="tx1"/>
            </a:solidFill>
            <a:round/>
            <a:headEnd/>
            <a:tailEnd/>
          </a:ln>
          <a:effectLst/>
        </p:spPr>
        <p:txBody>
          <a:bodyPr wrap="none" anchor="ctr"/>
          <a:lstStyle/>
          <a:p>
            <a:endParaRPr lang="en-GB"/>
          </a:p>
        </p:txBody>
      </p:sp>
      <p:sp>
        <p:nvSpPr>
          <p:cNvPr id="8208" name="AutoShape 16"/>
          <p:cNvSpPr>
            <a:spLocks noChangeArrowheads="1"/>
          </p:cNvSpPr>
          <p:nvPr/>
        </p:nvSpPr>
        <p:spPr bwMode="auto">
          <a:xfrm>
            <a:off x="5638800" y="4724400"/>
            <a:ext cx="2362200" cy="914400"/>
          </a:xfrm>
          <a:prstGeom prst="roundRect">
            <a:avLst>
              <a:gd name="adj" fmla="val 16620"/>
            </a:avLst>
          </a:prstGeom>
          <a:solidFill>
            <a:schemeClr val="tx2"/>
          </a:solidFill>
          <a:ln w="12700">
            <a:solidFill>
              <a:schemeClr val="tx1"/>
            </a:solidFill>
            <a:round/>
            <a:headEnd/>
            <a:tailEnd/>
          </a:ln>
          <a:effectLst/>
        </p:spPr>
        <p:txBody>
          <a:bodyPr wrap="none" anchor="ctr"/>
          <a:lstStyle/>
          <a:p>
            <a:endParaRPr lang="en-GB"/>
          </a:p>
        </p:txBody>
      </p:sp>
      <p:sp>
        <p:nvSpPr>
          <p:cNvPr id="8209" name="AutoShape 17"/>
          <p:cNvSpPr>
            <a:spLocks noChangeArrowheads="1"/>
          </p:cNvSpPr>
          <p:nvPr/>
        </p:nvSpPr>
        <p:spPr bwMode="auto">
          <a:xfrm>
            <a:off x="1447800" y="4648200"/>
            <a:ext cx="2590800" cy="914400"/>
          </a:xfrm>
          <a:prstGeom prst="roundRect">
            <a:avLst>
              <a:gd name="adj" fmla="val 16620"/>
            </a:avLst>
          </a:prstGeom>
          <a:solidFill>
            <a:schemeClr val="bg1"/>
          </a:solidFill>
          <a:ln w="12700">
            <a:solidFill>
              <a:schemeClr val="tx1"/>
            </a:solidFill>
            <a:round/>
            <a:headEnd/>
            <a:tailEnd/>
          </a:ln>
          <a:effectLst/>
        </p:spPr>
        <p:txBody>
          <a:bodyPr wrap="none" anchor="ctr"/>
          <a:lstStyle/>
          <a:p>
            <a:endParaRPr lang="en-GB"/>
          </a:p>
        </p:txBody>
      </p:sp>
      <p:sp>
        <p:nvSpPr>
          <p:cNvPr id="8210" name="AutoShape 18"/>
          <p:cNvSpPr>
            <a:spLocks noChangeArrowheads="1"/>
          </p:cNvSpPr>
          <p:nvPr/>
        </p:nvSpPr>
        <p:spPr bwMode="auto">
          <a:xfrm>
            <a:off x="1219200" y="2057400"/>
            <a:ext cx="1676400" cy="1066800"/>
          </a:xfrm>
          <a:prstGeom prst="roundRect">
            <a:avLst>
              <a:gd name="adj" fmla="val 16620"/>
            </a:avLst>
          </a:prstGeom>
          <a:solidFill>
            <a:schemeClr val="bg1"/>
          </a:solidFill>
          <a:ln w="12700">
            <a:solidFill>
              <a:schemeClr val="tx1"/>
            </a:solidFill>
            <a:round/>
            <a:headEnd/>
            <a:tailEnd/>
          </a:ln>
          <a:effectLst/>
        </p:spPr>
        <p:txBody>
          <a:bodyPr wrap="none" anchor="ctr"/>
          <a:lstStyle/>
          <a:p>
            <a:endParaRPr lang="en-GB"/>
          </a:p>
        </p:txBody>
      </p:sp>
      <p:sp>
        <p:nvSpPr>
          <p:cNvPr id="8211" name="Rectangle 19"/>
          <p:cNvSpPr>
            <a:spLocks noChangeArrowheads="1"/>
          </p:cNvSpPr>
          <p:nvPr/>
        </p:nvSpPr>
        <p:spPr bwMode="auto">
          <a:xfrm>
            <a:off x="1295400" y="2133600"/>
            <a:ext cx="1752600" cy="915988"/>
          </a:xfrm>
          <a:prstGeom prst="rect">
            <a:avLst/>
          </a:prstGeom>
          <a:noFill/>
          <a:ln w="9525">
            <a:noFill/>
            <a:miter lim="800000"/>
            <a:headEnd/>
            <a:tailEnd/>
          </a:ln>
          <a:effectLst/>
        </p:spPr>
        <p:txBody>
          <a:bodyPr lIns="92075" tIns="46038" rIns="92075" bIns="46038">
            <a:spAutoFit/>
          </a:bodyPr>
          <a:lstStyle/>
          <a:p>
            <a:pPr>
              <a:spcBef>
                <a:spcPct val="50000"/>
              </a:spcBef>
            </a:pPr>
            <a:r>
              <a:rPr lang="en-GB" sz="1800" b="1">
                <a:latin typeface="Arial" charset="0"/>
              </a:rPr>
              <a:t>Monitor progress and re-analyse</a:t>
            </a:r>
          </a:p>
        </p:txBody>
      </p:sp>
      <p:sp>
        <p:nvSpPr>
          <p:cNvPr id="8212" name="Rectangle 20"/>
          <p:cNvSpPr>
            <a:spLocks noChangeArrowheads="1"/>
          </p:cNvSpPr>
          <p:nvPr/>
        </p:nvSpPr>
        <p:spPr bwMode="auto">
          <a:xfrm>
            <a:off x="5715000" y="2057400"/>
            <a:ext cx="1524000" cy="915988"/>
          </a:xfrm>
          <a:prstGeom prst="rect">
            <a:avLst/>
          </a:prstGeom>
          <a:noFill/>
          <a:ln w="9525">
            <a:noFill/>
            <a:miter lim="800000"/>
            <a:headEnd/>
            <a:tailEnd/>
          </a:ln>
          <a:effectLst/>
        </p:spPr>
        <p:txBody>
          <a:bodyPr lIns="92075" tIns="46038" rIns="92075" bIns="46038">
            <a:spAutoFit/>
          </a:bodyPr>
          <a:lstStyle/>
          <a:p>
            <a:pPr>
              <a:spcBef>
                <a:spcPct val="50000"/>
              </a:spcBef>
            </a:pPr>
            <a:r>
              <a:rPr lang="en-GB" sz="1800" b="1">
                <a:latin typeface="Arial" charset="0"/>
              </a:rPr>
              <a:t>Self-reflect and think critically</a:t>
            </a:r>
          </a:p>
        </p:txBody>
      </p:sp>
      <p:sp>
        <p:nvSpPr>
          <p:cNvPr id="8213" name="Rectangle 21"/>
          <p:cNvSpPr>
            <a:spLocks noChangeArrowheads="1"/>
          </p:cNvSpPr>
          <p:nvPr/>
        </p:nvSpPr>
        <p:spPr bwMode="auto">
          <a:xfrm>
            <a:off x="5715000" y="4724400"/>
            <a:ext cx="2438400" cy="915988"/>
          </a:xfrm>
          <a:prstGeom prst="rect">
            <a:avLst/>
          </a:prstGeom>
          <a:noFill/>
          <a:ln w="9525">
            <a:noFill/>
            <a:miter lim="800000"/>
            <a:headEnd/>
            <a:tailEnd/>
          </a:ln>
          <a:effectLst/>
        </p:spPr>
        <p:txBody>
          <a:bodyPr lIns="92075" tIns="46038" rIns="92075" bIns="46038">
            <a:spAutoFit/>
          </a:bodyPr>
          <a:lstStyle/>
          <a:p>
            <a:pPr>
              <a:spcBef>
                <a:spcPct val="50000"/>
              </a:spcBef>
            </a:pPr>
            <a:r>
              <a:rPr lang="en-GB" sz="1800" b="1">
                <a:latin typeface="Arial" charset="0"/>
              </a:rPr>
              <a:t>Identify sources of knowledge, skills and experience</a:t>
            </a:r>
          </a:p>
        </p:txBody>
      </p:sp>
      <p:sp>
        <p:nvSpPr>
          <p:cNvPr id="8214" name="Rectangle 22"/>
          <p:cNvSpPr>
            <a:spLocks noChangeArrowheads="1"/>
          </p:cNvSpPr>
          <p:nvPr/>
        </p:nvSpPr>
        <p:spPr bwMode="auto">
          <a:xfrm>
            <a:off x="1524000" y="4800600"/>
            <a:ext cx="2514600" cy="641350"/>
          </a:xfrm>
          <a:prstGeom prst="rect">
            <a:avLst/>
          </a:prstGeom>
          <a:noFill/>
          <a:ln w="9525">
            <a:noFill/>
            <a:miter lim="800000"/>
            <a:headEnd/>
            <a:tailEnd/>
          </a:ln>
          <a:effectLst/>
        </p:spPr>
        <p:txBody>
          <a:bodyPr lIns="92075" tIns="46038" rIns="92075" bIns="46038">
            <a:spAutoFit/>
          </a:bodyPr>
          <a:lstStyle/>
          <a:p>
            <a:pPr>
              <a:spcBef>
                <a:spcPct val="50000"/>
              </a:spcBef>
            </a:pPr>
            <a:r>
              <a:rPr lang="en-GB" sz="1800" b="1">
                <a:latin typeface="Arial" charset="0"/>
              </a:rPr>
              <a:t>Increase knowledge, skills and experience</a:t>
            </a:r>
          </a:p>
        </p:txBody>
      </p:sp>
      <p:sp>
        <p:nvSpPr>
          <p:cNvPr id="8215" name="Freeform 23"/>
          <p:cNvSpPr>
            <a:spLocks/>
          </p:cNvSpPr>
          <p:nvPr/>
        </p:nvSpPr>
        <p:spPr bwMode="auto">
          <a:xfrm>
            <a:off x="6732588" y="5734050"/>
            <a:ext cx="627062" cy="673100"/>
          </a:xfrm>
          <a:custGeom>
            <a:avLst/>
            <a:gdLst/>
            <a:ahLst/>
            <a:cxnLst>
              <a:cxn ang="0">
                <a:pos x="121" y="280"/>
              </a:cxn>
              <a:cxn ang="0">
                <a:pos x="166" y="293"/>
              </a:cxn>
              <a:cxn ang="0">
                <a:pos x="204" y="293"/>
              </a:cxn>
              <a:cxn ang="0">
                <a:pos x="242" y="273"/>
              </a:cxn>
              <a:cxn ang="0">
                <a:pos x="272" y="241"/>
              </a:cxn>
              <a:cxn ang="0">
                <a:pos x="288" y="202"/>
              </a:cxn>
              <a:cxn ang="0">
                <a:pos x="280" y="163"/>
              </a:cxn>
              <a:cxn ang="0">
                <a:pos x="257" y="124"/>
              </a:cxn>
              <a:cxn ang="0">
                <a:pos x="227" y="98"/>
              </a:cxn>
              <a:cxn ang="0">
                <a:pos x="288" y="0"/>
              </a:cxn>
              <a:cxn ang="0">
                <a:pos x="325" y="26"/>
              </a:cxn>
              <a:cxn ang="0">
                <a:pos x="348" y="59"/>
              </a:cxn>
              <a:cxn ang="0">
                <a:pos x="386" y="130"/>
              </a:cxn>
              <a:cxn ang="0">
                <a:pos x="394" y="176"/>
              </a:cxn>
              <a:cxn ang="0">
                <a:pos x="394" y="215"/>
              </a:cxn>
              <a:cxn ang="0">
                <a:pos x="379" y="260"/>
              </a:cxn>
              <a:cxn ang="0">
                <a:pos x="363" y="299"/>
              </a:cxn>
              <a:cxn ang="0">
                <a:pos x="341" y="332"/>
              </a:cxn>
              <a:cxn ang="0">
                <a:pos x="303" y="358"/>
              </a:cxn>
              <a:cxn ang="0">
                <a:pos x="272" y="384"/>
              </a:cxn>
              <a:cxn ang="0">
                <a:pos x="227" y="397"/>
              </a:cxn>
              <a:cxn ang="0">
                <a:pos x="189" y="403"/>
              </a:cxn>
              <a:cxn ang="0">
                <a:pos x="144" y="403"/>
              </a:cxn>
              <a:cxn ang="0">
                <a:pos x="106" y="390"/>
              </a:cxn>
              <a:cxn ang="0">
                <a:pos x="68" y="371"/>
              </a:cxn>
              <a:cxn ang="0">
                <a:pos x="68" y="377"/>
              </a:cxn>
              <a:cxn ang="0">
                <a:pos x="38" y="423"/>
              </a:cxn>
              <a:cxn ang="0">
                <a:pos x="0" y="273"/>
              </a:cxn>
              <a:cxn ang="0">
                <a:pos x="151" y="234"/>
              </a:cxn>
              <a:cxn ang="0">
                <a:pos x="121" y="280"/>
              </a:cxn>
            </a:cxnLst>
            <a:rect l="0" t="0" r="r" b="b"/>
            <a:pathLst>
              <a:path w="395" h="424">
                <a:moveTo>
                  <a:pt x="121" y="280"/>
                </a:moveTo>
                <a:lnTo>
                  <a:pt x="166" y="293"/>
                </a:lnTo>
                <a:lnTo>
                  <a:pt x="204" y="293"/>
                </a:lnTo>
                <a:lnTo>
                  <a:pt x="242" y="273"/>
                </a:lnTo>
                <a:lnTo>
                  <a:pt x="272" y="241"/>
                </a:lnTo>
                <a:lnTo>
                  <a:pt x="288" y="202"/>
                </a:lnTo>
                <a:lnTo>
                  <a:pt x="280" y="163"/>
                </a:lnTo>
                <a:lnTo>
                  <a:pt x="257" y="124"/>
                </a:lnTo>
                <a:lnTo>
                  <a:pt x="227" y="98"/>
                </a:lnTo>
                <a:lnTo>
                  <a:pt x="288" y="0"/>
                </a:lnTo>
                <a:lnTo>
                  <a:pt x="325" y="26"/>
                </a:lnTo>
                <a:lnTo>
                  <a:pt x="348" y="59"/>
                </a:lnTo>
                <a:lnTo>
                  <a:pt x="386" y="130"/>
                </a:lnTo>
                <a:lnTo>
                  <a:pt x="394" y="176"/>
                </a:lnTo>
                <a:lnTo>
                  <a:pt x="394" y="215"/>
                </a:lnTo>
                <a:lnTo>
                  <a:pt x="379" y="260"/>
                </a:lnTo>
                <a:lnTo>
                  <a:pt x="363" y="299"/>
                </a:lnTo>
                <a:lnTo>
                  <a:pt x="341" y="332"/>
                </a:lnTo>
                <a:lnTo>
                  <a:pt x="303" y="358"/>
                </a:lnTo>
                <a:lnTo>
                  <a:pt x="272" y="384"/>
                </a:lnTo>
                <a:lnTo>
                  <a:pt x="227" y="397"/>
                </a:lnTo>
                <a:lnTo>
                  <a:pt x="189" y="403"/>
                </a:lnTo>
                <a:lnTo>
                  <a:pt x="144" y="403"/>
                </a:lnTo>
                <a:lnTo>
                  <a:pt x="106" y="390"/>
                </a:lnTo>
                <a:lnTo>
                  <a:pt x="68" y="371"/>
                </a:lnTo>
                <a:lnTo>
                  <a:pt x="68" y="377"/>
                </a:lnTo>
                <a:lnTo>
                  <a:pt x="38" y="423"/>
                </a:lnTo>
                <a:lnTo>
                  <a:pt x="0" y="273"/>
                </a:lnTo>
                <a:lnTo>
                  <a:pt x="151" y="234"/>
                </a:lnTo>
                <a:lnTo>
                  <a:pt x="121" y="280"/>
                </a:lnTo>
              </a:path>
            </a:pathLst>
          </a:custGeom>
          <a:noFill/>
          <a:ln w="12700" cap="rnd" cmpd="sng">
            <a:solidFill>
              <a:schemeClr val="tx1"/>
            </a:solidFill>
            <a:prstDash val="solid"/>
            <a:round/>
            <a:headEnd type="none" w="sm" len="sm"/>
            <a:tailEnd type="none" w="sm" len="sm"/>
          </a:ln>
          <a:effectLst/>
        </p:spPr>
        <p:txBody>
          <a:bodyPr/>
          <a:lstStyle/>
          <a:p>
            <a:endParaRPr lang="en-GB"/>
          </a:p>
        </p:txBody>
      </p:sp>
      <p:sp>
        <p:nvSpPr>
          <p:cNvPr id="8216" name="Freeform 24"/>
          <p:cNvSpPr>
            <a:spLocks/>
          </p:cNvSpPr>
          <p:nvPr/>
        </p:nvSpPr>
        <p:spPr bwMode="auto">
          <a:xfrm>
            <a:off x="8150225" y="4652963"/>
            <a:ext cx="455613" cy="855662"/>
          </a:xfrm>
          <a:custGeom>
            <a:avLst/>
            <a:gdLst/>
            <a:ahLst/>
            <a:cxnLst>
              <a:cxn ang="0">
                <a:pos x="95" y="355"/>
              </a:cxn>
              <a:cxn ang="0">
                <a:pos x="113" y="355"/>
              </a:cxn>
              <a:cxn ang="0">
                <a:pos x="130" y="349"/>
              </a:cxn>
              <a:cxn ang="0">
                <a:pos x="165" y="322"/>
              </a:cxn>
              <a:cxn ang="0">
                <a:pos x="182" y="288"/>
              </a:cxn>
              <a:cxn ang="0">
                <a:pos x="191" y="238"/>
              </a:cxn>
              <a:cxn ang="0">
                <a:pos x="191" y="194"/>
              </a:cxn>
              <a:cxn ang="0">
                <a:pos x="173" y="155"/>
              </a:cxn>
              <a:cxn ang="0">
                <a:pos x="139" y="127"/>
              </a:cxn>
              <a:cxn ang="0">
                <a:pos x="104" y="116"/>
              </a:cxn>
              <a:cxn ang="0">
                <a:pos x="104" y="0"/>
              </a:cxn>
              <a:cxn ang="0">
                <a:pos x="139" y="5"/>
              </a:cxn>
              <a:cxn ang="0">
                <a:pos x="182" y="22"/>
              </a:cxn>
              <a:cxn ang="0">
                <a:pos x="208" y="44"/>
              </a:cxn>
              <a:cxn ang="0">
                <a:pos x="234" y="72"/>
              </a:cxn>
              <a:cxn ang="0">
                <a:pos x="260" y="111"/>
              </a:cxn>
              <a:cxn ang="0">
                <a:pos x="278" y="149"/>
              </a:cxn>
              <a:cxn ang="0">
                <a:pos x="286" y="194"/>
              </a:cxn>
              <a:cxn ang="0">
                <a:pos x="286" y="244"/>
              </a:cxn>
              <a:cxn ang="0">
                <a:pos x="269" y="338"/>
              </a:cxn>
              <a:cxn ang="0">
                <a:pos x="252" y="377"/>
              </a:cxn>
              <a:cxn ang="0">
                <a:pos x="226" y="410"/>
              </a:cxn>
              <a:cxn ang="0">
                <a:pos x="199" y="444"/>
              </a:cxn>
              <a:cxn ang="0">
                <a:pos x="165" y="460"/>
              </a:cxn>
              <a:cxn ang="0">
                <a:pos x="130" y="471"/>
              </a:cxn>
              <a:cxn ang="0">
                <a:pos x="87" y="477"/>
              </a:cxn>
              <a:cxn ang="0">
                <a:pos x="87" y="538"/>
              </a:cxn>
              <a:cxn ang="0">
                <a:pos x="0" y="416"/>
              </a:cxn>
              <a:cxn ang="0">
                <a:pos x="95" y="299"/>
              </a:cxn>
              <a:cxn ang="0">
                <a:pos x="95" y="355"/>
              </a:cxn>
            </a:cxnLst>
            <a:rect l="0" t="0" r="r" b="b"/>
            <a:pathLst>
              <a:path w="287" h="539">
                <a:moveTo>
                  <a:pt x="95" y="355"/>
                </a:moveTo>
                <a:lnTo>
                  <a:pt x="113" y="355"/>
                </a:lnTo>
                <a:lnTo>
                  <a:pt x="130" y="349"/>
                </a:lnTo>
                <a:lnTo>
                  <a:pt x="165" y="322"/>
                </a:lnTo>
                <a:lnTo>
                  <a:pt x="182" y="288"/>
                </a:lnTo>
                <a:lnTo>
                  <a:pt x="191" y="238"/>
                </a:lnTo>
                <a:lnTo>
                  <a:pt x="191" y="194"/>
                </a:lnTo>
                <a:lnTo>
                  <a:pt x="173" y="155"/>
                </a:lnTo>
                <a:lnTo>
                  <a:pt x="139" y="127"/>
                </a:lnTo>
                <a:lnTo>
                  <a:pt x="104" y="116"/>
                </a:lnTo>
                <a:lnTo>
                  <a:pt x="104" y="0"/>
                </a:lnTo>
                <a:lnTo>
                  <a:pt x="139" y="5"/>
                </a:lnTo>
                <a:lnTo>
                  <a:pt x="182" y="22"/>
                </a:lnTo>
                <a:lnTo>
                  <a:pt x="208" y="44"/>
                </a:lnTo>
                <a:lnTo>
                  <a:pt x="234" y="72"/>
                </a:lnTo>
                <a:lnTo>
                  <a:pt x="260" y="111"/>
                </a:lnTo>
                <a:lnTo>
                  <a:pt x="278" y="149"/>
                </a:lnTo>
                <a:lnTo>
                  <a:pt x="286" y="194"/>
                </a:lnTo>
                <a:lnTo>
                  <a:pt x="286" y="244"/>
                </a:lnTo>
                <a:lnTo>
                  <a:pt x="269" y="338"/>
                </a:lnTo>
                <a:lnTo>
                  <a:pt x="252" y="377"/>
                </a:lnTo>
                <a:lnTo>
                  <a:pt x="226" y="410"/>
                </a:lnTo>
                <a:lnTo>
                  <a:pt x="199" y="444"/>
                </a:lnTo>
                <a:lnTo>
                  <a:pt x="165" y="460"/>
                </a:lnTo>
                <a:lnTo>
                  <a:pt x="130" y="471"/>
                </a:lnTo>
                <a:lnTo>
                  <a:pt x="87" y="477"/>
                </a:lnTo>
                <a:lnTo>
                  <a:pt x="87" y="538"/>
                </a:lnTo>
                <a:lnTo>
                  <a:pt x="0" y="416"/>
                </a:lnTo>
                <a:lnTo>
                  <a:pt x="95" y="299"/>
                </a:lnTo>
                <a:lnTo>
                  <a:pt x="95" y="355"/>
                </a:lnTo>
              </a:path>
            </a:pathLst>
          </a:custGeom>
          <a:solidFill>
            <a:schemeClr val="bg1"/>
          </a:solidFill>
          <a:ln w="12700" cap="rnd" cmpd="sng">
            <a:solidFill>
              <a:schemeClr val="tx1"/>
            </a:solidFill>
            <a:prstDash val="solid"/>
            <a:round/>
            <a:headEnd type="none" w="sm" len="sm"/>
            <a:tailEnd type="none" w="sm" len="sm"/>
          </a:ln>
          <a:effectLst/>
        </p:spPr>
        <p:txBody>
          <a:bodyPr/>
          <a:lstStyle/>
          <a:p>
            <a:endParaRPr lang="en-GB"/>
          </a:p>
        </p:txBody>
      </p:sp>
      <p:sp>
        <p:nvSpPr>
          <p:cNvPr id="8217" name="Freeform 25"/>
          <p:cNvSpPr>
            <a:spLocks/>
          </p:cNvSpPr>
          <p:nvPr/>
        </p:nvSpPr>
        <p:spPr bwMode="auto">
          <a:xfrm>
            <a:off x="1527175" y="1217613"/>
            <a:ext cx="1066800" cy="646112"/>
          </a:xfrm>
          <a:custGeom>
            <a:avLst/>
            <a:gdLst/>
            <a:ahLst/>
            <a:cxnLst>
              <a:cxn ang="0">
                <a:pos x="452" y="259"/>
              </a:cxn>
              <a:cxn ang="0">
                <a:pos x="438" y="231"/>
              </a:cxn>
              <a:cxn ang="0">
                <a:pos x="420" y="207"/>
              </a:cxn>
              <a:cxn ang="0">
                <a:pos x="399" y="186"/>
              </a:cxn>
              <a:cxn ang="0">
                <a:pos x="373" y="171"/>
              </a:cxn>
              <a:cxn ang="0">
                <a:pos x="344" y="160"/>
              </a:cxn>
              <a:cxn ang="0">
                <a:pos x="316" y="156"/>
              </a:cxn>
              <a:cxn ang="0">
                <a:pos x="287" y="156"/>
              </a:cxn>
              <a:cxn ang="0">
                <a:pos x="256" y="164"/>
              </a:cxn>
              <a:cxn ang="0">
                <a:pos x="227" y="177"/>
              </a:cxn>
              <a:cxn ang="0">
                <a:pos x="203" y="194"/>
              </a:cxn>
              <a:cxn ang="0">
                <a:pos x="185" y="214"/>
              </a:cxn>
              <a:cxn ang="0">
                <a:pos x="169" y="241"/>
              </a:cxn>
              <a:cxn ang="0">
                <a:pos x="156" y="267"/>
              </a:cxn>
              <a:cxn ang="0">
                <a:pos x="151" y="297"/>
              </a:cxn>
              <a:cxn ang="0">
                <a:pos x="154" y="327"/>
              </a:cxn>
              <a:cxn ang="0">
                <a:pos x="159" y="357"/>
              </a:cxn>
              <a:cxn ang="0">
                <a:pos x="15" y="406"/>
              </a:cxn>
              <a:cxn ang="0">
                <a:pos x="7" y="376"/>
              </a:cxn>
              <a:cxn ang="0">
                <a:pos x="2" y="346"/>
              </a:cxn>
              <a:cxn ang="0">
                <a:pos x="0" y="316"/>
              </a:cxn>
              <a:cxn ang="0">
                <a:pos x="0" y="286"/>
              </a:cxn>
              <a:cxn ang="0">
                <a:pos x="2" y="256"/>
              </a:cxn>
              <a:cxn ang="0">
                <a:pos x="10" y="228"/>
              </a:cxn>
              <a:cxn ang="0">
                <a:pos x="18" y="199"/>
              </a:cxn>
              <a:cxn ang="0">
                <a:pos x="31" y="173"/>
              </a:cxn>
              <a:cxn ang="0">
                <a:pos x="62" y="122"/>
              </a:cxn>
              <a:cxn ang="0">
                <a:pos x="81" y="100"/>
              </a:cxn>
              <a:cxn ang="0">
                <a:pos x="101" y="79"/>
              </a:cxn>
              <a:cxn ang="0">
                <a:pos x="125" y="60"/>
              </a:cxn>
              <a:cxn ang="0">
                <a:pos x="151" y="43"/>
              </a:cxn>
              <a:cxn ang="0">
                <a:pos x="177" y="28"/>
              </a:cxn>
              <a:cxn ang="0">
                <a:pos x="206" y="17"/>
              </a:cxn>
              <a:cxn ang="0">
                <a:pos x="237" y="8"/>
              </a:cxn>
              <a:cxn ang="0">
                <a:pos x="266" y="4"/>
              </a:cxn>
              <a:cxn ang="0">
                <a:pos x="297" y="0"/>
              </a:cxn>
              <a:cxn ang="0">
                <a:pos x="329" y="2"/>
              </a:cxn>
              <a:cxn ang="0">
                <a:pos x="357" y="6"/>
              </a:cxn>
              <a:cxn ang="0">
                <a:pos x="386" y="11"/>
              </a:cxn>
              <a:cxn ang="0">
                <a:pos x="415" y="21"/>
              </a:cxn>
              <a:cxn ang="0">
                <a:pos x="441" y="32"/>
              </a:cxn>
              <a:cxn ang="0">
                <a:pos x="467" y="47"/>
              </a:cxn>
              <a:cxn ang="0">
                <a:pos x="493" y="64"/>
              </a:cxn>
              <a:cxn ang="0">
                <a:pos x="514" y="83"/>
              </a:cxn>
              <a:cxn ang="0">
                <a:pos x="535" y="105"/>
              </a:cxn>
              <a:cxn ang="0">
                <a:pos x="556" y="128"/>
              </a:cxn>
              <a:cxn ang="0">
                <a:pos x="572" y="154"/>
              </a:cxn>
              <a:cxn ang="0">
                <a:pos x="587" y="181"/>
              </a:cxn>
              <a:cxn ang="0">
                <a:pos x="598" y="211"/>
              </a:cxn>
              <a:cxn ang="0">
                <a:pos x="671" y="184"/>
              </a:cxn>
              <a:cxn ang="0">
                <a:pos x="572" y="380"/>
              </a:cxn>
              <a:cxn ang="0">
                <a:pos x="378" y="284"/>
              </a:cxn>
              <a:cxn ang="0">
                <a:pos x="452" y="259"/>
              </a:cxn>
            </a:cxnLst>
            <a:rect l="0" t="0" r="r" b="b"/>
            <a:pathLst>
              <a:path w="672" h="407">
                <a:moveTo>
                  <a:pt x="452" y="259"/>
                </a:moveTo>
                <a:lnTo>
                  <a:pt x="438" y="231"/>
                </a:lnTo>
                <a:lnTo>
                  <a:pt x="420" y="207"/>
                </a:lnTo>
                <a:lnTo>
                  <a:pt x="399" y="186"/>
                </a:lnTo>
                <a:lnTo>
                  <a:pt x="373" y="171"/>
                </a:lnTo>
                <a:lnTo>
                  <a:pt x="344" y="160"/>
                </a:lnTo>
                <a:lnTo>
                  <a:pt x="316" y="156"/>
                </a:lnTo>
                <a:lnTo>
                  <a:pt x="287" y="156"/>
                </a:lnTo>
                <a:lnTo>
                  <a:pt x="256" y="164"/>
                </a:lnTo>
                <a:lnTo>
                  <a:pt x="227" y="177"/>
                </a:lnTo>
                <a:lnTo>
                  <a:pt x="203" y="194"/>
                </a:lnTo>
                <a:lnTo>
                  <a:pt x="185" y="214"/>
                </a:lnTo>
                <a:lnTo>
                  <a:pt x="169" y="241"/>
                </a:lnTo>
                <a:lnTo>
                  <a:pt x="156" y="267"/>
                </a:lnTo>
                <a:lnTo>
                  <a:pt x="151" y="297"/>
                </a:lnTo>
                <a:lnTo>
                  <a:pt x="154" y="327"/>
                </a:lnTo>
                <a:lnTo>
                  <a:pt x="159" y="357"/>
                </a:lnTo>
                <a:lnTo>
                  <a:pt x="15" y="406"/>
                </a:lnTo>
                <a:lnTo>
                  <a:pt x="7" y="376"/>
                </a:lnTo>
                <a:lnTo>
                  <a:pt x="2" y="346"/>
                </a:lnTo>
                <a:lnTo>
                  <a:pt x="0" y="316"/>
                </a:lnTo>
                <a:lnTo>
                  <a:pt x="0" y="286"/>
                </a:lnTo>
                <a:lnTo>
                  <a:pt x="2" y="256"/>
                </a:lnTo>
                <a:lnTo>
                  <a:pt x="10" y="228"/>
                </a:lnTo>
                <a:lnTo>
                  <a:pt x="18" y="199"/>
                </a:lnTo>
                <a:lnTo>
                  <a:pt x="31" y="173"/>
                </a:lnTo>
                <a:lnTo>
                  <a:pt x="62" y="122"/>
                </a:lnTo>
                <a:lnTo>
                  <a:pt x="81" y="100"/>
                </a:lnTo>
                <a:lnTo>
                  <a:pt x="101" y="79"/>
                </a:lnTo>
                <a:lnTo>
                  <a:pt x="125" y="60"/>
                </a:lnTo>
                <a:lnTo>
                  <a:pt x="151" y="43"/>
                </a:lnTo>
                <a:lnTo>
                  <a:pt x="177" y="28"/>
                </a:lnTo>
                <a:lnTo>
                  <a:pt x="206" y="17"/>
                </a:lnTo>
                <a:lnTo>
                  <a:pt x="237" y="8"/>
                </a:lnTo>
                <a:lnTo>
                  <a:pt x="266" y="4"/>
                </a:lnTo>
                <a:lnTo>
                  <a:pt x="297" y="0"/>
                </a:lnTo>
                <a:lnTo>
                  <a:pt x="329" y="2"/>
                </a:lnTo>
                <a:lnTo>
                  <a:pt x="357" y="6"/>
                </a:lnTo>
                <a:lnTo>
                  <a:pt x="386" y="11"/>
                </a:lnTo>
                <a:lnTo>
                  <a:pt x="415" y="21"/>
                </a:lnTo>
                <a:lnTo>
                  <a:pt x="441" y="32"/>
                </a:lnTo>
                <a:lnTo>
                  <a:pt x="467" y="47"/>
                </a:lnTo>
                <a:lnTo>
                  <a:pt x="493" y="64"/>
                </a:lnTo>
                <a:lnTo>
                  <a:pt x="514" y="83"/>
                </a:lnTo>
                <a:lnTo>
                  <a:pt x="535" y="105"/>
                </a:lnTo>
                <a:lnTo>
                  <a:pt x="556" y="128"/>
                </a:lnTo>
                <a:lnTo>
                  <a:pt x="572" y="154"/>
                </a:lnTo>
                <a:lnTo>
                  <a:pt x="587" y="181"/>
                </a:lnTo>
                <a:lnTo>
                  <a:pt x="598" y="211"/>
                </a:lnTo>
                <a:lnTo>
                  <a:pt x="671" y="184"/>
                </a:lnTo>
                <a:lnTo>
                  <a:pt x="572" y="380"/>
                </a:lnTo>
                <a:lnTo>
                  <a:pt x="378" y="284"/>
                </a:lnTo>
                <a:lnTo>
                  <a:pt x="452" y="259"/>
                </a:lnTo>
              </a:path>
            </a:pathLst>
          </a:custGeom>
          <a:solidFill>
            <a:schemeClr val="bg1"/>
          </a:solidFill>
          <a:ln w="12700" cap="rnd" cmpd="sng">
            <a:solidFill>
              <a:schemeClr val="tx1"/>
            </a:solidFill>
            <a:prstDash val="solid"/>
            <a:round/>
            <a:headEnd type="none" w="sm" len="sm"/>
            <a:tailEnd type="none" w="sm" len="sm"/>
          </a:ln>
          <a:effectLst/>
        </p:spPr>
        <p:txBody>
          <a:bodyPr/>
          <a:lstStyle/>
          <a:p>
            <a:endParaRPr lang="en-GB"/>
          </a:p>
        </p:txBody>
      </p:sp>
      <p:sp>
        <p:nvSpPr>
          <p:cNvPr id="8218" name="Freeform 26"/>
          <p:cNvSpPr>
            <a:spLocks/>
          </p:cNvSpPr>
          <p:nvPr/>
        </p:nvSpPr>
        <p:spPr bwMode="auto">
          <a:xfrm>
            <a:off x="5788025" y="1144588"/>
            <a:ext cx="1104900" cy="730250"/>
          </a:xfrm>
          <a:custGeom>
            <a:avLst/>
            <a:gdLst/>
            <a:ahLst/>
            <a:cxnLst>
              <a:cxn ang="0">
                <a:pos x="466" y="306"/>
              </a:cxn>
              <a:cxn ang="0">
                <a:pos x="466" y="276"/>
              </a:cxn>
              <a:cxn ang="0">
                <a:pos x="452" y="247"/>
              </a:cxn>
              <a:cxn ang="0">
                <a:pos x="438" y="221"/>
              </a:cxn>
              <a:cxn ang="0">
                <a:pos x="417" y="198"/>
              </a:cxn>
              <a:cxn ang="0">
                <a:pos x="396" y="179"/>
              </a:cxn>
              <a:cxn ang="0">
                <a:pos x="369" y="166"/>
              </a:cxn>
              <a:cxn ang="0">
                <a:pos x="341" y="157"/>
              </a:cxn>
              <a:cxn ang="0">
                <a:pos x="306" y="153"/>
              </a:cxn>
              <a:cxn ang="0">
                <a:pos x="278" y="157"/>
              </a:cxn>
              <a:cxn ang="0">
                <a:pos x="250" y="166"/>
              </a:cxn>
              <a:cxn ang="0">
                <a:pos x="223" y="179"/>
              </a:cxn>
              <a:cxn ang="0">
                <a:pos x="202" y="198"/>
              </a:cxn>
              <a:cxn ang="0">
                <a:pos x="181" y="221"/>
              </a:cxn>
              <a:cxn ang="0">
                <a:pos x="167" y="247"/>
              </a:cxn>
              <a:cxn ang="0">
                <a:pos x="153" y="276"/>
              </a:cxn>
              <a:cxn ang="0">
                <a:pos x="153" y="306"/>
              </a:cxn>
              <a:cxn ang="0">
                <a:pos x="0" y="306"/>
              </a:cxn>
              <a:cxn ang="0">
                <a:pos x="7" y="245"/>
              </a:cxn>
              <a:cxn ang="0">
                <a:pos x="28" y="187"/>
              </a:cxn>
              <a:cxn ang="0">
                <a:pos x="56" y="136"/>
              </a:cxn>
              <a:cxn ang="0">
                <a:pos x="70" y="111"/>
              </a:cxn>
              <a:cxn ang="0">
                <a:pos x="91" y="90"/>
              </a:cxn>
              <a:cxn ang="0">
                <a:pos x="112" y="70"/>
              </a:cxn>
              <a:cxn ang="0">
                <a:pos x="139" y="53"/>
              </a:cxn>
              <a:cxn ang="0">
                <a:pos x="160" y="37"/>
              </a:cxn>
              <a:cxn ang="0">
                <a:pos x="188" y="24"/>
              </a:cxn>
              <a:cxn ang="0">
                <a:pos x="216" y="13"/>
              </a:cxn>
              <a:cxn ang="0">
                <a:pos x="244" y="5"/>
              </a:cxn>
              <a:cxn ang="0">
                <a:pos x="278" y="1"/>
              </a:cxn>
              <a:cxn ang="0">
                <a:pos x="306" y="0"/>
              </a:cxn>
              <a:cxn ang="0">
                <a:pos x="341" y="1"/>
              </a:cxn>
              <a:cxn ang="0">
                <a:pos x="369" y="5"/>
              </a:cxn>
              <a:cxn ang="0">
                <a:pos x="396" y="13"/>
              </a:cxn>
              <a:cxn ang="0">
                <a:pos x="431" y="24"/>
              </a:cxn>
              <a:cxn ang="0">
                <a:pos x="459" y="37"/>
              </a:cxn>
              <a:cxn ang="0">
                <a:pos x="480" y="53"/>
              </a:cxn>
              <a:cxn ang="0">
                <a:pos x="507" y="70"/>
              </a:cxn>
              <a:cxn ang="0">
                <a:pos x="528" y="90"/>
              </a:cxn>
              <a:cxn ang="0">
                <a:pos x="549" y="111"/>
              </a:cxn>
              <a:cxn ang="0">
                <a:pos x="563" y="136"/>
              </a:cxn>
              <a:cxn ang="0">
                <a:pos x="598" y="187"/>
              </a:cxn>
              <a:cxn ang="0">
                <a:pos x="612" y="245"/>
              </a:cxn>
              <a:cxn ang="0">
                <a:pos x="619" y="306"/>
              </a:cxn>
              <a:cxn ang="0">
                <a:pos x="695" y="306"/>
              </a:cxn>
              <a:cxn ang="0">
                <a:pos x="542" y="459"/>
              </a:cxn>
              <a:cxn ang="0">
                <a:pos x="389" y="306"/>
              </a:cxn>
              <a:cxn ang="0">
                <a:pos x="466" y="306"/>
              </a:cxn>
            </a:cxnLst>
            <a:rect l="0" t="0" r="r" b="b"/>
            <a:pathLst>
              <a:path w="696" h="460">
                <a:moveTo>
                  <a:pt x="466" y="306"/>
                </a:moveTo>
                <a:lnTo>
                  <a:pt x="466" y="276"/>
                </a:lnTo>
                <a:lnTo>
                  <a:pt x="452" y="247"/>
                </a:lnTo>
                <a:lnTo>
                  <a:pt x="438" y="221"/>
                </a:lnTo>
                <a:lnTo>
                  <a:pt x="417" y="198"/>
                </a:lnTo>
                <a:lnTo>
                  <a:pt x="396" y="179"/>
                </a:lnTo>
                <a:lnTo>
                  <a:pt x="369" y="166"/>
                </a:lnTo>
                <a:lnTo>
                  <a:pt x="341" y="157"/>
                </a:lnTo>
                <a:lnTo>
                  <a:pt x="306" y="153"/>
                </a:lnTo>
                <a:lnTo>
                  <a:pt x="278" y="157"/>
                </a:lnTo>
                <a:lnTo>
                  <a:pt x="250" y="166"/>
                </a:lnTo>
                <a:lnTo>
                  <a:pt x="223" y="179"/>
                </a:lnTo>
                <a:lnTo>
                  <a:pt x="202" y="198"/>
                </a:lnTo>
                <a:lnTo>
                  <a:pt x="181" y="221"/>
                </a:lnTo>
                <a:lnTo>
                  <a:pt x="167" y="247"/>
                </a:lnTo>
                <a:lnTo>
                  <a:pt x="153" y="276"/>
                </a:lnTo>
                <a:lnTo>
                  <a:pt x="153" y="306"/>
                </a:lnTo>
                <a:lnTo>
                  <a:pt x="0" y="306"/>
                </a:lnTo>
                <a:lnTo>
                  <a:pt x="7" y="245"/>
                </a:lnTo>
                <a:lnTo>
                  <a:pt x="28" y="187"/>
                </a:lnTo>
                <a:lnTo>
                  <a:pt x="56" y="136"/>
                </a:lnTo>
                <a:lnTo>
                  <a:pt x="70" y="111"/>
                </a:lnTo>
                <a:lnTo>
                  <a:pt x="91" y="90"/>
                </a:lnTo>
                <a:lnTo>
                  <a:pt x="112" y="70"/>
                </a:lnTo>
                <a:lnTo>
                  <a:pt x="139" y="53"/>
                </a:lnTo>
                <a:lnTo>
                  <a:pt x="160" y="37"/>
                </a:lnTo>
                <a:lnTo>
                  <a:pt x="188" y="24"/>
                </a:lnTo>
                <a:lnTo>
                  <a:pt x="216" y="13"/>
                </a:lnTo>
                <a:lnTo>
                  <a:pt x="244" y="5"/>
                </a:lnTo>
                <a:lnTo>
                  <a:pt x="278" y="1"/>
                </a:lnTo>
                <a:lnTo>
                  <a:pt x="306" y="0"/>
                </a:lnTo>
                <a:lnTo>
                  <a:pt x="341" y="1"/>
                </a:lnTo>
                <a:lnTo>
                  <a:pt x="369" y="5"/>
                </a:lnTo>
                <a:lnTo>
                  <a:pt x="396" y="13"/>
                </a:lnTo>
                <a:lnTo>
                  <a:pt x="431" y="24"/>
                </a:lnTo>
                <a:lnTo>
                  <a:pt x="459" y="37"/>
                </a:lnTo>
                <a:lnTo>
                  <a:pt x="480" y="53"/>
                </a:lnTo>
                <a:lnTo>
                  <a:pt x="507" y="70"/>
                </a:lnTo>
                <a:lnTo>
                  <a:pt x="528" y="90"/>
                </a:lnTo>
                <a:lnTo>
                  <a:pt x="549" y="111"/>
                </a:lnTo>
                <a:lnTo>
                  <a:pt x="563" y="136"/>
                </a:lnTo>
                <a:lnTo>
                  <a:pt x="598" y="187"/>
                </a:lnTo>
                <a:lnTo>
                  <a:pt x="612" y="245"/>
                </a:lnTo>
                <a:lnTo>
                  <a:pt x="619" y="306"/>
                </a:lnTo>
                <a:lnTo>
                  <a:pt x="695" y="306"/>
                </a:lnTo>
                <a:lnTo>
                  <a:pt x="542" y="459"/>
                </a:lnTo>
                <a:lnTo>
                  <a:pt x="389" y="306"/>
                </a:lnTo>
                <a:lnTo>
                  <a:pt x="466" y="306"/>
                </a:lnTo>
              </a:path>
            </a:pathLst>
          </a:custGeom>
          <a:solidFill>
            <a:schemeClr val="bg1"/>
          </a:solidFill>
          <a:ln w="12700" cap="rnd" cmpd="sng">
            <a:solidFill>
              <a:schemeClr val="tx1"/>
            </a:solidFill>
            <a:prstDash val="solid"/>
            <a:round/>
            <a:headEnd type="none" w="sm" len="sm"/>
            <a:tailEnd type="none" w="sm" len="sm"/>
          </a:ln>
          <a:effectLst/>
        </p:spPr>
        <p:txBody>
          <a:bodyPr/>
          <a:lstStyle/>
          <a:p>
            <a:endParaRPr lang="en-GB"/>
          </a:p>
        </p:txBody>
      </p:sp>
      <p:sp>
        <p:nvSpPr>
          <p:cNvPr id="8219" name="Freeform 27"/>
          <p:cNvSpPr>
            <a:spLocks/>
          </p:cNvSpPr>
          <p:nvPr/>
        </p:nvSpPr>
        <p:spPr bwMode="auto">
          <a:xfrm>
            <a:off x="304800" y="4452938"/>
            <a:ext cx="730250" cy="1020762"/>
          </a:xfrm>
          <a:custGeom>
            <a:avLst/>
            <a:gdLst/>
            <a:ahLst/>
            <a:cxnLst>
              <a:cxn ang="0">
                <a:pos x="232" y="201"/>
              </a:cxn>
              <a:cxn ang="0">
                <a:pos x="218" y="207"/>
              </a:cxn>
              <a:cxn ang="0">
                <a:pos x="207" y="218"/>
              </a:cxn>
              <a:cxn ang="0">
                <a:pos x="196" y="229"/>
              </a:cxn>
              <a:cxn ang="0">
                <a:pos x="186" y="240"/>
              </a:cxn>
              <a:cxn ang="0">
                <a:pos x="177" y="251"/>
              </a:cxn>
              <a:cxn ang="0">
                <a:pos x="170" y="262"/>
              </a:cxn>
              <a:cxn ang="0">
                <a:pos x="165" y="279"/>
              </a:cxn>
              <a:cxn ang="0">
                <a:pos x="160" y="290"/>
              </a:cxn>
              <a:cxn ang="0">
                <a:pos x="156" y="307"/>
              </a:cxn>
              <a:cxn ang="0">
                <a:pos x="154" y="318"/>
              </a:cxn>
              <a:cxn ang="0">
                <a:pos x="154" y="335"/>
              </a:cxn>
              <a:cxn ang="0">
                <a:pos x="155" y="352"/>
              </a:cxn>
              <a:cxn ang="0">
                <a:pos x="157" y="363"/>
              </a:cxn>
              <a:cxn ang="0">
                <a:pos x="162" y="380"/>
              </a:cxn>
              <a:cxn ang="0">
                <a:pos x="167" y="396"/>
              </a:cxn>
              <a:cxn ang="0">
                <a:pos x="174" y="408"/>
              </a:cxn>
              <a:cxn ang="0">
                <a:pos x="183" y="424"/>
              </a:cxn>
              <a:cxn ang="0">
                <a:pos x="192" y="436"/>
              </a:cxn>
              <a:cxn ang="0">
                <a:pos x="214" y="458"/>
              </a:cxn>
              <a:cxn ang="0">
                <a:pos x="239" y="475"/>
              </a:cxn>
              <a:cxn ang="0">
                <a:pos x="266" y="480"/>
              </a:cxn>
              <a:cxn ang="0">
                <a:pos x="295" y="486"/>
              </a:cxn>
              <a:cxn ang="0">
                <a:pos x="324" y="486"/>
              </a:cxn>
              <a:cxn ang="0">
                <a:pos x="355" y="480"/>
              </a:cxn>
              <a:cxn ang="0">
                <a:pos x="383" y="469"/>
              </a:cxn>
              <a:cxn ang="0">
                <a:pos x="459" y="603"/>
              </a:cxn>
              <a:cxn ang="0">
                <a:pos x="402" y="631"/>
              </a:cxn>
              <a:cxn ang="0">
                <a:pos x="343" y="642"/>
              </a:cxn>
              <a:cxn ang="0">
                <a:pos x="284" y="642"/>
              </a:cxn>
              <a:cxn ang="0">
                <a:pos x="225" y="631"/>
              </a:cxn>
              <a:cxn ang="0">
                <a:pos x="197" y="626"/>
              </a:cxn>
              <a:cxn ang="0">
                <a:pos x="170" y="609"/>
              </a:cxn>
              <a:cxn ang="0">
                <a:pos x="144" y="598"/>
              </a:cxn>
              <a:cxn ang="0">
                <a:pos x="120" y="581"/>
              </a:cxn>
              <a:cxn ang="0">
                <a:pos x="97" y="558"/>
              </a:cxn>
              <a:cxn ang="0">
                <a:pos x="75" y="536"/>
              </a:cxn>
              <a:cxn ang="0">
                <a:pos x="56" y="514"/>
              </a:cxn>
              <a:cxn ang="0">
                <a:pos x="40" y="486"/>
              </a:cxn>
              <a:cxn ang="0">
                <a:pos x="26" y="458"/>
              </a:cxn>
              <a:cxn ang="0">
                <a:pos x="15" y="430"/>
              </a:cxn>
              <a:cxn ang="0">
                <a:pos x="6" y="402"/>
              </a:cxn>
              <a:cxn ang="0">
                <a:pos x="2" y="369"/>
              </a:cxn>
              <a:cxn ang="0">
                <a:pos x="0" y="341"/>
              </a:cxn>
              <a:cxn ang="0">
                <a:pos x="1" y="313"/>
              </a:cxn>
              <a:cxn ang="0">
                <a:pos x="4" y="285"/>
              </a:cxn>
              <a:cxn ang="0">
                <a:pos x="11" y="251"/>
              </a:cxn>
              <a:cxn ang="0">
                <a:pos x="21" y="223"/>
              </a:cxn>
              <a:cxn ang="0">
                <a:pos x="32" y="195"/>
              </a:cxn>
              <a:cxn ang="0">
                <a:pos x="47" y="173"/>
              </a:cxn>
              <a:cxn ang="0">
                <a:pos x="64" y="145"/>
              </a:cxn>
              <a:cxn ang="0">
                <a:pos x="83" y="123"/>
              </a:cxn>
              <a:cxn ang="0">
                <a:pos x="105" y="100"/>
              </a:cxn>
              <a:cxn ang="0">
                <a:pos x="129" y="84"/>
              </a:cxn>
              <a:cxn ang="0">
                <a:pos x="156" y="67"/>
              </a:cxn>
              <a:cxn ang="0">
                <a:pos x="118" y="0"/>
              </a:cxn>
              <a:cxn ang="0">
                <a:pos x="328" y="56"/>
              </a:cxn>
              <a:cxn ang="0">
                <a:pos x="270" y="268"/>
              </a:cxn>
              <a:cxn ang="0">
                <a:pos x="232" y="201"/>
              </a:cxn>
            </a:cxnLst>
            <a:rect l="0" t="0" r="r" b="b"/>
            <a:pathLst>
              <a:path w="460" h="643">
                <a:moveTo>
                  <a:pt x="232" y="201"/>
                </a:moveTo>
                <a:lnTo>
                  <a:pt x="218" y="207"/>
                </a:lnTo>
                <a:lnTo>
                  <a:pt x="207" y="218"/>
                </a:lnTo>
                <a:lnTo>
                  <a:pt x="196" y="229"/>
                </a:lnTo>
                <a:lnTo>
                  <a:pt x="186" y="240"/>
                </a:lnTo>
                <a:lnTo>
                  <a:pt x="177" y="251"/>
                </a:lnTo>
                <a:lnTo>
                  <a:pt x="170" y="262"/>
                </a:lnTo>
                <a:lnTo>
                  <a:pt x="165" y="279"/>
                </a:lnTo>
                <a:lnTo>
                  <a:pt x="160" y="290"/>
                </a:lnTo>
                <a:lnTo>
                  <a:pt x="156" y="307"/>
                </a:lnTo>
                <a:lnTo>
                  <a:pt x="154" y="318"/>
                </a:lnTo>
                <a:lnTo>
                  <a:pt x="154" y="335"/>
                </a:lnTo>
                <a:lnTo>
                  <a:pt x="155" y="352"/>
                </a:lnTo>
                <a:lnTo>
                  <a:pt x="157" y="363"/>
                </a:lnTo>
                <a:lnTo>
                  <a:pt x="162" y="380"/>
                </a:lnTo>
                <a:lnTo>
                  <a:pt x="167" y="396"/>
                </a:lnTo>
                <a:lnTo>
                  <a:pt x="174" y="408"/>
                </a:lnTo>
                <a:lnTo>
                  <a:pt x="183" y="424"/>
                </a:lnTo>
                <a:lnTo>
                  <a:pt x="192" y="436"/>
                </a:lnTo>
                <a:lnTo>
                  <a:pt x="214" y="458"/>
                </a:lnTo>
                <a:lnTo>
                  <a:pt x="239" y="475"/>
                </a:lnTo>
                <a:lnTo>
                  <a:pt x="266" y="480"/>
                </a:lnTo>
                <a:lnTo>
                  <a:pt x="295" y="486"/>
                </a:lnTo>
                <a:lnTo>
                  <a:pt x="324" y="486"/>
                </a:lnTo>
                <a:lnTo>
                  <a:pt x="355" y="480"/>
                </a:lnTo>
                <a:lnTo>
                  <a:pt x="383" y="469"/>
                </a:lnTo>
                <a:lnTo>
                  <a:pt x="459" y="603"/>
                </a:lnTo>
                <a:lnTo>
                  <a:pt x="402" y="631"/>
                </a:lnTo>
                <a:lnTo>
                  <a:pt x="343" y="642"/>
                </a:lnTo>
                <a:lnTo>
                  <a:pt x="284" y="642"/>
                </a:lnTo>
                <a:lnTo>
                  <a:pt x="225" y="631"/>
                </a:lnTo>
                <a:lnTo>
                  <a:pt x="197" y="626"/>
                </a:lnTo>
                <a:lnTo>
                  <a:pt x="170" y="609"/>
                </a:lnTo>
                <a:lnTo>
                  <a:pt x="144" y="598"/>
                </a:lnTo>
                <a:lnTo>
                  <a:pt x="120" y="581"/>
                </a:lnTo>
                <a:lnTo>
                  <a:pt x="97" y="558"/>
                </a:lnTo>
                <a:lnTo>
                  <a:pt x="75" y="536"/>
                </a:lnTo>
                <a:lnTo>
                  <a:pt x="56" y="514"/>
                </a:lnTo>
                <a:lnTo>
                  <a:pt x="40" y="486"/>
                </a:lnTo>
                <a:lnTo>
                  <a:pt x="26" y="458"/>
                </a:lnTo>
                <a:lnTo>
                  <a:pt x="15" y="430"/>
                </a:lnTo>
                <a:lnTo>
                  <a:pt x="6" y="402"/>
                </a:lnTo>
                <a:lnTo>
                  <a:pt x="2" y="369"/>
                </a:lnTo>
                <a:lnTo>
                  <a:pt x="0" y="341"/>
                </a:lnTo>
                <a:lnTo>
                  <a:pt x="1" y="313"/>
                </a:lnTo>
                <a:lnTo>
                  <a:pt x="4" y="285"/>
                </a:lnTo>
                <a:lnTo>
                  <a:pt x="11" y="251"/>
                </a:lnTo>
                <a:lnTo>
                  <a:pt x="21" y="223"/>
                </a:lnTo>
                <a:lnTo>
                  <a:pt x="32" y="195"/>
                </a:lnTo>
                <a:lnTo>
                  <a:pt x="47" y="173"/>
                </a:lnTo>
                <a:lnTo>
                  <a:pt x="64" y="145"/>
                </a:lnTo>
                <a:lnTo>
                  <a:pt x="83" y="123"/>
                </a:lnTo>
                <a:lnTo>
                  <a:pt x="105" y="100"/>
                </a:lnTo>
                <a:lnTo>
                  <a:pt x="129" y="84"/>
                </a:lnTo>
                <a:lnTo>
                  <a:pt x="156" y="67"/>
                </a:lnTo>
                <a:lnTo>
                  <a:pt x="118" y="0"/>
                </a:lnTo>
                <a:lnTo>
                  <a:pt x="328" y="56"/>
                </a:lnTo>
                <a:lnTo>
                  <a:pt x="270" y="268"/>
                </a:lnTo>
                <a:lnTo>
                  <a:pt x="232" y="201"/>
                </a:lnTo>
              </a:path>
            </a:pathLst>
          </a:custGeom>
          <a:solidFill>
            <a:schemeClr val="bg1"/>
          </a:solidFill>
          <a:ln w="12700" cap="rnd" cmpd="sng">
            <a:solidFill>
              <a:schemeClr val="tx1"/>
            </a:solidFill>
            <a:prstDash val="solid"/>
            <a:round/>
            <a:headEnd type="none" w="sm" len="sm"/>
            <a:tailEnd type="none" w="sm" len="sm"/>
          </a:ln>
          <a:effectLst/>
        </p:spPr>
        <p:txBody>
          <a:bodyPr/>
          <a:lstStyle/>
          <a:p>
            <a:endParaRPr lang="en-GB"/>
          </a:p>
        </p:txBody>
      </p:sp>
      <p:sp>
        <p:nvSpPr>
          <p:cNvPr id="8220" name="Freeform 28"/>
          <p:cNvSpPr>
            <a:spLocks/>
          </p:cNvSpPr>
          <p:nvPr/>
        </p:nvSpPr>
        <p:spPr bwMode="auto">
          <a:xfrm>
            <a:off x="228600" y="2163763"/>
            <a:ext cx="728663" cy="1100137"/>
          </a:xfrm>
          <a:custGeom>
            <a:avLst/>
            <a:gdLst/>
            <a:ahLst/>
            <a:cxnLst>
              <a:cxn ang="0">
                <a:pos x="274" y="234"/>
              </a:cxn>
              <a:cxn ang="0">
                <a:pos x="220" y="257"/>
              </a:cxn>
              <a:cxn ang="0">
                <a:pos x="198" y="277"/>
              </a:cxn>
              <a:cxn ang="0">
                <a:pos x="179" y="300"/>
              </a:cxn>
              <a:cxn ang="0">
                <a:pos x="166" y="326"/>
              </a:cxn>
              <a:cxn ang="0">
                <a:pos x="157" y="356"/>
              </a:cxn>
              <a:cxn ang="0">
                <a:pos x="154" y="385"/>
              </a:cxn>
              <a:cxn ang="0">
                <a:pos x="158" y="418"/>
              </a:cxn>
              <a:cxn ang="0">
                <a:pos x="167" y="445"/>
              </a:cxn>
              <a:cxn ang="0">
                <a:pos x="181" y="471"/>
              </a:cxn>
              <a:cxn ang="0">
                <a:pos x="200" y="494"/>
              </a:cxn>
              <a:cxn ang="0">
                <a:pos x="224" y="514"/>
              </a:cxn>
              <a:cxn ang="0">
                <a:pos x="280" y="534"/>
              </a:cxn>
              <a:cxn ang="0">
                <a:pos x="312" y="692"/>
              </a:cxn>
              <a:cxn ang="0">
                <a:pos x="250" y="685"/>
              </a:cxn>
              <a:cxn ang="0">
                <a:pos x="192" y="669"/>
              </a:cxn>
              <a:cxn ang="0">
                <a:pos x="140" y="642"/>
              </a:cxn>
              <a:cxn ang="0">
                <a:pos x="93" y="606"/>
              </a:cxn>
              <a:cxn ang="0">
                <a:pos x="55" y="560"/>
              </a:cxn>
              <a:cxn ang="0">
                <a:pos x="26" y="507"/>
              </a:cxn>
              <a:cxn ang="0">
                <a:pos x="7" y="451"/>
              </a:cxn>
              <a:cxn ang="0">
                <a:pos x="0" y="389"/>
              </a:cxn>
              <a:cxn ang="0">
                <a:pos x="6" y="326"/>
              </a:cxn>
              <a:cxn ang="0">
                <a:pos x="23" y="267"/>
              </a:cxn>
              <a:cxn ang="0">
                <a:pos x="50" y="214"/>
              </a:cxn>
              <a:cxn ang="0">
                <a:pos x="87" y="168"/>
              </a:cxn>
              <a:cxn ang="0">
                <a:pos x="132" y="132"/>
              </a:cxn>
              <a:cxn ang="0">
                <a:pos x="183" y="102"/>
              </a:cxn>
              <a:cxn ang="0">
                <a:pos x="241" y="83"/>
              </a:cxn>
              <a:cxn ang="0">
                <a:pos x="303" y="76"/>
              </a:cxn>
              <a:cxn ang="0">
                <a:pos x="458" y="152"/>
              </a:cxn>
              <a:cxn ang="0">
                <a:pos x="305" y="231"/>
              </a:cxn>
            </a:cxnLst>
            <a:rect l="0" t="0" r="r" b="b"/>
            <a:pathLst>
              <a:path w="459" h="693">
                <a:moveTo>
                  <a:pt x="305" y="231"/>
                </a:moveTo>
                <a:lnTo>
                  <a:pt x="274" y="234"/>
                </a:lnTo>
                <a:lnTo>
                  <a:pt x="245" y="244"/>
                </a:lnTo>
                <a:lnTo>
                  <a:pt x="220" y="257"/>
                </a:lnTo>
                <a:lnTo>
                  <a:pt x="208" y="267"/>
                </a:lnTo>
                <a:lnTo>
                  <a:pt x="198" y="277"/>
                </a:lnTo>
                <a:lnTo>
                  <a:pt x="188" y="290"/>
                </a:lnTo>
                <a:lnTo>
                  <a:pt x="179" y="300"/>
                </a:lnTo>
                <a:lnTo>
                  <a:pt x="171" y="313"/>
                </a:lnTo>
                <a:lnTo>
                  <a:pt x="166" y="326"/>
                </a:lnTo>
                <a:lnTo>
                  <a:pt x="161" y="339"/>
                </a:lnTo>
                <a:lnTo>
                  <a:pt x="157" y="356"/>
                </a:lnTo>
                <a:lnTo>
                  <a:pt x="155" y="369"/>
                </a:lnTo>
                <a:lnTo>
                  <a:pt x="154" y="385"/>
                </a:lnTo>
                <a:lnTo>
                  <a:pt x="155" y="402"/>
                </a:lnTo>
                <a:lnTo>
                  <a:pt x="158" y="418"/>
                </a:lnTo>
                <a:lnTo>
                  <a:pt x="162" y="432"/>
                </a:lnTo>
                <a:lnTo>
                  <a:pt x="167" y="445"/>
                </a:lnTo>
                <a:lnTo>
                  <a:pt x="173" y="458"/>
                </a:lnTo>
                <a:lnTo>
                  <a:pt x="181" y="471"/>
                </a:lnTo>
                <a:lnTo>
                  <a:pt x="191" y="484"/>
                </a:lnTo>
                <a:lnTo>
                  <a:pt x="200" y="494"/>
                </a:lnTo>
                <a:lnTo>
                  <a:pt x="212" y="504"/>
                </a:lnTo>
                <a:lnTo>
                  <a:pt x="224" y="514"/>
                </a:lnTo>
                <a:lnTo>
                  <a:pt x="250" y="527"/>
                </a:lnTo>
                <a:lnTo>
                  <a:pt x="280" y="534"/>
                </a:lnTo>
                <a:lnTo>
                  <a:pt x="310" y="537"/>
                </a:lnTo>
                <a:lnTo>
                  <a:pt x="312" y="692"/>
                </a:lnTo>
                <a:lnTo>
                  <a:pt x="281" y="692"/>
                </a:lnTo>
                <a:lnTo>
                  <a:pt x="250" y="685"/>
                </a:lnTo>
                <a:lnTo>
                  <a:pt x="221" y="679"/>
                </a:lnTo>
                <a:lnTo>
                  <a:pt x="192" y="669"/>
                </a:lnTo>
                <a:lnTo>
                  <a:pt x="165" y="659"/>
                </a:lnTo>
                <a:lnTo>
                  <a:pt x="140" y="642"/>
                </a:lnTo>
                <a:lnTo>
                  <a:pt x="116" y="626"/>
                </a:lnTo>
                <a:lnTo>
                  <a:pt x="93" y="606"/>
                </a:lnTo>
                <a:lnTo>
                  <a:pt x="73" y="583"/>
                </a:lnTo>
                <a:lnTo>
                  <a:pt x="55" y="560"/>
                </a:lnTo>
                <a:lnTo>
                  <a:pt x="39" y="537"/>
                </a:lnTo>
                <a:lnTo>
                  <a:pt x="26" y="507"/>
                </a:lnTo>
                <a:lnTo>
                  <a:pt x="15" y="481"/>
                </a:lnTo>
                <a:lnTo>
                  <a:pt x="7" y="451"/>
                </a:lnTo>
                <a:lnTo>
                  <a:pt x="2" y="422"/>
                </a:lnTo>
                <a:lnTo>
                  <a:pt x="0" y="389"/>
                </a:lnTo>
                <a:lnTo>
                  <a:pt x="1" y="356"/>
                </a:lnTo>
                <a:lnTo>
                  <a:pt x="6" y="326"/>
                </a:lnTo>
                <a:lnTo>
                  <a:pt x="12" y="297"/>
                </a:lnTo>
                <a:lnTo>
                  <a:pt x="23" y="267"/>
                </a:lnTo>
                <a:lnTo>
                  <a:pt x="35" y="241"/>
                </a:lnTo>
                <a:lnTo>
                  <a:pt x="50" y="214"/>
                </a:lnTo>
                <a:lnTo>
                  <a:pt x="67" y="191"/>
                </a:lnTo>
                <a:lnTo>
                  <a:pt x="87" y="168"/>
                </a:lnTo>
                <a:lnTo>
                  <a:pt x="109" y="148"/>
                </a:lnTo>
                <a:lnTo>
                  <a:pt x="132" y="132"/>
                </a:lnTo>
                <a:lnTo>
                  <a:pt x="157" y="115"/>
                </a:lnTo>
                <a:lnTo>
                  <a:pt x="183" y="102"/>
                </a:lnTo>
                <a:lnTo>
                  <a:pt x="212" y="92"/>
                </a:lnTo>
                <a:lnTo>
                  <a:pt x="241" y="83"/>
                </a:lnTo>
                <a:lnTo>
                  <a:pt x="271" y="79"/>
                </a:lnTo>
                <a:lnTo>
                  <a:pt x="303" y="76"/>
                </a:lnTo>
                <a:lnTo>
                  <a:pt x="302" y="0"/>
                </a:lnTo>
                <a:lnTo>
                  <a:pt x="458" y="152"/>
                </a:lnTo>
                <a:lnTo>
                  <a:pt x="306" y="306"/>
                </a:lnTo>
                <a:lnTo>
                  <a:pt x="305" y="231"/>
                </a:lnTo>
              </a:path>
            </a:pathLst>
          </a:custGeom>
          <a:solidFill>
            <a:schemeClr val="bg1"/>
          </a:solidFill>
          <a:ln w="12700" cap="rnd" cmpd="sng">
            <a:solidFill>
              <a:schemeClr val="tx1"/>
            </a:solidFill>
            <a:prstDash val="solid"/>
            <a:round/>
            <a:headEnd type="none" w="sm" len="sm"/>
            <a:tailEnd type="none" w="sm" len="sm"/>
          </a:ln>
          <a:effectLst/>
        </p:spPr>
        <p:txBody>
          <a:bodyPr/>
          <a:lstStyle/>
          <a:p>
            <a:endParaRPr lang="en-GB"/>
          </a:p>
        </p:txBody>
      </p:sp>
      <p:sp>
        <p:nvSpPr>
          <p:cNvPr id="8221" name="Freeform 29"/>
          <p:cNvSpPr>
            <a:spLocks/>
          </p:cNvSpPr>
          <p:nvPr/>
        </p:nvSpPr>
        <p:spPr bwMode="auto">
          <a:xfrm>
            <a:off x="1689100" y="5729288"/>
            <a:ext cx="582613" cy="750887"/>
          </a:xfrm>
          <a:custGeom>
            <a:avLst/>
            <a:gdLst/>
            <a:ahLst/>
            <a:cxnLst>
              <a:cxn ang="0">
                <a:pos x="121" y="157"/>
              </a:cxn>
              <a:cxn ang="0">
                <a:pos x="119" y="190"/>
              </a:cxn>
              <a:cxn ang="0">
                <a:pos x="121" y="216"/>
              </a:cxn>
              <a:cxn ang="0">
                <a:pos x="126" y="243"/>
              </a:cxn>
              <a:cxn ang="0">
                <a:pos x="135" y="269"/>
              </a:cxn>
              <a:cxn ang="0">
                <a:pos x="144" y="288"/>
              </a:cxn>
              <a:cxn ang="0">
                <a:pos x="158" y="308"/>
              </a:cxn>
              <a:cxn ang="0">
                <a:pos x="188" y="321"/>
              </a:cxn>
              <a:cxn ang="0">
                <a:pos x="204" y="321"/>
              </a:cxn>
              <a:cxn ang="0">
                <a:pos x="220" y="315"/>
              </a:cxn>
              <a:cxn ang="0">
                <a:pos x="249" y="282"/>
              </a:cxn>
              <a:cxn ang="0">
                <a:pos x="261" y="262"/>
              </a:cxn>
              <a:cxn ang="0">
                <a:pos x="270" y="236"/>
              </a:cxn>
              <a:cxn ang="0">
                <a:pos x="279" y="210"/>
              </a:cxn>
              <a:cxn ang="0">
                <a:pos x="284" y="177"/>
              </a:cxn>
              <a:cxn ang="0">
                <a:pos x="366" y="184"/>
              </a:cxn>
              <a:cxn ang="0">
                <a:pos x="357" y="243"/>
              </a:cxn>
              <a:cxn ang="0">
                <a:pos x="341" y="302"/>
              </a:cxn>
              <a:cxn ang="0">
                <a:pos x="320" y="354"/>
              </a:cxn>
              <a:cxn ang="0">
                <a:pos x="295" y="400"/>
              </a:cxn>
              <a:cxn ang="0">
                <a:pos x="268" y="433"/>
              </a:cxn>
              <a:cxn ang="0">
                <a:pos x="238" y="459"/>
              </a:cxn>
              <a:cxn ang="0">
                <a:pos x="206" y="472"/>
              </a:cxn>
              <a:cxn ang="0">
                <a:pos x="172" y="472"/>
              </a:cxn>
              <a:cxn ang="0">
                <a:pos x="139" y="465"/>
              </a:cxn>
              <a:cxn ang="0">
                <a:pos x="112" y="446"/>
              </a:cxn>
              <a:cxn ang="0">
                <a:pos x="87" y="413"/>
              </a:cxn>
              <a:cxn ang="0">
                <a:pos x="66" y="374"/>
              </a:cxn>
              <a:cxn ang="0">
                <a:pos x="50" y="328"/>
              </a:cxn>
              <a:cxn ang="0">
                <a:pos x="41" y="275"/>
              </a:cxn>
              <a:cxn ang="0">
                <a:pos x="39" y="216"/>
              </a:cxn>
              <a:cxn ang="0">
                <a:pos x="41" y="151"/>
              </a:cxn>
              <a:cxn ang="0">
                <a:pos x="0" y="151"/>
              </a:cxn>
              <a:cxn ang="0">
                <a:pos x="96" y="0"/>
              </a:cxn>
              <a:cxn ang="0">
                <a:pos x="162" y="164"/>
              </a:cxn>
              <a:cxn ang="0">
                <a:pos x="121" y="157"/>
              </a:cxn>
            </a:cxnLst>
            <a:rect l="0" t="0" r="r" b="b"/>
            <a:pathLst>
              <a:path w="367" h="473">
                <a:moveTo>
                  <a:pt x="121" y="157"/>
                </a:moveTo>
                <a:lnTo>
                  <a:pt x="119" y="190"/>
                </a:lnTo>
                <a:lnTo>
                  <a:pt x="121" y="216"/>
                </a:lnTo>
                <a:lnTo>
                  <a:pt x="126" y="243"/>
                </a:lnTo>
                <a:lnTo>
                  <a:pt x="135" y="269"/>
                </a:lnTo>
                <a:lnTo>
                  <a:pt x="144" y="288"/>
                </a:lnTo>
                <a:lnTo>
                  <a:pt x="158" y="308"/>
                </a:lnTo>
                <a:lnTo>
                  <a:pt x="188" y="321"/>
                </a:lnTo>
                <a:lnTo>
                  <a:pt x="204" y="321"/>
                </a:lnTo>
                <a:lnTo>
                  <a:pt x="220" y="315"/>
                </a:lnTo>
                <a:lnTo>
                  <a:pt x="249" y="282"/>
                </a:lnTo>
                <a:lnTo>
                  <a:pt x="261" y="262"/>
                </a:lnTo>
                <a:lnTo>
                  <a:pt x="270" y="236"/>
                </a:lnTo>
                <a:lnTo>
                  <a:pt x="279" y="210"/>
                </a:lnTo>
                <a:lnTo>
                  <a:pt x="284" y="177"/>
                </a:lnTo>
                <a:lnTo>
                  <a:pt x="366" y="184"/>
                </a:lnTo>
                <a:lnTo>
                  <a:pt x="357" y="243"/>
                </a:lnTo>
                <a:lnTo>
                  <a:pt x="341" y="302"/>
                </a:lnTo>
                <a:lnTo>
                  <a:pt x="320" y="354"/>
                </a:lnTo>
                <a:lnTo>
                  <a:pt x="295" y="400"/>
                </a:lnTo>
                <a:lnTo>
                  <a:pt x="268" y="433"/>
                </a:lnTo>
                <a:lnTo>
                  <a:pt x="238" y="459"/>
                </a:lnTo>
                <a:lnTo>
                  <a:pt x="206" y="472"/>
                </a:lnTo>
                <a:lnTo>
                  <a:pt x="172" y="472"/>
                </a:lnTo>
                <a:lnTo>
                  <a:pt x="139" y="465"/>
                </a:lnTo>
                <a:lnTo>
                  <a:pt x="112" y="446"/>
                </a:lnTo>
                <a:lnTo>
                  <a:pt x="87" y="413"/>
                </a:lnTo>
                <a:lnTo>
                  <a:pt x="66" y="374"/>
                </a:lnTo>
                <a:lnTo>
                  <a:pt x="50" y="328"/>
                </a:lnTo>
                <a:lnTo>
                  <a:pt x="41" y="275"/>
                </a:lnTo>
                <a:lnTo>
                  <a:pt x="39" y="216"/>
                </a:lnTo>
                <a:lnTo>
                  <a:pt x="41" y="151"/>
                </a:lnTo>
                <a:lnTo>
                  <a:pt x="0" y="151"/>
                </a:lnTo>
                <a:lnTo>
                  <a:pt x="96" y="0"/>
                </a:lnTo>
                <a:lnTo>
                  <a:pt x="162" y="164"/>
                </a:lnTo>
                <a:lnTo>
                  <a:pt x="121" y="157"/>
                </a:lnTo>
              </a:path>
            </a:pathLst>
          </a:custGeom>
          <a:solidFill>
            <a:schemeClr val="bg1"/>
          </a:solidFill>
          <a:ln w="12700" cap="rnd" cmpd="sng">
            <a:solidFill>
              <a:schemeClr val="tx1"/>
            </a:solidFill>
            <a:prstDash val="solid"/>
            <a:round/>
            <a:headEnd type="none" w="sm" len="sm"/>
            <a:tailEnd type="none" w="sm" len="sm"/>
          </a:ln>
          <a:effectLst/>
        </p:spPr>
        <p:txBody>
          <a:bodyPr/>
          <a:lstStyle/>
          <a:p>
            <a:endParaRPr lang="en-GB"/>
          </a:p>
        </p:txBody>
      </p:sp>
      <p:sp>
        <p:nvSpPr>
          <p:cNvPr id="8222" name="Freeform 30"/>
          <p:cNvSpPr>
            <a:spLocks/>
          </p:cNvSpPr>
          <p:nvPr/>
        </p:nvSpPr>
        <p:spPr bwMode="auto">
          <a:xfrm>
            <a:off x="7312025" y="2208213"/>
            <a:ext cx="1104900" cy="736600"/>
          </a:xfrm>
          <a:custGeom>
            <a:avLst/>
            <a:gdLst/>
            <a:ahLst/>
            <a:cxnLst>
              <a:cxn ang="0">
                <a:pos x="466" y="309"/>
              </a:cxn>
              <a:cxn ang="0">
                <a:pos x="458" y="249"/>
              </a:cxn>
              <a:cxn ang="0">
                <a:pos x="441" y="223"/>
              </a:cxn>
              <a:cxn ang="0">
                <a:pos x="424" y="199"/>
              </a:cxn>
              <a:cxn ang="0">
                <a:pos x="398" y="181"/>
              </a:cxn>
              <a:cxn ang="0">
                <a:pos x="373" y="166"/>
              </a:cxn>
              <a:cxn ang="0">
                <a:pos x="339" y="157"/>
              </a:cxn>
              <a:cxn ang="0">
                <a:pos x="305" y="154"/>
              </a:cxn>
              <a:cxn ang="0">
                <a:pos x="279" y="157"/>
              </a:cxn>
              <a:cxn ang="0">
                <a:pos x="245" y="166"/>
              </a:cxn>
              <a:cxn ang="0">
                <a:pos x="220" y="181"/>
              </a:cxn>
              <a:cxn ang="0">
                <a:pos x="203" y="199"/>
              </a:cxn>
              <a:cxn ang="0">
                <a:pos x="178" y="223"/>
              </a:cxn>
              <a:cxn ang="0">
                <a:pos x="169" y="249"/>
              </a:cxn>
              <a:cxn ang="0">
                <a:pos x="152" y="309"/>
              </a:cxn>
              <a:cxn ang="0">
                <a:pos x="0" y="309"/>
              </a:cxn>
              <a:cxn ang="0">
                <a:pos x="8" y="246"/>
              </a:cxn>
              <a:cxn ang="0">
                <a:pos x="25" y="190"/>
              </a:cxn>
              <a:cxn ang="0">
                <a:pos x="50" y="137"/>
              </a:cxn>
              <a:cxn ang="0">
                <a:pos x="93" y="92"/>
              </a:cxn>
              <a:cxn ang="0">
                <a:pos x="135" y="54"/>
              </a:cxn>
              <a:cxn ang="0">
                <a:pos x="186" y="24"/>
              </a:cxn>
              <a:cxn ang="0">
                <a:pos x="245" y="6"/>
              </a:cxn>
              <a:cxn ang="0">
                <a:pos x="271" y="3"/>
              </a:cxn>
              <a:cxn ang="0">
                <a:pos x="305" y="0"/>
              </a:cxn>
              <a:cxn ang="0">
                <a:pos x="339" y="3"/>
              </a:cxn>
              <a:cxn ang="0">
                <a:pos x="373" y="6"/>
              </a:cxn>
              <a:cxn ang="0">
                <a:pos x="432" y="24"/>
              </a:cxn>
              <a:cxn ang="0">
                <a:pos x="483" y="54"/>
              </a:cxn>
              <a:cxn ang="0">
                <a:pos x="525" y="92"/>
              </a:cxn>
              <a:cxn ang="0">
                <a:pos x="568" y="137"/>
              </a:cxn>
              <a:cxn ang="0">
                <a:pos x="593" y="190"/>
              </a:cxn>
              <a:cxn ang="0">
                <a:pos x="610" y="246"/>
              </a:cxn>
              <a:cxn ang="0">
                <a:pos x="619" y="309"/>
              </a:cxn>
              <a:cxn ang="0">
                <a:pos x="695" y="309"/>
              </a:cxn>
              <a:cxn ang="0">
                <a:pos x="542" y="463"/>
              </a:cxn>
              <a:cxn ang="0">
                <a:pos x="390" y="309"/>
              </a:cxn>
              <a:cxn ang="0">
                <a:pos x="466" y="309"/>
              </a:cxn>
            </a:cxnLst>
            <a:rect l="0" t="0" r="r" b="b"/>
            <a:pathLst>
              <a:path w="696" h="464">
                <a:moveTo>
                  <a:pt x="466" y="309"/>
                </a:moveTo>
                <a:lnTo>
                  <a:pt x="458" y="249"/>
                </a:lnTo>
                <a:lnTo>
                  <a:pt x="441" y="223"/>
                </a:lnTo>
                <a:lnTo>
                  <a:pt x="424" y="199"/>
                </a:lnTo>
                <a:lnTo>
                  <a:pt x="398" y="181"/>
                </a:lnTo>
                <a:lnTo>
                  <a:pt x="373" y="166"/>
                </a:lnTo>
                <a:lnTo>
                  <a:pt x="339" y="157"/>
                </a:lnTo>
                <a:lnTo>
                  <a:pt x="305" y="154"/>
                </a:lnTo>
                <a:lnTo>
                  <a:pt x="279" y="157"/>
                </a:lnTo>
                <a:lnTo>
                  <a:pt x="245" y="166"/>
                </a:lnTo>
                <a:lnTo>
                  <a:pt x="220" y="181"/>
                </a:lnTo>
                <a:lnTo>
                  <a:pt x="203" y="199"/>
                </a:lnTo>
                <a:lnTo>
                  <a:pt x="178" y="223"/>
                </a:lnTo>
                <a:lnTo>
                  <a:pt x="169" y="249"/>
                </a:lnTo>
                <a:lnTo>
                  <a:pt x="152" y="309"/>
                </a:lnTo>
                <a:lnTo>
                  <a:pt x="0" y="309"/>
                </a:lnTo>
                <a:lnTo>
                  <a:pt x="8" y="246"/>
                </a:lnTo>
                <a:lnTo>
                  <a:pt x="25" y="190"/>
                </a:lnTo>
                <a:lnTo>
                  <a:pt x="50" y="137"/>
                </a:lnTo>
                <a:lnTo>
                  <a:pt x="93" y="92"/>
                </a:lnTo>
                <a:lnTo>
                  <a:pt x="135" y="54"/>
                </a:lnTo>
                <a:lnTo>
                  <a:pt x="186" y="24"/>
                </a:lnTo>
                <a:lnTo>
                  <a:pt x="245" y="6"/>
                </a:lnTo>
                <a:lnTo>
                  <a:pt x="271" y="3"/>
                </a:lnTo>
                <a:lnTo>
                  <a:pt x="305" y="0"/>
                </a:lnTo>
                <a:lnTo>
                  <a:pt x="339" y="3"/>
                </a:lnTo>
                <a:lnTo>
                  <a:pt x="373" y="6"/>
                </a:lnTo>
                <a:lnTo>
                  <a:pt x="432" y="24"/>
                </a:lnTo>
                <a:lnTo>
                  <a:pt x="483" y="54"/>
                </a:lnTo>
                <a:lnTo>
                  <a:pt x="525" y="92"/>
                </a:lnTo>
                <a:lnTo>
                  <a:pt x="568" y="137"/>
                </a:lnTo>
                <a:lnTo>
                  <a:pt x="593" y="190"/>
                </a:lnTo>
                <a:lnTo>
                  <a:pt x="610" y="246"/>
                </a:lnTo>
                <a:lnTo>
                  <a:pt x="619" y="309"/>
                </a:lnTo>
                <a:lnTo>
                  <a:pt x="695" y="309"/>
                </a:lnTo>
                <a:lnTo>
                  <a:pt x="542" y="463"/>
                </a:lnTo>
                <a:lnTo>
                  <a:pt x="390" y="309"/>
                </a:lnTo>
                <a:lnTo>
                  <a:pt x="466" y="309"/>
                </a:lnTo>
              </a:path>
            </a:pathLst>
          </a:custGeom>
          <a:solidFill>
            <a:schemeClr val="bg1"/>
          </a:solidFill>
          <a:ln w="12700" cap="rnd" cmpd="sng">
            <a:solidFill>
              <a:schemeClr val="tx1"/>
            </a:solidFill>
            <a:prstDash val="solid"/>
            <a:round/>
            <a:headEnd type="none" w="sm" len="sm"/>
            <a:tailEnd type="none" w="sm" len="sm"/>
          </a:ln>
          <a:effectLst/>
        </p:spPr>
        <p:txBody>
          <a:bodyPr/>
          <a:lstStyle/>
          <a:p>
            <a:endParaRPr lang="en-GB"/>
          </a:p>
        </p:txBody>
      </p:sp>
      <p:sp>
        <p:nvSpPr>
          <p:cNvPr id="8223" name="Rectangle 31"/>
          <p:cNvSpPr>
            <a:spLocks noChangeArrowheads="1"/>
          </p:cNvSpPr>
          <p:nvPr/>
        </p:nvSpPr>
        <p:spPr bwMode="auto">
          <a:xfrm>
            <a:off x="3581400" y="3200400"/>
            <a:ext cx="1981200" cy="822325"/>
          </a:xfrm>
          <a:prstGeom prst="rect">
            <a:avLst/>
          </a:prstGeom>
          <a:noFill/>
          <a:ln w="9525">
            <a:noFill/>
            <a:miter lim="800000"/>
            <a:headEnd/>
            <a:tailEnd/>
          </a:ln>
          <a:effectLst/>
        </p:spPr>
        <p:txBody>
          <a:bodyPr lIns="92075" tIns="46038" rIns="92075" bIns="46038">
            <a:spAutoFit/>
          </a:bodyPr>
          <a:lstStyle/>
          <a:p>
            <a:pPr>
              <a:spcBef>
                <a:spcPct val="50000"/>
              </a:spcBef>
            </a:pPr>
            <a:r>
              <a:rPr lang="en-GB" b="1">
                <a:latin typeface="Arial" charset="0"/>
              </a:rPr>
              <a:t>EFFECTIVE COACH</a:t>
            </a:r>
          </a:p>
        </p:txBody>
      </p:sp>
    </p:spTree>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5"/>
          <p:cNvGraphicFramePr>
            <a:graphicFrameLocks noGrp="1"/>
          </p:cNvGraphicFramePr>
          <p:nvPr>
            <p:ph idx="1"/>
          </p:nvPr>
        </p:nvGraphicFramePr>
        <p:xfrm>
          <a:off x="457200" y="428625"/>
          <a:ext cx="8229600" cy="58578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Rectangle 4"/>
          <p:cNvSpPr/>
          <p:nvPr/>
        </p:nvSpPr>
        <p:spPr>
          <a:xfrm>
            <a:off x="3214678" y="2643182"/>
            <a:ext cx="2643206" cy="1428760"/>
          </a:xfrm>
          <a:prstGeom prst="rect">
            <a:avLst/>
          </a:prstGeom>
          <a:solidFill>
            <a:srgbClr val="92D050"/>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dirty="0" smtClean="0"/>
              <a:t>Process</a:t>
            </a:r>
            <a:endParaRPr lang="en-GB" sz="4000" dirty="0"/>
          </a:p>
        </p:txBody>
      </p:sp>
      <p:graphicFrame>
        <p:nvGraphicFramePr>
          <p:cNvPr id="8" name="Diagram 7"/>
          <p:cNvGraphicFramePr/>
          <p:nvPr/>
        </p:nvGraphicFramePr>
        <p:xfrm>
          <a:off x="1000100" y="428604"/>
          <a:ext cx="7215238" cy="5857916"/>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cxnSp>
        <p:nvCxnSpPr>
          <p:cNvPr id="9" name="Elbow Connector 8"/>
          <p:cNvCxnSpPr/>
          <p:nvPr/>
        </p:nvCxnSpPr>
        <p:spPr>
          <a:xfrm rot="5400000" flipH="1" flipV="1">
            <a:off x="4179091" y="2678901"/>
            <a:ext cx="4714908" cy="1214446"/>
          </a:xfrm>
          <a:prstGeom prst="bentConnector3">
            <a:avLst>
              <a:gd name="adj1" fmla="val -101"/>
            </a:avLst>
          </a:prstGeom>
          <a:ln>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10" name="Straight Arrow Connector 9"/>
          <p:cNvCxnSpPr/>
          <p:nvPr/>
        </p:nvCxnSpPr>
        <p:spPr>
          <a:xfrm>
            <a:off x="6000760" y="928670"/>
            <a:ext cx="1214446" cy="1588"/>
          </a:xfrm>
          <a:prstGeom prst="straightConnector1">
            <a:avLst/>
          </a:prstGeom>
          <a:ln>
            <a:headEnd type="triangle" w="med" len="med"/>
            <a:tailEnd type="none" w="med" len="med"/>
          </a:ln>
        </p:spPr>
        <p:style>
          <a:lnRef idx="1">
            <a:schemeClr val="accent1"/>
          </a:lnRef>
          <a:fillRef idx="0">
            <a:schemeClr val="accent1"/>
          </a:fillRef>
          <a:effectRef idx="0">
            <a:schemeClr val="accent1"/>
          </a:effectRef>
          <a:fontRef idx="minor">
            <a:schemeClr val="tx1"/>
          </a:fontRef>
        </p:style>
      </p:cxnSp>
      <p:sp>
        <p:nvSpPr>
          <p:cNvPr id="11" name="TextBox 10"/>
          <p:cNvSpPr txBox="1"/>
          <p:nvPr/>
        </p:nvSpPr>
        <p:spPr>
          <a:xfrm rot="16200000">
            <a:off x="6256864" y="3101458"/>
            <a:ext cx="1143008" cy="369332"/>
          </a:xfrm>
          <a:prstGeom prst="rect">
            <a:avLst/>
          </a:prstGeom>
          <a:noFill/>
        </p:spPr>
        <p:txBody>
          <a:bodyPr wrap="square" rtlCol="0">
            <a:spAutoFit/>
          </a:bodyPr>
          <a:lstStyle/>
          <a:p>
            <a:r>
              <a:rPr lang="en-GB" dirty="0" smtClean="0"/>
              <a:t>Feedback</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6"/>
                                        </p:tgtEl>
                                      </p:cBhvr>
                                    </p:animEffect>
                                    <p:set>
                                      <p:cBhvr>
                                        <p:cTn id="7" dur="1" fill="hold">
                                          <p:stCondLst>
                                            <p:cond delay="499"/>
                                          </p:stCondLst>
                                        </p:cTn>
                                        <p:tgtEl>
                                          <p:spTgt spid="6"/>
                                        </p:tgtEl>
                                        <p:attrNameLst>
                                          <p:attrName>style.visibility</p:attrName>
                                        </p:attrNameLst>
                                      </p:cBhvr>
                                      <p:to>
                                        <p:strVal val="hidden"/>
                                      </p:to>
                                    </p:set>
                                  </p:childTnLst>
                                </p:cTn>
                              </p:par>
                              <p:par>
                                <p:cTn id="8" presetID="10" presetClass="exit" presetSubtype="0" fill="hold" nodeType="withEffect">
                                  <p:stCondLst>
                                    <p:cond delay="0"/>
                                  </p:stCondLst>
                                  <p:childTnLst>
                                    <p:animEffect transition="out" filter="fade">
                                      <p:cBhvr>
                                        <p:cTn id="9" dur="500"/>
                                        <p:tgtEl>
                                          <p:spTgt spid="9"/>
                                        </p:tgtEl>
                                      </p:cBhvr>
                                    </p:animEffect>
                                    <p:set>
                                      <p:cBhvr>
                                        <p:cTn id="10" dur="1" fill="hold">
                                          <p:stCondLst>
                                            <p:cond delay="499"/>
                                          </p:stCondLst>
                                        </p:cTn>
                                        <p:tgtEl>
                                          <p:spTgt spid="9"/>
                                        </p:tgtEl>
                                        <p:attrNameLst>
                                          <p:attrName>style.visibility</p:attrName>
                                        </p:attrNameLst>
                                      </p:cBhvr>
                                      <p:to>
                                        <p:strVal val="hidden"/>
                                      </p:to>
                                    </p:set>
                                  </p:childTnLst>
                                </p:cTn>
                              </p:par>
                              <p:par>
                                <p:cTn id="11" presetID="10" presetClass="exit" presetSubtype="0" fill="hold" nodeType="withEffect">
                                  <p:stCondLst>
                                    <p:cond delay="0"/>
                                  </p:stCondLst>
                                  <p:childTnLst>
                                    <p:animEffect transition="out" filter="fade">
                                      <p:cBhvr>
                                        <p:cTn id="12" dur="2000"/>
                                        <p:tgtEl>
                                          <p:spTgt spid="10"/>
                                        </p:tgtEl>
                                      </p:cBhvr>
                                    </p:animEffect>
                                    <p:set>
                                      <p:cBhvr>
                                        <p:cTn id="13" dur="1" fill="hold">
                                          <p:stCondLst>
                                            <p:cond delay="1999"/>
                                          </p:stCondLst>
                                        </p:cTn>
                                        <p:tgtEl>
                                          <p:spTgt spid="10"/>
                                        </p:tgtEl>
                                        <p:attrNameLst>
                                          <p:attrName>style.visibility</p:attrName>
                                        </p:attrNameLst>
                                      </p:cBhvr>
                                      <p:to>
                                        <p:strVal val="hidden"/>
                                      </p:to>
                                    </p:set>
                                  </p:childTnLst>
                                </p:cTn>
                              </p:par>
                              <p:par>
                                <p:cTn id="14" presetID="10" presetClass="exit" presetSubtype="0" fill="hold" grpId="0" nodeType="withEffect">
                                  <p:stCondLst>
                                    <p:cond delay="0"/>
                                  </p:stCondLst>
                                  <p:childTnLst>
                                    <p:animEffect transition="out" filter="fade">
                                      <p:cBhvr>
                                        <p:cTn id="15" dur="500"/>
                                        <p:tgtEl>
                                          <p:spTgt spid="11"/>
                                        </p:tgtEl>
                                      </p:cBhvr>
                                    </p:animEffect>
                                    <p:set>
                                      <p:cBhvr>
                                        <p:cTn id="16" dur="1" fill="hold">
                                          <p:stCondLst>
                                            <p:cond delay="499"/>
                                          </p:stCondLst>
                                        </p:cTn>
                                        <p:tgtEl>
                                          <p:spTgt spid="11"/>
                                        </p:tgtEl>
                                        <p:attrNameLst>
                                          <p:attrName>style.visibility</p:attrName>
                                        </p:attrNameLst>
                                      </p:cBhvr>
                                      <p:to>
                                        <p:strVal val="hidden"/>
                                      </p:to>
                                    </p:set>
                                  </p:childTnLst>
                                </p:cTn>
                              </p:par>
                              <p:par>
                                <p:cTn id="17" presetID="10" presetClass="entr" presetSubtype="0" fill="hold" grpId="0" nodeType="withEffect">
                                  <p:stCondLst>
                                    <p:cond delay="0"/>
                                  </p:stCondLst>
                                  <p:childTnLst>
                                    <p:set>
                                      <p:cBhvr>
                                        <p:cTn id="18" dur="1" fill="hold">
                                          <p:stCondLst>
                                            <p:cond delay="0"/>
                                          </p:stCondLst>
                                        </p:cTn>
                                        <p:tgtEl>
                                          <p:spTgt spid="5"/>
                                        </p:tgtEl>
                                        <p:attrNameLst>
                                          <p:attrName>style.visibility</p:attrName>
                                        </p:attrNameLst>
                                      </p:cBhvr>
                                      <p:to>
                                        <p:strVal val="visible"/>
                                      </p:to>
                                    </p:set>
                                    <p:animEffect transition="in" filter="fade">
                                      <p:cBhvr>
                                        <p:cTn id="19" dur="2000"/>
                                        <p:tgtEl>
                                          <p:spTgt spid="5"/>
                                        </p:tgtEl>
                                      </p:cBhvr>
                                    </p:animEffect>
                                  </p:childTnLst>
                                </p:cTn>
                              </p:par>
                              <p:par>
                                <p:cTn id="20" presetID="49" presetClass="path" presetSubtype="0" accel="50000" decel="50000" fill="hold" grpId="1" nodeType="withEffect">
                                  <p:stCondLst>
                                    <p:cond delay="0"/>
                                  </p:stCondLst>
                                  <p:childTnLst>
                                    <p:animMotion origin="layout" path="M 3.05556E-6 -3.33333E-6 L -0.32674 -0.32546 " pathEditMode="relative" rAng="0" ptsTypes="AA">
                                      <p:cBhvr>
                                        <p:cTn id="21" dur="2000" fill="hold"/>
                                        <p:tgtEl>
                                          <p:spTgt spid="5"/>
                                        </p:tgtEl>
                                        <p:attrNameLst>
                                          <p:attrName>ppt_x</p:attrName>
                                          <p:attrName>ppt_y</p:attrName>
                                        </p:attrNameLst>
                                      </p:cBhvr>
                                      <p:rCtr x="-163" y="-163"/>
                                    </p:animMotion>
                                  </p:childTnLst>
                                </p:cTn>
                              </p:par>
                            </p:childTnLst>
                          </p:cTn>
                        </p:par>
                        <p:par>
                          <p:cTn id="22" fill="hold">
                            <p:stCondLst>
                              <p:cond delay="2000"/>
                            </p:stCondLst>
                            <p:childTnLst>
                              <p:par>
                                <p:cTn id="23" presetID="10" presetClass="entr" presetSubtype="0" fill="hold" grpId="0" nodeType="afterEffect">
                                  <p:stCondLst>
                                    <p:cond delay="0"/>
                                  </p:stCondLst>
                                  <p:childTnLst>
                                    <p:set>
                                      <p:cBhvr>
                                        <p:cTn id="24" dur="1" fill="hold">
                                          <p:stCondLst>
                                            <p:cond delay="0"/>
                                          </p:stCondLst>
                                        </p:cTn>
                                        <p:tgtEl>
                                          <p:spTgt spid="8"/>
                                        </p:tgtEl>
                                        <p:attrNameLst>
                                          <p:attrName>style.visibility</p:attrName>
                                        </p:attrNameLst>
                                      </p:cBhvr>
                                      <p:to>
                                        <p:strVal val="visible"/>
                                      </p:to>
                                    </p:set>
                                    <p:animEffect transition="in" filter="fade">
                                      <p:cBhvr>
                                        <p:cTn id="25" dur="1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AsOne/>
      </p:bldGraphic>
      <p:bldP spid="5" grpId="0" animBg="1"/>
      <p:bldP spid="5" grpId="1" animBg="1"/>
      <p:bldGraphic spid="8" grpId="0">
        <p:bldAsOne/>
      </p:bldGraphic>
      <p:bldP spid="11" grpId="0"/>
    </p:bld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Content Placeholder 8"/>
          <p:cNvGraphicFramePr>
            <a:graphicFrameLocks noGrp="1"/>
          </p:cNvGraphicFramePr>
          <p:nvPr>
            <p:ph idx="1"/>
          </p:nvPr>
        </p:nvGraphicFramePr>
        <p:xfrm>
          <a:off x="2428860" y="285728"/>
          <a:ext cx="4714908" cy="58531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cxnSp>
        <p:nvCxnSpPr>
          <p:cNvPr id="13" name="Elbow Connector 12"/>
          <p:cNvCxnSpPr/>
          <p:nvPr/>
        </p:nvCxnSpPr>
        <p:spPr>
          <a:xfrm rot="5400000" flipH="1" flipV="1">
            <a:off x="4464843" y="1750207"/>
            <a:ext cx="5429288" cy="2786082"/>
          </a:xfrm>
          <a:prstGeom prst="bentConnector3">
            <a:avLst>
              <a:gd name="adj1" fmla="val 176"/>
            </a:avLst>
          </a:prstGeom>
          <a:ln>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5857884" y="428604"/>
            <a:ext cx="2714644" cy="1588"/>
          </a:xfrm>
          <a:prstGeom prst="line">
            <a:avLst/>
          </a:prstGeom>
          <a:ln>
            <a:headEnd type="triangle" w="med" len="med"/>
            <a:tailEnd type="none" w="med" len="med"/>
          </a:ln>
        </p:spPr>
        <p:style>
          <a:lnRef idx="1">
            <a:schemeClr val="accent1"/>
          </a:lnRef>
          <a:fillRef idx="0">
            <a:schemeClr val="accent1"/>
          </a:fillRef>
          <a:effectRef idx="0">
            <a:schemeClr val="accent1"/>
          </a:effectRef>
          <a:fontRef idx="minor">
            <a:schemeClr val="tx1"/>
          </a:fontRef>
        </p:style>
      </p:cxnSp>
      <p:sp>
        <p:nvSpPr>
          <p:cNvPr id="20" name="TextBox 19"/>
          <p:cNvSpPr txBox="1"/>
          <p:nvPr/>
        </p:nvSpPr>
        <p:spPr>
          <a:xfrm rot="16200000">
            <a:off x="7685624" y="2887144"/>
            <a:ext cx="1143008" cy="369332"/>
          </a:xfrm>
          <a:prstGeom prst="rect">
            <a:avLst/>
          </a:prstGeom>
          <a:noFill/>
        </p:spPr>
        <p:txBody>
          <a:bodyPr wrap="square" rtlCol="0">
            <a:spAutoFit/>
          </a:bodyPr>
          <a:lstStyle/>
          <a:p>
            <a:r>
              <a:rPr lang="en-GB" dirty="0" smtClean="0"/>
              <a:t>Feedback</a:t>
            </a:r>
            <a:endParaRPr lang="en-GB" dirty="0"/>
          </a:p>
        </p:txBody>
      </p:sp>
      <p:sp>
        <p:nvSpPr>
          <p:cNvPr id="7" name="Left Brace 6"/>
          <p:cNvSpPr/>
          <p:nvPr/>
        </p:nvSpPr>
        <p:spPr>
          <a:xfrm>
            <a:off x="2285984" y="1000108"/>
            <a:ext cx="1143008" cy="2071702"/>
          </a:xfrm>
          <a:prstGeom prst="leftBrace">
            <a:avLst>
              <a:gd name="adj1" fmla="val 8333"/>
              <a:gd name="adj2" fmla="val 49387"/>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8" name="TextBox 7"/>
          <p:cNvSpPr txBox="1"/>
          <p:nvPr/>
        </p:nvSpPr>
        <p:spPr>
          <a:xfrm>
            <a:off x="500034" y="1785926"/>
            <a:ext cx="1857388" cy="369332"/>
          </a:xfrm>
          <a:prstGeom prst="rect">
            <a:avLst/>
          </a:prstGeom>
          <a:noFill/>
        </p:spPr>
        <p:txBody>
          <a:bodyPr wrap="square" rtlCol="0">
            <a:spAutoFit/>
          </a:bodyPr>
          <a:lstStyle/>
          <a:p>
            <a:r>
              <a:rPr lang="en-GB" dirty="0" smtClean="0"/>
              <a:t>Executive Process</a:t>
            </a:r>
            <a:endParaRPr lang="en-GB" dirty="0"/>
          </a:p>
        </p:txBody>
      </p:sp>
    </p:spTree>
  </p:cSld>
  <p:clrMapOvr>
    <a:masterClrMapping/>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ext Box 2"/>
          <p:cNvSpPr txBox="1">
            <a:spLocks noChangeArrowheads="1"/>
          </p:cNvSpPr>
          <p:nvPr/>
        </p:nvSpPr>
        <p:spPr bwMode="auto">
          <a:xfrm>
            <a:off x="285720" y="457200"/>
            <a:ext cx="8858280" cy="5170646"/>
          </a:xfrm>
          <a:prstGeom prst="rect">
            <a:avLst/>
          </a:prstGeom>
          <a:noFill/>
          <a:ln w="9525">
            <a:noFill/>
            <a:miter lim="800000"/>
            <a:headEnd/>
            <a:tailEnd/>
          </a:ln>
          <a:effectLst/>
        </p:spPr>
        <p:txBody>
          <a:bodyPr wrap="square">
            <a:spAutoFit/>
          </a:bodyPr>
          <a:lstStyle/>
          <a:p>
            <a:pPr marL="457200" indent="-457200">
              <a:spcBef>
                <a:spcPct val="50000"/>
              </a:spcBef>
            </a:pPr>
            <a:r>
              <a:rPr lang="en-US" sz="2400" b="1" dirty="0" smtClean="0"/>
              <a:t> 1 . STIMULUS </a:t>
            </a:r>
            <a:r>
              <a:rPr lang="en-US" sz="2400" b="1" dirty="0"/>
              <a:t>IDENTIFICATION</a:t>
            </a:r>
          </a:p>
          <a:p>
            <a:pPr marL="457200" indent="-457200">
              <a:spcBef>
                <a:spcPct val="50000"/>
              </a:spcBef>
              <a:buFont typeface="Arial" pitchFamily="34" charset="0"/>
              <a:buChar char="•"/>
            </a:pPr>
            <a:endParaRPr lang="en-US" b="1" dirty="0" smtClean="0">
              <a:solidFill>
                <a:srgbClr val="000099"/>
              </a:solidFill>
            </a:endParaRPr>
          </a:p>
          <a:p>
            <a:pPr marL="457200" indent="-457200">
              <a:spcBef>
                <a:spcPct val="50000"/>
              </a:spcBef>
              <a:buFont typeface="Arial" pitchFamily="34" charset="0"/>
              <a:buChar char="•"/>
            </a:pPr>
            <a:r>
              <a:rPr lang="en-US" sz="2400" b="1" dirty="0" smtClean="0"/>
              <a:t>This </a:t>
            </a:r>
            <a:r>
              <a:rPr lang="en-US" sz="2400" b="1" dirty="0"/>
              <a:t>component of the processing stage determines how the information or cues gathered by the senses and </a:t>
            </a:r>
            <a:r>
              <a:rPr lang="en-US" sz="2400" b="1" dirty="0" err="1"/>
              <a:t>proprioceptors</a:t>
            </a:r>
            <a:r>
              <a:rPr lang="en-US" sz="2400" b="1" dirty="0"/>
              <a:t> are identified, interpreted and </a:t>
            </a:r>
            <a:r>
              <a:rPr lang="en-US" sz="2400" b="1" dirty="0" err="1"/>
              <a:t>organised</a:t>
            </a:r>
            <a:r>
              <a:rPr lang="en-US" sz="2400" b="1" dirty="0"/>
              <a:t>.</a:t>
            </a:r>
          </a:p>
          <a:p>
            <a:pPr marL="457200" indent="-457200">
              <a:spcBef>
                <a:spcPct val="50000"/>
              </a:spcBef>
              <a:buFont typeface="Arial" pitchFamily="34" charset="0"/>
              <a:buChar char="•"/>
            </a:pPr>
            <a:endParaRPr lang="en-US" sz="2400" dirty="0">
              <a:solidFill>
                <a:srgbClr val="000099"/>
              </a:solidFill>
            </a:endParaRPr>
          </a:p>
          <a:p>
            <a:pPr marL="457200" indent="-457200">
              <a:spcBef>
                <a:spcPct val="50000"/>
              </a:spcBef>
              <a:buFont typeface="Arial" pitchFamily="34" charset="0"/>
              <a:buChar char="•"/>
            </a:pPr>
            <a:r>
              <a:rPr lang="en-US" sz="2400" b="1" dirty="0"/>
              <a:t>The process of identifying the information is </a:t>
            </a:r>
            <a:r>
              <a:rPr lang="en-US" sz="2400" b="1" u="sng" dirty="0"/>
              <a:t>signal detection.</a:t>
            </a:r>
          </a:p>
          <a:p>
            <a:pPr marL="457200" indent="-457200">
              <a:spcBef>
                <a:spcPct val="50000"/>
              </a:spcBef>
              <a:buFont typeface="Arial" pitchFamily="34" charset="0"/>
              <a:buChar char="•"/>
            </a:pPr>
            <a:endParaRPr lang="en-US" sz="2400" b="1" dirty="0"/>
          </a:p>
          <a:p>
            <a:pPr marL="457200" indent="-457200">
              <a:spcBef>
                <a:spcPct val="50000"/>
              </a:spcBef>
              <a:buFont typeface="Arial" pitchFamily="34" charset="0"/>
              <a:buChar char="•"/>
            </a:pPr>
            <a:r>
              <a:rPr lang="en-US" sz="2400" b="1" dirty="0"/>
              <a:t>The process of selecting the most relevant information is </a:t>
            </a:r>
            <a:r>
              <a:rPr lang="en-US" sz="2400" b="1" u="sng" dirty="0"/>
              <a:t>selective attention.</a:t>
            </a:r>
          </a:p>
          <a:p>
            <a:pPr marL="457200" indent="-457200">
              <a:spcBef>
                <a:spcPct val="50000"/>
              </a:spcBef>
            </a:pPr>
            <a:endParaRPr lang="en-AU" dirty="0">
              <a:solidFill>
                <a:srgbClr val="000099"/>
              </a:solidFill>
            </a:endParaRPr>
          </a:p>
        </p:txBody>
      </p:sp>
    </p:spTree>
  </p:cSld>
  <p:clrMapOvr>
    <a:masterClrMapping/>
  </p:clrMapOvr>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ext Box 2"/>
          <p:cNvSpPr txBox="1">
            <a:spLocks noChangeArrowheads="1"/>
          </p:cNvSpPr>
          <p:nvPr/>
        </p:nvSpPr>
        <p:spPr bwMode="auto">
          <a:xfrm>
            <a:off x="0" y="533400"/>
            <a:ext cx="9144000" cy="3816429"/>
          </a:xfrm>
          <a:prstGeom prst="rect">
            <a:avLst/>
          </a:prstGeom>
          <a:noFill/>
          <a:ln w="9525">
            <a:noFill/>
            <a:miter lim="800000"/>
            <a:headEnd/>
            <a:tailEnd/>
          </a:ln>
          <a:effectLst/>
        </p:spPr>
        <p:txBody>
          <a:bodyPr wrap="square">
            <a:spAutoFit/>
          </a:bodyPr>
          <a:lstStyle/>
          <a:p>
            <a:pPr>
              <a:spcBef>
                <a:spcPct val="50000"/>
              </a:spcBef>
            </a:pPr>
            <a:r>
              <a:rPr lang="en-US" b="1" dirty="0" smtClean="0"/>
              <a:t>RESPONSE SELECTION</a:t>
            </a:r>
          </a:p>
          <a:p>
            <a:pPr>
              <a:spcBef>
                <a:spcPct val="50000"/>
              </a:spcBef>
            </a:pPr>
            <a:endParaRPr lang="en-US" b="1" dirty="0"/>
          </a:p>
          <a:p>
            <a:pPr>
              <a:spcBef>
                <a:spcPct val="50000"/>
              </a:spcBef>
            </a:pPr>
            <a:r>
              <a:rPr lang="en-US" sz="2000" dirty="0"/>
              <a:t>Now that the information has identified, interpreted and </a:t>
            </a:r>
            <a:r>
              <a:rPr lang="en-US" sz="2000" dirty="0" err="1"/>
              <a:t>organised</a:t>
            </a:r>
            <a:r>
              <a:rPr lang="en-US" sz="2000" dirty="0"/>
              <a:t>, the performer must decide on an appropriate response</a:t>
            </a:r>
            <a:r>
              <a:rPr lang="en-US" sz="2000" dirty="0" smtClean="0"/>
              <a:t>.</a:t>
            </a:r>
          </a:p>
          <a:p>
            <a:pPr>
              <a:spcBef>
                <a:spcPct val="50000"/>
              </a:spcBef>
            </a:pPr>
            <a:endParaRPr lang="en-US" sz="2000" dirty="0"/>
          </a:p>
          <a:p>
            <a:pPr>
              <a:spcBef>
                <a:spcPct val="50000"/>
              </a:spcBef>
              <a:buFontTx/>
              <a:buChar char="-"/>
            </a:pPr>
            <a:r>
              <a:rPr lang="en-US" sz="2000" dirty="0"/>
              <a:t> The process is easier for an advanced performer who has more </a:t>
            </a:r>
            <a:r>
              <a:rPr lang="en-US" sz="2000" dirty="0" smtClean="0"/>
              <a:t>experience</a:t>
            </a:r>
            <a:endParaRPr lang="en-US" sz="2000" dirty="0"/>
          </a:p>
          <a:p>
            <a:pPr>
              <a:spcBef>
                <a:spcPct val="50000"/>
              </a:spcBef>
              <a:buFontTx/>
              <a:buChar char="-"/>
            </a:pPr>
            <a:r>
              <a:rPr lang="en-US" sz="2000" dirty="0"/>
              <a:t> If there are more choices it may take longer to </a:t>
            </a:r>
            <a:r>
              <a:rPr lang="en-US" sz="2000" dirty="0" smtClean="0"/>
              <a:t>decide.</a:t>
            </a:r>
            <a:endParaRPr lang="en-US" sz="2000" dirty="0"/>
          </a:p>
          <a:p>
            <a:pPr>
              <a:spcBef>
                <a:spcPct val="50000"/>
              </a:spcBef>
              <a:buFontTx/>
              <a:buChar char="-"/>
            </a:pPr>
            <a:r>
              <a:rPr lang="en-US" sz="2000" dirty="0"/>
              <a:t> If the response needs to be </a:t>
            </a:r>
            <a:r>
              <a:rPr lang="en-US" sz="2000" dirty="0" smtClean="0"/>
              <a:t>altered, </a:t>
            </a:r>
            <a:r>
              <a:rPr lang="en-US" sz="2000" dirty="0"/>
              <a:t>processing a response may be delayed.</a:t>
            </a:r>
          </a:p>
          <a:p>
            <a:pPr>
              <a:spcBef>
                <a:spcPct val="50000"/>
              </a:spcBef>
            </a:pPr>
            <a:r>
              <a:rPr lang="en-US" dirty="0">
                <a:solidFill>
                  <a:srgbClr val="CC0099"/>
                </a:solidFill>
              </a:rPr>
              <a:t> </a:t>
            </a:r>
            <a:endParaRPr lang="en-AU" dirty="0">
              <a:solidFill>
                <a:srgbClr val="CC0099"/>
              </a:solidFill>
            </a:endParaRPr>
          </a:p>
        </p:txBody>
      </p:sp>
    </p:spTree>
  </p:cSld>
  <p:clrMapOvr>
    <a:masterClrMapping/>
  </p:clrMapOvr>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7" name="Text Box 3"/>
          <p:cNvSpPr txBox="1">
            <a:spLocks noChangeArrowheads="1"/>
          </p:cNvSpPr>
          <p:nvPr/>
        </p:nvSpPr>
        <p:spPr bwMode="auto">
          <a:xfrm>
            <a:off x="381000" y="609600"/>
            <a:ext cx="8305800" cy="5001369"/>
          </a:xfrm>
          <a:prstGeom prst="rect">
            <a:avLst/>
          </a:prstGeom>
          <a:noFill/>
          <a:ln w="9525">
            <a:noFill/>
            <a:miter lim="800000"/>
            <a:headEnd/>
            <a:tailEnd/>
          </a:ln>
          <a:effectLst/>
        </p:spPr>
        <p:txBody>
          <a:bodyPr>
            <a:spAutoFit/>
          </a:bodyPr>
          <a:lstStyle/>
          <a:p>
            <a:pPr>
              <a:spcBef>
                <a:spcPct val="50000"/>
              </a:spcBef>
            </a:pPr>
            <a:r>
              <a:rPr lang="en-US" sz="2800" b="1" dirty="0" smtClean="0"/>
              <a:t>RESPONSE PROGRAMMING</a:t>
            </a:r>
          </a:p>
          <a:p>
            <a:pPr>
              <a:spcBef>
                <a:spcPct val="50000"/>
              </a:spcBef>
            </a:pPr>
            <a:endParaRPr lang="en-US" dirty="0"/>
          </a:p>
          <a:p>
            <a:pPr>
              <a:spcBef>
                <a:spcPct val="50000"/>
              </a:spcBef>
            </a:pPr>
            <a:r>
              <a:rPr lang="en-US" sz="2400" dirty="0"/>
              <a:t>The movement response is </a:t>
            </a:r>
            <a:r>
              <a:rPr lang="en-US" sz="2400" dirty="0" err="1"/>
              <a:t>organised</a:t>
            </a:r>
            <a:r>
              <a:rPr lang="en-US" sz="2400" dirty="0"/>
              <a:t> and initiated after a decision has been made.</a:t>
            </a:r>
          </a:p>
          <a:p>
            <a:pPr>
              <a:spcBef>
                <a:spcPct val="50000"/>
              </a:spcBef>
            </a:pPr>
            <a:r>
              <a:rPr lang="en-US" sz="2400" dirty="0"/>
              <a:t>The central nervous system (brain and spinal cord) is responsible for initiating and controlling the movement, as well as storing information.</a:t>
            </a:r>
          </a:p>
          <a:p>
            <a:pPr>
              <a:spcBef>
                <a:spcPct val="50000"/>
              </a:spcBef>
            </a:pPr>
            <a:r>
              <a:rPr lang="en-US" sz="2400" dirty="0"/>
              <a:t>For rapid movements the movement response is </a:t>
            </a:r>
            <a:r>
              <a:rPr lang="en-US" sz="2400" dirty="0" err="1"/>
              <a:t>organised</a:t>
            </a:r>
            <a:r>
              <a:rPr lang="en-US" sz="2400" dirty="0"/>
              <a:t> through the motor program which has already </a:t>
            </a:r>
            <a:r>
              <a:rPr lang="en-US" sz="2400" dirty="0" smtClean="0"/>
              <a:t> been </a:t>
            </a:r>
            <a:r>
              <a:rPr lang="en-US" sz="2400" dirty="0"/>
              <a:t>established. </a:t>
            </a:r>
            <a:endParaRPr lang="en-US" sz="2400" dirty="0" smtClean="0"/>
          </a:p>
          <a:p>
            <a:pPr>
              <a:spcBef>
                <a:spcPct val="50000"/>
              </a:spcBef>
            </a:pPr>
            <a:r>
              <a:rPr lang="en-US" sz="2400" dirty="0" smtClean="0"/>
              <a:t>These </a:t>
            </a:r>
            <a:r>
              <a:rPr lang="en-US" sz="2400" dirty="0"/>
              <a:t>movements </a:t>
            </a:r>
            <a:r>
              <a:rPr lang="en-US" sz="2400" dirty="0" smtClean="0"/>
              <a:t> are </a:t>
            </a:r>
            <a:r>
              <a:rPr lang="en-US" sz="2400" dirty="0"/>
              <a:t>stored in the long term memory </a:t>
            </a:r>
            <a:r>
              <a:rPr lang="en-US" sz="2400" dirty="0" smtClean="0"/>
              <a:t>and </a:t>
            </a:r>
            <a:r>
              <a:rPr lang="en-US" sz="2400" dirty="0"/>
              <a:t>are able to be retrieved </a:t>
            </a:r>
            <a:r>
              <a:rPr lang="en-US" sz="2400" dirty="0" smtClean="0"/>
              <a:t> automatically</a:t>
            </a:r>
            <a:r>
              <a:rPr lang="en-US" sz="2400" dirty="0"/>
              <a:t>.</a:t>
            </a:r>
            <a:endParaRPr lang="en-AU" sz="2400" dirty="0"/>
          </a:p>
        </p:txBody>
      </p:sp>
    </p:spTree>
  </p:cSld>
  <p:clrMapOvr>
    <a:masterClrMapping/>
  </p:clrMapOvr>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idx="4294967295"/>
          </p:nvPr>
        </p:nvSpPr>
        <p:spPr>
          <a:xfrm>
            <a:off x="428625" y="0"/>
            <a:ext cx="8229600" cy="928688"/>
          </a:xfrm>
        </p:spPr>
        <p:txBody>
          <a:bodyPr/>
          <a:lstStyle/>
          <a:p>
            <a:pPr algn="l" eaLnBrk="1" hangingPunct="1"/>
            <a:r>
              <a:rPr lang="en-GB" sz="3200" dirty="0" smtClean="0"/>
              <a:t>What affects the Executive Process?</a:t>
            </a:r>
          </a:p>
        </p:txBody>
      </p:sp>
      <p:cxnSp>
        <p:nvCxnSpPr>
          <p:cNvPr id="5" name="Straight Connector 4"/>
          <p:cNvCxnSpPr/>
          <p:nvPr/>
        </p:nvCxnSpPr>
        <p:spPr>
          <a:xfrm>
            <a:off x="500063" y="714375"/>
            <a:ext cx="8286750" cy="1588"/>
          </a:xfrm>
          <a:prstGeom prst="line">
            <a:avLst/>
          </a:prstGeom>
        </p:spPr>
        <p:style>
          <a:lnRef idx="2">
            <a:schemeClr val="dk1"/>
          </a:lnRef>
          <a:fillRef idx="0">
            <a:schemeClr val="dk1"/>
          </a:fillRef>
          <a:effectRef idx="1">
            <a:schemeClr val="dk1"/>
          </a:effectRef>
          <a:fontRef idx="minor">
            <a:schemeClr val="tx1"/>
          </a:fontRef>
        </p:style>
      </p:cxnSp>
      <p:pic>
        <p:nvPicPr>
          <p:cNvPr id="6" name="Content Placeholder 5" descr="discuss_big"/>
          <p:cNvPicPr>
            <a:picLocks noGrp="1" noChangeAspect="1" noChangeArrowheads="1"/>
          </p:cNvPicPr>
          <p:nvPr>
            <p:ph idx="4294967295"/>
          </p:nvPr>
        </p:nvPicPr>
        <p:blipFill>
          <a:blip r:embed="rId2" cstate="print"/>
          <a:srcRect/>
          <a:stretch>
            <a:fillRect/>
          </a:stretch>
        </p:blipFill>
        <p:spPr>
          <a:xfrm>
            <a:off x="1331913" y="1196975"/>
            <a:ext cx="6230937" cy="4259263"/>
          </a:xfrm>
          <a:noFill/>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20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nodeType="clickEffect">
                                  <p:stCondLst>
                                    <p:cond delay="0"/>
                                  </p:stCondLst>
                                  <p:childTnLst>
                                    <p:animEffect transition="out" filter="fade">
                                      <p:cBhvr>
                                        <p:cTn id="11" dur="2000"/>
                                        <p:tgtEl>
                                          <p:spTgt spid="6"/>
                                        </p:tgtEl>
                                      </p:cBhvr>
                                    </p:animEffect>
                                    <p:set>
                                      <p:cBhvr>
                                        <p:cTn id="12" dur="1" fill="hold">
                                          <p:stCondLst>
                                            <p:cond delay="1999"/>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5" name="Text Box 3"/>
          <p:cNvSpPr txBox="1">
            <a:spLocks noChangeArrowheads="1"/>
          </p:cNvSpPr>
          <p:nvPr/>
        </p:nvSpPr>
        <p:spPr bwMode="auto">
          <a:xfrm>
            <a:off x="357158" y="214290"/>
            <a:ext cx="8305800" cy="2446824"/>
          </a:xfrm>
          <a:prstGeom prst="rect">
            <a:avLst/>
          </a:prstGeom>
          <a:noFill/>
          <a:ln w="9525">
            <a:noFill/>
            <a:miter lim="800000"/>
            <a:headEnd/>
            <a:tailEnd/>
          </a:ln>
          <a:effectLst/>
        </p:spPr>
        <p:txBody>
          <a:bodyPr>
            <a:spAutoFit/>
          </a:bodyPr>
          <a:lstStyle/>
          <a:p>
            <a:pPr>
              <a:spcBef>
                <a:spcPct val="50000"/>
              </a:spcBef>
            </a:pPr>
            <a:r>
              <a:rPr lang="en-US" b="1" dirty="0"/>
              <a:t>SELECTIVE ATTENTION</a:t>
            </a:r>
          </a:p>
          <a:p>
            <a:pPr>
              <a:spcBef>
                <a:spcPct val="50000"/>
              </a:spcBef>
            </a:pPr>
            <a:r>
              <a:rPr lang="en-US" dirty="0"/>
              <a:t>Our senses have the ability to gather and detect an enormous amount of information, however, it is impossible to use it all. Selective attention enables an individual to pay attention to cues that he or she </a:t>
            </a:r>
            <a:r>
              <a:rPr lang="en-US" u="sng" dirty="0"/>
              <a:t>needs</a:t>
            </a:r>
            <a:r>
              <a:rPr lang="en-US" dirty="0"/>
              <a:t> to gather, irrelevant information is screened out.</a:t>
            </a:r>
          </a:p>
          <a:p>
            <a:pPr>
              <a:spcBef>
                <a:spcPct val="50000"/>
              </a:spcBef>
            </a:pPr>
            <a:r>
              <a:rPr lang="en-US" dirty="0"/>
              <a:t>Our ability to selectively attend to the most relevant cues is influenced by:</a:t>
            </a:r>
          </a:p>
          <a:p>
            <a:pPr>
              <a:spcBef>
                <a:spcPct val="50000"/>
              </a:spcBef>
              <a:buFontTx/>
              <a:buChar char="•"/>
            </a:pPr>
            <a:r>
              <a:rPr lang="en-US" dirty="0"/>
              <a:t>Arousal level – being under / over aroused will affect your ability to attend to the appropriate cues</a:t>
            </a:r>
            <a:r>
              <a:rPr lang="en-US" dirty="0" smtClean="0"/>
              <a:t>.</a:t>
            </a:r>
            <a:endParaRPr lang="en-US" dirty="0"/>
          </a:p>
        </p:txBody>
      </p:sp>
      <p:sp>
        <p:nvSpPr>
          <p:cNvPr id="3" name="Rectangle 2"/>
          <p:cNvSpPr/>
          <p:nvPr/>
        </p:nvSpPr>
        <p:spPr>
          <a:xfrm>
            <a:off x="357158" y="2786058"/>
            <a:ext cx="8429684" cy="3000821"/>
          </a:xfrm>
          <a:prstGeom prst="rect">
            <a:avLst/>
          </a:prstGeom>
        </p:spPr>
        <p:txBody>
          <a:bodyPr wrap="square">
            <a:spAutoFit/>
          </a:bodyPr>
          <a:lstStyle/>
          <a:p>
            <a:pPr>
              <a:spcBef>
                <a:spcPct val="50000"/>
              </a:spcBef>
              <a:buFontTx/>
              <a:buChar char="•"/>
            </a:pPr>
            <a:r>
              <a:rPr lang="en-US" b="1" dirty="0" smtClean="0"/>
              <a:t>Experience and anticipation </a:t>
            </a:r>
            <a:r>
              <a:rPr lang="en-US" dirty="0" smtClean="0"/>
              <a:t>– through training and practice a skilled performer is better able to concentrate on the most important cues. They are also more able to anticipate or predict what is going to happen and respond accordingly.</a:t>
            </a:r>
          </a:p>
          <a:p>
            <a:pPr>
              <a:spcBef>
                <a:spcPct val="50000"/>
              </a:spcBef>
            </a:pPr>
            <a:r>
              <a:rPr lang="en-US" dirty="0" smtClean="0"/>
              <a:t> - Anticipation is not a guess, but a skill developed through experience. Anticipation also </a:t>
            </a:r>
            <a:r>
              <a:rPr lang="en-US" u="sng" dirty="0" smtClean="0"/>
              <a:t>reduces</a:t>
            </a:r>
            <a:r>
              <a:rPr lang="en-US" dirty="0" smtClean="0"/>
              <a:t> the amount of information that needs to be processed.</a:t>
            </a:r>
          </a:p>
          <a:p>
            <a:pPr>
              <a:spcBef>
                <a:spcPct val="50000"/>
              </a:spcBef>
            </a:pPr>
            <a:endParaRPr lang="en-US" dirty="0" smtClean="0"/>
          </a:p>
          <a:p>
            <a:pPr>
              <a:spcBef>
                <a:spcPct val="50000"/>
              </a:spcBef>
            </a:pPr>
            <a:r>
              <a:rPr lang="en-US" dirty="0" smtClean="0"/>
              <a:t>*</a:t>
            </a:r>
            <a:r>
              <a:rPr lang="en-US" b="1" dirty="0" smtClean="0"/>
              <a:t> Quality of instruction </a:t>
            </a:r>
            <a:r>
              <a:rPr lang="en-US" dirty="0" smtClean="0"/>
              <a:t>– a good coach can help to identify and direct learners to attend to the most appropriate cues. Practice reinforces the important cues and makes them meaningful.</a:t>
            </a:r>
            <a:endParaRPr lang="en-AU" dirty="0"/>
          </a:p>
        </p:txBody>
      </p:sp>
    </p:spTree>
  </p:cSld>
  <p:clrMapOvr>
    <a:masterClrMapping/>
  </p:clrMapOvr>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ext Box 2"/>
          <p:cNvSpPr txBox="1">
            <a:spLocks noChangeArrowheads="1"/>
          </p:cNvSpPr>
          <p:nvPr/>
        </p:nvSpPr>
        <p:spPr bwMode="auto">
          <a:xfrm>
            <a:off x="381000" y="533400"/>
            <a:ext cx="8382000" cy="2646878"/>
          </a:xfrm>
          <a:prstGeom prst="rect">
            <a:avLst/>
          </a:prstGeom>
          <a:noFill/>
          <a:ln w="9525">
            <a:noFill/>
            <a:miter lim="800000"/>
            <a:headEnd/>
            <a:tailEnd/>
          </a:ln>
          <a:effectLst/>
        </p:spPr>
        <p:txBody>
          <a:bodyPr>
            <a:spAutoFit/>
          </a:bodyPr>
          <a:lstStyle/>
          <a:p>
            <a:pPr>
              <a:spcBef>
                <a:spcPct val="50000"/>
              </a:spcBef>
            </a:pPr>
            <a:r>
              <a:rPr lang="en-US" sz="3200" u="sng" dirty="0" smtClean="0"/>
              <a:t>REACTION </a:t>
            </a:r>
            <a:r>
              <a:rPr lang="en-US" sz="3200" u="sng" dirty="0"/>
              <a:t>TIME</a:t>
            </a:r>
          </a:p>
          <a:p>
            <a:pPr>
              <a:spcBef>
                <a:spcPct val="50000"/>
              </a:spcBef>
            </a:pPr>
            <a:r>
              <a:rPr lang="en-US" sz="3200" dirty="0"/>
              <a:t>The time between detecting a cue or signal and initiating a response to it</a:t>
            </a:r>
            <a:r>
              <a:rPr lang="en-US" dirty="0">
                <a:solidFill>
                  <a:srgbClr val="000099"/>
                </a:solidFill>
              </a:rPr>
              <a:t>.</a:t>
            </a:r>
          </a:p>
          <a:p>
            <a:pPr>
              <a:spcBef>
                <a:spcPct val="50000"/>
              </a:spcBef>
            </a:pPr>
            <a:endParaRPr lang="en-US" dirty="0">
              <a:solidFill>
                <a:srgbClr val="000099"/>
              </a:solidFill>
            </a:endParaRPr>
          </a:p>
          <a:p>
            <a:pPr>
              <a:spcBef>
                <a:spcPct val="50000"/>
              </a:spcBef>
            </a:pPr>
            <a:endParaRPr lang="en-AU" dirty="0">
              <a:solidFill>
                <a:srgbClr val="FF0000"/>
              </a:solidFill>
            </a:endParaRPr>
          </a:p>
        </p:txBody>
      </p:sp>
    </p:spTree>
  </p:cSld>
  <p:clrMapOvr>
    <a:masterClrMapping/>
  </p:clrMapOvr>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idx="4294967295"/>
          </p:nvPr>
        </p:nvSpPr>
        <p:spPr>
          <a:xfrm>
            <a:off x="428625" y="0"/>
            <a:ext cx="8229600" cy="928688"/>
          </a:xfrm>
        </p:spPr>
        <p:txBody>
          <a:bodyPr/>
          <a:lstStyle/>
          <a:p>
            <a:pPr algn="l" eaLnBrk="1" hangingPunct="1"/>
            <a:r>
              <a:rPr lang="en-GB" sz="3200" dirty="0" smtClean="0"/>
              <a:t>What affects Reaction time?</a:t>
            </a:r>
          </a:p>
        </p:txBody>
      </p:sp>
      <p:cxnSp>
        <p:nvCxnSpPr>
          <p:cNvPr id="5" name="Straight Connector 4"/>
          <p:cNvCxnSpPr/>
          <p:nvPr/>
        </p:nvCxnSpPr>
        <p:spPr>
          <a:xfrm>
            <a:off x="500063" y="714375"/>
            <a:ext cx="8286750" cy="1588"/>
          </a:xfrm>
          <a:prstGeom prst="line">
            <a:avLst/>
          </a:prstGeom>
        </p:spPr>
        <p:style>
          <a:lnRef idx="2">
            <a:schemeClr val="dk1"/>
          </a:lnRef>
          <a:fillRef idx="0">
            <a:schemeClr val="dk1"/>
          </a:fillRef>
          <a:effectRef idx="1">
            <a:schemeClr val="dk1"/>
          </a:effectRef>
          <a:fontRef idx="minor">
            <a:schemeClr val="tx1"/>
          </a:fontRef>
        </p:style>
      </p:cxnSp>
      <p:pic>
        <p:nvPicPr>
          <p:cNvPr id="6" name="Content Placeholder 5" descr="discuss_big"/>
          <p:cNvPicPr>
            <a:picLocks noGrp="1" noChangeAspect="1" noChangeArrowheads="1"/>
          </p:cNvPicPr>
          <p:nvPr>
            <p:ph idx="4294967295"/>
          </p:nvPr>
        </p:nvPicPr>
        <p:blipFill>
          <a:blip r:embed="rId2" cstate="print"/>
          <a:srcRect/>
          <a:stretch>
            <a:fillRect/>
          </a:stretch>
        </p:blipFill>
        <p:spPr>
          <a:xfrm>
            <a:off x="1331913" y="1196975"/>
            <a:ext cx="6230937" cy="4259263"/>
          </a:xfrm>
          <a:noFill/>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20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nodeType="clickEffect">
                                  <p:stCondLst>
                                    <p:cond delay="0"/>
                                  </p:stCondLst>
                                  <p:childTnLst>
                                    <p:animEffect transition="out" filter="fade">
                                      <p:cBhvr>
                                        <p:cTn id="11" dur="2000"/>
                                        <p:tgtEl>
                                          <p:spTgt spid="6"/>
                                        </p:tgtEl>
                                      </p:cBhvr>
                                    </p:animEffect>
                                    <p:set>
                                      <p:cBhvr>
                                        <p:cTn id="12" dur="1" fill="hold">
                                          <p:stCondLst>
                                            <p:cond delay="1999"/>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ext Box 2"/>
          <p:cNvSpPr txBox="1">
            <a:spLocks noChangeArrowheads="1"/>
          </p:cNvSpPr>
          <p:nvPr/>
        </p:nvSpPr>
        <p:spPr bwMode="auto">
          <a:xfrm>
            <a:off x="0" y="533400"/>
            <a:ext cx="9144000" cy="5893921"/>
          </a:xfrm>
          <a:prstGeom prst="rect">
            <a:avLst/>
          </a:prstGeom>
          <a:noFill/>
          <a:ln w="9525">
            <a:noFill/>
            <a:miter lim="800000"/>
            <a:headEnd/>
            <a:tailEnd/>
          </a:ln>
          <a:effectLst/>
        </p:spPr>
        <p:txBody>
          <a:bodyPr wrap="square">
            <a:spAutoFit/>
          </a:bodyPr>
          <a:lstStyle/>
          <a:p>
            <a:pPr>
              <a:spcBef>
                <a:spcPct val="50000"/>
              </a:spcBef>
            </a:pPr>
            <a:r>
              <a:rPr lang="en-US" sz="2000" dirty="0"/>
              <a:t>Factors affecting reaction time are:</a:t>
            </a:r>
          </a:p>
          <a:p>
            <a:pPr>
              <a:spcBef>
                <a:spcPct val="50000"/>
              </a:spcBef>
            </a:pPr>
            <a:r>
              <a:rPr lang="en-US" sz="2000" b="1" dirty="0"/>
              <a:t>Age and Gender </a:t>
            </a:r>
            <a:endParaRPr lang="en-US" sz="2000" b="1" dirty="0" smtClean="0"/>
          </a:p>
          <a:p>
            <a:pPr>
              <a:spcBef>
                <a:spcPct val="50000"/>
              </a:spcBef>
            </a:pPr>
            <a:r>
              <a:rPr lang="en-US" sz="2000" dirty="0" smtClean="0"/>
              <a:t>although </a:t>
            </a:r>
            <a:r>
              <a:rPr lang="en-US" sz="2000" dirty="0"/>
              <a:t>reaction time varies between people of the same age and gender, men generally have a faster reaction time than women. Reaction time is fastest between 19 – 30.</a:t>
            </a:r>
          </a:p>
          <a:p>
            <a:pPr>
              <a:spcBef>
                <a:spcPct val="50000"/>
              </a:spcBef>
            </a:pPr>
            <a:r>
              <a:rPr lang="en-US" sz="2000" b="1" dirty="0"/>
              <a:t>Intensity of the cue </a:t>
            </a:r>
            <a:endParaRPr lang="en-US" sz="2000" b="1" dirty="0" smtClean="0"/>
          </a:p>
          <a:p>
            <a:pPr>
              <a:spcBef>
                <a:spcPct val="50000"/>
              </a:spcBef>
            </a:pPr>
            <a:r>
              <a:rPr lang="en-US" sz="2000" dirty="0" smtClean="0"/>
              <a:t>the </a:t>
            </a:r>
            <a:r>
              <a:rPr lang="en-US" sz="2000" dirty="0"/>
              <a:t>greater the intensity, the shorter the reaction time as it is more easily detected (</a:t>
            </a:r>
            <a:r>
              <a:rPr lang="en-US" sz="2000" dirty="0" err="1"/>
              <a:t>eg</a:t>
            </a:r>
            <a:r>
              <a:rPr lang="en-US" sz="2000" dirty="0"/>
              <a:t>. brightness / loudness)</a:t>
            </a:r>
          </a:p>
          <a:p>
            <a:pPr>
              <a:spcBef>
                <a:spcPct val="50000"/>
              </a:spcBef>
            </a:pPr>
            <a:r>
              <a:rPr lang="en-US" sz="2000" b="1" dirty="0"/>
              <a:t>Number of choices – </a:t>
            </a:r>
            <a:endParaRPr lang="en-US" sz="2000" b="1" dirty="0" smtClean="0"/>
          </a:p>
          <a:p>
            <a:pPr>
              <a:spcBef>
                <a:spcPct val="50000"/>
              </a:spcBef>
              <a:buFontTx/>
              <a:buChar char="•"/>
            </a:pPr>
            <a:r>
              <a:rPr lang="en-US" sz="2000" b="1" dirty="0" smtClean="0"/>
              <a:t>Simple </a:t>
            </a:r>
            <a:r>
              <a:rPr lang="en-US" sz="2000" b="1" dirty="0"/>
              <a:t>reaction time </a:t>
            </a:r>
            <a:r>
              <a:rPr lang="en-US" sz="2000" dirty="0"/>
              <a:t>is when there is only one cue and one response. </a:t>
            </a:r>
            <a:endParaRPr lang="en-US" sz="2000" dirty="0" smtClean="0"/>
          </a:p>
          <a:p>
            <a:pPr>
              <a:spcBef>
                <a:spcPct val="50000"/>
              </a:spcBef>
              <a:buFontTx/>
              <a:buChar char="•"/>
            </a:pPr>
            <a:r>
              <a:rPr lang="en-US" sz="2000" b="1" dirty="0" smtClean="0"/>
              <a:t>Choice </a:t>
            </a:r>
            <a:r>
              <a:rPr lang="en-US" sz="2000" b="1" dirty="0"/>
              <a:t>reaction time </a:t>
            </a:r>
            <a:r>
              <a:rPr lang="en-US" sz="2000" dirty="0"/>
              <a:t>is when there is more than one cue present and more than one response is possible. In a sporting context, open skills are more difficult to learn because there is usually a greater number of cues to which a performer may respond (</a:t>
            </a:r>
            <a:r>
              <a:rPr lang="en-US" sz="2000" dirty="0" err="1"/>
              <a:t>eg</a:t>
            </a:r>
            <a:r>
              <a:rPr lang="en-US" sz="2000" dirty="0"/>
              <a:t>. Environment and opposition players)</a:t>
            </a:r>
          </a:p>
          <a:p>
            <a:pPr>
              <a:spcBef>
                <a:spcPct val="50000"/>
              </a:spcBef>
            </a:pPr>
            <a:endParaRPr lang="en-AU" dirty="0">
              <a:solidFill>
                <a:srgbClr val="CC0099"/>
              </a:solidFill>
            </a:endParaRPr>
          </a:p>
        </p:txBody>
      </p:sp>
    </p:spTree>
  </p:cSld>
  <p:clrMapOvr>
    <a:masterClrMapping/>
  </p:clrMapOvr>
  <p:timing>
    <p:tnLst>
      <p:par>
        <p:cTn id="1" dur="indefinite" restart="never" nodeType="tmRoot"/>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ext Box 2"/>
          <p:cNvSpPr txBox="1">
            <a:spLocks noChangeArrowheads="1"/>
          </p:cNvSpPr>
          <p:nvPr/>
        </p:nvSpPr>
        <p:spPr bwMode="auto">
          <a:xfrm>
            <a:off x="0" y="428604"/>
            <a:ext cx="9144000" cy="4585871"/>
          </a:xfrm>
          <a:prstGeom prst="rect">
            <a:avLst/>
          </a:prstGeom>
          <a:noFill/>
          <a:ln w="9525">
            <a:noFill/>
            <a:miter lim="800000"/>
            <a:headEnd/>
            <a:tailEnd/>
          </a:ln>
          <a:effectLst/>
        </p:spPr>
        <p:txBody>
          <a:bodyPr wrap="square">
            <a:spAutoFit/>
          </a:bodyPr>
          <a:lstStyle/>
          <a:p>
            <a:pPr>
              <a:spcBef>
                <a:spcPct val="50000"/>
              </a:spcBef>
              <a:buFontTx/>
              <a:buChar char="•"/>
            </a:pPr>
            <a:r>
              <a:rPr lang="en-US" sz="2400" dirty="0"/>
              <a:t>Probability (anticipation) of the cue </a:t>
            </a:r>
            <a:r>
              <a:rPr lang="en-US" sz="2400" dirty="0" err="1"/>
              <a:t>occuring</a:t>
            </a:r>
            <a:r>
              <a:rPr lang="en-US" sz="2400" dirty="0"/>
              <a:t> – anticipating a cue reduces your reaction time. During a 100m sprint anticipating the start can lead to a ‘break’.</a:t>
            </a:r>
          </a:p>
          <a:p>
            <a:pPr>
              <a:lnSpc>
                <a:spcPct val="50000"/>
              </a:lnSpc>
              <a:spcBef>
                <a:spcPct val="50000"/>
              </a:spcBef>
            </a:pPr>
            <a:endParaRPr lang="en-US" sz="2400" dirty="0"/>
          </a:p>
          <a:p>
            <a:pPr>
              <a:lnSpc>
                <a:spcPct val="50000"/>
              </a:lnSpc>
              <a:spcBef>
                <a:spcPct val="50000"/>
              </a:spcBef>
            </a:pPr>
            <a:r>
              <a:rPr lang="en-US" sz="2400" dirty="0"/>
              <a:t>Presence or absence of warning </a:t>
            </a:r>
            <a:r>
              <a:rPr lang="en-US" sz="2400" dirty="0" smtClean="0"/>
              <a:t>signals </a:t>
            </a:r>
          </a:p>
          <a:p>
            <a:pPr>
              <a:lnSpc>
                <a:spcPct val="50000"/>
              </a:lnSpc>
              <a:spcBef>
                <a:spcPct val="50000"/>
              </a:spcBef>
            </a:pPr>
            <a:r>
              <a:rPr lang="en-US" sz="2400" dirty="0" smtClean="0"/>
              <a:t>many </a:t>
            </a:r>
            <a:r>
              <a:rPr lang="en-US" sz="2400" dirty="0"/>
              <a:t>sports have warning </a:t>
            </a:r>
            <a:r>
              <a:rPr lang="en-US" sz="2400" dirty="0" smtClean="0"/>
              <a:t>signs </a:t>
            </a:r>
            <a:r>
              <a:rPr lang="en-US" sz="2400" dirty="0"/>
              <a:t>that help to reduce a person’s </a:t>
            </a:r>
            <a:r>
              <a:rPr lang="en-US" sz="2400" dirty="0" smtClean="0"/>
              <a:t>reaction time</a:t>
            </a:r>
            <a:endParaRPr lang="en-US" sz="2400" dirty="0"/>
          </a:p>
          <a:p>
            <a:pPr>
              <a:lnSpc>
                <a:spcPct val="50000"/>
              </a:lnSpc>
              <a:spcBef>
                <a:spcPct val="50000"/>
              </a:spcBef>
            </a:pPr>
            <a:endParaRPr lang="en-US" sz="2400" dirty="0"/>
          </a:p>
          <a:p>
            <a:pPr>
              <a:lnSpc>
                <a:spcPct val="50000"/>
              </a:lnSpc>
              <a:spcBef>
                <a:spcPct val="30000"/>
              </a:spcBef>
              <a:buFontTx/>
              <a:buChar char="•"/>
            </a:pPr>
            <a:r>
              <a:rPr lang="en-US" sz="2400" dirty="0"/>
              <a:t>Successive cues (psychological </a:t>
            </a:r>
            <a:r>
              <a:rPr lang="en-US" sz="2400" dirty="0" smtClean="0"/>
              <a:t>refractory </a:t>
            </a:r>
            <a:r>
              <a:rPr lang="en-US" sz="2400" dirty="0"/>
              <a:t>period) – </a:t>
            </a:r>
            <a:endParaRPr lang="en-US" sz="2400" dirty="0" smtClean="0"/>
          </a:p>
          <a:p>
            <a:pPr>
              <a:lnSpc>
                <a:spcPct val="50000"/>
              </a:lnSpc>
              <a:spcBef>
                <a:spcPct val="30000"/>
              </a:spcBef>
              <a:buFontTx/>
              <a:buChar char="•"/>
            </a:pPr>
            <a:endParaRPr lang="en-US" sz="2400" dirty="0" smtClean="0"/>
          </a:p>
          <a:p>
            <a:pPr>
              <a:lnSpc>
                <a:spcPct val="50000"/>
              </a:lnSpc>
              <a:spcBef>
                <a:spcPct val="30000"/>
              </a:spcBef>
            </a:pPr>
            <a:r>
              <a:rPr lang="en-US" sz="2400" dirty="0" smtClean="0"/>
              <a:t>the </a:t>
            </a:r>
            <a:r>
              <a:rPr lang="en-US" sz="2400" dirty="0"/>
              <a:t>brain </a:t>
            </a:r>
            <a:r>
              <a:rPr lang="en-US" sz="2400" dirty="0" smtClean="0"/>
              <a:t>can only </a:t>
            </a:r>
            <a:r>
              <a:rPr lang="en-US" sz="2400" dirty="0"/>
              <a:t>process one cue at a time, </a:t>
            </a:r>
            <a:endParaRPr lang="en-US" sz="2400" dirty="0" smtClean="0"/>
          </a:p>
          <a:p>
            <a:pPr>
              <a:lnSpc>
                <a:spcPct val="50000"/>
              </a:lnSpc>
              <a:spcBef>
                <a:spcPct val="30000"/>
              </a:spcBef>
            </a:pPr>
            <a:endParaRPr lang="en-US" sz="2400" dirty="0" smtClean="0"/>
          </a:p>
          <a:p>
            <a:pPr>
              <a:lnSpc>
                <a:spcPct val="50000"/>
              </a:lnSpc>
              <a:spcBef>
                <a:spcPct val="30000"/>
              </a:spcBef>
            </a:pPr>
            <a:r>
              <a:rPr lang="en-US" sz="2400" dirty="0" smtClean="0"/>
              <a:t>psychological </a:t>
            </a:r>
            <a:r>
              <a:rPr lang="en-US" sz="2400" dirty="0"/>
              <a:t>refractory period. </a:t>
            </a:r>
            <a:endParaRPr lang="en-US" sz="2400" dirty="0" smtClean="0"/>
          </a:p>
          <a:p>
            <a:pPr>
              <a:lnSpc>
                <a:spcPct val="50000"/>
              </a:lnSpc>
              <a:spcBef>
                <a:spcPct val="30000"/>
              </a:spcBef>
            </a:pPr>
            <a:r>
              <a:rPr lang="en-US" sz="2000" dirty="0" smtClean="0"/>
              <a:t>Your </a:t>
            </a:r>
            <a:r>
              <a:rPr lang="en-US" sz="2000" dirty="0"/>
              <a:t>brain is committed to finishing processing the first before processing the second.</a:t>
            </a:r>
            <a:endParaRPr lang="en-AU" sz="2000" dirty="0"/>
          </a:p>
        </p:txBody>
      </p:sp>
    </p:spTree>
  </p:cSld>
  <p:clrMapOvr>
    <a:masterClrMapping/>
  </p:clrMapOvr>
  <p:timing>
    <p:tnLst>
      <p:par>
        <p:cTn id="1" dur="indefinite" restart="never" nodeType="tmRoot"/>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8" name="Straight Arrow Connector 7"/>
          <p:cNvCxnSpPr/>
          <p:nvPr/>
        </p:nvCxnSpPr>
        <p:spPr>
          <a:xfrm>
            <a:off x="1357290" y="1857364"/>
            <a:ext cx="6643734" cy="1588"/>
          </a:xfrm>
          <a:prstGeom prst="straightConnector1">
            <a:avLst/>
          </a:prstGeom>
          <a:ln>
            <a:tailEnd type="arrow"/>
          </a:ln>
        </p:spPr>
        <p:style>
          <a:lnRef idx="3">
            <a:schemeClr val="accent1"/>
          </a:lnRef>
          <a:fillRef idx="0">
            <a:schemeClr val="accent1"/>
          </a:fillRef>
          <a:effectRef idx="2">
            <a:schemeClr val="accent1"/>
          </a:effectRef>
          <a:fontRef idx="minor">
            <a:schemeClr val="tx1"/>
          </a:fontRef>
        </p:style>
      </p:cxnSp>
      <p:cxnSp>
        <p:nvCxnSpPr>
          <p:cNvPr id="9" name="Straight Arrow Connector 8"/>
          <p:cNvCxnSpPr/>
          <p:nvPr/>
        </p:nvCxnSpPr>
        <p:spPr>
          <a:xfrm>
            <a:off x="1357290" y="3786190"/>
            <a:ext cx="6643734" cy="1588"/>
          </a:xfrm>
          <a:prstGeom prst="straightConnector1">
            <a:avLst/>
          </a:prstGeom>
          <a:ln>
            <a:tailEnd type="arrow"/>
          </a:ln>
        </p:spPr>
        <p:style>
          <a:lnRef idx="3">
            <a:schemeClr val="accent1"/>
          </a:lnRef>
          <a:fillRef idx="0">
            <a:schemeClr val="accent1"/>
          </a:fillRef>
          <a:effectRef idx="2">
            <a:schemeClr val="accent1"/>
          </a:effectRef>
          <a:fontRef idx="minor">
            <a:schemeClr val="tx1"/>
          </a:fontRef>
        </p:style>
      </p:cxnSp>
      <p:sp>
        <p:nvSpPr>
          <p:cNvPr id="10" name="TextBox 9"/>
          <p:cNvSpPr txBox="1"/>
          <p:nvPr/>
        </p:nvSpPr>
        <p:spPr>
          <a:xfrm>
            <a:off x="857224" y="1071546"/>
            <a:ext cx="1857388" cy="369332"/>
          </a:xfrm>
          <a:prstGeom prst="rect">
            <a:avLst/>
          </a:prstGeom>
          <a:noFill/>
        </p:spPr>
        <p:txBody>
          <a:bodyPr wrap="square" rtlCol="0">
            <a:spAutoFit/>
          </a:bodyPr>
          <a:lstStyle/>
          <a:p>
            <a:r>
              <a:rPr lang="en-GB" dirty="0" smtClean="0"/>
              <a:t>Serial</a:t>
            </a:r>
            <a:endParaRPr lang="en-GB" dirty="0"/>
          </a:p>
        </p:txBody>
      </p:sp>
      <p:sp>
        <p:nvSpPr>
          <p:cNvPr id="11" name="TextBox 10"/>
          <p:cNvSpPr txBox="1"/>
          <p:nvPr/>
        </p:nvSpPr>
        <p:spPr>
          <a:xfrm>
            <a:off x="6715140" y="1071546"/>
            <a:ext cx="1857388" cy="369332"/>
          </a:xfrm>
          <a:prstGeom prst="rect">
            <a:avLst/>
          </a:prstGeom>
          <a:noFill/>
        </p:spPr>
        <p:txBody>
          <a:bodyPr wrap="square" rtlCol="0">
            <a:spAutoFit/>
          </a:bodyPr>
          <a:lstStyle/>
          <a:p>
            <a:r>
              <a:rPr lang="en-GB" dirty="0" smtClean="0"/>
              <a:t>Parallel</a:t>
            </a:r>
            <a:endParaRPr lang="en-GB" dirty="0"/>
          </a:p>
        </p:txBody>
      </p:sp>
      <p:sp>
        <p:nvSpPr>
          <p:cNvPr id="12" name="TextBox 11"/>
          <p:cNvSpPr txBox="1"/>
          <p:nvPr/>
        </p:nvSpPr>
        <p:spPr>
          <a:xfrm>
            <a:off x="857224" y="3143248"/>
            <a:ext cx="1857388" cy="369332"/>
          </a:xfrm>
          <a:prstGeom prst="rect">
            <a:avLst/>
          </a:prstGeom>
          <a:noFill/>
        </p:spPr>
        <p:txBody>
          <a:bodyPr wrap="square" rtlCol="0">
            <a:spAutoFit/>
          </a:bodyPr>
          <a:lstStyle/>
          <a:p>
            <a:r>
              <a:rPr lang="en-GB" dirty="0" smtClean="0"/>
              <a:t>Controlled</a:t>
            </a:r>
            <a:endParaRPr lang="en-GB" dirty="0"/>
          </a:p>
        </p:txBody>
      </p:sp>
      <p:sp>
        <p:nvSpPr>
          <p:cNvPr id="13" name="TextBox 12"/>
          <p:cNvSpPr txBox="1"/>
          <p:nvPr/>
        </p:nvSpPr>
        <p:spPr>
          <a:xfrm>
            <a:off x="6572264" y="3143248"/>
            <a:ext cx="1857388" cy="369332"/>
          </a:xfrm>
          <a:prstGeom prst="rect">
            <a:avLst/>
          </a:prstGeom>
          <a:noFill/>
        </p:spPr>
        <p:txBody>
          <a:bodyPr wrap="square" rtlCol="0">
            <a:spAutoFit/>
          </a:bodyPr>
          <a:lstStyle/>
          <a:p>
            <a:r>
              <a:rPr lang="en-GB" dirty="0" smtClean="0"/>
              <a:t>Automatic</a:t>
            </a:r>
            <a:endParaRPr lang="en-GB" dirty="0"/>
          </a:p>
        </p:txBody>
      </p:sp>
    </p:spTree>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Content Placeholder 8"/>
          <p:cNvGraphicFramePr>
            <a:graphicFrameLocks noGrp="1"/>
          </p:cNvGraphicFramePr>
          <p:nvPr>
            <p:ph idx="1"/>
          </p:nvPr>
        </p:nvGraphicFramePr>
        <p:xfrm>
          <a:off x="2428860" y="285728"/>
          <a:ext cx="4714908" cy="58531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Text Placeholder 7"/>
          <p:cNvSpPr>
            <a:spLocks noGrp="1"/>
          </p:cNvSpPr>
          <p:nvPr>
            <p:ph type="body" sz="half" idx="2"/>
          </p:nvPr>
        </p:nvSpPr>
        <p:spPr>
          <a:xfrm>
            <a:off x="428596" y="6286520"/>
            <a:ext cx="3008313" cy="268271"/>
          </a:xfrm>
        </p:spPr>
        <p:txBody>
          <a:bodyPr>
            <a:normAutofit fontScale="92500" lnSpcReduction="20000"/>
          </a:bodyPr>
          <a:lstStyle/>
          <a:p>
            <a:r>
              <a:rPr lang="en-GB" dirty="0" smtClean="0"/>
              <a:t>Schmidt &amp; </a:t>
            </a:r>
            <a:r>
              <a:rPr lang="en-GB" dirty="0" err="1" smtClean="0"/>
              <a:t>Wrisberg</a:t>
            </a:r>
            <a:r>
              <a:rPr lang="en-GB" dirty="0" smtClean="0"/>
              <a:t> (2000)</a:t>
            </a:r>
            <a:endParaRPr lang="en-GB" dirty="0"/>
          </a:p>
        </p:txBody>
      </p:sp>
      <p:sp>
        <p:nvSpPr>
          <p:cNvPr id="10" name="Rectangle 9"/>
          <p:cNvSpPr/>
          <p:nvPr/>
        </p:nvSpPr>
        <p:spPr>
          <a:xfrm>
            <a:off x="6643702" y="2643182"/>
            <a:ext cx="1928826" cy="50006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Comparator</a:t>
            </a:r>
            <a:endParaRPr lang="en-GB" dirty="0"/>
          </a:p>
        </p:txBody>
      </p:sp>
    </p:spTree>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Content Placeholder 8"/>
          <p:cNvGraphicFramePr>
            <a:graphicFrameLocks noGrp="1"/>
          </p:cNvGraphicFramePr>
          <p:nvPr>
            <p:ph idx="1"/>
          </p:nvPr>
        </p:nvGraphicFramePr>
        <p:xfrm>
          <a:off x="2428860" y="285728"/>
          <a:ext cx="4714908" cy="58531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Text Placeholder 7"/>
          <p:cNvSpPr>
            <a:spLocks noGrp="1"/>
          </p:cNvSpPr>
          <p:nvPr>
            <p:ph type="body" sz="half" idx="2"/>
          </p:nvPr>
        </p:nvSpPr>
        <p:spPr>
          <a:xfrm>
            <a:off x="428596" y="6286520"/>
            <a:ext cx="3008313" cy="268271"/>
          </a:xfrm>
        </p:spPr>
        <p:txBody>
          <a:bodyPr>
            <a:normAutofit fontScale="92500" lnSpcReduction="20000"/>
          </a:bodyPr>
          <a:lstStyle/>
          <a:p>
            <a:r>
              <a:rPr lang="en-GB" dirty="0" smtClean="0"/>
              <a:t>Schmidt &amp; </a:t>
            </a:r>
            <a:r>
              <a:rPr lang="en-GB" dirty="0" err="1" smtClean="0"/>
              <a:t>Wrisberg</a:t>
            </a:r>
            <a:r>
              <a:rPr lang="en-GB" dirty="0" smtClean="0"/>
              <a:t> (2000)</a:t>
            </a:r>
            <a:endParaRPr lang="en-GB" dirty="0"/>
          </a:p>
        </p:txBody>
      </p:sp>
      <p:sp>
        <p:nvSpPr>
          <p:cNvPr id="10" name="Rectangle 9"/>
          <p:cNvSpPr/>
          <p:nvPr/>
        </p:nvSpPr>
        <p:spPr>
          <a:xfrm>
            <a:off x="6858016" y="2857496"/>
            <a:ext cx="1928826" cy="28575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Comparator</a:t>
            </a:r>
            <a:endParaRPr lang="en-GB" dirty="0"/>
          </a:p>
        </p:txBody>
      </p:sp>
      <p:sp>
        <p:nvSpPr>
          <p:cNvPr id="18" name="Freeform 17"/>
          <p:cNvSpPr/>
          <p:nvPr/>
        </p:nvSpPr>
        <p:spPr>
          <a:xfrm>
            <a:off x="5740400" y="3143248"/>
            <a:ext cx="2117748" cy="1352552"/>
          </a:xfrm>
          <a:custGeom>
            <a:avLst/>
            <a:gdLst>
              <a:gd name="connsiteX0" fmla="*/ 0 w 1866900"/>
              <a:gd name="connsiteY0" fmla="*/ 1219200 h 1358900"/>
              <a:gd name="connsiteX1" fmla="*/ 939800 w 1866900"/>
              <a:gd name="connsiteY1" fmla="*/ 1155700 h 1358900"/>
              <a:gd name="connsiteX2" fmla="*/ 1866900 w 1866900"/>
              <a:gd name="connsiteY2" fmla="*/ 0 h 1358900"/>
            </a:gdLst>
            <a:ahLst/>
            <a:cxnLst>
              <a:cxn ang="0">
                <a:pos x="connsiteX0" y="connsiteY0"/>
              </a:cxn>
              <a:cxn ang="0">
                <a:pos x="connsiteX1" y="connsiteY1"/>
              </a:cxn>
              <a:cxn ang="0">
                <a:pos x="connsiteX2" y="connsiteY2"/>
              </a:cxn>
            </a:cxnLst>
            <a:rect l="l" t="t" r="r" b="b"/>
            <a:pathLst>
              <a:path w="1866900" h="1358900">
                <a:moveTo>
                  <a:pt x="0" y="1219200"/>
                </a:moveTo>
                <a:cubicBezTo>
                  <a:pt x="314325" y="1289050"/>
                  <a:pt x="628650" y="1358900"/>
                  <a:pt x="939800" y="1155700"/>
                </a:cubicBezTo>
                <a:cubicBezTo>
                  <a:pt x="1250950" y="952500"/>
                  <a:pt x="1558925" y="476250"/>
                  <a:pt x="1866900" y="0"/>
                </a:cubicBezTo>
              </a:path>
            </a:pathLst>
          </a:custGeom>
          <a:ln>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1" name="Freeform 20"/>
          <p:cNvSpPr/>
          <p:nvPr/>
        </p:nvSpPr>
        <p:spPr>
          <a:xfrm>
            <a:off x="5740400" y="3149600"/>
            <a:ext cx="2133600" cy="3213100"/>
          </a:xfrm>
          <a:custGeom>
            <a:avLst/>
            <a:gdLst>
              <a:gd name="connsiteX0" fmla="*/ 0 w 2133600"/>
              <a:gd name="connsiteY0" fmla="*/ 2743200 h 3213100"/>
              <a:gd name="connsiteX1" fmla="*/ 1739900 w 2133600"/>
              <a:gd name="connsiteY1" fmla="*/ 2755900 h 3213100"/>
              <a:gd name="connsiteX2" fmla="*/ 2133600 w 2133600"/>
              <a:gd name="connsiteY2" fmla="*/ 0 h 3213100"/>
              <a:gd name="connsiteX3" fmla="*/ 2133600 w 2133600"/>
              <a:gd name="connsiteY3" fmla="*/ 0 h 3213100"/>
            </a:gdLst>
            <a:ahLst/>
            <a:cxnLst>
              <a:cxn ang="0">
                <a:pos x="connsiteX0" y="connsiteY0"/>
              </a:cxn>
              <a:cxn ang="0">
                <a:pos x="connsiteX1" y="connsiteY1"/>
              </a:cxn>
              <a:cxn ang="0">
                <a:pos x="connsiteX2" y="connsiteY2"/>
              </a:cxn>
              <a:cxn ang="0">
                <a:pos x="connsiteX3" y="connsiteY3"/>
              </a:cxn>
            </a:cxnLst>
            <a:rect l="l" t="t" r="r" b="b"/>
            <a:pathLst>
              <a:path w="2133600" h="3213100">
                <a:moveTo>
                  <a:pt x="0" y="2743200"/>
                </a:moveTo>
                <a:cubicBezTo>
                  <a:pt x="692150" y="2978150"/>
                  <a:pt x="1384300" y="3213100"/>
                  <a:pt x="1739900" y="2755900"/>
                </a:cubicBezTo>
                <a:cubicBezTo>
                  <a:pt x="2095500" y="2298700"/>
                  <a:pt x="2133600" y="0"/>
                  <a:pt x="2133600" y="0"/>
                </a:cubicBezTo>
                <a:lnTo>
                  <a:pt x="2133600" y="0"/>
                </a:lnTo>
              </a:path>
            </a:pathLst>
          </a:custGeom>
          <a:ln>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3" name="Freeform 22"/>
          <p:cNvSpPr/>
          <p:nvPr/>
        </p:nvSpPr>
        <p:spPr>
          <a:xfrm>
            <a:off x="5765800" y="2760133"/>
            <a:ext cx="1092200" cy="262467"/>
          </a:xfrm>
          <a:custGeom>
            <a:avLst/>
            <a:gdLst>
              <a:gd name="connsiteX0" fmla="*/ 0 w 1092200"/>
              <a:gd name="connsiteY0" fmla="*/ 59267 h 262467"/>
              <a:gd name="connsiteX1" fmla="*/ 584200 w 1092200"/>
              <a:gd name="connsiteY1" fmla="*/ 33867 h 262467"/>
              <a:gd name="connsiteX2" fmla="*/ 1092200 w 1092200"/>
              <a:gd name="connsiteY2" fmla="*/ 262467 h 262467"/>
            </a:gdLst>
            <a:ahLst/>
            <a:cxnLst>
              <a:cxn ang="0">
                <a:pos x="connsiteX0" y="connsiteY0"/>
              </a:cxn>
              <a:cxn ang="0">
                <a:pos x="connsiteX1" y="connsiteY1"/>
              </a:cxn>
              <a:cxn ang="0">
                <a:pos x="connsiteX2" y="connsiteY2"/>
              </a:cxn>
            </a:cxnLst>
            <a:rect l="l" t="t" r="r" b="b"/>
            <a:pathLst>
              <a:path w="1092200" h="262467">
                <a:moveTo>
                  <a:pt x="0" y="59267"/>
                </a:moveTo>
                <a:cubicBezTo>
                  <a:pt x="201083" y="29633"/>
                  <a:pt x="402167" y="0"/>
                  <a:pt x="584200" y="33867"/>
                </a:cubicBezTo>
                <a:cubicBezTo>
                  <a:pt x="766233" y="67734"/>
                  <a:pt x="929216" y="165100"/>
                  <a:pt x="1092200" y="262467"/>
                </a:cubicBezTo>
              </a:path>
            </a:pathLst>
          </a:custGeom>
          <a:ln>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4" name="Freeform 23"/>
          <p:cNvSpPr/>
          <p:nvPr/>
        </p:nvSpPr>
        <p:spPr>
          <a:xfrm>
            <a:off x="5753100" y="558800"/>
            <a:ext cx="2487083" cy="2273300"/>
          </a:xfrm>
          <a:custGeom>
            <a:avLst/>
            <a:gdLst>
              <a:gd name="connsiteX0" fmla="*/ 2120900 w 2487083"/>
              <a:gd name="connsiteY0" fmla="*/ 2273300 h 2273300"/>
              <a:gd name="connsiteX1" fmla="*/ 2133600 w 2487083"/>
              <a:gd name="connsiteY1" fmla="*/ 736600 h 2273300"/>
              <a:gd name="connsiteX2" fmla="*/ 0 w 2487083"/>
              <a:gd name="connsiteY2" fmla="*/ 0 h 2273300"/>
              <a:gd name="connsiteX3" fmla="*/ 0 w 2487083"/>
              <a:gd name="connsiteY3" fmla="*/ 0 h 2273300"/>
            </a:gdLst>
            <a:ahLst/>
            <a:cxnLst>
              <a:cxn ang="0">
                <a:pos x="connsiteX0" y="connsiteY0"/>
              </a:cxn>
              <a:cxn ang="0">
                <a:pos x="connsiteX1" y="connsiteY1"/>
              </a:cxn>
              <a:cxn ang="0">
                <a:pos x="connsiteX2" y="connsiteY2"/>
              </a:cxn>
              <a:cxn ang="0">
                <a:pos x="connsiteX3" y="connsiteY3"/>
              </a:cxn>
            </a:cxnLst>
            <a:rect l="l" t="t" r="r" b="b"/>
            <a:pathLst>
              <a:path w="2487083" h="2273300">
                <a:moveTo>
                  <a:pt x="2120900" y="2273300"/>
                </a:moveTo>
                <a:cubicBezTo>
                  <a:pt x="2303991" y="1694391"/>
                  <a:pt x="2487083" y="1115483"/>
                  <a:pt x="2133600" y="736600"/>
                </a:cubicBezTo>
                <a:cubicBezTo>
                  <a:pt x="1780117" y="357717"/>
                  <a:pt x="0" y="0"/>
                  <a:pt x="0" y="0"/>
                </a:cubicBezTo>
                <a:lnTo>
                  <a:pt x="0" y="0"/>
                </a:lnTo>
              </a:path>
            </a:pathLst>
          </a:custGeom>
          <a:ln>
            <a:headEnd type="none" w="med" len="med"/>
            <a:tailEnd type="triangle"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5" name="TextBox 24"/>
          <p:cNvSpPr txBox="1"/>
          <p:nvPr/>
        </p:nvSpPr>
        <p:spPr>
          <a:xfrm>
            <a:off x="6643702" y="500042"/>
            <a:ext cx="1071570" cy="307777"/>
          </a:xfrm>
          <a:prstGeom prst="rect">
            <a:avLst/>
          </a:prstGeom>
          <a:noFill/>
        </p:spPr>
        <p:txBody>
          <a:bodyPr wrap="square" rtlCol="0">
            <a:spAutoFit/>
          </a:bodyPr>
          <a:lstStyle/>
          <a:p>
            <a:r>
              <a:rPr lang="en-GB" sz="1400" dirty="0" smtClean="0"/>
              <a:t>Error</a:t>
            </a:r>
            <a:endParaRPr lang="en-GB" sz="1400" dirty="0"/>
          </a:p>
        </p:txBody>
      </p:sp>
      <p:sp>
        <p:nvSpPr>
          <p:cNvPr id="26" name="TextBox 25"/>
          <p:cNvSpPr txBox="1"/>
          <p:nvPr/>
        </p:nvSpPr>
        <p:spPr>
          <a:xfrm>
            <a:off x="5929322" y="2357430"/>
            <a:ext cx="1357322" cy="307777"/>
          </a:xfrm>
          <a:prstGeom prst="rect">
            <a:avLst/>
          </a:prstGeom>
          <a:noFill/>
        </p:spPr>
        <p:txBody>
          <a:bodyPr wrap="square" rtlCol="0">
            <a:spAutoFit/>
          </a:bodyPr>
          <a:lstStyle/>
          <a:p>
            <a:r>
              <a:rPr lang="en-GB" sz="1400" dirty="0" smtClean="0"/>
              <a:t>Desired State</a:t>
            </a:r>
            <a:endParaRPr lang="en-GB" sz="1400" dirty="0"/>
          </a:p>
        </p:txBody>
      </p:sp>
      <p:sp>
        <p:nvSpPr>
          <p:cNvPr id="27" name="TextBox 26"/>
          <p:cNvSpPr txBox="1"/>
          <p:nvPr/>
        </p:nvSpPr>
        <p:spPr>
          <a:xfrm>
            <a:off x="5715008" y="3857628"/>
            <a:ext cx="1357322" cy="523220"/>
          </a:xfrm>
          <a:prstGeom prst="rect">
            <a:avLst/>
          </a:prstGeom>
          <a:noFill/>
        </p:spPr>
        <p:txBody>
          <a:bodyPr wrap="square" rtlCol="0">
            <a:spAutoFit/>
          </a:bodyPr>
          <a:lstStyle/>
          <a:p>
            <a:r>
              <a:rPr lang="en-GB" sz="1400" dirty="0" err="1" smtClean="0"/>
              <a:t>Proprioceptive</a:t>
            </a:r>
            <a:r>
              <a:rPr lang="en-GB" sz="1400" dirty="0" smtClean="0"/>
              <a:t> feedback</a:t>
            </a:r>
            <a:endParaRPr lang="en-GB" sz="1400" dirty="0"/>
          </a:p>
        </p:txBody>
      </p:sp>
      <p:sp>
        <p:nvSpPr>
          <p:cNvPr id="28" name="TextBox 27"/>
          <p:cNvSpPr txBox="1"/>
          <p:nvPr/>
        </p:nvSpPr>
        <p:spPr>
          <a:xfrm>
            <a:off x="5857884" y="4572008"/>
            <a:ext cx="1785950" cy="523220"/>
          </a:xfrm>
          <a:prstGeom prst="rect">
            <a:avLst/>
          </a:prstGeom>
          <a:noFill/>
        </p:spPr>
        <p:txBody>
          <a:bodyPr wrap="square" rtlCol="0">
            <a:spAutoFit/>
          </a:bodyPr>
          <a:lstStyle/>
          <a:p>
            <a:r>
              <a:rPr lang="en-GB" sz="1400" dirty="0" smtClean="0"/>
              <a:t>Muscle force, length, joint position</a:t>
            </a:r>
            <a:endParaRPr lang="en-GB" sz="1400" dirty="0"/>
          </a:p>
        </p:txBody>
      </p:sp>
      <p:sp>
        <p:nvSpPr>
          <p:cNvPr id="29" name="TextBox 28"/>
          <p:cNvSpPr txBox="1"/>
          <p:nvPr/>
        </p:nvSpPr>
        <p:spPr>
          <a:xfrm>
            <a:off x="5715008" y="5643578"/>
            <a:ext cx="1785950" cy="307777"/>
          </a:xfrm>
          <a:prstGeom prst="rect">
            <a:avLst/>
          </a:prstGeom>
          <a:noFill/>
        </p:spPr>
        <p:txBody>
          <a:bodyPr wrap="square" rtlCol="0">
            <a:spAutoFit/>
          </a:bodyPr>
          <a:lstStyle/>
          <a:p>
            <a:r>
              <a:rPr lang="en-GB" sz="1400" dirty="0" smtClean="0"/>
              <a:t>External feedback</a:t>
            </a:r>
            <a:endParaRPr lang="en-GB" sz="1400" dirty="0"/>
          </a:p>
        </p:txBody>
      </p:sp>
      <p:sp>
        <p:nvSpPr>
          <p:cNvPr id="30" name="TextBox 29"/>
          <p:cNvSpPr txBox="1"/>
          <p:nvPr/>
        </p:nvSpPr>
        <p:spPr>
          <a:xfrm>
            <a:off x="5715008" y="6143644"/>
            <a:ext cx="1785950" cy="307777"/>
          </a:xfrm>
          <a:prstGeom prst="rect">
            <a:avLst/>
          </a:prstGeom>
          <a:noFill/>
        </p:spPr>
        <p:txBody>
          <a:bodyPr wrap="square" rtlCol="0">
            <a:spAutoFit/>
          </a:bodyPr>
          <a:lstStyle/>
          <a:p>
            <a:r>
              <a:rPr lang="en-GB" sz="1400" dirty="0" smtClean="0"/>
              <a:t>Vision, audition</a:t>
            </a:r>
            <a:endParaRPr lang="en-GB" sz="1400" dirty="0"/>
          </a:p>
        </p:txBody>
      </p:sp>
      <p:sp>
        <p:nvSpPr>
          <p:cNvPr id="31" name="TextBox 30"/>
          <p:cNvSpPr txBox="1"/>
          <p:nvPr/>
        </p:nvSpPr>
        <p:spPr>
          <a:xfrm>
            <a:off x="7858148" y="3286124"/>
            <a:ext cx="1785950" cy="307777"/>
          </a:xfrm>
          <a:prstGeom prst="rect">
            <a:avLst/>
          </a:prstGeom>
          <a:noFill/>
        </p:spPr>
        <p:txBody>
          <a:bodyPr wrap="square" rtlCol="0">
            <a:spAutoFit/>
          </a:bodyPr>
          <a:lstStyle/>
          <a:p>
            <a:r>
              <a:rPr lang="en-GB" sz="1400" dirty="0" smtClean="0"/>
              <a:t>Actual State</a:t>
            </a:r>
            <a:endParaRPr lang="en-GB" sz="1400" dirty="0"/>
          </a:p>
        </p:txBody>
      </p:sp>
    </p:spTree>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Content Placeholder 8"/>
          <p:cNvGraphicFramePr>
            <a:graphicFrameLocks noGrp="1"/>
          </p:cNvGraphicFramePr>
          <p:nvPr>
            <p:ph idx="1"/>
          </p:nvPr>
        </p:nvGraphicFramePr>
        <p:xfrm>
          <a:off x="2428860" y="285728"/>
          <a:ext cx="4714908" cy="58531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Text Placeholder 7"/>
          <p:cNvSpPr>
            <a:spLocks noGrp="1"/>
          </p:cNvSpPr>
          <p:nvPr>
            <p:ph type="body" sz="half" idx="2"/>
          </p:nvPr>
        </p:nvSpPr>
        <p:spPr>
          <a:xfrm>
            <a:off x="428596" y="6286520"/>
            <a:ext cx="3008313" cy="268271"/>
          </a:xfrm>
        </p:spPr>
        <p:txBody>
          <a:bodyPr>
            <a:normAutofit fontScale="92500" lnSpcReduction="20000"/>
          </a:bodyPr>
          <a:lstStyle/>
          <a:p>
            <a:r>
              <a:rPr lang="en-GB" dirty="0" smtClean="0"/>
              <a:t>Schmidt &amp; </a:t>
            </a:r>
            <a:r>
              <a:rPr lang="en-GB" dirty="0" err="1" smtClean="0"/>
              <a:t>Wrisberg</a:t>
            </a:r>
            <a:r>
              <a:rPr lang="en-GB" dirty="0" smtClean="0"/>
              <a:t> (2000)</a:t>
            </a:r>
            <a:endParaRPr lang="en-GB" dirty="0"/>
          </a:p>
        </p:txBody>
      </p:sp>
      <p:sp>
        <p:nvSpPr>
          <p:cNvPr id="10" name="Rectangle 9"/>
          <p:cNvSpPr/>
          <p:nvPr/>
        </p:nvSpPr>
        <p:spPr>
          <a:xfrm>
            <a:off x="7072330" y="1428736"/>
            <a:ext cx="1285884" cy="428628"/>
          </a:xfrm>
          <a:prstGeom prst="rect">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smtClean="0"/>
              <a:t>Short term Sensory Store</a:t>
            </a:r>
            <a:endParaRPr lang="en-GB" sz="1400" dirty="0"/>
          </a:p>
        </p:txBody>
      </p:sp>
      <p:sp>
        <p:nvSpPr>
          <p:cNvPr id="5" name="Rectangle 4"/>
          <p:cNvSpPr/>
          <p:nvPr/>
        </p:nvSpPr>
        <p:spPr>
          <a:xfrm>
            <a:off x="6357950" y="2214554"/>
            <a:ext cx="1143008" cy="428628"/>
          </a:xfrm>
          <a:prstGeom prst="rect">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smtClean="0"/>
              <a:t>Short term memory</a:t>
            </a:r>
            <a:endParaRPr lang="en-GB" sz="1400" dirty="0"/>
          </a:p>
        </p:txBody>
      </p:sp>
      <p:sp>
        <p:nvSpPr>
          <p:cNvPr id="6" name="Rectangle 5"/>
          <p:cNvSpPr/>
          <p:nvPr/>
        </p:nvSpPr>
        <p:spPr>
          <a:xfrm>
            <a:off x="8000960" y="2214554"/>
            <a:ext cx="1143040" cy="428628"/>
          </a:xfrm>
          <a:prstGeom prst="rect">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smtClean="0"/>
              <a:t>Long term memory</a:t>
            </a:r>
            <a:endParaRPr lang="en-GB" sz="1400" dirty="0"/>
          </a:p>
        </p:txBody>
      </p:sp>
      <p:cxnSp>
        <p:nvCxnSpPr>
          <p:cNvPr id="11" name="Straight Arrow Connector 10"/>
          <p:cNvCxnSpPr>
            <a:endCxn id="10" idx="1"/>
          </p:cNvCxnSpPr>
          <p:nvPr/>
        </p:nvCxnSpPr>
        <p:spPr>
          <a:xfrm>
            <a:off x="4929190" y="1643050"/>
            <a:ext cx="2143140" cy="1588"/>
          </a:xfrm>
          <a:prstGeom prst="straightConnector1">
            <a:avLst/>
          </a:prstGeom>
          <a:ln>
            <a:headEnd type="none" w="med" len="med"/>
            <a:tailEnd type="triangle" w="med" len="med"/>
          </a:ln>
        </p:spPr>
        <p:style>
          <a:lnRef idx="3">
            <a:schemeClr val="accent1"/>
          </a:lnRef>
          <a:fillRef idx="0">
            <a:schemeClr val="accent1"/>
          </a:fillRef>
          <a:effectRef idx="2">
            <a:schemeClr val="accent1"/>
          </a:effectRef>
          <a:fontRef idx="minor">
            <a:schemeClr val="tx1"/>
          </a:fontRef>
        </p:style>
      </p:cxnSp>
      <p:cxnSp>
        <p:nvCxnSpPr>
          <p:cNvPr id="13" name="Straight Arrow Connector 12"/>
          <p:cNvCxnSpPr>
            <a:stCxn id="10" idx="2"/>
            <a:endCxn id="6" idx="0"/>
          </p:cNvCxnSpPr>
          <p:nvPr/>
        </p:nvCxnSpPr>
        <p:spPr>
          <a:xfrm rot="16200000" flipH="1">
            <a:off x="7965281" y="1607355"/>
            <a:ext cx="357190" cy="857208"/>
          </a:xfrm>
          <a:prstGeom prst="straightConnector1">
            <a:avLst/>
          </a:prstGeom>
          <a:ln>
            <a:headEnd type="triangle" w="med" len="med"/>
            <a:tailEnd type="triangle" w="med" len="med"/>
          </a:ln>
        </p:spPr>
        <p:style>
          <a:lnRef idx="2">
            <a:schemeClr val="accent1"/>
          </a:lnRef>
          <a:fillRef idx="0">
            <a:schemeClr val="accent1"/>
          </a:fillRef>
          <a:effectRef idx="1">
            <a:schemeClr val="accent1"/>
          </a:effectRef>
          <a:fontRef idx="minor">
            <a:schemeClr val="tx1"/>
          </a:fontRef>
        </p:style>
      </p:cxnSp>
      <p:cxnSp>
        <p:nvCxnSpPr>
          <p:cNvPr id="15" name="Straight Arrow Connector 14"/>
          <p:cNvCxnSpPr>
            <a:stCxn id="10" idx="2"/>
            <a:endCxn id="5" idx="0"/>
          </p:cNvCxnSpPr>
          <p:nvPr/>
        </p:nvCxnSpPr>
        <p:spPr>
          <a:xfrm rot="5400000">
            <a:off x="7143768" y="1643050"/>
            <a:ext cx="357190" cy="785818"/>
          </a:xfrm>
          <a:prstGeom prst="straightConnector1">
            <a:avLst/>
          </a:prstGeom>
          <a:ln>
            <a:headEnd type="none" w="med" len="med"/>
            <a:tailEnd type="triangle" w="med" len="med"/>
          </a:ln>
        </p:spPr>
        <p:style>
          <a:lnRef idx="2">
            <a:schemeClr val="accent1"/>
          </a:lnRef>
          <a:fillRef idx="0">
            <a:schemeClr val="accent1"/>
          </a:fillRef>
          <a:effectRef idx="1">
            <a:schemeClr val="accent1"/>
          </a:effectRef>
          <a:fontRef idx="minor">
            <a:schemeClr val="tx1"/>
          </a:fontRef>
        </p:style>
      </p:cxnSp>
      <p:cxnSp>
        <p:nvCxnSpPr>
          <p:cNvPr id="17" name="Straight Arrow Connector 16"/>
          <p:cNvCxnSpPr/>
          <p:nvPr/>
        </p:nvCxnSpPr>
        <p:spPr>
          <a:xfrm>
            <a:off x="7500958" y="2285992"/>
            <a:ext cx="500066" cy="1588"/>
          </a:xfrm>
          <a:prstGeom prst="straightConnector1">
            <a:avLst/>
          </a:prstGeom>
          <a:ln>
            <a:headEnd type="triangl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9" name="Straight Arrow Connector 18"/>
          <p:cNvCxnSpPr/>
          <p:nvPr/>
        </p:nvCxnSpPr>
        <p:spPr>
          <a:xfrm>
            <a:off x="7500958" y="2571744"/>
            <a:ext cx="500066" cy="1588"/>
          </a:xfrm>
          <a:prstGeom prst="straightConnector1">
            <a:avLst/>
          </a:prstGeom>
          <a:ln>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22" name="Straight Arrow Connector 21"/>
          <p:cNvCxnSpPr>
            <a:stCxn id="5" idx="1"/>
          </p:cNvCxnSpPr>
          <p:nvPr/>
        </p:nvCxnSpPr>
        <p:spPr>
          <a:xfrm rot="10800000">
            <a:off x="4929190" y="2428868"/>
            <a:ext cx="1428760" cy="1588"/>
          </a:xfrm>
          <a:prstGeom prst="straightConnector1">
            <a:avLst/>
          </a:prstGeom>
          <a:ln>
            <a:headEnd type="none" w="med" len="med"/>
            <a:tailEnd type="triangle" w="med" len="med"/>
          </a:ln>
        </p:spPr>
        <p:style>
          <a:lnRef idx="3">
            <a:schemeClr val="accent1"/>
          </a:lnRef>
          <a:fillRef idx="0">
            <a:schemeClr val="accent1"/>
          </a:fillRef>
          <a:effectRef idx="2">
            <a:schemeClr val="accent1"/>
          </a:effectRef>
          <a:fontRef idx="minor">
            <a:schemeClr val="tx1"/>
          </a:fontRef>
        </p:style>
      </p:cxnSp>
    </p:spTree>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ext Box 2"/>
          <p:cNvSpPr txBox="1">
            <a:spLocks noChangeArrowheads="1"/>
          </p:cNvSpPr>
          <p:nvPr/>
        </p:nvSpPr>
        <p:spPr bwMode="auto">
          <a:xfrm>
            <a:off x="304800" y="609600"/>
            <a:ext cx="8458200" cy="3693319"/>
          </a:xfrm>
          <a:prstGeom prst="rect">
            <a:avLst/>
          </a:prstGeom>
          <a:noFill/>
          <a:ln w="9525">
            <a:noFill/>
            <a:miter lim="800000"/>
            <a:headEnd/>
            <a:tailEnd/>
          </a:ln>
          <a:effectLst/>
        </p:spPr>
        <p:txBody>
          <a:bodyPr>
            <a:spAutoFit/>
          </a:bodyPr>
          <a:lstStyle/>
          <a:p>
            <a:pPr marL="457200" indent="-457200">
              <a:spcBef>
                <a:spcPct val="50000"/>
              </a:spcBef>
            </a:pPr>
            <a:r>
              <a:rPr lang="en-US" dirty="0"/>
              <a:t>THE ROLE OF MEMORY IN STORING AND PROCESSING INFORMATION.</a:t>
            </a:r>
          </a:p>
          <a:p>
            <a:pPr marL="457200" indent="-457200">
              <a:spcBef>
                <a:spcPct val="50000"/>
              </a:spcBef>
              <a:buFont typeface="Arial" pitchFamily="34" charset="0"/>
              <a:buChar char="•"/>
            </a:pPr>
            <a:r>
              <a:rPr lang="en-US" dirty="0"/>
              <a:t>SHORT TERM SENSORY STORE</a:t>
            </a:r>
          </a:p>
          <a:p>
            <a:pPr marL="457200" indent="-457200">
              <a:spcBef>
                <a:spcPct val="50000"/>
              </a:spcBef>
            </a:pPr>
            <a:r>
              <a:rPr lang="en-US" dirty="0"/>
              <a:t>A limitless memory store which holds information for about one second. It allows you to scan the environment and remember for a brief period what you have seen. You do not remember it all because new information is added. It works with selective attention to move some information to short term memory</a:t>
            </a:r>
            <a:r>
              <a:rPr lang="en-US" dirty="0" smtClean="0"/>
              <a:t>.</a:t>
            </a:r>
            <a:endParaRPr lang="en-US" dirty="0"/>
          </a:p>
          <a:p>
            <a:pPr marL="457200" indent="-457200">
              <a:spcBef>
                <a:spcPct val="50000"/>
              </a:spcBef>
              <a:buFont typeface="Arial" pitchFamily="34" charset="0"/>
              <a:buChar char="•"/>
            </a:pPr>
            <a:r>
              <a:rPr lang="en-US" dirty="0" smtClean="0"/>
              <a:t>SHORT </a:t>
            </a:r>
            <a:r>
              <a:rPr lang="en-US" dirty="0"/>
              <a:t>TERM MEMORY</a:t>
            </a:r>
          </a:p>
          <a:p>
            <a:pPr marL="457200" indent="-457200">
              <a:spcBef>
                <a:spcPct val="50000"/>
              </a:spcBef>
            </a:pPr>
            <a:r>
              <a:rPr lang="en-US" dirty="0"/>
              <a:t>A memory store which acts as the ‘working’ memory, limited to between five and nine items and retained for up to one minute. Try remembering a new phone number without rehearsing it or coding it in a meaningful way. If information in short term memory is used often it will pass into long term memory.</a:t>
            </a:r>
            <a:endParaRPr lang="en-AU" dirty="0"/>
          </a:p>
        </p:txBody>
      </p:sp>
      <p:sp>
        <p:nvSpPr>
          <p:cNvPr id="3" name="Rectangle 2"/>
          <p:cNvSpPr/>
          <p:nvPr/>
        </p:nvSpPr>
        <p:spPr>
          <a:xfrm>
            <a:off x="285720" y="4500570"/>
            <a:ext cx="8643998" cy="1338828"/>
          </a:xfrm>
          <a:prstGeom prst="rect">
            <a:avLst/>
          </a:prstGeom>
        </p:spPr>
        <p:txBody>
          <a:bodyPr wrap="square">
            <a:spAutoFit/>
          </a:bodyPr>
          <a:lstStyle/>
          <a:p>
            <a:pPr>
              <a:spcBef>
                <a:spcPct val="50000"/>
              </a:spcBef>
              <a:buFont typeface="Arial" pitchFamily="34" charset="0"/>
              <a:buChar char="•"/>
            </a:pPr>
            <a:r>
              <a:rPr lang="en-US" dirty="0" smtClean="0"/>
              <a:t>         LONG TERM MEMORY</a:t>
            </a:r>
          </a:p>
          <a:p>
            <a:pPr>
              <a:spcBef>
                <a:spcPct val="50000"/>
              </a:spcBef>
            </a:pPr>
            <a:r>
              <a:rPr lang="en-US" dirty="0" smtClean="0"/>
              <a:t>Long term memory is a limitless memory store which stores relevant information for later use. It seems that our long term memory is better for continuous skills such as swimming or cycling. Without practice after many years these skills do not seem to be forgotten.</a:t>
            </a:r>
            <a:endParaRPr lang="en-US" dirty="0"/>
          </a:p>
        </p:txBody>
      </p:sp>
    </p:spTree>
  </p:cSld>
  <p:clrMapOvr>
    <a:masterClrMapping/>
  </p:clrMapOvr>
  <p:timing>
    <p:tnLst>
      <p:par>
        <p:cTn id="1" dur="indefinite" restart="never" nodeType="tmRoot"/>
      </p:par>
    </p:tn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idx="4294967295"/>
          </p:nvPr>
        </p:nvSpPr>
        <p:spPr>
          <a:xfrm>
            <a:off x="428625" y="0"/>
            <a:ext cx="8229600" cy="928688"/>
          </a:xfrm>
        </p:spPr>
        <p:txBody>
          <a:bodyPr/>
          <a:lstStyle/>
          <a:p>
            <a:pPr algn="l" eaLnBrk="1" hangingPunct="1"/>
            <a:r>
              <a:rPr lang="en-GB" sz="3200" dirty="0" smtClean="0"/>
              <a:t>Task What can influence success at each stage?</a:t>
            </a:r>
          </a:p>
        </p:txBody>
      </p:sp>
      <p:cxnSp>
        <p:nvCxnSpPr>
          <p:cNvPr id="5" name="Straight Connector 4"/>
          <p:cNvCxnSpPr/>
          <p:nvPr/>
        </p:nvCxnSpPr>
        <p:spPr>
          <a:xfrm>
            <a:off x="500063" y="714375"/>
            <a:ext cx="8286750" cy="1588"/>
          </a:xfrm>
          <a:prstGeom prst="line">
            <a:avLst/>
          </a:prstGeom>
        </p:spPr>
        <p:style>
          <a:lnRef idx="2">
            <a:schemeClr val="dk1"/>
          </a:lnRef>
          <a:fillRef idx="0">
            <a:schemeClr val="dk1"/>
          </a:fillRef>
          <a:effectRef idx="1">
            <a:schemeClr val="dk1"/>
          </a:effectRef>
          <a:fontRef idx="minor">
            <a:schemeClr val="tx1"/>
          </a:fontRef>
        </p:style>
      </p:cxnSp>
      <p:pic>
        <p:nvPicPr>
          <p:cNvPr id="6" name="Content Placeholder 5" descr="discuss_big"/>
          <p:cNvPicPr>
            <a:picLocks noGrp="1" noChangeAspect="1" noChangeArrowheads="1"/>
          </p:cNvPicPr>
          <p:nvPr>
            <p:ph idx="4294967295"/>
          </p:nvPr>
        </p:nvPicPr>
        <p:blipFill>
          <a:blip r:embed="rId2" cstate="print"/>
          <a:srcRect/>
          <a:stretch>
            <a:fillRect/>
          </a:stretch>
        </p:blipFill>
        <p:spPr>
          <a:xfrm>
            <a:off x="1331913" y="1196975"/>
            <a:ext cx="6230937" cy="4259263"/>
          </a:xfrm>
          <a:noFill/>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20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nodeType="clickEffect">
                                  <p:stCondLst>
                                    <p:cond delay="0"/>
                                  </p:stCondLst>
                                  <p:childTnLst>
                                    <p:animEffect transition="out" filter="fade">
                                      <p:cBhvr>
                                        <p:cTn id="11" dur="2000"/>
                                        <p:tgtEl>
                                          <p:spTgt spid="6"/>
                                        </p:tgtEl>
                                      </p:cBhvr>
                                    </p:animEffect>
                                    <p:set>
                                      <p:cBhvr>
                                        <p:cTn id="12" dur="1" fill="hold">
                                          <p:stCondLst>
                                            <p:cond delay="1999"/>
                                          </p:stCondLst>
                                        </p:cTn>
                                        <p:tgtEl>
                                          <p:spTgt spid="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04" name="Picture 4" descr="http://www.unitedutilities.com/st_johns_rc_primary_060614_030.jpg"/>
          <p:cNvPicPr>
            <a:picLocks noChangeAspect="1" noChangeArrowheads="1"/>
          </p:cNvPicPr>
          <p:nvPr/>
        </p:nvPicPr>
        <p:blipFill>
          <a:blip r:embed="rId2"/>
          <a:srcRect/>
          <a:stretch>
            <a:fillRect/>
          </a:stretch>
        </p:blipFill>
        <p:spPr bwMode="auto">
          <a:xfrm>
            <a:off x="0" y="0"/>
            <a:ext cx="9144000" cy="6357958"/>
          </a:xfrm>
          <a:prstGeom prst="rect">
            <a:avLst/>
          </a:prstGeom>
          <a:noFill/>
        </p:spPr>
      </p:pic>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632</TotalTime>
  <Words>3124</Words>
  <Application>Microsoft Office PowerPoint</Application>
  <PresentationFormat>On-screen Show (4:3)</PresentationFormat>
  <Paragraphs>543</Paragraphs>
  <Slides>82</Slides>
  <Notes>20</Notes>
  <HiddenSlides>0</HiddenSlides>
  <MMClips>0</MMClips>
  <ScaleCrop>false</ScaleCrop>
  <HeadingPairs>
    <vt:vector size="6" baseType="variant">
      <vt:variant>
        <vt:lpstr>Theme</vt:lpstr>
      </vt:variant>
      <vt:variant>
        <vt:i4>1</vt:i4>
      </vt:variant>
      <vt:variant>
        <vt:lpstr>Embedded OLE Servers</vt:lpstr>
      </vt:variant>
      <vt:variant>
        <vt:i4>2</vt:i4>
      </vt:variant>
      <vt:variant>
        <vt:lpstr>Slide Titles</vt:lpstr>
      </vt:variant>
      <vt:variant>
        <vt:i4>82</vt:i4>
      </vt:variant>
    </vt:vector>
  </HeadingPairs>
  <TitlesOfParts>
    <vt:vector size="85" baseType="lpstr">
      <vt:lpstr>Office Theme</vt:lpstr>
      <vt:lpstr>Document</vt:lpstr>
      <vt:lpstr>Photo Editor Photo</vt:lpstr>
      <vt:lpstr>Slide 1</vt:lpstr>
      <vt:lpstr>Aims:</vt:lpstr>
      <vt:lpstr>Slide 3</vt:lpstr>
      <vt:lpstr>Child Development</vt:lpstr>
      <vt:lpstr>Slide 5</vt:lpstr>
      <vt:lpstr>Slide 6</vt:lpstr>
      <vt:lpstr>Slide 7</vt:lpstr>
      <vt:lpstr>Slide 8</vt:lpstr>
      <vt:lpstr>Domains of Development</vt:lpstr>
      <vt:lpstr>Slide 10</vt:lpstr>
      <vt:lpstr>What is learning ?</vt:lpstr>
      <vt:lpstr>Slide 12</vt:lpstr>
      <vt:lpstr>Slide 13</vt:lpstr>
      <vt:lpstr>Timetable for February &amp; March 2011</vt:lpstr>
      <vt:lpstr>Slide 15</vt:lpstr>
      <vt:lpstr>Slide 16</vt:lpstr>
      <vt:lpstr>Slide 17</vt:lpstr>
      <vt:lpstr>Slide 18</vt:lpstr>
      <vt:lpstr>Theories of Learning</vt:lpstr>
      <vt:lpstr>Behavioral and Social Learning Theories</vt:lpstr>
      <vt:lpstr>John Watson</vt:lpstr>
      <vt:lpstr>Slide 22</vt:lpstr>
      <vt:lpstr>B. F. Skinner</vt:lpstr>
      <vt:lpstr>Social Learning Theory</vt:lpstr>
      <vt:lpstr>Biological Theories</vt:lpstr>
      <vt:lpstr>Ethology</vt:lpstr>
      <vt:lpstr>Attachment Theory</vt:lpstr>
      <vt:lpstr>Jean Piaget</vt:lpstr>
      <vt:lpstr>Piaget’s Cognitive Development Stages</vt:lpstr>
      <vt:lpstr>Information Processing Theory</vt:lpstr>
      <vt:lpstr>Urie Bronfenbrenner</vt:lpstr>
      <vt:lpstr>Slide 32</vt:lpstr>
      <vt:lpstr>Information-Processing Theory</vt:lpstr>
      <vt:lpstr>Slide 34</vt:lpstr>
      <vt:lpstr>Slide 35</vt:lpstr>
      <vt:lpstr>Slide 36</vt:lpstr>
      <vt:lpstr>Slide 37</vt:lpstr>
      <vt:lpstr>Slide 38</vt:lpstr>
      <vt:lpstr>Slide 39</vt:lpstr>
      <vt:lpstr>Timetable for February &amp; March 2011</vt:lpstr>
      <vt:lpstr>Slide 41</vt:lpstr>
      <vt:lpstr>What inputs?</vt:lpstr>
      <vt:lpstr>Slide 43</vt:lpstr>
      <vt:lpstr>Slide 44</vt:lpstr>
      <vt:lpstr>Slide 45</vt:lpstr>
      <vt:lpstr>Slide 46</vt:lpstr>
      <vt:lpstr>Slide 47</vt:lpstr>
      <vt:lpstr>Stimulus Detection?</vt:lpstr>
      <vt:lpstr>Slide 49</vt:lpstr>
      <vt:lpstr>Slide 50</vt:lpstr>
      <vt:lpstr>What Senses?</vt:lpstr>
      <vt:lpstr>Slide 52</vt:lpstr>
      <vt:lpstr>Slide 53</vt:lpstr>
      <vt:lpstr>Slide 54</vt:lpstr>
      <vt:lpstr>Slide 55</vt:lpstr>
      <vt:lpstr>Slide 56</vt:lpstr>
      <vt:lpstr>Slide 57</vt:lpstr>
      <vt:lpstr>Slide 58</vt:lpstr>
      <vt:lpstr>Slide 59</vt:lpstr>
      <vt:lpstr>What is a Coach?</vt:lpstr>
      <vt:lpstr>What is a Coach?</vt:lpstr>
      <vt:lpstr>Coach</vt:lpstr>
      <vt:lpstr>Performer Analysis Model</vt:lpstr>
      <vt:lpstr>Coach Analysis Model</vt:lpstr>
      <vt:lpstr>Slide 65</vt:lpstr>
      <vt:lpstr>Slide 66</vt:lpstr>
      <vt:lpstr>Slide 67</vt:lpstr>
      <vt:lpstr>Slide 68</vt:lpstr>
      <vt:lpstr>Slide 69</vt:lpstr>
      <vt:lpstr>What affects the Executive Process?</vt:lpstr>
      <vt:lpstr>Slide 71</vt:lpstr>
      <vt:lpstr>Slide 72</vt:lpstr>
      <vt:lpstr>What affects Reaction time?</vt:lpstr>
      <vt:lpstr>Slide 74</vt:lpstr>
      <vt:lpstr>Slide 75</vt:lpstr>
      <vt:lpstr>Slide 76</vt:lpstr>
      <vt:lpstr>Slide 77</vt:lpstr>
      <vt:lpstr>Slide 78</vt:lpstr>
      <vt:lpstr>Slide 79</vt:lpstr>
      <vt:lpstr>Slide 80</vt:lpstr>
      <vt:lpstr>Task What can influence success at each stage?</vt:lpstr>
      <vt:lpstr>Slide 82</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Steven Osborne</dc:creator>
  <cp:lastModifiedBy>Steven Osborne</cp:lastModifiedBy>
  <cp:revision>59</cp:revision>
  <dcterms:created xsi:type="dcterms:W3CDTF">2010-02-18T16:20:08Z</dcterms:created>
  <dcterms:modified xsi:type="dcterms:W3CDTF">2011-03-01T14:59:30Z</dcterms:modified>
</cp:coreProperties>
</file>