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sldIdLst>
    <p:sldId id="256"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12473D-A1DB-4720-A495-34B48339435C}" v="55" dt="2020-12-03T14:35:24.9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40" d="100"/>
          <a:sy n="40" d="100"/>
        </p:scale>
        <p:origin x="1397" y="-28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1.xml"/><Relationship Id="rId1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sh Todd (2005986)" userId="7e7bd7dd-3ccd-4c2c-a509-c45913e2e877" providerId="ADAL" clId="{7D12473D-A1DB-4720-A495-34B48339435C}"/>
    <pc:docChg chg="custSel modSld">
      <pc:chgData name="Josh Todd (2005986)" userId="7e7bd7dd-3ccd-4c2c-a509-c45913e2e877" providerId="ADAL" clId="{7D12473D-A1DB-4720-A495-34B48339435C}" dt="2020-11-21T14:48:21.931" v="967" actId="313"/>
      <pc:docMkLst>
        <pc:docMk/>
      </pc:docMkLst>
      <pc:sldChg chg="modSp mod">
        <pc:chgData name="Josh Todd (2005986)" userId="7e7bd7dd-3ccd-4c2c-a509-c45913e2e877" providerId="ADAL" clId="{7D12473D-A1DB-4720-A495-34B48339435C}" dt="2020-11-21T14:48:21.931" v="967" actId="313"/>
        <pc:sldMkLst>
          <pc:docMk/>
          <pc:sldMk cId="1032727246" sldId="256"/>
        </pc:sldMkLst>
        <pc:spChg chg="mod">
          <ac:chgData name="Josh Todd (2005986)" userId="7e7bd7dd-3ccd-4c2c-a509-c45913e2e877" providerId="ADAL" clId="{7D12473D-A1DB-4720-A495-34B48339435C}" dt="2020-11-21T14:39:10.208" v="15" actId="20577"/>
          <ac:spMkLst>
            <pc:docMk/>
            <pc:sldMk cId="1032727246" sldId="256"/>
            <ac:spMk id="7" creationId="{00000000-0000-0000-0000-000000000000}"/>
          </ac:spMkLst>
        </pc:spChg>
        <pc:spChg chg="mod">
          <ac:chgData name="Josh Todd (2005986)" userId="7e7bd7dd-3ccd-4c2c-a509-c45913e2e877" providerId="ADAL" clId="{7D12473D-A1DB-4720-A495-34B48339435C}" dt="2020-11-21T14:48:21.931" v="967" actId="313"/>
          <ac:spMkLst>
            <pc:docMk/>
            <pc:sldMk cId="1032727246" sldId="256"/>
            <ac:spMk id="12" creationId="{00000000-0000-0000-0000-000000000000}"/>
          </ac:spMkLst>
        </pc:spChg>
      </pc:sldChg>
    </pc:docChg>
  </pc:docChgLst>
  <pc:docChgLst>
    <pc:chgData name="Josh Todd" userId="7e7bd7dd-3ccd-4c2c-a509-c45913e2e877" providerId="ADAL" clId="{7D12473D-A1DB-4720-A495-34B48339435C}"/>
    <pc:docChg chg="custSel addSld delSld modSld">
      <pc:chgData name="Josh Todd" userId="7e7bd7dd-3ccd-4c2c-a509-c45913e2e877" providerId="ADAL" clId="{7D12473D-A1DB-4720-A495-34B48339435C}" dt="2020-12-03T14:59:27.639" v="3933" actId="313"/>
      <pc:docMkLst>
        <pc:docMk/>
      </pc:docMkLst>
      <pc:sldChg chg="addSp">
        <pc:chgData name="Josh Todd" userId="7e7bd7dd-3ccd-4c2c-a509-c45913e2e877" providerId="ADAL" clId="{7D12473D-A1DB-4720-A495-34B48339435C}" dt="2020-12-03T14:26:42.676" v="3758"/>
        <pc:sldMkLst>
          <pc:docMk/>
          <pc:sldMk cId="649878210" sldId="256"/>
        </pc:sldMkLst>
        <pc:picChg chg="add">
          <ac:chgData name="Josh Todd" userId="7e7bd7dd-3ccd-4c2c-a509-c45913e2e877" providerId="ADAL" clId="{7D12473D-A1DB-4720-A495-34B48339435C}" dt="2020-12-03T14:26:42.676" v="3758"/>
          <ac:picMkLst>
            <pc:docMk/>
            <pc:sldMk cId="649878210" sldId="256"/>
            <ac:picMk id="3074" creationId="{5ACA3A99-1BE9-4823-88E0-9AA1FF1B74DF}"/>
          </ac:picMkLst>
        </pc:picChg>
      </pc:sldChg>
      <pc:sldChg chg="addSp">
        <pc:chgData name="Josh Todd" userId="7e7bd7dd-3ccd-4c2c-a509-c45913e2e877" providerId="ADAL" clId="{7D12473D-A1DB-4720-A495-34B48339435C}" dt="2020-12-03T13:31:43.268" v="1392"/>
        <pc:sldMkLst>
          <pc:docMk/>
          <pc:sldMk cId="903165228" sldId="256"/>
        </pc:sldMkLst>
        <pc:picChg chg="add">
          <ac:chgData name="Josh Todd" userId="7e7bd7dd-3ccd-4c2c-a509-c45913e2e877" providerId="ADAL" clId="{7D12473D-A1DB-4720-A495-34B48339435C}" dt="2020-12-03T13:31:43.268" v="1392"/>
          <ac:picMkLst>
            <pc:docMk/>
            <pc:sldMk cId="903165228" sldId="256"/>
            <ac:picMk id="5" creationId="{8FA84F4D-9C5C-4959-BDE8-6B2B740174FA}"/>
          </ac:picMkLst>
        </pc:picChg>
      </pc:sldChg>
      <pc:sldChg chg="addSp delSp modSp add del mod">
        <pc:chgData name="Josh Todd" userId="7e7bd7dd-3ccd-4c2c-a509-c45913e2e877" providerId="ADAL" clId="{7D12473D-A1DB-4720-A495-34B48339435C}" dt="2020-12-03T14:59:27.639" v="3933" actId="313"/>
        <pc:sldMkLst>
          <pc:docMk/>
          <pc:sldMk cId="1032727246" sldId="256"/>
        </pc:sldMkLst>
        <pc:spChg chg="add mod">
          <ac:chgData name="Josh Todd" userId="7e7bd7dd-3ccd-4c2c-a509-c45913e2e877" providerId="ADAL" clId="{7D12473D-A1DB-4720-A495-34B48339435C}" dt="2020-12-03T14:32:01.868" v="3863" actId="1076"/>
          <ac:spMkLst>
            <pc:docMk/>
            <pc:sldMk cId="1032727246" sldId="256"/>
            <ac:spMk id="3" creationId="{886F0C55-91D9-4811-BCDE-025E3E9AEE9C}"/>
          </ac:spMkLst>
        </pc:spChg>
        <pc:spChg chg="mod">
          <ac:chgData name="Josh Todd" userId="7e7bd7dd-3ccd-4c2c-a509-c45913e2e877" providerId="ADAL" clId="{7D12473D-A1DB-4720-A495-34B48339435C}" dt="2020-12-03T13:07:16.474" v="7" actId="6549"/>
          <ac:spMkLst>
            <pc:docMk/>
            <pc:sldMk cId="1032727246" sldId="256"/>
            <ac:spMk id="9" creationId="{00000000-0000-0000-0000-000000000000}"/>
          </ac:spMkLst>
        </pc:spChg>
        <pc:spChg chg="add mod">
          <ac:chgData name="Josh Todd" userId="7e7bd7dd-3ccd-4c2c-a509-c45913e2e877" providerId="ADAL" clId="{7D12473D-A1DB-4720-A495-34B48339435C}" dt="2020-12-03T13:51:20.788" v="2096" actId="255"/>
          <ac:spMkLst>
            <pc:docMk/>
            <pc:sldMk cId="1032727246" sldId="256"/>
            <ac:spMk id="10" creationId="{2F2B45F3-199F-4763-B9D5-0626F4594F49}"/>
          </ac:spMkLst>
        </pc:spChg>
        <pc:spChg chg="add mod">
          <ac:chgData name="Josh Todd" userId="7e7bd7dd-3ccd-4c2c-a509-c45913e2e877" providerId="ADAL" clId="{7D12473D-A1DB-4720-A495-34B48339435C}" dt="2020-12-03T14:28:05.422" v="3768" actId="2711"/>
          <ac:spMkLst>
            <pc:docMk/>
            <pc:sldMk cId="1032727246" sldId="256"/>
            <ac:spMk id="11" creationId="{D101A650-7E7C-48DA-9807-1D8B3DE097E4}"/>
          </ac:spMkLst>
        </pc:spChg>
        <pc:spChg chg="mod">
          <ac:chgData name="Josh Todd" userId="7e7bd7dd-3ccd-4c2c-a509-c45913e2e877" providerId="ADAL" clId="{7D12473D-A1DB-4720-A495-34B48339435C}" dt="2020-12-03T14:55:09.505" v="3929" actId="20577"/>
          <ac:spMkLst>
            <pc:docMk/>
            <pc:sldMk cId="1032727246" sldId="256"/>
            <ac:spMk id="12" creationId="{00000000-0000-0000-0000-000000000000}"/>
          </ac:spMkLst>
        </pc:spChg>
        <pc:spChg chg="del mod">
          <ac:chgData name="Josh Todd" userId="7e7bd7dd-3ccd-4c2c-a509-c45913e2e877" providerId="ADAL" clId="{7D12473D-A1DB-4720-A495-34B48339435C}" dt="2020-12-03T14:28:49.530" v="3776" actId="478"/>
          <ac:spMkLst>
            <pc:docMk/>
            <pc:sldMk cId="1032727246" sldId="256"/>
            <ac:spMk id="13" creationId="{00000000-0000-0000-0000-000000000000}"/>
          </ac:spMkLst>
        </pc:spChg>
        <pc:spChg chg="del">
          <ac:chgData name="Josh Todd" userId="7e7bd7dd-3ccd-4c2c-a509-c45913e2e877" providerId="ADAL" clId="{7D12473D-A1DB-4720-A495-34B48339435C}" dt="2020-12-03T13:24:28.621" v="1281" actId="478"/>
          <ac:spMkLst>
            <pc:docMk/>
            <pc:sldMk cId="1032727246" sldId="256"/>
            <ac:spMk id="14" creationId="{00000000-0000-0000-0000-000000000000}"/>
          </ac:spMkLst>
        </pc:spChg>
        <pc:spChg chg="add mod">
          <ac:chgData name="Josh Todd" userId="7e7bd7dd-3ccd-4c2c-a509-c45913e2e877" providerId="ADAL" clId="{7D12473D-A1DB-4720-A495-34B48339435C}" dt="2020-12-03T14:37:53.191" v="3925" actId="1076"/>
          <ac:spMkLst>
            <pc:docMk/>
            <pc:sldMk cId="1032727246" sldId="256"/>
            <ac:spMk id="14" creationId="{D04D5F01-4C79-454A-AF4E-A11F0148E344}"/>
          </ac:spMkLst>
        </pc:spChg>
        <pc:spChg chg="add mod">
          <ac:chgData name="Josh Todd" userId="7e7bd7dd-3ccd-4c2c-a509-c45913e2e877" providerId="ADAL" clId="{7D12473D-A1DB-4720-A495-34B48339435C}" dt="2020-12-03T14:29:33.960" v="3784" actId="113"/>
          <ac:spMkLst>
            <pc:docMk/>
            <pc:sldMk cId="1032727246" sldId="256"/>
            <ac:spMk id="15" creationId="{163CCF09-C1BD-4800-A523-64E7D517146C}"/>
          </ac:spMkLst>
        </pc:spChg>
        <pc:spChg chg="del mod">
          <ac:chgData name="Josh Todd" userId="7e7bd7dd-3ccd-4c2c-a509-c45913e2e877" providerId="ADAL" clId="{7D12473D-A1DB-4720-A495-34B48339435C}" dt="2020-12-03T13:24:20.356" v="1277" actId="478"/>
          <ac:spMkLst>
            <pc:docMk/>
            <pc:sldMk cId="1032727246" sldId="256"/>
            <ac:spMk id="16" creationId="{00000000-0000-0000-0000-000000000000}"/>
          </ac:spMkLst>
        </pc:spChg>
        <pc:spChg chg="add mod">
          <ac:chgData name="Josh Todd" userId="7e7bd7dd-3ccd-4c2c-a509-c45913e2e877" providerId="ADAL" clId="{7D12473D-A1DB-4720-A495-34B48339435C}" dt="2020-12-03T14:31:28.122" v="3860" actId="313"/>
          <ac:spMkLst>
            <pc:docMk/>
            <pc:sldMk cId="1032727246" sldId="256"/>
            <ac:spMk id="16" creationId="{5DF0AEA8-52F0-4E66-B6B4-B33D7F96BE4B}"/>
          </ac:spMkLst>
        </pc:spChg>
        <pc:spChg chg="del">
          <ac:chgData name="Josh Todd" userId="7e7bd7dd-3ccd-4c2c-a509-c45913e2e877" providerId="ADAL" clId="{7D12473D-A1DB-4720-A495-34B48339435C}" dt="2020-12-03T13:24:17.653" v="1274" actId="478"/>
          <ac:spMkLst>
            <pc:docMk/>
            <pc:sldMk cId="1032727246" sldId="256"/>
            <ac:spMk id="17" creationId="{00000000-0000-0000-0000-000000000000}"/>
          </ac:spMkLst>
        </pc:spChg>
        <pc:spChg chg="del">
          <ac:chgData name="Josh Todd" userId="7e7bd7dd-3ccd-4c2c-a509-c45913e2e877" providerId="ADAL" clId="{7D12473D-A1DB-4720-A495-34B48339435C}" dt="2020-12-03T13:24:24.183" v="1279" actId="478"/>
          <ac:spMkLst>
            <pc:docMk/>
            <pc:sldMk cId="1032727246" sldId="256"/>
            <ac:spMk id="18" creationId="{00000000-0000-0000-0000-000000000000}"/>
          </ac:spMkLst>
        </pc:spChg>
        <pc:spChg chg="del mod">
          <ac:chgData name="Josh Todd" userId="7e7bd7dd-3ccd-4c2c-a509-c45913e2e877" providerId="ADAL" clId="{7D12473D-A1DB-4720-A495-34B48339435C}" dt="2020-12-03T14:09:10.278" v="2964"/>
          <ac:spMkLst>
            <pc:docMk/>
            <pc:sldMk cId="1032727246" sldId="256"/>
            <ac:spMk id="22" creationId="{00000000-0000-0000-0000-000000000000}"/>
          </ac:spMkLst>
        </pc:spChg>
        <pc:spChg chg="mod">
          <ac:chgData name="Josh Todd" userId="7e7bd7dd-3ccd-4c2c-a509-c45913e2e877" providerId="ADAL" clId="{7D12473D-A1DB-4720-A495-34B48339435C}" dt="2020-12-03T14:28:37.463" v="3773" actId="1076"/>
          <ac:spMkLst>
            <pc:docMk/>
            <pc:sldMk cId="1032727246" sldId="256"/>
            <ac:spMk id="23" creationId="{00000000-0000-0000-0000-000000000000}"/>
          </ac:spMkLst>
        </pc:spChg>
        <pc:spChg chg="mod">
          <ac:chgData name="Josh Todd" userId="7e7bd7dd-3ccd-4c2c-a509-c45913e2e877" providerId="ADAL" clId="{7D12473D-A1DB-4720-A495-34B48339435C}" dt="2020-12-03T14:59:27.639" v="3933" actId="313"/>
          <ac:spMkLst>
            <pc:docMk/>
            <pc:sldMk cId="1032727246" sldId="256"/>
            <ac:spMk id="24" creationId="{00000000-0000-0000-0000-000000000000}"/>
          </ac:spMkLst>
        </pc:spChg>
        <pc:spChg chg="del mod">
          <ac:chgData name="Josh Todd" userId="7e7bd7dd-3ccd-4c2c-a509-c45913e2e877" providerId="ADAL" clId="{7D12473D-A1DB-4720-A495-34B48339435C}" dt="2020-12-03T14:07:38.519" v="2960" actId="478"/>
          <ac:spMkLst>
            <pc:docMk/>
            <pc:sldMk cId="1032727246" sldId="256"/>
            <ac:spMk id="25" creationId="{00000000-0000-0000-0000-000000000000}"/>
          </ac:spMkLst>
        </pc:spChg>
        <pc:spChg chg="del">
          <ac:chgData name="Josh Todd" userId="7e7bd7dd-3ccd-4c2c-a509-c45913e2e877" providerId="ADAL" clId="{7D12473D-A1DB-4720-A495-34B48339435C}" dt="2020-12-03T13:21:00.082" v="1269" actId="478"/>
          <ac:spMkLst>
            <pc:docMk/>
            <pc:sldMk cId="1032727246" sldId="256"/>
            <ac:spMk id="26" creationId="{00000000-0000-0000-0000-000000000000}"/>
          </ac:spMkLst>
        </pc:spChg>
        <pc:spChg chg="mod">
          <ac:chgData name="Josh Todd" userId="7e7bd7dd-3ccd-4c2c-a509-c45913e2e877" providerId="ADAL" clId="{7D12473D-A1DB-4720-A495-34B48339435C}" dt="2020-12-03T14:14:53.761" v="3506" actId="1076"/>
          <ac:spMkLst>
            <pc:docMk/>
            <pc:sldMk cId="1032727246" sldId="256"/>
            <ac:spMk id="32" creationId="{00000000-0000-0000-0000-000000000000}"/>
          </ac:spMkLst>
        </pc:spChg>
        <pc:spChg chg="del mod">
          <ac:chgData name="Josh Todd" userId="7e7bd7dd-3ccd-4c2c-a509-c45913e2e877" providerId="ADAL" clId="{7D12473D-A1DB-4720-A495-34B48339435C}" dt="2020-12-03T13:24:31.757" v="1284" actId="478"/>
          <ac:spMkLst>
            <pc:docMk/>
            <pc:sldMk cId="1032727246" sldId="256"/>
            <ac:spMk id="45" creationId="{00000000-0000-0000-0000-000000000000}"/>
          </ac:spMkLst>
        </pc:spChg>
        <pc:graphicFrameChg chg="del modGraphic">
          <ac:chgData name="Josh Todd" userId="7e7bd7dd-3ccd-4c2c-a509-c45913e2e877" providerId="ADAL" clId="{7D12473D-A1DB-4720-A495-34B48339435C}" dt="2020-12-03T13:20:47.745" v="1268" actId="478"/>
          <ac:graphicFrameMkLst>
            <pc:docMk/>
            <pc:sldMk cId="1032727246" sldId="256"/>
            <ac:graphicFrameMk id="27" creationId="{00000000-0000-0000-0000-000000000000}"/>
          </ac:graphicFrameMkLst>
        </pc:graphicFrameChg>
        <pc:picChg chg="mod">
          <ac:chgData name="Josh Todd" userId="7e7bd7dd-3ccd-4c2c-a509-c45913e2e877" providerId="ADAL" clId="{7D12473D-A1DB-4720-A495-34B48339435C}" dt="2020-12-03T13:32:08.425" v="1398" actId="1076"/>
          <ac:picMkLst>
            <pc:docMk/>
            <pc:sldMk cId="1032727246" sldId="256"/>
            <ac:picMk id="5" creationId="{8FA84F4D-9C5C-4959-BDE8-6B2B740174FA}"/>
          </ac:picMkLst>
        </pc:picChg>
        <pc:picChg chg="del">
          <ac:chgData name="Josh Todd" userId="7e7bd7dd-3ccd-4c2c-a509-c45913e2e877" providerId="ADAL" clId="{7D12473D-A1DB-4720-A495-34B48339435C}" dt="2020-12-03T13:24:29.327" v="1282" actId="478"/>
          <ac:picMkLst>
            <pc:docMk/>
            <pc:sldMk cId="1032727246" sldId="256"/>
            <ac:picMk id="10" creationId="{00000000-0000-0000-0000-000000000000}"/>
          </ac:picMkLst>
        </pc:picChg>
        <pc:picChg chg="del">
          <ac:chgData name="Josh Todd" userId="7e7bd7dd-3ccd-4c2c-a509-c45913e2e877" providerId="ADAL" clId="{7D12473D-A1DB-4720-A495-34B48339435C}" dt="2020-12-03T13:24:25.703" v="1280" actId="478"/>
          <ac:picMkLst>
            <pc:docMk/>
            <pc:sldMk cId="1032727246" sldId="256"/>
            <ac:picMk id="15" creationId="{00000000-0000-0000-0000-000000000000}"/>
          </ac:picMkLst>
        </pc:picChg>
        <pc:picChg chg="del mod">
          <ac:chgData name="Josh Todd" userId="7e7bd7dd-3ccd-4c2c-a509-c45913e2e877" providerId="ADAL" clId="{7D12473D-A1DB-4720-A495-34B48339435C}" dt="2020-12-03T13:24:17.021" v="1273" actId="478"/>
          <ac:picMkLst>
            <pc:docMk/>
            <pc:sldMk cId="1032727246" sldId="256"/>
            <ac:picMk id="19" creationId="{00000000-0000-0000-0000-000000000000}"/>
          </ac:picMkLst>
        </pc:picChg>
        <pc:picChg chg="del">
          <ac:chgData name="Josh Todd" userId="7e7bd7dd-3ccd-4c2c-a509-c45913e2e877" providerId="ADAL" clId="{7D12473D-A1DB-4720-A495-34B48339435C}" dt="2020-12-03T13:24:18.237" v="1275" actId="478"/>
          <ac:picMkLst>
            <pc:docMk/>
            <pc:sldMk cId="1032727246" sldId="256"/>
            <ac:picMk id="20" creationId="{00000000-0000-0000-0000-000000000000}"/>
          </ac:picMkLst>
        </pc:picChg>
        <pc:picChg chg="del">
          <ac:chgData name="Josh Todd" userId="7e7bd7dd-3ccd-4c2c-a509-c45913e2e877" providerId="ADAL" clId="{7D12473D-A1DB-4720-A495-34B48339435C}" dt="2020-12-03T13:24:20.988" v="1278" actId="478"/>
          <ac:picMkLst>
            <pc:docMk/>
            <pc:sldMk cId="1032727246" sldId="256"/>
            <ac:picMk id="21" creationId="{00000000-0000-0000-0000-000000000000}"/>
          </ac:picMkLst>
        </pc:picChg>
        <pc:picChg chg="del">
          <ac:chgData name="Josh Todd" userId="7e7bd7dd-3ccd-4c2c-a509-c45913e2e877" providerId="ADAL" clId="{7D12473D-A1DB-4720-A495-34B48339435C}" dt="2020-12-03T14:28:51.929" v="3777" actId="478"/>
          <ac:picMkLst>
            <pc:docMk/>
            <pc:sldMk cId="1032727246" sldId="256"/>
            <ac:picMk id="40" creationId="{00000000-0000-0000-0000-000000000000}"/>
          </ac:picMkLst>
        </pc:picChg>
        <pc:picChg chg="del">
          <ac:chgData name="Josh Todd" userId="7e7bd7dd-3ccd-4c2c-a509-c45913e2e877" providerId="ADAL" clId="{7D12473D-A1DB-4720-A495-34B48339435C}" dt="2020-12-03T14:28:53.497" v="3779" actId="478"/>
          <ac:picMkLst>
            <pc:docMk/>
            <pc:sldMk cId="1032727246" sldId="256"/>
            <ac:picMk id="42" creationId="{00000000-0000-0000-0000-000000000000}"/>
          </ac:picMkLst>
        </pc:picChg>
        <pc:picChg chg="del">
          <ac:chgData name="Josh Todd" userId="7e7bd7dd-3ccd-4c2c-a509-c45913e2e877" providerId="ADAL" clId="{7D12473D-A1DB-4720-A495-34B48339435C}" dt="2020-12-03T14:28:52.943" v="3778" actId="478"/>
          <ac:picMkLst>
            <pc:docMk/>
            <pc:sldMk cId="1032727246" sldId="256"/>
            <ac:picMk id="43" creationId="{00000000-0000-0000-0000-000000000000}"/>
          </ac:picMkLst>
        </pc:picChg>
        <pc:picChg chg="mod">
          <ac:chgData name="Josh Todd" userId="7e7bd7dd-3ccd-4c2c-a509-c45913e2e877" providerId="ADAL" clId="{7D12473D-A1DB-4720-A495-34B48339435C}" dt="2020-12-03T14:31:57.653" v="3862" actId="1076"/>
          <ac:picMkLst>
            <pc:docMk/>
            <pc:sldMk cId="1032727246" sldId="256"/>
            <ac:picMk id="1026" creationId="{A2412768-B5A3-4518-9CC6-EE265F90F545}"/>
          </ac:picMkLst>
        </pc:picChg>
        <pc:picChg chg="mod">
          <ac:chgData name="Josh Todd" userId="7e7bd7dd-3ccd-4c2c-a509-c45913e2e877" providerId="ADAL" clId="{7D12473D-A1DB-4720-A495-34B48339435C}" dt="2020-12-03T14:29:09.126" v="3781" actId="1076"/>
          <ac:picMkLst>
            <pc:docMk/>
            <pc:sldMk cId="1032727246" sldId="256"/>
            <ac:picMk id="3074" creationId="{5ACA3A99-1BE9-4823-88E0-9AA1FF1B74DF}"/>
          </ac:picMkLst>
        </pc:picChg>
      </pc:sldChg>
      <pc:sldChg chg="addSp">
        <pc:chgData name="Josh Todd" userId="7e7bd7dd-3ccd-4c2c-a509-c45913e2e877" providerId="ADAL" clId="{7D12473D-A1DB-4720-A495-34B48339435C}" dt="2020-12-03T13:25:41.670" v="1287"/>
        <pc:sldMkLst>
          <pc:docMk/>
          <pc:sldMk cId="2042619840" sldId="256"/>
        </pc:sldMkLst>
        <pc:picChg chg="add">
          <ac:chgData name="Josh Todd" userId="7e7bd7dd-3ccd-4c2c-a509-c45913e2e877" providerId="ADAL" clId="{7D12473D-A1DB-4720-A495-34B48339435C}" dt="2020-12-03T13:25:41.670" v="1287"/>
          <ac:picMkLst>
            <pc:docMk/>
            <pc:sldMk cId="2042619840" sldId="256"/>
            <ac:picMk id="1026" creationId="{A2412768-B5A3-4518-9CC6-EE265F90F545}"/>
          </ac:picMkLst>
        </pc:picChg>
      </pc:sldChg>
    </pc:docChg>
  </pc:docChgLst>
  <pc:docChgLst>
    <pc:chgData name="Josh Todd (2005986)" userId="7e7bd7dd-3ccd-4c2c-a509-c45913e2e877" providerId="ADAL" clId="{01CE6FCF-C4CA-4200-8792-2751E7AFE6E5}"/>
    <pc:docChg chg="custSel modSld">
      <pc:chgData name="Josh Todd (2005986)" userId="7e7bd7dd-3ccd-4c2c-a509-c45913e2e877" providerId="ADAL" clId="{01CE6FCF-C4CA-4200-8792-2751E7AFE6E5}" dt="2020-11-16T10:27:22.218" v="946" actId="20577"/>
      <pc:docMkLst>
        <pc:docMk/>
      </pc:docMkLst>
      <pc:sldChg chg="addSp delSp modSp mod">
        <pc:chgData name="Josh Todd (2005986)" userId="7e7bd7dd-3ccd-4c2c-a509-c45913e2e877" providerId="ADAL" clId="{01CE6FCF-C4CA-4200-8792-2751E7AFE6E5}" dt="2020-11-16T10:27:22.218" v="946" actId="20577"/>
        <pc:sldMkLst>
          <pc:docMk/>
          <pc:sldMk cId="1032727246" sldId="256"/>
        </pc:sldMkLst>
        <pc:spChg chg="del mod">
          <ac:chgData name="Josh Todd (2005986)" userId="7e7bd7dd-3ccd-4c2c-a509-c45913e2e877" providerId="ADAL" clId="{01CE6FCF-C4CA-4200-8792-2751E7AFE6E5}" dt="2020-11-16T10:09:45.098" v="4" actId="478"/>
          <ac:spMkLst>
            <pc:docMk/>
            <pc:sldMk cId="1032727246" sldId="256"/>
            <ac:spMk id="5" creationId="{00000000-0000-0000-0000-000000000000}"/>
          </ac:spMkLst>
        </pc:spChg>
        <pc:spChg chg="mod">
          <ac:chgData name="Josh Todd (2005986)" userId="7e7bd7dd-3ccd-4c2c-a509-c45913e2e877" providerId="ADAL" clId="{01CE6FCF-C4CA-4200-8792-2751E7AFE6E5}" dt="2020-11-16T10:16:43.969" v="227" actId="20577"/>
          <ac:spMkLst>
            <pc:docMk/>
            <pc:sldMk cId="1032727246" sldId="256"/>
            <ac:spMk id="7" creationId="{00000000-0000-0000-0000-000000000000}"/>
          </ac:spMkLst>
        </pc:spChg>
        <pc:spChg chg="mod">
          <ac:chgData name="Josh Todd (2005986)" userId="7e7bd7dd-3ccd-4c2c-a509-c45913e2e877" providerId="ADAL" clId="{01CE6FCF-C4CA-4200-8792-2751E7AFE6E5}" dt="2020-11-16T10:27:22.218" v="946" actId="20577"/>
          <ac:spMkLst>
            <pc:docMk/>
            <pc:sldMk cId="1032727246" sldId="256"/>
            <ac:spMk id="9" creationId="{00000000-0000-0000-0000-000000000000}"/>
          </ac:spMkLst>
        </pc:spChg>
        <pc:graphicFrameChg chg="del">
          <ac:chgData name="Josh Todd (2005986)" userId="7e7bd7dd-3ccd-4c2c-a509-c45913e2e877" providerId="ADAL" clId="{01CE6FCF-C4CA-4200-8792-2751E7AFE6E5}" dt="2020-11-16T10:17:03.859" v="230" actId="478"/>
          <ac:graphicFrameMkLst>
            <pc:docMk/>
            <pc:sldMk cId="1032727246" sldId="256"/>
            <ac:graphicFrameMk id="11" creationId="{00000000-0000-0000-0000-000000000000}"/>
          </ac:graphicFrameMkLst>
        </pc:graphicFrameChg>
        <pc:picChg chg="add del mod">
          <ac:chgData name="Josh Todd (2005986)" userId="7e7bd7dd-3ccd-4c2c-a509-c45913e2e877" providerId="ADAL" clId="{01CE6FCF-C4CA-4200-8792-2751E7AFE6E5}" dt="2020-11-16T10:10:26.145" v="16" actId="478"/>
          <ac:picMkLst>
            <pc:docMk/>
            <pc:sldMk cId="1032727246" sldId="256"/>
            <ac:picMk id="28" creationId="{FCFE80C9-ED3E-4C7A-AB5A-8A4810C8DA3B}"/>
          </ac:picMkLst>
        </pc:picChg>
        <pc:picChg chg="add del mod">
          <ac:chgData name="Josh Todd (2005986)" userId="7e7bd7dd-3ccd-4c2c-a509-c45913e2e877" providerId="ADAL" clId="{01CE6FCF-C4CA-4200-8792-2751E7AFE6E5}" dt="2020-11-16T10:09:52.527" v="7" actId="478"/>
          <ac:picMkLst>
            <pc:docMk/>
            <pc:sldMk cId="1032727246" sldId="256"/>
            <ac:picMk id="33" creationId="{B6F3CB95-3DFB-4BA5-8EE0-C0E9447FFF6B}"/>
          </ac:picMkLst>
        </pc:picChg>
        <pc:picChg chg="add del mod">
          <ac:chgData name="Josh Todd (2005986)" userId="7e7bd7dd-3ccd-4c2c-a509-c45913e2e877" providerId="ADAL" clId="{01CE6FCF-C4CA-4200-8792-2751E7AFE6E5}" dt="2020-11-16T10:10:24.104" v="15" actId="478"/>
          <ac:picMkLst>
            <pc:docMk/>
            <pc:sldMk cId="1032727246" sldId="256"/>
            <ac:picMk id="34" creationId="{28154A05-2956-4D17-8C50-B96B98582817}"/>
          </ac:picMkLst>
        </pc:picChg>
        <pc:picChg chg="mod">
          <ac:chgData name="Josh Todd (2005986)" userId="7e7bd7dd-3ccd-4c2c-a509-c45913e2e877" providerId="ADAL" clId="{01CE6FCF-C4CA-4200-8792-2751E7AFE6E5}" dt="2020-11-16T10:10:21.969" v="14" actId="14826"/>
          <ac:picMkLst>
            <pc:docMk/>
            <pc:sldMk cId="1032727246" sldId="256"/>
            <ac:picMk id="2050" creationId="{3B8E54AC-DEF5-4F19-AEFC-E5319CBC8075}"/>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12/3/2020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12/3/2020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12/3/2020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12/3/2020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12/3/2020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12/3/2020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12/3/2020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12/3/2020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2848233" y="202464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Aerodynamics in motorcycles</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Joshua Todd,</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Andrew Noble,</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Science and Art </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Foundation Motorcycle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84137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US" altLang="en-US" sz="2800" dirty="0"/>
              <a:t>There are 2 main areas when looking at aerodynamics in the application of motorcycles. The first area being rider comfort, which was the first area to really be developed by manufactures, as more comfortable motorcycles would sell better than uncomfortable ones.  The second area is performance, which had been behind on the development front but has had massive improvements in recent years, making people now pay attention to what can be done, to gain a competitive edge over the competition.    </a:t>
            </a:r>
          </a:p>
          <a:p>
            <a:pPr>
              <a:spcBef>
                <a:spcPct val="50000"/>
              </a:spcBef>
            </a:pPr>
            <a:endParaRPr lang="en-US" altLang="en-US" sz="2800" dirty="0"/>
          </a:p>
        </p:txBody>
      </p:sp>
      <p:sp>
        <p:nvSpPr>
          <p:cNvPr id="12" name="Text Box 8"/>
          <p:cNvSpPr txBox="1">
            <a:spLocks noChangeArrowheads="1"/>
          </p:cNvSpPr>
          <p:nvPr/>
        </p:nvSpPr>
        <p:spPr bwMode="auto">
          <a:xfrm>
            <a:off x="57659" y="15887806"/>
            <a:ext cx="6415087" cy="130180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Understanding basic motorcycle aerodynamics</a:t>
            </a:r>
          </a:p>
          <a:p>
            <a:pPr>
              <a:spcBef>
                <a:spcPct val="40000"/>
              </a:spcBef>
            </a:pPr>
            <a:r>
              <a:rPr lang="en-AU" altLang="en-US" sz="2800" dirty="0"/>
              <a:t>The basics of aerodynamics on motorcycles from a consumer point of view is to make it as comfortable as possible this means trying to get the air flow to go around the rider as much as possible with out it buffering the rider.  Generally, this means that faring's and windscreens are bigger and more encasing of the riders, making a bigger frontal area and sacrificing performance.  With performance motorcycles the main point is to try and reduce drag and the frontal area as much as possible, as the rider may only be on the bike for 40-70 minutes which means that comfort is less of a requirement, but performance of a tenth of a second can be the difference between first and second or worse.  Both developments do have some similarities, as the more encased in a “bubble” the rider is, the less drag the rider causes from turbulent air.  There are different ways of going about it, same as there is with a car.</a:t>
            </a:r>
          </a:p>
        </p:txBody>
      </p:sp>
      <p:sp>
        <p:nvSpPr>
          <p:cNvPr id="23" name="Text Box 11"/>
          <p:cNvSpPr txBox="1">
            <a:spLocks noChangeArrowheads="1"/>
          </p:cNvSpPr>
          <p:nvPr/>
        </p:nvSpPr>
        <p:spPr bwMode="auto">
          <a:xfrm>
            <a:off x="14910879" y="26756000"/>
            <a:ext cx="6415087" cy="2058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marL="0" indent="0">
              <a:spcBef>
                <a:spcPct val="50000"/>
              </a:spcBef>
            </a:pPr>
            <a:r>
              <a:rPr lang="en-AU" altLang="en-US" sz="1800" dirty="0">
                <a:ea typeface="Arial" charset="0"/>
                <a:cs typeface="Arial" charset="0"/>
              </a:rPr>
              <a:t>Tudor, (2020), ‘Motorcycle Aerodynamics’ </a:t>
            </a:r>
            <a:r>
              <a:rPr lang="en-AU" altLang="en-US" sz="1800" i="1" dirty="0">
                <a:ea typeface="Arial" charset="0"/>
                <a:cs typeface="Arial" charset="0"/>
              </a:rPr>
              <a:t>Introduction to automotive engineering, </a:t>
            </a:r>
            <a:r>
              <a:rPr lang="en-AU" altLang="en-US" sz="1800" dirty="0">
                <a:ea typeface="Arial" charset="0"/>
                <a:cs typeface="Arial" charset="0"/>
              </a:rPr>
              <a:t>University of Wales Trinity Saint David's, online, 12</a:t>
            </a:r>
            <a:r>
              <a:rPr lang="en-AU" altLang="en-US" sz="1800" baseline="30000" dirty="0">
                <a:ea typeface="Arial" charset="0"/>
                <a:cs typeface="Arial" charset="0"/>
              </a:rPr>
              <a:t>th</a:t>
            </a:r>
            <a:r>
              <a:rPr lang="en-AU" altLang="en-US" sz="1800" dirty="0">
                <a:ea typeface="Arial" charset="0"/>
                <a:cs typeface="Arial" charset="0"/>
              </a:rPr>
              <a:t> November </a:t>
            </a:r>
            <a:endParaRPr lang="en-US" altLang="en-US" sz="1800" dirty="0">
              <a:ea typeface="Arial" charset="0"/>
              <a:cs typeface="Arial" charset="0"/>
            </a:endParaRPr>
          </a:p>
        </p:txBody>
      </p:sp>
      <p:sp>
        <p:nvSpPr>
          <p:cNvPr id="24" name="Text Box 22"/>
          <p:cNvSpPr txBox="1">
            <a:spLocks noChangeArrowheads="1"/>
          </p:cNvSpPr>
          <p:nvPr/>
        </p:nvSpPr>
        <p:spPr bwMode="auto">
          <a:xfrm>
            <a:off x="7127654" y="10753796"/>
            <a:ext cx="6988396" cy="70287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The Problem with Motorcycles</a:t>
            </a:r>
          </a:p>
          <a:p>
            <a:pPr>
              <a:spcBef>
                <a:spcPct val="50000"/>
              </a:spcBef>
            </a:pPr>
            <a:r>
              <a:rPr lang="en-AU" altLang="en-US" sz="2800" dirty="0"/>
              <a:t>The main problem with motorcycles, from an aerodynamic perspective, is the lack of connected flow of fluid around the vehicle.  Most parts of the motorcycle do not have a clear flow for the air to pass through and have many extruding shapes.  These are things such as: handlebars, levers, wheel’s, breaks, rider, etc.  All these things end up causing the flow to end up being detached, causing turbulence, making drag.  </a:t>
            </a: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327079" y="27021654"/>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Wales Institute for </a:t>
            </a:r>
            <a:r>
              <a:rPr lang="en-GB" altLang="en-US" sz="3200" dirty="0">
                <a:solidFill>
                  <a:srgbClr val="002060"/>
                </a:solidFill>
                <a:latin typeface="Eras Bold ITC" panose="020B0907030504020204" pitchFamily="34" charset="0"/>
                <a:ea typeface="Calibri" charset="0"/>
                <a:cs typeface="Calibri" charset="0"/>
              </a:rPr>
              <a:t>Science &amp; Art</a:t>
            </a:r>
            <a:endParaRPr lang="en-GB" sz="3200" dirty="0">
              <a:latin typeface="Eras Bold ITC" panose="020B0907030504020204" pitchFamily="34" charset="0"/>
            </a:endParaRPr>
          </a:p>
        </p:txBody>
      </p:sp>
      <p:pic>
        <p:nvPicPr>
          <p:cNvPr id="2050" name="Picture 2">
            <a:extLst>
              <a:ext uri="{FF2B5EF4-FFF2-40B4-BE49-F238E27FC236}">
                <a16:creationId xmlns:a16="http://schemas.microsoft.com/office/drawing/2014/main" id="{3B8E54AC-DEF5-4F19-AEFC-E5319CBC8075}"/>
              </a:ext>
            </a:extLst>
          </p:cNvPr>
          <p:cNvPicPr>
            <a:picLocks noChangeAspect="1" noChangeArrowheads="1"/>
          </p:cNvPicPr>
          <p:nvPr/>
        </p:nvPicPr>
        <p:blipFill>
          <a:blip r:embed="rId4"/>
          <a:srcRect/>
          <a:stretch/>
        </p:blipFill>
        <p:spPr bwMode="auto">
          <a:xfrm>
            <a:off x="397776" y="2302721"/>
            <a:ext cx="2440996" cy="30480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Prifysgol Cymru &#10;Drindod Dewi Sant &#10;UniVereiW of Wales &#10;Trinity Saint &#10;Motorcycle Aerodynami cs &#10;Aerodynamics &#10;were &#10;considered on &#10;early road bikes &#10;But for Comfort &#10;rather than &#10;performance! &#10;Keeps the rain &#10;and wind off! ">
            <a:extLst>
              <a:ext uri="{FF2B5EF4-FFF2-40B4-BE49-F238E27FC236}">
                <a16:creationId xmlns:a16="http://schemas.microsoft.com/office/drawing/2014/main" id="{A2412768-B5A3-4518-9CC6-EE265F90F54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2670" r="54922"/>
          <a:stretch/>
        </p:blipFill>
        <p:spPr bwMode="auto">
          <a:xfrm>
            <a:off x="7323878" y="6641867"/>
            <a:ext cx="3773325" cy="411192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886F0C55-91D9-4811-BCDE-025E3E9AEE9C}"/>
              </a:ext>
            </a:extLst>
          </p:cNvPr>
          <p:cNvSpPr txBox="1"/>
          <p:nvPr/>
        </p:nvSpPr>
        <p:spPr>
          <a:xfrm>
            <a:off x="11175340" y="6491561"/>
            <a:ext cx="2258784" cy="1938992"/>
          </a:xfrm>
          <a:prstGeom prst="rect">
            <a:avLst/>
          </a:prstGeom>
          <a:noFill/>
        </p:spPr>
        <p:txBody>
          <a:bodyPr wrap="square" rtlCol="0">
            <a:spAutoFit/>
          </a:bodyPr>
          <a:lstStyle/>
          <a:p>
            <a:r>
              <a:rPr lang="en-GB" sz="2000" i="1" dirty="0">
                <a:latin typeface="Times New Roman" panose="02020603050405020304" pitchFamily="18" charset="0"/>
                <a:cs typeface="Times New Roman" panose="02020603050405020304" pitchFamily="18" charset="0"/>
              </a:rPr>
              <a:t>An early form of motorcycle aerodynamics aimed at increasing rider comfort </a:t>
            </a:r>
          </a:p>
          <a:p>
            <a:r>
              <a:rPr lang="en-GB" sz="2000" i="1" dirty="0">
                <a:latin typeface="Times New Roman" panose="02020603050405020304" pitchFamily="18" charset="0"/>
                <a:cs typeface="Times New Roman" panose="02020603050405020304" pitchFamily="18" charset="0"/>
              </a:rPr>
              <a:t>(Tudor, 2020)</a:t>
            </a:r>
          </a:p>
        </p:txBody>
      </p:sp>
      <p:pic>
        <p:nvPicPr>
          <p:cNvPr id="5" name="Picture 2" descr="Prifysgol Cymru &#10;Drindod Dewi Sant &#10;UniVereiW of Wales &#10;Trinity Saint &#10;Motorcycle Aerodynami cs &#10;Aerodynamic Drag &#10;Motorcycles have a high Cd &#10;Exposed Components &#10;Rider &#10;Wheels &#10;Suspension &#10;Handle Bars &#10;Powertrain &#10;Engine &#10;DETACHED &#10;FLOW &#10;WIND &#10;SHIELD &#10;BRAKES &#10;RIDER &#10;SUSPENSION &#10;Detached &amp; Turbulent &#10;Flow ">
            <a:extLst>
              <a:ext uri="{FF2B5EF4-FFF2-40B4-BE49-F238E27FC236}">
                <a16:creationId xmlns:a16="http://schemas.microsoft.com/office/drawing/2014/main" id="{8FA84F4D-9C5C-4959-BDE8-6B2B740174FA}"/>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47682" t="33338" r="643" b="15659"/>
          <a:stretch/>
        </p:blipFill>
        <p:spPr bwMode="auto">
          <a:xfrm>
            <a:off x="6871250" y="18078220"/>
            <a:ext cx="7641123" cy="4242183"/>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2F2B45F3-199F-4763-B9D5-0626F4594F49}"/>
              </a:ext>
            </a:extLst>
          </p:cNvPr>
          <p:cNvSpPr txBox="1"/>
          <p:nvPr/>
        </p:nvSpPr>
        <p:spPr>
          <a:xfrm>
            <a:off x="7131442" y="22174200"/>
            <a:ext cx="7380932" cy="707886"/>
          </a:xfrm>
          <a:prstGeom prst="rect">
            <a:avLst/>
          </a:prstGeom>
          <a:noFill/>
        </p:spPr>
        <p:txBody>
          <a:bodyPr wrap="square" rtlCol="0">
            <a:spAutoFit/>
          </a:bodyPr>
          <a:lstStyle/>
          <a:p>
            <a:r>
              <a:rPr lang="en-GB" sz="2000" i="1" dirty="0">
                <a:latin typeface="Times New Roman" panose="02020603050405020304" pitchFamily="18" charset="0"/>
                <a:cs typeface="Times New Roman" panose="02020603050405020304" pitchFamily="18" charset="0"/>
              </a:rPr>
              <a:t>Showing the amount of detached flow generated on a motorcycle (Tudor,2020)</a:t>
            </a:r>
          </a:p>
        </p:txBody>
      </p:sp>
      <p:sp>
        <p:nvSpPr>
          <p:cNvPr id="11" name="TextBox 10">
            <a:extLst>
              <a:ext uri="{FF2B5EF4-FFF2-40B4-BE49-F238E27FC236}">
                <a16:creationId xmlns:a16="http://schemas.microsoft.com/office/drawing/2014/main" id="{D101A650-7E7C-48DA-9807-1D8B3DE097E4}"/>
              </a:ext>
            </a:extLst>
          </p:cNvPr>
          <p:cNvSpPr txBox="1"/>
          <p:nvPr/>
        </p:nvSpPr>
        <p:spPr>
          <a:xfrm>
            <a:off x="7127654" y="23128307"/>
            <a:ext cx="7666021" cy="5386090"/>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How to Reduce drag</a:t>
            </a:r>
          </a:p>
          <a:p>
            <a:r>
              <a:rPr lang="en-GB" sz="2800" dirty="0">
                <a:latin typeface="Arial" panose="020B0604020202020204" pitchFamily="34" charset="0"/>
                <a:cs typeface="Arial" panose="020B0604020202020204" pitchFamily="34" charset="0"/>
              </a:rPr>
              <a:t>One of the ways that people thought to reduce drag was to enclose as much as possible inside the faring, this would reduce the amount of detached flow generated.  This was known as a ‘dustbin’ faring, enclosing much of the extruding components of the motorcycle and even allowing cover for the rider when they ‘tucked’ in.  There was a problem with this design though, that being that it became unstable in crosswinds and as such becoming dangerous. </a:t>
            </a:r>
          </a:p>
        </p:txBody>
      </p:sp>
      <p:sp>
        <p:nvSpPr>
          <p:cNvPr id="14" name="TextBox 13">
            <a:extLst>
              <a:ext uri="{FF2B5EF4-FFF2-40B4-BE49-F238E27FC236}">
                <a16:creationId xmlns:a16="http://schemas.microsoft.com/office/drawing/2014/main" id="{D04D5F01-4C79-454A-AF4E-A11F0148E344}"/>
              </a:ext>
            </a:extLst>
          </p:cNvPr>
          <p:cNvSpPr txBox="1"/>
          <p:nvPr/>
        </p:nvSpPr>
        <p:spPr>
          <a:xfrm>
            <a:off x="14854708" y="4880058"/>
            <a:ext cx="6409950" cy="10002738"/>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Another way that people have found to reduce drag has been to mould faring's into different shapes along with adding wings to the sides of motorcycles.  This meant that they could direct the flow in a more appropriate direction around the extruding components of the motorcycle such as the rider, handlebars, powertrain.  This has the effect of keeping the flow connected and reducing the turbulent air which in turn reduces drag.  This made it possible to shift the centre of Pressure, with the addition of downforce.  As the centre of pressure is forced further forward reducing the rotational effect on the real axle from the aerodynamic drag.  This down force at the front of the motorcycle makes it possible to apply more power more consistently, but it has the disadvantage of making the motorcycle wanting to stay vertical, making it harder to lean. </a:t>
            </a:r>
          </a:p>
        </p:txBody>
      </p:sp>
      <p:sp>
        <p:nvSpPr>
          <p:cNvPr id="15" name="TextBox 14">
            <a:extLst>
              <a:ext uri="{FF2B5EF4-FFF2-40B4-BE49-F238E27FC236}">
                <a16:creationId xmlns:a16="http://schemas.microsoft.com/office/drawing/2014/main" id="{163CCF09-C1BD-4800-A523-64E7D517146C}"/>
              </a:ext>
            </a:extLst>
          </p:cNvPr>
          <p:cNvSpPr txBox="1"/>
          <p:nvPr/>
        </p:nvSpPr>
        <p:spPr>
          <a:xfrm>
            <a:off x="15053867" y="20773969"/>
            <a:ext cx="6203281" cy="6247864"/>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Conclusion </a:t>
            </a:r>
          </a:p>
          <a:p>
            <a:r>
              <a:rPr lang="en-GB" sz="2800" dirty="0">
                <a:latin typeface="Arial" panose="020B0604020202020204" pitchFamily="34" charset="0"/>
                <a:cs typeface="Arial" panose="020B0604020202020204" pitchFamily="34" charset="0"/>
              </a:rPr>
              <a:t>There are many things to consider when designing aerodynamic motorcycles, due to the naturally complex motions that a motorcycle goes through.  It is because of this reason that I would say that performance aerodynamics for motorcycles is still in its early development, in comparison to most other motorsport.  There is several ways that development could go, which makes it an interesting field and time to be in.  </a:t>
            </a:r>
          </a:p>
        </p:txBody>
      </p:sp>
      <p:pic>
        <p:nvPicPr>
          <p:cNvPr id="3074" name="Picture 2" descr="Prifysgol Cymru &#10;Drindod Dewi Sant &#10;UniVereiW of Wales &#10;Trinity Saint &#10;Motorcycle Aerodynami cs &#10;Recent MotoGP &#10;Fairings developed with &#10;aerodynamic devices &#10;External wings &#10;• Internal wings &#10;Turning Vanes &#10;Wheel fairings ">
            <a:extLst>
              <a:ext uri="{FF2B5EF4-FFF2-40B4-BE49-F238E27FC236}">
                <a16:creationId xmlns:a16="http://schemas.microsoft.com/office/drawing/2014/main" id="{5ACA3A99-1BE9-4823-88E0-9AA1FF1B74DF}"/>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39187" t="15387"/>
          <a:stretch/>
        </p:blipFill>
        <p:spPr bwMode="auto">
          <a:xfrm>
            <a:off x="14958043" y="14928660"/>
            <a:ext cx="6203281" cy="4573141"/>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5DF0AEA8-52F0-4E66-B6B4-B33D7F96BE4B}"/>
              </a:ext>
            </a:extLst>
          </p:cNvPr>
          <p:cNvSpPr txBox="1"/>
          <p:nvPr/>
        </p:nvSpPr>
        <p:spPr>
          <a:xfrm>
            <a:off x="15053867" y="19501801"/>
            <a:ext cx="5813386" cy="707886"/>
          </a:xfrm>
          <a:prstGeom prst="rect">
            <a:avLst/>
          </a:prstGeom>
          <a:noFill/>
        </p:spPr>
        <p:txBody>
          <a:bodyPr wrap="none" rtlCol="0">
            <a:spAutoFit/>
          </a:bodyPr>
          <a:lstStyle/>
          <a:p>
            <a:r>
              <a:rPr lang="en-GB" sz="2000" dirty="0">
                <a:latin typeface="Times New Roman" panose="02020603050405020304" pitchFamily="18" charset="0"/>
                <a:cs typeface="Times New Roman" panose="02020603050405020304" pitchFamily="18" charset="0"/>
              </a:rPr>
              <a:t>Motorcycle wings on Jorge Lorenzo’s MotoGP Ducati </a:t>
            </a:r>
          </a:p>
          <a:p>
            <a:r>
              <a:rPr lang="en-GB" sz="2000" dirty="0">
                <a:latin typeface="Times New Roman" panose="02020603050405020304" pitchFamily="18" charset="0"/>
                <a:cs typeface="Times New Roman" panose="02020603050405020304" pitchFamily="18" charset="0"/>
              </a:rPr>
              <a:t>(Tudor, 2020)</a:t>
            </a:r>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3E4129E1942A84CA5D85470FB25F56B" ma:contentTypeVersion="10" ma:contentTypeDescription="Create a new document." ma:contentTypeScope="" ma:versionID="db61db75445167683faf4ff38519637f">
  <xsd:schema xmlns:xsd="http://www.w3.org/2001/XMLSchema" xmlns:xs="http://www.w3.org/2001/XMLSchema" xmlns:p="http://schemas.microsoft.com/office/2006/metadata/properties" xmlns:ns2="d0c16ae7-32b4-4740-b0a7-dfd26a9ffd57" xmlns:ns3="cf19616a-23ad-4fd8-a146-2d8a5c50165e" targetNamespace="http://schemas.microsoft.com/office/2006/metadata/properties" ma:root="true" ma:fieldsID="38b7a157404285459168aaffc6a53b76" ns2:_="" ns3:_="">
    <xsd:import namespace="d0c16ae7-32b4-4740-b0a7-dfd26a9ffd57"/>
    <xsd:import namespace="cf19616a-23ad-4fd8-a146-2d8a5c50165e"/>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0c16ae7-32b4-4740-b0a7-dfd26a9ffd5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f19616a-23ad-4fd8-a146-2d8a5c50165e"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C5E8E95-153E-4E8C-9157-CCCF35F3C417}">
  <ds:schemaRefs>
    <ds:schemaRef ds:uri="http://schemas.microsoft.com/office/2006/metadata/properties"/>
    <ds:schemaRef ds:uri="http://schemas.microsoft.com/office/2006/documentManagement/types"/>
    <ds:schemaRef ds:uri="http://purl.org/dc/elements/1.1/"/>
    <ds:schemaRef ds:uri="http://purl.org/dc/terms/"/>
    <ds:schemaRef ds:uri="d0c16ae7-32b4-4740-b0a7-dfd26a9ffd57"/>
    <ds:schemaRef ds:uri="http://schemas.openxmlformats.org/package/2006/metadata/core-properties"/>
    <ds:schemaRef ds:uri="cf19616a-23ad-4fd8-a146-2d8a5c50165e"/>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0600BB99-BFF8-421F-B5E2-AB5FDF5B9A29}">
  <ds:schemaRefs>
    <ds:schemaRef ds:uri="http://schemas.microsoft.com/sharepoint/v3/contenttype/forms"/>
  </ds:schemaRefs>
</ds:datastoreItem>
</file>

<file path=customXml/itemProps3.xml><?xml version="1.0" encoding="utf-8"?>
<ds:datastoreItem xmlns:ds="http://schemas.openxmlformats.org/officeDocument/2006/customXml" ds:itemID="{7909EF34-92A1-4243-A165-5B0A08FE4AA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0c16ae7-32b4-4740-b0a7-dfd26a9ffd57"/>
    <ds:schemaRef ds:uri="cf19616a-23ad-4fd8-a146-2d8a5c50165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310</TotalTime>
  <Words>772</Words>
  <Application>Microsoft Office PowerPoint</Application>
  <PresentationFormat>Custom</PresentationFormat>
  <Paragraphs>25</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Calibri</vt:lpstr>
      <vt:lpstr>Calibri Light</vt:lpstr>
      <vt:lpstr>Eras Bold ITC</vt:lpstr>
      <vt:lpstr>Georgia</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Josh Todd</cp:lastModifiedBy>
  <cp:revision>20</cp:revision>
  <dcterms:created xsi:type="dcterms:W3CDTF">2016-02-25T08:27:32Z</dcterms:created>
  <dcterms:modified xsi:type="dcterms:W3CDTF">2020-12-03T15:00:00Z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0x010100F3E4129E1942A84CA5D85470FB25F56B</vt:lpwstr>
  </property>
</Properties>
</file>