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0" r:id="rId15"/>
    <p:sldId id="260" r:id="rId16"/>
    <p:sldId id="271"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16CECB-7A49-F0A2-CE8F-C50EF0CF141D}" v="70" dt="2026-06-15T13:43:50.826"/>
    <p1510:client id="{23A76481-1086-8DE0-6210-E75DC91D38BD}" v="29" dt="2026-06-15T15:32:55.652"/>
    <p1510:client id="{59434703-6EB5-CABE-430F-8F07A1C7B3B8}" v="191" dt="2026-06-16T16:17:40.328"/>
    <p1510:client id="{93F86C32-581E-4E64-05FE-2C31A406B5D6}" v="1070" dt="2026-06-14T17:16:53.977"/>
    <p1510:client id="{96918CD6-D40C-0607-63A6-5BD7DC4B26B5}" v="160" dt="2026-06-15T16:11:19.6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y-J Mary Theresa McKean (1813848)" userId="S::1813848@student.uwtsd.ac.uk::55d77cbf-cf99-454b-bc9b-5c9374d35478" providerId="AD" clId="Web-{400B2BAC-154D-E2DA-E40E-E7ADB889FE90}"/>
    <pc:docChg chg="modSld">
      <pc:chgData name="Jay-J Mary Theresa McKean (1813848)" userId="S::1813848@student.uwtsd.ac.uk::55d77cbf-cf99-454b-bc9b-5c9374d35478" providerId="AD" clId="Web-{400B2BAC-154D-E2DA-E40E-E7ADB889FE90}" dt="2026-06-12T22:22:11.138" v="20" actId="1076"/>
      <pc:docMkLst>
        <pc:docMk/>
      </pc:docMkLst>
      <pc:sldChg chg="modSp">
        <pc:chgData name="Jay-J Mary Theresa McKean (1813848)" userId="S::1813848@student.uwtsd.ac.uk::55d77cbf-cf99-454b-bc9b-5c9374d35478" providerId="AD" clId="Web-{400B2BAC-154D-E2DA-E40E-E7ADB889FE90}" dt="2026-06-12T22:19:09.911" v="5" actId="1076"/>
        <pc:sldMkLst>
          <pc:docMk/>
          <pc:sldMk cId="3008160298" sldId="257"/>
        </pc:sldMkLst>
        <pc:spChg chg="mod">
          <ac:chgData name="Jay-J Mary Theresa McKean (1813848)" userId="S::1813848@student.uwtsd.ac.uk::55d77cbf-cf99-454b-bc9b-5c9374d35478" providerId="AD" clId="Web-{400B2BAC-154D-E2DA-E40E-E7ADB889FE90}" dt="2026-06-12T22:19:09.911" v="5" actId="1076"/>
          <ac:spMkLst>
            <pc:docMk/>
            <pc:sldMk cId="3008160298" sldId="257"/>
            <ac:spMk id="2" creationId="{7D2B11A0-3C2C-2656-04F5-1520E3911D7D}"/>
          </ac:spMkLst>
        </pc:spChg>
      </pc:sldChg>
      <pc:sldChg chg="modSp">
        <pc:chgData name="Jay-J Mary Theresa McKean (1813848)" userId="S::1813848@student.uwtsd.ac.uk::55d77cbf-cf99-454b-bc9b-5c9374d35478" providerId="AD" clId="Web-{400B2BAC-154D-E2DA-E40E-E7ADB889FE90}" dt="2026-06-12T22:21:24.402" v="18" actId="14100"/>
        <pc:sldMkLst>
          <pc:docMk/>
          <pc:sldMk cId="3977617828" sldId="258"/>
        </pc:sldMkLst>
        <pc:spChg chg="mod">
          <ac:chgData name="Jay-J Mary Theresa McKean (1813848)" userId="S::1813848@student.uwtsd.ac.uk::55d77cbf-cf99-454b-bc9b-5c9374d35478" providerId="AD" clId="Web-{400B2BAC-154D-E2DA-E40E-E7ADB889FE90}" dt="2026-06-12T22:21:24.402" v="18" actId="14100"/>
          <ac:spMkLst>
            <pc:docMk/>
            <pc:sldMk cId="3977617828" sldId="258"/>
            <ac:spMk id="3" creationId="{DEE989FF-9CD4-784F-67B3-71049201D2D9}"/>
          </ac:spMkLst>
        </pc:spChg>
      </pc:sldChg>
      <pc:sldChg chg="modSp">
        <pc:chgData name="Jay-J Mary Theresa McKean (1813848)" userId="S::1813848@student.uwtsd.ac.uk::55d77cbf-cf99-454b-bc9b-5c9374d35478" providerId="AD" clId="Web-{400B2BAC-154D-E2DA-E40E-E7ADB889FE90}" dt="2026-06-12T22:20:26.555" v="8" actId="1076"/>
        <pc:sldMkLst>
          <pc:docMk/>
          <pc:sldMk cId="2775750840" sldId="259"/>
        </pc:sldMkLst>
        <pc:spChg chg="mod">
          <ac:chgData name="Jay-J Mary Theresa McKean (1813848)" userId="S::1813848@student.uwtsd.ac.uk::55d77cbf-cf99-454b-bc9b-5c9374d35478" providerId="AD" clId="Web-{400B2BAC-154D-E2DA-E40E-E7ADB889FE90}" dt="2026-06-12T22:18:44.488" v="4" actId="1076"/>
          <ac:spMkLst>
            <pc:docMk/>
            <pc:sldMk cId="2775750840" sldId="259"/>
            <ac:spMk id="2" creationId="{712704CA-41C0-7851-70C0-BE1068A74678}"/>
          </ac:spMkLst>
        </pc:spChg>
        <pc:spChg chg="mod">
          <ac:chgData name="Jay-J Mary Theresa McKean (1813848)" userId="S::1813848@student.uwtsd.ac.uk::55d77cbf-cf99-454b-bc9b-5c9374d35478" providerId="AD" clId="Web-{400B2BAC-154D-E2DA-E40E-E7ADB889FE90}" dt="2026-06-12T22:20:26.555" v="8" actId="1076"/>
          <ac:spMkLst>
            <pc:docMk/>
            <pc:sldMk cId="2775750840" sldId="259"/>
            <ac:spMk id="3" creationId="{551C8AB1-A3DB-1108-6B73-C33F6EE1D72E}"/>
          </ac:spMkLst>
        </pc:spChg>
      </pc:sldChg>
      <pc:sldChg chg="modSp">
        <pc:chgData name="Jay-J Mary Theresa McKean (1813848)" userId="S::1813848@student.uwtsd.ac.uk::55d77cbf-cf99-454b-bc9b-5c9374d35478" providerId="AD" clId="Web-{400B2BAC-154D-E2DA-E40E-E7ADB889FE90}" dt="2026-06-12T22:22:11.138" v="20" actId="1076"/>
        <pc:sldMkLst>
          <pc:docMk/>
          <pc:sldMk cId="907495627" sldId="260"/>
        </pc:sldMkLst>
        <pc:spChg chg="mod">
          <ac:chgData name="Jay-J Mary Theresa McKean (1813848)" userId="S::1813848@student.uwtsd.ac.uk::55d77cbf-cf99-454b-bc9b-5c9374d35478" providerId="AD" clId="Web-{400B2BAC-154D-E2DA-E40E-E7ADB889FE90}" dt="2026-06-12T22:22:04.544" v="19" actId="1076"/>
          <ac:spMkLst>
            <pc:docMk/>
            <pc:sldMk cId="907495627" sldId="260"/>
            <ac:spMk id="2" creationId="{91ABC3A9-C4DA-A59E-03B8-0CD8FAB7D471}"/>
          </ac:spMkLst>
        </pc:spChg>
        <pc:spChg chg="mod">
          <ac:chgData name="Jay-J Mary Theresa McKean (1813848)" userId="S::1813848@student.uwtsd.ac.uk::55d77cbf-cf99-454b-bc9b-5c9374d35478" providerId="AD" clId="Web-{400B2BAC-154D-E2DA-E40E-E7ADB889FE90}" dt="2026-06-12T22:22:11.138" v="20" actId="1076"/>
          <ac:spMkLst>
            <pc:docMk/>
            <pc:sldMk cId="907495627" sldId="260"/>
            <ac:spMk id="3" creationId="{0E573B16-7D15-7776-AD23-06777610153F}"/>
          </ac:spMkLst>
        </pc:spChg>
      </pc:sldChg>
    </pc:docChg>
  </pc:docChgLst>
  <pc:docChgLst>
    <pc:chgData name="Jay-J Mary Theresa McKean (1813848)" userId="S::1813848@student.uwtsd.ac.uk::55d77cbf-cf99-454b-bc9b-5c9374d35478" providerId="AD" clId="Web-{96918CD6-D40C-0607-63A6-5BD7DC4B26B5}"/>
    <pc:docChg chg="addSld modSld">
      <pc:chgData name="Jay-J Mary Theresa McKean (1813848)" userId="S::1813848@student.uwtsd.ac.uk::55d77cbf-cf99-454b-bc9b-5c9374d35478" providerId="AD" clId="Web-{96918CD6-D40C-0607-63A6-5BD7DC4B26B5}" dt="2026-06-15T16:11:09.914" v="166" actId="20577"/>
      <pc:docMkLst>
        <pc:docMk/>
      </pc:docMkLst>
      <pc:sldChg chg="modSp">
        <pc:chgData name="Jay-J Mary Theresa McKean (1813848)" userId="S::1813848@student.uwtsd.ac.uk::55d77cbf-cf99-454b-bc9b-5c9374d35478" providerId="AD" clId="Web-{96918CD6-D40C-0607-63A6-5BD7DC4B26B5}" dt="2026-06-15T15:59:59.628" v="3" actId="20577"/>
        <pc:sldMkLst>
          <pc:docMk/>
          <pc:sldMk cId="3008160298" sldId="257"/>
        </pc:sldMkLst>
        <pc:spChg chg="mod">
          <ac:chgData name="Jay-J Mary Theresa McKean (1813848)" userId="S::1813848@student.uwtsd.ac.uk::55d77cbf-cf99-454b-bc9b-5c9374d35478" providerId="AD" clId="Web-{96918CD6-D40C-0607-63A6-5BD7DC4B26B5}" dt="2026-06-15T15:59:59.628" v="3" actId="20577"/>
          <ac:spMkLst>
            <pc:docMk/>
            <pc:sldMk cId="3008160298" sldId="257"/>
            <ac:spMk id="3" creationId="{EB3CE85D-11B6-392C-A9DE-C239BFDF5106}"/>
          </ac:spMkLst>
        </pc:spChg>
        <pc:picChg chg="mod">
          <ac:chgData name="Jay-J Mary Theresa McKean (1813848)" userId="S::1813848@student.uwtsd.ac.uk::55d77cbf-cf99-454b-bc9b-5c9374d35478" providerId="AD" clId="Web-{96918CD6-D40C-0607-63A6-5BD7DC4B26B5}" dt="2026-06-15T15:59:17.830" v="1"/>
          <ac:picMkLst>
            <pc:docMk/>
            <pc:sldMk cId="3008160298" sldId="257"/>
            <ac:picMk id="4" creationId="{CDF4A4EC-EC16-7E80-C3F5-4A20B3ECF1BD}"/>
          </ac:picMkLst>
        </pc:picChg>
      </pc:sldChg>
      <pc:sldChg chg="modSp">
        <pc:chgData name="Jay-J Mary Theresa McKean (1813848)" userId="S::1813848@student.uwtsd.ac.uk::55d77cbf-cf99-454b-bc9b-5c9374d35478" providerId="AD" clId="Web-{96918CD6-D40C-0607-63A6-5BD7DC4B26B5}" dt="2026-06-15T16:01:58.163" v="32" actId="20577"/>
        <pc:sldMkLst>
          <pc:docMk/>
          <pc:sldMk cId="3977617828" sldId="258"/>
        </pc:sldMkLst>
        <pc:spChg chg="mod">
          <ac:chgData name="Jay-J Mary Theresa McKean (1813848)" userId="S::1813848@student.uwtsd.ac.uk::55d77cbf-cf99-454b-bc9b-5c9374d35478" providerId="AD" clId="Web-{96918CD6-D40C-0607-63A6-5BD7DC4B26B5}" dt="2026-06-15T16:01:22.693" v="11" actId="1076"/>
          <ac:spMkLst>
            <pc:docMk/>
            <pc:sldMk cId="3977617828" sldId="258"/>
            <ac:spMk id="2" creationId="{EADAA9BD-CB11-2261-BB8D-F3D98BD299EB}"/>
          </ac:spMkLst>
        </pc:spChg>
        <pc:spChg chg="mod">
          <ac:chgData name="Jay-J Mary Theresa McKean (1813848)" userId="S::1813848@student.uwtsd.ac.uk::55d77cbf-cf99-454b-bc9b-5c9374d35478" providerId="AD" clId="Web-{96918CD6-D40C-0607-63A6-5BD7DC4B26B5}" dt="2026-06-15T16:01:58.163" v="32" actId="20577"/>
          <ac:spMkLst>
            <pc:docMk/>
            <pc:sldMk cId="3977617828" sldId="258"/>
            <ac:spMk id="3" creationId="{DEE989FF-9CD4-784F-67B3-71049201D2D9}"/>
          </ac:spMkLst>
        </pc:spChg>
      </pc:sldChg>
      <pc:sldChg chg="modSp">
        <pc:chgData name="Jay-J Mary Theresa McKean (1813848)" userId="S::1813848@student.uwtsd.ac.uk::55d77cbf-cf99-454b-bc9b-5c9374d35478" providerId="AD" clId="Web-{96918CD6-D40C-0607-63A6-5BD7DC4B26B5}" dt="2026-06-15T16:02:44.321" v="39" actId="20577"/>
        <pc:sldMkLst>
          <pc:docMk/>
          <pc:sldMk cId="2775750840" sldId="259"/>
        </pc:sldMkLst>
        <pc:spChg chg="mod">
          <ac:chgData name="Jay-J Mary Theresa McKean (1813848)" userId="S::1813848@student.uwtsd.ac.uk::55d77cbf-cf99-454b-bc9b-5c9374d35478" providerId="AD" clId="Web-{96918CD6-D40C-0607-63A6-5BD7DC4B26B5}" dt="2026-06-15T16:02:44.321" v="39" actId="20577"/>
          <ac:spMkLst>
            <pc:docMk/>
            <pc:sldMk cId="2775750840" sldId="259"/>
            <ac:spMk id="3" creationId="{551C8AB1-A3DB-1108-6B73-C33F6EE1D72E}"/>
          </ac:spMkLst>
        </pc:spChg>
      </pc:sldChg>
      <pc:sldChg chg="modSp">
        <pc:chgData name="Jay-J Mary Theresa McKean (1813848)" userId="S::1813848@student.uwtsd.ac.uk::55d77cbf-cf99-454b-bc9b-5c9374d35478" providerId="AD" clId="Web-{96918CD6-D40C-0607-63A6-5BD7DC4B26B5}" dt="2026-06-15T16:09:44.208" v="127" actId="20577"/>
        <pc:sldMkLst>
          <pc:docMk/>
          <pc:sldMk cId="907495627" sldId="260"/>
        </pc:sldMkLst>
        <pc:spChg chg="mod">
          <ac:chgData name="Jay-J Mary Theresa McKean (1813848)" userId="S::1813848@student.uwtsd.ac.uk::55d77cbf-cf99-454b-bc9b-5c9374d35478" providerId="AD" clId="Web-{96918CD6-D40C-0607-63A6-5BD7DC4B26B5}" dt="2026-06-15T16:09:44.208" v="127" actId="20577"/>
          <ac:spMkLst>
            <pc:docMk/>
            <pc:sldMk cId="907495627" sldId="260"/>
            <ac:spMk id="3" creationId="{0E573B16-7D15-7776-AD23-06777610153F}"/>
          </ac:spMkLst>
        </pc:spChg>
      </pc:sldChg>
      <pc:sldChg chg="modSp">
        <pc:chgData name="Jay-J Mary Theresa McKean (1813848)" userId="S::1813848@student.uwtsd.ac.uk::55d77cbf-cf99-454b-bc9b-5c9374d35478" providerId="AD" clId="Web-{96918CD6-D40C-0607-63A6-5BD7DC4B26B5}" dt="2026-06-15T16:04:00.667" v="55" actId="20577"/>
        <pc:sldMkLst>
          <pc:docMk/>
          <pc:sldMk cId="2917967814" sldId="262"/>
        </pc:sldMkLst>
        <pc:spChg chg="mod">
          <ac:chgData name="Jay-J Mary Theresa McKean (1813848)" userId="S::1813848@student.uwtsd.ac.uk::55d77cbf-cf99-454b-bc9b-5c9374d35478" providerId="AD" clId="Web-{96918CD6-D40C-0607-63A6-5BD7DC4B26B5}" dt="2026-06-15T16:04:00.667" v="55" actId="20577"/>
          <ac:spMkLst>
            <pc:docMk/>
            <pc:sldMk cId="2917967814" sldId="262"/>
            <ac:spMk id="3" creationId="{613F67FA-87C9-998A-E74F-6F0C66ABF157}"/>
          </ac:spMkLst>
        </pc:spChg>
      </pc:sldChg>
      <pc:sldChg chg="modSp">
        <pc:chgData name="Jay-J Mary Theresa McKean (1813848)" userId="S::1813848@student.uwtsd.ac.uk::55d77cbf-cf99-454b-bc9b-5c9374d35478" providerId="AD" clId="Web-{96918CD6-D40C-0607-63A6-5BD7DC4B26B5}" dt="2026-06-15T16:05:01.872" v="69" actId="20577"/>
        <pc:sldMkLst>
          <pc:docMk/>
          <pc:sldMk cId="370324458" sldId="264"/>
        </pc:sldMkLst>
        <pc:spChg chg="mod">
          <ac:chgData name="Jay-J Mary Theresa McKean (1813848)" userId="S::1813848@student.uwtsd.ac.uk::55d77cbf-cf99-454b-bc9b-5c9374d35478" providerId="AD" clId="Web-{96918CD6-D40C-0607-63A6-5BD7DC4B26B5}" dt="2026-06-15T16:05:01.872" v="69" actId="20577"/>
          <ac:spMkLst>
            <pc:docMk/>
            <pc:sldMk cId="370324458" sldId="264"/>
            <ac:spMk id="3" creationId="{5BA70C01-1949-157B-5E53-6E72779C9A69}"/>
          </ac:spMkLst>
        </pc:spChg>
      </pc:sldChg>
      <pc:sldChg chg="modSp">
        <pc:chgData name="Jay-J Mary Theresa McKean (1813848)" userId="S::1813848@student.uwtsd.ac.uk::55d77cbf-cf99-454b-bc9b-5c9374d35478" providerId="AD" clId="Web-{96918CD6-D40C-0607-63A6-5BD7DC4B26B5}" dt="2026-06-15T16:06:04.686" v="95" actId="20577"/>
        <pc:sldMkLst>
          <pc:docMk/>
          <pc:sldMk cId="1183716509" sldId="265"/>
        </pc:sldMkLst>
        <pc:spChg chg="mod">
          <ac:chgData name="Jay-J Mary Theresa McKean (1813848)" userId="S::1813848@student.uwtsd.ac.uk::55d77cbf-cf99-454b-bc9b-5c9374d35478" providerId="AD" clId="Web-{96918CD6-D40C-0607-63A6-5BD7DC4B26B5}" dt="2026-06-15T16:06:04.686" v="95" actId="20577"/>
          <ac:spMkLst>
            <pc:docMk/>
            <pc:sldMk cId="1183716509" sldId="265"/>
            <ac:spMk id="3" creationId="{B8521A2C-F6A8-08B8-BC1D-E9D4435ABD19}"/>
          </ac:spMkLst>
        </pc:spChg>
      </pc:sldChg>
      <pc:sldChg chg="modSp">
        <pc:chgData name="Jay-J Mary Theresa McKean (1813848)" userId="S::1813848@student.uwtsd.ac.uk::55d77cbf-cf99-454b-bc9b-5c9374d35478" providerId="AD" clId="Web-{96918CD6-D40C-0607-63A6-5BD7DC4B26B5}" dt="2026-06-15T16:06:27.218" v="98" actId="20577"/>
        <pc:sldMkLst>
          <pc:docMk/>
          <pc:sldMk cId="1106575881" sldId="267"/>
        </pc:sldMkLst>
        <pc:spChg chg="mod">
          <ac:chgData name="Jay-J Mary Theresa McKean (1813848)" userId="S::1813848@student.uwtsd.ac.uk::55d77cbf-cf99-454b-bc9b-5c9374d35478" providerId="AD" clId="Web-{96918CD6-D40C-0607-63A6-5BD7DC4B26B5}" dt="2026-06-15T16:06:27.218" v="98" actId="20577"/>
          <ac:spMkLst>
            <pc:docMk/>
            <pc:sldMk cId="1106575881" sldId="267"/>
            <ac:spMk id="2" creationId="{AFB30A13-1D7B-EA0B-EC9A-449B8BF023D1}"/>
          </ac:spMkLst>
        </pc:spChg>
      </pc:sldChg>
      <pc:sldChg chg="modSp">
        <pc:chgData name="Jay-J Mary Theresa McKean (1813848)" userId="S::1813848@student.uwtsd.ac.uk::55d77cbf-cf99-454b-bc9b-5c9374d35478" providerId="AD" clId="Web-{96918CD6-D40C-0607-63A6-5BD7DC4B26B5}" dt="2026-06-15T16:07:10.485" v="107" actId="20577"/>
        <pc:sldMkLst>
          <pc:docMk/>
          <pc:sldMk cId="2696758236" sldId="268"/>
        </pc:sldMkLst>
        <pc:spChg chg="mod">
          <ac:chgData name="Jay-J Mary Theresa McKean (1813848)" userId="S::1813848@student.uwtsd.ac.uk::55d77cbf-cf99-454b-bc9b-5c9374d35478" providerId="AD" clId="Web-{96918CD6-D40C-0607-63A6-5BD7DC4B26B5}" dt="2026-06-15T16:07:10.485" v="107" actId="20577"/>
          <ac:spMkLst>
            <pc:docMk/>
            <pc:sldMk cId="2696758236" sldId="268"/>
            <ac:spMk id="3" creationId="{BD5ED0D5-F825-95C2-8DF2-4780C67E1A81}"/>
          </ac:spMkLst>
        </pc:spChg>
      </pc:sldChg>
      <pc:sldChg chg="modSp add replId">
        <pc:chgData name="Jay-J Mary Theresa McKean (1813848)" userId="S::1813848@student.uwtsd.ac.uk::55d77cbf-cf99-454b-bc9b-5c9374d35478" providerId="AD" clId="Web-{96918CD6-D40C-0607-63A6-5BD7DC4B26B5}" dt="2026-06-15T16:11:09.914" v="166" actId="20577"/>
        <pc:sldMkLst>
          <pc:docMk/>
          <pc:sldMk cId="3080153620" sldId="271"/>
        </pc:sldMkLst>
        <pc:spChg chg="mod">
          <ac:chgData name="Jay-J Mary Theresa McKean (1813848)" userId="S::1813848@student.uwtsd.ac.uk::55d77cbf-cf99-454b-bc9b-5c9374d35478" providerId="AD" clId="Web-{96918CD6-D40C-0607-63A6-5BD7DC4B26B5}" dt="2026-06-15T16:11:09.914" v="166" actId="20577"/>
          <ac:spMkLst>
            <pc:docMk/>
            <pc:sldMk cId="3080153620" sldId="271"/>
            <ac:spMk id="3" creationId="{4BEFE80A-15A5-B648-47D8-A3D8378FC0AA}"/>
          </ac:spMkLst>
        </pc:spChg>
      </pc:sldChg>
    </pc:docChg>
  </pc:docChgLst>
  <pc:docChgLst>
    <pc:chgData name="Jay-J Mary Theresa McKean (1813848)" userId="S::1813848@student.uwtsd.ac.uk::55d77cbf-cf99-454b-bc9b-5c9374d35478" providerId="AD" clId="Web-{23A76481-1086-8DE0-6210-E75DC91D38BD}"/>
    <pc:docChg chg="modSld">
      <pc:chgData name="Jay-J Mary Theresa McKean (1813848)" userId="S::1813848@student.uwtsd.ac.uk::55d77cbf-cf99-454b-bc9b-5c9374d35478" providerId="AD" clId="Web-{23A76481-1086-8DE0-6210-E75DC91D38BD}" dt="2026-06-15T15:32:55.652" v="30" actId="20577"/>
      <pc:docMkLst>
        <pc:docMk/>
      </pc:docMkLst>
      <pc:sldChg chg="modSp">
        <pc:chgData name="Jay-J Mary Theresa McKean (1813848)" userId="S::1813848@student.uwtsd.ac.uk::55d77cbf-cf99-454b-bc9b-5c9374d35478" providerId="AD" clId="Web-{23A76481-1086-8DE0-6210-E75DC91D38BD}" dt="2026-06-15T15:32:55.652" v="30" actId="20577"/>
        <pc:sldMkLst>
          <pc:docMk/>
          <pc:sldMk cId="2696758236" sldId="268"/>
        </pc:sldMkLst>
        <pc:spChg chg="mod">
          <ac:chgData name="Jay-J Mary Theresa McKean (1813848)" userId="S::1813848@student.uwtsd.ac.uk::55d77cbf-cf99-454b-bc9b-5c9374d35478" providerId="AD" clId="Web-{23A76481-1086-8DE0-6210-E75DC91D38BD}" dt="2026-06-15T15:32:55.652" v="30" actId="20577"/>
          <ac:spMkLst>
            <pc:docMk/>
            <pc:sldMk cId="2696758236" sldId="268"/>
            <ac:spMk id="3" creationId="{BD5ED0D5-F825-95C2-8DF2-4780C67E1A81}"/>
          </ac:spMkLst>
        </pc:spChg>
      </pc:sldChg>
      <pc:sldChg chg="modSp">
        <pc:chgData name="Jay-J Mary Theresa McKean (1813848)" userId="S::1813848@student.uwtsd.ac.uk::55d77cbf-cf99-454b-bc9b-5c9374d35478" providerId="AD" clId="Web-{23A76481-1086-8DE0-6210-E75DC91D38BD}" dt="2026-06-15T15:31:36.791" v="20" actId="1076"/>
        <pc:sldMkLst>
          <pc:docMk/>
          <pc:sldMk cId="531163280" sldId="269"/>
        </pc:sldMkLst>
        <pc:spChg chg="mod">
          <ac:chgData name="Jay-J Mary Theresa McKean (1813848)" userId="S::1813848@student.uwtsd.ac.uk::55d77cbf-cf99-454b-bc9b-5c9374d35478" providerId="AD" clId="Web-{23A76481-1086-8DE0-6210-E75DC91D38BD}" dt="2026-06-15T15:31:36.791" v="20" actId="1076"/>
          <ac:spMkLst>
            <pc:docMk/>
            <pc:sldMk cId="531163280" sldId="269"/>
            <ac:spMk id="3" creationId="{9E07B677-92D3-EA15-1C24-C03AC084F1F3}"/>
          </ac:spMkLst>
        </pc:spChg>
      </pc:sldChg>
      <pc:sldChg chg="addSp delSp modSp">
        <pc:chgData name="Jay-J Mary Theresa McKean (1813848)" userId="S::1813848@student.uwtsd.ac.uk::55d77cbf-cf99-454b-bc9b-5c9374d35478" providerId="AD" clId="Web-{23A76481-1086-8DE0-6210-E75DC91D38BD}" dt="2026-06-15T15:32:11.964" v="24" actId="1076"/>
        <pc:sldMkLst>
          <pc:docMk/>
          <pc:sldMk cId="2091519968" sldId="270"/>
        </pc:sldMkLst>
        <pc:spChg chg="mod">
          <ac:chgData name="Jay-J Mary Theresa McKean (1813848)" userId="S::1813848@student.uwtsd.ac.uk::55d77cbf-cf99-454b-bc9b-5c9374d35478" providerId="AD" clId="Web-{23A76481-1086-8DE0-6210-E75DC91D38BD}" dt="2026-06-15T15:30:05.398" v="10"/>
          <ac:spMkLst>
            <pc:docMk/>
            <pc:sldMk cId="2091519968" sldId="270"/>
            <ac:spMk id="2" creationId="{22733C3D-354E-6CE3-4F30-1E3E8246C0C7}"/>
          </ac:spMkLst>
        </pc:spChg>
        <pc:spChg chg="mod">
          <ac:chgData name="Jay-J Mary Theresa McKean (1813848)" userId="S::1813848@student.uwtsd.ac.uk::55d77cbf-cf99-454b-bc9b-5c9374d35478" providerId="AD" clId="Web-{23A76481-1086-8DE0-6210-E75DC91D38BD}" dt="2026-06-15T15:32:11.964" v="24" actId="1076"/>
          <ac:spMkLst>
            <pc:docMk/>
            <pc:sldMk cId="2091519968" sldId="270"/>
            <ac:spMk id="3" creationId="{8163AA8C-C6E1-2A17-9A70-3650A09ED97A}"/>
          </ac:spMkLst>
        </pc:spChg>
        <pc:spChg chg="del">
          <ac:chgData name="Jay-J Mary Theresa McKean (1813848)" userId="S::1813848@student.uwtsd.ac.uk::55d77cbf-cf99-454b-bc9b-5c9374d35478" providerId="AD" clId="Web-{23A76481-1086-8DE0-6210-E75DC91D38BD}" dt="2026-06-15T15:30:05.398" v="10"/>
          <ac:spMkLst>
            <pc:docMk/>
            <pc:sldMk cId="2091519968" sldId="270"/>
            <ac:spMk id="22" creationId="{D97F34F9-F7CE-4D62-8F8B-2E98B03947EC}"/>
          </ac:spMkLst>
        </pc:spChg>
        <pc:spChg chg="del">
          <ac:chgData name="Jay-J Mary Theresa McKean (1813848)" userId="S::1813848@student.uwtsd.ac.uk::55d77cbf-cf99-454b-bc9b-5c9374d35478" providerId="AD" clId="Web-{23A76481-1086-8DE0-6210-E75DC91D38BD}" dt="2026-06-15T15:30:05.398" v="10"/>
          <ac:spMkLst>
            <pc:docMk/>
            <pc:sldMk cId="2091519968" sldId="270"/>
            <ac:spMk id="24" creationId="{51AEC8AF-1896-43A9-BF10-CE06FD254459}"/>
          </ac:spMkLst>
        </pc:spChg>
        <pc:spChg chg="del">
          <ac:chgData name="Jay-J Mary Theresa McKean (1813848)" userId="S::1813848@student.uwtsd.ac.uk::55d77cbf-cf99-454b-bc9b-5c9374d35478" providerId="AD" clId="Web-{23A76481-1086-8DE0-6210-E75DC91D38BD}" dt="2026-06-15T15:30:05.398" v="10"/>
          <ac:spMkLst>
            <pc:docMk/>
            <pc:sldMk cId="2091519968" sldId="270"/>
            <ac:spMk id="26" creationId="{1E199BD9-A6EE-4972-BFB5-2AAE28288C50}"/>
          </ac:spMkLst>
        </pc:spChg>
        <pc:spChg chg="add">
          <ac:chgData name="Jay-J Mary Theresa McKean (1813848)" userId="S::1813848@student.uwtsd.ac.uk::55d77cbf-cf99-454b-bc9b-5c9374d35478" providerId="AD" clId="Web-{23A76481-1086-8DE0-6210-E75DC91D38BD}" dt="2026-06-15T15:30:05.398" v="10"/>
          <ac:spMkLst>
            <pc:docMk/>
            <pc:sldMk cId="2091519968" sldId="270"/>
            <ac:spMk id="36" creationId="{7B4854C3-58CC-4A2C-B4CA-926819F0C2A6}"/>
          </ac:spMkLst>
        </pc:spChg>
        <pc:spChg chg="add">
          <ac:chgData name="Jay-J Mary Theresa McKean (1813848)" userId="S::1813848@student.uwtsd.ac.uk::55d77cbf-cf99-454b-bc9b-5c9374d35478" providerId="AD" clId="Web-{23A76481-1086-8DE0-6210-E75DC91D38BD}" dt="2026-06-15T15:30:05.398" v="10"/>
          <ac:spMkLst>
            <pc:docMk/>
            <pc:sldMk cId="2091519968" sldId="270"/>
            <ac:spMk id="38" creationId="{FA7B9933-15AE-4ACB-B091-21C9F385332A}"/>
          </ac:spMkLst>
        </pc:spChg>
        <pc:grpChg chg="del">
          <ac:chgData name="Jay-J Mary Theresa McKean (1813848)" userId="S::1813848@student.uwtsd.ac.uk::55d77cbf-cf99-454b-bc9b-5c9374d35478" providerId="AD" clId="Web-{23A76481-1086-8DE0-6210-E75DC91D38BD}" dt="2026-06-15T15:30:05.398" v="10"/>
          <ac:grpSpMkLst>
            <pc:docMk/>
            <pc:sldMk cId="2091519968" sldId="270"/>
            <ac:grpSpMk id="28" creationId="{1148C992-36DE-4449-B92D-49AE04B5DE20}"/>
          </ac:grpSpMkLst>
        </pc:grpChg>
        <pc:grpChg chg="add">
          <ac:chgData name="Jay-J Mary Theresa McKean (1813848)" userId="S::1813848@student.uwtsd.ac.uk::55d77cbf-cf99-454b-bc9b-5c9374d35478" providerId="AD" clId="Web-{23A76481-1086-8DE0-6210-E75DC91D38BD}" dt="2026-06-15T15:30:05.398" v="10"/>
          <ac:grpSpMkLst>
            <pc:docMk/>
            <pc:sldMk cId="2091519968" sldId="270"/>
            <ac:grpSpMk id="40" creationId="{DE57BB50-0A5D-4AD7-87AB-5904B788BC54}"/>
          </ac:grpSpMkLst>
        </pc:grpChg>
      </pc:sldChg>
    </pc:docChg>
  </pc:docChgLst>
  <pc:docChgLst>
    <pc:chgData name="Jay-J Mary Theresa McKean (1813848)" userId="S::1813848@student.uwtsd.ac.uk::55d77cbf-cf99-454b-bc9b-5c9374d35478" providerId="AD" clId="Web-{93F86C32-581E-4E64-05FE-2C31A406B5D6}"/>
    <pc:docChg chg="addSld modSld">
      <pc:chgData name="Jay-J Mary Theresa McKean (1813848)" userId="S::1813848@student.uwtsd.ac.uk::55d77cbf-cf99-454b-bc9b-5c9374d35478" providerId="AD" clId="Web-{93F86C32-581E-4E64-05FE-2C31A406B5D6}" dt="2026-06-14T17:16:25.336" v="1158" actId="14100"/>
      <pc:docMkLst>
        <pc:docMk/>
      </pc:docMkLst>
      <pc:sldChg chg="addSp delSp modSp">
        <pc:chgData name="Jay-J Mary Theresa McKean (1813848)" userId="S::1813848@student.uwtsd.ac.uk::55d77cbf-cf99-454b-bc9b-5c9374d35478" providerId="AD" clId="Web-{93F86C32-581E-4E64-05FE-2C31A406B5D6}" dt="2026-06-14T16:31:42.310" v="1057"/>
        <pc:sldMkLst>
          <pc:docMk/>
          <pc:sldMk cId="109857222" sldId="256"/>
        </pc:sldMkLst>
        <pc:spChg chg="mod">
          <ac:chgData name="Jay-J Mary Theresa McKean (1813848)" userId="S::1813848@student.uwtsd.ac.uk::55d77cbf-cf99-454b-bc9b-5c9374d35478" providerId="AD" clId="Web-{93F86C32-581E-4E64-05FE-2C31A406B5D6}" dt="2026-06-14T16:31:42.310" v="1057"/>
          <ac:spMkLst>
            <pc:docMk/>
            <pc:sldMk cId="109857222" sldId="256"/>
            <ac:spMk id="2" creationId="{00000000-0000-0000-0000-000000000000}"/>
          </ac:spMkLst>
        </pc:spChg>
        <pc:spChg chg="add">
          <ac:chgData name="Jay-J Mary Theresa McKean (1813848)" userId="S::1813848@student.uwtsd.ac.uk::55d77cbf-cf99-454b-bc9b-5c9374d35478" providerId="AD" clId="Web-{93F86C32-581E-4E64-05FE-2C31A406B5D6}" dt="2026-06-14T16:31:42.310" v="1057"/>
          <ac:spMkLst>
            <pc:docMk/>
            <pc:sldMk cId="109857222" sldId="256"/>
            <ac:spMk id="48" creationId="{DD8EACB7-D372-470B-B76E-A829D00310CD}"/>
          </ac:spMkLst>
        </pc:spChg>
        <pc:spChg chg="add">
          <ac:chgData name="Jay-J Mary Theresa McKean (1813848)" userId="S::1813848@student.uwtsd.ac.uk::55d77cbf-cf99-454b-bc9b-5c9374d35478" providerId="AD" clId="Web-{93F86C32-581E-4E64-05FE-2C31A406B5D6}" dt="2026-06-14T16:31:42.310" v="1057"/>
          <ac:spMkLst>
            <pc:docMk/>
            <pc:sldMk cId="109857222" sldId="256"/>
            <ac:spMk id="50" creationId="{FBE11A49-02A1-4D4C-9A49-CDF496B1094F}"/>
          </ac:spMkLst>
        </pc:spChg>
        <pc:grpChg chg="add">
          <ac:chgData name="Jay-J Mary Theresa McKean (1813848)" userId="S::1813848@student.uwtsd.ac.uk::55d77cbf-cf99-454b-bc9b-5c9374d35478" providerId="AD" clId="Web-{93F86C32-581E-4E64-05FE-2C31A406B5D6}" dt="2026-06-14T16:31:42.310" v="1057"/>
          <ac:grpSpMkLst>
            <pc:docMk/>
            <pc:sldMk cId="109857222" sldId="256"/>
            <ac:grpSpMk id="52" creationId="{F1732D3A-CFF0-45BE-AD79-F83D0272C6C6}"/>
          </ac:grpSpMkLst>
        </pc:grpChg>
        <pc:picChg chg="mod">
          <ac:chgData name="Jay-J Mary Theresa McKean (1813848)" userId="S::1813848@student.uwtsd.ac.uk::55d77cbf-cf99-454b-bc9b-5c9374d35478" providerId="AD" clId="Web-{93F86C32-581E-4E64-05FE-2C31A406B5D6}" dt="2026-06-14T16:28:32.553" v="1048"/>
          <ac:picMkLst>
            <pc:docMk/>
            <pc:sldMk cId="109857222" sldId="256"/>
            <ac:picMk id="4" creationId="{7F2BB87A-2DED-7112-2AFC-982E6AEFC3F5}"/>
          </ac:picMkLst>
        </pc:picChg>
      </pc:sldChg>
      <pc:sldChg chg="modSp">
        <pc:chgData name="Jay-J Mary Theresa McKean (1813848)" userId="S::1813848@student.uwtsd.ac.uk::55d77cbf-cf99-454b-bc9b-5c9374d35478" providerId="AD" clId="Web-{93F86C32-581E-4E64-05FE-2C31A406B5D6}" dt="2026-06-14T17:13:45.083" v="1135" actId="20577"/>
        <pc:sldMkLst>
          <pc:docMk/>
          <pc:sldMk cId="3008160298" sldId="257"/>
        </pc:sldMkLst>
        <pc:spChg chg="mod">
          <ac:chgData name="Jay-J Mary Theresa McKean (1813848)" userId="S::1813848@student.uwtsd.ac.uk::55d77cbf-cf99-454b-bc9b-5c9374d35478" providerId="AD" clId="Web-{93F86C32-581E-4E64-05FE-2C31A406B5D6}" dt="2026-06-14T17:13:45.083" v="1135" actId="20577"/>
          <ac:spMkLst>
            <pc:docMk/>
            <pc:sldMk cId="3008160298" sldId="257"/>
            <ac:spMk id="3" creationId="{EB3CE85D-11B6-392C-A9DE-C239BFDF5106}"/>
          </ac:spMkLst>
        </pc:spChg>
      </pc:sldChg>
      <pc:sldChg chg="modSp">
        <pc:chgData name="Jay-J Mary Theresa McKean (1813848)" userId="S::1813848@student.uwtsd.ac.uk::55d77cbf-cf99-454b-bc9b-5c9374d35478" providerId="AD" clId="Web-{93F86C32-581E-4E64-05FE-2C31A406B5D6}" dt="2026-06-14T17:13:57.583" v="1137" actId="20577"/>
        <pc:sldMkLst>
          <pc:docMk/>
          <pc:sldMk cId="3977617828" sldId="258"/>
        </pc:sldMkLst>
        <pc:spChg chg="mod">
          <ac:chgData name="Jay-J Mary Theresa McKean (1813848)" userId="S::1813848@student.uwtsd.ac.uk::55d77cbf-cf99-454b-bc9b-5c9374d35478" providerId="AD" clId="Web-{93F86C32-581E-4E64-05FE-2C31A406B5D6}" dt="2026-06-14T17:13:57.583" v="1137" actId="20577"/>
          <ac:spMkLst>
            <pc:docMk/>
            <pc:sldMk cId="3977617828" sldId="258"/>
            <ac:spMk id="3" creationId="{DEE989FF-9CD4-784F-67B3-71049201D2D9}"/>
          </ac:spMkLst>
        </pc:spChg>
      </pc:sldChg>
      <pc:sldChg chg="addSp delSp modSp">
        <pc:chgData name="Jay-J Mary Theresa McKean (1813848)" userId="S::1813848@student.uwtsd.ac.uk::55d77cbf-cf99-454b-bc9b-5c9374d35478" providerId="AD" clId="Web-{93F86C32-581E-4E64-05FE-2C31A406B5D6}" dt="2026-06-14T17:14:26.396" v="1140" actId="1076"/>
        <pc:sldMkLst>
          <pc:docMk/>
          <pc:sldMk cId="2775750840" sldId="259"/>
        </pc:sldMkLst>
        <pc:spChg chg="mod">
          <ac:chgData name="Jay-J Mary Theresa McKean (1813848)" userId="S::1813848@student.uwtsd.ac.uk::55d77cbf-cf99-454b-bc9b-5c9374d35478" providerId="AD" clId="Web-{93F86C32-581E-4E64-05FE-2C31A406B5D6}" dt="2026-06-14T12:08:23.833" v="252"/>
          <ac:spMkLst>
            <pc:docMk/>
            <pc:sldMk cId="2775750840" sldId="259"/>
            <ac:spMk id="2" creationId="{712704CA-41C0-7851-70C0-BE1068A74678}"/>
          </ac:spMkLst>
        </pc:spChg>
        <pc:spChg chg="mod">
          <ac:chgData name="Jay-J Mary Theresa McKean (1813848)" userId="S::1813848@student.uwtsd.ac.uk::55d77cbf-cf99-454b-bc9b-5c9374d35478" providerId="AD" clId="Web-{93F86C32-581E-4E64-05FE-2C31A406B5D6}" dt="2026-06-14T17:14:26.396" v="1140" actId="1076"/>
          <ac:spMkLst>
            <pc:docMk/>
            <pc:sldMk cId="2775750840" sldId="259"/>
            <ac:spMk id="3" creationId="{551C8AB1-A3DB-1108-6B73-C33F6EE1D72E}"/>
          </ac:spMkLst>
        </pc:spChg>
        <pc:spChg chg="add">
          <ac:chgData name="Jay-J Mary Theresa McKean (1813848)" userId="S::1813848@student.uwtsd.ac.uk::55d77cbf-cf99-454b-bc9b-5c9374d35478" providerId="AD" clId="Web-{93F86C32-581E-4E64-05FE-2C31A406B5D6}" dt="2026-06-14T12:08:23.833" v="252"/>
          <ac:spMkLst>
            <pc:docMk/>
            <pc:sldMk cId="2775750840" sldId="259"/>
            <ac:spMk id="36" creationId="{D97F34F9-F7CE-4D62-8F8B-2E98B03947EC}"/>
          </ac:spMkLst>
        </pc:spChg>
        <pc:spChg chg="add">
          <ac:chgData name="Jay-J Mary Theresa McKean (1813848)" userId="S::1813848@student.uwtsd.ac.uk::55d77cbf-cf99-454b-bc9b-5c9374d35478" providerId="AD" clId="Web-{93F86C32-581E-4E64-05FE-2C31A406B5D6}" dt="2026-06-14T12:08:23.833" v="252"/>
          <ac:spMkLst>
            <pc:docMk/>
            <pc:sldMk cId="2775750840" sldId="259"/>
            <ac:spMk id="38" creationId="{51AEC8AF-1896-43A9-BF10-CE06FD254459}"/>
          </ac:spMkLst>
        </pc:spChg>
        <pc:spChg chg="add">
          <ac:chgData name="Jay-J Mary Theresa McKean (1813848)" userId="S::1813848@student.uwtsd.ac.uk::55d77cbf-cf99-454b-bc9b-5c9374d35478" providerId="AD" clId="Web-{93F86C32-581E-4E64-05FE-2C31A406B5D6}" dt="2026-06-14T12:08:23.833" v="252"/>
          <ac:spMkLst>
            <pc:docMk/>
            <pc:sldMk cId="2775750840" sldId="259"/>
            <ac:spMk id="40" creationId="{1E199BD9-A6EE-4972-BFB5-2AAE28288C50}"/>
          </ac:spMkLst>
        </pc:spChg>
        <pc:grpChg chg="add">
          <ac:chgData name="Jay-J Mary Theresa McKean (1813848)" userId="S::1813848@student.uwtsd.ac.uk::55d77cbf-cf99-454b-bc9b-5c9374d35478" providerId="AD" clId="Web-{93F86C32-581E-4E64-05FE-2C31A406B5D6}" dt="2026-06-14T12:08:23.833" v="252"/>
          <ac:grpSpMkLst>
            <pc:docMk/>
            <pc:sldMk cId="2775750840" sldId="259"/>
            <ac:grpSpMk id="42" creationId="{1148C992-36DE-4449-B92D-49AE04B5DE20}"/>
          </ac:grpSpMkLst>
        </pc:grpChg>
      </pc:sldChg>
      <pc:sldChg chg="modSp">
        <pc:chgData name="Jay-J Mary Theresa McKean (1813848)" userId="S::1813848@student.uwtsd.ac.uk::55d77cbf-cf99-454b-bc9b-5c9374d35478" providerId="AD" clId="Web-{93F86C32-581E-4E64-05FE-2C31A406B5D6}" dt="2026-06-14T17:10:45.876" v="1107" actId="1076"/>
        <pc:sldMkLst>
          <pc:docMk/>
          <pc:sldMk cId="907495627" sldId="260"/>
        </pc:sldMkLst>
        <pc:spChg chg="mod">
          <ac:chgData name="Jay-J Mary Theresa McKean (1813848)" userId="S::1813848@student.uwtsd.ac.uk::55d77cbf-cf99-454b-bc9b-5c9374d35478" providerId="AD" clId="Web-{93F86C32-581E-4E64-05FE-2C31A406B5D6}" dt="2026-06-14T17:10:45.876" v="1107" actId="1076"/>
          <ac:spMkLst>
            <pc:docMk/>
            <pc:sldMk cId="907495627" sldId="260"/>
            <ac:spMk id="3" creationId="{0E573B16-7D15-7776-AD23-06777610153F}"/>
          </ac:spMkLst>
        </pc:spChg>
      </pc:sldChg>
      <pc:sldChg chg="addSp delSp modSp new mod setBg">
        <pc:chgData name="Jay-J Mary Theresa McKean (1813848)" userId="S::1813848@student.uwtsd.ac.uk::55d77cbf-cf99-454b-bc9b-5c9374d35478" providerId="AD" clId="Web-{93F86C32-581E-4E64-05FE-2C31A406B5D6}" dt="2026-06-14T17:14:46.084" v="1143" actId="20577"/>
        <pc:sldMkLst>
          <pc:docMk/>
          <pc:sldMk cId="1220084628" sldId="261"/>
        </pc:sldMkLst>
        <pc:spChg chg="mod">
          <ac:chgData name="Jay-J Mary Theresa McKean (1813848)" userId="S::1813848@student.uwtsd.ac.uk::55d77cbf-cf99-454b-bc9b-5c9374d35478" providerId="AD" clId="Web-{93F86C32-581E-4E64-05FE-2C31A406B5D6}" dt="2026-06-14T14:06:45.677" v="706"/>
          <ac:spMkLst>
            <pc:docMk/>
            <pc:sldMk cId="1220084628" sldId="261"/>
            <ac:spMk id="2" creationId="{63446D3A-70CB-94C3-E114-C531C761F307}"/>
          </ac:spMkLst>
        </pc:spChg>
        <pc:spChg chg="add">
          <ac:chgData name="Jay-J Mary Theresa McKean (1813848)" userId="S::1813848@student.uwtsd.ac.uk::55d77cbf-cf99-454b-bc9b-5c9374d35478" providerId="AD" clId="Web-{93F86C32-581E-4E64-05FE-2C31A406B5D6}" dt="2026-06-14T14:06:45.677" v="706"/>
          <ac:spMkLst>
            <pc:docMk/>
            <pc:sldMk cId="1220084628" sldId="261"/>
            <ac:spMk id="8" creationId="{7B4854C3-58CC-4A2C-B4CA-926819F0C2A6}"/>
          </ac:spMkLst>
        </pc:spChg>
        <pc:spChg chg="add">
          <ac:chgData name="Jay-J Mary Theresa McKean (1813848)" userId="S::1813848@student.uwtsd.ac.uk::55d77cbf-cf99-454b-bc9b-5c9374d35478" providerId="AD" clId="Web-{93F86C32-581E-4E64-05FE-2C31A406B5D6}" dt="2026-06-14T14:06:45.677" v="706"/>
          <ac:spMkLst>
            <pc:docMk/>
            <pc:sldMk cId="1220084628" sldId="261"/>
            <ac:spMk id="10" creationId="{7B6FD5C0-E257-4B9E-9413-27A374F07FF9}"/>
          </ac:spMkLst>
        </pc:spChg>
        <pc:spChg chg="add">
          <ac:chgData name="Jay-J Mary Theresa McKean (1813848)" userId="S::1813848@student.uwtsd.ac.uk::55d77cbf-cf99-454b-bc9b-5c9374d35478" providerId="AD" clId="Web-{93F86C32-581E-4E64-05FE-2C31A406B5D6}" dt="2026-06-14T14:06:45.677" v="706"/>
          <ac:spMkLst>
            <pc:docMk/>
            <pc:sldMk cId="1220084628" sldId="261"/>
            <ac:spMk id="12" creationId="{FA7B9933-15AE-4ACB-B091-21C9F385332A}"/>
          </ac:spMkLst>
        </pc:spChg>
        <pc:spChg chg="add mod">
          <ac:chgData name="Jay-J Mary Theresa McKean (1813848)" userId="S::1813848@student.uwtsd.ac.uk::55d77cbf-cf99-454b-bc9b-5c9374d35478" providerId="AD" clId="Web-{93F86C32-581E-4E64-05FE-2C31A406B5D6}" dt="2026-06-14T17:14:46.084" v="1143" actId="20577"/>
          <ac:spMkLst>
            <pc:docMk/>
            <pc:sldMk cId="1220084628" sldId="261"/>
            <ac:spMk id="23" creationId="{2324BAF0-0398-939A-7441-F50A0673ADC3}"/>
          </ac:spMkLst>
        </pc:spChg>
        <pc:grpChg chg="add">
          <ac:chgData name="Jay-J Mary Theresa McKean (1813848)" userId="S::1813848@student.uwtsd.ac.uk::55d77cbf-cf99-454b-bc9b-5c9374d35478" providerId="AD" clId="Web-{93F86C32-581E-4E64-05FE-2C31A406B5D6}" dt="2026-06-14T14:06:45.677" v="706"/>
          <ac:grpSpMkLst>
            <pc:docMk/>
            <pc:sldMk cId="1220084628" sldId="261"/>
            <ac:grpSpMk id="14" creationId="{DE57BB50-0A5D-4AD7-87AB-5904B788BC54}"/>
          </ac:grpSpMkLst>
        </pc:grpChg>
      </pc:sldChg>
      <pc:sldChg chg="addSp modSp new mod setBg">
        <pc:chgData name="Jay-J Mary Theresa McKean (1813848)" userId="S::1813848@student.uwtsd.ac.uk::55d77cbf-cf99-454b-bc9b-5c9374d35478" providerId="AD" clId="Web-{93F86C32-581E-4E64-05FE-2C31A406B5D6}" dt="2026-06-14T17:15:32.741" v="1154" actId="20577"/>
        <pc:sldMkLst>
          <pc:docMk/>
          <pc:sldMk cId="2917967814" sldId="262"/>
        </pc:sldMkLst>
        <pc:spChg chg="mod">
          <ac:chgData name="Jay-J Mary Theresa McKean (1813848)" userId="S::1813848@student.uwtsd.ac.uk::55d77cbf-cf99-454b-bc9b-5c9374d35478" providerId="AD" clId="Web-{93F86C32-581E-4E64-05FE-2C31A406B5D6}" dt="2026-06-14T14:06:11.004" v="701"/>
          <ac:spMkLst>
            <pc:docMk/>
            <pc:sldMk cId="2917967814" sldId="262"/>
            <ac:spMk id="2" creationId="{053F6AB0-7B25-809B-7F14-6B22A99BE7FF}"/>
          </ac:spMkLst>
        </pc:spChg>
        <pc:spChg chg="mod">
          <ac:chgData name="Jay-J Mary Theresa McKean (1813848)" userId="S::1813848@student.uwtsd.ac.uk::55d77cbf-cf99-454b-bc9b-5c9374d35478" providerId="AD" clId="Web-{93F86C32-581E-4E64-05FE-2C31A406B5D6}" dt="2026-06-14T17:15:32.741" v="1154" actId="20577"/>
          <ac:spMkLst>
            <pc:docMk/>
            <pc:sldMk cId="2917967814" sldId="262"/>
            <ac:spMk id="3" creationId="{613F67FA-87C9-998A-E74F-6F0C66ABF157}"/>
          </ac:spMkLst>
        </pc:spChg>
        <pc:spChg chg="add">
          <ac:chgData name="Jay-J Mary Theresa McKean (1813848)" userId="S::1813848@student.uwtsd.ac.uk::55d77cbf-cf99-454b-bc9b-5c9374d35478" providerId="AD" clId="Web-{93F86C32-581E-4E64-05FE-2C31A406B5D6}" dt="2026-06-14T14:06:11.004" v="701"/>
          <ac:spMkLst>
            <pc:docMk/>
            <pc:sldMk cId="2917967814" sldId="262"/>
            <ac:spMk id="8" creationId="{D97F34F9-F7CE-4D62-8F8B-2E98B03947EC}"/>
          </ac:spMkLst>
        </pc:spChg>
        <pc:spChg chg="add">
          <ac:chgData name="Jay-J Mary Theresa McKean (1813848)" userId="S::1813848@student.uwtsd.ac.uk::55d77cbf-cf99-454b-bc9b-5c9374d35478" providerId="AD" clId="Web-{93F86C32-581E-4E64-05FE-2C31A406B5D6}" dt="2026-06-14T14:06:11.004" v="701"/>
          <ac:spMkLst>
            <pc:docMk/>
            <pc:sldMk cId="2917967814" sldId="262"/>
            <ac:spMk id="10" creationId="{51AEC8AF-1896-43A9-BF10-CE06FD254459}"/>
          </ac:spMkLst>
        </pc:spChg>
        <pc:spChg chg="add">
          <ac:chgData name="Jay-J Mary Theresa McKean (1813848)" userId="S::1813848@student.uwtsd.ac.uk::55d77cbf-cf99-454b-bc9b-5c9374d35478" providerId="AD" clId="Web-{93F86C32-581E-4E64-05FE-2C31A406B5D6}" dt="2026-06-14T14:06:11.004" v="701"/>
          <ac:spMkLst>
            <pc:docMk/>
            <pc:sldMk cId="2917967814" sldId="262"/>
            <ac:spMk id="12" creationId="{1E199BD9-A6EE-4972-BFB5-2AAE28288C50}"/>
          </ac:spMkLst>
        </pc:spChg>
        <pc:grpChg chg="add">
          <ac:chgData name="Jay-J Mary Theresa McKean (1813848)" userId="S::1813848@student.uwtsd.ac.uk::55d77cbf-cf99-454b-bc9b-5c9374d35478" providerId="AD" clId="Web-{93F86C32-581E-4E64-05FE-2C31A406B5D6}" dt="2026-06-14T14:06:11.004" v="701"/>
          <ac:grpSpMkLst>
            <pc:docMk/>
            <pc:sldMk cId="2917967814" sldId="262"/>
            <ac:grpSpMk id="14" creationId="{1148C992-36DE-4449-B92D-49AE04B5DE20}"/>
          </ac:grpSpMkLst>
        </pc:grpChg>
      </pc:sldChg>
      <pc:sldChg chg="addSp delSp modSp new mod setBg">
        <pc:chgData name="Jay-J Mary Theresa McKean (1813848)" userId="S::1813848@student.uwtsd.ac.uk::55d77cbf-cf99-454b-bc9b-5c9374d35478" providerId="AD" clId="Web-{93F86C32-581E-4E64-05FE-2C31A406B5D6}" dt="2026-06-14T17:16:25.336" v="1158" actId="14100"/>
        <pc:sldMkLst>
          <pc:docMk/>
          <pc:sldMk cId="2332639012" sldId="263"/>
        </pc:sldMkLst>
        <pc:spChg chg="mod">
          <ac:chgData name="Jay-J Mary Theresa McKean (1813848)" userId="S::1813848@student.uwtsd.ac.uk::55d77cbf-cf99-454b-bc9b-5c9374d35478" providerId="AD" clId="Web-{93F86C32-581E-4E64-05FE-2C31A406B5D6}" dt="2026-06-14T14:04:47.956" v="695"/>
          <ac:spMkLst>
            <pc:docMk/>
            <pc:sldMk cId="2332639012" sldId="263"/>
            <ac:spMk id="2" creationId="{8B50C8C7-B8EA-8AA3-0E71-545E441AC91C}"/>
          </ac:spMkLst>
        </pc:spChg>
        <pc:spChg chg="add">
          <ac:chgData name="Jay-J Mary Theresa McKean (1813848)" userId="S::1813848@student.uwtsd.ac.uk::55d77cbf-cf99-454b-bc9b-5c9374d35478" providerId="AD" clId="Web-{93F86C32-581E-4E64-05FE-2C31A406B5D6}" dt="2026-06-14T14:04:47.956" v="695"/>
          <ac:spMkLst>
            <pc:docMk/>
            <pc:sldMk cId="2332639012" sldId="263"/>
            <ac:spMk id="8" creationId="{7B4854C3-58CC-4A2C-B4CA-926819F0C2A6}"/>
          </ac:spMkLst>
        </pc:spChg>
        <pc:spChg chg="add">
          <ac:chgData name="Jay-J Mary Theresa McKean (1813848)" userId="S::1813848@student.uwtsd.ac.uk::55d77cbf-cf99-454b-bc9b-5c9374d35478" providerId="AD" clId="Web-{93F86C32-581E-4E64-05FE-2C31A406B5D6}" dt="2026-06-14T14:04:47.956" v="695"/>
          <ac:spMkLst>
            <pc:docMk/>
            <pc:sldMk cId="2332639012" sldId="263"/>
            <ac:spMk id="10" creationId="{FA7B9933-15AE-4ACB-B091-21C9F385332A}"/>
          </ac:spMkLst>
        </pc:spChg>
        <pc:spChg chg="add mod">
          <ac:chgData name="Jay-J Mary Theresa McKean (1813848)" userId="S::1813848@student.uwtsd.ac.uk::55d77cbf-cf99-454b-bc9b-5c9374d35478" providerId="AD" clId="Web-{93F86C32-581E-4E64-05FE-2C31A406B5D6}" dt="2026-06-14T17:16:25.336" v="1158" actId="14100"/>
          <ac:spMkLst>
            <pc:docMk/>
            <pc:sldMk cId="2332639012" sldId="263"/>
            <ac:spMk id="24" creationId="{B8CBD360-E3AF-7FA7-A243-C43A17CC4325}"/>
          </ac:spMkLst>
        </pc:spChg>
        <pc:grpChg chg="add">
          <ac:chgData name="Jay-J Mary Theresa McKean (1813848)" userId="S::1813848@student.uwtsd.ac.uk::55d77cbf-cf99-454b-bc9b-5c9374d35478" providerId="AD" clId="Web-{93F86C32-581E-4E64-05FE-2C31A406B5D6}" dt="2026-06-14T14:04:47.956" v="695"/>
          <ac:grpSpMkLst>
            <pc:docMk/>
            <pc:sldMk cId="2332639012" sldId="263"/>
            <ac:grpSpMk id="12" creationId="{DE57BB50-0A5D-4AD7-87AB-5904B788BC54}"/>
          </ac:grpSpMkLst>
        </pc:grpChg>
      </pc:sldChg>
      <pc:sldChg chg="addSp modSp new mod setBg">
        <pc:chgData name="Jay-J Mary Theresa McKean (1813848)" userId="S::1813848@student.uwtsd.ac.uk::55d77cbf-cf99-454b-bc9b-5c9374d35478" providerId="AD" clId="Web-{93F86C32-581E-4E64-05FE-2C31A406B5D6}" dt="2026-06-14T17:13:07.816" v="1132" actId="20577"/>
        <pc:sldMkLst>
          <pc:docMk/>
          <pc:sldMk cId="370324458" sldId="264"/>
        </pc:sldMkLst>
        <pc:spChg chg="mod">
          <ac:chgData name="Jay-J Mary Theresa McKean (1813848)" userId="S::1813848@student.uwtsd.ac.uk::55d77cbf-cf99-454b-bc9b-5c9374d35478" providerId="AD" clId="Web-{93F86C32-581E-4E64-05FE-2C31A406B5D6}" dt="2026-06-14T14:04:07.174" v="690"/>
          <ac:spMkLst>
            <pc:docMk/>
            <pc:sldMk cId="370324458" sldId="264"/>
            <ac:spMk id="2" creationId="{ED67F22B-59EB-2394-C93A-165CC38C500D}"/>
          </ac:spMkLst>
        </pc:spChg>
        <pc:spChg chg="mod">
          <ac:chgData name="Jay-J Mary Theresa McKean (1813848)" userId="S::1813848@student.uwtsd.ac.uk::55d77cbf-cf99-454b-bc9b-5c9374d35478" providerId="AD" clId="Web-{93F86C32-581E-4E64-05FE-2C31A406B5D6}" dt="2026-06-14T17:13:07.816" v="1132" actId="20577"/>
          <ac:spMkLst>
            <pc:docMk/>
            <pc:sldMk cId="370324458" sldId="264"/>
            <ac:spMk id="3" creationId="{5BA70C01-1949-157B-5E53-6E72779C9A69}"/>
          </ac:spMkLst>
        </pc:spChg>
        <pc:spChg chg="add">
          <ac:chgData name="Jay-J Mary Theresa McKean (1813848)" userId="S::1813848@student.uwtsd.ac.uk::55d77cbf-cf99-454b-bc9b-5c9374d35478" providerId="AD" clId="Web-{93F86C32-581E-4E64-05FE-2C31A406B5D6}" dt="2026-06-14T14:04:07.174" v="690"/>
          <ac:spMkLst>
            <pc:docMk/>
            <pc:sldMk cId="370324458" sldId="264"/>
            <ac:spMk id="8" creationId="{D97F34F9-F7CE-4D62-8F8B-2E98B03947EC}"/>
          </ac:spMkLst>
        </pc:spChg>
        <pc:spChg chg="add">
          <ac:chgData name="Jay-J Mary Theresa McKean (1813848)" userId="S::1813848@student.uwtsd.ac.uk::55d77cbf-cf99-454b-bc9b-5c9374d35478" providerId="AD" clId="Web-{93F86C32-581E-4E64-05FE-2C31A406B5D6}" dt="2026-06-14T14:04:07.174" v="690"/>
          <ac:spMkLst>
            <pc:docMk/>
            <pc:sldMk cId="370324458" sldId="264"/>
            <ac:spMk id="10" creationId="{51AEC8AF-1896-43A9-BF10-CE06FD254459}"/>
          </ac:spMkLst>
        </pc:spChg>
        <pc:spChg chg="add">
          <ac:chgData name="Jay-J Mary Theresa McKean (1813848)" userId="S::1813848@student.uwtsd.ac.uk::55d77cbf-cf99-454b-bc9b-5c9374d35478" providerId="AD" clId="Web-{93F86C32-581E-4E64-05FE-2C31A406B5D6}" dt="2026-06-14T14:04:07.174" v="690"/>
          <ac:spMkLst>
            <pc:docMk/>
            <pc:sldMk cId="370324458" sldId="264"/>
            <ac:spMk id="12" creationId="{1E199BD9-A6EE-4972-BFB5-2AAE28288C50}"/>
          </ac:spMkLst>
        </pc:spChg>
        <pc:grpChg chg="add">
          <ac:chgData name="Jay-J Mary Theresa McKean (1813848)" userId="S::1813848@student.uwtsd.ac.uk::55d77cbf-cf99-454b-bc9b-5c9374d35478" providerId="AD" clId="Web-{93F86C32-581E-4E64-05FE-2C31A406B5D6}" dt="2026-06-14T14:04:07.174" v="690"/>
          <ac:grpSpMkLst>
            <pc:docMk/>
            <pc:sldMk cId="370324458" sldId="264"/>
            <ac:grpSpMk id="14" creationId="{1148C992-36DE-4449-B92D-49AE04B5DE20}"/>
          </ac:grpSpMkLst>
        </pc:grpChg>
      </pc:sldChg>
      <pc:sldChg chg="addSp delSp modSp new mod setBg">
        <pc:chgData name="Jay-J Mary Theresa McKean (1813848)" userId="S::1813848@student.uwtsd.ac.uk::55d77cbf-cf99-454b-bc9b-5c9374d35478" providerId="AD" clId="Web-{93F86C32-581E-4E64-05FE-2C31A406B5D6}" dt="2026-06-14T14:44:27.612" v="789" actId="20577"/>
        <pc:sldMkLst>
          <pc:docMk/>
          <pc:sldMk cId="1183716509" sldId="265"/>
        </pc:sldMkLst>
        <pc:spChg chg="mod">
          <ac:chgData name="Jay-J Mary Theresa McKean (1813848)" userId="S::1813848@student.uwtsd.ac.uk::55d77cbf-cf99-454b-bc9b-5c9374d35478" providerId="AD" clId="Web-{93F86C32-581E-4E64-05FE-2C31A406B5D6}" dt="2026-06-14T14:15:39.625" v="730"/>
          <ac:spMkLst>
            <pc:docMk/>
            <pc:sldMk cId="1183716509" sldId="265"/>
            <ac:spMk id="2" creationId="{B4BF7017-16CF-BC15-A6F6-533AC20B5496}"/>
          </ac:spMkLst>
        </pc:spChg>
        <pc:spChg chg="mod">
          <ac:chgData name="Jay-J Mary Theresa McKean (1813848)" userId="S::1813848@student.uwtsd.ac.uk::55d77cbf-cf99-454b-bc9b-5c9374d35478" providerId="AD" clId="Web-{93F86C32-581E-4E64-05FE-2C31A406B5D6}" dt="2026-06-14T14:44:27.612" v="789" actId="20577"/>
          <ac:spMkLst>
            <pc:docMk/>
            <pc:sldMk cId="1183716509" sldId="265"/>
            <ac:spMk id="3" creationId="{B8521A2C-F6A8-08B8-BC1D-E9D4435ABD19}"/>
          </ac:spMkLst>
        </pc:spChg>
      </pc:sldChg>
      <pc:sldChg chg="addSp modSp new mod setBg">
        <pc:chgData name="Jay-J Mary Theresa McKean (1813848)" userId="S::1813848@student.uwtsd.ac.uk::55d77cbf-cf99-454b-bc9b-5c9374d35478" providerId="AD" clId="Web-{93F86C32-581E-4E64-05FE-2C31A406B5D6}" dt="2026-06-14T17:13:00.644" v="1131" actId="20577"/>
        <pc:sldMkLst>
          <pc:docMk/>
          <pc:sldMk cId="4239298604" sldId="266"/>
        </pc:sldMkLst>
        <pc:spChg chg="mod">
          <ac:chgData name="Jay-J Mary Theresa McKean (1813848)" userId="S::1813848@student.uwtsd.ac.uk::55d77cbf-cf99-454b-bc9b-5c9374d35478" providerId="AD" clId="Web-{93F86C32-581E-4E64-05FE-2C31A406B5D6}" dt="2026-06-14T14:44:09.612" v="787"/>
          <ac:spMkLst>
            <pc:docMk/>
            <pc:sldMk cId="4239298604" sldId="266"/>
            <ac:spMk id="2" creationId="{A0CCBC83-D289-282C-D396-1F9E39841889}"/>
          </ac:spMkLst>
        </pc:spChg>
        <pc:spChg chg="mod">
          <ac:chgData name="Jay-J Mary Theresa McKean (1813848)" userId="S::1813848@student.uwtsd.ac.uk::55d77cbf-cf99-454b-bc9b-5c9374d35478" providerId="AD" clId="Web-{93F86C32-581E-4E64-05FE-2C31A406B5D6}" dt="2026-06-14T17:13:00.644" v="1131" actId="20577"/>
          <ac:spMkLst>
            <pc:docMk/>
            <pc:sldMk cId="4239298604" sldId="266"/>
            <ac:spMk id="3" creationId="{D370A8F1-6BC8-E7FE-0122-027C6EF39203}"/>
          </ac:spMkLst>
        </pc:spChg>
        <pc:spChg chg="add">
          <ac:chgData name="Jay-J Mary Theresa McKean (1813848)" userId="S::1813848@student.uwtsd.ac.uk::55d77cbf-cf99-454b-bc9b-5c9374d35478" providerId="AD" clId="Web-{93F86C32-581E-4E64-05FE-2C31A406B5D6}" dt="2026-06-14T14:44:09.612" v="787"/>
          <ac:spMkLst>
            <pc:docMk/>
            <pc:sldMk cId="4239298604" sldId="266"/>
            <ac:spMk id="8" creationId="{D97F34F9-F7CE-4D62-8F8B-2E98B03947EC}"/>
          </ac:spMkLst>
        </pc:spChg>
        <pc:spChg chg="add">
          <ac:chgData name="Jay-J Mary Theresa McKean (1813848)" userId="S::1813848@student.uwtsd.ac.uk::55d77cbf-cf99-454b-bc9b-5c9374d35478" providerId="AD" clId="Web-{93F86C32-581E-4E64-05FE-2C31A406B5D6}" dt="2026-06-14T14:44:09.612" v="787"/>
          <ac:spMkLst>
            <pc:docMk/>
            <pc:sldMk cId="4239298604" sldId="266"/>
            <ac:spMk id="10" creationId="{51AEC8AF-1896-43A9-BF10-CE06FD254459}"/>
          </ac:spMkLst>
        </pc:spChg>
        <pc:spChg chg="add">
          <ac:chgData name="Jay-J Mary Theresa McKean (1813848)" userId="S::1813848@student.uwtsd.ac.uk::55d77cbf-cf99-454b-bc9b-5c9374d35478" providerId="AD" clId="Web-{93F86C32-581E-4E64-05FE-2C31A406B5D6}" dt="2026-06-14T14:44:09.612" v="787"/>
          <ac:spMkLst>
            <pc:docMk/>
            <pc:sldMk cId="4239298604" sldId="266"/>
            <ac:spMk id="12" creationId="{1E199BD9-A6EE-4972-BFB5-2AAE28288C50}"/>
          </ac:spMkLst>
        </pc:spChg>
        <pc:grpChg chg="add">
          <ac:chgData name="Jay-J Mary Theresa McKean (1813848)" userId="S::1813848@student.uwtsd.ac.uk::55d77cbf-cf99-454b-bc9b-5c9374d35478" providerId="AD" clId="Web-{93F86C32-581E-4E64-05FE-2C31A406B5D6}" dt="2026-06-14T14:44:09.612" v="787"/>
          <ac:grpSpMkLst>
            <pc:docMk/>
            <pc:sldMk cId="4239298604" sldId="266"/>
            <ac:grpSpMk id="14" creationId="{1148C992-36DE-4449-B92D-49AE04B5DE20}"/>
          </ac:grpSpMkLst>
        </pc:grpChg>
      </pc:sldChg>
      <pc:sldChg chg="addSp modSp new mod setBg">
        <pc:chgData name="Jay-J Mary Theresa McKean (1813848)" userId="S::1813848@student.uwtsd.ac.uk::55d77cbf-cf99-454b-bc9b-5c9374d35478" providerId="AD" clId="Web-{93F86C32-581E-4E64-05FE-2C31A406B5D6}" dt="2026-06-14T17:12:51.738" v="1130" actId="20577"/>
        <pc:sldMkLst>
          <pc:docMk/>
          <pc:sldMk cId="1106575881" sldId="267"/>
        </pc:sldMkLst>
        <pc:spChg chg="mod">
          <ac:chgData name="Jay-J Mary Theresa McKean (1813848)" userId="S::1813848@student.uwtsd.ac.uk::55d77cbf-cf99-454b-bc9b-5c9374d35478" providerId="AD" clId="Web-{93F86C32-581E-4E64-05FE-2C31A406B5D6}" dt="2026-06-14T14:57:58.847" v="838"/>
          <ac:spMkLst>
            <pc:docMk/>
            <pc:sldMk cId="1106575881" sldId="267"/>
            <ac:spMk id="2" creationId="{AFB30A13-1D7B-EA0B-EC9A-449B8BF023D1}"/>
          </ac:spMkLst>
        </pc:spChg>
        <pc:spChg chg="mod">
          <ac:chgData name="Jay-J Mary Theresa McKean (1813848)" userId="S::1813848@student.uwtsd.ac.uk::55d77cbf-cf99-454b-bc9b-5c9374d35478" providerId="AD" clId="Web-{93F86C32-581E-4E64-05FE-2C31A406B5D6}" dt="2026-06-14T17:12:51.738" v="1130" actId="20577"/>
          <ac:spMkLst>
            <pc:docMk/>
            <pc:sldMk cId="1106575881" sldId="267"/>
            <ac:spMk id="3" creationId="{D11E0CBF-8781-CA37-FDB5-0FA69816A2FA}"/>
          </ac:spMkLst>
        </pc:spChg>
        <pc:spChg chg="add">
          <ac:chgData name="Jay-J Mary Theresa McKean (1813848)" userId="S::1813848@student.uwtsd.ac.uk::55d77cbf-cf99-454b-bc9b-5c9374d35478" providerId="AD" clId="Web-{93F86C32-581E-4E64-05FE-2C31A406B5D6}" dt="2026-06-14T14:57:58.847" v="838"/>
          <ac:spMkLst>
            <pc:docMk/>
            <pc:sldMk cId="1106575881" sldId="267"/>
            <ac:spMk id="8" creationId="{D97F34F9-F7CE-4D62-8F8B-2E98B03947EC}"/>
          </ac:spMkLst>
        </pc:spChg>
        <pc:spChg chg="add">
          <ac:chgData name="Jay-J Mary Theresa McKean (1813848)" userId="S::1813848@student.uwtsd.ac.uk::55d77cbf-cf99-454b-bc9b-5c9374d35478" providerId="AD" clId="Web-{93F86C32-581E-4E64-05FE-2C31A406B5D6}" dt="2026-06-14T14:57:58.847" v="838"/>
          <ac:spMkLst>
            <pc:docMk/>
            <pc:sldMk cId="1106575881" sldId="267"/>
            <ac:spMk id="10" creationId="{51AEC8AF-1896-43A9-BF10-CE06FD254459}"/>
          </ac:spMkLst>
        </pc:spChg>
        <pc:spChg chg="add">
          <ac:chgData name="Jay-J Mary Theresa McKean (1813848)" userId="S::1813848@student.uwtsd.ac.uk::55d77cbf-cf99-454b-bc9b-5c9374d35478" providerId="AD" clId="Web-{93F86C32-581E-4E64-05FE-2C31A406B5D6}" dt="2026-06-14T14:57:58.847" v="838"/>
          <ac:spMkLst>
            <pc:docMk/>
            <pc:sldMk cId="1106575881" sldId="267"/>
            <ac:spMk id="12" creationId="{1E199BD9-A6EE-4972-BFB5-2AAE28288C50}"/>
          </ac:spMkLst>
        </pc:spChg>
        <pc:grpChg chg="add">
          <ac:chgData name="Jay-J Mary Theresa McKean (1813848)" userId="S::1813848@student.uwtsd.ac.uk::55d77cbf-cf99-454b-bc9b-5c9374d35478" providerId="AD" clId="Web-{93F86C32-581E-4E64-05FE-2C31A406B5D6}" dt="2026-06-14T14:57:58.847" v="838"/>
          <ac:grpSpMkLst>
            <pc:docMk/>
            <pc:sldMk cId="1106575881" sldId="267"/>
            <ac:grpSpMk id="14" creationId="{1148C992-36DE-4449-B92D-49AE04B5DE20}"/>
          </ac:grpSpMkLst>
        </pc:grpChg>
      </pc:sldChg>
      <pc:sldChg chg="addSp modSp new mod setBg">
        <pc:chgData name="Jay-J Mary Theresa McKean (1813848)" userId="S::1813848@student.uwtsd.ac.uk::55d77cbf-cf99-454b-bc9b-5c9374d35478" providerId="AD" clId="Web-{93F86C32-581E-4E64-05FE-2C31A406B5D6}" dt="2026-06-14T17:12:42.706" v="1129" actId="20577"/>
        <pc:sldMkLst>
          <pc:docMk/>
          <pc:sldMk cId="2696758236" sldId="268"/>
        </pc:sldMkLst>
        <pc:spChg chg="mod">
          <ac:chgData name="Jay-J Mary Theresa McKean (1813848)" userId="S::1813848@student.uwtsd.ac.uk::55d77cbf-cf99-454b-bc9b-5c9374d35478" providerId="AD" clId="Web-{93F86C32-581E-4E64-05FE-2C31A406B5D6}" dt="2026-06-14T15:08:41.063" v="892" actId="20577"/>
          <ac:spMkLst>
            <pc:docMk/>
            <pc:sldMk cId="2696758236" sldId="268"/>
            <ac:spMk id="2" creationId="{A2473D80-8872-4E03-7091-AAD732294304}"/>
          </ac:spMkLst>
        </pc:spChg>
        <pc:spChg chg="mod">
          <ac:chgData name="Jay-J Mary Theresa McKean (1813848)" userId="S::1813848@student.uwtsd.ac.uk::55d77cbf-cf99-454b-bc9b-5c9374d35478" providerId="AD" clId="Web-{93F86C32-581E-4E64-05FE-2C31A406B5D6}" dt="2026-06-14T17:12:42.706" v="1129" actId="20577"/>
          <ac:spMkLst>
            <pc:docMk/>
            <pc:sldMk cId="2696758236" sldId="268"/>
            <ac:spMk id="3" creationId="{BD5ED0D5-F825-95C2-8DF2-4780C67E1A81}"/>
          </ac:spMkLst>
        </pc:spChg>
        <pc:spChg chg="add">
          <ac:chgData name="Jay-J Mary Theresa McKean (1813848)" userId="S::1813848@student.uwtsd.ac.uk::55d77cbf-cf99-454b-bc9b-5c9374d35478" providerId="AD" clId="Web-{93F86C32-581E-4E64-05FE-2C31A406B5D6}" dt="2026-06-14T15:07:23.999" v="873"/>
          <ac:spMkLst>
            <pc:docMk/>
            <pc:sldMk cId="2696758236" sldId="268"/>
            <ac:spMk id="8" creationId="{7B4854C3-58CC-4A2C-B4CA-926819F0C2A6}"/>
          </ac:spMkLst>
        </pc:spChg>
        <pc:spChg chg="add">
          <ac:chgData name="Jay-J Mary Theresa McKean (1813848)" userId="S::1813848@student.uwtsd.ac.uk::55d77cbf-cf99-454b-bc9b-5c9374d35478" providerId="AD" clId="Web-{93F86C32-581E-4E64-05FE-2C31A406B5D6}" dt="2026-06-14T15:07:23.999" v="873"/>
          <ac:spMkLst>
            <pc:docMk/>
            <pc:sldMk cId="2696758236" sldId="268"/>
            <ac:spMk id="10" creationId="{FA7B9933-15AE-4ACB-B091-21C9F385332A}"/>
          </ac:spMkLst>
        </pc:spChg>
        <pc:grpChg chg="add">
          <ac:chgData name="Jay-J Mary Theresa McKean (1813848)" userId="S::1813848@student.uwtsd.ac.uk::55d77cbf-cf99-454b-bc9b-5c9374d35478" providerId="AD" clId="Web-{93F86C32-581E-4E64-05FE-2C31A406B5D6}" dt="2026-06-14T15:07:23.999" v="873"/>
          <ac:grpSpMkLst>
            <pc:docMk/>
            <pc:sldMk cId="2696758236" sldId="268"/>
            <ac:grpSpMk id="12" creationId="{DE57BB50-0A5D-4AD7-87AB-5904B788BC54}"/>
          </ac:grpSpMkLst>
        </pc:grpChg>
      </pc:sldChg>
      <pc:sldChg chg="addSp modSp new mod setBg">
        <pc:chgData name="Jay-J Mary Theresa McKean (1813848)" userId="S::1813848@student.uwtsd.ac.uk::55d77cbf-cf99-454b-bc9b-5c9374d35478" providerId="AD" clId="Web-{93F86C32-581E-4E64-05FE-2C31A406B5D6}" dt="2026-06-14T16:10:05.387" v="982" actId="20577"/>
        <pc:sldMkLst>
          <pc:docMk/>
          <pc:sldMk cId="531163280" sldId="269"/>
        </pc:sldMkLst>
        <pc:spChg chg="mod">
          <ac:chgData name="Jay-J Mary Theresa McKean (1813848)" userId="S::1813848@student.uwtsd.ac.uk::55d77cbf-cf99-454b-bc9b-5c9374d35478" providerId="AD" clId="Web-{93F86C32-581E-4E64-05FE-2C31A406B5D6}" dt="2026-06-14T15:16:39.119" v="962"/>
          <ac:spMkLst>
            <pc:docMk/>
            <pc:sldMk cId="531163280" sldId="269"/>
            <ac:spMk id="2" creationId="{50EF9138-8756-1BDC-329F-2D6BF327FFCF}"/>
          </ac:spMkLst>
        </pc:spChg>
        <pc:spChg chg="mod">
          <ac:chgData name="Jay-J Mary Theresa McKean (1813848)" userId="S::1813848@student.uwtsd.ac.uk::55d77cbf-cf99-454b-bc9b-5c9374d35478" providerId="AD" clId="Web-{93F86C32-581E-4E64-05FE-2C31A406B5D6}" dt="2026-06-14T16:10:05.387" v="982" actId="20577"/>
          <ac:spMkLst>
            <pc:docMk/>
            <pc:sldMk cId="531163280" sldId="269"/>
            <ac:spMk id="3" creationId="{9E07B677-92D3-EA15-1C24-C03AC084F1F3}"/>
          </ac:spMkLst>
        </pc:spChg>
        <pc:spChg chg="add">
          <ac:chgData name="Jay-J Mary Theresa McKean (1813848)" userId="S::1813848@student.uwtsd.ac.uk::55d77cbf-cf99-454b-bc9b-5c9374d35478" providerId="AD" clId="Web-{93F86C32-581E-4E64-05FE-2C31A406B5D6}" dt="2026-06-14T15:16:39.119" v="962"/>
          <ac:spMkLst>
            <pc:docMk/>
            <pc:sldMk cId="531163280" sldId="269"/>
            <ac:spMk id="8" creationId="{D97F34F9-F7CE-4D62-8F8B-2E98B03947EC}"/>
          </ac:spMkLst>
        </pc:spChg>
        <pc:spChg chg="add">
          <ac:chgData name="Jay-J Mary Theresa McKean (1813848)" userId="S::1813848@student.uwtsd.ac.uk::55d77cbf-cf99-454b-bc9b-5c9374d35478" providerId="AD" clId="Web-{93F86C32-581E-4E64-05FE-2C31A406B5D6}" dt="2026-06-14T15:16:39.119" v="962"/>
          <ac:spMkLst>
            <pc:docMk/>
            <pc:sldMk cId="531163280" sldId="269"/>
            <ac:spMk id="10" creationId="{51AEC8AF-1896-43A9-BF10-CE06FD254459}"/>
          </ac:spMkLst>
        </pc:spChg>
        <pc:spChg chg="add">
          <ac:chgData name="Jay-J Mary Theresa McKean (1813848)" userId="S::1813848@student.uwtsd.ac.uk::55d77cbf-cf99-454b-bc9b-5c9374d35478" providerId="AD" clId="Web-{93F86C32-581E-4E64-05FE-2C31A406B5D6}" dt="2026-06-14T15:16:39.119" v="962"/>
          <ac:spMkLst>
            <pc:docMk/>
            <pc:sldMk cId="531163280" sldId="269"/>
            <ac:spMk id="12" creationId="{1E199BD9-A6EE-4972-BFB5-2AAE28288C50}"/>
          </ac:spMkLst>
        </pc:spChg>
        <pc:grpChg chg="add">
          <ac:chgData name="Jay-J Mary Theresa McKean (1813848)" userId="S::1813848@student.uwtsd.ac.uk::55d77cbf-cf99-454b-bc9b-5c9374d35478" providerId="AD" clId="Web-{93F86C32-581E-4E64-05FE-2C31A406B5D6}" dt="2026-06-14T15:16:39.119" v="962"/>
          <ac:grpSpMkLst>
            <pc:docMk/>
            <pc:sldMk cId="531163280" sldId="269"/>
            <ac:grpSpMk id="14" creationId="{1148C992-36DE-4449-B92D-49AE04B5DE20}"/>
          </ac:grpSpMkLst>
        </pc:grpChg>
      </pc:sldChg>
      <pc:sldChg chg="addSp delSp modSp new mod setBg">
        <pc:chgData name="Jay-J Mary Theresa McKean (1813848)" userId="S::1813848@student.uwtsd.ac.uk::55d77cbf-cf99-454b-bc9b-5c9374d35478" providerId="AD" clId="Web-{93F86C32-581E-4E64-05FE-2C31A406B5D6}" dt="2026-06-14T17:12:31.269" v="1126" actId="20577"/>
        <pc:sldMkLst>
          <pc:docMk/>
          <pc:sldMk cId="2091519968" sldId="270"/>
        </pc:sldMkLst>
        <pc:spChg chg="mod">
          <ac:chgData name="Jay-J Mary Theresa McKean (1813848)" userId="S::1813848@student.uwtsd.ac.uk::55d77cbf-cf99-454b-bc9b-5c9374d35478" providerId="AD" clId="Web-{93F86C32-581E-4E64-05FE-2C31A406B5D6}" dt="2026-06-14T17:12:31.269" v="1126" actId="20577"/>
          <ac:spMkLst>
            <pc:docMk/>
            <pc:sldMk cId="2091519968" sldId="270"/>
            <ac:spMk id="2" creationId="{22733C3D-354E-6CE3-4F30-1E3E8246C0C7}"/>
          </ac:spMkLst>
        </pc:spChg>
        <pc:spChg chg="mod">
          <ac:chgData name="Jay-J Mary Theresa McKean (1813848)" userId="S::1813848@student.uwtsd.ac.uk::55d77cbf-cf99-454b-bc9b-5c9374d35478" providerId="AD" clId="Web-{93F86C32-581E-4E64-05FE-2C31A406B5D6}" dt="2026-06-14T17:11:43.627" v="1116" actId="20577"/>
          <ac:spMkLst>
            <pc:docMk/>
            <pc:sldMk cId="2091519968" sldId="270"/>
            <ac:spMk id="3" creationId="{8163AA8C-C6E1-2A17-9A70-3650A09ED97A}"/>
          </ac:spMkLst>
        </pc:spChg>
      </pc:sldChg>
    </pc:docChg>
  </pc:docChgLst>
  <pc:docChgLst>
    <pc:chgData name="Jay-J Mary Theresa McKean (1813848)" userId="S::1813848@student.uwtsd.ac.uk::55d77cbf-cf99-454b-bc9b-5c9374d35478" providerId="AD" clId="Web-{59434703-6EB5-CABE-430F-8F07A1C7B3B8}"/>
    <pc:docChg chg="modSld">
      <pc:chgData name="Jay-J Mary Theresa McKean (1813848)" userId="S::1813848@student.uwtsd.ac.uk::55d77cbf-cf99-454b-bc9b-5c9374d35478" providerId="AD" clId="Web-{59434703-6EB5-CABE-430F-8F07A1C7B3B8}" dt="2026-06-16T16:17:40.328" v="197" actId="20577"/>
      <pc:docMkLst>
        <pc:docMk/>
      </pc:docMkLst>
      <pc:sldChg chg="modSp">
        <pc:chgData name="Jay-J Mary Theresa McKean (1813848)" userId="S::1813848@student.uwtsd.ac.uk::55d77cbf-cf99-454b-bc9b-5c9374d35478" providerId="AD" clId="Web-{59434703-6EB5-CABE-430F-8F07A1C7B3B8}" dt="2026-06-16T15:31:03.987" v="109" actId="20577"/>
        <pc:sldMkLst>
          <pc:docMk/>
          <pc:sldMk cId="3008160298" sldId="257"/>
        </pc:sldMkLst>
        <pc:spChg chg="mod">
          <ac:chgData name="Jay-J Mary Theresa McKean (1813848)" userId="S::1813848@student.uwtsd.ac.uk::55d77cbf-cf99-454b-bc9b-5c9374d35478" providerId="AD" clId="Web-{59434703-6EB5-CABE-430F-8F07A1C7B3B8}" dt="2026-06-16T15:31:03.987" v="109" actId="20577"/>
          <ac:spMkLst>
            <pc:docMk/>
            <pc:sldMk cId="3008160298" sldId="257"/>
            <ac:spMk id="3" creationId="{EB3CE85D-11B6-392C-A9DE-C239BFDF5106}"/>
          </ac:spMkLst>
        </pc:spChg>
      </pc:sldChg>
      <pc:sldChg chg="addSp delSp modSp">
        <pc:chgData name="Jay-J Mary Theresa McKean (1813848)" userId="S::1813848@student.uwtsd.ac.uk::55d77cbf-cf99-454b-bc9b-5c9374d35478" providerId="AD" clId="Web-{59434703-6EB5-CABE-430F-8F07A1C7B3B8}" dt="2026-06-16T15:22:40.439" v="42" actId="14100"/>
        <pc:sldMkLst>
          <pc:docMk/>
          <pc:sldMk cId="3977617828" sldId="258"/>
        </pc:sldMkLst>
        <pc:spChg chg="mod">
          <ac:chgData name="Jay-J Mary Theresa McKean (1813848)" userId="S::1813848@student.uwtsd.ac.uk::55d77cbf-cf99-454b-bc9b-5c9374d35478" providerId="AD" clId="Web-{59434703-6EB5-CABE-430F-8F07A1C7B3B8}" dt="2026-06-16T15:22:09.298" v="38"/>
          <ac:spMkLst>
            <pc:docMk/>
            <pc:sldMk cId="3977617828" sldId="258"/>
            <ac:spMk id="2" creationId="{EADAA9BD-CB11-2261-BB8D-F3D98BD299EB}"/>
          </ac:spMkLst>
        </pc:spChg>
        <pc:spChg chg="mod">
          <ac:chgData name="Jay-J Mary Theresa McKean (1813848)" userId="S::1813848@student.uwtsd.ac.uk::55d77cbf-cf99-454b-bc9b-5c9374d35478" providerId="AD" clId="Web-{59434703-6EB5-CABE-430F-8F07A1C7B3B8}" dt="2026-06-16T15:22:40.439" v="42" actId="14100"/>
          <ac:spMkLst>
            <pc:docMk/>
            <pc:sldMk cId="3977617828" sldId="258"/>
            <ac:spMk id="3" creationId="{DEE989FF-9CD4-784F-67B3-71049201D2D9}"/>
          </ac:spMkLst>
        </pc:spChg>
        <pc:spChg chg="del">
          <ac:chgData name="Jay-J Mary Theresa McKean (1813848)" userId="S::1813848@student.uwtsd.ac.uk::55d77cbf-cf99-454b-bc9b-5c9374d35478" providerId="AD" clId="Web-{59434703-6EB5-CABE-430F-8F07A1C7B3B8}" dt="2026-06-16T15:18:55.698" v="4"/>
          <ac:spMkLst>
            <pc:docMk/>
            <pc:sldMk cId="3977617828" sldId="258"/>
            <ac:spMk id="8" creationId="{D97F34F9-F7CE-4D62-8F8B-2E98B03947EC}"/>
          </ac:spMkLst>
        </pc:spChg>
        <pc:spChg chg="del">
          <ac:chgData name="Jay-J Mary Theresa McKean (1813848)" userId="S::1813848@student.uwtsd.ac.uk::55d77cbf-cf99-454b-bc9b-5c9374d35478" providerId="AD" clId="Web-{59434703-6EB5-CABE-430F-8F07A1C7B3B8}" dt="2026-06-16T15:18:55.698" v="4"/>
          <ac:spMkLst>
            <pc:docMk/>
            <pc:sldMk cId="3977617828" sldId="258"/>
            <ac:spMk id="10" creationId="{51AEC8AF-1896-43A9-BF10-CE06FD254459}"/>
          </ac:spMkLst>
        </pc:spChg>
        <pc:spChg chg="del">
          <ac:chgData name="Jay-J Mary Theresa McKean (1813848)" userId="S::1813848@student.uwtsd.ac.uk::55d77cbf-cf99-454b-bc9b-5c9374d35478" providerId="AD" clId="Web-{59434703-6EB5-CABE-430F-8F07A1C7B3B8}" dt="2026-06-16T15:18:55.698" v="4"/>
          <ac:spMkLst>
            <pc:docMk/>
            <pc:sldMk cId="3977617828" sldId="258"/>
            <ac:spMk id="12" creationId="{1E199BD9-A6EE-4972-BFB5-2AAE28288C50}"/>
          </ac:spMkLst>
        </pc:spChg>
        <pc:spChg chg="add del">
          <ac:chgData name="Jay-J Mary Theresa McKean (1813848)" userId="S::1813848@student.uwtsd.ac.uk::55d77cbf-cf99-454b-bc9b-5c9374d35478" providerId="AD" clId="Web-{59434703-6EB5-CABE-430F-8F07A1C7B3B8}" dt="2026-06-16T15:22:09.298" v="38"/>
          <ac:spMkLst>
            <pc:docMk/>
            <pc:sldMk cId="3977617828" sldId="258"/>
            <ac:spMk id="22" creationId="{7B22176A-41DB-4D9A-9B6F-F2296F1ED173}"/>
          </ac:spMkLst>
        </pc:spChg>
        <pc:spChg chg="add del">
          <ac:chgData name="Jay-J Mary Theresa McKean (1813848)" userId="S::1813848@student.uwtsd.ac.uk::55d77cbf-cf99-454b-bc9b-5c9374d35478" providerId="AD" clId="Web-{59434703-6EB5-CABE-430F-8F07A1C7B3B8}" dt="2026-06-16T15:22:09.298" v="38"/>
          <ac:spMkLst>
            <pc:docMk/>
            <pc:sldMk cId="3977617828" sldId="258"/>
            <ac:spMk id="24" creationId="{A79A636D-9CEC-4A76-A113-104B105439F1}"/>
          </ac:spMkLst>
        </pc:spChg>
        <pc:spChg chg="add del">
          <ac:chgData name="Jay-J Mary Theresa McKean (1813848)" userId="S::1813848@student.uwtsd.ac.uk::55d77cbf-cf99-454b-bc9b-5c9374d35478" providerId="AD" clId="Web-{59434703-6EB5-CABE-430F-8F07A1C7B3B8}" dt="2026-06-16T15:22:09.298" v="38"/>
          <ac:spMkLst>
            <pc:docMk/>
            <pc:sldMk cId="3977617828" sldId="258"/>
            <ac:spMk id="26" creationId="{1A53EEF0-2806-4C52-A779-F5B786040DAB}"/>
          </ac:spMkLst>
        </pc:spChg>
        <pc:spChg chg="add">
          <ac:chgData name="Jay-J Mary Theresa McKean (1813848)" userId="S::1813848@student.uwtsd.ac.uk::55d77cbf-cf99-454b-bc9b-5c9374d35478" providerId="AD" clId="Web-{59434703-6EB5-CABE-430F-8F07A1C7B3B8}" dt="2026-06-16T15:22:09.298" v="38"/>
          <ac:spMkLst>
            <pc:docMk/>
            <pc:sldMk cId="3977617828" sldId="258"/>
            <ac:spMk id="36" creationId="{7B4854C3-58CC-4A2C-B4CA-926819F0C2A6}"/>
          </ac:spMkLst>
        </pc:spChg>
        <pc:spChg chg="add">
          <ac:chgData name="Jay-J Mary Theresa McKean (1813848)" userId="S::1813848@student.uwtsd.ac.uk::55d77cbf-cf99-454b-bc9b-5c9374d35478" providerId="AD" clId="Web-{59434703-6EB5-CABE-430F-8F07A1C7B3B8}" dt="2026-06-16T15:22:09.298" v="38"/>
          <ac:spMkLst>
            <pc:docMk/>
            <pc:sldMk cId="3977617828" sldId="258"/>
            <ac:spMk id="38" creationId="{FA7B9933-15AE-4ACB-B091-21C9F385332A}"/>
          </ac:spMkLst>
        </pc:spChg>
        <pc:grpChg chg="del">
          <ac:chgData name="Jay-J Mary Theresa McKean (1813848)" userId="S::1813848@student.uwtsd.ac.uk::55d77cbf-cf99-454b-bc9b-5c9374d35478" providerId="AD" clId="Web-{59434703-6EB5-CABE-430F-8F07A1C7B3B8}" dt="2026-06-16T15:18:55.698" v="4"/>
          <ac:grpSpMkLst>
            <pc:docMk/>
            <pc:sldMk cId="3977617828" sldId="258"/>
            <ac:grpSpMk id="14" creationId="{1148C992-36DE-4449-B92D-49AE04B5DE20}"/>
          </ac:grpSpMkLst>
        </pc:grpChg>
        <pc:grpChg chg="add del">
          <ac:chgData name="Jay-J Mary Theresa McKean (1813848)" userId="S::1813848@student.uwtsd.ac.uk::55d77cbf-cf99-454b-bc9b-5c9374d35478" providerId="AD" clId="Web-{59434703-6EB5-CABE-430F-8F07A1C7B3B8}" dt="2026-06-16T15:22:09.298" v="38"/>
          <ac:grpSpMkLst>
            <pc:docMk/>
            <pc:sldMk cId="3977617828" sldId="258"/>
            <ac:grpSpMk id="28" creationId="{1148C992-36DE-4449-B92D-49AE04B5DE20}"/>
          </ac:grpSpMkLst>
        </pc:grpChg>
        <pc:grpChg chg="add">
          <ac:chgData name="Jay-J Mary Theresa McKean (1813848)" userId="S::1813848@student.uwtsd.ac.uk::55d77cbf-cf99-454b-bc9b-5c9374d35478" providerId="AD" clId="Web-{59434703-6EB5-CABE-430F-8F07A1C7B3B8}" dt="2026-06-16T15:22:09.298" v="38"/>
          <ac:grpSpMkLst>
            <pc:docMk/>
            <pc:sldMk cId="3977617828" sldId="258"/>
            <ac:grpSpMk id="40" creationId="{DE57BB50-0A5D-4AD7-87AB-5904B788BC54}"/>
          </ac:grpSpMkLst>
        </pc:grpChg>
      </pc:sldChg>
      <pc:sldChg chg="modSp">
        <pc:chgData name="Jay-J Mary Theresa McKean (1813848)" userId="S::1813848@student.uwtsd.ac.uk::55d77cbf-cf99-454b-bc9b-5c9374d35478" providerId="AD" clId="Web-{59434703-6EB5-CABE-430F-8F07A1C7B3B8}" dt="2026-06-16T15:31:24.535" v="110" actId="20577"/>
        <pc:sldMkLst>
          <pc:docMk/>
          <pc:sldMk cId="2775750840" sldId="259"/>
        </pc:sldMkLst>
        <pc:spChg chg="mod">
          <ac:chgData name="Jay-J Mary Theresa McKean (1813848)" userId="S::1813848@student.uwtsd.ac.uk::55d77cbf-cf99-454b-bc9b-5c9374d35478" providerId="AD" clId="Web-{59434703-6EB5-CABE-430F-8F07A1C7B3B8}" dt="2026-06-16T15:31:24.535" v="110" actId="20577"/>
          <ac:spMkLst>
            <pc:docMk/>
            <pc:sldMk cId="2775750840" sldId="259"/>
            <ac:spMk id="3" creationId="{551C8AB1-A3DB-1108-6B73-C33F6EE1D72E}"/>
          </ac:spMkLst>
        </pc:spChg>
      </pc:sldChg>
      <pc:sldChg chg="modSp">
        <pc:chgData name="Jay-J Mary Theresa McKean (1813848)" userId="S::1813848@student.uwtsd.ac.uk::55d77cbf-cf99-454b-bc9b-5c9374d35478" providerId="AD" clId="Web-{59434703-6EB5-CABE-430F-8F07A1C7B3B8}" dt="2026-06-16T15:57:52.852" v="130" actId="20577"/>
        <pc:sldMkLst>
          <pc:docMk/>
          <pc:sldMk cId="907495627" sldId="260"/>
        </pc:sldMkLst>
        <pc:spChg chg="mod">
          <ac:chgData name="Jay-J Mary Theresa McKean (1813848)" userId="S::1813848@student.uwtsd.ac.uk::55d77cbf-cf99-454b-bc9b-5c9374d35478" providerId="AD" clId="Web-{59434703-6EB5-CABE-430F-8F07A1C7B3B8}" dt="2026-06-16T15:57:52.852" v="130" actId="20577"/>
          <ac:spMkLst>
            <pc:docMk/>
            <pc:sldMk cId="907495627" sldId="260"/>
            <ac:spMk id="3" creationId="{0E573B16-7D15-7776-AD23-06777610153F}"/>
          </ac:spMkLst>
        </pc:spChg>
      </pc:sldChg>
      <pc:sldChg chg="modSp">
        <pc:chgData name="Jay-J Mary Theresa McKean (1813848)" userId="S::1813848@student.uwtsd.ac.uk::55d77cbf-cf99-454b-bc9b-5c9374d35478" providerId="AD" clId="Web-{59434703-6EB5-CABE-430F-8F07A1C7B3B8}" dt="2026-06-16T15:27:34.480" v="104" actId="20577"/>
        <pc:sldMkLst>
          <pc:docMk/>
          <pc:sldMk cId="2917967814" sldId="262"/>
        </pc:sldMkLst>
        <pc:spChg chg="mod">
          <ac:chgData name="Jay-J Mary Theresa McKean (1813848)" userId="S::1813848@student.uwtsd.ac.uk::55d77cbf-cf99-454b-bc9b-5c9374d35478" providerId="AD" clId="Web-{59434703-6EB5-CABE-430F-8F07A1C7B3B8}" dt="2026-06-16T15:27:34.480" v="104" actId="20577"/>
          <ac:spMkLst>
            <pc:docMk/>
            <pc:sldMk cId="2917967814" sldId="262"/>
            <ac:spMk id="3" creationId="{613F67FA-87C9-998A-E74F-6F0C66ABF157}"/>
          </ac:spMkLst>
        </pc:spChg>
      </pc:sldChg>
      <pc:sldChg chg="modSp">
        <pc:chgData name="Jay-J Mary Theresa McKean (1813848)" userId="S::1813848@student.uwtsd.ac.uk::55d77cbf-cf99-454b-bc9b-5c9374d35478" providerId="AD" clId="Web-{59434703-6EB5-CABE-430F-8F07A1C7B3B8}" dt="2026-06-16T16:17:40.328" v="197" actId="20577"/>
        <pc:sldMkLst>
          <pc:docMk/>
          <pc:sldMk cId="2332639012" sldId="263"/>
        </pc:sldMkLst>
        <pc:spChg chg="mod">
          <ac:chgData name="Jay-J Mary Theresa McKean (1813848)" userId="S::1813848@student.uwtsd.ac.uk::55d77cbf-cf99-454b-bc9b-5c9374d35478" providerId="AD" clId="Web-{59434703-6EB5-CABE-430F-8F07A1C7B3B8}" dt="2026-06-16T16:17:40.328" v="197" actId="20577"/>
          <ac:spMkLst>
            <pc:docMk/>
            <pc:sldMk cId="2332639012" sldId="263"/>
            <ac:spMk id="24" creationId="{B8CBD360-E3AF-7FA7-A243-C43A17CC4325}"/>
          </ac:spMkLst>
        </pc:spChg>
      </pc:sldChg>
      <pc:sldChg chg="modSp">
        <pc:chgData name="Jay-J Mary Theresa McKean (1813848)" userId="S::1813848@student.uwtsd.ac.uk::55d77cbf-cf99-454b-bc9b-5c9374d35478" providerId="AD" clId="Web-{59434703-6EB5-CABE-430F-8F07A1C7B3B8}" dt="2026-06-16T16:11:16.800" v="189" actId="20577"/>
        <pc:sldMkLst>
          <pc:docMk/>
          <pc:sldMk cId="4239298604" sldId="266"/>
        </pc:sldMkLst>
        <pc:spChg chg="mod">
          <ac:chgData name="Jay-J Mary Theresa McKean (1813848)" userId="S::1813848@student.uwtsd.ac.uk::55d77cbf-cf99-454b-bc9b-5c9374d35478" providerId="AD" clId="Web-{59434703-6EB5-CABE-430F-8F07A1C7B3B8}" dt="2026-06-16T16:11:16.800" v="189" actId="20577"/>
          <ac:spMkLst>
            <pc:docMk/>
            <pc:sldMk cId="4239298604" sldId="266"/>
            <ac:spMk id="3" creationId="{D370A8F1-6BC8-E7FE-0122-027C6EF39203}"/>
          </ac:spMkLst>
        </pc:spChg>
      </pc:sldChg>
      <pc:sldChg chg="modSp">
        <pc:chgData name="Jay-J Mary Theresa McKean (1813848)" userId="S::1813848@student.uwtsd.ac.uk::55d77cbf-cf99-454b-bc9b-5c9374d35478" providerId="AD" clId="Web-{59434703-6EB5-CABE-430F-8F07A1C7B3B8}" dt="2026-06-16T16:10:59.300" v="188" actId="20577"/>
        <pc:sldMkLst>
          <pc:docMk/>
          <pc:sldMk cId="1106575881" sldId="267"/>
        </pc:sldMkLst>
        <pc:spChg chg="mod">
          <ac:chgData name="Jay-J Mary Theresa McKean (1813848)" userId="S::1813848@student.uwtsd.ac.uk::55d77cbf-cf99-454b-bc9b-5c9374d35478" providerId="AD" clId="Web-{59434703-6EB5-CABE-430F-8F07A1C7B3B8}" dt="2026-06-16T16:10:59.300" v="188" actId="20577"/>
          <ac:spMkLst>
            <pc:docMk/>
            <pc:sldMk cId="1106575881" sldId="267"/>
            <ac:spMk id="3" creationId="{D11E0CBF-8781-CA37-FDB5-0FA69816A2FA}"/>
          </ac:spMkLst>
        </pc:spChg>
      </pc:sldChg>
      <pc:sldChg chg="modSp">
        <pc:chgData name="Jay-J Mary Theresa McKean (1813848)" userId="S::1813848@student.uwtsd.ac.uk::55d77cbf-cf99-454b-bc9b-5c9374d35478" providerId="AD" clId="Web-{59434703-6EB5-CABE-430F-8F07A1C7B3B8}" dt="2026-06-16T15:32:37.803" v="112" actId="20577"/>
        <pc:sldMkLst>
          <pc:docMk/>
          <pc:sldMk cId="2696758236" sldId="268"/>
        </pc:sldMkLst>
        <pc:spChg chg="mod">
          <ac:chgData name="Jay-J Mary Theresa McKean (1813848)" userId="S::1813848@student.uwtsd.ac.uk::55d77cbf-cf99-454b-bc9b-5c9374d35478" providerId="AD" clId="Web-{59434703-6EB5-CABE-430F-8F07A1C7B3B8}" dt="2026-06-16T15:32:37.803" v="112" actId="20577"/>
          <ac:spMkLst>
            <pc:docMk/>
            <pc:sldMk cId="2696758236" sldId="268"/>
            <ac:spMk id="3" creationId="{BD5ED0D5-F825-95C2-8DF2-4780C67E1A81}"/>
          </ac:spMkLst>
        </pc:spChg>
      </pc:sldChg>
      <pc:sldChg chg="modSp">
        <pc:chgData name="Jay-J Mary Theresa McKean (1813848)" userId="S::1813848@student.uwtsd.ac.uk::55d77cbf-cf99-454b-bc9b-5c9374d35478" providerId="AD" clId="Web-{59434703-6EB5-CABE-430F-8F07A1C7B3B8}" dt="2026-06-16T15:44:23.513" v="117" actId="20577"/>
        <pc:sldMkLst>
          <pc:docMk/>
          <pc:sldMk cId="531163280" sldId="269"/>
        </pc:sldMkLst>
        <pc:spChg chg="mod">
          <ac:chgData name="Jay-J Mary Theresa McKean (1813848)" userId="S::1813848@student.uwtsd.ac.uk::55d77cbf-cf99-454b-bc9b-5c9374d35478" providerId="AD" clId="Web-{59434703-6EB5-CABE-430F-8F07A1C7B3B8}" dt="2026-06-16T15:44:23.513" v="117" actId="20577"/>
          <ac:spMkLst>
            <pc:docMk/>
            <pc:sldMk cId="531163280" sldId="269"/>
            <ac:spMk id="3" creationId="{9E07B677-92D3-EA15-1C24-C03AC084F1F3}"/>
          </ac:spMkLst>
        </pc:spChg>
      </pc:sldChg>
      <pc:sldChg chg="modSp">
        <pc:chgData name="Jay-J Mary Theresa McKean (1813848)" userId="S::1813848@student.uwtsd.ac.uk::55d77cbf-cf99-454b-bc9b-5c9374d35478" providerId="AD" clId="Web-{59434703-6EB5-CABE-430F-8F07A1C7B3B8}" dt="2026-06-16T16:02:36.596" v="140" actId="20577"/>
        <pc:sldMkLst>
          <pc:docMk/>
          <pc:sldMk cId="2091519968" sldId="270"/>
        </pc:sldMkLst>
        <pc:spChg chg="mod">
          <ac:chgData name="Jay-J Mary Theresa McKean (1813848)" userId="S::1813848@student.uwtsd.ac.uk::55d77cbf-cf99-454b-bc9b-5c9374d35478" providerId="AD" clId="Web-{59434703-6EB5-CABE-430F-8F07A1C7B3B8}" dt="2026-06-16T16:02:36.596" v="140" actId="20577"/>
          <ac:spMkLst>
            <pc:docMk/>
            <pc:sldMk cId="2091519968" sldId="270"/>
            <ac:spMk id="3" creationId="{8163AA8C-C6E1-2A17-9A70-3650A09ED97A}"/>
          </ac:spMkLst>
        </pc:spChg>
      </pc:sldChg>
      <pc:sldChg chg="modSp">
        <pc:chgData name="Jay-J Mary Theresa McKean (1813848)" userId="S::1813848@student.uwtsd.ac.uk::55d77cbf-cf99-454b-bc9b-5c9374d35478" providerId="AD" clId="Web-{59434703-6EB5-CABE-430F-8F07A1C7B3B8}" dt="2026-06-16T15:58:12.400" v="135" actId="20577"/>
        <pc:sldMkLst>
          <pc:docMk/>
          <pc:sldMk cId="3080153620" sldId="271"/>
        </pc:sldMkLst>
        <pc:spChg chg="mod">
          <ac:chgData name="Jay-J Mary Theresa McKean (1813848)" userId="S::1813848@student.uwtsd.ac.uk::55d77cbf-cf99-454b-bc9b-5c9374d35478" providerId="AD" clId="Web-{59434703-6EB5-CABE-430F-8F07A1C7B3B8}" dt="2026-06-16T15:58:12.400" v="135" actId="20577"/>
          <ac:spMkLst>
            <pc:docMk/>
            <pc:sldMk cId="3080153620" sldId="271"/>
            <ac:spMk id="3" creationId="{4BEFE80A-15A5-B648-47D8-A3D8378FC0AA}"/>
          </ac:spMkLst>
        </pc:spChg>
      </pc:sldChg>
    </pc:docChg>
  </pc:docChgLst>
  <pc:docChgLst>
    <pc:chgData name="Jay-J Mary Theresa McKean (1813848)" userId="S::1813848@student.uwtsd.ac.uk::55d77cbf-cf99-454b-bc9b-5c9374d35478" providerId="AD" clId="Web-{1016CECB-7A49-F0A2-CE8F-C50EF0CF141D}"/>
    <pc:docChg chg="modSld">
      <pc:chgData name="Jay-J Mary Theresa McKean (1813848)" userId="S::1813848@student.uwtsd.ac.uk::55d77cbf-cf99-454b-bc9b-5c9374d35478" providerId="AD" clId="Web-{1016CECB-7A49-F0A2-CE8F-C50EF0CF141D}" dt="2026-06-15T13:43:50.826" v="81" actId="20577"/>
      <pc:docMkLst>
        <pc:docMk/>
      </pc:docMkLst>
      <pc:sldChg chg="addSp delSp modSp">
        <pc:chgData name="Jay-J Mary Theresa McKean (1813848)" userId="S::1813848@student.uwtsd.ac.uk::55d77cbf-cf99-454b-bc9b-5c9374d35478" providerId="AD" clId="Web-{1016CECB-7A49-F0A2-CE8F-C50EF0CF141D}" dt="2026-06-15T13:38:06.843" v="49" actId="20577"/>
        <pc:sldMkLst>
          <pc:docMk/>
          <pc:sldMk cId="3008160298" sldId="257"/>
        </pc:sldMkLst>
        <pc:spChg chg="mod">
          <ac:chgData name="Jay-J Mary Theresa McKean (1813848)" userId="S::1813848@student.uwtsd.ac.uk::55d77cbf-cf99-454b-bc9b-5c9374d35478" providerId="AD" clId="Web-{1016CECB-7A49-F0A2-CE8F-C50EF0CF141D}" dt="2026-06-15T13:37:28.888" v="45"/>
          <ac:spMkLst>
            <pc:docMk/>
            <pc:sldMk cId="3008160298" sldId="257"/>
            <ac:spMk id="2" creationId="{7D2B11A0-3C2C-2656-04F5-1520E3911D7D}"/>
          </ac:spMkLst>
        </pc:spChg>
        <pc:spChg chg="mod">
          <ac:chgData name="Jay-J Mary Theresa McKean (1813848)" userId="S::1813848@student.uwtsd.ac.uk::55d77cbf-cf99-454b-bc9b-5c9374d35478" providerId="AD" clId="Web-{1016CECB-7A49-F0A2-CE8F-C50EF0CF141D}" dt="2026-06-15T13:38:06.843" v="49" actId="20577"/>
          <ac:spMkLst>
            <pc:docMk/>
            <pc:sldMk cId="3008160298" sldId="257"/>
            <ac:spMk id="3" creationId="{EB3CE85D-11B6-392C-A9DE-C239BFDF5106}"/>
          </ac:spMkLst>
        </pc:spChg>
        <pc:spChg chg="add del mod">
          <ac:chgData name="Jay-J Mary Theresa McKean (1813848)" userId="S::1813848@student.uwtsd.ac.uk::55d77cbf-cf99-454b-bc9b-5c9374d35478" providerId="AD" clId="Web-{1016CECB-7A49-F0A2-CE8F-C50EF0CF141D}" dt="2026-06-15T13:37:18.593" v="43"/>
          <ac:spMkLst>
            <pc:docMk/>
            <pc:sldMk cId="3008160298" sldId="257"/>
            <ac:spMk id="5" creationId="{CCBC704D-232A-B733-E22F-86CDF7F951CD}"/>
          </ac:spMkLst>
        </pc:spChg>
        <pc:spChg chg="del">
          <ac:chgData name="Jay-J Mary Theresa McKean (1813848)" userId="S::1813848@student.uwtsd.ac.uk::55d77cbf-cf99-454b-bc9b-5c9374d35478" providerId="AD" clId="Web-{1016CECB-7A49-F0A2-CE8F-C50EF0CF141D}" dt="2026-06-15T13:37:28.888" v="45"/>
          <ac:spMkLst>
            <pc:docMk/>
            <pc:sldMk cId="3008160298" sldId="257"/>
            <ac:spMk id="8" creationId="{D97F34F9-F7CE-4D62-8F8B-2E98B03947EC}"/>
          </ac:spMkLst>
        </pc:spChg>
        <pc:spChg chg="del">
          <ac:chgData name="Jay-J Mary Theresa McKean (1813848)" userId="S::1813848@student.uwtsd.ac.uk::55d77cbf-cf99-454b-bc9b-5c9374d35478" providerId="AD" clId="Web-{1016CECB-7A49-F0A2-CE8F-C50EF0CF141D}" dt="2026-06-15T13:37:28.888" v="45"/>
          <ac:spMkLst>
            <pc:docMk/>
            <pc:sldMk cId="3008160298" sldId="257"/>
            <ac:spMk id="10" creationId="{51AEC8AF-1896-43A9-BF10-CE06FD254459}"/>
          </ac:spMkLst>
        </pc:spChg>
        <pc:spChg chg="del">
          <ac:chgData name="Jay-J Mary Theresa McKean (1813848)" userId="S::1813848@student.uwtsd.ac.uk::55d77cbf-cf99-454b-bc9b-5c9374d35478" providerId="AD" clId="Web-{1016CECB-7A49-F0A2-CE8F-C50EF0CF141D}" dt="2026-06-15T13:37:28.888" v="45"/>
          <ac:spMkLst>
            <pc:docMk/>
            <pc:sldMk cId="3008160298" sldId="257"/>
            <ac:spMk id="12" creationId="{1E199BD9-A6EE-4972-BFB5-2AAE28288C50}"/>
          </ac:spMkLst>
        </pc:spChg>
        <pc:spChg chg="add">
          <ac:chgData name="Jay-J Mary Theresa McKean (1813848)" userId="S::1813848@student.uwtsd.ac.uk::55d77cbf-cf99-454b-bc9b-5c9374d35478" providerId="AD" clId="Web-{1016CECB-7A49-F0A2-CE8F-C50EF0CF141D}" dt="2026-06-15T13:37:28.888" v="45"/>
          <ac:spMkLst>
            <pc:docMk/>
            <pc:sldMk cId="3008160298" sldId="257"/>
            <ac:spMk id="22" creationId="{7B22176A-41DB-4D9A-9B6F-F2296F1ED173}"/>
          </ac:spMkLst>
        </pc:spChg>
        <pc:spChg chg="add">
          <ac:chgData name="Jay-J Mary Theresa McKean (1813848)" userId="S::1813848@student.uwtsd.ac.uk::55d77cbf-cf99-454b-bc9b-5c9374d35478" providerId="AD" clId="Web-{1016CECB-7A49-F0A2-CE8F-C50EF0CF141D}" dt="2026-06-15T13:37:28.888" v="45"/>
          <ac:spMkLst>
            <pc:docMk/>
            <pc:sldMk cId="3008160298" sldId="257"/>
            <ac:spMk id="24" creationId="{774A8DF5-445E-49C5-B10A-8DF5FEFBCC46}"/>
          </ac:spMkLst>
        </pc:spChg>
        <pc:spChg chg="add">
          <ac:chgData name="Jay-J Mary Theresa McKean (1813848)" userId="S::1813848@student.uwtsd.ac.uk::55d77cbf-cf99-454b-bc9b-5c9374d35478" providerId="AD" clId="Web-{1016CECB-7A49-F0A2-CE8F-C50EF0CF141D}" dt="2026-06-15T13:37:28.888" v="45"/>
          <ac:spMkLst>
            <pc:docMk/>
            <pc:sldMk cId="3008160298" sldId="257"/>
            <ac:spMk id="26" creationId="{9A4E38D9-EFB8-40B5-B42B-514FBF180360}"/>
          </ac:spMkLst>
        </pc:spChg>
        <pc:grpChg chg="add">
          <ac:chgData name="Jay-J Mary Theresa McKean (1813848)" userId="S::1813848@student.uwtsd.ac.uk::55d77cbf-cf99-454b-bc9b-5c9374d35478" providerId="AD" clId="Web-{1016CECB-7A49-F0A2-CE8F-C50EF0CF141D}" dt="2026-06-15T13:37:28.888" v="45"/>
          <ac:grpSpMkLst>
            <pc:docMk/>
            <pc:sldMk cId="3008160298" sldId="257"/>
            <ac:grpSpMk id="28" creationId="{D87FFE71-34DC-4C53-AE0F-6B141D081D09}"/>
          </ac:grpSpMkLst>
        </pc:grpChg>
        <pc:picChg chg="add mod">
          <ac:chgData name="Jay-J Mary Theresa McKean (1813848)" userId="S::1813848@student.uwtsd.ac.uk::55d77cbf-cf99-454b-bc9b-5c9374d35478" providerId="AD" clId="Web-{1016CECB-7A49-F0A2-CE8F-C50EF0CF141D}" dt="2026-06-15T13:37:28.888" v="45"/>
          <ac:picMkLst>
            <pc:docMk/>
            <pc:sldMk cId="3008160298" sldId="257"/>
            <ac:picMk id="4" creationId="{CDF4A4EC-EC16-7E80-C3F5-4A20B3ECF1BD}"/>
          </ac:picMkLst>
        </pc:picChg>
      </pc:sldChg>
      <pc:sldChg chg="modSp">
        <pc:chgData name="Jay-J Mary Theresa McKean (1813848)" userId="S::1813848@student.uwtsd.ac.uk::55d77cbf-cf99-454b-bc9b-5c9374d35478" providerId="AD" clId="Web-{1016CECB-7A49-F0A2-CE8F-C50EF0CF141D}" dt="2026-06-15T13:37:57.108" v="48" actId="20577"/>
        <pc:sldMkLst>
          <pc:docMk/>
          <pc:sldMk cId="3977617828" sldId="258"/>
        </pc:sldMkLst>
        <pc:spChg chg="mod">
          <ac:chgData name="Jay-J Mary Theresa McKean (1813848)" userId="S::1813848@student.uwtsd.ac.uk::55d77cbf-cf99-454b-bc9b-5c9374d35478" providerId="AD" clId="Web-{1016CECB-7A49-F0A2-CE8F-C50EF0CF141D}" dt="2026-06-15T13:37:57.108" v="48" actId="20577"/>
          <ac:spMkLst>
            <pc:docMk/>
            <pc:sldMk cId="3977617828" sldId="258"/>
            <ac:spMk id="3" creationId="{DEE989FF-9CD4-784F-67B3-71049201D2D9}"/>
          </ac:spMkLst>
        </pc:spChg>
      </pc:sldChg>
      <pc:sldChg chg="modSp">
        <pc:chgData name="Jay-J Mary Theresa McKean (1813848)" userId="S::1813848@student.uwtsd.ac.uk::55d77cbf-cf99-454b-bc9b-5c9374d35478" providerId="AD" clId="Web-{1016CECB-7A49-F0A2-CE8F-C50EF0CF141D}" dt="2026-06-15T13:41:29.726" v="66" actId="20577"/>
        <pc:sldMkLst>
          <pc:docMk/>
          <pc:sldMk cId="907495627" sldId="260"/>
        </pc:sldMkLst>
        <pc:spChg chg="mod">
          <ac:chgData name="Jay-J Mary Theresa McKean (1813848)" userId="S::1813848@student.uwtsd.ac.uk::55d77cbf-cf99-454b-bc9b-5c9374d35478" providerId="AD" clId="Web-{1016CECB-7A49-F0A2-CE8F-C50EF0CF141D}" dt="2026-06-15T13:41:29.726" v="66" actId="20577"/>
          <ac:spMkLst>
            <pc:docMk/>
            <pc:sldMk cId="907495627" sldId="260"/>
            <ac:spMk id="3" creationId="{0E573B16-7D15-7776-AD23-06777610153F}"/>
          </ac:spMkLst>
        </pc:spChg>
      </pc:sldChg>
      <pc:sldChg chg="addSp delSp modSp">
        <pc:chgData name="Jay-J Mary Theresa McKean (1813848)" userId="S::1813848@student.uwtsd.ac.uk::55d77cbf-cf99-454b-bc9b-5c9374d35478" providerId="AD" clId="Web-{1016CECB-7A49-F0A2-CE8F-C50EF0CF141D}" dt="2026-06-15T13:43:50.826" v="81" actId="20577"/>
        <pc:sldMkLst>
          <pc:docMk/>
          <pc:sldMk cId="1183716509" sldId="265"/>
        </pc:sldMkLst>
        <pc:spChg chg="mod">
          <ac:chgData name="Jay-J Mary Theresa McKean (1813848)" userId="S::1813848@student.uwtsd.ac.uk::55d77cbf-cf99-454b-bc9b-5c9374d35478" providerId="AD" clId="Web-{1016CECB-7A49-F0A2-CE8F-C50EF0CF141D}" dt="2026-06-15T13:43:44.701" v="79"/>
          <ac:spMkLst>
            <pc:docMk/>
            <pc:sldMk cId="1183716509" sldId="265"/>
            <ac:spMk id="2" creationId="{B4BF7017-16CF-BC15-A6F6-533AC20B5496}"/>
          </ac:spMkLst>
        </pc:spChg>
        <pc:spChg chg="mod">
          <ac:chgData name="Jay-J Mary Theresa McKean (1813848)" userId="S::1813848@student.uwtsd.ac.uk::55d77cbf-cf99-454b-bc9b-5c9374d35478" providerId="AD" clId="Web-{1016CECB-7A49-F0A2-CE8F-C50EF0CF141D}" dt="2026-06-15T13:43:50.826" v="81" actId="20577"/>
          <ac:spMkLst>
            <pc:docMk/>
            <pc:sldMk cId="1183716509" sldId="265"/>
            <ac:spMk id="3" creationId="{B8521A2C-F6A8-08B8-BC1D-E9D4435ABD19}"/>
          </ac:spMkLst>
        </pc:spChg>
        <pc:spChg chg="del">
          <ac:chgData name="Jay-J Mary Theresa McKean (1813848)" userId="S::1813848@student.uwtsd.ac.uk::55d77cbf-cf99-454b-bc9b-5c9374d35478" providerId="AD" clId="Web-{1016CECB-7A49-F0A2-CE8F-C50EF0CF141D}" dt="2026-06-15T13:43:44.701" v="79"/>
          <ac:spMkLst>
            <pc:docMk/>
            <pc:sldMk cId="1183716509" sldId="265"/>
            <ac:spMk id="22" creationId="{7B4854C3-58CC-4A2C-B4CA-926819F0C2A6}"/>
          </ac:spMkLst>
        </pc:spChg>
        <pc:spChg chg="del">
          <ac:chgData name="Jay-J Mary Theresa McKean (1813848)" userId="S::1813848@student.uwtsd.ac.uk::55d77cbf-cf99-454b-bc9b-5c9374d35478" providerId="AD" clId="Web-{1016CECB-7A49-F0A2-CE8F-C50EF0CF141D}" dt="2026-06-15T13:43:44.701" v="79"/>
          <ac:spMkLst>
            <pc:docMk/>
            <pc:sldMk cId="1183716509" sldId="265"/>
            <ac:spMk id="24" creationId="{7B6FD5C0-E257-4B9E-9413-27A374F07FF9}"/>
          </ac:spMkLst>
        </pc:spChg>
        <pc:spChg chg="del">
          <ac:chgData name="Jay-J Mary Theresa McKean (1813848)" userId="S::1813848@student.uwtsd.ac.uk::55d77cbf-cf99-454b-bc9b-5c9374d35478" providerId="AD" clId="Web-{1016CECB-7A49-F0A2-CE8F-C50EF0CF141D}" dt="2026-06-15T13:43:44.701" v="79"/>
          <ac:spMkLst>
            <pc:docMk/>
            <pc:sldMk cId="1183716509" sldId="265"/>
            <ac:spMk id="26" creationId="{FA7B9933-15AE-4ACB-B091-21C9F385332A}"/>
          </ac:spMkLst>
        </pc:spChg>
        <pc:spChg chg="add">
          <ac:chgData name="Jay-J Mary Theresa McKean (1813848)" userId="S::1813848@student.uwtsd.ac.uk::55d77cbf-cf99-454b-bc9b-5c9374d35478" providerId="AD" clId="Web-{1016CECB-7A49-F0A2-CE8F-C50EF0CF141D}" dt="2026-06-15T13:43:44.701" v="79"/>
          <ac:spMkLst>
            <pc:docMk/>
            <pc:sldMk cId="1183716509" sldId="265"/>
            <ac:spMk id="36" creationId="{D97F34F9-F7CE-4D62-8F8B-2E98B03947EC}"/>
          </ac:spMkLst>
        </pc:spChg>
        <pc:spChg chg="add">
          <ac:chgData name="Jay-J Mary Theresa McKean (1813848)" userId="S::1813848@student.uwtsd.ac.uk::55d77cbf-cf99-454b-bc9b-5c9374d35478" providerId="AD" clId="Web-{1016CECB-7A49-F0A2-CE8F-C50EF0CF141D}" dt="2026-06-15T13:43:44.701" v="79"/>
          <ac:spMkLst>
            <pc:docMk/>
            <pc:sldMk cId="1183716509" sldId="265"/>
            <ac:spMk id="38" creationId="{51AEC8AF-1896-43A9-BF10-CE06FD254459}"/>
          </ac:spMkLst>
        </pc:spChg>
        <pc:spChg chg="add">
          <ac:chgData name="Jay-J Mary Theresa McKean (1813848)" userId="S::1813848@student.uwtsd.ac.uk::55d77cbf-cf99-454b-bc9b-5c9374d35478" providerId="AD" clId="Web-{1016CECB-7A49-F0A2-CE8F-C50EF0CF141D}" dt="2026-06-15T13:43:44.701" v="79"/>
          <ac:spMkLst>
            <pc:docMk/>
            <pc:sldMk cId="1183716509" sldId="265"/>
            <ac:spMk id="40" creationId="{1E199BD9-A6EE-4972-BFB5-2AAE28288C50}"/>
          </ac:spMkLst>
        </pc:spChg>
        <pc:grpChg chg="del">
          <ac:chgData name="Jay-J Mary Theresa McKean (1813848)" userId="S::1813848@student.uwtsd.ac.uk::55d77cbf-cf99-454b-bc9b-5c9374d35478" providerId="AD" clId="Web-{1016CECB-7A49-F0A2-CE8F-C50EF0CF141D}" dt="2026-06-15T13:43:44.701" v="79"/>
          <ac:grpSpMkLst>
            <pc:docMk/>
            <pc:sldMk cId="1183716509" sldId="265"/>
            <ac:grpSpMk id="28" creationId="{DE57BB50-0A5D-4AD7-87AB-5904B788BC54}"/>
          </ac:grpSpMkLst>
        </pc:grpChg>
        <pc:grpChg chg="add">
          <ac:chgData name="Jay-J Mary Theresa McKean (1813848)" userId="S::1813848@student.uwtsd.ac.uk::55d77cbf-cf99-454b-bc9b-5c9374d35478" providerId="AD" clId="Web-{1016CECB-7A49-F0A2-CE8F-C50EF0CF141D}" dt="2026-06-15T13:43:44.701" v="79"/>
          <ac:grpSpMkLst>
            <pc:docMk/>
            <pc:sldMk cId="1183716509" sldId="265"/>
            <ac:grpSpMk id="42" creationId="{1148C992-36DE-4449-B92D-49AE04B5DE20}"/>
          </ac:grpSpMkLst>
        </pc:grpChg>
      </pc:sldChg>
      <pc:sldChg chg="modSp">
        <pc:chgData name="Jay-J Mary Theresa McKean (1813848)" userId="S::1813848@student.uwtsd.ac.uk::55d77cbf-cf99-454b-bc9b-5c9374d35478" providerId="AD" clId="Web-{1016CECB-7A49-F0A2-CE8F-C50EF0CF141D}" dt="2026-06-15T13:43:02.027" v="76" actId="20577"/>
        <pc:sldMkLst>
          <pc:docMk/>
          <pc:sldMk cId="4239298604" sldId="266"/>
        </pc:sldMkLst>
        <pc:spChg chg="mod">
          <ac:chgData name="Jay-J Mary Theresa McKean (1813848)" userId="S::1813848@student.uwtsd.ac.uk::55d77cbf-cf99-454b-bc9b-5c9374d35478" providerId="AD" clId="Web-{1016CECB-7A49-F0A2-CE8F-C50EF0CF141D}" dt="2026-06-15T13:43:02.027" v="76" actId="20577"/>
          <ac:spMkLst>
            <pc:docMk/>
            <pc:sldMk cId="4239298604" sldId="266"/>
            <ac:spMk id="3" creationId="{D370A8F1-6BC8-E7FE-0122-027C6EF39203}"/>
          </ac:spMkLst>
        </pc:spChg>
      </pc:sldChg>
      <pc:sldChg chg="modSp">
        <pc:chgData name="Jay-J Mary Theresa McKean (1813848)" userId="S::1813848@student.uwtsd.ac.uk::55d77cbf-cf99-454b-bc9b-5c9374d35478" providerId="AD" clId="Web-{1016CECB-7A49-F0A2-CE8F-C50EF0CF141D}" dt="2026-06-15T13:42:51.105" v="75" actId="20577"/>
        <pc:sldMkLst>
          <pc:docMk/>
          <pc:sldMk cId="1106575881" sldId="267"/>
        </pc:sldMkLst>
        <pc:spChg chg="mod">
          <ac:chgData name="Jay-J Mary Theresa McKean (1813848)" userId="S::1813848@student.uwtsd.ac.uk::55d77cbf-cf99-454b-bc9b-5c9374d35478" providerId="AD" clId="Web-{1016CECB-7A49-F0A2-CE8F-C50EF0CF141D}" dt="2026-06-15T13:42:51.105" v="75" actId="20577"/>
          <ac:spMkLst>
            <pc:docMk/>
            <pc:sldMk cId="1106575881" sldId="267"/>
            <ac:spMk id="3" creationId="{D11E0CBF-8781-CA37-FDB5-0FA69816A2FA}"/>
          </ac:spMkLst>
        </pc:spChg>
      </pc:sldChg>
      <pc:sldChg chg="modSp">
        <pc:chgData name="Jay-J Mary Theresa McKean (1813848)" userId="S::1813848@student.uwtsd.ac.uk::55d77cbf-cf99-454b-bc9b-5c9374d35478" providerId="AD" clId="Web-{1016CECB-7A49-F0A2-CE8F-C50EF0CF141D}" dt="2026-06-15T13:42:19.431" v="73" actId="14100"/>
        <pc:sldMkLst>
          <pc:docMk/>
          <pc:sldMk cId="2696758236" sldId="268"/>
        </pc:sldMkLst>
        <pc:spChg chg="mod">
          <ac:chgData name="Jay-J Mary Theresa McKean (1813848)" userId="S::1813848@student.uwtsd.ac.uk::55d77cbf-cf99-454b-bc9b-5c9374d35478" providerId="AD" clId="Web-{1016CECB-7A49-F0A2-CE8F-C50EF0CF141D}" dt="2026-06-15T13:42:19.431" v="73" actId="14100"/>
          <ac:spMkLst>
            <pc:docMk/>
            <pc:sldMk cId="2696758236" sldId="268"/>
            <ac:spMk id="3" creationId="{BD5ED0D5-F825-95C2-8DF2-4780C67E1A81}"/>
          </ac:spMkLst>
        </pc:spChg>
      </pc:sldChg>
      <pc:sldChg chg="modSp">
        <pc:chgData name="Jay-J Mary Theresa McKean (1813848)" userId="S::1813848@student.uwtsd.ac.uk::55d77cbf-cf99-454b-bc9b-5c9374d35478" providerId="AD" clId="Web-{1016CECB-7A49-F0A2-CE8F-C50EF0CF141D}" dt="2026-06-15T13:41:55.759" v="70" actId="20577"/>
        <pc:sldMkLst>
          <pc:docMk/>
          <pc:sldMk cId="531163280" sldId="269"/>
        </pc:sldMkLst>
        <pc:spChg chg="mod">
          <ac:chgData name="Jay-J Mary Theresa McKean (1813848)" userId="S::1813848@student.uwtsd.ac.uk::55d77cbf-cf99-454b-bc9b-5c9374d35478" providerId="AD" clId="Web-{1016CECB-7A49-F0A2-CE8F-C50EF0CF141D}" dt="2026-06-15T13:41:55.759" v="70" actId="20577"/>
          <ac:spMkLst>
            <pc:docMk/>
            <pc:sldMk cId="531163280" sldId="269"/>
            <ac:spMk id="3" creationId="{9E07B677-92D3-EA15-1C24-C03AC084F1F3}"/>
          </ac:spMkLst>
        </pc:spChg>
      </pc:sldChg>
      <pc:sldChg chg="modSp">
        <pc:chgData name="Jay-J Mary Theresa McKean (1813848)" userId="S::1813848@student.uwtsd.ac.uk::55d77cbf-cf99-454b-bc9b-5c9374d35478" providerId="AD" clId="Web-{1016CECB-7A49-F0A2-CE8F-C50EF0CF141D}" dt="2026-06-15T13:41:43.180" v="68" actId="20577"/>
        <pc:sldMkLst>
          <pc:docMk/>
          <pc:sldMk cId="2091519968" sldId="270"/>
        </pc:sldMkLst>
        <pc:spChg chg="mod">
          <ac:chgData name="Jay-J Mary Theresa McKean (1813848)" userId="S::1813848@student.uwtsd.ac.uk::55d77cbf-cf99-454b-bc9b-5c9374d35478" providerId="AD" clId="Web-{1016CECB-7A49-F0A2-CE8F-C50EF0CF141D}" dt="2026-06-15T13:41:43.180" v="68" actId="20577"/>
          <ac:spMkLst>
            <pc:docMk/>
            <pc:sldMk cId="2091519968" sldId="270"/>
            <ac:spMk id="3" creationId="{8163AA8C-C6E1-2A17-9A70-3650A09ED97A}"/>
          </ac:spMkLst>
        </pc:spChg>
      </pc:sldChg>
    </pc:docChg>
  </pc:docChgLst>
  <pc:docChgLst>
    <pc:chgData name="Jay-J Mary Theresa McKean (1813848)" userId="S::1813848@student.uwtsd.ac.uk::55d77cbf-cf99-454b-bc9b-5c9374d35478" providerId="AD" clId="Web-{86077B6B-08A4-0B0F-03E5-162F07FBAD56}"/>
    <pc:docChg chg="addSld modSld addMainMaster delMainMaster">
      <pc:chgData name="Jay-J Mary Theresa McKean (1813848)" userId="S::1813848@student.uwtsd.ac.uk::55d77cbf-cf99-454b-bc9b-5c9374d35478" providerId="AD" clId="Web-{86077B6B-08A4-0B0F-03E5-162F07FBAD56}" dt="2026-06-11T22:48:03.311" v="482" actId="20577"/>
      <pc:docMkLst>
        <pc:docMk/>
      </pc:docMkLst>
      <pc:sldChg chg="addSp delSp modSp mod setBg modClrScheme chgLayout">
        <pc:chgData name="Jay-J Mary Theresa McKean (1813848)" userId="S::1813848@student.uwtsd.ac.uk::55d77cbf-cf99-454b-bc9b-5c9374d35478" providerId="AD" clId="Web-{86077B6B-08A4-0B0F-03E5-162F07FBAD56}" dt="2026-06-11T15:32:36.428" v="52" actId="14100"/>
        <pc:sldMkLst>
          <pc:docMk/>
          <pc:sldMk cId="109857222" sldId="256"/>
        </pc:sldMkLst>
        <pc:spChg chg="mod">
          <ac:chgData name="Jay-J Mary Theresa McKean (1813848)" userId="S::1813848@student.uwtsd.ac.uk::55d77cbf-cf99-454b-bc9b-5c9374d35478" providerId="AD" clId="Web-{86077B6B-08A4-0B0F-03E5-162F07FBAD56}" dt="2026-06-11T15:32:36.428" v="52" actId="14100"/>
          <ac:spMkLst>
            <pc:docMk/>
            <pc:sldMk cId="109857222" sldId="256"/>
            <ac:spMk id="2" creationId="{00000000-0000-0000-0000-000000000000}"/>
          </ac:spMkLst>
        </pc:spChg>
        <pc:picChg chg="add mod">
          <ac:chgData name="Jay-J Mary Theresa McKean (1813848)" userId="S::1813848@student.uwtsd.ac.uk::55d77cbf-cf99-454b-bc9b-5c9374d35478" providerId="AD" clId="Web-{86077B6B-08A4-0B0F-03E5-162F07FBAD56}" dt="2026-06-11T15:32:18.850" v="50" actId="1076"/>
          <ac:picMkLst>
            <pc:docMk/>
            <pc:sldMk cId="109857222" sldId="256"/>
            <ac:picMk id="4" creationId="{7F2BB87A-2DED-7112-2AFC-982E6AEFC3F5}"/>
          </ac:picMkLst>
        </pc:picChg>
      </pc:sldChg>
      <pc:sldChg chg="addSp modSp new mod setBg">
        <pc:chgData name="Jay-J Mary Theresa McKean (1813848)" userId="S::1813848@student.uwtsd.ac.uk::55d77cbf-cf99-454b-bc9b-5c9374d35478" providerId="AD" clId="Web-{86077B6B-08A4-0B0F-03E5-162F07FBAD56}" dt="2026-06-11T18:11:36.487" v="167"/>
        <pc:sldMkLst>
          <pc:docMk/>
          <pc:sldMk cId="3008160298" sldId="257"/>
        </pc:sldMkLst>
        <pc:spChg chg="mod">
          <ac:chgData name="Jay-J Mary Theresa McKean (1813848)" userId="S::1813848@student.uwtsd.ac.uk::55d77cbf-cf99-454b-bc9b-5c9374d35478" providerId="AD" clId="Web-{86077B6B-08A4-0B0F-03E5-162F07FBAD56}" dt="2026-06-11T18:11:36.487" v="167"/>
          <ac:spMkLst>
            <pc:docMk/>
            <pc:sldMk cId="3008160298" sldId="257"/>
            <ac:spMk id="2" creationId="{7D2B11A0-3C2C-2656-04F5-1520E3911D7D}"/>
          </ac:spMkLst>
        </pc:spChg>
        <pc:spChg chg="mod">
          <ac:chgData name="Jay-J Mary Theresa McKean (1813848)" userId="S::1813848@student.uwtsd.ac.uk::55d77cbf-cf99-454b-bc9b-5c9374d35478" providerId="AD" clId="Web-{86077B6B-08A4-0B0F-03E5-162F07FBAD56}" dt="2026-06-11T18:11:36.487" v="167"/>
          <ac:spMkLst>
            <pc:docMk/>
            <pc:sldMk cId="3008160298" sldId="257"/>
            <ac:spMk id="3" creationId="{EB3CE85D-11B6-392C-A9DE-C239BFDF5106}"/>
          </ac:spMkLst>
        </pc:spChg>
      </pc:sldChg>
      <pc:sldChg chg="addSp modSp new mod setBg">
        <pc:chgData name="Jay-J Mary Theresa McKean (1813848)" userId="S::1813848@student.uwtsd.ac.uk::55d77cbf-cf99-454b-bc9b-5c9374d35478" providerId="AD" clId="Web-{86077B6B-08A4-0B0F-03E5-162F07FBAD56}" dt="2026-06-11T22:40:32.547" v="465"/>
        <pc:sldMkLst>
          <pc:docMk/>
          <pc:sldMk cId="3977617828" sldId="258"/>
        </pc:sldMkLst>
        <pc:spChg chg="mod">
          <ac:chgData name="Jay-J Mary Theresa McKean (1813848)" userId="S::1813848@student.uwtsd.ac.uk::55d77cbf-cf99-454b-bc9b-5c9374d35478" providerId="AD" clId="Web-{86077B6B-08A4-0B0F-03E5-162F07FBAD56}" dt="2026-06-11T22:40:32.547" v="465"/>
          <ac:spMkLst>
            <pc:docMk/>
            <pc:sldMk cId="3977617828" sldId="258"/>
            <ac:spMk id="2" creationId="{EADAA9BD-CB11-2261-BB8D-F3D98BD299EB}"/>
          </ac:spMkLst>
        </pc:spChg>
        <pc:spChg chg="mod">
          <ac:chgData name="Jay-J Mary Theresa McKean (1813848)" userId="S::1813848@student.uwtsd.ac.uk::55d77cbf-cf99-454b-bc9b-5c9374d35478" providerId="AD" clId="Web-{86077B6B-08A4-0B0F-03E5-162F07FBAD56}" dt="2026-06-11T22:40:32.547" v="465"/>
          <ac:spMkLst>
            <pc:docMk/>
            <pc:sldMk cId="3977617828" sldId="258"/>
            <ac:spMk id="3" creationId="{DEE989FF-9CD4-784F-67B3-71049201D2D9}"/>
          </ac:spMkLst>
        </pc:spChg>
      </pc:sldChg>
      <pc:sldChg chg="addSp modSp new mod setBg">
        <pc:chgData name="Jay-J Mary Theresa McKean (1813848)" userId="S::1813848@student.uwtsd.ac.uk::55d77cbf-cf99-454b-bc9b-5c9374d35478" providerId="AD" clId="Web-{86077B6B-08A4-0B0F-03E5-162F07FBAD56}" dt="2026-06-11T22:48:03.311" v="482" actId="20577"/>
        <pc:sldMkLst>
          <pc:docMk/>
          <pc:sldMk cId="2775750840" sldId="259"/>
        </pc:sldMkLst>
        <pc:spChg chg="mod">
          <ac:chgData name="Jay-J Mary Theresa McKean (1813848)" userId="S::1813848@student.uwtsd.ac.uk::55d77cbf-cf99-454b-bc9b-5c9374d35478" providerId="AD" clId="Web-{86077B6B-08A4-0B0F-03E5-162F07FBAD56}" dt="2026-06-11T22:41:03.924" v="466"/>
          <ac:spMkLst>
            <pc:docMk/>
            <pc:sldMk cId="2775750840" sldId="259"/>
            <ac:spMk id="2" creationId="{712704CA-41C0-7851-70C0-BE1068A74678}"/>
          </ac:spMkLst>
        </pc:spChg>
        <pc:spChg chg="mod">
          <ac:chgData name="Jay-J Mary Theresa McKean (1813848)" userId="S::1813848@student.uwtsd.ac.uk::55d77cbf-cf99-454b-bc9b-5c9374d35478" providerId="AD" clId="Web-{86077B6B-08A4-0B0F-03E5-162F07FBAD56}" dt="2026-06-11T22:48:03.311" v="482" actId="20577"/>
          <ac:spMkLst>
            <pc:docMk/>
            <pc:sldMk cId="2775750840" sldId="259"/>
            <ac:spMk id="3" creationId="{551C8AB1-A3DB-1108-6B73-C33F6EE1D72E}"/>
          </ac:spMkLst>
        </pc:spChg>
      </pc:sldChg>
      <pc:sldChg chg="modSp new">
        <pc:chgData name="Jay-J Mary Theresa McKean (1813848)" userId="S::1813848@student.uwtsd.ac.uk::55d77cbf-cf99-454b-bc9b-5c9374d35478" providerId="AD" clId="Web-{86077B6B-08A4-0B0F-03E5-162F07FBAD56}" dt="2026-06-11T22:29:47.585" v="427" actId="20577"/>
        <pc:sldMkLst>
          <pc:docMk/>
          <pc:sldMk cId="907495627" sldId="260"/>
        </pc:sldMkLst>
        <pc:spChg chg="mod">
          <ac:chgData name="Jay-J Mary Theresa McKean (1813848)" userId="S::1813848@student.uwtsd.ac.uk::55d77cbf-cf99-454b-bc9b-5c9374d35478" providerId="AD" clId="Web-{86077B6B-08A4-0B0F-03E5-162F07FBAD56}" dt="2026-06-11T22:26:04.548" v="414" actId="20577"/>
          <ac:spMkLst>
            <pc:docMk/>
            <pc:sldMk cId="907495627" sldId="260"/>
            <ac:spMk id="2" creationId="{91ABC3A9-C4DA-A59E-03B8-0CD8FAB7D471}"/>
          </ac:spMkLst>
        </pc:spChg>
        <pc:spChg chg="mod">
          <ac:chgData name="Jay-J Mary Theresa McKean (1813848)" userId="S::1813848@student.uwtsd.ac.uk::55d77cbf-cf99-454b-bc9b-5c9374d35478" providerId="AD" clId="Web-{86077B6B-08A4-0B0F-03E5-162F07FBAD56}" dt="2026-06-11T22:29:47.585" v="427" actId="20577"/>
          <ac:spMkLst>
            <pc:docMk/>
            <pc:sldMk cId="907495627" sldId="260"/>
            <ac:spMk id="3" creationId="{0E573B16-7D15-7776-AD23-06777610153F}"/>
          </ac:spMkLst>
        </pc:spChg>
      </pc:sldChg>
      <pc:sldMasterChg chg="add addSldLayout">
        <pc:chgData name="Jay-J Mary Theresa McKean (1813848)" userId="S::1813848@student.uwtsd.ac.uk::55d77cbf-cf99-454b-bc9b-5c9374d35478" providerId="AD" clId="Web-{86077B6B-08A4-0B0F-03E5-162F07FBAD56}" dt="2026-06-11T15:32:09.740" v="49"/>
        <pc:sldMasterMkLst>
          <pc:docMk/>
          <pc:sldMasterMk cId="738522559" sldId="2147483734"/>
        </pc:sldMasterMkLst>
        <pc:sldLayoutChg chg="add">
          <pc:chgData name="Jay-J Mary Theresa McKean (1813848)" userId="S::1813848@student.uwtsd.ac.uk::55d77cbf-cf99-454b-bc9b-5c9374d35478" providerId="AD" clId="Web-{86077B6B-08A4-0B0F-03E5-162F07FBAD56}" dt="2026-06-11T15:32:09.740" v="49"/>
          <pc:sldLayoutMkLst>
            <pc:docMk/>
            <pc:sldMasterMk cId="738522559" sldId="2147483734"/>
            <pc:sldLayoutMk cId="3906356147" sldId="2147483723"/>
          </pc:sldLayoutMkLst>
        </pc:sldLayoutChg>
        <pc:sldLayoutChg chg="add">
          <pc:chgData name="Jay-J Mary Theresa McKean (1813848)" userId="S::1813848@student.uwtsd.ac.uk::55d77cbf-cf99-454b-bc9b-5c9374d35478" providerId="AD" clId="Web-{86077B6B-08A4-0B0F-03E5-162F07FBAD56}" dt="2026-06-11T15:32:09.740" v="49"/>
          <pc:sldLayoutMkLst>
            <pc:docMk/>
            <pc:sldMasterMk cId="738522559" sldId="2147483734"/>
            <pc:sldLayoutMk cId="695689848" sldId="2147483724"/>
          </pc:sldLayoutMkLst>
        </pc:sldLayoutChg>
        <pc:sldLayoutChg chg="add">
          <pc:chgData name="Jay-J Mary Theresa McKean (1813848)" userId="S::1813848@student.uwtsd.ac.uk::55d77cbf-cf99-454b-bc9b-5c9374d35478" providerId="AD" clId="Web-{86077B6B-08A4-0B0F-03E5-162F07FBAD56}" dt="2026-06-11T15:32:09.740" v="49"/>
          <pc:sldLayoutMkLst>
            <pc:docMk/>
            <pc:sldMasterMk cId="738522559" sldId="2147483734"/>
            <pc:sldLayoutMk cId="3608680524" sldId="2147483725"/>
          </pc:sldLayoutMkLst>
        </pc:sldLayoutChg>
        <pc:sldLayoutChg chg="add">
          <pc:chgData name="Jay-J Mary Theresa McKean (1813848)" userId="S::1813848@student.uwtsd.ac.uk::55d77cbf-cf99-454b-bc9b-5c9374d35478" providerId="AD" clId="Web-{86077B6B-08A4-0B0F-03E5-162F07FBAD56}" dt="2026-06-11T15:32:09.740" v="49"/>
          <pc:sldLayoutMkLst>
            <pc:docMk/>
            <pc:sldMasterMk cId="738522559" sldId="2147483734"/>
            <pc:sldLayoutMk cId="2679566661" sldId="2147483726"/>
          </pc:sldLayoutMkLst>
        </pc:sldLayoutChg>
        <pc:sldLayoutChg chg="add">
          <pc:chgData name="Jay-J Mary Theresa McKean (1813848)" userId="S::1813848@student.uwtsd.ac.uk::55d77cbf-cf99-454b-bc9b-5c9374d35478" providerId="AD" clId="Web-{86077B6B-08A4-0B0F-03E5-162F07FBAD56}" dt="2026-06-11T15:32:09.740" v="49"/>
          <pc:sldLayoutMkLst>
            <pc:docMk/>
            <pc:sldMasterMk cId="738522559" sldId="2147483734"/>
            <pc:sldLayoutMk cId="1872127463" sldId="2147483727"/>
          </pc:sldLayoutMkLst>
        </pc:sldLayoutChg>
        <pc:sldLayoutChg chg="add">
          <pc:chgData name="Jay-J Mary Theresa McKean (1813848)" userId="S::1813848@student.uwtsd.ac.uk::55d77cbf-cf99-454b-bc9b-5c9374d35478" providerId="AD" clId="Web-{86077B6B-08A4-0B0F-03E5-162F07FBAD56}" dt="2026-06-11T15:32:09.740" v="49"/>
          <pc:sldLayoutMkLst>
            <pc:docMk/>
            <pc:sldMasterMk cId="738522559" sldId="2147483734"/>
            <pc:sldLayoutMk cId="98341746" sldId="2147483728"/>
          </pc:sldLayoutMkLst>
        </pc:sldLayoutChg>
        <pc:sldLayoutChg chg="add">
          <pc:chgData name="Jay-J Mary Theresa McKean (1813848)" userId="S::1813848@student.uwtsd.ac.uk::55d77cbf-cf99-454b-bc9b-5c9374d35478" providerId="AD" clId="Web-{86077B6B-08A4-0B0F-03E5-162F07FBAD56}" dt="2026-06-11T15:32:09.740" v="49"/>
          <pc:sldLayoutMkLst>
            <pc:docMk/>
            <pc:sldMasterMk cId="738522559" sldId="2147483734"/>
            <pc:sldLayoutMk cId="1438404472" sldId="2147483729"/>
          </pc:sldLayoutMkLst>
        </pc:sldLayoutChg>
        <pc:sldLayoutChg chg="add">
          <pc:chgData name="Jay-J Mary Theresa McKean (1813848)" userId="S::1813848@student.uwtsd.ac.uk::55d77cbf-cf99-454b-bc9b-5c9374d35478" providerId="AD" clId="Web-{86077B6B-08A4-0B0F-03E5-162F07FBAD56}" dt="2026-06-11T15:32:09.740" v="49"/>
          <pc:sldLayoutMkLst>
            <pc:docMk/>
            <pc:sldMasterMk cId="738522559" sldId="2147483734"/>
            <pc:sldLayoutMk cId="1397285590" sldId="2147483730"/>
          </pc:sldLayoutMkLst>
        </pc:sldLayoutChg>
        <pc:sldLayoutChg chg="add">
          <pc:chgData name="Jay-J Mary Theresa McKean (1813848)" userId="S::1813848@student.uwtsd.ac.uk::55d77cbf-cf99-454b-bc9b-5c9374d35478" providerId="AD" clId="Web-{86077B6B-08A4-0B0F-03E5-162F07FBAD56}" dt="2026-06-11T15:32:09.740" v="49"/>
          <pc:sldLayoutMkLst>
            <pc:docMk/>
            <pc:sldMasterMk cId="738522559" sldId="2147483734"/>
            <pc:sldLayoutMk cId="1433915056" sldId="2147483731"/>
          </pc:sldLayoutMkLst>
        </pc:sldLayoutChg>
        <pc:sldLayoutChg chg="add">
          <pc:chgData name="Jay-J Mary Theresa McKean (1813848)" userId="S::1813848@student.uwtsd.ac.uk::55d77cbf-cf99-454b-bc9b-5c9374d35478" providerId="AD" clId="Web-{86077B6B-08A4-0B0F-03E5-162F07FBAD56}" dt="2026-06-11T15:32:09.740" v="49"/>
          <pc:sldLayoutMkLst>
            <pc:docMk/>
            <pc:sldMasterMk cId="738522559" sldId="2147483734"/>
            <pc:sldLayoutMk cId="2054785322" sldId="2147483732"/>
          </pc:sldLayoutMkLst>
        </pc:sldLayoutChg>
        <pc:sldLayoutChg chg="add">
          <pc:chgData name="Jay-J Mary Theresa McKean (1813848)" userId="S::1813848@student.uwtsd.ac.uk::55d77cbf-cf99-454b-bc9b-5c9374d35478" providerId="AD" clId="Web-{86077B6B-08A4-0B0F-03E5-162F07FBAD56}" dt="2026-06-11T15:32:09.740" v="49"/>
          <pc:sldLayoutMkLst>
            <pc:docMk/>
            <pc:sldMasterMk cId="738522559" sldId="2147483734"/>
            <pc:sldLayoutMk cId="1448361536" sldId="214748373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6/16/2026</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4384044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6/16/2026</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397285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6/16/2026</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433915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6/16/2026</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054785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6/16/2026</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48361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6/16/2026</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872127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6/16/2026</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06356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6/16/2026</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95689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6/16/2026</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608680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6/16/2026</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679566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6/16/2026</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98341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6/16/2026</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8522559"/>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27" r:id="rId6"/>
    <p:sldLayoutId id="2147483723" r:id="rId7"/>
    <p:sldLayoutId id="2147483724" r:id="rId8"/>
    <p:sldLayoutId id="2147483725" r:id="rId9"/>
    <p:sldLayoutId id="2147483726" r:id="rId10"/>
    <p:sldLayoutId id="2147483728"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edagogiadobrasil.blogspot.com/2013/11/jean-piaget.html"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002/9781119171492.wecad364" TargetMode="External"/><Relationship Id="rId2" Type="http://schemas.openxmlformats.org/officeDocument/2006/relationships/hyperlink" Target="https://doi.org/10.1007/s10798-024-09906-5"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002/9781118339893.wbeccp078" TargetMode="External"/><Relationship Id="rId2" Type="http://schemas.openxmlformats.org/officeDocument/2006/relationships/hyperlink" Target="https://doi.org/10.2991/assehr.k.210519.00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F2BB87A-2DED-7112-2AFC-982E6AEFC3F5}"/>
              </a:ext>
            </a:extLst>
          </p:cNvPr>
          <p:cNvPicPr>
            <a:picLocks noChangeAspect="1"/>
          </p:cNvPicPr>
          <p:nvPr/>
        </p:nvPicPr>
        <p:blipFill>
          <a:blip r:embed="rId2"/>
          <a:srcRect b="1747"/>
          <a:stretch>
            <a:fillRect/>
          </a:stretch>
        </p:blipFill>
        <p:spPr>
          <a:xfrm>
            <a:off x="20" y="10"/>
            <a:ext cx="12191980" cy="6857989"/>
          </a:xfrm>
          <a:prstGeom prst="rect">
            <a:avLst/>
          </a:prstGeom>
        </p:spPr>
      </p:pic>
      <p:sp>
        <p:nvSpPr>
          <p:cNvPr id="50"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48561" y="1066800"/>
            <a:ext cx="3931320" cy="2267193"/>
          </a:xfrm>
        </p:spPr>
        <p:txBody>
          <a:bodyPr vert="horz" lIns="91440" tIns="45720" rIns="91440" bIns="45720" rtlCol="0">
            <a:normAutofit/>
          </a:bodyPr>
          <a:lstStyle/>
          <a:p>
            <a:pPr>
              <a:lnSpc>
                <a:spcPct val="100000"/>
              </a:lnSpc>
            </a:pPr>
            <a:r>
              <a:rPr lang="en-GB" sz="1500">
                <a:latin typeface="Arial"/>
                <a:cs typeface="Arial"/>
              </a:rPr>
              <a:t>Name:Jay-j Mckean</a:t>
            </a:r>
            <a:br>
              <a:rPr lang="en-US" sz="1500">
                <a:latin typeface="Arial"/>
                <a:cs typeface="Arial"/>
              </a:rPr>
            </a:br>
            <a:r>
              <a:rPr lang="en-GB" sz="1500">
                <a:latin typeface="Arial"/>
                <a:cs typeface="Arial"/>
              </a:rPr>
              <a:t>student number:1813848</a:t>
            </a:r>
            <a:br>
              <a:rPr lang="en-GB" sz="1500">
                <a:latin typeface="Arial"/>
                <a:cs typeface="Arial"/>
              </a:rPr>
            </a:br>
            <a:r>
              <a:rPr lang="en-GB" sz="1500">
                <a:latin typeface="Arial"/>
                <a:cs typeface="Arial"/>
              </a:rPr>
              <a:t>Module name:</a:t>
            </a:r>
            <a:r>
              <a:rPr lang="en-GB" sz="1500">
                <a:highlight>
                  <a:srgbClr val="FFFFFF"/>
                </a:highlight>
                <a:latin typeface="Arial"/>
                <a:cs typeface="Arial"/>
              </a:rPr>
              <a:t>Psychology in Health &amp; Social Care</a:t>
            </a:r>
            <a:endParaRPr lang="en-US" sz="1500">
              <a:latin typeface="Arial"/>
              <a:cs typeface="Arial"/>
            </a:endParaRPr>
          </a:p>
          <a:p>
            <a:pPr>
              <a:lnSpc>
                <a:spcPct val="100000"/>
              </a:lnSpc>
            </a:pPr>
            <a:br>
              <a:rPr lang="en-GB" sz="1500">
                <a:latin typeface="Arial"/>
                <a:cs typeface="Arial"/>
              </a:rPr>
            </a:br>
            <a:r>
              <a:rPr lang="en-GB" sz="1500">
                <a:latin typeface="Arial"/>
                <a:cs typeface="Arial"/>
              </a:rPr>
              <a:t>Module Code:</a:t>
            </a:r>
            <a:r>
              <a:rPr lang="en-GB" sz="1500">
                <a:highlight>
                  <a:srgbClr val="FFFFFF"/>
                </a:highlight>
                <a:latin typeface="Arial"/>
                <a:cs typeface="Arial"/>
              </a:rPr>
              <a:t>LCHS4010</a:t>
            </a:r>
            <a:endParaRPr lang="en-GB" sz="1500">
              <a:latin typeface="Arial"/>
              <a:cs typeface="Arial"/>
            </a:endParaRPr>
          </a:p>
          <a:p>
            <a:pPr>
              <a:lnSpc>
                <a:spcPct val="100000"/>
              </a:lnSpc>
            </a:pPr>
            <a:r>
              <a:rPr lang="en-GB" sz="1500">
                <a:latin typeface="Arial"/>
                <a:cs typeface="Arial"/>
              </a:rPr>
              <a:t>Lecturer Name: Alice Clayton</a:t>
            </a:r>
            <a:endParaRPr lang="en-GB" sz="1500" b="1">
              <a:latin typeface="Arial"/>
              <a:cs typeface="Arial"/>
            </a:endParaRPr>
          </a:p>
        </p:txBody>
      </p:sp>
      <p:grpSp>
        <p:nvGrpSpPr>
          <p:cNvPr id="52" name="Group 51">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3871114"/>
            <a:ext cx="867485" cy="115439"/>
            <a:chOff x="8910933" y="1861308"/>
            <a:chExt cx="867485" cy="115439"/>
          </a:xfrm>
        </p:grpSpPr>
        <p:sp>
          <p:nvSpPr>
            <p:cNvPr id="53" name="Rectangle 52">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4" name="Straight Connector 53">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2B11A0-3C2C-2656-04F5-1520E3911D7D}"/>
              </a:ext>
            </a:extLst>
          </p:cNvPr>
          <p:cNvSpPr>
            <a:spLocks noGrp="1"/>
          </p:cNvSpPr>
          <p:nvPr>
            <p:ph type="title"/>
          </p:nvPr>
        </p:nvSpPr>
        <p:spPr>
          <a:xfrm>
            <a:off x="6042995" y="722376"/>
            <a:ext cx="5129972" cy="1288825"/>
          </a:xfrm>
        </p:spPr>
        <p:txBody>
          <a:bodyPr anchor="b">
            <a:normAutofit/>
          </a:bodyPr>
          <a:lstStyle/>
          <a:p>
            <a:pPr algn="ctr"/>
            <a:r>
              <a:rPr lang="en-GB"/>
              <a:t>Introduction </a:t>
            </a:r>
          </a:p>
        </p:txBody>
      </p:sp>
      <p:sp>
        <p:nvSpPr>
          <p:cNvPr id="3" name="Content Placeholder 2">
            <a:extLst>
              <a:ext uri="{FF2B5EF4-FFF2-40B4-BE49-F238E27FC236}">
                <a16:creationId xmlns:a16="http://schemas.microsoft.com/office/drawing/2014/main" id="{EB3CE85D-11B6-392C-A9DE-C239BFDF5106}"/>
              </a:ext>
            </a:extLst>
          </p:cNvPr>
          <p:cNvSpPr>
            <a:spLocks noGrp="1"/>
          </p:cNvSpPr>
          <p:nvPr>
            <p:ph idx="1"/>
          </p:nvPr>
        </p:nvSpPr>
        <p:spPr>
          <a:xfrm>
            <a:off x="6125052" y="2478581"/>
            <a:ext cx="4965859" cy="3028597"/>
          </a:xfrm>
        </p:spPr>
        <p:txBody>
          <a:bodyPr vert="horz" lIns="91440" tIns="45720" rIns="91440" bIns="45720" rtlCol="0" anchor="ctr">
            <a:noAutofit/>
          </a:bodyPr>
          <a:lstStyle/>
          <a:p>
            <a:pPr>
              <a:lnSpc>
                <a:spcPct val="100000"/>
              </a:lnSpc>
            </a:pPr>
            <a:r>
              <a:rPr lang="en-GB" sz="1400">
                <a:latin typeface="Arial"/>
                <a:cs typeface="Arial"/>
              </a:rPr>
              <a:t>Hello my name is Jay-J Mckean my student number is </a:t>
            </a:r>
            <a:r>
              <a:rPr lang="en-GB" sz="1400">
                <a:latin typeface="Arial"/>
                <a:ea typeface="+mn-lt"/>
                <a:cs typeface="Arial"/>
              </a:rPr>
              <a:t>1813848, In this presentation, I will analyse the case study of Isaac, a 4-year-old child attending a Children's Centre. I will use Piaget's Cognitive Development Theory to explore how Isaac's experiences may have influenced his cognitive development and discuss strategies that could support his learning and development within an early year's setting. </a:t>
            </a:r>
            <a:endParaRPr lang="en-US" sz="1400"/>
          </a:p>
        </p:txBody>
      </p:sp>
      <p:pic>
        <p:nvPicPr>
          <p:cNvPr id="4" name="Picture 3" descr="A close-up of a person wearing glasses&#10;&#10;AI-generated content may be incorrect.">
            <a:extLst>
              <a:ext uri="{FF2B5EF4-FFF2-40B4-BE49-F238E27FC236}">
                <a16:creationId xmlns:a16="http://schemas.microsoft.com/office/drawing/2014/main" id="{CDF4A4EC-EC16-7E80-C3F5-4A20B3ECF1B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49694" y="889825"/>
            <a:ext cx="4395946" cy="5078349"/>
          </a:xfrm>
          <a:prstGeom prst="rect">
            <a:avLst/>
          </a:prstGeom>
          <a:ln>
            <a:noFill/>
          </a:ln>
          <a:effectLst>
            <a:outerShdw blurRad="292100" dist="139700" dir="2700000" algn="tl" rotWithShape="0">
              <a:srgbClr val="333333">
                <a:alpha val="65000"/>
              </a:srgbClr>
            </a:outerShdw>
          </a:effectLst>
        </p:spPr>
      </p:pic>
      <p:grpSp>
        <p:nvGrpSpPr>
          <p:cNvPr id="28" name="Group 27">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74239" y="5850225"/>
            <a:ext cx="867485" cy="115439"/>
            <a:chOff x="8910933" y="1861308"/>
            <a:chExt cx="867485" cy="115439"/>
          </a:xfrm>
        </p:grpSpPr>
        <p:sp>
          <p:nvSpPr>
            <p:cNvPr id="29" name="Rectangle 28">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0" name="Straight Connector 29">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08160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0" name="Group 39">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41" name="Rectangle 40">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2" name="Straight Connector 41">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ADAA9BD-CB11-2261-BB8D-F3D98BD299EB}"/>
              </a:ext>
            </a:extLst>
          </p:cNvPr>
          <p:cNvSpPr>
            <a:spLocks noGrp="1"/>
          </p:cNvSpPr>
          <p:nvPr>
            <p:ph type="title"/>
          </p:nvPr>
        </p:nvSpPr>
        <p:spPr>
          <a:xfrm>
            <a:off x="1411357" y="1351429"/>
            <a:ext cx="3369365" cy="2871320"/>
          </a:xfrm>
        </p:spPr>
        <p:txBody>
          <a:bodyPr anchor="ctr">
            <a:normAutofit/>
          </a:bodyPr>
          <a:lstStyle/>
          <a:p>
            <a:pPr algn="ctr"/>
            <a:r>
              <a:rPr lang="en-GB"/>
              <a:t>Overview of theory </a:t>
            </a:r>
          </a:p>
        </p:txBody>
      </p:sp>
      <p:sp>
        <p:nvSpPr>
          <p:cNvPr id="3" name="Content Placeholder 2">
            <a:extLst>
              <a:ext uri="{FF2B5EF4-FFF2-40B4-BE49-F238E27FC236}">
                <a16:creationId xmlns:a16="http://schemas.microsoft.com/office/drawing/2014/main" id="{DEE989FF-9CD4-784F-67B3-71049201D2D9}"/>
              </a:ext>
            </a:extLst>
          </p:cNvPr>
          <p:cNvSpPr>
            <a:spLocks noGrp="1"/>
          </p:cNvSpPr>
          <p:nvPr>
            <p:ph idx="1"/>
          </p:nvPr>
        </p:nvSpPr>
        <p:spPr>
          <a:xfrm>
            <a:off x="5052730" y="738277"/>
            <a:ext cx="6633187" cy="5424577"/>
          </a:xfrm>
        </p:spPr>
        <p:txBody>
          <a:bodyPr vert="horz" lIns="91440" tIns="45720" rIns="91440" bIns="45720" rtlCol="0" anchor="ctr">
            <a:normAutofit/>
          </a:bodyPr>
          <a:lstStyle/>
          <a:p>
            <a:pPr>
              <a:lnSpc>
                <a:spcPct val="100000"/>
              </a:lnSpc>
            </a:pPr>
            <a:r>
              <a:rPr lang="en-GB" sz="1400">
                <a:latin typeface="Arial"/>
                <a:ea typeface="+mn-lt"/>
                <a:cs typeface="Arial"/>
              </a:rPr>
              <a:t>Piaget's Cognitive Development Theory suggests that children actively construct knowledge through exploration and interaction with their environment. Piaget proposed four stages,  Sensorimotor Stage (birth–2 years), Preoperational Stage (2–7 years), Concrete Operational Stage (7–11 years), and Formal Operational Stage (11 years and above), As Isaac is 4 years old, he is in the early Stages, where language, symbolic thinking, and imagination develop, but logical reasoning is still appearing. Piaget believed that play and hands-on experiences are essential for learning and cognitive growth.</a:t>
            </a:r>
            <a:endParaRPr lang="en-US" sz="1400">
              <a:latin typeface="Arial"/>
              <a:cs typeface="Arial"/>
            </a:endParaRPr>
          </a:p>
          <a:p>
            <a:pPr>
              <a:lnSpc>
                <a:spcPct val="100000"/>
              </a:lnSpc>
            </a:pPr>
            <a:r>
              <a:rPr lang="en-GB" sz="1400">
                <a:highlight>
                  <a:srgbClr val="FFFFFF"/>
                </a:highlight>
                <a:latin typeface="Arial"/>
                <a:ea typeface="Open Sans"/>
                <a:cs typeface="Arial"/>
              </a:rPr>
              <a:t>According to Piaget's Cognitive Development Theory, children actively create knowledge In response to his theory, children go through several phases of cognitive development, and as they get older, their thinking becomes more complex. Modern knowledge of how children learn, explore, and get cognitive skills through </a:t>
            </a:r>
            <a:endParaRPr lang="en-GB" sz="1400">
              <a:latin typeface="Arial"/>
              <a:ea typeface="Open Sans"/>
              <a:cs typeface="Arial"/>
            </a:endParaRPr>
          </a:p>
          <a:p>
            <a:pPr>
              <a:lnSpc>
                <a:spcPct val="100000"/>
              </a:lnSpc>
            </a:pPr>
            <a:r>
              <a:rPr lang="en-GB" sz="1400">
                <a:highlight>
                  <a:srgbClr val="FFFFFF"/>
                </a:highlight>
                <a:latin typeface="Arial"/>
                <a:ea typeface="Open Sans"/>
                <a:cs typeface="Arial"/>
              </a:rPr>
              <a:t>experience and discovery.</a:t>
            </a:r>
            <a:endParaRPr lang="en-GB" sz="1400">
              <a:latin typeface="Arial"/>
              <a:cs typeface="Arial"/>
            </a:endParaRPr>
          </a:p>
          <a:p>
            <a:pPr>
              <a:lnSpc>
                <a:spcPct val="100000"/>
              </a:lnSpc>
            </a:pPr>
            <a:r>
              <a:rPr lang="en-GB" sz="1400">
                <a:highlight>
                  <a:srgbClr val="FFFFFF"/>
                </a:highlight>
                <a:latin typeface="Arial"/>
                <a:ea typeface="Open Sans"/>
                <a:cs typeface="Arial"/>
              </a:rPr>
              <a:t>(Gross, 2026)</a:t>
            </a:r>
            <a:endParaRPr lang="en-GB" sz="1400"/>
          </a:p>
        </p:txBody>
      </p:sp>
    </p:spTree>
    <p:extLst>
      <p:ext uri="{BB962C8B-B14F-4D97-AF65-F5344CB8AC3E}">
        <p14:creationId xmlns:p14="http://schemas.microsoft.com/office/powerpoint/2010/main" val="3977617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D97F34F9-F7CE-4D62-8F8B-2E98B0394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51AEC8AF-1896-43A9-BF10-CE06FD254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1E199BD9-A6EE-4972-BFB5-2AAE28288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19"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2704CA-41C0-7851-70C0-BE1068A74678}"/>
              </a:ext>
            </a:extLst>
          </p:cNvPr>
          <p:cNvSpPr>
            <a:spLocks noGrp="1"/>
          </p:cNvSpPr>
          <p:nvPr>
            <p:ph type="title"/>
          </p:nvPr>
        </p:nvSpPr>
        <p:spPr>
          <a:xfrm>
            <a:off x="1324533" y="1066798"/>
            <a:ext cx="3301255" cy="2668172"/>
          </a:xfrm>
        </p:spPr>
        <p:txBody>
          <a:bodyPr anchor="b">
            <a:normAutofit/>
          </a:bodyPr>
          <a:lstStyle/>
          <a:p>
            <a:pPr algn="ctr"/>
            <a:r>
              <a:rPr lang="en-GB"/>
              <a:t>Main points And arguments of this theory</a:t>
            </a:r>
          </a:p>
        </p:txBody>
      </p:sp>
      <p:sp>
        <p:nvSpPr>
          <p:cNvPr id="3" name="Content Placeholder 2">
            <a:extLst>
              <a:ext uri="{FF2B5EF4-FFF2-40B4-BE49-F238E27FC236}">
                <a16:creationId xmlns:a16="http://schemas.microsoft.com/office/drawing/2014/main" id="{551C8AB1-A3DB-1108-6B73-C33F6EE1D72E}"/>
              </a:ext>
            </a:extLst>
          </p:cNvPr>
          <p:cNvSpPr>
            <a:spLocks noGrp="1"/>
          </p:cNvSpPr>
          <p:nvPr>
            <p:ph idx="1"/>
          </p:nvPr>
        </p:nvSpPr>
        <p:spPr>
          <a:xfrm>
            <a:off x="5018447" y="1253705"/>
            <a:ext cx="6854377" cy="4696495"/>
          </a:xfrm>
        </p:spPr>
        <p:txBody>
          <a:bodyPr vert="horz" lIns="91440" tIns="45720" rIns="91440" bIns="45720" rtlCol="0" anchor="ctr">
            <a:noAutofit/>
          </a:bodyPr>
          <a:lstStyle/>
          <a:p>
            <a:pPr marL="171450" indent="-171450">
              <a:lnSpc>
                <a:spcPct val="100000"/>
              </a:lnSpc>
              <a:buFont typeface="Arial"/>
              <a:buChar char="•"/>
            </a:pPr>
            <a:r>
              <a:rPr lang="en-GB" sz="1400">
                <a:highlight>
                  <a:srgbClr val="FFFFFF"/>
                </a:highlight>
                <a:latin typeface="Arial"/>
                <a:ea typeface="Open Sans"/>
                <a:cs typeface="Arial"/>
              </a:rPr>
              <a:t>Children are continuously learning </a:t>
            </a:r>
            <a:endParaRPr lang="en-US" sz="1400">
              <a:latin typeface="Arial"/>
              <a:ea typeface="Open Sans"/>
              <a:cs typeface="Arial"/>
            </a:endParaRPr>
          </a:p>
          <a:p>
            <a:pPr marL="171450" indent="-171450">
              <a:lnSpc>
                <a:spcPct val="100000"/>
              </a:lnSpc>
              <a:buFont typeface="Arial"/>
              <a:buChar char="•"/>
            </a:pPr>
            <a:r>
              <a:rPr lang="en-GB" sz="1400">
                <a:highlight>
                  <a:srgbClr val="FFFFFF"/>
                </a:highlight>
                <a:latin typeface="Arial"/>
                <a:ea typeface="Open Sans"/>
                <a:cs typeface="Arial"/>
              </a:rPr>
              <a:t>Experience and investigation are the building blocks of knowledge.</a:t>
            </a:r>
            <a:endParaRPr lang="en-US" sz="1400">
              <a:latin typeface="Arial"/>
              <a:ea typeface="Open Sans"/>
              <a:cs typeface="Arial"/>
            </a:endParaRPr>
          </a:p>
          <a:p>
            <a:pPr marL="171450" indent="-171450">
              <a:lnSpc>
                <a:spcPct val="100000"/>
              </a:lnSpc>
              <a:buFont typeface="Arial"/>
              <a:buChar char="•"/>
            </a:pPr>
            <a:r>
              <a:rPr lang="en-GB" sz="1400">
                <a:highlight>
                  <a:srgbClr val="FFFFFF"/>
                </a:highlight>
                <a:latin typeface="Arial"/>
                <a:ea typeface="Open Sans"/>
                <a:cs typeface="Arial"/>
              </a:rPr>
              <a:t>Over time, children's reasoning grows increasingly sophisticated. Children's learning and worldview are influenced by their development.</a:t>
            </a:r>
            <a:endParaRPr lang="en-GB" sz="1400" dirty="0">
              <a:highlight>
                <a:srgbClr val="FFFFFF"/>
              </a:highlight>
              <a:latin typeface="Arial"/>
              <a:ea typeface="Open Sans"/>
              <a:cs typeface="Arial"/>
            </a:endParaRPr>
          </a:p>
          <a:p>
            <a:pPr>
              <a:lnSpc>
                <a:spcPct val="100000"/>
              </a:lnSpc>
            </a:pPr>
            <a:r>
              <a:rPr lang="en-GB" sz="1400">
                <a:highlight>
                  <a:srgbClr val="FFFFFF"/>
                </a:highlight>
                <a:latin typeface="Arial"/>
                <a:ea typeface="Open Sans"/>
                <a:cs typeface="Arial"/>
              </a:rPr>
              <a:t>   Developmental assumptions</a:t>
            </a:r>
            <a:endParaRPr lang="en-GB" sz="1400" dirty="0">
              <a:highlight>
                <a:srgbClr val="FFFFFF"/>
              </a:highlight>
              <a:latin typeface="Arial"/>
              <a:ea typeface="Open Sans"/>
              <a:cs typeface="Arial"/>
            </a:endParaRPr>
          </a:p>
          <a:p>
            <a:pPr marL="171450" indent="-171450">
              <a:lnSpc>
                <a:spcPct val="100000"/>
              </a:lnSpc>
              <a:buFont typeface="Arial"/>
              <a:buChar char="•"/>
            </a:pPr>
            <a:r>
              <a:rPr lang="en-GB" sz="1400" dirty="0">
                <a:highlight>
                  <a:srgbClr val="FFFFFF"/>
                </a:highlight>
                <a:latin typeface="Arial"/>
                <a:ea typeface="Open Sans"/>
                <a:cs typeface="Arial"/>
              </a:rPr>
              <a:t>According to Piaget, toddlers actively create knowledge by interacting with their surroundings. </a:t>
            </a:r>
            <a:r>
              <a:rPr lang="en-GB" sz="1400">
                <a:highlight>
                  <a:srgbClr val="FFFFFF"/>
                </a:highlight>
                <a:latin typeface="Arial"/>
                <a:ea typeface="Open Sans"/>
                <a:cs typeface="Arial"/>
              </a:rPr>
              <a:t>Adjustment and integration help cognitive development by allowing them to change their comprehension.</a:t>
            </a:r>
            <a:endParaRPr lang="en-GB" sz="1400" dirty="0">
              <a:highlight>
                <a:srgbClr val="FFFFFF"/>
              </a:highlight>
              <a:latin typeface="Arial"/>
              <a:ea typeface="Open Sans"/>
              <a:cs typeface="Arial"/>
            </a:endParaRPr>
          </a:p>
          <a:p>
            <a:pPr>
              <a:lnSpc>
                <a:spcPct val="100000"/>
              </a:lnSpc>
            </a:pPr>
            <a:r>
              <a:rPr lang="en-GB" sz="1400">
                <a:highlight>
                  <a:srgbClr val="FFFFFF"/>
                </a:highlight>
                <a:latin typeface="Arial"/>
                <a:ea typeface="Open Sans"/>
                <a:cs typeface="Arial"/>
              </a:rPr>
              <a:t>   Early Childhood</a:t>
            </a:r>
            <a:endParaRPr lang="en-GB" sz="1400" dirty="0">
              <a:highlight>
                <a:srgbClr val="FFFFFF"/>
              </a:highlight>
              <a:latin typeface="Arial"/>
              <a:ea typeface="Open Sans"/>
              <a:cs typeface="Arial"/>
            </a:endParaRPr>
          </a:p>
          <a:p>
            <a:pPr marL="171450" indent="-171450">
              <a:lnSpc>
                <a:spcPct val="100000"/>
              </a:lnSpc>
              <a:buFont typeface="Arial"/>
              <a:buChar char="•"/>
            </a:pPr>
            <a:r>
              <a:rPr lang="en-GB" sz="1400" dirty="0">
                <a:highlight>
                  <a:srgbClr val="FFFFFF"/>
                </a:highlight>
                <a:latin typeface="Arial"/>
                <a:ea typeface="Open Sans"/>
                <a:cs typeface="Arial"/>
              </a:rPr>
              <a:t>Piaget's theory highlights the importance of play-based learning, as children learn best through active exploration and hands-on experiences. It assists professionals in creating activities that suit a child's growth stage. The theory emphasises the role of language, imagination, and symbolic play during the Preoperational Stage (2–7 years). Early years practitioners can use Piaget's ideas to create stimulating environments that encourage curiosity, independence, and learning through discovery (Gross, 2020)</a:t>
            </a:r>
          </a:p>
          <a:p>
            <a:pPr marL="171450" indent="-171450">
              <a:lnSpc>
                <a:spcPct val="100000"/>
              </a:lnSpc>
              <a:buFont typeface="Arial"/>
              <a:buChar char="•"/>
            </a:pPr>
            <a:endParaRPr lang="en-GB" sz="1100">
              <a:highlight>
                <a:srgbClr val="FFFFFF"/>
              </a:highlight>
              <a:latin typeface="Arial"/>
              <a:ea typeface="Open Sans"/>
              <a:cs typeface="Arial"/>
            </a:endParaRPr>
          </a:p>
        </p:txBody>
      </p:sp>
      <p:grpSp>
        <p:nvGrpSpPr>
          <p:cNvPr id="42" name="Group 41">
            <a:extLst>
              <a:ext uri="{FF2B5EF4-FFF2-40B4-BE49-F238E27FC236}">
                <a16:creationId xmlns:a16="http://schemas.microsoft.com/office/drawing/2014/main" id="{1148C992-36DE-4449-B92D-49AE04B5D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41417" y="4244117"/>
            <a:ext cx="867485" cy="115439"/>
            <a:chOff x="8910933" y="1861308"/>
            <a:chExt cx="867485" cy="115439"/>
          </a:xfrm>
        </p:grpSpPr>
        <p:sp>
          <p:nvSpPr>
            <p:cNvPr id="43" name="Rectangle 42">
              <a:extLst>
                <a:ext uri="{FF2B5EF4-FFF2-40B4-BE49-F238E27FC236}">
                  <a16:creationId xmlns:a16="http://schemas.microsoft.com/office/drawing/2014/main" id="{D765B2C1-DF41-437F-9F2D-C33E46FA2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4" name="Straight Connector 43">
              <a:extLst>
                <a:ext uri="{FF2B5EF4-FFF2-40B4-BE49-F238E27FC236}">
                  <a16:creationId xmlns:a16="http://schemas.microsoft.com/office/drawing/2014/main" id="{B6AA37ED-ED19-4857-9B2C-777E8F707C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45F6E87-86FB-440C-9EB4-A48D11C72C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75750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B6FD5C0-E257-4B9E-9413-27A374F07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17081"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924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24798" y="4550150"/>
            <a:ext cx="867485" cy="115439"/>
            <a:chOff x="8910933" y="1861308"/>
            <a:chExt cx="867485" cy="115439"/>
          </a:xfrm>
        </p:grpSpPr>
        <p:sp>
          <p:nvSpPr>
            <p:cNvPr id="22" name="Rectangle 21">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3446D3A-70CB-94C3-E114-C531C761F307}"/>
              </a:ext>
            </a:extLst>
          </p:cNvPr>
          <p:cNvSpPr>
            <a:spLocks noGrp="1"/>
          </p:cNvSpPr>
          <p:nvPr>
            <p:ph type="title"/>
          </p:nvPr>
        </p:nvSpPr>
        <p:spPr>
          <a:xfrm>
            <a:off x="1373858" y="1351429"/>
            <a:ext cx="3369365" cy="2871320"/>
          </a:xfrm>
        </p:spPr>
        <p:txBody>
          <a:bodyPr anchor="ctr">
            <a:normAutofit/>
          </a:bodyPr>
          <a:lstStyle/>
          <a:p>
            <a:pPr algn="ctr"/>
            <a:r>
              <a:rPr lang="en-GB"/>
              <a:t>Important concepts from Piaget Theory </a:t>
            </a:r>
          </a:p>
        </p:txBody>
      </p:sp>
      <p:sp>
        <p:nvSpPr>
          <p:cNvPr id="23" name="Content Placeholder 2">
            <a:extLst>
              <a:ext uri="{FF2B5EF4-FFF2-40B4-BE49-F238E27FC236}">
                <a16:creationId xmlns:a16="http://schemas.microsoft.com/office/drawing/2014/main" id="{2324BAF0-0398-939A-7441-F50A0673ADC3}"/>
              </a:ext>
            </a:extLst>
          </p:cNvPr>
          <p:cNvSpPr>
            <a:spLocks noGrp="1"/>
          </p:cNvSpPr>
          <p:nvPr>
            <p:ph idx="1"/>
          </p:nvPr>
        </p:nvSpPr>
        <p:spPr>
          <a:xfrm>
            <a:off x="7004988" y="865954"/>
            <a:ext cx="4306928" cy="5131235"/>
          </a:xfrm>
        </p:spPr>
        <p:txBody>
          <a:bodyPr vert="horz" lIns="91440" tIns="45720" rIns="91440" bIns="45720" rtlCol="0" anchor="ctr">
            <a:normAutofit fontScale="92500" lnSpcReduction="10000"/>
          </a:bodyPr>
          <a:lstStyle/>
          <a:p>
            <a:pPr>
              <a:lnSpc>
                <a:spcPct val="150000"/>
              </a:lnSpc>
            </a:pPr>
            <a:r>
              <a:rPr lang="en-GB" sz="1100">
                <a:latin typeface="Arial"/>
                <a:cs typeface="Arial"/>
              </a:rPr>
              <a:t>Schemas </a:t>
            </a:r>
            <a:endParaRPr lang="en-US">
              <a:latin typeface="Arial"/>
              <a:cs typeface="Arial"/>
            </a:endParaRPr>
          </a:p>
          <a:p>
            <a:pPr marL="342900" indent="-342900">
              <a:lnSpc>
                <a:spcPct val="150000"/>
              </a:lnSpc>
              <a:buFont typeface="Wingdings"/>
              <a:buChar char="Ø"/>
            </a:pPr>
            <a:r>
              <a:rPr lang="en-GB" sz="1100">
                <a:latin typeface="Arial"/>
                <a:cs typeface="Arial"/>
              </a:rPr>
              <a:t>Mental frameworks used to organize and understand information.</a:t>
            </a:r>
          </a:p>
          <a:p>
            <a:pPr>
              <a:lnSpc>
                <a:spcPct val="150000"/>
              </a:lnSpc>
            </a:pPr>
            <a:r>
              <a:rPr lang="en-GB" sz="1100">
                <a:latin typeface="Arial"/>
                <a:cs typeface="Arial"/>
              </a:rPr>
              <a:t>Assimilation </a:t>
            </a:r>
          </a:p>
          <a:p>
            <a:pPr marL="342900" indent="-342900">
              <a:lnSpc>
                <a:spcPct val="150000"/>
              </a:lnSpc>
              <a:buFont typeface="Wingdings"/>
              <a:buChar char="Ø"/>
            </a:pPr>
            <a:r>
              <a:rPr lang="en-GB" sz="1100">
                <a:latin typeface="Arial"/>
                <a:cs typeface="Arial"/>
              </a:rPr>
              <a:t>Adding current information to schema.</a:t>
            </a:r>
          </a:p>
          <a:p>
            <a:pPr>
              <a:lnSpc>
                <a:spcPct val="150000"/>
              </a:lnSpc>
            </a:pPr>
            <a:r>
              <a:rPr lang="en-GB" sz="1100">
                <a:latin typeface="Arial"/>
                <a:cs typeface="Arial"/>
              </a:rPr>
              <a:t>Accommodation</a:t>
            </a:r>
          </a:p>
          <a:p>
            <a:pPr marL="342900" indent="-342900">
              <a:lnSpc>
                <a:spcPct val="150000"/>
              </a:lnSpc>
              <a:buFont typeface="Wingdings"/>
              <a:buChar char="Ø"/>
            </a:pPr>
            <a:r>
              <a:rPr lang="en-GB" sz="1100">
                <a:latin typeface="Arial"/>
                <a:cs typeface="Arial"/>
              </a:rPr>
              <a:t>Modifying or creating schemas to fit added information.</a:t>
            </a:r>
          </a:p>
          <a:p>
            <a:pPr>
              <a:lnSpc>
                <a:spcPct val="150000"/>
              </a:lnSpc>
            </a:pPr>
            <a:r>
              <a:rPr lang="en-GB" sz="1100">
                <a:latin typeface="Arial"/>
                <a:cs typeface="Arial"/>
              </a:rPr>
              <a:t>Equilibration </a:t>
            </a:r>
          </a:p>
          <a:p>
            <a:pPr marL="342900" indent="-342900">
              <a:lnSpc>
                <a:spcPct val="150000"/>
              </a:lnSpc>
              <a:buFont typeface="Wingdings"/>
              <a:buChar char="Ø"/>
            </a:pPr>
            <a:r>
              <a:rPr lang="en-GB" sz="1100">
                <a:latin typeface="Arial"/>
                <a:cs typeface="Arial"/>
              </a:rPr>
              <a:t>Balancing assimilation and accommodation to achieve understanding </a:t>
            </a:r>
          </a:p>
          <a:p>
            <a:pPr>
              <a:lnSpc>
                <a:spcPct val="150000"/>
              </a:lnSpc>
            </a:pPr>
            <a:r>
              <a:rPr lang="en-GB" sz="1100">
                <a:latin typeface="Arial"/>
                <a:cs typeface="Arial"/>
              </a:rPr>
              <a:t>Key concepts</a:t>
            </a:r>
          </a:p>
          <a:p>
            <a:pPr marL="342900" indent="-342900">
              <a:lnSpc>
                <a:spcPct val="150000"/>
              </a:lnSpc>
              <a:buFont typeface="Wingdings"/>
              <a:buChar char="Ø"/>
            </a:pPr>
            <a:r>
              <a:rPr lang="en-GB" sz="1100">
                <a:highlight>
                  <a:srgbClr val="FFFFFF"/>
                </a:highlight>
                <a:latin typeface="Arial"/>
                <a:ea typeface="Open Sans"/>
                <a:cs typeface="Arial"/>
              </a:rPr>
              <a:t>Object Permanence: Things exist even when they are hidden from view.</a:t>
            </a:r>
            <a:endParaRPr lang="en-GB" sz="1100">
              <a:latin typeface="Arial"/>
              <a:ea typeface="Open Sans"/>
              <a:cs typeface="Arial"/>
            </a:endParaRPr>
          </a:p>
          <a:p>
            <a:pPr marL="342900" indent="-342900">
              <a:lnSpc>
                <a:spcPct val="150000"/>
              </a:lnSpc>
              <a:buFont typeface="Wingdings"/>
              <a:buChar char="Ø"/>
            </a:pPr>
            <a:r>
              <a:rPr lang="en-GB" sz="1100">
                <a:highlight>
                  <a:srgbClr val="FFFFFF"/>
                </a:highlight>
                <a:latin typeface="Arial"/>
                <a:ea typeface="Open Sans"/>
                <a:cs typeface="Arial"/>
              </a:rPr>
              <a:t> Egocentrism: The inability to recognize the viewpoints of others.</a:t>
            </a:r>
            <a:endParaRPr lang="en-GB" sz="1100">
              <a:latin typeface="Arial"/>
              <a:ea typeface="Open Sans"/>
              <a:cs typeface="Arial"/>
            </a:endParaRPr>
          </a:p>
          <a:p>
            <a:pPr marL="342900" indent="-342900">
              <a:lnSpc>
                <a:spcPct val="150000"/>
              </a:lnSpc>
              <a:buFont typeface="Wingdings"/>
              <a:buChar char="Ø"/>
            </a:pPr>
            <a:r>
              <a:rPr lang="en-GB" sz="1100">
                <a:highlight>
                  <a:srgbClr val="FFFFFF"/>
                </a:highlight>
                <a:latin typeface="Arial"/>
                <a:ea typeface="Open Sans"/>
                <a:cs typeface="Arial"/>
              </a:rPr>
              <a:t> Conservation: Realizing that despite changes in appearance, amount never changes.</a:t>
            </a:r>
            <a:endParaRPr lang="en-GB" sz="1100">
              <a:latin typeface="Arial"/>
              <a:cs typeface="Arial"/>
            </a:endParaRPr>
          </a:p>
          <a:p>
            <a:pPr>
              <a:lnSpc>
                <a:spcPct val="150000"/>
              </a:lnSpc>
            </a:pPr>
            <a:r>
              <a:rPr lang="en-GB" sz="1100">
                <a:highlight>
                  <a:srgbClr val="FFFFFF"/>
                </a:highlight>
                <a:latin typeface="Arial"/>
                <a:ea typeface="Open Sans"/>
                <a:cs typeface="Arial"/>
              </a:rPr>
              <a:t>(Halpenny and Pettersen, 2014)</a:t>
            </a:r>
          </a:p>
          <a:p>
            <a:pPr marL="342900" indent="-342900" algn="ctr">
              <a:lnSpc>
                <a:spcPct val="100000"/>
              </a:lnSpc>
              <a:buFont typeface="Wingdings"/>
              <a:buChar char="Ø"/>
            </a:pPr>
            <a:endParaRPr lang="en-GB" sz="1100"/>
          </a:p>
        </p:txBody>
      </p:sp>
    </p:spTree>
    <p:extLst>
      <p:ext uri="{BB962C8B-B14F-4D97-AF65-F5344CB8AC3E}">
        <p14:creationId xmlns:p14="http://schemas.microsoft.com/office/powerpoint/2010/main" val="1220084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97F34F9-F7CE-4D62-8F8B-2E98B0394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AEC8AF-1896-43A9-BF10-CE06FD254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E199BD9-A6EE-4972-BFB5-2AAE28288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19"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3F6AB0-7B25-809B-7F14-6B22A99BE7FF}"/>
              </a:ext>
            </a:extLst>
          </p:cNvPr>
          <p:cNvSpPr>
            <a:spLocks noGrp="1"/>
          </p:cNvSpPr>
          <p:nvPr>
            <p:ph type="title"/>
          </p:nvPr>
        </p:nvSpPr>
        <p:spPr>
          <a:xfrm>
            <a:off x="1324533" y="1066798"/>
            <a:ext cx="3301255" cy="2668172"/>
          </a:xfrm>
        </p:spPr>
        <p:txBody>
          <a:bodyPr anchor="b">
            <a:normAutofit/>
          </a:bodyPr>
          <a:lstStyle/>
          <a:p>
            <a:pPr algn="ctr">
              <a:lnSpc>
                <a:spcPct val="100000"/>
              </a:lnSpc>
            </a:pPr>
            <a:r>
              <a:rPr lang="en-GB"/>
              <a:t>Concepts and ideas of Piaget's theory which are relevance to Isaac's case study</a:t>
            </a:r>
          </a:p>
        </p:txBody>
      </p:sp>
      <p:sp>
        <p:nvSpPr>
          <p:cNvPr id="3" name="Content Placeholder 2">
            <a:extLst>
              <a:ext uri="{FF2B5EF4-FFF2-40B4-BE49-F238E27FC236}">
                <a16:creationId xmlns:a16="http://schemas.microsoft.com/office/drawing/2014/main" id="{613F67FA-87C9-998A-E74F-6F0C66ABF157}"/>
              </a:ext>
            </a:extLst>
          </p:cNvPr>
          <p:cNvSpPr>
            <a:spLocks noGrp="1"/>
          </p:cNvSpPr>
          <p:nvPr>
            <p:ph idx="1"/>
          </p:nvPr>
        </p:nvSpPr>
        <p:spPr>
          <a:xfrm>
            <a:off x="4630258" y="736120"/>
            <a:ext cx="6998150" cy="6119853"/>
          </a:xfrm>
        </p:spPr>
        <p:txBody>
          <a:bodyPr vert="horz" lIns="91440" tIns="45720" rIns="91440" bIns="45720" rtlCol="0" anchor="ctr">
            <a:normAutofit/>
          </a:bodyPr>
          <a:lstStyle/>
          <a:p>
            <a:pPr>
              <a:lnSpc>
                <a:spcPct val="100000"/>
              </a:lnSpc>
            </a:pPr>
            <a:r>
              <a:rPr lang="en-GB" sz="1200">
                <a:highlight>
                  <a:srgbClr val="FFFFFF"/>
                </a:highlight>
                <a:latin typeface="Arial"/>
                <a:ea typeface="Open Sans"/>
                <a:cs typeface="Arial"/>
              </a:rPr>
              <a:t>Children Engage in Active Learning Instead of passively absorbing knowledge from adults, Piaget thought that infants learn by actively investigating and engaging with their surroundings. Children gain knowledge and comprehension of the world through these experiences.</a:t>
            </a:r>
            <a:endParaRPr lang="en-US" sz="1200"/>
          </a:p>
          <a:p>
            <a:pPr>
              <a:lnSpc>
                <a:spcPct val="100000"/>
              </a:lnSpc>
            </a:pPr>
            <a:r>
              <a:rPr lang="en-GB" sz="1200">
                <a:highlight>
                  <a:srgbClr val="FFFFFF"/>
                </a:highlight>
                <a:latin typeface="Arial"/>
                <a:ea typeface="Open Sans"/>
                <a:cs typeface="Arial"/>
              </a:rPr>
              <a:t>relevance to Isaac-There may be fewer possibilities for regular learning and exploration because of Isaac's disturbed daycare arrangements. </a:t>
            </a:r>
            <a:r>
              <a:rPr lang="en-GB" sz="1200" dirty="0">
                <a:highlight>
                  <a:srgbClr val="FFFFFF"/>
                </a:highlight>
                <a:latin typeface="Arial"/>
                <a:ea typeface="Open Sans"/>
                <a:cs typeface="Arial"/>
              </a:rPr>
              <a:t>Opportunities to learn through interaction with his surroundings and peers may be limited by his reclusive behaviour and unwillingness to take part in activities.</a:t>
            </a:r>
            <a:endParaRPr lang="en-GB" sz="1200">
              <a:latin typeface="Arial"/>
              <a:cs typeface="Arial"/>
            </a:endParaRPr>
          </a:p>
          <a:p>
            <a:pPr>
              <a:lnSpc>
                <a:spcPct val="100000"/>
              </a:lnSpc>
            </a:pPr>
            <a:r>
              <a:rPr lang="en-GB" sz="1200">
                <a:highlight>
                  <a:srgbClr val="FFFFFF"/>
                </a:highlight>
                <a:latin typeface="Arial"/>
                <a:ea typeface="Open Sans"/>
                <a:cs typeface="Arial"/>
              </a:rPr>
              <a:t>Accommodation, Assimilation, and Schemas According to Piaget, children organize their knowledge using schemas, or mental frames. Through assimilation and accommodation, people change these schemas as they come across novel </a:t>
            </a:r>
            <a:endParaRPr lang="en-GB" sz="1200" dirty="0">
              <a:latin typeface="Arial"/>
              <a:ea typeface="Open Sans"/>
              <a:cs typeface="Arial"/>
            </a:endParaRPr>
          </a:p>
          <a:p>
            <a:pPr>
              <a:lnSpc>
                <a:spcPct val="100000"/>
              </a:lnSpc>
            </a:pPr>
            <a:r>
              <a:rPr lang="en-GB" sz="1200" dirty="0">
                <a:highlight>
                  <a:srgbClr val="FFFFFF"/>
                </a:highlight>
                <a:latin typeface="Arial"/>
                <a:ea typeface="Open Sans"/>
                <a:cs typeface="Arial"/>
              </a:rPr>
              <a:t>Relevance to Isaac-The formation of consistent routines and experiences may have been hampered by frequent changes in childcare and relocation to London. Because he is still adjusting his comprehension of these experiences, Isaac might be having </a:t>
            </a:r>
            <a:r>
              <a:rPr lang="en-GB" sz="1200">
                <a:highlight>
                  <a:srgbClr val="FFFFFF"/>
                </a:highlight>
                <a:latin typeface="Arial"/>
                <a:ea typeface="Open Sans"/>
                <a:cs typeface="Arial"/>
              </a:rPr>
              <a:t>trouble adjusting to new situations, people, and expectations.</a:t>
            </a:r>
            <a:endParaRPr lang="en-GB" sz="1200">
              <a:latin typeface="Arial"/>
              <a:cs typeface="Arial"/>
            </a:endParaRPr>
          </a:p>
          <a:p>
            <a:pPr>
              <a:lnSpc>
                <a:spcPct val="100000"/>
              </a:lnSpc>
            </a:pPr>
            <a:r>
              <a:rPr lang="en-GB" sz="1200" dirty="0">
                <a:highlight>
                  <a:srgbClr val="FFFFFF"/>
                </a:highlight>
                <a:latin typeface="Arial"/>
                <a:ea typeface="Open Sans"/>
                <a:cs typeface="Arial"/>
              </a:rPr>
              <a:t>(</a:t>
            </a:r>
            <a:r>
              <a:rPr lang="en-GB" sz="1200" dirty="0" err="1">
                <a:highlight>
                  <a:srgbClr val="FFFFFF"/>
                </a:highlight>
                <a:latin typeface="Arial"/>
                <a:ea typeface="Open Sans"/>
                <a:cs typeface="Arial"/>
              </a:rPr>
              <a:t>Cerovac</a:t>
            </a:r>
            <a:r>
              <a:rPr lang="en-GB" sz="1200" dirty="0">
                <a:highlight>
                  <a:srgbClr val="FFFFFF"/>
                </a:highlight>
                <a:latin typeface="Arial"/>
                <a:ea typeface="Open Sans"/>
                <a:cs typeface="Arial"/>
              </a:rPr>
              <a:t> and Keane, 2024)</a:t>
            </a:r>
          </a:p>
          <a:p>
            <a:pPr>
              <a:lnSpc>
                <a:spcPct val="100000"/>
              </a:lnSpc>
            </a:pPr>
            <a:endParaRPr lang="en-GB" sz="1100">
              <a:highlight>
                <a:srgbClr val="FFFFFF"/>
              </a:highlight>
              <a:latin typeface="Arial"/>
              <a:ea typeface="Open Sans"/>
              <a:cs typeface="Arial"/>
            </a:endParaRPr>
          </a:p>
        </p:txBody>
      </p:sp>
      <p:grpSp>
        <p:nvGrpSpPr>
          <p:cNvPr id="14" name="Group 13">
            <a:extLst>
              <a:ext uri="{FF2B5EF4-FFF2-40B4-BE49-F238E27FC236}">
                <a16:creationId xmlns:a16="http://schemas.microsoft.com/office/drawing/2014/main" id="{1148C992-36DE-4449-B92D-49AE04B5D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41417" y="4244117"/>
            <a:ext cx="867485" cy="115439"/>
            <a:chOff x="8910933" y="1861308"/>
            <a:chExt cx="867485" cy="115439"/>
          </a:xfrm>
        </p:grpSpPr>
        <p:sp>
          <p:nvSpPr>
            <p:cNvPr id="15" name="Rectangle 14">
              <a:extLst>
                <a:ext uri="{FF2B5EF4-FFF2-40B4-BE49-F238E27FC236}">
                  <a16:creationId xmlns:a16="http://schemas.microsoft.com/office/drawing/2014/main" id="{D765B2C1-DF41-437F-9F2D-C33E46FA2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B6AA37ED-ED19-4857-9B2C-777E8F707C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45F6E87-86FB-440C-9EB4-A48D11C72C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179678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22" name="Rectangle 21">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B50C8C7-B8EA-8AA3-0E71-545E441AC91C}"/>
              </a:ext>
            </a:extLst>
          </p:cNvPr>
          <p:cNvSpPr>
            <a:spLocks noGrp="1"/>
          </p:cNvSpPr>
          <p:nvPr>
            <p:ph type="title"/>
          </p:nvPr>
        </p:nvSpPr>
        <p:spPr>
          <a:xfrm>
            <a:off x="1411357" y="1351429"/>
            <a:ext cx="3369365" cy="2871320"/>
          </a:xfrm>
        </p:spPr>
        <p:txBody>
          <a:bodyPr anchor="ctr">
            <a:normAutofit/>
          </a:bodyPr>
          <a:lstStyle/>
          <a:p>
            <a:pPr algn="ctr"/>
            <a:r>
              <a:rPr lang="en-GB"/>
              <a:t>Concepts and ideas of Piaget's theory</a:t>
            </a:r>
          </a:p>
        </p:txBody>
      </p:sp>
      <p:sp>
        <p:nvSpPr>
          <p:cNvPr id="24" name="Content Placeholder 2">
            <a:extLst>
              <a:ext uri="{FF2B5EF4-FFF2-40B4-BE49-F238E27FC236}">
                <a16:creationId xmlns:a16="http://schemas.microsoft.com/office/drawing/2014/main" id="{B8CBD360-E3AF-7FA7-A243-C43A17CC4325}"/>
              </a:ext>
            </a:extLst>
          </p:cNvPr>
          <p:cNvSpPr>
            <a:spLocks noGrp="1"/>
          </p:cNvSpPr>
          <p:nvPr>
            <p:ph idx="1"/>
          </p:nvPr>
        </p:nvSpPr>
        <p:spPr>
          <a:xfrm>
            <a:off x="5052732" y="723900"/>
            <a:ext cx="7136392" cy="5841520"/>
          </a:xfrm>
        </p:spPr>
        <p:txBody>
          <a:bodyPr vert="horz" lIns="91440" tIns="45720" rIns="91440" bIns="45720" rtlCol="0" anchor="ctr">
            <a:noAutofit/>
          </a:bodyPr>
          <a:lstStyle/>
          <a:p>
            <a:pPr>
              <a:lnSpc>
                <a:spcPct val="100000"/>
              </a:lnSpc>
            </a:pPr>
            <a:r>
              <a:rPr lang="en-GB"/>
              <a:t>Symbolic Play Symbolic play, where children use objects, actions, or words to represent other things, is important for language and cognitive development. </a:t>
            </a:r>
            <a:endParaRPr lang="en-GB" sz="1050">
              <a:highlight>
                <a:srgbClr val="FFFFFF"/>
              </a:highlight>
              <a:latin typeface="Arial"/>
              <a:ea typeface="Open Sans"/>
              <a:cs typeface="Arial"/>
            </a:endParaRPr>
          </a:p>
          <a:p>
            <a:pPr>
              <a:lnSpc>
                <a:spcPct val="100000"/>
              </a:lnSpc>
            </a:pPr>
            <a:r>
              <a:rPr lang="en-GB"/>
              <a:t>Relevance to Isaac: Limited participation in play may reduce opportunities to develop social, language, and thinking skills. Engaging in imaginative play could support his communication and cognitive growth. Importance of Social Experiences Piaget believed children learn through interacting with their environment and others. Relevance to Isaac: Frequent moves and disrupted childcare may have limited opportunities to practise social and communication skills, reducing peer interaction and learning experiences. Emotional Factors Affecting Learning Children learn best when they feel secure and confident enough to explore. Relevance to Isaac: Separation anxiety, clinginess, and emotional distress may discourage independent exploration and participation in learning activities. His mother's postpartum depression may also have affect.</a:t>
            </a:r>
            <a:endParaRPr lang="en-GB" sz="1050">
              <a:highlight>
                <a:srgbClr val="FFFFFF"/>
              </a:highlight>
              <a:latin typeface="Arial"/>
              <a:ea typeface="Open Sans"/>
              <a:cs typeface="Arial"/>
            </a:endParaRPr>
          </a:p>
        </p:txBody>
      </p:sp>
    </p:spTree>
    <p:extLst>
      <p:ext uri="{BB962C8B-B14F-4D97-AF65-F5344CB8AC3E}">
        <p14:creationId xmlns:p14="http://schemas.microsoft.com/office/powerpoint/2010/main" val="2332639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97F34F9-F7CE-4D62-8F8B-2E98B0394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AEC8AF-1896-43A9-BF10-CE06FD254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E199BD9-A6EE-4972-BFB5-2AAE28288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19"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67F22B-59EB-2394-C93A-165CC38C500D}"/>
              </a:ext>
            </a:extLst>
          </p:cNvPr>
          <p:cNvSpPr>
            <a:spLocks noGrp="1"/>
          </p:cNvSpPr>
          <p:nvPr>
            <p:ph type="title"/>
          </p:nvPr>
        </p:nvSpPr>
        <p:spPr>
          <a:xfrm>
            <a:off x="1324533" y="1066798"/>
            <a:ext cx="3301255" cy="2668172"/>
          </a:xfrm>
        </p:spPr>
        <p:txBody>
          <a:bodyPr anchor="b">
            <a:normAutofit/>
          </a:bodyPr>
          <a:lstStyle/>
          <a:p>
            <a:pPr algn="ctr"/>
            <a:r>
              <a:rPr lang="en-GB"/>
              <a:t>Practical strategies and realistic interventions to help support Isaac</a:t>
            </a:r>
          </a:p>
        </p:txBody>
      </p:sp>
      <p:sp>
        <p:nvSpPr>
          <p:cNvPr id="3" name="Content Placeholder 2">
            <a:extLst>
              <a:ext uri="{FF2B5EF4-FFF2-40B4-BE49-F238E27FC236}">
                <a16:creationId xmlns:a16="http://schemas.microsoft.com/office/drawing/2014/main" id="{5BA70C01-1949-157B-5E53-6E72779C9A69}"/>
              </a:ext>
            </a:extLst>
          </p:cNvPr>
          <p:cNvSpPr>
            <a:spLocks noGrp="1"/>
          </p:cNvSpPr>
          <p:nvPr>
            <p:ph idx="1"/>
          </p:nvPr>
        </p:nvSpPr>
        <p:spPr>
          <a:xfrm>
            <a:off x="5952974" y="1066799"/>
            <a:ext cx="5172227" cy="4696495"/>
          </a:xfrm>
        </p:spPr>
        <p:txBody>
          <a:bodyPr vert="horz" lIns="91440" tIns="45720" rIns="91440" bIns="45720" rtlCol="0" anchor="ctr">
            <a:normAutofit/>
          </a:bodyPr>
          <a:lstStyle/>
          <a:p>
            <a:pPr>
              <a:lnSpc>
                <a:spcPct val="100000"/>
              </a:lnSpc>
            </a:pPr>
            <a:r>
              <a:rPr lang="en-GB" sz="1200">
                <a:latin typeface="Arial"/>
                <a:ea typeface="+mn-lt"/>
                <a:cs typeface="Arial"/>
              </a:rPr>
              <a:t>1. Offer opportunities for play-based learning</a:t>
            </a:r>
            <a:endParaRPr lang="en-US" sz="1200">
              <a:latin typeface="Arial"/>
              <a:cs typeface="Arial"/>
            </a:endParaRPr>
          </a:p>
          <a:p>
            <a:pPr>
              <a:lnSpc>
                <a:spcPct val="100000"/>
              </a:lnSpc>
            </a:pPr>
            <a:r>
              <a:rPr lang="en-GB" sz="1200">
                <a:latin typeface="Arial"/>
                <a:ea typeface="+mn-lt"/>
                <a:cs typeface="Arial"/>
              </a:rPr>
              <a:t>Strategy:</a:t>
            </a:r>
            <a:endParaRPr lang="en-GB" sz="1200">
              <a:latin typeface="Arial"/>
              <a:cs typeface="Arial"/>
            </a:endParaRPr>
          </a:p>
          <a:p>
            <a:pPr>
              <a:lnSpc>
                <a:spcPct val="100000"/>
              </a:lnSpc>
            </a:pPr>
            <a:r>
              <a:rPr lang="en-GB" sz="1200">
                <a:latin typeface="Arial"/>
                <a:ea typeface="+mn-lt"/>
                <a:cs typeface="Arial"/>
              </a:rPr>
              <a:t>Provide role-playing spaces like a shop, doctor's office, or home corner.</a:t>
            </a:r>
            <a:endParaRPr lang="en-GB" sz="1200">
              <a:latin typeface="Arial"/>
              <a:cs typeface="Arial"/>
            </a:endParaRPr>
          </a:p>
          <a:p>
            <a:pPr>
              <a:lnSpc>
                <a:spcPct val="100000"/>
              </a:lnSpc>
            </a:pPr>
            <a:r>
              <a:rPr lang="en-GB" sz="1200">
                <a:latin typeface="Arial"/>
                <a:ea typeface="+mn-lt"/>
                <a:cs typeface="Arial"/>
              </a:rPr>
              <a:t>Promote pretend play among adults and peers.</a:t>
            </a:r>
            <a:endParaRPr lang="en-GB" sz="1200">
              <a:latin typeface="Arial"/>
              <a:cs typeface="Arial"/>
            </a:endParaRPr>
          </a:p>
          <a:p>
            <a:pPr>
              <a:lnSpc>
                <a:spcPct val="100000"/>
              </a:lnSpc>
            </a:pPr>
            <a:r>
              <a:rPr lang="en-GB" sz="1200">
                <a:latin typeface="Arial"/>
                <a:ea typeface="+mn-lt"/>
                <a:cs typeface="Arial"/>
              </a:rPr>
              <a:t>Advantage for Isaac</a:t>
            </a:r>
            <a:endParaRPr lang="en-GB" sz="1200">
              <a:latin typeface="Arial"/>
              <a:cs typeface="Arial"/>
            </a:endParaRPr>
          </a:p>
          <a:p>
            <a:pPr>
              <a:lnSpc>
                <a:spcPct val="100000"/>
              </a:lnSpc>
            </a:pPr>
            <a:r>
              <a:rPr lang="en-GB" sz="1200">
                <a:latin typeface="Arial"/>
                <a:ea typeface="+mn-lt"/>
                <a:cs typeface="Arial"/>
              </a:rPr>
              <a:t>Aids in the development of language.</a:t>
            </a:r>
            <a:endParaRPr lang="en-GB" sz="1200">
              <a:latin typeface="Arial"/>
              <a:cs typeface="Arial"/>
            </a:endParaRPr>
          </a:p>
          <a:p>
            <a:pPr>
              <a:lnSpc>
                <a:spcPct val="100000"/>
              </a:lnSpc>
            </a:pPr>
            <a:r>
              <a:rPr lang="en-GB" sz="1200">
                <a:latin typeface="Arial"/>
                <a:ea typeface="+mn-lt"/>
                <a:cs typeface="Arial"/>
              </a:rPr>
              <a:t>Promotes social contact.</a:t>
            </a:r>
            <a:r>
              <a:rPr lang="en-GB" sz="1200">
                <a:latin typeface="Arial"/>
                <a:cs typeface="Arial"/>
              </a:rPr>
              <a:t> Increases self-assurance in social settings.</a:t>
            </a:r>
          </a:p>
          <a:p>
            <a:pPr>
              <a:lnSpc>
                <a:spcPct val="100000"/>
              </a:lnSpc>
            </a:pPr>
            <a:endParaRPr lang="en-GB" sz="1200">
              <a:latin typeface="Arial"/>
              <a:cs typeface="Arial"/>
            </a:endParaRPr>
          </a:p>
          <a:p>
            <a:pPr>
              <a:lnSpc>
                <a:spcPct val="100000"/>
              </a:lnSpc>
            </a:pPr>
            <a:r>
              <a:rPr lang="en-GB" sz="1200">
                <a:highlight>
                  <a:srgbClr val="FFFFFF"/>
                </a:highlight>
                <a:latin typeface="Arial"/>
                <a:ea typeface="Open Sans"/>
                <a:cs typeface="Arial"/>
              </a:rPr>
              <a:t>2. Make Use of Activities for Small Groups </a:t>
            </a:r>
            <a:endParaRPr lang="en-GB" sz="1200">
              <a:latin typeface="Arial"/>
              <a:ea typeface="Open Sans"/>
              <a:cs typeface="Arial"/>
            </a:endParaRPr>
          </a:p>
          <a:p>
            <a:pPr>
              <a:lnSpc>
                <a:spcPct val="100000"/>
              </a:lnSpc>
            </a:pPr>
            <a:r>
              <a:rPr lang="en-GB" sz="1200">
                <a:highlight>
                  <a:srgbClr val="FFFFFF"/>
                </a:highlight>
                <a:latin typeface="Arial"/>
                <a:ea typeface="Open Sans"/>
                <a:cs typeface="Arial"/>
              </a:rPr>
              <a:t>Strategy: </a:t>
            </a:r>
            <a:endParaRPr lang="en-GB" sz="1200">
              <a:latin typeface="Arial"/>
              <a:ea typeface="Open Sans"/>
              <a:cs typeface="Arial"/>
            </a:endParaRPr>
          </a:p>
          <a:p>
            <a:pPr>
              <a:lnSpc>
                <a:spcPct val="100000"/>
              </a:lnSpc>
            </a:pPr>
            <a:r>
              <a:rPr lang="en-GB" sz="1200" dirty="0">
                <a:highlight>
                  <a:srgbClr val="FFFFFF"/>
                </a:highlight>
                <a:latin typeface="Arial"/>
                <a:ea typeface="Open Sans"/>
                <a:cs typeface="Arial"/>
              </a:rPr>
              <a:t>Before expecting Isaac to participate in bigger groups,</a:t>
            </a:r>
            <a:endParaRPr lang="en-GB" sz="1200" dirty="0">
              <a:latin typeface="Arial"/>
              <a:ea typeface="Open Sans"/>
              <a:cs typeface="Arial"/>
            </a:endParaRPr>
          </a:p>
          <a:p>
            <a:pPr>
              <a:lnSpc>
                <a:spcPct val="100000"/>
              </a:lnSpc>
            </a:pPr>
            <a:r>
              <a:rPr lang="en-GB" sz="1200">
                <a:highlight>
                  <a:srgbClr val="FFFFFF"/>
                </a:highlight>
                <a:latin typeface="Arial"/>
                <a:ea typeface="Open Sans"/>
                <a:cs typeface="Arial"/>
              </a:rPr>
              <a:t>Introduce him to small-group games.</a:t>
            </a:r>
            <a:endParaRPr lang="en-GB" sz="1200">
              <a:latin typeface="Arial"/>
              <a:ea typeface="Open Sans"/>
              <a:cs typeface="Arial"/>
            </a:endParaRPr>
          </a:p>
          <a:p>
            <a:pPr>
              <a:lnSpc>
                <a:spcPct val="100000"/>
              </a:lnSpc>
            </a:pPr>
            <a:r>
              <a:rPr lang="en-GB" sz="1200">
                <a:highlight>
                  <a:srgbClr val="FFFFFF"/>
                </a:highlight>
                <a:latin typeface="Arial"/>
                <a:ea typeface="Open Sans"/>
                <a:cs typeface="Arial"/>
              </a:rPr>
              <a:t>During activities, put him in pairs with encouraging classmates. </a:t>
            </a:r>
            <a:endParaRPr lang="en-GB" sz="1200">
              <a:latin typeface="Arial"/>
              <a:ea typeface="Open Sans"/>
              <a:cs typeface="Arial"/>
            </a:endParaRPr>
          </a:p>
          <a:p>
            <a:pPr>
              <a:lnSpc>
                <a:spcPct val="100000"/>
              </a:lnSpc>
            </a:pPr>
            <a:r>
              <a:rPr lang="en-GB" sz="1200" dirty="0">
                <a:highlight>
                  <a:srgbClr val="FFFFFF"/>
                </a:highlight>
                <a:latin typeface="Arial"/>
                <a:ea typeface="Open Sans"/>
                <a:cs typeface="Arial"/>
              </a:rPr>
              <a:t>Advantage for Isaac lessens anxiousness. Expands communication opportunities. </a:t>
            </a:r>
            <a:r>
              <a:rPr lang="en-GB" sz="1200">
                <a:highlight>
                  <a:srgbClr val="FFFFFF"/>
                </a:highlight>
                <a:latin typeface="Arial"/>
                <a:ea typeface="Open Sans"/>
                <a:cs typeface="Arial"/>
              </a:rPr>
              <a:t>Promotes involvement at a rate suitable for his stage of development.</a:t>
            </a:r>
            <a:endParaRPr lang="en-GB" sz="1200">
              <a:latin typeface="Arial"/>
              <a:cs typeface="Arial"/>
            </a:endParaRPr>
          </a:p>
          <a:p>
            <a:pPr>
              <a:lnSpc>
                <a:spcPct val="100000"/>
              </a:lnSpc>
            </a:pPr>
            <a:endParaRPr lang="en-GB" sz="1100"/>
          </a:p>
        </p:txBody>
      </p:sp>
      <p:grpSp>
        <p:nvGrpSpPr>
          <p:cNvPr id="14" name="Group 13">
            <a:extLst>
              <a:ext uri="{FF2B5EF4-FFF2-40B4-BE49-F238E27FC236}">
                <a16:creationId xmlns:a16="http://schemas.microsoft.com/office/drawing/2014/main" id="{1148C992-36DE-4449-B92D-49AE04B5D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41417" y="4244117"/>
            <a:ext cx="867485" cy="115439"/>
            <a:chOff x="8910933" y="1861308"/>
            <a:chExt cx="867485" cy="115439"/>
          </a:xfrm>
        </p:grpSpPr>
        <p:sp>
          <p:nvSpPr>
            <p:cNvPr id="15" name="Rectangle 14">
              <a:extLst>
                <a:ext uri="{FF2B5EF4-FFF2-40B4-BE49-F238E27FC236}">
                  <a16:creationId xmlns:a16="http://schemas.microsoft.com/office/drawing/2014/main" id="{D765B2C1-DF41-437F-9F2D-C33E46FA2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B6AA37ED-ED19-4857-9B2C-777E8F707C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45F6E87-86FB-440C-9EB4-A48D11C72C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0324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D97F34F9-F7CE-4D62-8F8B-2E98B0394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51AEC8AF-1896-43A9-BF10-CE06FD254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1E199BD9-A6EE-4972-BFB5-2AAE28288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19"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BF7017-16CF-BC15-A6F6-533AC20B5496}"/>
              </a:ext>
            </a:extLst>
          </p:cNvPr>
          <p:cNvSpPr>
            <a:spLocks noGrp="1"/>
          </p:cNvSpPr>
          <p:nvPr>
            <p:ph type="title"/>
          </p:nvPr>
        </p:nvSpPr>
        <p:spPr>
          <a:xfrm>
            <a:off x="1324533" y="1066798"/>
            <a:ext cx="3301255" cy="2668172"/>
          </a:xfrm>
        </p:spPr>
        <p:txBody>
          <a:bodyPr anchor="b">
            <a:normAutofit/>
          </a:bodyPr>
          <a:lstStyle/>
          <a:p>
            <a:pPr algn="ctr"/>
            <a:r>
              <a:rPr lang="en-GB"/>
              <a:t>Practical strategies and realistic interventions to help support Isaac</a:t>
            </a:r>
            <a:endParaRPr lang="en-US"/>
          </a:p>
        </p:txBody>
      </p:sp>
      <p:sp>
        <p:nvSpPr>
          <p:cNvPr id="3" name="Content Placeholder 2">
            <a:extLst>
              <a:ext uri="{FF2B5EF4-FFF2-40B4-BE49-F238E27FC236}">
                <a16:creationId xmlns:a16="http://schemas.microsoft.com/office/drawing/2014/main" id="{B8521A2C-F6A8-08B8-BC1D-E9D4435ABD19}"/>
              </a:ext>
            </a:extLst>
          </p:cNvPr>
          <p:cNvSpPr>
            <a:spLocks noGrp="1"/>
          </p:cNvSpPr>
          <p:nvPr>
            <p:ph idx="1"/>
          </p:nvPr>
        </p:nvSpPr>
        <p:spPr>
          <a:xfrm>
            <a:off x="4788409" y="362309"/>
            <a:ext cx="7113168" cy="6335512"/>
          </a:xfrm>
        </p:spPr>
        <p:txBody>
          <a:bodyPr vert="horz" lIns="91440" tIns="45720" rIns="91440" bIns="45720" rtlCol="0" anchor="ctr">
            <a:noAutofit/>
          </a:bodyPr>
          <a:lstStyle/>
          <a:p>
            <a:pPr>
              <a:lnSpc>
                <a:spcPct val="100000"/>
              </a:lnSpc>
            </a:pPr>
            <a:r>
              <a:rPr lang="en-GB" sz="1200">
                <a:latin typeface="Arial"/>
                <a:ea typeface="+mn-lt"/>
                <a:cs typeface="Arial"/>
              </a:rPr>
              <a:t>Establish Regular Routines</a:t>
            </a:r>
            <a:endParaRPr lang="en-US" sz="1200">
              <a:latin typeface="Arial"/>
              <a:cs typeface="Arial"/>
            </a:endParaRPr>
          </a:p>
          <a:p>
            <a:pPr>
              <a:lnSpc>
                <a:spcPct val="100000"/>
              </a:lnSpc>
            </a:pPr>
            <a:r>
              <a:rPr lang="en-GB" sz="1200">
                <a:latin typeface="Arial"/>
                <a:ea typeface="+mn-lt"/>
                <a:cs typeface="Arial"/>
              </a:rPr>
              <a:t>Approach:</a:t>
            </a:r>
            <a:endParaRPr lang="en-GB" sz="1200">
              <a:latin typeface="Arial"/>
              <a:cs typeface="Arial"/>
            </a:endParaRPr>
          </a:p>
          <a:p>
            <a:pPr>
              <a:lnSpc>
                <a:spcPct val="100000"/>
              </a:lnSpc>
            </a:pPr>
            <a:r>
              <a:rPr lang="en-GB" sz="1200">
                <a:latin typeface="Arial"/>
                <a:ea typeface="+mn-lt"/>
                <a:cs typeface="Arial"/>
              </a:rPr>
              <a:t>Make use of graphic schedules and dependable regular schedules.</a:t>
            </a:r>
            <a:endParaRPr lang="en-GB" sz="1200">
              <a:latin typeface="Arial"/>
              <a:cs typeface="Arial"/>
            </a:endParaRPr>
          </a:p>
          <a:p>
            <a:pPr>
              <a:lnSpc>
                <a:spcPct val="100000"/>
              </a:lnSpc>
            </a:pPr>
            <a:r>
              <a:rPr lang="en-GB" sz="1200">
                <a:latin typeface="Arial"/>
                <a:ea typeface="+mn-lt"/>
                <a:cs typeface="Arial"/>
              </a:rPr>
              <a:t>Use visual aids and spoken cues to help Isaac get ready for changes.</a:t>
            </a:r>
            <a:endParaRPr lang="en-GB" sz="1200">
              <a:latin typeface="Arial"/>
              <a:cs typeface="Arial"/>
            </a:endParaRPr>
          </a:p>
          <a:p>
            <a:pPr>
              <a:lnSpc>
                <a:spcPct val="100000"/>
              </a:lnSpc>
            </a:pPr>
            <a:r>
              <a:rPr lang="en-GB" sz="1200" dirty="0">
                <a:latin typeface="Arial"/>
                <a:ea typeface="+mn-lt"/>
                <a:cs typeface="Arial"/>
              </a:rPr>
              <a:t>Through repeated experiences, children form schemas. Children who follow regular routines are better able to organise and comprehend their surroundings.</a:t>
            </a:r>
            <a:endParaRPr lang="en-GB" sz="1200" dirty="0">
              <a:latin typeface="Arial"/>
              <a:cs typeface="Arial"/>
            </a:endParaRPr>
          </a:p>
          <a:p>
            <a:pPr>
              <a:lnSpc>
                <a:spcPct val="100000"/>
              </a:lnSpc>
            </a:pPr>
            <a:r>
              <a:rPr lang="en-GB" sz="1200">
                <a:latin typeface="Arial"/>
                <a:ea typeface="+mn-lt"/>
                <a:cs typeface="Arial"/>
              </a:rPr>
              <a:t>Advantage for Isaac</a:t>
            </a:r>
            <a:endParaRPr lang="en-GB" sz="1200">
              <a:latin typeface="Arial"/>
              <a:cs typeface="Arial"/>
            </a:endParaRPr>
          </a:p>
          <a:p>
            <a:pPr>
              <a:lnSpc>
                <a:spcPct val="100000"/>
              </a:lnSpc>
            </a:pPr>
            <a:r>
              <a:rPr lang="en-GB" sz="1200">
                <a:latin typeface="Arial"/>
                <a:ea typeface="+mn-lt"/>
                <a:cs typeface="Arial"/>
              </a:rPr>
              <a:t>aids in his adjustment after daycare arrangements are disturbed.</a:t>
            </a:r>
            <a:endParaRPr lang="en-GB" sz="1200">
              <a:latin typeface="Arial"/>
              <a:cs typeface="Arial"/>
            </a:endParaRPr>
          </a:p>
          <a:p>
            <a:pPr>
              <a:lnSpc>
                <a:spcPct val="100000"/>
              </a:lnSpc>
            </a:pPr>
            <a:r>
              <a:rPr lang="en-GB" sz="1200">
                <a:latin typeface="Arial"/>
                <a:ea typeface="+mn-lt"/>
                <a:cs typeface="Arial"/>
              </a:rPr>
              <a:t>lessens emotional discomfort and uncertainty.</a:t>
            </a:r>
            <a:endParaRPr lang="en-GB" sz="1200">
              <a:latin typeface="Arial"/>
              <a:cs typeface="Arial"/>
            </a:endParaRPr>
          </a:p>
          <a:p>
            <a:pPr>
              <a:lnSpc>
                <a:spcPct val="100000"/>
              </a:lnSpc>
            </a:pPr>
            <a:r>
              <a:rPr lang="en-GB" sz="1200">
                <a:latin typeface="Arial"/>
                <a:ea typeface="+mn-lt"/>
                <a:cs typeface="Arial"/>
              </a:rPr>
              <a:t>encourages confidence and a sense of security.</a:t>
            </a:r>
          </a:p>
          <a:p>
            <a:pPr>
              <a:lnSpc>
                <a:spcPct val="100000"/>
              </a:lnSpc>
            </a:pPr>
            <a:r>
              <a:rPr lang="en-GB" sz="1200">
                <a:highlight>
                  <a:srgbClr val="FFFFFF"/>
                </a:highlight>
                <a:latin typeface="Arial"/>
                <a:ea typeface="Open Sans"/>
                <a:cs typeface="Arial"/>
              </a:rPr>
              <a:t>Work with Parents </a:t>
            </a:r>
            <a:endParaRPr lang="en-GB" sz="1200">
              <a:latin typeface="Arial"/>
              <a:ea typeface="Open Sans"/>
              <a:cs typeface="Arial"/>
            </a:endParaRPr>
          </a:p>
          <a:p>
            <a:pPr>
              <a:lnSpc>
                <a:spcPct val="100000"/>
              </a:lnSpc>
            </a:pPr>
            <a:r>
              <a:rPr lang="en-GB" sz="1200">
                <a:highlight>
                  <a:srgbClr val="FFFFFF"/>
                </a:highlight>
                <a:latin typeface="Arial"/>
                <a:ea typeface="Open Sans"/>
                <a:cs typeface="Arial"/>
              </a:rPr>
              <a:t>Strategy:</a:t>
            </a:r>
            <a:endParaRPr lang="en-GB" sz="1200">
              <a:latin typeface="Arial"/>
              <a:ea typeface="Open Sans"/>
              <a:cs typeface="Arial"/>
            </a:endParaRPr>
          </a:p>
          <a:p>
            <a:pPr>
              <a:lnSpc>
                <a:spcPct val="100000"/>
              </a:lnSpc>
            </a:pPr>
            <a:r>
              <a:rPr lang="en-GB" sz="1200">
                <a:highlight>
                  <a:srgbClr val="FFFFFF"/>
                </a:highlight>
                <a:latin typeface="Arial"/>
                <a:ea typeface="Open Sans"/>
                <a:cs typeface="Arial"/>
              </a:rPr>
              <a:t>Discuss easy language and play exercises for at-home use. </a:t>
            </a:r>
            <a:endParaRPr lang="en-GB" sz="1200">
              <a:latin typeface="Arial"/>
              <a:ea typeface="Open Sans"/>
              <a:cs typeface="Arial"/>
            </a:endParaRPr>
          </a:p>
          <a:p>
            <a:pPr>
              <a:lnSpc>
                <a:spcPct val="100000"/>
              </a:lnSpc>
            </a:pPr>
            <a:r>
              <a:rPr lang="en-GB" sz="1200">
                <a:highlight>
                  <a:srgbClr val="FFFFFF"/>
                </a:highlight>
                <a:latin typeface="Arial"/>
                <a:ea typeface="Open Sans"/>
                <a:cs typeface="Arial"/>
              </a:rPr>
              <a:t>Promote reading and playtime between mothers and their children. </a:t>
            </a:r>
            <a:endParaRPr lang="en-GB" sz="1200">
              <a:latin typeface="Arial"/>
              <a:ea typeface="Open Sans"/>
              <a:cs typeface="Arial"/>
            </a:endParaRPr>
          </a:p>
          <a:p>
            <a:pPr>
              <a:lnSpc>
                <a:spcPct val="100000"/>
              </a:lnSpc>
            </a:pPr>
            <a:r>
              <a:rPr lang="en-GB" sz="1200">
                <a:highlight>
                  <a:srgbClr val="FFFFFF"/>
                </a:highlight>
                <a:latin typeface="Arial"/>
                <a:ea typeface="+mn-lt"/>
                <a:cs typeface="Arial"/>
              </a:rPr>
              <a:t>Piaget Connection:</a:t>
            </a:r>
            <a:endParaRPr lang="en-GB" sz="1200">
              <a:latin typeface="Arial"/>
              <a:cs typeface="Arial"/>
            </a:endParaRPr>
          </a:p>
          <a:p>
            <a:pPr>
              <a:lnSpc>
                <a:spcPct val="100000"/>
              </a:lnSpc>
            </a:pPr>
            <a:r>
              <a:rPr lang="en-GB" sz="1200">
                <a:highlight>
                  <a:srgbClr val="FFFFFF"/>
                </a:highlight>
                <a:latin typeface="Arial"/>
                <a:ea typeface="+mn-lt"/>
                <a:cs typeface="Arial"/>
              </a:rPr>
              <a:t>Everyday interactions and experiences in a variety of settings lead to learning</a:t>
            </a:r>
            <a:r>
              <a:rPr lang="en-GB" sz="1200" dirty="0">
                <a:highlight>
                  <a:srgbClr val="FFFFFF"/>
                </a:highlight>
                <a:latin typeface="Arial"/>
                <a:ea typeface="Open Sans"/>
                <a:cs typeface="Arial"/>
              </a:rPr>
              <a:t> </a:t>
            </a:r>
            <a:endParaRPr lang="en-GB" sz="1200">
              <a:latin typeface="Arial"/>
              <a:ea typeface="Open Sans"/>
              <a:cs typeface="Arial"/>
            </a:endParaRPr>
          </a:p>
          <a:p>
            <a:pPr>
              <a:lnSpc>
                <a:spcPct val="100000"/>
              </a:lnSpc>
            </a:pPr>
            <a:r>
              <a:rPr lang="en-GB" sz="1200" dirty="0">
                <a:highlight>
                  <a:srgbClr val="FFFFFF"/>
                </a:highlight>
                <a:latin typeface="Arial"/>
                <a:ea typeface="Open Sans"/>
                <a:cs typeface="Arial"/>
              </a:rPr>
              <a:t>Advantage for Isaac ensures uniformity between the environment and the house. Promotes the growth of language and cognition. </a:t>
            </a:r>
            <a:r>
              <a:rPr lang="en-GB" sz="1200">
                <a:highlight>
                  <a:srgbClr val="FFFFFF"/>
                </a:highlight>
                <a:latin typeface="Arial"/>
                <a:ea typeface="Open Sans"/>
                <a:cs typeface="Arial"/>
              </a:rPr>
              <a:t>Enhances the good relationships between parents and children.</a:t>
            </a:r>
            <a:endParaRPr lang="en-GB" sz="1200">
              <a:latin typeface="Arial"/>
              <a:cs typeface="Arial"/>
            </a:endParaRPr>
          </a:p>
        </p:txBody>
      </p:sp>
      <p:grpSp>
        <p:nvGrpSpPr>
          <p:cNvPr id="42" name="Group 41">
            <a:extLst>
              <a:ext uri="{FF2B5EF4-FFF2-40B4-BE49-F238E27FC236}">
                <a16:creationId xmlns:a16="http://schemas.microsoft.com/office/drawing/2014/main" id="{1148C992-36DE-4449-B92D-49AE04B5D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41417" y="4244117"/>
            <a:ext cx="867485" cy="115439"/>
            <a:chOff x="8910933" y="1861308"/>
            <a:chExt cx="867485" cy="115439"/>
          </a:xfrm>
        </p:grpSpPr>
        <p:sp>
          <p:nvSpPr>
            <p:cNvPr id="43" name="Rectangle 42">
              <a:extLst>
                <a:ext uri="{FF2B5EF4-FFF2-40B4-BE49-F238E27FC236}">
                  <a16:creationId xmlns:a16="http://schemas.microsoft.com/office/drawing/2014/main" id="{D765B2C1-DF41-437F-9F2D-C33E46FA2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4" name="Straight Connector 43">
              <a:extLst>
                <a:ext uri="{FF2B5EF4-FFF2-40B4-BE49-F238E27FC236}">
                  <a16:creationId xmlns:a16="http://schemas.microsoft.com/office/drawing/2014/main" id="{B6AA37ED-ED19-4857-9B2C-777E8F707C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45F6E87-86FB-440C-9EB4-A48D11C72C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837165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97F34F9-F7CE-4D62-8F8B-2E98B0394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AEC8AF-1896-43A9-BF10-CE06FD254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E199BD9-A6EE-4972-BFB5-2AAE28288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19"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CCBC83-D289-282C-D396-1F9E39841889}"/>
              </a:ext>
            </a:extLst>
          </p:cNvPr>
          <p:cNvSpPr>
            <a:spLocks noGrp="1"/>
          </p:cNvSpPr>
          <p:nvPr>
            <p:ph type="title"/>
          </p:nvPr>
        </p:nvSpPr>
        <p:spPr>
          <a:xfrm>
            <a:off x="1324533" y="1066798"/>
            <a:ext cx="3301255" cy="2668172"/>
          </a:xfrm>
        </p:spPr>
        <p:txBody>
          <a:bodyPr anchor="b">
            <a:normAutofit/>
          </a:bodyPr>
          <a:lstStyle/>
          <a:p>
            <a:pPr algn="ctr"/>
            <a:r>
              <a:rPr lang="en-GB"/>
              <a:t>Professionals and agencies</a:t>
            </a:r>
          </a:p>
        </p:txBody>
      </p:sp>
      <p:sp>
        <p:nvSpPr>
          <p:cNvPr id="3" name="Content Placeholder 2">
            <a:extLst>
              <a:ext uri="{FF2B5EF4-FFF2-40B4-BE49-F238E27FC236}">
                <a16:creationId xmlns:a16="http://schemas.microsoft.com/office/drawing/2014/main" id="{D370A8F1-6BC8-E7FE-0122-027C6EF39203}"/>
              </a:ext>
            </a:extLst>
          </p:cNvPr>
          <p:cNvSpPr>
            <a:spLocks noGrp="1"/>
          </p:cNvSpPr>
          <p:nvPr>
            <p:ph idx="1"/>
          </p:nvPr>
        </p:nvSpPr>
        <p:spPr>
          <a:xfrm>
            <a:off x="5952974" y="1066799"/>
            <a:ext cx="5172227" cy="4696495"/>
          </a:xfrm>
        </p:spPr>
        <p:txBody>
          <a:bodyPr vert="horz" lIns="91440" tIns="45720" rIns="91440" bIns="45720" rtlCol="0" anchor="ctr">
            <a:normAutofit/>
          </a:bodyPr>
          <a:lstStyle/>
          <a:p>
            <a:pPr>
              <a:lnSpc>
                <a:spcPct val="150000"/>
              </a:lnSpc>
            </a:pPr>
            <a:r>
              <a:rPr lang="en-GB" sz="1400">
                <a:latin typeface="Arial"/>
                <a:ea typeface="+mn-lt"/>
                <a:cs typeface="Arial"/>
              </a:rPr>
              <a:t>A multi-agency strategy is needed to provide Isaac with right support. To address his language delay, social disengagement, separation anxiety, and the effects of his mother's postpartum depression, early childhood educators, speech and language therapists, health visitors, family support workers, general practitioners, and mental health professionals should collaborate. His cognitive, social, emotional, and language development will be aided by consistent care at home and in the early years setting.</a:t>
            </a:r>
            <a:endParaRPr lang="en-US" sz="1400">
              <a:latin typeface="Arial"/>
              <a:cs typeface="Arial"/>
            </a:endParaRPr>
          </a:p>
          <a:p>
            <a:endParaRPr lang="en-GB"/>
          </a:p>
        </p:txBody>
      </p:sp>
      <p:grpSp>
        <p:nvGrpSpPr>
          <p:cNvPr id="14" name="Group 13">
            <a:extLst>
              <a:ext uri="{FF2B5EF4-FFF2-40B4-BE49-F238E27FC236}">
                <a16:creationId xmlns:a16="http://schemas.microsoft.com/office/drawing/2014/main" id="{1148C992-36DE-4449-B92D-49AE04B5D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41417" y="4244117"/>
            <a:ext cx="867485" cy="115439"/>
            <a:chOff x="8910933" y="1861308"/>
            <a:chExt cx="867485" cy="115439"/>
          </a:xfrm>
        </p:grpSpPr>
        <p:sp>
          <p:nvSpPr>
            <p:cNvPr id="15" name="Rectangle 14">
              <a:extLst>
                <a:ext uri="{FF2B5EF4-FFF2-40B4-BE49-F238E27FC236}">
                  <a16:creationId xmlns:a16="http://schemas.microsoft.com/office/drawing/2014/main" id="{D765B2C1-DF41-437F-9F2D-C33E46FA2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B6AA37ED-ED19-4857-9B2C-777E8F707C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45F6E87-86FB-440C-9EB4-A48D11C72C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39298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97F34F9-F7CE-4D62-8F8B-2E98B0394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AEC8AF-1896-43A9-BF10-CE06FD254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E199BD9-A6EE-4972-BFB5-2AAE28288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19"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B30A13-1D7B-EA0B-EC9A-449B8BF023D1}"/>
              </a:ext>
            </a:extLst>
          </p:cNvPr>
          <p:cNvSpPr>
            <a:spLocks noGrp="1"/>
          </p:cNvSpPr>
          <p:nvPr>
            <p:ph type="title"/>
          </p:nvPr>
        </p:nvSpPr>
        <p:spPr>
          <a:xfrm>
            <a:off x="1324533" y="1066798"/>
            <a:ext cx="3301255" cy="2668172"/>
          </a:xfrm>
        </p:spPr>
        <p:txBody>
          <a:bodyPr anchor="b">
            <a:normAutofit/>
          </a:bodyPr>
          <a:lstStyle/>
          <a:p>
            <a:pPr algn="ctr"/>
            <a:r>
              <a:rPr lang="en-GB"/>
              <a:t>Nature versus </a:t>
            </a:r>
            <a:r>
              <a:rPr lang="en-GB" dirty="0"/>
              <a:t>Nurture</a:t>
            </a:r>
          </a:p>
        </p:txBody>
      </p:sp>
      <p:sp>
        <p:nvSpPr>
          <p:cNvPr id="3" name="Content Placeholder 2">
            <a:extLst>
              <a:ext uri="{FF2B5EF4-FFF2-40B4-BE49-F238E27FC236}">
                <a16:creationId xmlns:a16="http://schemas.microsoft.com/office/drawing/2014/main" id="{D11E0CBF-8781-CA37-FDB5-0FA69816A2FA}"/>
              </a:ext>
            </a:extLst>
          </p:cNvPr>
          <p:cNvSpPr>
            <a:spLocks noGrp="1"/>
          </p:cNvSpPr>
          <p:nvPr>
            <p:ph idx="1"/>
          </p:nvPr>
        </p:nvSpPr>
        <p:spPr>
          <a:xfrm>
            <a:off x="5075956" y="1066799"/>
            <a:ext cx="6825622" cy="4696495"/>
          </a:xfrm>
        </p:spPr>
        <p:txBody>
          <a:bodyPr vert="horz" lIns="91440" tIns="45720" rIns="91440" bIns="45720" rtlCol="0" anchor="ctr">
            <a:normAutofit/>
          </a:bodyPr>
          <a:lstStyle/>
          <a:p>
            <a:pPr>
              <a:lnSpc>
                <a:spcPct val="100000"/>
              </a:lnSpc>
            </a:pPr>
            <a:r>
              <a:rPr lang="en-GB" sz="1400" dirty="0">
                <a:solidFill>
                  <a:schemeClr val="tx1"/>
                </a:solidFill>
                <a:highlight>
                  <a:srgbClr val="FFFFFF"/>
                </a:highlight>
                <a:latin typeface="Arial"/>
                <a:ea typeface="Open Sans"/>
                <a:cs typeface="Arial"/>
              </a:rPr>
              <a:t>Both biological and environmental factors probably have an impact on Isaac's </a:t>
            </a:r>
            <a:r>
              <a:rPr lang="en-GB" sz="1400">
                <a:solidFill>
                  <a:schemeClr val="tx1"/>
                </a:solidFill>
                <a:highlight>
                  <a:srgbClr val="FFFFFF"/>
                </a:highlight>
                <a:latin typeface="Arial"/>
                <a:ea typeface="Open Sans"/>
                <a:cs typeface="Arial"/>
              </a:rPr>
              <a:t>growth and well-being. </a:t>
            </a:r>
            <a:r>
              <a:rPr lang="en-GB" sz="1400" dirty="0">
                <a:solidFill>
                  <a:schemeClr val="tx1"/>
                </a:solidFill>
                <a:highlight>
                  <a:srgbClr val="FFFFFF"/>
                </a:highlight>
                <a:latin typeface="Arial"/>
                <a:ea typeface="Open Sans"/>
                <a:cs typeface="Arial"/>
              </a:rPr>
              <a:t>His reclusive behaviour and separation anxiety may be influenced by biological factors like temperament, early brain development, and genetic predispositions. However, his language development, social confidence, and emotional well-being seem to have been greatly impacted by environmental circumstances, such  his mother's postpartum depression, interrupted childcare, little social engagement, and recent life transitions. All things considered, the best explanation for Isaac's developmental outcomes is  that nature and nurture interacted. </a:t>
            </a:r>
            <a:br>
              <a:rPr lang="en-GB" sz="1200" dirty="0">
                <a:solidFill>
                  <a:srgbClr val="000000"/>
                </a:solidFill>
                <a:highlight>
                  <a:srgbClr val="FFFFFF"/>
                </a:highlight>
                <a:latin typeface="Open Sans"/>
                <a:ea typeface="Open Sans"/>
                <a:cs typeface="Open Sans"/>
              </a:rPr>
            </a:br>
            <a:r>
              <a:rPr lang="en-GB" sz="1400" dirty="0">
                <a:latin typeface="Arial"/>
                <a:ea typeface="+mn-lt"/>
                <a:cs typeface="Arial"/>
              </a:rPr>
              <a:t> (Gross, 2020).</a:t>
            </a:r>
            <a:endParaRPr lang="en-GB" sz="1400" dirty="0">
              <a:latin typeface="Arial"/>
              <a:cs typeface="Arial"/>
            </a:endParaRPr>
          </a:p>
          <a:p>
            <a:pPr>
              <a:lnSpc>
                <a:spcPct val="100000"/>
              </a:lnSpc>
            </a:pPr>
            <a:endParaRPr lang="en-GB" sz="1400"/>
          </a:p>
        </p:txBody>
      </p:sp>
      <p:grpSp>
        <p:nvGrpSpPr>
          <p:cNvPr id="14" name="Group 13">
            <a:extLst>
              <a:ext uri="{FF2B5EF4-FFF2-40B4-BE49-F238E27FC236}">
                <a16:creationId xmlns:a16="http://schemas.microsoft.com/office/drawing/2014/main" id="{1148C992-36DE-4449-B92D-49AE04B5D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41417" y="4244117"/>
            <a:ext cx="867485" cy="115439"/>
            <a:chOff x="8910933" y="1861308"/>
            <a:chExt cx="867485" cy="115439"/>
          </a:xfrm>
        </p:grpSpPr>
        <p:sp>
          <p:nvSpPr>
            <p:cNvPr id="15" name="Rectangle 14">
              <a:extLst>
                <a:ext uri="{FF2B5EF4-FFF2-40B4-BE49-F238E27FC236}">
                  <a16:creationId xmlns:a16="http://schemas.microsoft.com/office/drawing/2014/main" id="{D765B2C1-DF41-437F-9F2D-C33E46FA2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B6AA37ED-ED19-4857-9B2C-777E8F707C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45F6E87-86FB-440C-9EB4-A48D11C72C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06575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3" name="Rectangle 12">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2473D80-8872-4E03-7091-AAD732294304}"/>
              </a:ext>
            </a:extLst>
          </p:cNvPr>
          <p:cNvSpPr>
            <a:spLocks noGrp="1"/>
          </p:cNvSpPr>
          <p:nvPr>
            <p:ph type="title"/>
          </p:nvPr>
        </p:nvSpPr>
        <p:spPr>
          <a:xfrm>
            <a:off x="1411357" y="1351429"/>
            <a:ext cx="3369365" cy="2871320"/>
          </a:xfrm>
        </p:spPr>
        <p:txBody>
          <a:bodyPr anchor="ctr">
            <a:normAutofit/>
          </a:bodyPr>
          <a:lstStyle/>
          <a:p>
            <a:pPr algn="ctr"/>
            <a:r>
              <a:rPr lang="en-GB"/>
              <a:t>Strengths, weaknesses, and limitations</a:t>
            </a:r>
          </a:p>
        </p:txBody>
      </p:sp>
      <p:sp>
        <p:nvSpPr>
          <p:cNvPr id="3" name="Content Placeholder 2">
            <a:extLst>
              <a:ext uri="{FF2B5EF4-FFF2-40B4-BE49-F238E27FC236}">
                <a16:creationId xmlns:a16="http://schemas.microsoft.com/office/drawing/2014/main" id="{BD5ED0D5-F825-95C2-8DF2-4780C67E1A81}"/>
              </a:ext>
            </a:extLst>
          </p:cNvPr>
          <p:cNvSpPr>
            <a:spLocks noGrp="1"/>
          </p:cNvSpPr>
          <p:nvPr>
            <p:ph idx="1"/>
          </p:nvPr>
        </p:nvSpPr>
        <p:spPr>
          <a:xfrm>
            <a:off x="5570316" y="278203"/>
            <a:ext cx="6733827" cy="5970916"/>
          </a:xfrm>
        </p:spPr>
        <p:txBody>
          <a:bodyPr vert="horz" lIns="91440" tIns="45720" rIns="91440" bIns="45720" rtlCol="0" anchor="ctr">
            <a:noAutofit/>
          </a:bodyPr>
          <a:lstStyle/>
          <a:p>
            <a:pPr>
              <a:lnSpc>
                <a:spcPct val="100000"/>
              </a:lnSpc>
            </a:pPr>
            <a:r>
              <a:rPr lang="en-GB" sz="1200">
                <a:latin typeface="Arial"/>
                <a:cs typeface="Arial"/>
              </a:rPr>
              <a:t>Strengths</a:t>
            </a:r>
            <a:endParaRPr lang="en-US" sz="1200">
              <a:latin typeface="Arial"/>
              <a:cs typeface="Arial"/>
            </a:endParaRPr>
          </a:p>
          <a:p>
            <a:pPr>
              <a:lnSpc>
                <a:spcPct val="100000"/>
              </a:lnSpc>
            </a:pPr>
            <a:r>
              <a:rPr lang="en-GB" sz="1200">
                <a:latin typeface="Arial"/>
                <a:ea typeface="+mn-lt"/>
                <a:cs typeface="Arial"/>
              </a:rPr>
              <a:t>Youngsters are thought of as active learners who pick up knowledge by play and investigation.</a:t>
            </a:r>
            <a:endParaRPr lang="en-GB" sz="1200">
              <a:latin typeface="Arial"/>
              <a:cs typeface="Arial"/>
            </a:endParaRPr>
          </a:p>
          <a:p>
            <a:pPr>
              <a:lnSpc>
                <a:spcPct val="100000"/>
              </a:lnSpc>
            </a:pPr>
            <a:r>
              <a:rPr lang="en-GB" sz="1200">
                <a:latin typeface="Arial"/>
                <a:ea typeface="+mn-lt"/>
                <a:cs typeface="Arial"/>
              </a:rPr>
              <a:t>Encourages play-based learning, which is popular in early childhood environments.</a:t>
            </a:r>
            <a:endParaRPr lang="en-GB" sz="1200">
              <a:latin typeface="Arial"/>
              <a:cs typeface="Arial"/>
            </a:endParaRPr>
          </a:p>
          <a:p>
            <a:pPr>
              <a:lnSpc>
                <a:spcPct val="100000"/>
              </a:lnSpc>
            </a:pPr>
            <a:r>
              <a:rPr lang="en-GB" sz="1200">
                <a:latin typeface="Arial"/>
                <a:ea typeface="+mn-lt"/>
                <a:cs typeface="Arial"/>
              </a:rPr>
              <a:t>Because it emphasises the value of language, symbolic thinking, and imaginative play during the Preoperational Stage, it is pertinent to Isaac (Halpenny and Pettersen, 2014).</a:t>
            </a:r>
            <a:endParaRPr lang="en-GB" sz="1200">
              <a:latin typeface="Arial"/>
              <a:cs typeface="Arial"/>
            </a:endParaRPr>
          </a:p>
          <a:p>
            <a:pPr>
              <a:lnSpc>
                <a:spcPct val="100000"/>
              </a:lnSpc>
            </a:pPr>
            <a:r>
              <a:rPr lang="en-GB" sz="1200">
                <a:latin typeface="Arial"/>
                <a:ea typeface="+mn-lt"/>
                <a:cs typeface="Arial"/>
              </a:rPr>
              <a:t>Restrictions</a:t>
            </a:r>
            <a:endParaRPr lang="en-GB" sz="1200" dirty="0">
              <a:latin typeface="Arial"/>
              <a:ea typeface="+mn-lt"/>
              <a:cs typeface="Arial"/>
            </a:endParaRPr>
          </a:p>
          <a:p>
            <a:pPr>
              <a:lnSpc>
                <a:spcPct val="100000"/>
              </a:lnSpc>
            </a:pPr>
            <a:r>
              <a:rPr lang="en-GB" sz="1200">
                <a:latin typeface="Arial"/>
                <a:ea typeface="+mn-lt"/>
                <a:cs typeface="Arial"/>
              </a:rPr>
              <a:t>Ignores emotional aspects in favour of concentrating primarily on cognitive development.</a:t>
            </a:r>
            <a:endParaRPr lang="en-GB" sz="1200">
              <a:latin typeface="Arial"/>
              <a:cs typeface="Arial"/>
            </a:endParaRPr>
          </a:p>
          <a:p>
            <a:pPr>
              <a:lnSpc>
                <a:spcPct val="100000"/>
              </a:lnSpc>
            </a:pPr>
            <a:r>
              <a:rPr lang="en-GB" sz="1200">
                <a:latin typeface="Arial"/>
                <a:ea typeface="+mn-lt"/>
                <a:cs typeface="Arial"/>
              </a:rPr>
              <a:t>Does not adequately address Isaac's clinginess, separation anxiety, or the effects of his mother's mental health.</a:t>
            </a:r>
            <a:endParaRPr lang="en-GB" sz="1200">
              <a:latin typeface="Arial"/>
              <a:cs typeface="Arial"/>
            </a:endParaRPr>
          </a:p>
          <a:p>
            <a:pPr>
              <a:lnSpc>
                <a:spcPct val="100000"/>
              </a:lnSpc>
            </a:pPr>
            <a:r>
              <a:rPr lang="en-GB" sz="1200">
                <a:latin typeface="Arial"/>
                <a:ea typeface="+mn-lt"/>
                <a:cs typeface="Arial"/>
              </a:rPr>
              <a:t>Undervalues the value of social connection and adult help.</a:t>
            </a:r>
            <a:endParaRPr lang="en-GB" sz="1200">
              <a:latin typeface="Arial"/>
              <a:cs typeface="Arial"/>
            </a:endParaRPr>
          </a:p>
          <a:p>
            <a:pPr>
              <a:lnSpc>
                <a:spcPct val="100000"/>
              </a:lnSpc>
            </a:pPr>
            <a:r>
              <a:rPr lang="en-GB" sz="1200">
                <a:latin typeface="Arial"/>
                <a:ea typeface="+mn-lt"/>
                <a:cs typeface="Arial"/>
              </a:rPr>
              <a:t>Pays little attention to environmental issues like relocation and interrupted childcare.</a:t>
            </a:r>
            <a:endParaRPr lang="en-GB" sz="1200">
              <a:latin typeface="Arial"/>
              <a:cs typeface="Arial"/>
            </a:endParaRPr>
          </a:p>
          <a:p>
            <a:pPr>
              <a:lnSpc>
                <a:spcPct val="100000"/>
              </a:lnSpc>
            </a:pPr>
            <a:r>
              <a:rPr lang="en-GB" sz="1200">
                <a:latin typeface="Arial"/>
                <a:ea typeface="+mn-lt"/>
                <a:cs typeface="Arial"/>
              </a:rPr>
              <a:t>Evaluation: Although Piaget's theory contributes to the explanation of Isaac's cognitive development, it falls short in explaining the social and emotional difficulties noted in the case study.</a:t>
            </a:r>
            <a:endParaRPr lang="en-GB" sz="1200">
              <a:latin typeface="Arial"/>
              <a:cs typeface="Arial"/>
            </a:endParaRPr>
          </a:p>
        </p:txBody>
      </p:sp>
    </p:spTree>
    <p:extLst>
      <p:ext uri="{BB962C8B-B14F-4D97-AF65-F5344CB8AC3E}">
        <p14:creationId xmlns:p14="http://schemas.microsoft.com/office/powerpoint/2010/main" val="2696758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97F34F9-F7CE-4D62-8F8B-2E98B0394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AEC8AF-1896-43A9-BF10-CE06FD254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E199BD9-A6EE-4972-BFB5-2AAE28288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19"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EF9138-8756-1BDC-329F-2D6BF327FFCF}"/>
              </a:ext>
            </a:extLst>
          </p:cNvPr>
          <p:cNvSpPr>
            <a:spLocks noGrp="1"/>
          </p:cNvSpPr>
          <p:nvPr>
            <p:ph type="title"/>
          </p:nvPr>
        </p:nvSpPr>
        <p:spPr>
          <a:xfrm>
            <a:off x="1324533" y="1066798"/>
            <a:ext cx="3301255" cy="2668172"/>
          </a:xfrm>
        </p:spPr>
        <p:txBody>
          <a:bodyPr anchor="b">
            <a:normAutofit/>
          </a:bodyPr>
          <a:lstStyle/>
          <a:p>
            <a:pPr algn="ctr"/>
            <a:r>
              <a:rPr lang="en-GB"/>
              <a:t>Alternative Theory- </a:t>
            </a:r>
            <a:r>
              <a:rPr lang="en-GB">
                <a:ea typeface="+mj-lt"/>
                <a:cs typeface="+mj-lt"/>
              </a:rPr>
              <a:t>Vygotsky's Sociocultural Theory</a:t>
            </a:r>
            <a:endParaRPr lang="en-US"/>
          </a:p>
        </p:txBody>
      </p:sp>
      <p:sp>
        <p:nvSpPr>
          <p:cNvPr id="3" name="Content Placeholder 2">
            <a:extLst>
              <a:ext uri="{FF2B5EF4-FFF2-40B4-BE49-F238E27FC236}">
                <a16:creationId xmlns:a16="http://schemas.microsoft.com/office/drawing/2014/main" id="{9E07B677-92D3-EA15-1C24-C03AC084F1F3}"/>
              </a:ext>
            </a:extLst>
          </p:cNvPr>
          <p:cNvSpPr>
            <a:spLocks noGrp="1"/>
          </p:cNvSpPr>
          <p:nvPr>
            <p:ph idx="1"/>
          </p:nvPr>
        </p:nvSpPr>
        <p:spPr>
          <a:xfrm>
            <a:off x="5536032" y="1081176"/>
            <a:ext cx="6494943" cy="4696495"/>
          </a:xfrm>
        </p:spPr>
        <p:txBody>
          <a:bodyPr vert="horz" lIns="91440" tIns="45720" rIns="91440" bIns="45720" rtlCol="0" anchor="ctr">
            <a:noAutofit/>
          </a:bodyPr>
          <a:lstStyle/>
          <a:p>
            <a:pPr>
              <a:lnSpc>
                <a:spcPct val="150000"/>
              </a:lnSpc>
            </a:pPr>
            <a:r>
              <a:rPr lang="en-GB" sz="1600">
                <a:latin typeface="Arial"/>
                <a:ea typeface="+mn-lt"/>
                <a:cs typeface="Arial"/>
              </a:rPr>
              <a:t>Why Isaac Could Benefit More from Vygotsky</a:t>
            </a:r>
            <a:endParaRPr lang="en-US" sz="1600">
              <a:latin typeface="Arial"/>
              <a:cs typeface="Arial"/>
            </a:endParaRPr>
          </a:p>
          <a:p>
            <a:pPr marL="342900" indent="-342900">
              <a:lnSpc>
                <a:spcPct val="150000"/>
              </a:lnSpc>
              <a:buFont typeface="Wingdings"/>
              <a:buChar char="Ø"/>
            </a:pPr>
            <a:r>
              <a:rPr lang="en-GB" sz="1600">
                <a:latin typeface="Arial"/>
                <a:ea typeface="+mn-lt"/>
                <a:cs typeface="Arial"/>
              </a:rPr>
              <a:t>highlights how crucial social connection is to learning and growth.</a:t>
            </a:r>
            <a:endParaRPr lang="en-GB" sz="1600" dirty="0">
              <a:latin typeface="Arial"/>
              <a:ea typeface="+mn-lt"/>
              <a:cs typeface="Arial"/>
            </a:endParaRPr>
          </a:p>
          <a:p>
            <a:pPr marL="342900" indent="-342900">
              <a:lnSpc>
                <a:spcPct val="150000"/>
              </a:lnSpc>
              <a:buFont typeface="Wingdings"/>
              <a:buChar char="Ø"/>
            </a:pPr>
            <a:r>
              <a:rPr lang="en-GB" sz="1600">
                <a:latin typeface="Arial"/>
                <a:ea typeface="+mn-lt"/>
                <a:cs typeface="Arial"/>
              </a:rPr>
              <a:t>draws attention to language's importance as a tool for cognitive growth.</a:t>
            </a:r>
            <a:endParaRPr lang="en-GB" sz="1600" dirty="0">
              <a:latin typeface="Arial"/>
              <a:ea typeface="+mn-lt"/>
              <a:cs typeface="Arial"/>
            </a:endParaRPr>
          </a:p>
          <a:p>
            <a:pPr marL="342900" indent="-342900">
              <a:lnSpc>
                <a:spcPct val="150000"/>
              </a:lnSpc>
              <a:buFont typeface="Wingdings"/>
              <a:buChar char="Ø"/>
            </a:pPr>
            <a:r>
              <a:rPr lang="en-GB" sz="1600">
                <a:latin typeface="Arial"/>
                <a:ea typeface="+mn-lt"/>
                <a:cs typeface="Arial"/>
              </a:rPr>
              <a:t>acknowledges the impact of connections, family, and surroundings on growth.</a:t>
            </a:r>
            <a:endParaRPr lang="en-GB" sz="1600" dirty="0">
              <a:latin typeface="Arial"/>
              <a:ea typeface="+mn-lt"/>
              <a:cs typeface="Arial"/>
            </a:endParaRPr>
          </a:p>
          <a:p>
            <a:pPr marL="342900" indent="-342900">
              <a:lnSpc>
                <a:spcPct val="150000"/>
              </a:lnSpc>
              <a:buFont typeface="Wingdings"/>
              <a:buChar char="Ø"/>
            </a:pPr>
            <a:r>
              <a:rPr lang="en-GB" sz="1600">
                <a:latin typeface="Arial"/>
                <a:ea typeface="+mn-lt"/>
                <a:cs typeface="Arial"/>
              </a:rPr>
              <a:t>explains the potential effects of insufficient social connection and interrupted childcare on development.</a:t>
            </a:r>
            <a:endParaRPr lang="en-GB" sz="1600" dirty="0">
              <a:latin typeface="Arial"/>
              <a:ea typeface="+mn-lt"/>
              <a:cs typeface="Arial"/>
            </a:endParaRPr>
          </a:p>
          <a:p>
            <a:pPr marL="342900" indent="-342900">
              <a:lnSpc>
                <a:spcPct val="150000"/>
              </a:lnSpc>
              <a:buFont typeface="Wingdings"/>
              <a:buChar char="Ø"/>
            </a:pPr>
            <a:r>
              <a:rPr lang="en-GB" sz="1600">
                <a:latin typeface="Arial"/>
                <a:ea typeface="+mn-lt"/>
                <a:cs typeface="Arial"/>
              </a:rPr>
              <a:t>draws attention to how learning and welfare are affected by maternal mental health.</a:t>
            </a:r>
            <a:endParaRPr lang="en-GB" sz="1600" dirty="0">
              <a:latin typeface="Arial"/>
              <a:ea typeface="+mn-lt"/>
              <a:cs typeface="Arial"/>
            </a:endParaRPr>
          </a:p>
          <a:p>
            <a:pPr marL="342900" indent="-342900">
              <a:lnSpc>
                <a:spcPct val="150000"/>
              </a:lnSpc>
              <a:buFont typeface="Wingdings"/>
              <a:buChar char="Ø"/>
            </a:pPr>
            <a:r>
              <a:rPr lang="en-GB" sz="1600">
                <a:latin typeface="Arial"/>
                <a:ea typeface="+mn-lt"/>
                <a:cs typeface="Arial"/>
              </a:rPr>
              <a:t>encourages the use of family support services, speech and language therapists, and key wor</a:t>
            </a:r>
            <a:r>
              <a:rPr lang="en-GB" sz="1600">
                <a:solidFill>
                  <a:schemeClr val="tx1">
                    <a:lumMod val="95000"/>
                    <a:lumOff val="5000"/>
                  </a:schemeClr>
                </a:solidFill>
                <a:latin typeface="Arial"/>
                <a:ea typeface="+mn-lt"/>
                <a:cs typeface="Arial"/>
              </a:rPr>
              <a:t>kers in interventions.</a:t>
            </a:r>
          </a:p>
          <a:p>
            <a:pPr>
              <a:lnSpc>
                <a:spcPct val="100000"/>
              </a:lnSpc>
            </a:pPr>
            <a:r>
              <a:rPr lang="en-GB" sz="1600">
                <a:solidFill>
                  <a:schemeClr val="tx1">
                    <a:lumMod val="95000"/>
                    <a:lumOff val="5000"/>
                  </a:schemeClr>
                </a:solidFill>
                <a:latin typeface="Arial"/>
                <a:cs typeface="Arial"/>
              </a:rPr>
              <a:t>(Huang, 2021)</a:t>
            </a:r>
          </a:p>
        </p:txBody>
      </p:sp>
      <p:grpSp>
        <p:nvGrpSpPr>
          <p:cNvPr id="14" name="Group 13">
            <a:extLst>
              <a:ext uri="{FF2B5EF4-FFF2-40B4-BE49-F238E27FC236}">
                <a16:creationId xmlns:a16="http://schemas.microsoft.com/office/drawing/2014/main" id="{1148C992-36DE-4449-B92D-49AE04B5D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41417" y="4244117"/>
            <a:ext cx="867485" cy="115439"/>
            <a:chOff x="8910933" y="1861308"/>
            <a:chExt cx="867485" cy="115439"/>
          </a:xfrm>
        </p:grpSpPr>
        <p:sp>
          <p:nvSpPr>
            <p:cNvPr id="15" name="Rectangle 14">
              <a:extLst>
                <a:ext uri="{FF2B5EF4-FFF2-40B4-BE49-F238E27FC236}">
                  <a16:creationId xmlns:a16="http://schemas.microsoft.com/office/drawing/2014/main" id="{D765B2C1-DF41-437F-9F2D-C33E46FA2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B6AA37ED-ED19-4857-9B2C-777E8F707C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45F6E87-86FB-440C-9EB4-A48D11C72C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311632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0" name="Group 39">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41" name="Rectangle 40">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2" name="Straight Connector 41">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2733C3D-354E-6CE3-4F30-1E3E8246C0C7}"/>
              </a:ext>
            </a:extLst>
          </p:cNvPr>
          <p:cNvSpPr>
            <a:spLocks noGrp="1"/>
          </p:cNvSpPr>
          <p:nvPr>
            <p:ph type="title"/>
          </p:nvPr>
        </p:nvSpPr>
        <p:spPr>
          <a:xfrm>
            <a:off x="1411357" y="1351429"/>
            <a:ext cx="3369365" cy="2871320"/>
          </a:xfrm>
        </p:spPr>
        <p:txBody>
          <a:bodyPr anchor="ctr">
            <a:normAutofit/>
          </a:bodyPr>
          <a:lstStyle/>
          <a:p>
            <a:pPr algn="ctr"/>
            <a:r>
              <a:rPr lang="en-GB">
                <a:latin typeface="Bembo"/>
                <a:cs typeface="Arial"/>
              </a:rPr>
              <a:t>Conclusion</a:t>
            </a:r>
            <a:r>
              <a:rPr lang="en-GB">
                <a:latin typeface="Arial"/>
                <a:cs typeface="Arial"/>
              </a:rPr>
              <a:t> </a:t>
            </a:r>
            <a:endParaRPr lang="en-GB" err="1">
              <a:latin typeface="Arial"/>
              <a:cs typeface="Arial"/>
            </a:endParaRPr>
          </a:p>
        </p:txBody>
      </p:sp>
      <p:sp>
        <p:nvSpPr>
          <p:cNvPr id="3" name="Content Placeholder 2">
            <a:extLst>
              <a:ext uri="{FF2B5EF4-FFF2-40B4-BE49-F238E27FC236}">
                <a16:creationId xmlns:a16="http://schemas.microsoft.com/office/drawing/2014/main" id="{8163AA8C-C6E1-2A17-9A70-3650A09ED97A}"/>
              </a:ext>
            </a:extLst>
          </p:cNvPr>
          <p:cNvSpPr>
            <a:spLocks noGrp="1"/>
          </p:cNvSpPr>
          <p:nvPr>
            <p:ph idx="1"/>
          </p:nvPr>
        </p:nvSpPr>
        <p:spPr>
          <a:xfrm>
            <a:off x="5440920" y="738277"/>
            <a:ext cx="6590054" cy="5410200"/>
          </a:xfrm>
        </p:spPr>
        <p:txBody>
          <a:bodyPr vert="horz" lIns="91440" tIns="45720" rIns="91440" bIns="45720" rtlCol="0" anchor="ctr">
            <a:noAutofit/>
          </a:bodyPr>
          <a:lstStyle/>
          <a:p>
            <a:pPr>
              <a:lnSpc>
                <a:spcPct val="150000"/>
              </a:lnSpc>
            </a:pPr>
            <a:r>
              <a:rPr lang="en-GB" sz="1200" dirty="0">
                <a:solidFill>
                  <a:schemeClr val="tx1"/>
                </a:solidFill>
                <a:highlight>
                  <a:srgbClr val="FFFFFF"/>
                </a:highlight>
                <a:latin typeface="Open Sans"/>
                <a:ea typeface="Open Sans"/>
                <a:cs typeface="Open Sans"/>
              </a:rPr>
              <a:t>By highlighting the significance of play, exploration, language, and active learning throughout the Preoperational Stage, Piaget's Cognitive growth Theory helps in the explanation of Isaac's cognitive growth. </a:t>
            </a:r>
            <a:r>
              <a:rPr lang="en-GB" sz="1200">
                <a:solidFill>
                  <a:schemeClr val="tx1"/>
                </a:solidFill>
                <a:highlight>
                  <a:srgbClr val="FFFFFF"/>
                </a:highlight>
                <a:latin typeface="Open Sans"/>
                <a:ea typeface="Open Sans"/>
                <a:cs typeface="Open Sans"/>
              </a:rPr>
              <a:t>The impact of social connections, life experiences, mental health, and emotional well-being is not fully considered, though. </a:t>
            </a:r>
            <a:r>
              <a:rPr lang="en-GB" sz="1200" dirty="0">
                <a:solidFill>
                  <a:schemeClr val="tx1"/>
                </a:solidFill>
                <a:highlight>
                  <a:srgbClr val="FFFFFF"/>
                </a:highlight>
                <a:latin typeface="Open Sans"/>
                <a:ea typeface="Open Sans"/>
                <a:cs typeface="Open Sans"/>
              </a:rPr>
              <a:t>Therefore, a more thorough understanding of Isaac's developmental needs, including the effects of elements like his mother's mental health and interrupted childcare experiences, can be obtained by merging Piaget's theory with Lev Vygotsky Sociocultural Theory.</a:t>
            </a:r>
            <a:endParaRPr lang="en-US" dirty="0">
              <a:solidFill>
                <a:schemeClr val="tx1"/>
              </a:solidFill>
            </a:endParaRPr>
          </a:p>
          <a:p>
            <a:pPr>
              <a:lnSpc>
                <a:spcPct val="150000"/>
              </a:lnSpc>
            </a:pPr>
            <a:r>
              <a:rPr lang="en-GB" sz="1400">
                <a:solidFill>
                  <a:schemeClr val="tx1"/>
                </a:solidFill>
                <a:latin typeface="Arial"/>
                <a:cs typeface="Arial"/>
              </a:rPr>
              <a:t>Take away Message</a:t>
            </a:r>
          </a:p>
          <a:p>
            <a:pPr>
              <a:lnSpc>
                <a:spcPct val="150000"/>
              </a:lnSpc>
            </a:pPr>
            <a:r>
              <a:rPr lang="en-GB" sz="1400" dirty="0">
                <a:latin typeface="Arial"/>
                <a:ea typeface="+mn-lt"/>
                <a:cs typeface="Arial"/>
              </a:rPr>
              <a:t>Health and social care professionals can better understand children's development, identify support needs, and implement successful interventions that benefit kids and families by using psychological theories.</a:t>
            </a:r>
          </a:p>
        </p:txBody>
      </p:sp>
    </p:spTree>
    <p:extLst>
      <p:ext uri="{BB962C8B-B14F-4D97-AF65-F5344CB8AC3E}">
        <p14:creationId xmlns:p14="http://schemas.microsoft.com/office/powerpoint/2010/main" val="20915199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BC3A9-C4DA-A59E-03B8-0CD8FAB7D471}"/>
              </a:ext>
            </a:extLst>
          </p:cNvPr>
          <p:cNvSpPr>
            <a:spLocks noGrp="1"/>
          </p:cNvSpPr>
          <p:nvPr>
            <p:ph type="title"/>
          </p:nvPr>
        </p:nvSpPr>
        <p:spPr>
          <a:xfrm>
            <a:off x="626134" y="-225006"/>
            <a:ext cx="10134600" cy="1288489"/>
          </a:xfrm>
        </p:spPr>
        <p:txBody>
          <a:bodyPr/>
          <a:lstStyle/>
          <a:p>
            <a:r>
              <a:rPr lang="en-GB"/>
              <a:t>References </a:t>
            </a:r>
          </a:p>
        </p:txBody>
      </p:sp>
      <p:sp>
        <p:nvSpPr>
          <p:cNvPr id="3" name="Content Placeholder 2">
            <a:extLst>
              <a:ext uri="{FF2B5EF4-FFF2-40B4-BE49-F238E27FC236}">
                <a16:creationId xmlns:a16="http://schemas.microsoft.com/office/drawing/2014/main" id="{0E573B16-7D15-7776-AD23-06777610153F}"/>
              </a:ext>
            </a:extLst>
          </p:cNvPr>
          <p:cNvSpPr>
            <a:spLocks noGrp="1"/>
          </p:cNvSpPr>
          <p:nvPr>
            <p:ph idx="1"/>
          </p:nvPr>
        </p:nvSpPr>
        <p:spPr>
          <a:xfrm>
            <a:off x="439228" y="1241752"/>
            <a:ext cx="11342298" cy="5018889"/>
          </a:xfrm>
        </p:spPr>
        <p:txBody>
          <a:bodyPr vert="horz" lIns="91440" tIns="45720" rIns="91440" bIns="45720" rtlCol="0" anchor="t">
            <a:noAutofit/>
          </a:bodyPr>
          <a:lstStyle/>
          <a:p>
            <a:pPr>
              <a:lnSpc>
                <a:spcPct val="170000"/>
              </a:lnSpc>
            </a:pPr>
            <a:r>
              <a:rPr lang="en-GB" sz="1400" dirty="0" err="1">
                <a:latin typeface="Arial"/>
                <a:ea typeface="+mn-lt"/>
                <a:cs typeface="Arial"/>
              </a:rPr>
              <a:t>Cerovac</a:t>
            </a:r>
            <a:r>
              <a:rPr lang="en-GB" sz="1400" dirty="0">
                <a:latin typeface="Arial"/>
                <a:ea typeface="+mn-lt"/>
                <a:cs typeface="Arial"/>
              </a:rPr>
              <a:t>, M. and Keane, T. (2024) ‘Early insights into Piaget’s cognitive development model through the lens of the Technologies curriculum’, </a:t>
            </a:r>
            <a:r>
              <a:rPr lang="en-GB" sz="1400" i="1" dirty="0">
                <a:latin typeface="Arial"/>
                <a:ea typeface="+mn-lt"/>
                <a:cs typeface="Arial"/>
              </a:rPr>
              <a:t>International Journal of Technology and Design Education</a:t>
            </a:r>
            <a:r>
              <a:rPr lang="en-GB" sz="1400" dirty="0">
                <a:latin typeface="Arial"/>
                <a:ea typeface="+mn-lt"/>
                <a:cs typeface="Arial"/>
              </a:rPr>
              <a:t>, 35, pp. 61–81. Available at: </a:t>
            </a:r>
            <a:r>
              <a:rPr lang="en-GB" sz="1400" dirty="0">
                <a:latin typeface="Arial"/>
                <a:ea typeface="+mn-lt"/>
                <a:cs typeface="Arial"/>
                <a:hlinkClick r:id="rId2"/>
              </a:rPr>
              <a:t>https://doi.org/10.1007/s10798-024-09906-5</a:t>
            </a:r>
            <a:r>
              <a:rPr lang="en-GB" sz="1400" dirty="0">
                <a:latin typeface="Arial"/>
                <a:ea typeface="+mn-lt"/>
                <a:cs typeface="Arial"/>
              </a:rPr>
              <a:t> (Accessed: 14 June 2026).</a:t>
            </a:r>
            <a:endParaRPr lang="en-US" sz="1400">
              <a:latin typeface="Arial"/>
              <a:ea typeface="+mn-lt"/>
              <a:cs typeface="Arial"/>
            </a:endParaRPr>
          </a:p>
          <a:p>
            <a:pPr>
              <a:lnSpc>
                <a:spcPct val="170000"/>
              </a:lnSpc>
            </a:pPr>
            <a:r>
              <a:rPr lang="en-GB" sz="1400" dirty="0">
                <a:latin typeface="Arial"/>
                <a:ea typeface="+mn-lt"/>
                <a:cs typeface="Arial"/>
              </a:rPr>
              <a:t>Gross, R. (2020) </a:t>
            </a:r>
            <a:r>
              <a:rPr lang="en-GB" sz="1400" i="1" dirty="0">
                <a:latin typeface="Arial"/>
                <a:ea typeface="+mn-lt"/>
                <a:cs typeface="Arial"/>
              </a:rPr>
              <a:t>Psychology: The Science of Mind and Behaviour</a:t>
            </a:r>
            <a:r>
              <a:rPr lang="en-GB" sz="1400" dirty="0">
                <a:latin typeface="Arial"/>
                <a:ea typeface="+mn-lt"/>
                <a:cs typeface="Arial"/>
              </a:rPr>
              <a:t>. 8th </a:t>
            </a:r>
            <a:r>
              <a:rPr lang="en-GB" sz="1400" dirty="0" err="1">
                <a:latin typeface="Arial"/>
                <a:ea typeface="+mn-lt"/>
                <a:cs typeface="Arial"/>
              </a:rPr>
              <a:t>edn</a:t>
            </a:r>
            <a:r>
              <a:rPr lang="en-GB" sz="1400" dirty="0">
                <a:latin typeface="Arial"/>
                <a:ea typeface="+mn-lt"/>
                <a:cs typeface="Arial"/>
              </a:rPr>
              <a:t>. London: Hachette Learning. </a:t>
            </a:r>
            <a:endParaRPr lang="en-GB" sz="1400">
              <a:solidFill>
                <a:srgbClr val="2C2830"/>
              </a:solidFill>
              <a:latin typeface="Arial"/>
              <a:ea typeface="+mn-lt"/>
              <a:cs typeface="Arial"/>
            </a:endParaRPr>
          </a:p>
          <a:p>
            <a:pPr>
              <a:lnSpc>
                <a:spcPct val="170000"/>
              </a:lnSpc>
            </a:pPr>
            <a:r>
              <a:rPr lang="en-GB" sz="1400">
                <a:latin typeface="Arial"/>
                <a:ea typeface="+mn-lt"/>
                <a:cs typeface="Arial"/>
              </a:rPr>
              <a:t>Halpenny, A.M. and Pettersen, J. (2014) </a:t>
            </a:r>
            <a:r>
              <a:rPr lang="en-GB" sz="1400" i="1">
                <a:latin typeface="Arial"/>
                <a:ea typeface="+mn-lt"/>
                <a:cs typeface="Arial"/>
              </a:rPr>
              <a:t>Introducing Piaget: A Guide for Practitioners and Students in Early Years Education</a:t>
            </a:r>
            <a:r>
              <a:rPr lang="en-GB" sz="1400">
                <a:latin typeface="Arial"/>
                <a:ea typeface="+mn-lt"/>
                <a:cs typeface="Arial"/>
              </a:rPr>
              <a:t>. London: Routledge.</a:t>
            </a:r>
            <a:endParaRPr lang="en-GB" sz="1400">
              <a:latin typeface="Arial"/>
              <a:cs typeface="Arial"/>
            </a:endParaRPr>
          </a:p>
          <a:p>
            <a:pPr>
              <a:lnSpc>
                <a:spcPct val="170000"/>
              </a:lnSpc>
            </a:pPr>
            <a:r>
              <a:rPr lang="en-GB" sz="1400" dirty="0">
                <a:latin typeface="Arial"/>
                <a:ea typeface="+mn-lt"/>
                <a:cs typeface="Arial"/>
              </a:rPr>
              <a:t>Kazi, S. and </a:t>
            </a:r>
            <a:r>
              <a:rPr lang="en-GB" sz="1400" dirty="0" err="1">
                <a:latin typeface="Arial"/>
                <a:ea typeface="+mn-lt"/>
                <a:cs typeface="Arial"/>
              </a:rPr>
              <a:t>Galanaki</a:t>
            </a:r>
            <a:r>
              <a:rPr lang="en-GB" sz="1400" dirty="0">
                <a:latin typeface="Arial"/>
                <a:ea typeface="+mn-lt"/>
                <a:cs typeface="Arial"/>
              </a:rPr>
              <a:t>, E. (2020) </a:t>
            </a:r>
            <a:r>
              <a:rPr lang="en-GB" sz="1400" i="1" dirty="0">
                <a:latin typeface="Arial"/>
                <a:ea typeface="+mn-lt"/>
                <a:cs typeface="Arial"/>
              </a:rPr>
              <a:t>Piagetian Theory of Cognitive Development</a:t>
            </a:r>
            <a:r>
              <a:rPr lang="en-GB" sz="1400" dirty="0">
                <a:latin typeface="Arial"/>
                <a:ea typeface="+mn-lt"/>
                <a:cs typeface="Arial"/>
              </a:rPr>
              <a:t>. In: Hupp, S. and Jewell, J.D. (eds.) </a:t>
            </a:r>
            <a:r>
              <a:rPr lang="en-GB" sz="1400" i="1" dirty="0" err="1">
                <a:latin typeface="Arial"/>
                <a:ea typeface="+mn-lt"/>
                <a:cs typeface="Arial"/>
              </a:rPr>
              <a:t>Encyclopedia</a:t>
            </a:r>
            <a:r>
              <a:rPr lang="en-GB" sz="1400" i="1" dirty="0">
                <a:latin typeface="Arial"/>
                <a:ea typeface="+mn-lt"/>
                <a:cs typeface="Arial"/>
              </a:rPr>
              <a:t> of Child and Adolescent Development</a:t>
            </a:r>
            <a:r>
              <a:rPr lang="en-GB" sz="1400" dirty="0">
                <a:latin typeface="Arial"/>
                <a:ea typeface="+mn-lt"/>
                <a:cs typeface="Arial"/>
              </a:rPr>
              <a:t>. Hoboken, NJ: Wiley. Available at: </a:t>
            </a:r>
            <a:r>
              <a:rPr lang="en-GB" sz="1400" dirty="0">
                <a:latin typeface="Arial"/>
                <a:ea typeface="+mn-lt"/>
                <a:cs typeface="Arial"/>
                <a:hlinkClick r:id="rId3"/>
              </a:rPr>
              <a:t>https://doi.org/10.1002/9781119171492.wecad364</a:t>
            </a:r>
            <a:r>
              <a:rPr lang="en-GB" sz="1400" dirty="0">
                <a:latin typeface="Arial"/>
                <a:ea typeface="+mn-lt"/>
                <a:cs typeface="Arial"/>
              </a:rPr>
              <a:t> (Accessed: 11 June 2026).</a:t>
            </a:r>
            <a:endParaRPr lang="en-GB" sz="1400">
              <a:latin typeface="Arial"/>
              <a:cs typeface="Arial"/>
            </a:endParaRPr>
          </a:p>
          <a:p>
            <a:pPr>
              <a:lnSpc>
                <a:spcPct val="170000"/>
              </a:lnSpc>
            </a:pPr>
            <a:endParaRPr lang="en-GB" sz="3700" dirty="0">
              <a:latin typeface="Arial"/>
              <a:cs typeface="Arial"/>
            </a:endParaRPr>
          </a:p>
          <a:p>
            <a:endParaRPr lang="en-GB" sz="3600">
              <a:latin typeface="Arial"/>
              <a:cs typeface="Arial"/>
            </a:endParaRPr>
          </a:p>
          <a:p>
            <a:endParaRPr lang="en-GB" sz="3600">
              <a:latin typeface="Arial"/>
              <a:cs typeface="Arial"/>
            </a:endParaRPr>
          </a:p>
          <a:p>
            <a:endParaRPr lang="en-GB" sz="3600">
              <a:latin typeface="Arial"/>
              <a:cs typeface="Arial"/>
            </a:endParaRPr>
          </a:p>
        </p:txBody>
      </p:sp>
    </p:spTree>
    <p:extLst>
      <p:ext uri="{BB962C8B-B14F-4D97-AF65-F5344CB8AC3E}">
        <p14:creationId xmlns:p14="http://schemas.microsoft.com/office/powerpoint/2010/main" val="9074956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14C9F-D2E7-919C-8101-7757E4B39D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26317A-8E43-3321-517F-237B3595D5A7}"/>
              </a:ext>
            </a:extLst>
          </p:cNvPr>
          <p:cNvSpPr>
            <a:spLocks noGrp="1"/>
          </p:cNvSpPr>
          <p:nvPr>
            <p:ph type="title"/>
          </p:nvPr>
        </p:nvSpPr>
        <p:spPr>
          <a:xfrm>
            <a:off x="626134" y="-225006"/>
            <a:ext cx="10134600" cy="1288489"/>
          </a:xfrm>
        </p:spPr>
        <p:txBody>
          <a:bodyPr/>
          <a:lstStyle/>
          <a:p>
            <a:r>
              <a:rPr lang="en-GB"/>
              <a:t>References </a:t>
            </a:r>
          </a:p>
        </p:txBody>
      </p:sp>
      <p:sp>
        <p:nvSpPr>
          <p:cNvPr id="3" name="Content Placeholder 2">
            <a:extLst>
              <a:ext uri="{FF2B5EF4-FFF2-40B4-BE49-F238E27FC236}">
                <a16:creationId xmlns:a16="http://schemas.microsoft.com/office/drawing/2014/main" id="{4BEFE80A-15A5-B648-47D8-A3D8378FC0AA}"/>
              </a:ext>
            </a:extLst>
          </p:cNvPr>
          <p:cNvSpPr>
            <a:spLocks noGrp="1"/>
          </p:cNvSpPr>
          <p:nvPr>
            <p:ph idx="1"/>
          </p:nvPr>
        </p:nvSpPr>
        <p:spPr>
          <a:xfrm>
            <a:off x="439228" y="1241752"/>
            <a:ext cx="11414184" cy="5018889"/>
          </a:xfrm>
        </p:spPr>
        <p:txBody>
          <a:bodyPr vert="horz" lIns="91440" tIns="45720" rIns="91440" bIns="45720" rtlCol="0" anchor="t">
            <a:normAutofit/>
          </a:bodyPr>
          <a:lstStyle/>
          <a:p>
            <a:pPr>
              <a:lnSpc>
                <a:spcPct val="170000"/>
              </a:lnSpc>
            </a:pPr>
            <a:r>
              <a:rPr lang="en-GB" sz="1800" dirty="0">
                <a:latin typeface="Arial"/>
                <a:ea typeface="+mn-lt"/>
                <a:cs typeface="Arial"/>
              </a:rPr>
              <a:t>Huang</a:t>
            </a:r>
            <a:r>
              <a:rPr lang="en-GB" sz="1800">
                <a:solidFill>
                  <a:srgbClr val="2C2830"/>
                </a:solidFill>
                <a:latin typeface="Arial"/>
                <a:ea typeface="+mn-lt"/>
                <a:cs typeface="Arial"/>
              </a:rPr>
              <a:t>, Y.-C. (2021) 'Comparison and contrast of Piaget and Vygotsky's theories', in: </a:t>
            </a:r>
            <a:r>
              <a:rPr lang="en-GB" sz="1800" i="1" dirty="0">
                <a:solidFill>
                  <a:srgbClr val="2C2830"/>
                </a:solidFill>
                <a:latin typeface="Arial"/>
                <a:ea typeface="+mn-lt"/>
                <a:cs typeface="Arial"/>
              </a:rPr>
              <a:t>Proceedings of the 7th International Conference on Humanities and Social Science Research </a:t>
            </a:r>
            <a:r>
              <a:rPr lang="en-GB" sz="1800" dirty="0">
                <a:solidFill>
                  <a:srgbClr val="2C2830"/>
                </a:solidFill>
                <a:latin typeface="Arial"/>
                <a:ea typeface="+mn-lt"/>
                <a:cs typeface="Arial"/>
              </a:rPr>
              <a:t>(ICHSSR 2021). Atlantis Press, pp. 28–32. Available at: </a:t>
            </a:r>
            <a:r>
              <a:rPr lang="en-GB" sz="1800" dirty="0">
                <a:solidFill>
                  <a:srgbClr val="2C2830"/>
                </a:solidFill>
                <a:latin typeface="Arial"/>
                <a:ea typeface="+mn-lt"/>
                <a:cs typeface="Arial"/>
                <a:hlinkClick r:id="rId2"/>
              </a:rPr>
              <a:t>https://doi.org/10.2991/assehr.k.210519.007</a:t>
            </a:r>
            <a:r>
              <a:rPr lang="en-GB" sz="1800">
                <a:solidFill>
                  <a:srgbClr val="2C2830"/>
                </a:solidFill>
                <a:latin typeface="Arial"/>
                <a:ea typeface="+mn-lt"/>
                <a:cs typeface="Arial"/>
              </a:rPr>
              <a:t> (Accessed: 15 June 2026).</a:t>
            </a:r>
            <a:endParaRPr lang="en-GB" sz="1800" dirty="0">
              <a:latin typeface="Arial"/>
              <a:cs typeface="Arial"/>
            </a:endParaRPr>
          </a:p>
          <a:p>
            <a:pPr>
              <a:lnSpc>
                <a:spcPct val="170000"/>
              </a:lnSpc>
            </a:pPr>
            <a:r>
              <a:rPr lang="en-GB" sz="1800">
                <a:latin typeface="Arial"/>
                <a:ea typeface="+mn-lt"/>
                <a:cs typeface="Arial"/>
              </a:rPr>
              <a:t>Molitor, A. (2013) ‘Cognitive development—Piagetian stages’, in Keith, K.D. (ed.) </a:t>
            </a:r>
            <a:r>
              <a:rPr lang="en-GB" sz="1800" i="1" dirty="0">
                <a:latin typeface="Arial"/>
                <a:ea typeface="+mn-lt"/>
                <a:cs typeface="Arial"/>
              </a:rPr>
              <a:t>The </a:t>
            </a:r>
            <a:r>
              <a:rPr lang="en-GB" sz="1800" i="1" err="1">
                <a:latin typeface="Arial"/>
                <a:ea typeface="+mn-lt"/>
                <a:cs typeface="Arial"/>
              </a:rPr>
              <a:t>Encyclopedia</a:t>
            </a:r>
            <a:r>
              <a:rPr lang="en-GB" sz="1800" i="1" dirty="0">
                <a:latin typeface="Arial"/>
                <a:ea typeface="+mn-lt"/>
                <a:cs typeface="Arial"/>
              </a:rPr>
              <a:t> of Cross-Cultural Psychology</a:t>
            </a:r>
            <a:r>
              <a:rPr lang="en-GB" sz="1800" dirty="0">
                <a:latin typeface="Arial"/>
                <a:ea typeface="+mn-lt"/>
                <a:cs typeface="Arial"/>
              </a:rPr>
              <a:t>. Chichester: Wiley-Blackwell. Available at: </a:t>
            </a:r>
            <a:r>
              <a:rPr lang="en-GB" sz="1800" dirty="0">
                <a:latin typeface="Arial"/>
                <a:ea typeface="+mn-lt"/>
                <a:cs typeface="Arial"/>
                <a:hlinkClick r:id="rId3"/>
              </a:rPr>
              <a:t>https://doi.org/10.1002/9781118339893.wbeccp078</a:t>
            </a:r>
            <a:endParaRPr lang="en-US" sz="1800">
              <a:latin typeface="Arial"/>
              <a:ea typeface="+mn-lt"/>
              <a:cs typeface="Arial"/>
            </a:endParaRPr>
          </a:p>
          <a:p>
            <a:pPr>
              <a:lnSpc>
                <a:spcPct val="170000"/>
              </a:lnSpc>
            </a:pPr>
            <a:r>
              <a:rPr lang="en-GB" sz="1800">
                <a:latin typeface="Arial"/>
                <a:ea typeface="+mn-lt"/>
                <a:cs typeface="Arial"/>
              </a:rPr>
              <a:t>Rochat, P. (2024) ‘The Evolution of Developmental Theories Since Piaget: A </a:t>
            </a:r>
            <a:r>
              <a:rPr lang="en-GB" sz="1800" err="1">
                <a:latin typeface="Arial"/>
                <a:ea typeface="+mn-lt"/>
                <a:cs typeface="Arial"/>
              </a:rPr>
              <a:t>Metaview</a:t>
            </a:r>
            <a:r>
              <a:rPr lang="en-GB" sz="1800" dirty="0">
                <a:latin typeface="Arial"/>
                <a:ea typeface="+mn-lt"/>
                <a:cs typeface="Arial"/>
              </a:rPr>
              <a:t>’, </a:t>
            </a:r>
            <a:r>
              <a:rPr lang="en-GB" sz="1800" i="1" dirty="0">
                <a:latin typeface="Arial"/>
                <a:ea typeface="+mn-lt"/>
                <a:cs typeface="Arial"/>
              </a:rPr>
              <a:t>Perspectives on Psychological Science</a:t>
            </a:r>
            <a:r>
              <a:rPr lang="en-GB" sz="1800" dirty="0">
                <a:latin typeface="Arial"/>
                <a:ea typeface="+mn-lt"/>
                <a:cs typeface="Arial"/>
              </a:rPr>
              <a:t>, 19(6), pp. 921–930. Available at: https://doi.org/10.1177/17456916231186611 (Accessed: 11 June 2026).</a:t>
            </a:r>
            <a:endParaRPr lang="en-GB"/>
          </a:p>
          <a:p>
            <a:pPr>
              <a:lnSpc>
                <a:spcPct val="170000"/>
              </a:lnSpc>
            </a:pPr>
            <a:endParaRPr lang="en-GB" sz="3600" b="1" dirty="0">
              <a:latin typeface="Arial"/>
              <a:cs typeface="Arial"/>
            </a:endParaRPr>
          </a:p>
          <a:p>
            <a:endParaRPr lang="en-GB" sz="3600">
              <a:latin typeface="Arial"/>
              <a:cs typeface="Arial"/>
            </a:endParaRPr>
          </a:p>
          <a:p>
            <a:endParaRPr lang="en-GB" sz="3600">
              <a:latin typeface="Arial"/>
              <a:cs typeface="Arial"/>
            </a:endParaRPr>
          </a:p>
          <a:p>
            <a:endParaRPr lang="en-GB" sz="3600">
              <a:latin typeface="Arial"/>
              <a:cs typeface="Arial"/>
            </a:endParaRPr>
          </a:p>
        </p:txBody>
      </p:sp>
    </p:spTree>
    <p:extLst>
      <p:ext uri="{BB962C8B-B14F-4D97-AF65-F5344CB8AC3E}">
        <p14:creationId xmlns:p14="http://schemas.microsoft.com/office/powerpoint/2010/main" val="3080153620"/>
      </p:ext>
    </p:extLst>
  </p:cSld>
  <p:clrMapOvr>
    <a:masterClrMapping/>
  </p:clrMapOvr>
</p:sld>
</file>

<file path=ppt/theme/theme1.xml><?xml version="1.0" encoding="utf-8"?>
<a:theme xmlns:a="http://schemas.openxmlformats.org/drawingml/2006/main" name="AdornVTI">
  <a:themeElements>
    <a:clrScheme name="GC1">
      <a:dk1>
        <a:sysClr val="windowText" lastClr="000000"/>
      </a:dk1>
      <a:lt1>
        <a:sysClr val="window" lastClr="FFFFFF"/>
      </a:lt1>
      <a:dk2>
        <a:srgbClr val="2C2830"/>
      </a:dk2>
      <a:lt2>
        <a:srgbClr val="E0DCE1"/>
      </a:lt2>
      <a:accent1>
        <a:srgbClr val="908193"/>
      </a:accent1>
      <a:accent2>
        <a:srgbClr val="A08889"/>
      </a:accent2>
      <a:accent3>
        <a:srgbClr val="B48C7E"/>
      </a:accent3>
      <a:accent4>
        <a:srgbClr val="809C9B"/>
      </a:accent4>
      <a:accent5>
        <a:srgbClr val="899F91"/>
      </a:accent5>
      <a:accent6>
        <a:srgbClr val="728274"/>
      </a:accent6>
      <a:hlink>
        <a:srgbClr val="837585"/>
      </a:hlink>
      <a:folHlink>
        <a:srgbClr val="677E83"/>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AdornVTI</vt:lpstr>
      <vt:lpstr>Name:Jay-j Mckean student number:1813848 Module name:Psychology in Health &amp; Social Care  Module Code:LCHS4010 Lecturer Name: Alice Clayton</vt:lpstr>
      <vt:lpstr>Introduction </vt:lpstr>
      <vt:lpstr>Overview of theory </vt:lpstr>
      <vt:lpstr>Main points And arguments of this theory</vt:lpstr>
      <vt:lpstr>Important concepts from Piaget Theory </vt:lpstr>
      <vt:lpstr>Concepts and ideas of Piaget's theory which are relevance to Isaac's case study</vt:lpstr>
      <vt:lpstr>Concepts and ideas of Piaget's theory</vt:lpstr>
      <vt:lpstr>Practical strategies and realistic interventions to help support Isaac</vt:lpstr>
      <vt:lpstr>Practical strategies and realistic interventions to help support Isaac</vt:lpstr>
      <vt:lpstr>Professionals and agencies</vt:lpstr>
      <vt:lpstr>Nature versus Nurture</vt:lpstr>
      <vt:lpstr>Strengths, weaknesses, and limitations</vt:lpstr>
      <vt:lpstr>Alternative Theory- Vygotsky's Sociocultural Theory</vt:lpstr>
      <vt:lpstr>Conclusion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198</cp:revision>
  <dcterms:created xsi:type="dcterms:W3CDTF">2026-06-11T15:28:16Z</dcterms:created>
  <dcterms:modified xsi:type="dcterms:W3CDTF">2026-06-16T16:17:46Z</dcterms:modified>
</cp:coreProperties>
</file>