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1"/>
  </p:notesMasterIdLst>
  <p:sldIdLst>
    <p:sldId id="256" r:id="rId2"/>
    <p:sldId id="260" r:id="rId3"/>
    <p:sldId id="266" r:id="rId4"/>
    <p:sldId id="257" r:id="rId5"/>
    <p:sldId id="277" r:id="rId6"/>
    <p:sldId id="267" r:id="rId7"/>
    <p:sldId id="258" r:id="rId8"/>
    <p:sldId id="270" r:id="rId9"/>
    <p:sldId id="274" r:id="rId10"/>
    <p:sldId id="259" r:id="rId11"/>
    <p:sldId id="269" r:id="rId12"/>
    <p:sldId id="271" r:id="rId13"/>
    <p:sldId id="275" r:id="rId14"/>
    <p:sldId id="272" r:id="rId15"/>
    <p:sldId id="264" r:id="rId16"/>
    <p:sldId id="263" r:id="rId17"/>
    <p:sldId id="278" r:id="rId18"/>
    <p:sldId id="273" r:id="rId19"/>
    <p:sldId id="276"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7371" autoAdjust="0"/>
  </p:normalViewPr>
  <p:slideViewPr>
    <p:cSldViewPr>
      <p:cViewPr varScale="1">
        <p:scale>
          <a:sx n="65" d="100"/>
          <a:sy n="65" d="100"/>
        </p:scale>
        <p:origin x="-296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2DB5ABE-AC02-4DC2-87B9-AC2BE4D971F2}" type="datetimeFigureOut">
              <a:rPr lang="en-GB" smtClean="0"/>
              <a:t>16/05/2018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2668848-0AC7-405E-85A1-D2D5135B18A4}" type="slidenum">
              <a:rPr lang="en-GB" smtClean="0"/>
              <a:t>‹#›</a:t>
            </a:fld>
            <a:endParaRPr lang="en-GB"/>
          </a:p>
        </p:txBody>
      </p:sp>
    </p:spTree>
    <p:extLst>
      <p:ext uri="{BB962C8B-B14F-4D97-AF65-F5344CB8AC3E}">
        <p14:creationId xmlns:p14="http://schemas.microsoft.com/office/powerpoint/2010/main" val="36592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&gt;This presentation</a:t>
            </a:r>
            <a:r>
              <a:rPr lang="en-GB" baseline="0" dirty="0" smtClean="0"/>
              <a:t> will cover why the business of </a:t>
            </a:r>
            <a:r>
              <a:rPr lang="en-GB" baseline="0" dirty="0" err="1" smtClean="0"/>
              <a:t>Ponty</a:t>
            </a:r>
            <a:r>
              <a:rPr lang="en-GB" baseline="0" dirty="0" smtClean="0"/>
              <a:t> butchers will benefit from being online. </a:t>
            </a:r>
          </a:p>
          <a:p>
            <a:r>
              <a:rPr lang="en-GB" baseline="0" dirty="0" smtClean="0"/>
              <a:t>&gt;It will talk of the tools used to make the ecommerce site, what is on the site including the pages and what they consist of.</a:t>
            </a:r>
          </a:p>
          <a:p>
            <a:r>
              <a:rPr lang="en-GB" baseline="0" dirty="0" smtClean="0"/>
              <a:t>NS</a:t>
            </a:r>
          </a:p>
          <a:p>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a:t>
            </a:fld>
            <a:endParaRPr lang="en-GB"/>
          </a:p>
        </p:txBody>
      </p:sp>
    </p:spTree>
    <p:extLst>
      <p:ext uri="{BB962C8B-B14F-4D97-AF65-F5344CB8AC3E}">
        <p14:creationId xmlns:p14="http://schemas.microsoft.com/office/powerpoint/2010/main" val="2863573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&gt;this is the proposed site map</a:t>
            </a:r>
          </a:p>
          <a:p>
            <a:r>
              <a:rPr lang="en-GB" dirty="0" smtClean="0"/>
              <a:t>&gt;A</a:t>
            </a:r>
            <a:r>
              <a:rPr lang="en-GB" baseline="0" dirty="0" smtClean="0"/>
              <a:t> welcome page which consists of the company name, a brief welcoming paragraph and a few pictures of the shop and of the produce available.</a:t>
            </a:r>
          </a:p>
          <a:p>
            <a:r>
              <a:rPr lang="en-GB" baseline="0" dirty="0" smtClean="0"/>
              <a:t>&gt; The second page will contain information about our produce and where it comes from, meaning the traceability of meat and the traceability of all products in the shop.</a:t>
            </a:r>
          </a:p>
          <a:p>
            <a:pPr algn="l"/>
            <a:r>
              <a:rPr lang="en-GB" dirty="0" smtClean="0"/>
              <a:t>&gt;The third page of</a:t>
            </a:r>
            <a:r>
              <a:rPr lang="en-GB" baseline="0" dirty="0" smtClean="0"/>
              <a:t> the Ecommerce website will be called ‘homemade’ and will contain information about how we as a local shop home make and prepare our produce.</a:t>
            </a:r>
          </a:p>
          <a:p>
            <a:pPr algn="l"/>
            <a:r>
              <a:rPr lang="en-GB" baseline="0" dirty="0" smtClean="0"/>
              <a:t> &gt;The forth page is for the exercise and fitness aspect of the business which we are going to expand into, this page will include all offers we as a shop offer to the public. As well as all the information and products necessary for the public to get the best out of the products we sell.</a:t>
            </a:r>
          </a:p>
          <a:p>
            <a:r>
              <a:rPr lang="en-GB" baseline="0" dirty="0" smtClean="0"/>
              <a:t>&gt;The contact us page will offer a chance for the public to get in touch with the business, there will also be a order form on  the page and links to our social media sites.</a:t>
            </a:r>
          </a:p>
          <a:p>
            <a:r>
              <a:rPr lang="en-GB" baseline="0" dirty="0" smtClean="0"/>
              <a:t>NS</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2</a:t>
            </a:fld>
            <a:endParaRPr lang="en-GB"/>
          </a:p>
        </p:txBody>
      </p:sp>
    </p:spTree>
    <p:extLst>
      <p:ext uri="{BB962C8B-B14F-4D97-AF65-F5344CB8AC3E}">
        <p14:creationId xmlns:p14="http://schemas.microsoft.com/office/powerpoint/2010/main" val="3647629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&gt;After</a:t>
            </a:r>
            <a:r>
              <a:rPr lang="en-GB" baseline="0" dirty="0" smtClean="0"/>
              <a:t> using word press and messing around with the different themes I discovered that the proposed site map wouldn’t be as useful,</a:t>
            </a:r>
          </a:p>
          <a:p>
            <a:r>
              <a:rPr lang="en-GB" baseline="0" dirty="0" smtClean="0"/>
              <a:t>&gt; instead this site map is better as there are less pages for the user to get confused on and the site is easier to navigate through.</a:t>
            </a:r>
          </a:p>
          <a:p>
            <a:endParaRPr lang="en-GB" baseline="0" dirty="0" smtClean="0"/>
          </a:p>
          <a:p>
            <a:r>
              <a:rPr lang="en-GB" baseline="0" dirty="0" smtClean="0"/>
              <a:t>&gt;I’ve changed the muscle food page to become the ‘shop’ page which puts all the products on one page.</a:t>
            </a:r>
          </a:p>
          <a:p>
            <a:r>
              <a:rPr lang="en-GB" baseline="0" dirty="0" smtClean="0"/>
              <a:t>&gt;The contact us page has been removed as all the information needed to contact the shop is displayed on all pages down the right hand side.</a:t>
            </a:r>
          </a:p>
          <a:p>
            <a:r>
              <a:rPr lang="en-GB" baseline="0" dirty="0" smtClean="0"/>
              <a:t>&gt;The name of the homemade page has been changed to ‘how its made’.</a:t>
            </a:r>
          </a:p>
          <a:p>
            <a:r>
              <a:rPr lang="en-GB" baseline="0" dirty="0" smtClean="0"/>
              <a:t>NS</a:t>
            </a:r>
          </a:p>
          <a:p>
            <a:endParaRPr lang="en-GB" baseline="0" dirty="0" smtClean="0"/>
          </a:p>
        </p:txBody>
      </p:sp>
      <p:sp>
        <p:nvSpPr>
          <p:cNvPr id="4" name="Slide Number Placeholder 3"/>
          <p:cNvSpPr>
            <a:spLocks noGrp="1"/>
          </p:cNvSpPr>
          <p:nvPr>
            <p:ph type="sldNum" sz="quarter" idx="10"/>
          </p:nvPr>
        </p:nvSpPr>
        <p:spPr/>
        <p:txBody>
          <a:bodyPr/>
          <a:lstStyle/>
          <a:p>
            <a:fld id="{42668848-0AC7-405E-85A1-D2D5135B18A4}" type="slidenum">
              <a:rPr lang="en-GB" smtClean="0"/>
              <a:t>3</a:t>
            </a:fld>
            <a:endParaRPr lang="en-GB"/>
          </a:p>
        </p:txBody>
      </p:sp>
    </p:spTree>
    <p:extLst>
      <p:ext uri="{BB962C8B-B14F-4D97-AF65-F5344CB8AC3E}">
        <p14:creationId xmlns:p14="http://schemas.microsoft.com/office/powerpoint/2010/main" val="2359285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&gt;The business already has</a:t>
            </a:r>
            <a:r>
              <a:rPr lang="en-GB" baseline="0" dirty="0" smtClean="0"/>
              <a:t> a good name in the local communities and surrounding areas,</a:t>
            </a:r>
          </a:p>
          <a:p>
            <a:r>
              <a:rPr lang="en-GB" baseline="0" dirty="0" smtClean="0"/>
              <a:t>&gt; over the last 10 years the business has build up a good reputation and are known for delivering a good shopping experience, a great service as well as good produce.</a:t>
            </a:r>
          </a:p>
          <a:p>
            <a:r>
              <a:rPr lang="en-GB" dirty="0" smtClean="0"/>
              <a:t>&gt;By providing a website people</a:t>
            </a:r>
            <a:r>
              <a:rPr lang="en-GB" baseline="0" dirty="0" smtClean="0"/>
              <a:t> can go to and look at, we give people further away the opportunity to be able to get in touch and get the best out of our shop and products.</a:t>
            </a:r>
          </a:p>
          <a:p>
            <a:r>
              <a:rPr lang="en-GB" baseline="0" dirty="0" smtClean="0"/>
              <a:t>&gt;The business currently provides for the local community and local small businesses,</a:t>
            </a:r>
          </a:p>
          <a:p>
            <a:pPr marL="171450" indent="-171450">
              <a:buFont typeface="Wingdings"/>
              <a:buChar char="Ø"/>
            </a:pPr>
            <a:r>
              <a:rPr lang="en-GB" baseline="0" dirty="0" smtClean="0"/>
              <a:t>by having a website the business is able to get to the wider target audience with delivery service and expanding into the fitness and exercise market.</a:t>
            </a:r>
          </a:p>
          <a:p>
            <a:pPr marL="171450" indent="-171450">
              <a:buFont typeface="Wingdings"/>
              <a:buChar char="Ø"/>
            </a:pPr>
            <a:r>
              <a:rPr lang="en-GB" baseline="0" dirty="0" smtClean="0"/>
              <a:t>NS</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4</a:t>
            </a:fld>
            <a:endParaRPr lang="en-GB"/>
          </a:p>
        </p:txBody>
      </p:sp>
    </p:spTree>
    <p:extLst>
      <p:ext uri="{BB962C8B-B14F-4D97-AF65-F5344CB8AC3E}">
        <p14:creationId xmlns:p14="http://schemas.microsoft.com/office/powerpoint/2010/main" val="178329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&gt;I have chosen</a:t>
            </a:r>
            <a:r>
              <a:rPr lang="en-GB" baseline="0" dirty="0" smtClean="0"/>
              <a:t> red as the colour of the website ,due to the fact that this is the colour of the shop.</a:t>
            </a:r>
            <a:br>
              <a:rPr lang="en-GB" baseline="0" dirty="0" smtClean="0"/>
            </a:br>
            <a:r>
              <a:rPr lang="en-GB" baseline="0" dirty="0" smtClean="0"/>
              <a:t>&gt;The font of the writing on the website is used because it is clear and understandable</a:t>
            </a:r>
            <a:br>
              <a:rPr lang="en-GB" baseline="0" dirty="0" smtClean="0"/>
            </a:br>
            <a:r>
              <a:rPr lang="en-GB" baseline="0" dirty="0" smtClean="0"/>
              <a:t>&gt;the photos that will be used and are used are of the shop over the last few years. The product images are taken from online ,these can be changed before the website is made active online to images of produces from the shop.</a:t>
            </a:r>
          </a:p>
          <a:p>
            <a:r>
              <a:rPr lang="en-GB" baseline="0" dirty="0" smtClean="0"/>
              <a:t>&gt;the information on the website is information taken from the shop ,including prices and information about the shop.</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5</a:t>
            </a:fld>
            <a:endParaRPr lang="en-GB"/>
          </a:p>
        </p:txBody>
      </p:sp>
    </p:spTree>
    <p:extLst>
      <p:ext uri="{BB962C8B-B14F-4D97-AF65-F5344CB8AC3E}">
        <p14:creationId xmlns:p14="http://schemas.microsoft.com/office/powerpoint/2010/main" val="148872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&gt;The front page</a:t>
            </a:r>
            <a:r>
              <a:rPr lang="en-GB" baseline="0" dirty="0" smtClean="0"/>
              <a:t> of the website will look like this, the navigation bar under the title gives for easy navigation round the site </a:t>
            </a:r>
          </a:p>
          <a:p>
            <a:r>
              <a:rPr lang="en-GB" baseline="0" dirty="0" smtClean="0"/>
              <a:t>&gt;with the search bar at the top making it easy to search for products.</a:t>
            </a:r>
          </a:p>
          <a:p>
            <a:pPr marL="171450" indent="-171450">
              <a:buFont typeface="Wingdings"/>
              <a:buChar char="Ø"/>
            </a:pPr>
            <a:r>
              <a:rPr lang="en-GB" baseline="0" dirty="0" smtClean="0"/>
              <a:t>As in the proposed site map there is no contact us page, this is due to all the information for contacting being visible on every page ,down the right hand side. </a:t>
            </a:r>
          </a:p>
          <a:p>
            <a:pPr marL="171450" indent="-171450">
              <a:buFont typeface="Wingdings"/>
              <a:buChar char="Ø"/>
            </a:pPr>
            <a:r>
              <a:rPr lang="en-GB" baseline="0" dirty="0" smtClean="0"/>
              <a:t>This extra side holds information about opening times ,address and contact number and the shops name for social media such as twitter and Facebook.</a:t>
            </a:r>
          </a:p>
          <a:p>
            <a:pPr marL="171450" indent="-171450">
              <a:buFont typeface="Wingdings"/>
              <a:buChar char="Ø"/>
            </a:pPr>
            <a:r>
              <a:rPr lang="en-GB" baseline="0" dirty="0" smtClean="0"/>
              <a:t>NS</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6</a:t>
            </a:fld>
            <a:endParaRPr lang="en-GB"/>
          </a:p>
        </p:txBody>
      </p:sp>
    </p:spTree>
    <p:extLst>
      <p:ext uri="{BB962C8B-B14F-4D97-AF65-F5344CB8AC3E}">
        <p14:creationId xmlns:p14="http://schemas.microsoft.com/office/powerpoint/2010/main" val="3930402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&gt;Traceability</a:t>
            </a:r>
            <a:r>
              <a:rPr lang="en-GB" baseline="0" dirty="0" smtClean="0"/>
              <a:t> is a key factor for people when they are buying produce like meat or farm produced products. </a:t>
            </a:r>
          </a:p>
          <a:p>
            <a:r>
              <a:rPr lang="en-GB" baseline="0" dirty="0" smtClean="0"/>
              <a:t>&gt;</a:t>
            </a:r>
            <a:r>
              <a:rPr lang="en-GB" baseline="0" dirty="0" err="1" smtClean="0"/>
              <a:t>Ponty</a:t>
            </a:r>
            <a:r>
              <a:rPr lang="en-GB" baseline="0" dirty="0" smtClean="0"/>
              <a:t> butchers are able to trace their products back to the place of birth or the place of slaughter,</a:t>
            </a:r>
          </a:p>
          <a:p>
            <a:r>
              <a:rPr lang="en-GB" baseline="0" dirty="0" smtClean="0"/>
              <a:t>&gt;by being able to trace the produce back to its location of slaughter we are able to say with out doubt that our products are of the best quality.</a:t>
            </a:r>
          </a:p>
          <a:p>
            <a:r>
              <a:rPr lang="en-GB" baseline="0" dirty="0" smtClean="0"/>
              <a:t>&gt;***NS*** </a:t>
            </a:r>
          </a:p>
          <a:p>
            <a:r>
              <a:rPr lang="en-GB" baseline="0" dirty="0" smtClean="0"/>
              <a:t>&gt;The page contains  a map of where the products come from across the </a:t>
            </a:r>
            <a:r>
              <a:rPr lang="en-GB" baseline="0" dirty="0" err="1" smtClean="0"/>
              <a:t>uk</a:t>
            </a:r>
            <a:r>
              <a:rPr lang="en-GB" baseline="0" dirty="0" smtClean="0"/>
              <a:t> and also contains all the suppliers that the shop has.</a:t>
            </a:r>
          </a:p>
        </p:txBody>
      </p:sp>
      <p:sp>
        <p:nvSpPr>
          <p:cNvPr id="4" name="Slide Number Placeholder 3"/>
          <p:cNvSpPr>
            <a:spLocks noGrp="1"/>
          </p:cNvSpPr>
          <p:nvPr>
            <p:ph type="sldNum" sz="quarter" idx="10"/>
          </p:nvPr>
        </p:nvSpPr>
        <p:spPr/>
        <p:txBody>
          <a:bodyPr/>
          <a:lstStyle/>
          <a:p>
            <a:fld id="{42668848-0AC7-405E-85A1-D2D5135B18A4}" type="slidenum">
              <a:rPr lang="en-GB" smtClean="0"/>
              <a:t>7</a:t>
            </a:fld>
            <a:endParaRPr lang="en-GB"/>
          </a:p>
        </p:txBody>
      </p:sp>
    </p:spTree>
    <p:extLst>
      <p:ext uri="{BB962C8B-B14F-4D97-AF65-F5344CB8AC3E}">
        <p14:creationId xmlns:p14="http://schemas.microsoft.com/office/powerpoint/2010/main" val="11101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668848-0AC7-405E-85A1-D2D5135B18A4}" type="slidenum">
              <a:rPr lang="en-GB" smtClean="0"/>
              <a:t>8</a:t>
            </a:fld>
            <a:endParaRPr lang="en-GB"/>
          </a:p>
        </p:txBody>
      </p:sp>
    </p:spTree>
    <p:extLst>
      <p:ext uri="{BB962C8B-B14F-4D97-AF65-F5344CB8AC3E}">
        <p14:creationId xmlns:p14="http://schemas.microsoft.com/office/powerpoint/2010/main" val="2191708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668848-0AC7-405E-85A1-D2D5135B18A4}" type="slidenum">
              <a:rPr lang="en-GB" smtClean="0"/>
              <a:t>9</a:t>
            </a:fld>
            <a:endParaRPr lang="en-GB"/>
          </a:p>
        </p:txBody>
      </p:sp>
    </p:spTree>
    <p:extLst>
      <p:ext uri="{BB962C8B-B14F-4D97-AF65-F5344CB8AC3E}">
        <p14:creationId xmlns:p14="http://schemas.microsoft.com/office/powerpoint/2010/main" val="14051743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&gt;Homemade</a:t>
            </a:r>
            <a:r>
              <a:rPr lang="en-GB" baseline="0" dirty="0" smtClean="0"/>
              <a:t> is a big selling word for any company , if something is homemade the product sells its self </a:t>
            </a:r>
          </a:p>
          <a:p>
            <a:r>
              <a:rPr lang="en-GB" baseline="0" dirty="0" smtClean="0"/>
              <a:t>&gt;At this business we know what goes into every product ,every ingredient and every measure.</a:t>
            </a:r>
          </a:p>
          <a:p>
            <a:r>
              <a:rPr lang="en-GB" baseline="0" dirty="0" smtClean="0"/>
              <a:t>&gt;We </a:t>
            </a:r>
            <a:r>
              <a:rPr lang="en-GB" baseline="0" dirty="0" smtClean="0"/>
              <a:t>know when our products are made and how best to keep them fresh and at the best quality.</a:t>
            </a:r>
          </a:p>
          <a:p>
            <a:r>
              <a:rPr lang="en-GB" baseline="0" dirty="0" smtClean="0"/>
              <a:t>*******NS********</a:t>
            </a:r>
          </a:p>
          <a:p>
            <a:r>
              <a:rPr lang="en-GB" baseline="0" dirty="0" smtClean="0"/>
              <a:t>&gt;</a:t>
            </a:r>
            <a:r>
              <a:rPr lang="en-GB" baseline="0" dirty="0" smtClean="0"/>
              <a:t>The ‘how its made’ page contains information and videos about the produce that’s the shop makes. </a:t>
            </a:r>
          </a:p>
          <a:p>
            <a:r>
              <a:rPr lang="en-GB" baseline="0" dirty="0" smtClean="0"/>
              <a:t>&gt;</a:t>
            </a:r>
            <a:r>
              <a:rPr lang="en-GB" baseline="0" dirty="0" smtClean="0"/>
              <a:t>The videos will be of the staff in the shop, making the website more of a personal feel</a:t>
            </a:r>
          </a:p>
          <a:p>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10</a:t>
            </a:fld>
            <a:endParaRPr lang="en-GB"/>
          </a:p>
        </p:txBody>
      </p:sp>
    </p:spTree>
    <p:extLst>
      <p:ext uri="{BB962C8B-B14F-4D97-AF65-F5344CB8AC3E}">
        <p14:creationId xmlns:p14="http://schemas.microsoft.com/office/powerpoint/2010/main" val="3114579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668848-0AC7-405E-85A1-D2D5135B18A4}" type="slidenum">
              <a:rPr lang="en-GB" smtClean="0"/>
              <a:t>11</a:t>
            </a:fld>
            <a:endParaRPr lang="en-GB"/>
          </a:p>
        </p:txBody>
      </p:sp>
    </p:spTree>
    <p:extLst>
      <p:ext uri="{BB962C8B-B14F-4D97-AF65-F5344CB8AC3E}">
        <p14:creationId xmlns:p14="http://schemas.microsoft.com/office/powerpoint/2010/main" val="3021632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&gt;The shop webpage is where</a:t>
            </a:r>
            <a:r>
              <a:rPr lang="en-GB" baseline="0" dirty="0" smtClean="0"/>
              <a:t> the user/customer will come to do their shopping.</a:t>
            </a:r>
            <a:endParaRPr lang="en-GB" dirty="0" smtClean="0"/>
          </a:p>
          <a:p>
            <a:r>
              <a:rPr lang="en-GB" dirty="0" smtClean="0"/>
              <a:t>&gt;All the products</a:t>
            </a:r>
            <a:r>
              <a:rPr lang="en-GB" baseline="0" dirty="0" smtClean="0"/>
              <a:t> that the shop sells will be displayed on this page, a picture of the product, the price of the product and a small description will be able to be seen.</a:t>
            </a:r>
          </a:p>
          <a:p>
            <a:r>
              <a:rPr lang="en-GB" baseline="0" dirty="0" smtClean="0"/>
              <a:t>&gt;The items/products are easily chose just by clicking the ‘add to basket’ button. </a:t>
            </a:r>
          </a:p>
          <a:p>
            <a:r>
              <a:rPr lang="en-GB" baseline="0" dirty="0" smtClean="0"/>
              <a:t>&gt;Once the button has been clicked the item will go in their customer/users basket. </a:t>
            </a:r>
          </a:p>
          <a:p>
            <a:r>
              <a:rPr lang="en-GB" baseline="0" dirty="0" smtClean="0"/>
              <a:t>&gt;The price of the basket will be displayed in the right top </a:t>
            </a:r>
            <a:r>
              <a:rPr lang="en-GB" baseline="0" dirty="0" err="1" smtClean="0"/>
              <a:t>coner</a:t>
            </a:r>
            <a:r>
              <a:rPr lang="en-GB" baseline="0" dirty="0" smtClean="0"/>
              <a:t> below the search bar. </a:t>
            </a:r>
          </a:p>
          <a:p>
            <a:pPr marL="171450" indent="-171450">
              <a:buFont typeface="Wingdings"/>
              <a:buChar char="Ø"/>
            </a:pPr>
            <a:r>
              <a:rPr lang="en-GB" baseline="0" dirty="0" smtClean="0"/>
              <a:t>And If the customer would like to see what’s in the basket they can hover over the price and a drop down will appear with all the items they have put in the basket.</a:t>
            </a:r>
          </a:p>
          <a:p>
            <a:pPr marL="171450" indent="-171450">
              <a:buFont typeface="Wingdings"/>
              <a:buChar char="Ø"/>
            </a:pPr>
            <a:r>
              <a:rPr lang="en-GB" baseline="0" dirty="0" smtClean="0"/>
              <a:t>NS</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12</a:t>
            </a:fld>
            <a:endParaRPr lang="en-GB"/>
          </a:p>
        </p:txBody>
      </p:sp>
    </p:spTree>
    <p:extLst>
      <p:ext uri="{BB962C8B-B14F-4D97-AF65-F5344CB8AC3E}">
        <p14:creationId xmlns:p14="http://schemas.microsoft.com/office/powerpoint/2010/main" val="12966697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&gt;Once you</a:t>
            </a:r>
            <a:r>
              <a:rPr lang="en-GB" baseline="0" dirty="0" smtClean="0"/>
              <a:t> click on the price ,the basket page will appear and will look like this. </a:t>
            </a:r>
          </a:p>
          <a:p>
            <a:r>
              <a:rPr lang="en-GB" baseline="0" dirty="0" smtClean="0"/>
              <a:t>&gt;On this page the customer is able to see what’s in the basket , the price of the items and the total price.</a:t>
            </a:r>
          </a:p>
          <a:p>
            <a:r>
              <a:rPr lang="en-GB" baseline="0" dirty="0" smtClean="0"/>
              <a:t>&gt; They are also able to removed items that are no longer wanted.</a:t>
            </a:r>
          </a:p>
          <a:p>
            <a:r>
              <a:rPr lang="en-GB" baseline="0" dirty="0" smtClean="0"/>
              <a:t>&gt;This page contains an option to put a discount code in if the customer has one.</a:t>
            </a:r>
          </a:p>
          <a:p>
            <a:r>
              <a:rPr lang="en-GB" baseline="0" dirty="0" smtClean="0"/>
              <a:t>&gt;If there any shipping costs then this will also be displayed in on this page.</a:t>
            </a:r>
          </a:p>
          <a:p>
            <a:r>
              <a:rPr lang="en-GB" baseline="0" dirty="0" smtClean="0"/>
              <a:t>&gt;Once the customer is happy with the order and price they then get taken to the checkout page by clicking on the ‘procced to checkout’</a:t>
            </a:r>
          </a:p>
          <a:p>
            <a:r>
              <a:rPr lang="en-GB" dirty="0" smtClean="0"/>
              <a:t>&gt;NS</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13</a:t>
            </a:fld>
            <a:endParaRPr lang="en-GB"/>
          </a:p>
        </p:txBody>
      </p:sp>
    </p:spTree>
    <p:extLst>
      <p:ext uri="{BB962C8B-B14F-4D97-AF65-F5344CB8AC3E}">
        <p14:creationId xmlns:p14="http://schemas.microsoft.com/office/powerpoint/2010/main" val="3187115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&gt;This</a:t>
            </a:r>
            <a:r>
              <a:rPr lang="en-GB" baseline="0" dirty="0" smtClean="0"/>
              <a:t> is the checkout page that the customer will be taken too, here the customer will enter all their personal details, including the address that the delivery will go to. </a:t>
            </a:r>
          </a:p>
          <a:p>
            <a:r>
              <a:rPr lang="en-GB" baseline="0" dirty="0" smtClean="0"/>
              <a:t>&gt;The can still see their order and the price on this page and there is an option for them to pay using pay pal.</a:t>
            </a:r>
          </a:p>
          <a:p>
            <a:r>
              <a:rPr lang="en-GB" baseline="0" dirty="0" smtClean="0"/>
              <a:t>&gt;Once they continue to the payment ,they will be asked to enter they paying information and then once they have confirmed the order an email of confirmation will be sent out. </a:t>
            </a:r>
          </a:p>
          <a:p>
            <a:r>
              <a:rPr lang="en-GB" baseline="0" dirty="0" smtClean="0"/>
              <a:t>&gt;The email will include their order, an order number, delivery time and date and all contact information for the shop.</a:t>
            </a:r>
          </a:p>
          <a:p>
            <a:r>
              <a:rPr lang="en-GB" baseline="0" dirty="0" smtClean="0"/>
              <a:t>NS</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14</a:t>
            </a:fld>
            <a:endParaRPr lang="en-GB"/>
          </a:p>
        </p:txBody>
      </p:sp>
    </p:spTree>
    <p:extLst>
      <p:ext uri="{BB962C8B-B14F-4D97-AF65-F5344CB8AC3E}">
        <p14:creationId xmlns:p14="http://schemas.microsoft.com/office/powerpoint/2010/main" val="37342519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&gt;This website uses</a:t>
            </a:r>
            <a:r>
              <a:rPr lang="en-GB" baseline="0" dirty="0" smtClean="0"/>
              <a:t> a few plugins, these plugins help make the website and the ecommerce site better.</a:t>
            </a:r>
          </a:p>
          <a:p>
            <a:r>
              <a:rPr lang="en-GB" baseline="0" dirty="0" smtClean="0"/>
              <a:t>&gt; I’ve talked of a few plugins already including the </a:t>
            </a:r>
            <a:r>
              <a:rPr lang="en-GB" baseline="0" dirty="0" err="1" smtClean="0"/>
              <a:t>paypal</a:t>
            </a:r>
            <a:r>
              <a:rPr lang="en-GB" baseline="0" dirty="0" smtClean="0"/>
              <a:t> option and the option to enter card details on the check out page.</a:t>
            </a:r>
          </a:p>
          <a:p>
            <a:r>
              <a:rPr lang="en-GB" baseline="0" dirty="0" smtClean="0"/>
              <a:t>&gt;The </a:t>
            </a:r>
            <a:r>
              <a:rPr lang="en-GB" baseline="0" dirty="0" err="1" smtClean="0"/>
              <a:t>woocomerence</a:t>
            </a:r>
            <a:r>
              <a:rPr lang="en-GB" baseline="0" dirty="0" smtClean="0"/>
              <a:t> plugin gives the website the ability to sell our products ,through this plugin we are able to display the products in the way we do, we are able to use the basket and the shipping option on the checkout page. </a:t>
            </a:r>
          </a:p>
          <a:p>
            <a:r>
              <a:rPr lang="en-GB" baseline="0" dirty="0" smtClean="0"/>
              <a:t>&gt;We have a plugin that allows the website to be displayed on mobile devices and a plugin that stops spam from getting on to our website.</a:t>
            </a:r>
          </a:p>
        </p:txBody>
      </p:sp>
      <p:sp>
        <p:nvSpPr>
          <p:cNvPr id="4" name="Slide Number Placeholder 3"/>
          <p:cNvSpPr>
            <a:spLocks noGrp="1"/>
          </p:cNvSpPr>
          <p:nvPr>
            <p:ph type="sldNum" sz="quarter" idx="10"/>
          </p:nvPr>
        </p:nvSpPr>
        <p:spPr/>
        <p:txBody>
          <a:bodyPr/>
          <a:lstStyle/>
          <a:p>
            <a:fld id="{42668848-0AC7-405E-85A1-D2D5135B18A4}" type="slidenum">
              <a:rPr lang="en-GB" smtClean="0"/>
              <a:t>15</a:t>
            </a:fld>
            <a:endParaRPr lang="en-GB"/>
          </a:p>
        </p:txBody>
      </p:sp>
    </p:spTree>
    <p:extLst>
      <p:ext uri="{BB962C8B-B14F-4D97-AF65-F5344CB8AC3E}">
        <p14:creationId xmlns:p14="http://schemas.microsoft.com/office/powerpoint/2010/main" val="15721794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&gt;Advertisement</a:t>
            </a:r>
            <a:r>
              <a:rPr lang="en-GB" baseline="0" dirty="0" smtClean="0"/>
              <a:t> is a key part of building the business online,</a:t>
            </a:r>
          </a:p>
          <a:p>
            <a:pPr marL="171450" indent="-171450">
              <a:buFont typeface="Wingdings"/>
              <a:buChar char="Ø"/>
            </a:pPr>
            <a:r>
              <a:rPr lang="en-GB" baseline="0" dirty="0" smtClean="0"/>
              <a:t>people need to know that the shop has a website that they can go to and order from. </a:t>
            </a:r>
          </a:p>
          <a:p>
            <a:pPr marL="171450" indent="-171450">
              <a:buFont typeface="Wingdings"/>
              <a:buChar char="Ø"/>
            </a:pPr>
            <a:r>
              <a:rPr lang="en-GB" baseline="0" dirty="0" smtClean="0"/>
              <a:t>&gt;A few places we could advertise is in gyms and on gyms website, the shop could offer a one time discount code for the people of certain gyms. </a:t>
            </a:r>
          </a:p>
          <a:p>
            <a:pPr marL="171450" indent="-171450">
              <a:buFont typeface="Wingdings"/>
              <a:buChar char="Ø"/>
            </a:pPr>
            <a:r>
              <a:rPr lang="en-GB" baseline="0" dirty="0" smtClean="0"/>
              <a:t>this would encourage people to go to the website and build online custom. </a:t>
            </a:r>
          </a:p>
          <a:p>
            <a:pPr marL="171450" indent="-171450">
              <a:buFont typeface="Wingdings"/>
              <a:buChar char="Ø"/>
            </a:pPr>
            <a:r>
              <a:rPr lang="en-GB" baseline="0" dirty="0" smtClean="0"/>
              <a:t>Social media is a big part of advertisement, by letting people know over social media that the shop has a website they can go to and place orders</a:t>
            </a:r>
            <a:r>
              <a:rPr lang="en-GB" baseline="0" dirty="0" smtClean="0"/>
              <a:t>.</a:t>
            </a:r>
          </a:p>
          <a:p>
            <a:pPr marL="171450" indent="-171450">
              <a:buFont typeface="Wingdings"/>
              <a:buChar char="Ø"/>
            </a:pPr>
            <a:r>
              <a:rPr lang="en-GB" baseline="0" dirty="0" smtClean="0"/>
              <a:t>Facebook and twitter are great advertising tools as the company is able to upload offers and update customers on the company's new prices and offers with a click of a button.</a:t>
            </a:r>
          </a:p>
          <a:p>
            <a:pPr marL="171450" indent="-171450">
              <a:buFont typeface="Wingdings"/>
              <a:buChar char="Ø"/>
            </a:pPr>
            <a:r>
              <a:rPr lang="en-GB" baseline="0" dirty="0" smtClean="0"/>
              <a:t> It also connects the company with the worlds out side of the local community and local businesses.</a:t>
            </a:r>
            <a:endParaRPr lang="en-GB" baseline="0" dirty="0" smtClean="0"/>
          </a:p>
          <a:p>
            <a:pPr marL="171450" indent="-171450">
              <a:buFont typeface="Wingdings"/>
              <a:buChar char="Ø"/>
            </a:pPr>
            <a:r>
              <a:rPr lang="en-GB" baseline="0" dirty="0" smtClean="0"/>
              <a:t>NS</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16</a:t>
            </a:fld>
            <a:endParaRPr lang="en-GB"/>
          </a:p>
        </p:txBody>
      </p:sp>
    </p:spTree>
    <p:extLst>
      <p:ext uri="{BB962C8B-B14F-4D97-AF65-F5344CB8AC3E}">
        <p14:creationId xmlns:p14="http://schemas.microsoft.com/office/powerpoint/2010/main" val="42070785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&gt;This</a:t>
            </a:r>
            <a:r>
              <a:rPr lang="en-GB" baseline="0" dirty="0" smtClean="0"/>
              <a:t> is just a sample of the kind of advertisement that could be put on to Facebook, twitter or other websites.</a:t>
            </a:r>
          </a:p>
          <a:p>
            <a:r>
              <a:rPr lang="en-GB" baseline="0" dirty="0" smtClean="0"/>
              <a:t>&gt;The advertising banner has all the information about the shop, how to get in contact and how to go to the website.</a:t>
            </a:r>
          </a:p>
          <a:p>
            <a:r>
              <a:rPr lang="en-GB" baseline="0" dirty="0" smtClean="0"/>
              <a:t>&gt;The logo on the banner would start big, covering the whole banner then get smaller to the size it is now. This would attract the eye of the person looking at the adverting banner.</a:t>
            </a:r>
          </a:p>
          <a:p>
            <a:r>
              <a:rPr lang="en-GB" baseline="0" dirty="0" smtClean="0"/>
              <a:t>&gt; The image shows where on Facebook the advertising will go.</a:t>
            </a:r>
          </a:p>
          <a:p>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17</a:t>
            </a:fld>
            <a:endParaRPr lang="en-GB"/>
          </a:p>
        </p:txBody>
      </p:sp>
    </p:spTree>
    <p:extLst>
      <p:ext uri="{BB962C8B-B14F-4D97-AF65-F5344CB8AC3E}">
        <p14:creationId xmlns:p14="http://schemas.microsoft.com/office/powerpoint/2010/main" val="3481169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&gt;There</a:t>
            </a:r>
            <a:r>
              <a:rPr lang="en-GB" baseline="0" dirty="0" smtClean="0"/>
              <a:t> are a few different ways that the website could be improved. </a:t>
            </a:r>
          </a:p>
          <a:p>
            <a:r>
              <a:rPr lang="en-GB" baseline="0" dirty="0" smtClean="0"/>
              <a:t>&gt;The website can be improved by giving the option of different shopping pages e.g. putting all similar products on the same page.</a:t>
            </a:r>
          </a:p>
          <a:p>
            <a:pPr marL="171450" indent="-171450">
              <a:buFont typeface="Wingdings"/>
              <a:buChar char="Ø"/>
            </a:pPr>
            <a:r>
              <a:rPr lang="en-GB" baseline="0" dirty="0" smtClean="0"/>
              <a:t>By doing this we could make it easier for the customer to search for specific products. </a:t>
            </a:r>
          </a:p>
          <a:p>
            <a:pPr marL="171450" indent="-171450">
              <a:buFont typeface="Wingdings"/>
              <a:buChar char="Ø"/>
            </a:pPr>
            <a:r>
              <a:rPr lang="en-GB" baseline="0" dirty="0" smtClean="0"/>
              <a:t>&gt;We could improve the ecommerce site by giving an option of picking up or delivery,</a:t>
            </a:r>
          </a:p>
          <a:p>
            <a:pPr marL="171450" indent="-171450">
              <a:buFont typeface="Wingdings"/>
              <a:buChar char="Ø"/>
            </a:pPr>
            <a:r>
              <a:rPr lang="en-GB" baseline="0" dirty="0" smtClean="0"/>
              <a:t>&gt; the customer could order online but pick the order up from the shop. </a:t>
            </a:r>
          </a:p>
          <a:p>
            <a:pPr marL="171450" indent="-171450">
              <a:buFont typeface="Wingdings"/>
              <a:buChar char="Ø"/>
            </a:pPr>
            <a:r>
              <a:rPr lang="en-GB" baseline="0" dirty="0" smtClean="0"/>
              <a:t>&gt;The website could include a gallery of photos from the shop, and maybe a small paragraph about the history of the shop.</a:t>
            </a:r>
            <a:endParaRPr lang="en-GB" dirty="0"/>
          </a:p>
        </p:txBody>
      </p:sp>
      <p:sp>
        <p:nvSpPr>
          <p:cNvPr id="4" name="Slide Number Placeholder 3"/>
          <p:cNvSpPr>
            <a:spLocks noGrp="1"/>
          </p:cNvSpPr>
          <p:nvPr>
            <p:ph type="sldNum" sz="quarter" idx="10"/>
          </p:nvPr>
        </p:nvSpPr>
        <p:spPr/>
        <p:txBody>
          <a:bodyPr/>
          <a:lstStyle/>
          <a:p>
            <a:fld id="{42668848-0AC7-405E-85A1-D2D5135B18A4}" type="slidenum">
              <a:rPr lang="en-GB" smtClean="0"/>
              <a:t>18</a:t>
            </a:fld>
            <a:endParaRPr lang="en-GB"/>
          </a:p>
        </p:txBody>
      </p:sp>
    </p:spTree>
    <p:extLst>
      <p:ext uri="{BB962C8B-B14F-4D97-AF65-F5344CB8AC3E}">
        <p14:creationId xmlns:p14="http://schemas.microsoft.com/office/powerpoint/2010/main" val="41695387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668848-0AC7-405E-85A1-D2D5135B18A4}" type="slidenum">
              <a:rPr lang="en-GB" smtClean="0"/>
              <a:t>19</a:t>
            </a:fld>
            <a:endParaRPr lang="en-GB"/>
          </a:p>
        </p:txBody>
      </p:sp>
    </p:spTree>
    <p:extLst>
      <p:ext uri="{BB962C8B-B14F-4D97-AF65-F5344CB8AC3E}">
        <p14:creationId xmlns:p14="http://schemas.microsoft.com/office/powerpoint/2010/main" val="2695605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B437FC3-CA52-464B-964D-323D3163B634}"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AA8D57E1-5969-4F81-96CB-B1222316B45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B437FC3-CA52-464B-964D-323D3163B634}"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D57E1-5969-4F81-96CB-B1222316B45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AB437FC3-CA52-464B-964D-323D3163B634}" type="datetimeFigureOut">
              <a:rPr lang="en-GB" smtClean="0"/>
              <a:t>16/05/2018</a:t>
            </a:fld>
            <a:endParaRPr lang="en-GB"/>
          </a:p>
        </p:txBody>
      </p:sp>
      <p:sp>
        <p:nvSpPr>
          <p:cNvPr id="8" name="Slide Number Placeholder 7"/>
          <p:cNvSpPr>
            <a:spLocks noGrp="1"/>
          </p:cNvSpPr>
          <p:nvPr>
            <p:ph type="sldNum" sz="quarter" idx="11"/>
          </p:nvPr>
        </p:nvSpPr>
        <p:spPr/>
        <p:txBody>
          <a:bodyPr/>
          <a:lstStyle/>
          <a:p>
            <a:fld id="{AA8D57E1-5969-4F81-96CB-B1222316B452}"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B437FC3-CA52-464B-964D-323D3163B634}" type="datetimeFigureOut">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D57E1-5969-4F81-96CB-B1222316B45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B437FC3-CA52-464B-964D-323D3163B634}" type="datetimeFigureOut">
              <a:rPr lang="en-GB" smtClean="0"/>
              <a:t>16/05/2018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8D57E1-5969-4F81-96CB-B1222316B45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B437FC3-CA52-464B-964D-323D3163B634}" type="datetimeFigureOut">
              <a:rPr lang="en-GB" smtClean="0"/>
              <a:t>16/05/2018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8D57E1-5969-4F81-96CB-B1222316B45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37FC3-CA52-464B-964D-323D3163B634}" type="datetimeFigureOut">
              <a:rPr lang="en-GB" smtClean="0"/>
              <a:t>16/05/2018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8D57E1-5969-4F81-96CB-B1222316B4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B437FC3-CA52-464B-964D-323D3163B634}" type="datetimeFigureOut">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D57E1-5969-4F81-96CB-B1222316B452}"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B437FC3-CA52-464B-964D-323D3163B634}" type="datetimeFigureOut">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AA8D57E1-5969-4F81-96CB-B1222316B452}" type="slidenum">
              <a:rPr lang="en-GB" smtClean="0"/>
              <a:t>‹#›</a:t>
            </a:fld>
            <a:endParaRPr lang="en-GB"/>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smtClean="0"/>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B437FC3-CA52-464B-964D-323D3163B634}"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D57E1-5969-4F81-96CB-B1222316B4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B437FC3-CA52-464B-964D-323D3163B634}"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D57E1-5969-4F81-96CB-B1222316B4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AB437FC3-CA52-464B-964D-323D3163B634}" type="datetimeFigureOut">
              <a:rPr lang="en-GB" smtClean="0"/>
              <a:t>16/05/2018</a:t>
            </a:fld>
            <a:endParaRPr lang="en-GB"/>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AA8D57E1-5969-4F81-96CB-B1222316B452}" type="slidenum">
              <a:rPr lang="en-GB" smtClean="0"/>
              <a:t>‹#›</a:t>
            </a:fld>
            <a:endParaRPr lang="en-GB"/>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C00000"/>
                </a:solidFill>
              </a:rPr>
              <a:t>Ponty butchers</a:t>
            </a:r>
            <a:endParaRPr lang="en-GB" dirty="0">
              <a:solidFill>
                <a:srgbClr val="C00000"/>
              </a:solidFill>
            </a:endParaRPr>
          </a:p>
        </p:txBody>
      </p:sp>
      <p:sp>
        <p:nvSpPr>
          <p:cNvPr id="3" name="Subtitle 2"/>
          <p:cNvSpPr>
            <a:spLocks noGrp="1"/>
          </p:cNvSpPr>
          <p:nvPr>
            <p:ph type="subTitle" idx="1"/>
          </p:nvPr>
        </p:nvSpPr>
        <p:spPr/>
        <p:txBody>
          <a:bodyPr/>
          <a:lstStyle/>
          <a:p>
            <a:r>
              <a:rPr lang="en-GB" dirty="0" smtClean="0"/>
              <a:t>Ecommerce site</a:t>
            </a:r>
          </a:p>
          <a:p>
            <a:r>
              <a:rPr lang="en-GB" dirty="0" smtClean="0"/>
              <a:t>Online marketing</a:t>
            </a:r>
            <a:endParaRPr lang="en-GB" dirty="0"/>
          </a:p>
        </p:txBody>
      </p:sp>
    </p:spTree>
    <p:extLst>
      <p:ext uri="{BB962C8B-B14F-4D97-AF65-F5344CB8AC3E}">
        <p14:creationId xmlns:p14="http://schemas.microsoft.com/office/powerpoint/2010/main" val="29112407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Proposed Site Map</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1560" y="1916832"/>
            <a:ext cx="7620000" cy="3451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04239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Actual Site map</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38225" y="2124869"/>
            <a:ext cx="6457950" cy="3629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60864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putting ponty butchers online</a:t>
            </a:r>
            <a:endParaRPr lang="en-GB" dirty="0"/>
          </a:p>
        </p:txBody>
      </p:sp>
      <p:sp>
        <p:nvSpPr>
          <p:cNvPr id="3" name="Content Placeholder 2"/>
          <p:cNvSpPr>
            <a:spLocks noGrp="1"/>
          </p:cNvSpPr>
          <p:nvPr>
            <p:ph idx="1"/>
          </p:nvPr>
        </p:nvSpPr>
        <p:spPr>
          <a:xfrm>
            <a:off x="467544" y="1772816"/>
            <a:ext cx="7620000" cy="4373563"/>
          </a:xfrm>
        </p:spPr>
        <p:txBody>
          <a:bodyPr/>
          <a:lstStyle/>
          <a:p>
            <a:r>
              <a:rPr lang="en-GB" dirty="0" smtClean="0"/>
              <a:t>Current audience:</a:t>
            </a:r>
            <a:br>
              <a:rPr lang="en-GB" dirty="0" smtClean="0"/>
            </a:br>
            <a:r>
              <a:rPr lang="en-GB" dirty="0" smtClean="0"/>
              <a:t>&gt;Local communities</a:t>
            </a:r>
            <a:br>
              <a:rPr lang="en-GB" dirty="0" smtClean="0"/>
            </a:br>
            <a:r>
              <a:rPr lang="en-GB" dirty="0" smtClean="0"/>
              <a:t>&gt;Businesses</a:t>
            </a:r>
          </a:p>
          <a:p>
            <a:r>
              <a:rPr lang="en-GB" dirty="0" smtClean="0"/>
              <a:t>Target </a:t>
            </a:r>
            <a:r>
              <a:rPr lang="en-GB" dirty="0"/>
              <a:t>audience</a:t>
            </a:r>
            <a:r>
              <a:rPr lang="en-GB" dirty="0" smtClean="0"/>
              <a:t>:</a:t>
            </a:r>
            <a:br>
              <a:rPr lang="en-GB" dirty="0" smtClean="0"/>
            </a:br>
            <a:r>
              <a:rPr lang="en-GB" dirty="0" smtClean="0"/>
              <a:t>&gt;Businesses further afield</a:t>
            </a:r>
            <a:br>
              <a:rPr lang="en-GB" dirty="0" smtClean="0"/>
            </a:br>
            <a:r>
              <a:rPr lang="en-GB" dirty="0" smtClean="0"/>
              <a:t>&gt;Delivery service </a:t>
            </a:r>
            <a:br>
              <a:rPr lang="en-GB" dirty="0" smtClean="0"/>
            </a:br>
            <a:r>
              <a:rPr lang="en-GB" dirty="0" smtClean="0"/>
              <a:t>&gt;Fitness and Exercise industry</a:t>
            </a:r>
            <a:endParaRPr lang="en-GB" dirty="0"/>
          </a:p>
          <a:p>
            <a:r>
              <a:rPr lang="en-GB" dirty="0" smtClean="0"/>
              <a:t>***************************************************************************</a:t>
            </a:r>
          </a:p>
          <a:p>
            <a:pPr algn="ctr"/>
            <a:r>
              <a:rPr lang="en-GB" dirty="0" smtClean="0"/>
              <a:t>Expanding the businesses to provide excellent produce and service to the wider world. </a:t>
            </a:r>
          </a:p>
          <a:p>
            <a:endParaRPr lang="en-GB" dirty="0" smtClean="0"/>
          </a:p>
          <a:p>
            <a:endParaRPr lang="en-GB" dirty="0" smtClean="0"/>
          </a:p>
        </p:txBody>
      </p:sp>
    </p:spTree>
    <p:extLst>
      <p:ext uri="{BB962C8B-B14F-4D97-AF65-F5344CB8AC3E}">
        <p14:creationId xmlns:p14="http://schemas.microsoft.com/office/powerpoint/2010/main" val="4983049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of the website</a:t>
            </a:r>
            <a:endParaRPr lang="en-GB" dirty="0"/>
          </a:p>
        </p:txBody>
      </p:sp>
      <p:sp>
        <p:nvSpPr>
          <p:cNvPr id="3" name="Content Placeholder 2"/>
          <p:cNvSpPr>
            <a:spLocks noGrp="1"/>
          </p:cNvSpPr>
          <p:nvPr>
            <p:ph idx="1"/>
          </p:nvPr>
        </p:nvSpPr>
        <p:spPr/>
        <p:txBody>
          <a:bodyPr>
            <a:normAutofit/>
          </a:bodyPr>
          <a:lstStyle/>
          <a:p>
            <a:r>
              <a:rPr lang="en-GB" sz="3200" dirty="0" smtClean="0"/>
              <a:t>&gt;Colour</a:t>
            </a:r>
            <a:r>
              <a:rPr lang="en-GB" sz="3200" dirty="0"/>
              <a:t/>
            </a:r>
            <a:br>
              <a:rPr lang="en-GB" sz="3200" dirty="0"/>
            </a:br>
            <a:r>
              <a:rPr lang="en-GB" sz="3200" dirty="0" smtClean="0"/>
              <a:t>&gt;Font</a:t>
            </a:r>
            <a:r>
              <a:rPr lang="en-GB" sz="3200" dirty="0"/>
              <a:t/>
            </a:r>
            <a:br>
              <a:rPr lang="en-GB" sz="3200" dirty="0"/>
            </a:br>
            <a:r>
              <a:rPr lang="en-GB" sz="3200" dirty="0" smtClean="0"/>
              <a:t>&gt;Pictures</a:t>
            </a:r>
            <a:br>
              <a:rPr lang="en-GB" sz="3200" dirty="0" smtClean="0"/>
            </a:br>
            <a:r>
              <a:rPr lang="en-GB" sz="3200" dirty="0" smtClean="0"/>
              <a:t>&gt;Information</a:t>
            </a:r>
          </a:p>
        </p:txBody>
      </p:sp>
    </p:spTree>
    <p:extLst>
      <p:ext uri="{BB962C8B-B14F-4D97-AF65-F5344CB8AC3E}">
        <p14:creationId xmlns:p14="http://schemas.microsoft.com/office/powerpoint/2010/main" val="19733750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 page (welcome)</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8779" y="1752600"/>
            <a:ext cx="7496841" cy="4373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82886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Trace Me</a:t>
            </a:r>
            <a:endParaRPr lang="en-GB" dirty="0"/>
          </a:p>
        </p:txBody>
      </p:sp>
      <p:sp>
        <p:nvSpPr>
          <p:cNvPr id="3" name="Content Placeholder 2"/>
          <p:cNvSpPr>
            <a:spLocks noGrp="1"/>
          </p:cNvSpPr>
          <p:nvPr>
            <p:ph idx="1"/>
          </p:nvPr>
        </p:nvSpPr>
        <p:spPr/>
        <p:txBody>
          <a:bodyPr>
            <a:normAutofit/>
          </a:bodyPr>
          <a:lstStyle/>
          <a:p>
            <a:r>
              <a:rPr lang="en-GB" sz="3200" dirty="0" smtClean="0"/>
              <a:t>&gt;Where…</a:t>
            </a:r>
            <a:r>
              <a:rPr lang="en-GB" sz="3200" dirty="0"/>
              <a:t/>
            </a:r>
            <a:br>
              <a:rPr lang="en-GB" sz="3200" dirty="0"/>
            </a:br>
            <a:r>
              <a:rPr lang="en-GB" sz="3200" dirty="0" smtClean="0"/>
              <a:t>&gt;Who…</a:t>
            </a:r>
            <a:br>
              <a:rPr lang="en-GB" sz="3200" dirty="0" smtClean="0"/>
            </a:br>
            <a:r>
              <a:rPr lang="en-GB" sz="3200" dirty="0" smtClean="0"/>
              <a:t>&gt;When…</a:t>
            </a:r>
          </a:p>
          <a:p>
            <a:r>
              <a:rPr lang="en-GB" sz="3200" dirty="0"/>
              <a:t>d</a:t>
            </a:r>
            <a:r>
              <a:rPr lang="en-GB" sz="3200" dirty="0" smtClean="0"/>
              <a:t>oes the PRODUCE come from</a:t>
            </a:r>
            <a:endParaRPr lang="en-GB" sz="3200" dirty="0"/>
          </a:p>
        </p:txBody>
      </p:sp>
    </p:spTree>
    <p:extLst>
      <p:ext uri="{BB962C8B-B14F-4D97-AF65-F5344CB8AC3E}">
        <p14:creationId xmlns:p14="http://schemas.microsoft.com/office/powerpoint/2010/main" val="33545060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Trace me</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5973" y="1752600"/>
            <a:ext cx="7582453" cy="4373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736121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Trace me</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993391"/>
            <a:ext cx="7620000" cy="3891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13319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it’s made?</a:t>
            </a:r>
            <a:endParaRPr lang="en-GB" dirty="0"/>
          </a:p>
        </p:txBody>
      </p:sp>
      <p:sp>
        <p:nvSpPr>
          <p:cNvPr id="3" name="Content Placeholder 2"/>
          <p:cNvSpPr>
            <a:spLocks noGrp="1"/>
          </p:cNvSpPr>
          <p:nvPr>
            <p:ph idx="1"/>
          </p:nvPr>
        </p:nvSpPr>
        <p:spPr/>
        <p:txBody>
          <a:bodyPr>
            <a:normAutofit/>
          </a:bodyPr>
          <a:lstStyle/>
          <a:p>
            <a:r>
              <a:rPr lang="en-GB" sz="3200" dirty="0" smtClean="0"/>
              <a:t>&gt;How…</a:t>
            </a:r>
            <a:r>
              <a:rPr lang="en-GB" sz="3200" dirty="0"/>
              <a:t/>
            </a:r>
            <a:br>
              <a:rPr lang="en-GB" sz="3200" dirty="0"/>
            </a:br>
            <a:r>
              <a:rPr lang="en-GB" sz="3200" dirty="0" smtClean="0"/>
              <a:t>&gt;What…</a:t>
            </a:r>
            <a:br>
              <a:rPr lang="en-GB" sz="3200" dirty="0" smtClean="0"/>
            </a:br>
            <a:r>
              <a:rPr lang="en-GB" sz="3200" dirty="0" smtClean="0"/>
              <a:t>&gt;When…</a:t>
            </a:r>
          </a:p>
          <a:p>
            <a:r>
              <a:rPr lang="en-GB" sz="3200" dirty="0" smtClean="0"/>
              <a:t>is the PRODUCE made</a:t>
            </a:r>
          </a:p>
        </p:txBody>
      </p:sp>
    </p:spTree>
    <p:extLst>
      <p:ext uri="{BB962C8B-B14F-4D97-AF65-F5344CB8AC3E}">
        <p14:creationId xmlns:p14="http://schemas.microsoft.com/office/powerpoint/2010/main" val="1722244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it’s made?</a:t>
            </a:r>
            <a:endParaRPr lang="en-GB" dirty="0"/>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6657" y="1752600"/>
            <a:ext cx="7794258" cy="4484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44221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shop</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98056" y="1752600"/>
            <a:ext cx="6338287" cy="4373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38965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basket</a:t>
            </a:r>
            <a:endParaRPr lang="en-GB" dirty="0"/>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2042886"/>
            <a:ext cx="7620000" cy="3792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10841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 out</a:t>
            </a:r>
            <a:endParaRPr lang="en-GB" dirty="0"/>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2626" y="1752600"/>
            <a:ext cx="6749148" cy="4373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00906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Plugins used on the website</a:t>
            </a:r>
            <a:endParaRPr lang="en-GB" dirty="0"/>
          </a:p>
        </p:txBody>
      </p:sp>
      <p:pic>
        <p:nvPicPr>
          <p:cNvPr id="717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44167" y="1752600"/>
            <a:ext cx="5646066" cy="4373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49891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advertisement</a:t>
            </a:r>
            <a:endParaRPr lang="en-GB" dirty="0"/>
          </a:p>
        </p:txBody>
      </p:sp>
      <p:sp>
        <p:nvSpPr>
          <p:cNvPr id="3" name="Content Placeholder 2"/>
          <p:cNvSpPr>
            <a:spLocks noGrp="1"/>
          </p:cNvSpPr>
          <p:nvPr>
            <p:ph idx="1"/>
          </p:nvPr>
        </p:nvSpPr>
        <p:spPr>
          <a:xfrm>
            <a:off x="457200" y="1752601"/>
            <a:ext cx="7620000" cy="2324472"/>
          </a:xfrm>
        </p:spPr>
        <p:txBody>
          <a:bodyPr>
            <a:normAutofit/>
          </a:bodyPr>
          <a:lstStyle/>
          <a:p>
            <a:r>
              <a:rPr lang="en-GB" sz="3200" dirty="0" smtClean="0"/>
              <a:t>&gt;Where</a:t>
            </a:r>
            <a:r>
              <a:rPr lang="en-GB" sz="3200" dirty="0"/>
              <a:t/>
            </a:r>
            <a:br>
              <a:rPr lang="en-GB" sz="3200" dirty="0"/>
            </a:br>
            <a:r>
              <a:rPr lang="en-GB" sz="3200" dirty="0" smtClean="0"/>
              <a:t>&gt;Who</a:t>
            </a:r>
            <a:br>
              <a:rPr lang="en-GB" sz="3200" dirty="0" smtClean="0"/>
            </a:br>
            <a:r>
              <a:rPr lang="en-GB" sz="3200" dirty="0" smtClean="0"/>
              <a:t>&gt;Why</a:t>
            </a:r>
          </a:p>
          <a:p>
            <a:r>
              <a:rPr lang="en-GB" sz="3200" dirty="0" smtClean="0"/>
              <a:t>Do we advertise??</a:t>
            </a:r>
          </a:p>
        </p:txBody>
      </p:sp>
      <p:sp>
        <p:nvSpPr>
          <p:cNvPr id="4" name="AutoShape 2" descr="Image result for faceboo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faceboo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facebook"/>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facebook"/>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Image result for facebook"/>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descr="Image result for facebook"/>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7"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4653136"/>
            <a:ext cx="1799481" cy="17994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8" name="Picture 1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67744" y="4513696"/>
            <a:ext cx="2078360" cy="2078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6805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23555"/>
            <a:ext cx="8545513" cy="2962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3816" y="3573016"/>
            <a:ext cx="8136904" cy="29607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47415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improvements</a:t>
            </a:r>
            <a:endParaRPr lang="en-GB" dirty="0"/>
          </a:p>
        </p:txBody>
      </p:sp>
      <p:sp>
        <p:nvSpPr>
          <p:cNvPr id="3" name="Content Placeholder 2"/>
          <p:cNvSpPr>
            <a:spLocks noGrp="1"/>
          </p:cNvSpPr>
          <p:nvPr>
            <p:ph idx="1"/>
          </p:nvPr>
        </p:nvSpPr>
        <p:spPr/>
        <p:txBody>
          <a:bodyPr/>
          <a:lstStyle/>
          <a:p>
            <a:r>
              <a:rPr lang="en-GB" dirty="0" smtClean="0"/>
              <a:t>&gt;Option for delivery service or pick up</a:t>
            </a:r>
          </a:p>
          <a:p>
            <a:r>
              <a:rPr lang="en-GB" dirty="0" smtClean="0"/>
              <a:t>&gt;Putting different types of products on different pages –easier to find.</a:t>
            </a:r>
          </a:p>
          <a:p>
            <a:endParaRPr lang="en-GB" dirty="0" smtClean="0"/>
          </a:p>
          <a:p>
            <a:endParaRPr lang="en-GB" dirty="0"/>
          </a:p>
        </p:txBody>
      </p:sp>
    </p:spTree>
    <p:extLst>
      <p:ext uri="{BB962C8B-B14F-4D97-AF65-F5344CB8AC3E}">
        <p14:creationId xmlns:p14="http://schemas.microsoft.com/office/powerpoint/2010/main" val="3816255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a:t>
            </a:r>
            <a:endParaRPr lang="en-GB" dirty="0"/>
          </a:p>
        </p:txBody>
      </p:sp>
      <p:sp>
        <p:nvSpPr>
          <p:cNvPr id="3" name="Content Placeholder 2"/>
          <p:cNvSpPr>
            <a:spLocks noGrp="1"/>
          </p:cNvSpPr>
          <p:nvPr>
            <p:ph idx="1"/>
          </p:nvPr>
        </p:nvSpPr>
        <p:spPr>
          <a:xfrm>
            <a:off x="3491880" y="3068960"/>
            <a:ext cx="2160240" cy="648072"/>
          </a:xfrm>
        </p:spPr>
        <p:txBody>
          <a:bodyPr/>
          <a:lstStyle/>
          <a:p>
            <a:r>
              <a:rPr lang="en-GB" dirty="0" smtClean="0"/>
              <a:t>Any questions?</a:t>
            </a:r>
            <a:endParaRPr lang="en-GB" dirty="0"/>
          </a:p>
        </p:txBody>
      </p:sp>
    </p:spTree>
    <p:extLst>
      <p:ext uri="{BB962C8B-B14F-4D97-AF65-F5344CB8AC3E}">
        <p14:creationId xmlns:p14="http://schemas.microsoft.com/office/powerpoint/2010/main" val="93045274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emplate>
  <TotalTime>896</TotalTime>
  <Words>1804</Words>
  <Application>Microsoft Office PowerPoint</Application>
  <PresentationFormat>On-screen Show (4:3)</PresentationFormat>
  <Paragraphs>135</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Essential</vt:lpstr>
      <vt:lpstr>Ponty butchers</vt:lpstr>
      <vt:lpstr>Proposed Site Map</vt:lpstr>
      <vt:lpstr>Actual Site map</vt:lpstr>
      <vt:lpstr>putting ponty butchers online</vt:lpstr>
      <vt:lpstr>Design of the website</vt:lpstr>
      <vt:lpstr>Front page (welcome)</vt:lpstr>
      <vt:lpstr>Trace Me</vt:lpstr>
      <vt:lpstr>Trace me</vt:lpstr>
      <vt:lpstr>Trace me</vt:lpstr>
      <vt:lpstr>How it’s made?</vt:lpstr>
      <vt:lpstr>How it’s made?</vt:lpstr>
      <vt:lpstr>shop</vt:lpstr>
      <vt:lpstr>basket</vt:lpstr>
      <vt:lpstr>Check out</vt:lpstr>
      <vt:lpstr>Plugins used on the website</vt:lpstr>
      <vt:lpstr>advertisement</vt:lpstr>
      <vt:lpstr>PowerPoint Presentation</vt:lpstr>
      <vt:lpstr>Future improvements</vt:lpstr>
      <vt:lpstr>Thank you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Ponty butchers</dc:title>
  <dc:creator>STONENEW</dc:creator>
  <cp:lastModifiedBy>STONENEW</cp:lastModifiedBy>
  <cp:revision>15</cp:revision>
  <cp:lastPrinted>2018-05-16T09:47:27Z</cp:lastPrinted>
  <dcterms:created xsi:type="dcterms:W3CDTF">2018-04-18T09:49:33Z</dcterms:created>
  <dcterms:modified xsi:type="dcterms:W3CDTF">2018-05-16T12:33:21Z</dcterms:modified>
</cp:coreProperties>
</file>