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4"/>
  </p:notes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28F907-3814-489A-A256-4BC591DCF845}" v="30" dt="2023-05-18T16:20:03.5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22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Relationship Id="rId9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6D5816-E317-422E-A46C-BD73773681D6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16AE5D-71F3-4F00-ABEF-42B923FB3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748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16AE5D-71F3-4F00-ABEF-42B923FB3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3295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1325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241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799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043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073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00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715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653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869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630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358734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8349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567565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7865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4636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553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B3C2A9-8BFA-4125-8D18-195EF1F1F64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F82DF15-7E65-485A-B40D-23151E1997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116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4D62F-4638-8182-8F51-F6B5D2ACE1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89856"/>
            <a:ext cx="9144000" cy="1768249"/>
          </a:xfrm>
        </p:spPr>
        <p:txBody>
          <a:bodyPr/>
          <a:lstStyle/>
          <a:p>
            <a:r>
              <a:rPr lang="en-GB" b="1">
                <a:latin typeface="+mn-lt"/>
              </a:rPr>
              <a:t>Introduction video</a:t>
            </a:r>
            <a:endParaRPr lang="en-GB" b="1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8215AB-208A-6A56-D57D-A03BBBCD92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67352"/>
            <a:ext cx="9144000" cy="1655762"/>
          </a:xfrm>
        </p:spPr>
        <p:txBody>
          <a:bodyPr>
            <a:normAutofit/>
          </a:bodyPr>
          <a:lstStyle/>
          <a:p>
            <a:pPr algn="ctr">
              <a:lnSpc>
                <a:spcPct val="115000"/>
              </a:lnSpc>
              <a:spcBef>
                <a:spcPts val="500"/>
              </a:spcBef>
              <a:spcAft>
                <a:spcPts val="1000"/>
              </a:spcAft>
            </a:pPr>
            <a:r>
              <a:rPr lang="en-US" b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 : Ionut Alexandru Andruta</a:t>
            </a:r>
            <a:endParaRPr lang="en-GB" b="1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Bef>
                <a:spcPts val="500"/>
              </a:spcBef>
              <a:spcAft>
                <a:spcPts val="1000"/>
              </a:spcAft>
            </a:pPr>
            <a:r>
              <a:rPr lang="en-US" b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 : 2133015</a:t>
            </a:r>
            <a:endParaRPr lang="en-GB" b="1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Bef>
                <a:spcPts val="500"/>
              </a:spcBef>
              <a:spcAft>
                <a:spcPts val="1000"/>
              </a:spcAft>
            </a:pPr>
            <a:r>
              <a:rPr lang="en-US" b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Lecturer: Lisa Bassler</a:t>
            </a:r>
            <a:endParaRPr lang="en-GB" b="1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705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296D0-F8E8-768A-81C3-8352C283E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4104" y="462643"/>
            <a:ext cx="10515600" cy="5932714"/>
          </a:xfrm>
        </p:spPr>
        <p:txBody>
          <a:bodyPr>
            <a:normAutofit/>
          </a:bodyPr>
          <a:lstStyle/>
          <a:p>
            <a:r>
              <a:rPr lang="en-GB" dirty="0"/>
              <a:t>1. </a:t>
            </a:r>
            <a:r>
              <a:rPr lang="de-DE" b="0" i="0" dirty="0">
                <a:solidFill>
                  <a:srgbClr val="000000"/>
                </a:solidFill>
                <a:effectLst/>
                <a:latin typeface="Roboto" panose="020B0604020202020204" pitchFamily="2" charset="0"/>
              </a:rPr>
              <a:t>Mein name ist Ionut Alexandru Andruta.</a:t>
            </a:r>
          </a:p>
          <a:p>
            <a:r>
              <a:rPr lang="de-DE" dirty="0">
                <a:solidFill>
                  <a:srgbClr val="000000"/>
                </a:solidFill>
                <a:latin typeface="Roboto" panose="020B0604020202020204" pitchFamily="2" charset="0"/>
              </a:rPr>
              <a:t>2. </a:t>
            </a:r>
            <a:r>
              <a:rPr lang="de-DE" dirty="0">
                <a:solidFill>
                  <a:srgbClr val="000000"/>
                </a:solidFill>
                <a:latin typeface="Roboto" panose="02000000000000000000" pitchFamily="2" charset="0"/>
              </a:rPr>
              <a:t>I</a:t>
            </a:r>
            <a:r>
              <a:rPr lang="de-DE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ch bin dreiSig Jahre alt.</a:t>
            </a:r>
          </a:p>
          <a:p>
            <a:r>
              <a:rPr lang="de-DE" dirty="0">
                <a:solidFill>
                  <a:srgbClr val="000000"/>
                </a:solidFill>
                <a:latin typeface="Roboto" panose="02000000000000000000" pitchFamily="2" charset="0"/>
              </a:rPr>
              <a:t>3. 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Ich bin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verheiratet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</a:t>
            </a:r>
          </a:p>
          <a:p>
            <a:r>
              <a:rPr lang="de-DE" dirty="0">
                <a:solidFill>
                  <a:srgbClr val="000000"/>
                </a:solidFill>
                <a:latin typeface="Roboto" panose="02000000000000000000" pitchFamily="2" charset="0"/>
              </a:rPr>
              <a:t>4.</a:t>
            </a:r>
            <a:r>
              <a:rPr lang="de-DE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Ich habe einen dreijährigen Sohn.</a:t>
            </a:r>
          </a:p>
          <a:p>
            <a:r>
              <a:rPr lang="de-DE" dirty="0">
                <a:solidFill>
                  <a:srgbClr val="000000"/>
                </a:solidFill>
                <a:latin typeface="Roboto" panose="02000000000000000000" pitchFamily="2" charset="0"/>
              </a:rPr>
              <a:t>5. </a:t>
            </a:r>
            <a:r>
              <a:rPr lang="de-DE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Ich wurde in Rumänien geboren, lebe aber in England.</a:t>
            </a:r>
          </a:p>
          <a:p>
            <a:r>
              <a:rPr lang="de-DE" dirty="0">
                <a:solidFill>
                  <a:srgbClr val="000000"/>
                </a:solidFill>
                <a:latin typeface="Roboto" panose="02000000000000000000" pitchFamily="2" charset="0"/>
              </a:rPr>
              <a:t>6.</a:t>
            </a:r>
            <a:r>
              <a:rPr lang="en-GB" dirty="0">
                <a:solidFill>
                  <a:srgbClr val="000000"/>
                </a:solidFill>
                <a:latin typeface="Roboto" panose="02000000000000000000" pitchFamily="2" charset="0"/>
              </a:rPr>
              <a:t> 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Ich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studiere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Internationales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Hotelmanagement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</a:t>
            </a:r>
          </a:p>
          <a:p>
            <a:r>
              <a:rPr lang="en-GB" dirty="0">
                <a:solidFill>
                  <a:srgbClr val="000000"/>
                </a:solidFill>
                <a:latin typeface="Roboto" panose="02000000000000000000" pitchFamily="2" charset="0"/>
              </a:rPr>
              <a:t>7. 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Ich bin Orthodox.</a:t>
            </a:r>
          </a:p>
          <a:p>
            <a:r>
              <a:rPr lang="en-GB" dirty="0">
                <a:solidFill>
                  <a:srgbClr val="000000"/>
                </a:solidFill>
                <a:latin typeface="Roboto" panose="02000000000000000000" pitchFamily="2" charset="0"/>
              </a:rPr>
              <a:t>8.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Ich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liebe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Fußball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</a:t>
            </a:r>
          </a:p>
          <a:p>
            <a:r>
              <a:rPr lang="en-GB" dirty="0">
                <a:solidFill>
                  <a:srgbClr val="000000"/>
                </a:solidFill>
                <a:latin typeface="Roboto" panose="02000000000000000000" pitchFamily="2" charset="0"/>
              </a:rPr>
              <a:t>9.</a:t>
            </a:r>
            <a:r>
              <a:rPr lang="de-DE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Ich habe keine Brüder oder Schwestern.</a:t>
            </a:r>
          </a:p>
          <a:p>
            <a:r>
              <a:rPr lang="de-DE" dirty="0">
                <a:solidFill>
                  <a:srgbClr val="000000"/>
                </a:solidFill>
                <a:latin typeface="Roboto" panose="02000000000000000000" pitchFamily="2" charset="0"/>
              </a:rPr>
              <a:t>10. </a:t>
            </a:r>
            <a:r>
              <a:rPr lang="de-DE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In der Fakultät lernen wir Deutsch mit Lisa Bassler</a:t>
            </a:r>
            <a:r>
              <a:rPr lang="de-DE" dirty="0">
                <a:solidFill>
                  <a:srgbClr val="000000"/>
                </a:solidFill>
                <a:latin typeface="Roboto" panose="02000000000000000000" pitchFamily="2" charset="0"/>
              </a:rPr>
              <a:t>.</a:t>
            </a:r>
          </a:p>
          <a:p>
            <a:r>
              <a:rPr lang="de-DE" dirty="0">
                <a:solidFill>
                  <a:srgbClr val="000000"/>
                </a:solidFill>
                <a:latin typeface="Roboto" panose="02000000000000000000" pitchFamily="2" charset="0"/>
              </a:rPr>
              <a:t>auf wiedersehen</a:t>
            </a:r>
          </a:p>
        </p:txBody>
      </p:sp>
      <p:pic>
        <p:nvPicPr>
          <p:cNvPr id="39" name="Video 38">
            <a:hlinkClick r:id="" action="ppaction://media"/>
            <a:extLst>
              <a:ext uri="{FF2B5EF4-FFF2-40B4-BE49-F238E27FC236}">
                <a16:creationId xmlns:a16="http://schemas.microsoft.com/office/drawing/2014/main" id="{2D8E6DC1-2283-D01F-431E-C5C1D434843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8926286" y="3646714"/>
            <a:ext cx="3183418" cy="3183418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17867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715"/>
    </mc:Choice>
    <mc:Fallback>
      <p:transition spd="slow" advTm="447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290</TotalTime>
  <Words>102</Words>
  <Application>Microsoft Office PowerPoint</Application>
  <PresentationFormat>Widescreen</PresentationFormat>
  <Paragraphs>16</Paragraphs>
  <Slides>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Century Gothic</vt:lpstr>
      <vt:lpstr>Roboto</vt:lpstr>
      <vt:lpstr>Wingdings 3</vt:lpstr>
      <vt:lpstr>Wisp</vt:lpstr>
      <vt:lpstr>Introduction video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video</dc:title>
  <dc:creator>Natalia Tucan</dc:creator>
  <cp:lastModifiedBy>Natalia Tucan</cp:lastModifiedBy>
  <cp:revision>1</cp:revision>
  <dcterms:created xsi:type="dcterms:W3CDTF">2023-05-18T11:30:43Z</dcterms:created>
  <dcterms:modified xsi:type="dcterms:W3CDTF">2023-05-18T16:21:32Z</dcterms:modified>
</cp:coreProperties>
</file>