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60" r:id="rId5"/>
    <p:sldId id="261" r:id="rId6"/>
    <p:sldId id="259" r:id="rId7"/>
    <p:sldId id="262" r:id="rId8"/>
    <p:sldId id="264" r:id="rId9"/>
    <p:sldId id="263"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41" d="100"/>
          <a:sy n="41" d="100"/>
        </p:scale>
        <p:origin x="78"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4CCF4-7EE6-4DB6-B7AB-E30077D7D006}"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47A4E0DE-4F17-498A-A858-2DBCA61CADD9}">
      <dgm:prSet phldrT="[Text]"/>
      <dgm:spPr/>
      <dgm:t>
        <a:bodyPr/>
        <a:lstStyle/>
        <a:p>
          <a:r>
            <a:rPr lang="en-GB" dirty="0"/>
            <a:t>Outcome </a:t>
          </a:r>
        </a:p>
      </dgm:t>
    </dgm:pt>
    <dgm:pt modelId="{51EF3676-3A77-4509-95B9-6355FEE99BF7}" type="parTrans" cxnId="{55706367-94C5-47B2-BF8B-E9DD53357576}">
      <dgm:prSet/>
      <dgm:spPr/>
      <dgm:t>
        <a:bodyPr/>
        <a:lstStyle/>
        <a:p>
          <a:endParaRPr lang="en-GB"/>
        </a:p>
      </dgm:t>
    </dgm:pt>
    <dgm:pt modelId="{EF148DC1-81E4-4063-88C5-40AF8EFCC6C8}" type="sibTrans" cxnId="{55706367-94C5-47B2-BF8B-E9DD53357576}">
      <dgm:prSet/>
      <dgm:spPr/>
      <dgm:t>
        <a:bodyPr/>
        <a:lstStyle/>
        <a:p>
          <a:endParaRPr lang="en-GB"/>
        </a:p>
      </dgm:t>
    </dgm:pt>
    <dgm:pt modelId="{DD7BFCAB-1086-4FF4-AB49-9214ADF4FE69}">
      <dgm:prSet phldrT="[Text]"/>
      <dgm:spPr/>
      <dgm:t>
        <a:bodyPr/>
        <a:lstStyle/>
        <a:p>
          <a:r>
            <a:rPr lang="en-GB" dirty="0"/>
            <a:t>Aims  + Objectives</a:t>
          </a:r>
        </a:p>
      </dgm:t>
    </dgm:pt>
    <dgm:pt modelId="{2089F21C-6888-48AA-B8B5-20117C6C876D}" type="parTrans" cxnId="{CC6CBCAC-3F94-439C-9B9D-C8A0C097A55B}">
      <dgm:prSet/>
      <dgm:spPr/>
      <dgm:t>
        <a:bodyPr/>
        <a:lstStyle/>
        <a:p>
          <a:endParaRPr lang="en-GB"/>
        </a:p>
      </dgm:t>
    </dgm:pt>
    <dgm:pt modelId="{8BFE37AB-65D7-4CB4-AB93-E3DB6E74CD4F}" type="sibTrans" cxnId="{CC6CBCAC-3F94-439C-9B9D-C8A0C097A55B}">
      <dgm:prSet/>
      <dgm:spPr/>
      <dgm:t>
        <a:bodyPr/>
        <a:lstStyle/>
        <a:p>
          <a:endParaRPr lang="en-GB"/>
        </a:p>
      </dgm:t>
    </dgm:pt>
    <dgm:pt modelId="{BDA8EC97-C441-4089-AEA5-8A23B534E081}">
      <dgm:prSet phldrT="[Text]"/>
      <dgm:spPr/>
      <dgm:t>
        <a:bodyPr/>
        <a:lstStyle/>
        <a:p>
          <a:r>
            <a:rPr lang="en-GB" dirty="0"/>
            <a:t>Scaling </a:t>
          </a:r>
        </a:p>
      </dgm:t>
    </dgm:pt>
    <dgm:pt modelId="{602B7ADB-D506-425E-80FF-E4F43FFA5A29}" type="parTrans" cxnId="{C33413AF-48D9-4572-9CFB-DC9D0325BF33}">
      <dgm:prSet/>
      <dgm:spPr/>
      <dgm:t>
        <a:bodyPr/>
        <a:lstStyle/>
        <a:p>
          <a:endParaRPr lang="en-GB"/>
        </a:p>
      </dgm:t>
    </dgm:pt>
    <dgm:pt modelId="{AAF68306-25F6-4F52-B677-E4B1BBB22C02}" type="sibTrans" cxnId="{C33413AF-48D9-4572-9CFB-DC9D0325BF33}">
      <dgm:prSet/>
      <dgm:spPr/>
      <dgm:t>
        <a:bodyPr/>
        <a:lstStyle/>
        <a:p>
          <a:endParaRPr lang="en-GB"/>
        </a:p>
      </dgm:t>
    </dgm:pt>
    <dgm:pt modelId="{0D081A02-631E-420C-B717-6B64539F3955}">
      <dgm:prSet phldrT="[Text]"/>
      <dgm:spPr/>
      <dgm:t>
        <a:bodyPr/>
        <a:lstStyle/>
        <a:p>
          <a:r>
            <a:rPr lang="en-GB" dirty="0"/>
            <a:t>0-10 </a:t>
          </a:r>
        </a:p>
      </dgm:t>
    </dgm:pt>
    <dgm:pt modelId="{BF712541-1275-4AB3-9291-013F1B31FEBA}" type="parTrans" cxnId="{A24DB1B4-CF08-47AB-9ABE-4F974371D75F}">
      <dgm:prSet/>
      <dgm:spPr/>
      <dgm:t>
        <a:bodyPr/>
        <a:lstStyle/>
        <a:p>
          <a:endParaRPr lang="en-GB"/>
        </a:p>
      </dgm:t>
    </dgm:pt>
    <dgm:pt modelId="{E70AB8FB-7293-4E15-8433-F92EEB621987}" type="sibTrans" cxnId="{A24DB1B4-CF08-47AB-9ABE-4F974371D75F}">
      <dgm:prSet/>
      <dgm:spPr/>
      <dgm:t>
        <a:bodyPr/>
        <a:lstStyle/>
        <a:p>
          <a:endParaRPr lang="en-GB"/>
        </a:p>
      </dgm:t>
    </dgm:pt>
    <dgm:pt modelId="{57C95FC0-A7E3-493A-B79D-3A5E75D1F40C}">
      <dgm:prSet phldrT="[Text]"/>
      <dgm:spPr/>
      <dgm:t>
        <a:bodyPr/>
        <a:lstStyle/>
        <a:p>
          <a:r>
            <a:rPr lang="en-GB" dirty="0"/>
            <a:t>Know-How &amp; Resources</a:t>
          </a:r>
        </a:p>
      </dgm:t>
    </dgm:pt>
    <dgm:pt modelId="{200AEEBD-A041-4CC5-9678-4E1D8126A35C}" type="parTrans" cxnId="{2B76DA46-4722-4BD3-81A2-1C3DFEAAE57D}">
      <dgm:prSet/>
      <dgm:spPr/>
      <dgm:t>
        <a:bodyPr/>
        <a:lstStyle/>
        <a:p>
          <a:endParaRPr lang="en-GB"/>
        </a:p>
      </dgm:t>
    </dgm:pt>
    <dgm:pt modelId="{35C017EA-D1F9-438C-AFDE-E975FC361EF5}" type="sibTrans" cxnId="{2B76DA46-4722-4BD3-81A2-1C3DFEAAE57D}">
      <dgm:prSet/>
      <dgm:spPr/>
      <dgm:t>
        <a:bodyPr/>
        <a:lstStyle/>
        <a:p>
          <a:endParaRPr lang="en-GB"/>
        </a:p>
      </dgm:t>
    </dgm:pt>
    <dgm:pt modelId="{89BA1214-AE86-4015-9A80-E90054ED9C12}">
      <dgm:prSet phldrT="[Text]"/>
      <dgm:spPr/>
      <dgm:t>
        <a:bodyPr/>
        <a:lstStyle/>
        <a:p>
          <a:r>
            <a:rPr lang="en-GB" dirty="0"/>
            <a:t> What helps your perform at n on the scale?</a:t>
          </a:r>
        </a:p>
      </dgm:t>
    </dgm:pt>
    <dgm:pt modelId="{796A2A10-62AB-4037-A7C5-B587DA798334}" type="parTrans" cxnId="{E168A666-5C1E-4C9E-8A53-2A078F2EF071}">
      <dgm:prSet/>
      <dgm:spPr/>
      <dgm:t>
        <a:bodyPr/>
        <a:lstStyle/>
        <a:p>
          <a:endParaRPr lang="en-GB"/>
        </a:p>
      </dgm:t>
    </dgm:pt>
    <dgm:pt modelId="{1CC795A9-F96C-4ED4-A613-856A179A7ABE}" type="sibTrans" cxnId="{E168A666-5C1E-4C9E-8A53-2A078F2EF071}">
      <dgm:prSet/>
      <dgm:spPr/>
      <dgm:t>
        <a:bodyPr/>
        <a:lstStyle/>
        <a:p>
          <a:endParaRPr lang="en-GB"/>
        </a:p>
      </dgm:t>
    </dgm:pt>
    <dgm:pt modelId="{3D68AD32-8C85-4328-A5F8-9237ACD7A6E4}">
      <dgm:prSet phldrT="[Text]"/>
      <dgm:spPr/>
      <dgm:t>
        <a:bodyPr/>
        <a:lstStyle/>
        <a:p>
          <a:r>
            <a:rPr lang="en-GB" dirty="0"/>
            <a:t>Affirm &amp; Action </a:t>
          </a:r>
        </a:p>
      </dgm:t>
    </dgm:pt>
    <dgm:pt modelId="{BE8D7F4C-DB7F-4A9B-A6AF-2C95BD630736}" type="parTrans" cxnId="{D8B28635-2B0D-4F99-9502-3192628CBEB2}">
      <dgm:prSet/>
      <dgm:spPr/>
      <dgm:t>
        <a:bodyPr/>
        <a:lstStyle/>
        <a:p>
          <a:endParaRPr lang="en-GB"/>
        </a:p>
      </dgm:t>
    </dgm:pt>
    <dgm:pt modelId="{DA9A40DE-4882-4637-8173-8BC4C0AA906A}" type="sibTrans" cxnId="{D8B28635-2B0D-4F99-9502-3192628CBEB2}">
      <dgm:prSet/>
      <dgm:spPr/>
      <dgm:t>
        <a:bodyPr/>
        <a:lstStyle/>
        <a:p>
          <a:endParaRPr lang="en-GB"/>
        </a:p>
      </dgm:t>
    </dgm:pt>
    <dgm:pt modelId="{0DAC6AE1-0F77-43C9-BF54-1A1399DCDD04}">
      <dgm:prSet phldrT="[Text]"/>
      <dgm:spPr/>
      <dgm:t>
        <a:bodyPr/>
        <a:lstStyle/>
        <a:p>
          <a:r>
            <a:rPr lang="en-GB" dirty="0"/>
            <a:t>Review </a:t>
          </a:r>
        </a:p>
      </dgm:t>
    </dgm:pt>
    <dgm:pt modelId="{63549F0A-2A9F-4260-B63B-D73FE7E60C6B}" type="parTrans" cxnId="{DC27858A-BC2D-4F9B-8723-1B72FB41AE66}">
      <dgm:prSet/>
      <dgm:spPr/>
      <dgm:t>
        <a:bodyPr/>
        <a:lstStyle/>
        <a:p>
          <a:endParaRPr lang="en-GB"/>
        </a:p>
      </dgm:t>
    </dgm:pt>
    <dgm:pt modelId="{159154B8-F1F0-4143-8A04-A690E8B6EB31}" type="sibTrans" cxnId="{DC27858A-BC2D-4F9B-8723-1B72FB41AE66}">
      <dgm:prSet/>
      <dgm:spPr/>
      <dgm:t>
        <a:bodyPr/>
        <a:lstStyle/>
        <a:p>
          <a:endParaRPr lang="en-GB"/>
        </a:p>
      </dgm:t>
    </dgm:pt>
    <dgm:pt modelId="{CCEEC08D-9DB5-449D-9C2C-39BBC5AEA814}">
      <dgm:prSet/>
      <dgm:spPr/>
      <dgm:t>
        <a:bodyPr/>
        <a:lstStyle/>
        <a:p>
          <a:r>
            <a:rPr lang="en-GB" dirty="0"/>
            <a:t>What strengths and resources are impressive so far? What is the next step?</a:t>
          </a:r>
        </a:p>
      </dgm:t>
    </dgm:pt>
    <dgm:pt modelId="{3A9FC93F-33A1-45E5-9511-5AF0314F25FC}" type="parTrans" cxnId="{6A05F79A-DBE0-4BC9-B9E4-EC766C042BEA}">
      <dgm:prSet/>
      <dgm:spPr/>
      <dgm:t>
        <a:bodyPr/>
        <a:lstStyle/>
        <a:p>
          <a:endParaRPr lang="en-GB"/>
        </a:p>
      </dgm:t>
    </dgm:pt>
    <dgm:pt modelId="{A16806B7-6B2A-4583-9387-C30AF7B29F43}" type="sibTrans" cxnId="{6A05F79A-DBE0-4BC9-B9E4-EC766C042BEA}">
      <dgm:prSet/>
      <dgm:spPr/>
      <dgm:t>
        <a:bodyPr/>
        <a:lstStyle/>
        <a:p>
          <a:endParaRPr lang="en-GB"/>
        </a:p>
      </dgm:t>
    </dgm:pt>
    <dgm:pt modelId="{2153EB81-D2B8-40DB-AD80-8626629889A4}">
      <dgm:prSet/>
      <dgm:spPr/>
      <dgm:t>
        <a:bodyPr/>
        <a:lstStyle/>
        <a:p>
          <a:r>
            <a:rPr lang="en-GB" dirty="0"/>
            <a:t>What is better?</a:t>
          </a:r>
        </a:p>
      </dgm:t>
    </dgm:pt>
    <dgm:pt modelId="{BEB47BF3-FA46-4500-928D-C0AC3A5528D3}" type="parTrans" cxnId="{9FE55EF6-F3AA-4443-8BD7-02B954BCC427}">
      <dgm:prSet/>
      <dgm:spPr/>
      <dgm:t>
        <a:bodyPr/>
        <a:lstStyle/>
        <a:p>
          <a:endParaRPr lang="en-GB"/>
        </a:p>
      </dgm:t>
    </dgm:pt>
    <dgm:pt modelId="{5DF8551D-FB87-4179-831F-F3601D6CC8C0}" type="sibTrans" cxnId="{9FE55EF6-F3AA-4443-8BD7-02B954BCC427}">
      <dgm:prSet/>
      <dgm:spPr/>
      <dgm:t>
        <a:bodyPr/>
        <a:lstStyle/>
        <a:p>
          <a:endParaRPr lang="en-GB"/>
        </a:p>
      </dgm:t>
    </dgm:pt>
    <dgm:pt modelId="{56754CD3-61AB-4AF4-87CE-4B1AE43DDD23}">
      <dgm:prSet phldrT="[Text]"/>
      <dgm:spPr/>
      <dgm:t>
        <a:bodyPr/>
        <a:lstStyle/>
        <a:p>
          <a:r>
            <a:rPr lang="en-GB" dirty="0"/>
            <a:t>The Future</a:t>
          </a:r>
        </a:p>
      </dgm:t>
    </dgm:pt>
    <dgm:pt modelId="{ED4673CD-F7F6-428A-A61E-3B166111CAC8}" type="parTrans" cxnId="{138F8418-2CDC-4936-A948-EFEDC83207A2}">
      <dgm:prSet/>
      <dgm:spPr/>
      <dgm:t>
        <a:bodyPr/>
        <a:lstStyle/>
        <a:p>
          <a:endParaRPr lang="en-GB"/>
        </a:p>
      </dgm:t>
    </dgm:pt>
    <dgm:pt modelId="{18CDFDEF-FD28-4BA5-9E6C-DA026E2930F0}" type="sibTrans" cxnId="{138F8418-2CDC-4936-A948-EFEDC83207A2}">
      <dgm:prSet/>
      <dgm:spPr/>
      <dgm:t>
        <a:bodyPr/>
        <a:lstStyle/>
        <a:p>
          <a:endParaRPr lang="en-GB"/>
        </a:p>
      </dgm:t>
    </dgm:pt>
    <dgm:pt modelId="{5CBBDFA0-C5AA-40F4-B7F6-EE48FECBB5BC}">
      <dgm:prSet phldrT="[Text]"/>
      <dgm:spPr/>
      <dgm:t>
        <a:bodyPr/>
        <a:lstStyle/>
        <a:p>
          <a:r>
            <a:rPr lang="en-GB" dirty="0"/>
            <a:t>Worst to Future Perfect </a:t>
          </a:r>
        </a:p>
      </dgm:t>
    </dgm:pt>
    <dgm:pt modelId="{CA4A4EE7-4658-499B-B00E-4D00C527C48F}" type="parTrans" cxnId="{35418349-A4DD-470C-9ADE-6A6D11E775DE}">
      <dgm:prSet/>
      <dgm:spPr/>
      <dgm:t>
        <a:bodyPr/>
        <a:lstStyle/>
        <a:p>
          <a:endParaRPr lang="en-GB"/>
        </a:p>
      </dgm:t>
    </dgm:pt>
    <dgm:pt modelId="{2D058638-152E-4F2A-BE0B-C85254BEAA0F}" type="sibTrans" cxnId="{35418349-A4DD-470C-9ADE-6A6D11E775DE}">
      <dgm:prSet/>
      <dgm:spPr/>
      <dgm:t>
        <a:bodyPr/>
        <a:lstStyle/>
        <a:p>
          <a:endParaRPr lang="en-GB"/>
        </a:p>
      </dgm:t>
    </dgm:pt>
    <dgm:pt modelId="{B92F9892-E262-4873-A9B8-20CDE7DE920B}">
      <dgm:prSet phldrT="[Text]"/>
      <dgm:spPr/>
      <dgm:t>
        <a:bodyPr/>
        <a:lstStyle/>
        <a:p>
          <a:r>
            <a:rPr lang="en-GB" dirty="0"/>
            <a:t>Where are you now?</a:t>
          </a:r>
        </a:p>
      </dgm:t>
    </dgm:pt>
    <dgm:pt modelId="{AB58F60B-3558-4E5B-A23F-EAA3C1B093CE}" type="parTrans" cxnId="{644A66A4-2B5E-44B4-BEA2-25DEEE268CD4}">
      <dgm:prSet/>
      <dgm:spPr/>
      <dgm:t>
        <a:bodyPr/>
        <a:lstStyle/>
        <a:p>
          <a:endParaRPr lang="en-GB"/>
        </a:p>
      </dgm:t>
    </dgm:pt>
    <dgm:pt modelId="{30E9DB49-1619-4B2F-8A72-35B52BFC2F1E}" type="sibTrans" cxnId="{644A66A4-2B5E-44B4-BEA2-25DEEE268CD4}">
      <dgm:prSet/>
      <dgm:spPr/>
      <dgm:t>
        <a:bodyPr/>
        <a:lstStyle/>
        <a:p>
          <a:endParaRPr lang="en-GB"/>
        </a:p>
      </dgm:t>
    </dgm:pt>
    <dgm:pt modelId="{270F19A4-66F9-43E7-AA49-2CC42AEFF7EE}">
      <dgm:prSet phldrT="[Text]"/>
      <dgm:spPr/>
      <dgm:t>
        <a:bodyPr/>
        <a:lstStyle/>
        <a:p>
          <a:r>
            <a:rPr lang="en-GB" dirty="0"/>
            <a:t>What did you do? How?</a:t>
          </a:r>
        </a:p>
      </dgm:t>
    </dgm:pt>
    <dgm:pt modelId="{2D310724-6E94-4914-9E8B-6180D1FB50BB}" type="parTrans" cxnId="{15C2DC51-AACA-4E89-8668-61317F7A737E}">
      <dgm:prSet/>
      <dgm:spPr/>
      <dgm:t>
        <a:bodyPr/>
        <a:lstStyle/>
        <a:p>
          <a:endParaRPr lang="en-GB"/>
        </a:p>
      </dgm:t>
    </dgm:pt>
    <dgm:pt modelId="{70FD6185-704A-4D2D-9F9F-EC2F30E8963B}" type="sibTrans" cxnId="{15C2DC51-AACA-4E89-8668-61317F7A737E}">
      <dgm:prSet/>
      <dgm:spPr/>
      <dgm:t>
        <a:bodyPr/>
        <a:lstStyle/>
        <a:p>
          <a:endParaRPr lang="en-GB"/>
        </a:p>
      </dgm:t>
    </dgm:pt>
    <dgm:pt modelId="{992CB7BF-769F-4FD0-8958-DA6D507F6C03}">
      <dgm:prSet/>
      <dgm:spPr/>
      <dgm:t>
        <a:bodyPr/>
        <a:lstStyle/>
        <a:p>
          <a:r>
            <a:rPr lang="en-GB" dirty="0"/>
            <a:t>What effect have the changes had?</a:t>
          </a:r>
        </a:p>
      </dgm:t>
    </dgm:pt>
    <dgm:pt modelId="{6CF383EA-82D8-4B4B-B049-37B1C472F213}" type="parTrans" cxnId="{A0BF094F-3BF0-4EFA-BAE2-051425CFDE30}">
      <dgm:prSet/>
      <dgm:spPr/>
      <dgm:t>
        <a:bodyPr/>
        <a:lstStyle/>
        <a:p>
          <a:endParaRPr lang="en-GB"/>
        </a:p>
      </dgm:t>
    </dgm:pt>
    <dgm:pt modelId="{FC8AB21F-4D82-41A2-A3A4-9D6117DDACF9}" type="sibTrans" cxnId="{A0BF094F-3BF0-4EFA-BAE2-051425CFDE30}">
      <dgm:prSet/>
      <dgm:spPr/>
      <dgm:t>
        <a:bodyPr/>
        <a:lstStyle/>
        <a:p>
          <a:endParaRPr lang="en-GB"/>
        </a:p>
      </dgm:t>
    </dgm:pt>
    <dgm:pt modelId="{592405AF-DA0A-4957-84E9-37D1FB129978}">
      <dgm:prSet/>
      <dgm:spPr/>
      <dgm:t>
        <a:bodyPr/>
        <a:lstStyle/>
        <a:p>
          <a:r>
            <a:rPr lang="en-GB" dirty="0"/>
            <a:t>What can be done next?</a:t>
          </a:r>
        </a:p>
      </dgm:t>
    </dgm:pt>
    <dgm:pt modelId="{AE91A2AA-0972-42F7-B603-919297E5803E}" type="parTrans" cxnId="{A5435E6A-2BD2-4512-89BA-89ED36B92D6A}">
      <dgm:prSet/>
      <dgm:spPr/>
      <dgm:t>
        <a:bodyPr/>
        <a:lstStyle/>
        <a:p>
          <a:endParaRPr lang="en-GB"/>
        </a:p>
      </dgm:t>
    </dgm:pt>
    <dgm:pt modelId="{5F4DCBDD-B600-4FE9-9BE1-6559E151931F}" type="sibTrans" cxnId="{A5435E6A-2BD2-4512-89BA-89ED36B92D6A}">
      <dgm:prSet/>
      <dgm:spPr/>
      <dgm:t>
        <a:bodyPr/>
        <a:lstStyle/>
        <a:p>
          <a:endParaRPr lang="en-GB"/>
        </a:p>
      </dgm:t>
    </dgm:pt>
    <dgm:pt modelId="{E6C1F45E-A513-4AC6-840F-09B0767717A4}" type="pres">
      <dgm:prSet presAssocID="{3914CCF4-7EE6-4DB6-B7AB-E30077D7D006}" presName="linearFlow" presStyleCnt="0">
        <dgm:presLayoutVars>
          <dgm:dir/>
          <dgm:animLvl val="lvl"/>
          <dgm:resizeHandles val="exact"/>
        </dgm:presLayoutVars>
      </dgm:prSet>
      <dgm:spPr/>
    </dgm:pt>
    <dgm:pt modelId="{1636585D-1E95-4D7A-B240-B55E1FD9C963}" type="pres">
      <dgm:prSet presAssocID="{47A4E0DE-4F17-498A-A858-2DBCA61CADD9}" presName="composite" presStyleCnt="0"/>
      <dgm:spPr/>
    </dgm:pt>
    <dgm:pt modelId="{052E31C4-E545-43D8-AAA2-7623747CC758}" type="pres">
      <dgm:prSet presAssocID="{47A4E0DE-4F17-498A-A858-2DBCA61CADD9}" presName="parTx" presStyleLbl="node1" presStyleIdx="0" presStyleCnt="5">
        <dgm:presLayoutVars>
          <dgm:chMax val="0"/>
          <dgm:chPref val="0"/>
          <dgm:bulletEnabled val="1"/>
        </dgm:presLayoutVars>
      </dgm:prSet>
      <dgm:spPr/>
    </dgm:pt>
    <dgm:pt modelId="{5EFDA6DB-71C2-4ED5-8D54-F10A00461D48}" type="pres">
      <dgm:prSet presAssocID="{47A4E0DE-4F17-498A-A858-2DBCA61CADD9}" presName="parSh" presStyleLbl="node1" presStyleIdx="0" presStyleCnt="5" custLinFactNeighborX="-2565" custLinFactNeighborY="-24733"/>
      <dgm:spPr/>
    </dgm:pt>
    <dgm:pt modelId="{AD824889-3631-43C2-826F-AD8D5BD0649D}" type="pres">
      <dgm:prSet presAssocID="{47A4E0DE-4F17-498A-A858-2DBCA61CADD9}" presName="desTx" presStyleLbl="fgAcc1" presStyleIdx="0" presStyleCnt="5" custScaleY="61449" custLinFactNeighborX="-2761" custLinFactNeighborY="-31721">
        <dgm:presLayoutVars>
          <dgm:bulletEnabled val="1"/>
        </dgm:presLayoutVars>
      </dgm:prSet>
      <dgm:spPr/>
    </dgm:pt>
    <dgm:pt modelId="{B2BC51C5-156A-45D6-94F5-D305DB06C8E9}" type="pres">
      <dgm:prSet presAssocID="{EF148DC1-81E4-4063-88C5-40AF8EFCC6C8}" presName="sibTrans" presStyleLbl="sibTrans2D1" presStyleIdx="0" presStyleCnt="4"/>
      <dgm:spPr/>
    </dgm:pt>
    <dgm:pt modelId="{CFFC81C0-1B41-44F9-80C5-085C2EA73361}" type="pres">
      <dgm:prSet presAssocID="{EF148DC1-81E4-4063-88C5-40AF8EFCC6C8}" presName="connTx" presStyleLbl="sibTrans2D1" presStyleIdx="0" presStyleCnt="4"/>
      <dgm:spPr/>
    </dgm:pt>
    <dgm:pt modelId="{860CF799-199E-40CB-9924-1E97F0F65C16}" type="pres">
      <dgm:prSet presAssocID="{BDA8EC97-C441-4089-AEA5-8A23B534E081}" presName="composite" presStyleCnt="0"/>
      <dgm:spPr/>
    </dgm:pt>
    <dgm:pt modelId="{70B47598-24DF-4CA8-A689-9D4129D43547}" type="pres">
      <dgm:prSet presAssocID="{BDA8EC97-C441-4089-AEA5-8A23B534E081}" presName="parTx" presStyleLbl="node1" presStyleIdx="0" presStyleCnt="5">
        <dgm:presLayoutVars>
          <dgm:chMax val="0"/>
          <dgm:chPref val="0"/>
          <dgm:bulletEnabled val="1"/>
        </dgm:presLayoutVars>
      </dgm:prSet>
      <dgm:spPr/>
    </dgm:pt>
    <dgm:pt modelId="{14F711E9-FE34-40DC-9279-7AE92DEDB313}" type="pres">
      <dgm:prSet presAssocID="{BDA8EC97-C441-4089-AEA5-8A23B534E081}" presName="parSh" presStyleLbl="node1" presStyleIdx="1" presStyleCnt="5"/>
      <dgm:spPr/>
    </dgm:pt>
    <dgm:pt modelId="{61F1FA4A-D845-48DA-BF45-3B0C960090B3}" type="pres">
      <dgm:prSet presAssocID="{BDA8EC97-C441-4089-AEA5-8A23B534E081}" presName="desTx" presStyleLbl="fgAcc1" presStyleIdx="1" presStyleCnt="5">
        <dgm:presLayoutVars>
          <dgm:bulletEnabled val="1"/>
        </dgm:presLayoutVars>
      </dgm:prSet>
      <dgm:spPr/>
    </dgm:pt>
    <dgm:pt modelId="{FBCC7D7C-6046-41BC-B94C-FFD4942654C8}" type="pres">
      <dgm:prSet presAssocID="{AAF68306-25F6-4F52-B677-E4B1BBB22C02}" presName="sibTrans" presStyleLbl="sibTrans2D1" presStyleIdx="1" presStyleCnt="4"/>
      <dgm:spPr/>
    </dgm:pt>
    <dgm:pt modelId="{FB89F36D-65F0-4879-AFC3-0A42610D0CCB}" type="pres">
      <dgm:prSet presAssocID="{AAF68306-25F6-4F52-B677-E4B1BBB22C02}" presName="connTx" presStyleLbl="sibTrans2D1" presStyleIdx="1" presStyleCnt="4"/>
      <dgm:spPr/>
    </dgm:pt>
    <dgm:pt modelId="{BCDE8518-B55A-4EF6-B2BB-4DEE17C0E4E6}" type="pres">
      <dgm:prSet presAssocID="{57C95FC0-A7E3-493A-B79D-3A5E75D1F40C}" presName="composite" presStyleCnt="0"/>
      <dgm:spPr/>
    </dgm:pt>
    <dgm:pt modelId="{D791A29D-6A64-4941-ADFE-B7DE1D79F007}" type="pres">
      <dgm:prSet presAssocID="{57C95FC0-A7E3-493A-B79D-3A5E75D1F40C}" presName="parTx" presStyleLbl="node1" presStyleIdx="1" presStyleCnt="5">
        <dgm:presLayoutVars>
          <dgm:chMax val="0"/>
          <dgm:chPref val="0"/>
          <dgm:bulletEnabled val="1"/>
        </dgm:presLayoutVars>
      </dgm:prSet>
      <dgm:spPr/>
    </dgm:pt>
    <dgm:pt modelId="{EEA704E0-0D48-44AF-B26E-8652703FF7C3}" type="pres">
      <dgm:prSet presAssocID="{57C95FC0-A7E3-493A-B79D-3A5E75D1F40C}" presName="parSh" presStyleLbl="node1" presStyleIdx="2" presStyleCnt="5"/>
      <dgm:spPr/>
    </dgm:pt>
    <dgm:pt modelId="{927F8563-4B57-4415-96CC-B05FBE32A68E}" type="pres">
      <dgm:prSet presAssocID="{57C95FC0-A7E3-493A-B79D-3A5E75D1F40C}" presName="desTx" presStyleLbl="fgAcc1" presStyleIdx="2" presStyleCnt="5">
        <dgm:presLayoutVars>
          <dgm:bulletEnabled val="1"/>
        </dgm:presLayoutVars>
      </dgm:prSet>
      <dgm:spPr/>
    </dgm:pt>
    <dgm:pt modelId="{42B1C02E-FB37-4D10-BEE1-0CDE2E5C4D61}" type="pres">
      <dgm:prSet presAssocID="{35C017EA-D1F9-438C-AFDE-E975FC361EF5}" presName="sibTrans" presStyleLbl="sibTrans2D1" presStyleIdx="2" presStyleCnt="4"/>
      <dgm:spPr/>
    </dgm:pt>
    <dgm:pt modelId="{A42C35FC-5EC7-43F7-8026-C7B5327EA48A}" type="pres">
      <dgm:prSet presAssocID="{35C017EA-D1F9-438C-AFDE-E975FC361EF5}" presName="connTx" presStyleLbl="sibTrans2D1" presStyleIdx="2" presStyleCnt="4"/>
      <dgm:spPr/>
    </dgm:pt>
    <dgm:pt modelId="{6EDB75F6-4E1A-47CC-841E-287426813172}" type="pres">
      <dgm:prSet presAssocID="{3D68AD32-8C85-4328-A5F8-9237ACD7A6E4}" presName="composite" presStyleCnt="0"/>
      <dgm:spPr/>
    </dgm:pt>
    <dgm:pt modelId="{54EB8B4F-AE19-49AD-A905-8FEA38122F13}" type="pres">
      <dgm:prSet presAssocID="{3D68AD32-8C85-4328-A5F8-9237ACD7A6E4}" presName="parTx" presStyleLbl="node1" presStyleIdx="2" presStyleCnt="5">
        <dgm:presLayoutVars>
          <dgm:chMax val="0"/>
          <dgm:chPref val="0"/>
          <dgm:bulletEnabled val="1"/>
        </dgm:presLayoutVars>
      </dgm:prSet>
      <dgm:spPr/>
    </dgm:pt>
    <dgm:pt modelId="{898FA061-B4D6-479E-90F3-2BF7941642B0}" type="pres">
      <dgm:prSet presAssocID="{3D68AD32-8C85-4328-A5F8-9237ACD7A6E4}" presName="parSh" presStyleLbl="node1" presStyleIdx="3" presStyleCnt="5"/>
      <dgm:spPr/>
    </dgm:pt>
    <dgm:pt modelId="{BA4F31D1-5D5A-4B0A-98E7-74A676CEDF4E}" type="pres">
      <dgm:prSet presAssocID="{3D68AD32-8C85-4328-A5F8-9237ACD7A6E4}" presName="desTx" presStyleLbl="fgAcc1" presStyleIdx="3" presStyleCnt="5">
        <dgm:presLayoutVars>
          <dgm:bulletEnabled val="1"/>
        </dgm:presLayoutVars>
      </dgm:prSet>
      <dgm:spPr/>
    </dgm:pt>
    <dgm:pt modelId="{1F1D1430-DF76-4BEB-95DB-023CC0420A77}" type="pres">
      <dgm:prSet presAssocID="{DA9A40DE-4882-4637-8173-8BC4C0AA906A}" presName="sibTrans" presStyleLbl="sibTrans2D1" presStyleIdx="3" presStyleCnt="4"/>
      <dgm:spPr/>
    </dgm:pt>
    <dgm:pt modelId="{90E12DA7-77A0-4D39-AB3E-D3ABCE626D90}" type="pres">
      <dgm:prSet presAssocID="{DA9A40DE-4882-4637-8173-8BC4C0AA906A}" presName="connTx" presStyleLbl="sibTrans2D1" presStyleIdx="3" presStyleCnt="4"/>
      <dgm:spPr/>
    </dgm:pt>
    <dgm:pt modelId="{7B5E7FE7-3E07-498E-B3A0-9B570873691E}" type="pres">
      <dgm:prSet presAssocID="{0DAC6AE1-0F77-43C9-BF54-1A1399DCDD04}" presName="composite" presStyleCnt="0"/>
      <dgm:spPr/>
    </dgm:pt>
    <dgm:pt modelId="{7D217F93-0A81-4E5E-908E-7256DBDDA57A}" type="pres">
      <dgm:prSet presAssocID="{0DAC6AE1-0F77-43C9-BF54-1A1399DCDD04}" presName="parTx" presStyleLbl="node1" presStyleIdx="3" presStyleCnt="5">
        <dgm:presLayoutVars>
          <dgm:chMax val="0"/>
          <dgm:chPref val="0"/>
          <dgm:bulletEnabled val="1"/>
        </dgm:presLayoutVars>
      </dgm:prSet>
      <dgm:spPr/>
    </dgm:pt>
    <dgm:pt modelId="{740D7337-144A-42D9-A295-5383488CBB1C}" type="pres">
      <dgm:prSet presAssocID="{0DAC6AE1-0F77-43C9-BF54-1A1399DCDD04}" presName="parSh" presStyleLbl="node1" presStyleIdx="4" presStyleCnt="5"/>
      <dgm:spPr/>
    </dgm:pt>
    <dgm:pt modelId="{78B7FE0C-C2F5-4457-9939-D44ACCF63E24}" type="pres">
      <dgm:prSet presAssocID="{0DAC6AE1-0F77-43C9-BF54-1A1399DCDD04}" presName="desTx" presStyleLbl="fgAcc1" presStyleIdx="4" presStyleCnt="5">
        <dgm:presLayoutVars>
          <dgm:bulletEnabled val="1"/>
        </dgm:presLayoutVars>
      </dgm:prSet>
      <dgm:spPr/>
    </dgm:pt>
  </dgm:ptLst>
  <dgm:cxnLst>
    <dgm:cxn modelId="{E5508914-3DBA-496B-9F28-51100D63205E}" type="presOf" srcId="{592405AF-DA0A-4957-84E9-37D1FB129978}" destId="{78B7FE0C-C2F5-4457-9939-D44ACCF63E24}" srcOrd="0" destOrd="2" presId="urn:microsoft.com/office/officeart/2005/8/layout/process3"/>
    <dgm:cxn modelId="{6EAAC516-4868-4B6C-9F6F-3542F072CB0C}" type="presOf" srcId="{B92F9892-E262-4873-A9B8-20CDE7DE920B}" destId="{61F1FA4A-D845-48DA-BF45-3B0C960090B3}" srcOrd="0" destOrd="2" presId="urn:microsoft.com/office/officeart/2005/8/layout/process3"/>
    <dgm:cxn modelId="{138F8418-2CDC-4936-A948-EFEDC83207A2}" srcId="{47A4E0DE-4F17-498A-A858-2DBCA61CADD9}" destId="{56754CD3-61AB-4AF4-87CE-4B1AE43DDD23}" srcOrd="1" destOrd="0" parTransId="{ED4673CD-F7F6-428A-A61E-3B166111CAC8}" sibTransId="{18CDFDEF-FD28-4BA5-9E6C-DA026E2930F0}"/>
    <dgm:cxn modelId="{4B26DB28-41BA-4E65-B4B0-5D661F5F2B8A}" type="presOf" srcId="{CCEEC08D-9DB5-449D-9C2C-39BBC5AEA814}" destId="{BA4F31D1-5D5A-4B0A-98E7-74A676CEDF4E}" srcOrd="0" destOrd="0" presId="urn:microsoft.com/office/officeart/2005/8/layout/process3"/>
    <dgm:cxn modelId="{DA673E29-BA97-46F2-8B71-6B088BB11621}" type="presOf" srcId="{57C95FC0-A7E3-493A-B79D-3A5E75D1F40C}" destId="{EEA704E0-0D48-44AF-B26E-8652703FF7C3}" srcOrd="1" destOrd="0" presId="urn:microsoft.com/office/officeart/2005/8/layout/process3"/>
    <dgm:cxn modelId="{9948212A-0C15-4853-9FAC-E3410DF25511}" type="presOf" srcId="{3D68AD32-8C85-4328-A5F8-9237ACD7A6E4}" destId="{898FA061-B4D6-479E-90F3-2BF7941642B0}" srcOrd="1" destOrd="0" presId="urn:microsoft.com/office/officeart/2005/8/layout/process3"/>
    <dgm:cxn modelId="{7D65542C-7766-421E-8C6B-5621C865A008}" type="presOf" srcId="{EF148DC1-81E4-4063-88C5-40AF8EFCC6C8}" destId="{B2BC51C5-156A-45D6-94F5-D305DB06C8E9}" srcOrd="0" destOrd="0" presId="urn:microsoft.com/office/officeart/2005/8/layout/process3"/>
    <dgm:cxn modelId="{F6675B2F-4A64-4B45-8AE6-E47316F0BBF6}" type="presOf" srcId="{0D081A02-631E-420C-B717-6B64539F3955}" destId="{61F1FA4A-D845-48DA-BF45-3B0C960090B3}" srcOrd="0" destOrd="0" presId="urn:microsoft.com/office/officeart/2005/8/layout/process3"/>
    <dgm:cxn modelId="{D8B28635-2B0D-4F99-9502-3192628CBEB2}" srcId="{3914CCF4-7EE6-4DB6-B7AB-E30077D7D006}" destId="{3D68AD32-8C85-4328-A5F8-9237ACD7A6E4}" srcOrd="3" destOrd="0" parTransId="{BE8D7F4C-DB7F-4A9B-A6AF-2C95BD630736}" sibTransId="{DA9A40DE-4882-4637-8173-8BC4C0AA906A}"/>
    <dgm:cxn modelId="{B8C80163-5982-45DD-823A-8BC9EB4CF9DD}" type="presOf" srcId="{DA9A40DE-4882-4637-8173-8BC4C0AA906A}" destId="{90E12DA7-77A0-4D39-AB3E-D3ABCE626D90}" srcOrd="1" destOrd="0" presId="urn:microsoft.com/office/officeart/2005/8/layout/process3"/>
    <dgm:cxn modelId="{E168A666-5C1E-4C9E-8A53-2A078F2EF071}" srcId="{57C95FC0-A7E3-493A-B79D-3A5E75D1F40C}" destId="{89BA1214-AE86-4015-9A80-E90054ED9C12}" srcOrd="0" destOrd="0" parTransId="{796A2A10-62AB-4037-A7C5-B587DA798334}" sibTransId="{1CC795A9-F96C-4ED4-A613-856A179A7ABE}"/>
    <dgm:cxn modelId="{2B76DA46-4722-4BD3-81A2-1C3DFEAAE57D}" srcId="{3914CCF4-7EE6-4DB6-B7AB-E30077D7D006}" destId="{57C95FC0-A7E3-493A-B79D-3A5E75D1F40C}" srcOrd="2" destOrd="0" parTransId="{200AEEBD-A041-4CC5-9678-4E1D8126A35C}" sibTransId="{35C017EA-D1F9-438C-AFDE-E975FC361EF5}"/>
    <dgm:cxn modelId="{55706367-94C5-47B2-BF8B-E9DD53357576}" srcId="{3914CCF4-7EE6-4DB6-B7AB-E30077D7D006}" destId="{47A4E0DE-4F17-498A-A858-2DBCA61CADD9}" srcOrd="0" destOrd="0" parTransId="{51EF3676-3A77-4509-95B9-6355FEE99BF7}" sibTransId="{EF148DC1-81E4-4063-88C5-40AF8EFCC6C8}"/>
    <dgm:cxn modelId="{61F22B68-78FF-4191-B892-D5C8E25AFB30}" type="presOf" srcId="{2153EB81-D2B8-40DB-AD80-8626629889A4}" destId="{78B7FE0C-C2F5-4457-9939-D44ACCF63E24}" srcOrd="0" destOrd="0" presId="urn:microsoft.com/office/officeart/2005/8/layout/process3"/>
    <dgm:cxn modelId="{35418349-A4DD-470C-9ADE-6A6D11E775DE}" srcId="{BDA8EC97-C441-4089-AEA5-8A23B534E081}" destId="{5CBBDFA0-C5AA-40F4-B7F6-EE48FECBB5BC}" srcOrd="1" destOrd="0" parTransId="{CA4A4EE7-4658-499B-B00E-4D00C527C48F}" sibTransId="{2D058638-152E-4F2A-BE0B-C85254BEAA0F}"/>
    <dgm:cxn modelId="{A5435E6A-2BD2-4512-89BA-89ED36B92D6A}" srcId="{0DAC6AE1-0F77-43C9-BF54-1A1399DCDD04}" destId="{592405AF-DA0A-4957-84E9-37D1FB129978}" srcOrd="2" destOrd="0" parTransId="{AE91A2AA-0972-42F7-B603-919297E5803E}" sibTransId="{5F4DCBDD-B600-4FE9-9BE1-6559E151931F}"/>
    <dgm:cxn modelId="{5985566B-B26B-41FF-9A6D-DAE96C4B0AE1}" type="presOf" srcId="{AAF68306-25F6-4F52-B677-E4B1BBB22C02}" destId="{FBCC7D7C-6046-41BC-B94C-FFD4942654C8}" srcOrd="0" destOrd="0" presId="urn:microsoft.com/office/officeart/2005/8/layout/process3"/>
    <dgm:cxn modelId="{C7C08A6C-A8DD-470B-8B13-DD0E8AB84DB2}" type="presOf" srcId="{35C017EA-D1F9-438C-AFDE-E975FC361EF5}" destId="{A42C35FC-5EC7-43F7-8026-C7B5327EA48A}" srcOrd="1" destOrd="0" presId="urn:microsoft.com/office/officeart/2005/8/layout/process3"/>
    <dgm:cxn modelId="{A0BF094F-3BF0-4EFA-BAE2-051425CFDE30}" srcId="{0DAC6AE1-0F77-43C9-BF54-1A1399DCDD04}" destId="{992CB7BF-769F-4FD0-8958-DA6D507F6C03}" srcOrd="1" destOrd="0" parTransId="{6CF383EA-82D8-4B4B-B049-37B1C472F213}" sibTransId="{FC8AB21F-4D82-41A2-A3A4-9D6117DDACF9}"/>
    <dgm:cxn modelId="{EED7A870-57C0-4301-B082-10CA2CD492E5}" type="presOf" srcId="{DD7BFCAB-1086-4FF4-AB49-9214ADF4FE69}" destId="{AD824889-3631-43C2-826F-AD8D5BD0649D}" srcOrd="0" destOrd="0" presId="urn:microsoft.com/office/officeart/2005/8/layout/process3"/>
    <dgm:cxn modelId="{15C2DC51-AACA-4E89-8668-61317F7A737E}" srcId="{57C95FC0-A7E3-493A-B79D-3A5E75D1F40C}" destId="{270F19A4-66F9-43E7-AA49-2CC42AEFF7EE}" srcOrd="1" destOrd="0" parTransId="{2D310724-6E94-4914-9E8B-6180D1FB50BB}" sibTransId="{70FD6185-704A-4D2D-9F9F-EC2F30E8963B}"/>
    <dgm:cxn modelId="{F096D155-7BF7-4469-B4DF-71EEA9486BA2}" type="presOf" srcId="{3D68AD32-8C85-4328-A5F8-9237ACD7A6E4}" destId="{54EB8B4F-AE19-49AD-A905-8FEA38122F13}" srcOrd="0" destOrd="0" presId="urn:microsoft.com/office/officeart/2005/8/layout/process3"/>
    <dgm:cxn modelId="{DB931779-58CE-4132-93E2-3B8508C98915}" type="presOf" srcId="{270F19A4-66F9-43E7-AA49-2CC42AEFF7EE}" destId="{927F8563-4B57-4415-96CC-B05FBE32A68E}" srcOrd="0" destOrd="1" presId="urn:microsoft.com/office/officeart/2005/8/layout/process3"/>
    <dgm:cxn modelId="{DC27858A-BC2D-4F9B-8723-1B72FB41AE66}" srcId="{3914CCF4-7EE6-4DB6-B7AB-E30077D7D006}" destId="{0DAC6AE1-0F77-43C9-BF54-1A1399DCDD04}" srcOrd="4" destOrd="0" parTransId="{63549F0A-2A9F-4260-B63B-D73FE7E60C6B}" sibTransId="{159154B8-F1F0-4143-8A04-A690E8B6EB31}"/>
    <dgm:cxn modelId="{5EC7EC8A-F393-4080-A3A9-465F6FD64652}" type="presOf" srcId="{DA9A40DE-4882-4637-8173-8BC4C0AA906A}" destId="{1F1D1430-DF76-4BEB-95DB-023CC0420A77}" srcOrd="0" destOrd="0" presId="urn:microsoft.com/office/officeart/2005/8/layout/process3"/>
    <dgm:cxn modelId="{C9713F8C-B830-400D-8587-B3D06F3D4DD8}" type="presOf" srcId="{57C95FC0-A7E3-493A-B79D-3A5E75D1F40C}" destId="{D791A29D-6A64-4941-ADFE-B7DE1D79F007}" srcOrd="0" destOrd="0" presId="urn:microsoft.com/office/officeart/2005/8/layout/process3"/>
    <dgm:cxn modelId="{6A05F79A-DBE0-4BC9-B9E4-EC766C042BEA}" srcId="{3D68AD32-8C85-4328-A5F8-9237ACD7A6E4}" destId="{CCEEC08D-9DB5-449D-9C2C-39BBC5AEA814}" srcOrd="0" destOrd="0" parTransId="{3A9FC93F-33A1-45E5-9511-5AF0314F25FC}" sibTransId="{A16806B7-6B2A-4583-9387-C30AF7B29F43}"/>
    <dgm:cxn modelId="{1274939B-6520-4679-837E-A91F6651805F}" type="presOf" srcId="{992CB7BF-769F-4FD0-8958-DA6D507F6C03}" destId="{78B7FE0C-C2F5-4457-9939-D44ACCF63E24}" srcOrd="0" destOrd="1" presId="urn:microsoft.com/office/officeart/2005/8/layout/process3"/>
    <dgm:cxn modelId="{6EEBC79D-2D51-4CFA-B930-32FCC384073F}" type="presOf" srcId="{BDA8EC97-C441-4089-AEA5-8A23B534E081}" destId="{70B47598-24DF-4CA8-A689-9D4129D43547}" srcOrd="0" destOrd="0" presId="urn:microsoft.com/office/officeart/2005/8/layout/process3"/>
    <dgm:cxn modelId="{644A66A4-2B5E-44B4-BEA2-25DEEE268CD4}" srcId="{BDA8EC97-C441-4089-AEA5-8A23B534E081}" destId="{B92F9892-E262-4873-A9B8-20CDE7DE920B}" srcOrd="2" destOrd="0" parTransId="{AB58F60B-3558-4E5B-A23F-EAA3C1B093CE}" sibTransId="{30E9DB49-1619-4B2F-8A72-35B52BFC2F1E}"/>
    <dgm:cxn modelId="{F6FCFAA5-FE42-45F3-9937-0C97F311119A}" type="presOf" srcId="{0DAC6AE1-0F77-43C9-BF54-1A1399DCDD04}" destId="{740D7337-144A-42D9-A295-5383488CBB1C}" srcOrd="1" destOrd="0" presId="urn:microsoft.com/office/officeart/2005/8/layout/process3"/>
    <dgm:cxn modelId="{CC6CBCAC-3F94-439C-9B9D-C8A0C097A55B}" srcId="{47A4E0DE-4F17-498A-A858-2DBCA61CADD9}" destId="{DD7BFCAB-1086-4FF4-AB49-9214ADF4FE69}" srcOrd="0" destOrd="0" parTransId="{2089F21C-6888-48AA-B8B5-20117C6C876D}" sibTransId="{8BFE37AB-65D7-4CB4-AB93-E3DB6E74CD4F}"/>
    <dgm:cxn modelId="{C33413AF-48D9-4572-9CFB-DC9D0325BF33}" srcId="{3914CCF4-7EE6-4DB6-B7AB-E30077D7D006}" destId="{BDA8EC97-C441-4089-AEA5-8A23B534E081}" srcOrd="1" destOrd="0" parTransId="{602B7ADB-D506-425E-80FF-E4F43FFA5A29}" sibTransId="{AAF68306-25F6-4F52-B677-E4B1BBB22C02}"/>
    <dgm:cxn modelId="{13E214B1-828C-4FF5-A716-9D2E5026ABA4}" type="presOf" srcId="{89BA1214-AE86-4015-9A80-E90054ED9C12}" destId="{927F8563-4B57-4415-96CC-B05FBE32A68E}" srcOrd="0" destOrd="0" presId="urn:microsoft.com/office/officeart/2005/8/layout/process3"/>
    <dgm:cxn modelId="{A24DB1B4-CF08-47AB-9ABE-4F974371D75F}" srcId="{BDA8EC97-C441-4089-AEA5-8A23B534E081}" destId="{0D081A02-631E-420C-B717-6B64539F3955}" srcOrd="0" destOrd="0" parTransId="{BF712541-1275-4AB3-9291-013F1B31FEBA}" sibTransId="{E70AB8FB-7293-4E15-8433-F92EEB621987}"/>
    <dgm:cxn modelId="{696841BC-8CE6-4F2B-A56A-7E49C50831ED}" type="presOf" srcId="{5CBBDFA0-C5AA-40F4-B7F6-EE48FECBB5BC}" destId="{61F1FA4A-D845-48DA-BF45-3B0C960090B3}" srcOrd="0" destOrd="1" presId="urn:microsoft.com/office/officeart/2005/8/layout/process3"/>
    <dgm:cxn modelId="{659C1BC1-1A57-4973-A56B-6CC878E0991D}" type="presOf" srcId="{56754CD3-61AB-4AF4-87CE-4B1AE43DDD23}" destId="{AD824889-3631-43C2-826F-AD8D5BD0649D}" srcOrd="0" destOrd="1" presId="urn:microsoft.com/office/officeart/2005/8/layout/process3"/>
    <dgm:cxn modelId="{FD687CCA-9372-4791-9C6C-9F577EC3D4EA}" type="presOf" srcId="{EF148DC1-81E4-4063-88C5-40AF8EFCC6C8}" destId="{CFFC81C0-1B41-44F9-80C5-085C2EA73361}" srcOrd="1" destOrd="0" presId="urn:microsoft.com/office/officeart/2005/8/layout/process3"/>
    <dgm:cxn modelId="{9A22A1CA-7881-44E5-B2FF-F6AB86FE16AB}" type="presOf" srcId="{3914CCF4-7EE6-4DB6-B7AB-E30077D7D006}" destId="{E6C1F45E-A513-4AC6-840F-09B0767717A4}" srcOrd="0" destOrd="0" presId="urn:microsoft.com/office/officeart/2005/8/layout/process3"/>
    <dgm:cxn modelId="{527724CD-6560-46C5-A7BF-9D7BE071CEEC}" type="presOf" srcId="{47A4E0DE-4F17-498A-A858-2DBCA61CADD9}" destId="{052E31C4-E545-43D8-AAA2-7623747CC758}" srcOrd="0" destOrd="0" presId="urn:microsoft.com/office/officeart/2005/8/layout/process3"/>
    <dgm:cxn modelId="{97C7F6D6-EBE6-46D5-8BF1-D427ECDF7024}" type="presOf" srcId="{35C017EA-D1F9-438C-AFDE-E975FC361EF5}" destId="{42B1C02E-FB37-4D10-BEE1-0CDE2E5C4D61}" srcOrd="0" destOrd="0" presId="urn:microsoft.com/office/officeart/2005/8/layout/process3"/>
    <dgm:cxn modelId="{8DAD63D8-FD3B-47A5-8E36-5012E4AE6F2E}" type="presOf" srcId="{47A4E0DE-4F17-498A-A858-2DBCA61CADD9}" destId="{5EFDA6DB-71C2-4ED5-8D54-F10A00461D48}" srcOrd="1" destOrd="0" presId="urn:microsoft.com/office/officeart/2005/8/layout/process3"/>
    <dgm:cxn modelId="{B35555EA-F069-4C28-9AF3-5B72865372AC}" type="presOf" srcId="{AAF68306-25F6-4F52-B677-E4B1BBB22C02}" destId="{FB89F36D-65F0-4879-AFC3-0A42610D0CCB}" srcOrd="1" destOrd="0" presId="urn:microsoft.com/office/officeart/2005/8/layout/process3"/>
    <dgm:cxn modelId="{4435F5EA-9814-412F-9680-6951378F8F0F}" type="presOf" srcId="{0DAC6AE1-0F77-43C9-BF54-1A1399DCDD04}" destId="{7D217F93-0A81-4E5E-908E-7256DBDDA57A}" srcOrd="0" destOrd="0" presId="urn:microsoft.com/office/officeart/2005/8/layout/process3"/>
    <dgm:cxn modelId="{EB430CF5-0A2D-4460-AA74-F5A4B539CC06}" type="presOf" srcId="{BDA8EC97-C441-4089-AEA5-8A23B534E081}" destId="{14F711E9-FE34-40DC-9279-7AE92DEDB313}" srcOrd="1" destOrd="0" presId="urn:microsoft.com/office/officeart/2005/8/layout/process3"/>
    <dgm:cxn modelId="{9FE55EF6-F3AA-4443-8BD7-02B954BCC427}" srcId="{0DAC6AE1-0F77-43C9-BF54-1A1399DCDD04}" destId="{2153EB81-D2B8-40DB-AD80-8626629889A4}" srcOrd="0" destOrd="0" parTransId="{BEB47BF3-FA46-4500-928D-C0AC3A5528D3}" sibTransId="{5DF8551D-FB87-4179-831F-F3601D6CC8C0}"/>
    <dgm:cxn modelId="{5005508E-30C4-48D6-8B1A-1AFA3E936F24}" type="presParOf" srcId="{E6C1F45E-A513-4AC6-840F-09B0767717A4}" destId="{1636585D-1E95-4D7A-B240-B55E1FD9C963}" srcOrd="0" destOrd="0" presId="urn:microsoft.com/office/officeart/2005/8/layout/process3"/>
    <dgm:cxn modelId="{6976FF91-D239-45A0-A7CF-E2AD24119A18}" type="presParOf" srcId="{1636585D-1E95-4D7A-B240-B55E1FD9C963}" destId="{052E31C4-E545-43D8-AAA2-7623747CC758}" srcOrd="0" destOrd="0" presId="urn:microsoft.com/office/officeart/2005/8/layout/process3"/>
    <dgm:cxn modelId="{8E933F24-2E83-45BE-9C12-30BCC4471071}" type="presParOf" srcId="{1636585D-1E95-4D7A-B240-B55E1FD9C963}" destId="{5EFDA6DB-71C2-4ED5-8D54-F10A00461D48}" srcOrd="1" destOrd="0" presId="urn:microsoft.com/office/officeart/2005/8/layout/process3"/>
    <dgm:cxn modelId="{6692B63C-29BB-43C0-89E2-307ECE321EAB}" type="presParOf" srcId="{1636585D-1E95-4D7A-B240-B55E1FD9C963}" destId="{AD824889-3631-43C2-826F-AD8D5BD0649D}" srcOrd="2" destOrd="0" presId="urn:microsoft.com/office/officeart/2005/8/layout/process3"/>
    <dgm:cxn modelId="{6C474295-1717-4950-84BB-FEFA0A7B96FD}" type="presParOf" srcId="{E6C1F45E-A513-4AC6-840F-09B0767717A4}" destId="{B2BC51C5-156A-45D6-94F5-D305DB06C8E9}" srcOrd="1" destOrd="0" presId="urn:microsoft.com/office/officeart/2005/8/layout/process3"/>
    <dgm:cxn modelId="{2A9214CC-22A0-44B3-B5A8-91DDA1A93767}" type="presParOf" srcId="{B2BC51C5-156A-45D6-94F5-D305DB06C8E9}" destId="{CFFC81C0-1B41-44F9-80C5-085C2EA73361}" srcOrd="0" destOrd="0" presId="urn:microsoft.com/office/officeart/2005/8/layout/process3"/>
    <dgm:cxn modelId="{A726B489-D5FE-4581-8DA0-FD6AB3E73CD1}" type="presParOf" srcId="{E6C1F45E-A513-4AC6-840F-09B0767717A4}" destId="{860CF799-199E-40CB-9924-1E97F0F65C16}" srcOrd="2" destOrd="0" presId="urn:microsoft.com/office/officeart/2005/8/layout/process3"/>
    <dgm:cxn modelId="{07427D22-1EE6-4022-9011-6E0312F74677}" type="presParOf" srcId="{860CF799-199E-40CB-9924-1E97F0F65C16}" destId="{70B47598-24DF-4CA8-A689-9D4129D43547}" srcOrd="0" destOrd="0" presId="urn:microsoft.com/office/officeart/2005/8/layout/process3"/>
    <dgm:cxn modelId="{5796218E-2750-42F4-9466-C3E1A1C988B2}" type="presParOf" srcId="{860CF799-199E-40CB-9924-1E97F0F65C16}" destId="{14F711E9-FE34-40DC-9279-7AE92DEDB313}" srcOrd="1" destOrd="0" presId="urn:microsoft.com/office/officeart/2005/8/layout/process3"/>
    <dgm:cxn modelId="{76CD0988-57FE-48FE-84CF-C73C76D18C5D}" type="presParOf" srcId="{860CF799-199E-40CB-9924-1E97F0F65C16}" destId="{61F1FA4A-D845-48DA-BF45-3B0C960090B3}" srcOrd="2" destOrd="0" presId="urn:microsoft.com/office/officeart/2005/8/layout/process3"/>
    <dgm:cxn modelId="{77B08BB5-2F36-44AE-9839-3754AD95605E}" type="presParOf" srcId="{E6C1F45E-A513-4AC6-840F-09B0767717A4}" destId="{FBCC7D7C-6046-41BC-B94C-FFD4942654C8}" srcOrd="3" destOrd="0" presId="urn:microsoft.com/office/officeart/2005/8/layout/process3"/>
    <dgm:cxn modelId="{1980D8D4-ED18-4E78-A501-047E5EC65082}" type="presParOf" srcId="{FBCC7D7C-6046-41BC-B94C-FFD4942654C8}" destId="{FB89F36D-65F0-4879-AFC3-0A42610D0CCB}" srcOrd="0" destOrd="0" presId="urn:microsoft.com/office/officeart/2005/8/layout/process3"/>
    <dgm:cxn modelId="{6E7C0111-AACB-4F57-9198-D898A4AF2395}" type="presParOf" srcId="{E6C1F45E-A513-4AC6-840F-09B0767717A4}" destId="{BCDE8518-B55A-4EF6-B2BB-4DEE17C0E4E6}" srcOrd="4" destOrd="0" presId="urn:microsoft.com/office/officeart/2005/8/layout/process3"/>
    <dgm:cxn modelId="{298502C8-CC22-4D4F-BFE5-9A2C9630B594}" type="presParOf" srcId="{BCDE8518-B55A-4EF6-B2BB-4DEE17C0E4E6}" destId="{D791A29D-6A64-4941-ADFE-B7DE1D79F007}" srcOrd="0" destOrd="0" presId="urn:microsoft.com/office/officeart/2005/8/layout/process3"/>
    <dgm:cxn modelId="{EFA67F95-EDEF-4393-AA8E-FD3D0BEEBCA2}" type="presParOf" srcId="{BCDE8518-B55A-4EF6-B2BB-4DEE17C0E4E6}" destId="{EEA704E0-0D48-44AF-B26E-8652703FF7C3}" srcOrd="1" destOrd="0" presId="urn:microsoft.com/office/officeart/2005/8/layout/process3"/>
    <dgm:cxn modelId="{0ACE8585-0AB5-49AD-BD53-2A4CF6BA0A8B}" type="presParOf" srcId="{BCDE8518-B55A-4EF6-B2BB-4DEE17C0E4E6}" destId="{927F8563-4B57-4415-96CC-B05FBE32A68E}" srcOrd="2" destOrd="0" presId="urn:microsoft.com/office/officeart/2005/8/layout/process3"/>
    <dgm:cxn modelId="{7E35BF33-ABC3-4544-8954-D92007B570FE}" type="presParOf" srcId="{E6C1F45E-A513-4AC6-840F-09B0767717A4}" destId="{42B1C02E-FB37-4D10-BEE1-0CDE2E5C4D61}" srcOrd="5" destOrd="0" presId="urn:microsoft.com/office/officeart/2005/8/layout/process3"/>
    <dgm:cxn modelId="{DB7ADBCC-B233-4939-A8E4-C81913D35640}" type="presParOf" srcId="{42B1C02E-FB37-4D10-BEE1-0CDE2E5C4D61}" destId="{A42C35FC-5EC7-43F7-8026-C7B5327EA48A}" srcOrd="0" destOrd="0" presId="urn:microsoft.com/office/officeart/2005/8/layout/process3"/>
    <dgm:cxn modelId="{92DEB36E-0B74-432B-8A31-10261453D0E7}" type="presParOf" srcId="{E6C1F45E-A513-4AC6-840F-09B0767717A4}" destId="{6EDB75F6-4E1A-47CC-841E-287426813172}" srcOrd="6" destOrd="0" presId="urn:microsoft.com/office/officeart/2005/8/layout/process3"/>
    <dgm:cxn modelId="{0B94D950-7E55-4A9F-A04A-6AD977D65BEE}" type="presParOf" srcId="{6EDB75F6-4E1A-47CC-841E-287426813172}" destId="{54EB8B4F-AE19-49AD-A905-8FEA38122F13}" srcOrd="0" destOrd="0" presId="urn:microsoft.com/office/officeart/2005/8/layout/process3"/>
    <dgm:cxn modelId="{E4948FDA-1CB3-459C-A4F9-013B275CB937}" type="presParOf" srcId="{6EDB75F6-4E1A-47CC-841E-287426813172}" destId="{898FA061-B4D6-479E-90F3-2BF7941642B0}" srcOrd="1" destOrd="0" presId="urn:microsoft.com/office/officeart/2005/8/layout/process3"/>
    <dgm:cxn modelId="{51993D3C-DDDC-4277-9400-0D655CF46A89}" type="presParOf" srcId="{6EDB75F6-4E1A-47CC-841E-287426813172}" destId="{BA4F31D1-5D5A-4B0A-98E7-74A676CEDF4E}" srcOrd="2" destOrd="0" presId="urn:microsoft.com/office/officeart/2005/8/layout/process3"/>
    <dgm:cxn modelId="{D62C82BC-DC78-4FFE-9EDB-F1F44A1F5DFA}" type="presParOf" srcId="{E6C1F45E-A513-4AC6-840F-09B0767717A4}" destId="{1F1D1430-DF76-4BEB-95DB-023CC0420A77}" srcOrd="7" destOrd="0" presId="urn:microsoft.com/office/officeart/2005/8/layout/process3"/>
    <dgm:cxn modelId="{BCB9A478-EBA7-43D3-8ABD-F33794FBB860}" type="presParOf" srcId="{1F1D1430-DF76-4BEB-95DB-023CC0420A77}" destId="{90E12DA7-77A0-4D39-AB3E-D3ABCE626D90}" srcOrd="0" destOrd="0" presId="urn:microsoft.com/office/officeart/2005/8/layout/process3"/>
    <dgm:cxn modelId="{860CAC0C-7AD8-4661-91FF-C927D2215082}" type="presParOf" srcId="{E6C1F45E-A513-4AC6-840F-09B0767717A4}" destId="{7B5E7FE7-3E07-498E-B3A0-9B570873691E}" srcOrd="8" destOrd="0" presId="urn:microsoft.com/office/officeart/2005/8/layout/process3"/>
    <dgm:cxn modelId="{ACBE8C3F-89F4-4F55-ADB4-3A75F96D7065}" type="presParOf" srcId="{7B5E7FE7-3E07-498E-B3A0-9B570873691E}" destId="{7D217F93-0A81-4E5E-908E-7256DBDDA57A}" srcOrd="0" destOrd="0" presId="urn:microsoft.com/office/officeart/2005/8/layout/process3"/>
    <dgm:cxn modelId="{C632ECF5-2523-44C1-A353-1AA0789A25E3}" type="presParOf" srcId="{7B5E7FE7-3E07-498E-B3A0-9B570873691E}" destId="{740D7337-144A-42D9-A295-5383488CBB1C}" srcOrd="1" destOrd="0" presId="urn:microsoft.com/office/officeart/2005/8/layout/process3"/>
    <dgm:cxn modelId="{10A3D2F2-EC8F-416E-A220-8EDB0EEF4480}" type="presParOf" srcId="{7B5E7FE7-3E07-498E-B3A0-9B570873691E}" destId="{78B7FE0C-C2F5-4457-9939-D44ACCF63E24}"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DF0596-288D-4015-A3CC-A1853E56AFDF}" type="doc">
      <dgm:prSet loTypeId="urn:microsoft.com/office/officeart/2005/8/layout/process1" loCatId="process" qsTypeId="urn:microsoft.com/office/officeart/2005/8/quickstyle/simple1" qsCatId="simple" csTypeId="urn:microsoft.com/office/officeart/2005/8/colors/accent1_2" csCatId="accent1" phldr="1"/>
      <dgm:spPr/>
    </dgm:pt>
    <dgm:pt modelId="{3261D4F8-B5D3-4D2D-B2D1-C7350B2D13D6}">
      <dgm:prSet phldrT="[Text]"/>
      <dgm:spPr/>
      <dgm:t>
        <a:bodyPr/>
        <a:lstStyle/>
        <a:p>
          <a:r>
            <a:rPr lang="en-GB" dirty="0"/>
            <a:t>Transformational Leadership + OSKAR Coaching Model</a:t>
          </a:r>
        </a:p>
      </dgm:t>
    </dgm:pt>
    <dgm:pt modelId="{8FFD77F2-69B3-4EEA-80FB-6E506A5D46D7}" type="parTrans" cxnId="{E2012A66-F9F1-4B9B-8FC3-FC747C699F95}">
      <dgm:prSet/>
      <dgm:spPr/>
      <dgm:t>
        <a:bodyPr/>
        <a:lstStyle/>
        <a:p>
          <a:endParaRPr lang="en-GB"/>
        </a:p>
      </dgm:t>
    </dgm:pt>
    <dgm:pt modelId="{40340E4F-5443-47BD-B9EE-BA3F7A56263A}" type="sibTrans" cxnId="{E2012A66-F9F1-4B9B-8FC3-FC747C699F95}">
      <dgm:prSet/>
      <dgm:spPr/>
      <dgm:t>
        <a:bodyPr/>
        <a:lstStyle/>
        <a:p>
          <a:endParaRPr lang="en-GB"/>
        </a:p>
      </dgm:t>
    </dgm:pt>
    <dgm:pt modelId="{1CD31E52-1766-42A2-8892-E1C849328FE5}">
      <dgm:prSet phldrT="[Text]"/>
      <dgm:spPr/>
      <dgm:t>
        <a:bodyPr/>
        <a:lstStyle/>
        <a:p>
          <a:r>
            <a:rPr lang="en-GB" dirty="0"/>
            <a:t>Increased Employee Engagement + Motivation </a:t>
          </a:r>
        </a:p>
      </dgm:t>
    </dgm:pt>
    <dgm:pt modelId="{D80E6D81-00AC-4B6F-BEC4-D342B30C9D06}" type="parTrans" cxnId="{C2373E10-1807-4B37-9462-0DBB9CEDA869}">
      <dgm:prSet/>
      <dgm:spPr/>
      <dgm:t>
        <a:bodyPr/>
        <a:lstStyle/>
        <a:p>
          <a:endParaRPr lang="en-GB"/>
        </a:p>
      </dgm:t>
    </dgm:pt>
    <dgm:pt modelId="{D91A1D1A-51A2-4CD4-AE07-EC3A9AE1ED8D}" type="sibTrans" cxnId="{C2373E10-1807-4B37-9462-0DBB9CEDA869}">
      <dgm:prSet/>
      <dgm:spPr/>
      <dgm:t>
        <a:bodyPr/>
        <a:lstStyle/>
        <a:p>
          <a:endParaRPr lang="en-GB"/>
        </a:p>
      </dgm:t>
    </dgm:pt>
    <dgm:pt modelId="{10D2BB60-9EB6-43D5-9D19-67BE6CE4A6DF}">
      <dgm:prSet phldrT="[Text]"/>
      <dgm:spPr/>
      <dgm:t>
        <a:bodyPr/>
        <a:lstStyle/>
        <a:p>
          <a:r>
            <a:rPr lang="en-GB" dirty="0"/>
            <a:t>Increased Customer Satisfaction </a:t>
          </a:r>
        </a:p>
      </dgm:t>
    </dgm:pt>
    <dgm:pt modelId="{A4E70459-1610-4CD3-A457-742E0A796A49}" type="parTrans" cxnId="{B3395C33-993D-4A9F-BD91-4DA2A87762B8}">
      <dgm:prSet/>
      <dgm:spPr/>
      <dgm:t>
        <a:bodyPr/>
        <a:lstStyle/>
        <a:p>
          <a:endParaRPr lang="en-GB"/>
        </a:p>
      </dgm:t>
    </dgm:pt>
    <dgm:pt modelId="{134DFA3C-234C-4387-AB1C-70D1DF9D042B}" type="sibTrans" cxnId="{B3395C33-993D-4A9F-BD91-4DA2A87762B8}">
      <dgm:prSet/>
      <dgm:spPr/>
      <dgm:t>
        <a:bodyPr/>
        <a:lstStyle/>
        <a:p>
          <a:endParaRPr lang="en-GB"/>
        </a:p>
      </dgm:t>
    </dgm:pt>
    <dgm:pt modelId="{493488EB-E159-4592-AE1B-6780C510F61D}">
      <dgm:prSet phldrT="[Text]"/>
      <dgm:spPr/>
      <dgm:t>
        <a:bodyPr/>
        <a:lstStyle/>
        <a:p>
          <a:r>
            <a:rPr lang="en-GB" dirty="0"/>
            <a:t>Core Purpose: Serving Shoppers a Little Better Every Day</a:t>
          </a:r>
        </a:p>
      </dgm:t>
    </dgm:pt>
    <dgm:pt modelId="{E18F9D71-F0AF-4CE4-A684-1E87E29B4C0A}" type="parTrans" cxnId="{E15885BE-596E-44EE-9D5E-C77585FC5FD9}">
      <dgm:prSet/>
      <dgm:spPr/>
      <dgm:t>
        <a:bodyPr/>
        <a:lstStyle/>
        <a:p>
          <a:endParaRPr lang="en-GB"/>
        </a:p>
      </dgm:t>
    </dgm:pt>
    <dgm:pt modelId="{E52F4823-1CB7-4A12-96F6-81428FC4DA62}" type="sibTrans" cxnId="{E15885BE-596E-44EE-9D5E-C77585FC5FD9}">
      <dgm:prSet/>
      <dgm:spPr/>
      <dgm:t>
        <a:bodyPr/>
        <a:lstStyle/>
        <a:p>
          <a:endParaRPr lang="en-GB"/>
        </a:p>
      </dgm:t>
    </dgm:pt>
    <dgm:pt modelId="{C76B3340-37C3-4E28-BE37-F94974CE96E7}">
      <dgm:prSet phldrT="[Text]"/>
      <dgm:spPr/>
      <dgm:t>
        <a:bodyPr/>
        <a:lstStyle/>
        <a:p>
          <a:r>
            <a:rPr lang="en-GB" dirty="0"/>
            <a:t>Balance Between Task Direction and People Management </a:t>
          </a:r>
        </a:p>
      </dgm:t>
    </dgm:pt>
    <dgm:pt modelId="{435B4B3F-1AC1-470B-980B-5D30E0906A64}" type="parTrans" cxnId="{52F39442-4EAA-471E-90F6-7ADDD0899F20}">
      <dgm:prSet/>
      <dgm:spPr/>
      <dgm:t>
        <a:bodyPr/>
        <a:lstStyle/>
        <a:p>
          <a:endParaRPr lang="en-GB"/>
        </a:p>
      </dgm:t>
    </dgm:pt>
    <dgm:pt modelId="{524E8D6F-51C1-44E7-9441-E9A8ABAB0A4B}" type="sibTrans" cxnId="{52F39442-4EAA-471E-90F6-7ADDD0899F20}">
      <dgm:prSet/>
      <dgm:spPr/>
      <dgm:t>
        <a:bodyPr/>
        <a:lstStyle/>
        <a:p>
          <a:endParaRPr lang="en-GB"/>
        </a:p>
      </dgm:t>
    </dgm:pt>
    <dgm:pt modelId="{24FA84AA-5BDF-498E-AE66-5A916A7D08D5}" type="pres">
      <dgm:prSet presAssocID="{59DF0596-288D-4015-A3CC-A1853E56AFDF}" presName="Name0" presStyleCnt="0">
        <dgm:presLayoutVars>
          <dgm:dir/>
          <dgm:resizeHandles val="exact"/>
        </dgm:presLayoutVars>
      </dgm:prSet>
      <dgm:spPr/>
    </dgm:pt>
    <dgm:pt modelId="{914A9742-023D-43CA-833B-C4E6C557BBF8}" type="pres">
      <dgm:prSet presAssocID="{3261D4F8-B5D3-4D2D-B2D1-C7350B2D13D6}" presName="node" presStyleLbl="node1" presStyleIdx="0" presStyleCnt="5">
        <dgm:presLayoutVars>
          <dgm:bulletEnabled val="1"/>
        </dgm:presLayoutVars>
      </dgm:prSet>
      <dgm:spPr/>
    </dgm:pt>
    <dgm:pt modelId="{DE7B68D5-A70E-4C23-8ED0-533D9CEA3888}" type="pres">
      <dgm:prSet presAssocID="{40340E4F-5443-47BD-B9EE-BA3F7A56263A}" presName="sibTrans" presStyleLbl="sibTrans2D1" presStyleIdx="0" presStyleCnt="4"/>
      <dgm:spPr/>
    </dgm:pt>
    <dgm:pt modelId="{B7A6658B-E377-4609-84CE-530D5664A59A}" type="pres">
      <dgm:prSet presAssocID="{40340E4F-5443-47BD-B9EE-BA3F7A56263A}" presName="connectorText" presStyleLbl="sibTrans2D1" presStyleIdx="0" presStyleCnt="4"/>
      <dgm:spPr/>
    </dgm:pt>
    <dgm:pt modelId="{D428D446-DA29-473C-AF30-E99751CE41E3}" type="pres">
      <dgm:prSet presAssocID="{C76B3340-37C3-4E28-BE37-F94974CE96E7}" presName="node" presStyleLbl="node1" presStyleIdx="1" presStyleCnt="5">
        <dgm:presLayoutVars>
          <dgm:bulletEnabled val="1"/>
        </dgm:presLayoutVars>
      </dgm:prSet>
      <dgm:spPr/>
    </dgm:pt>
    <dgm:pt modelId="{6307A0DF-D4BD-4EB0-9406-49761A59B9F9}" type="pres">
      <dgm:prSet presAssocID="{524E8D6F-51C1-44E7-9441-E9A8ABAB0A4B}" presName="sibTrans" presStyleLbl="sibTrans2D1" presStyleIdx="1" presStyleCnt="4"/>
      <dgm:spPr/>
    </dgm:pt>
    <dgm:pt modelId="{C7EB0311-4387-40B1-89F3-7D131B0525E4}" type="pres">
      <dgm:prSet presAssocID="{524E8D6F-51C1-44E7-9441-E9A8ABAB0A4B}" presName="connectorText" presStyleLbl="sibTrans2D1" presStyleIdx="1" presStyleCnt="4"/>
      <dgm:spPr/>
    </dgm:pt>
    <dgm:pt modelId="{A2EFDAA8-645F-4C2C-BB54-7F37DD1991DC}" type="pres">
      <dgm:prSet presAssocID="{1CD31E52-1766-42A2-8892-E1C849328FE5}" presName="node" presStyleLbl="node1" presStyleIdx="2" presStyleCnt="5">
        <dgm:presLayoutVars>
          <dgm:bulletEnabled val="1"/>
        </dgm:presLayoutVars>
      </dgm:prSet>
      <dgm:spPr/>
    </dgm:pt>
    <dgm:pt modelId="{BD7DFEDE-29B1-446B-8504-2D060E14DB90}" type="pres">
      <dgm:prSet presAssocID="{D91A1D1A-51A2-4CD4-AE07-EC3A9AE1ED8D}" presName="sibTrans" presStyleLbl="sibTrans2D1" presStyleIdx="2" presStyleCnt="4"/>
      <dgm:spPr/>
    </dgm:pt>
    <dgm:pt modelId="{BC46584A-EDFC-451D-8A64-1CD5FB6F10F3}" type="pres">
      <dgm:prSet presAssocID="{D91A1D1A-51A2-4CD4-AE07-EC3A9AE1ED8D}" presName="connectorText" presStyleLbl="sibTrans2D1" presStyleIdx="2" presStyleCnt="4"/>
      <dgm:spPr/>
    </dgm:pt>
    <dgm:pt modelId="{80D83686-20AB-42B4-805A-58823D240512}" type="pres">
      <dgm:prSet presAssocID="{10D2BB60-9EB6-43D5-9D19-67BE6CE4A6DF}" presName="node" presStyleLbl="node1" presStyleIdx="3" presStyleCnt="5">
        <dgm:presLayoutVars>
          <dgm:bulletEnabled val="1"/>
        </dgm:presLayoutVars>
      </dgm:prSet>
      <dgm:spPr/>
    </dgm:pt>
    <dgm:pt modelId="{BF9A62D3-504B-4154-8AD6-B1BDD3D9BA39}" type="pres">
      <dgm:prSet presAssocID="{134DFA3C-234C-4387-AB1C-70D1DF9D042B}" presName="sibTrans" presStyleLbl="sibTrans2D1" presStyleIdx="3" presStyleCnt="4"/>
      <dgm:spPr/>
    </dgm:pt>
    <dgm:pt modelId="{D3BBF31D-EAE3-4EC7-A1EA-5B41FD65D237}" type="pres">
      <dgm:prSet presAssocID="{134DFA3C-234C-4387-AB1C-70D1DF9D042B}" presName="connectorText" presStyleLbl="sibTrans2D1" presStyleIdx="3" presStyleCnt="4"/>
      <dgm:spPr/>
    </dgm:pt>
    <dgm:pt modelId="{A1B89AB5-AED5-4B0B-982B-74F52D4F9848}" type="pres">
      <dgm:prSet presAssocID="{493488EB-E159-4592-AE1B-6780C510F61D}" presName="node" presStyleLbl="node1" presStyleIdx="4" presStyleCnt="5">
        <dgm:presLayoutVars>
          <dgm:bulletEnabled val="1"/>
        </dgm:presLayoutVars>
      </dgm:prSet>
      <dgm:spPr/>
    </dgm:pt>
  </dgm:ptLst>
  <dgm:cxnLst>
    <dgm:cxn modelId="{425AAD06-E662-49C8-9B4F-E9E2A5FC3D1D}" type="presOf" srcId="{524E8D6F-51C1-44E7-9441-E9A8ABAB0A4B}" destId="{6307A0DF-D4BD-4EB0-9406-49761A59B9F9}" srcOrd="0" destOrd="0" presId="urn:microsoft.com/office/officeart/2005/8/layout/process1"/>
    <dgm:cxn modelId="{C2373E10-1807-4B37-9462-0DBB9CEDA869}" srcId="{59DF0596-288D-4015-A3CC-A1853E56AFDF}" destId="{1CD31E52-1766-42A2-8892-E1C849328FE5}" srcOrd="2" destOrd="0" parTransId="{D80E6D81-00AC-4B6F-BEC4-D342B30C9D06}" sibTransId="{D91A1D1A-51A2-4CD4-AE07-EC3A9AE1ED8D}"/>
    <dgm:cxn modelId="{FFEF4016-291C-4357-B843-3ADD4E301955}" type="presOf" srcId="{134DFA3C-234C-4387-AB1C-70D1DF9D042B}" destId="{D3BBF31D-EAE3-4EC7-A1EA-5B41FD65D237}" srcOrd="1" destOrd="0" presId="urn:microsoft.com/office/officeart/2005/8/layout/process1"/>
    <dgm:cxn modelId="{7742AF29-9105-45E8-8485-AF7949424F67}" type="presOf" srcId="{C76B3340-37C3-4E28-BE37-F94974CE96E7}" destId="{D428D446-DA29-473C-AF30-E99751CE41E3}" srcOrd="0" destOrd="0" presId="urn:microsoft.com/office/officeart/2005/8/layout/process1"/>
    <dgm:cxn modelId="{B3395C33-993D-4A9F-BD91-4DA2A87762B8}" srcId="{59DF0596-288D-4015-A3CC-A1853E56AFDF}" destId="{10D2BB60-9EB6-43D5-9D19-67BE6CE4A6DF}" srcOrd="3" destOrd="0" parTransId="{A4E70459-1610-4CD3-A457-742E0A796A49}" sibTransId="{134DFA3C-234C-4387-AB1C-70D1DF9D042B}"/>
    <dgm:cxn modelId="{F4209338-1928-4753-B550-BA76D2531DF8}" type="presOf" srcId="{3261D4F8-B5D3-4D2D-B2D1-C7350B2D13D6}" destId="{914A9742-023D-43CA-833B-C4E6C557BBF8}" srcOrd="0" destOrd="0" presId="urn:microsoft.com/office/officeart/2005/8/layout/process1"/>
    <dgm:cxn modelId="{52F39442-4EAA-471E-90F6-7ADDD0899F20}" srcId="{59DF0596-288D-4015-A3CC-A1853E56AFDF}" destId="{C76B3340-37C3-4E28-BE37-F94974CE96E7}" srcOrd="1" destOrd="0" parTransId="{435B4B3F-1AC1-470B-980B-5D30E0906A64}" sibTransId="{524E8D6F-51C1-44E7-9441-E9A8ABAB0A4B}"/>
    <dgm:cxn modelId="{E2012A66-F9F1-4B9B-8FC3-FC747C699F95}" srcId="{59DF0596-288D-4015-A3CC-A1853E56AFDF}" destId="{3261D4F8-B5D3-4D2D-B2D1-C7350B2D13D6}" srcOrd="0" destOrd="0" parTransId="{8FFD77F2-69B3-4EEA-80FB-6E506A5D46D7}" sibTransId="{40340E4F-5443-47BD-B9EE-BA3F7A56263A}"/>
    <dgm:cxn modelId="{B09B2B67-CD66-41B5-8972-3280CC99CFA1}" type="presOf" srcId="{40340E4F-5443-47BD-B9EE-BA3F7A56263A}" destId="{B7A6658B-E377-4609-84CE-530D5664A59A}" srcOrd="1" destOrd="0" presId="urn:microsoft.com/office/officeart/2005/8/layout/process1"/>
    <dgm:cxn modelId="{88BCAF6E-F720-47C4-B748-1AB3731F86D1}" type="presOf" srcId="{134DFA3C-234C-4387-AB1C-70D1DF9D042B}" destId="{BF9A62D3-504B-4154-8AD6-B1BDD3D9BA39}" srcOrd="0" destOrd="0" presId="urn:microsoft.com/office/officeart/2005/8/layout/process1"/>
    <dgm:cxn modelId="{44416953-4942-4FDA-A0F7-3934E2BC351B}" type="presOf" srcId="{D91A1D1A-51A2-4CD4-AE07-EC3A9AE1ED8D}" destId="{BD7DFEDE-29B1-446B-8504-2D060E14DB90}" srcOrd="0" destOrd="0" presId="urn:microsoft.com/office/officeart/2005/8/layout/process1"/>
    <dgm:cxn modelId="{C2863DA5-6C42-4AD1-B62C-03DADC9A4813}" type="presOf" srcId="{1CD31E52-1766-42A2-8892-E1C849328FE5}" destId="{A2EFDAA8-645F-4C2C-BB54-7F37DD1991DC}" srcOrd="0" destOrd="0" presId="urn:microsoft.com/office/officeart/2005/8/layout/process1"/>
    <dgm:cxn modelId="{203B1FA9-9C9C-4919-B560-945C5A3AABCE}" type="presOf" srcId="{493488EB-E159-4592-AE1B-6780C510F61D}" destId="{A1B89AB5-AED5-4B0B-982B-74F52D4F9848}" srcOrd="0" destOrd="0" presId="urn:microsoft.com/office/officeart/2005/8/layout/process1"/>
    <dgm:cxn modelId="{E15885BE-596E-44EE-9D5E-C77585FC5FD9}" srcId="{59DF0596-288D-4015-A3CC-A1853E56AFDF}" destId="{493488EB-E159-4592-AE1B-6780C510F61D}" srcOrd="4" destOrd="0" parTransId="{E18F9D71-F0AF-4CE4-A684-1E87E29B4C0A}" sibTransId="{E52F4823-1CB7-4A12-96F6-81428FC4DA62}"/>
    <dgm:cxn modelId="{EC7003E0-86BA-4C55-A3EA-FC425497E630}" type="presOf" srcId="{D91A1D1A-51A2-4CD4-AE07-EC3A9AE1ED8D}" destId="{BC46584A-EDFC-451D-8A64-1CD5FB6F10F3}" srcOrd="1" destOrd="0" presId="urn:microsoft.com/office/officeart/2005/8/layout/process1"/>
    <dgm:cxn modelId="{9123D7E7-CB62-439B-BB97-DE712D6BB222}" type="presOf" srcId="{524E8D6F-51C1-44E7-9441-E9A8ABAB0A4B}" destId="{C7EB0311-4387-40B1-89F3-7D131B0525E4}" srcOrd="1" destOrd="0" presId="urn:microsoft.com/office/officeart/2005/8/layout/process1"/>
    <dgm:cxn modelId="{0E1590EC-3479-4799-B5F1-13204AA6AFDA}" type="presOf" srcId="{10D2BB60-9EB6-43D5-9D19-67BE6CE4A6DF}" destId="{80D83686-20AB-42B4-805A-58823D240512}" srcOrd="0" destOrd="0" presId="urn:microsoft.com/office/officeart/2005/8/layout/process1"/>
    <dgm:cxn modelId="{DF1D9EED-7932-4EB3-BDFB-9993296E21C3}" type="presOf" srcId="{59DF0596-288D-4015-A3CC-A1853E56AFDF}" destId="{24FA84AA-5BDF-498E-AE66-5A916A7D08D5}" srcOrd="0" destOrd="0" presId="urn:microsoft.com/office/officeart/2005/8/layout/process1"/>
    <dgm:cxn modelId="{5C426DFC-16EA-428F-93DB-C0EB75408435}" type="presOf" srcId="{40340E4F-5443-47BD-B9EE-BA3F7A56263A}" destId="{DE7B68D5-A70E-4C23-8ED0-533D9CEA3888}" srcOrd="0" destOrd="0" presId="urn:microsoft.com/office/officeart/2005/8/layout/process1"/>
    <dgm:cxn modelId="{84BCECC6-4809-43F2-ADC1-7994DA20A754}" type="presParOf" srcId="{24FA84AA-5BDF-498E-AE66-5A916A7D08D5}" destId="{914A9742-023D-43CA-833B-C4E6C557BBF8}" srcOrd="0" destOrd="0" presId="urn:microsoft.com/office/officeart/2005/8/layout/process1"/>
    <dgm:cxn modelId="{801FD565-DB86-4DE0-89D5-14D749AAE0EB}" type="presParOf" srcId="{24FA84AA-5BDF-498E-AE66-5A916A7D08D5}" destId="{DE7B68D5-A70E-4C23-8ED0-533D9CEA3888}" srcOrd="1" destOrd="0" presId="urn:microsoft.com/office/officeart/2005/8/layout/process1"/>
    <dgm:cxn modelId="{15F488BF-FFDA-4D81-9B36-16265354A1D4}" type="presParOf" srcId="{DE7B68D5-A70E-4C23-8ED0-533D9CEA3888}" destId="{B7A6658B-E377-4609-84CE-530D5664A59A}" srcOrd="0" destOrd="0" presId="urn:microsoft.com/office/officeart/2005/8/layout/process1"/>
    <dgm:cxn modelId="{181FBFF0-8EDA-4476-AD62-5F92A61EC99E}" type="presParOf" srcId="{24FA84AA-5BDF-498E-AE66-5A916A7D08D5}" destId="{D428D446-DA29-473C-AF30-E99751CE41E3}" srcOrd="2" destOrd="0" presId="urn:microsoft.com/office/officeart/2005/8/layout/process1"/>
    <dgm:cxn modelId="{1FD4DAA6-69E7-4026-90A4-F1142E0B1B89}" type="presParOf" srcId="{24FA84AA-5BDF-498E-AE66-5A916A7D08D5}" destId="{6307A0DF-D4BD-4EB0-9406-49761A59B9F9}" srcOrd="3" destOrd="0" presId="urn:microsoft.com/office/officeart/2005/8/layout/process1"/>
    <dgm:cxn modelId="{4FBB1032-7F06-47B4-9863-24C54D7B640D}" type="presParOf" srcId="{6307A0DF-D4BD-4EB0-9406-49761A59B9F9}" destId="{C7EB0311-4387-40B1-89F3-7D131B0525E4}" srcOrd="0" destOrd="0" presId="urn:microsoft.com/office/officeart/2005/8/layout/process1"/>
    <dgm:cxn modelId="{5BEDA5A9-AD8E-4FCD-960D-95C4AE4DFFDE}" type="presParOf" srcId="{24FA84AA-5BDF-498E-AE66-5A916A7D08D5}" destId="{A2EFDAA8-645F-4C2C-BB54-7F37DD1991DC}" srcOrd="4" destOrd="0" presId="urn:microsoft.com/office/officeart/2005/8/layout/process1"/>
    <dgm:cxn modelId="{A0423A75-8FA6-4A24-9C7D-879AF9DB2070}" type="presParOf" srcId="{24FA84AA-5BDF-498E-AE66-5A916A7D08D5}" destId="{BD7DFEDE-29B1-446B-8504-2D060E14DB90}" srcOrd="5" destOrd="0" presId="urn:microsoft.com/office/officeart/2005/8/layout/process1"/>
    <dgm:cxn modelId="{BF268D6D-3EB8-461D-8469-E02573C150D1}" type="presParOf" srcId="{BD7DFEDE-29B1-446B-8504-2D060E14DB90}" destId="{BC46584A-EDFC-451D-8A64-1CD5FB6F10F3}" srcOrd="0" destOrd="0" presId="urn:microsoft.com/office/officeart/2005/8/layout/process1"/>
    <dgm:cxn modelId="{EDA0D5DC-7103-40C5-AAAF-C0D4677C9A23}" type="presParOf" srcId="{24FA84AA-5BDF-498E-AE66-5A916A7D08D5}" destId="{80D83686-20AB-42B4-805A-58823D240512}" srcOrd="6" destOrd="0" presId="urn:microsoft.com/office/officeart/2005/8/layout/process1"/>
    <dgm:cxn modelId="{A6C9E615-0628-49A3-AFFE-88B1AB8D5A04}" type="presParOf" srcId="{24FA84AA-5BDF-498E-AE66-5A916A7D08D5}" destId="{BF9A62D3-504B-4154-8AD6-B1BDD3D9BA39}" srcOrd="7" destOrd="0" presId="urn:microsoft.com/office/officeart/2005/8/layout/process1"/>
    <dgm:cxn modelId="{171693C6-0542-4479-A0CB-7EC7A59DAD01}" type="presParOf" srcId="{BF9A62D3-504B-4154-8AD6-B1BDD3D9BA39}" destId="{D3BBF31D-EAE3-4EC7-A1EA-5B41FD65D237}" srcOrd="0" destOrd="0" presId="urn:microsoft.com/office/officeart/2005/8/layout/process1"/>
    <dgm:cxn modelId="{A2CE3E95-C6EB-41D2-A27E-0508B3CB88C9}" type="presParOf" srcId="{24FA84AA-5BDF-498E-AE66-5A916A7D08D5}" destId="{A1B89AB5-AED5-4B0B-982B-74F52D4F9848}"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DA6DB-71C2-4ED5-8D54-F10A00461D48}">
      <dsp:nvSpPr>
        <dsp:cNvPr id="0" name=""/>
        <dsp:cNvSpPr/>
      </dsp:nvSpPr>
      <dsp:spPr>
        <a:xfrm>
          <a:off x="0" y="594391"/>
          <a:ext cx="1358941" cy="808784"/>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GB" sz="1400" kern="1200" dirty="0"/>
            <a:t>Outcome </a:t>
          </a:r>
        </a:p>
      </dsp:txBody>
      <dsp:txXfrm>
        <a:off x="0" y="594391"/>
        <a:ext cx="1358941" cy="539189"/>
      </dsp:txXfrm>
    </dsp:sp>
    <dsp:sp modelId="{AD824889-3631-43C2-826F-AD8D5BD0649D}">
      <dsp:nvSpPr>
        <dsp:cNvPr id="0" name=""/>
        <dsp:cNvSpPr/>
      </dsp:nvSpPr>
      <dsp:spPr>
        <a:xfrm>
          <a:off x="246840" y="1075216"/>
          <a:ext cx="1358941" cy="1275848"/>
        </a:xfrm>
        <a:prstGeom prst="roundRect">
          <a:avLst>
            <a:gd name="adj" fmla="val 10000"/>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Aims  + Objectives</a:t>
          </a:r>
        </a:p>
        <a:p>
          <a:pPr marL="114300" lvl="1" indent="-114300" algn="l" defTabSz="622300">
            <a:lnSpc>
              <a:spcPct val="90000"/>
            </a:lnSpc>
            <a:spcBef>
              <a:spcPct val="0"/>
            </a:spcBef>
            <a:spcAft>
              <a:spcPct val="15000"/>
            </a:spcAft>
            <a:buChar char="•"/>
          </a:pPr>
          <a:r>
            <a:rPr lang="en-GB" sz="1400" kern="1200" dirty="0"/>
            <a:t>The Future</a:t>
          </a:r>
        </a:p>
      </dsp:txBody>
      <dsp:txXfrm>
        <a:off x="284208" y="1112584"/>
        <a:ext cx="1284205" cy="1201112"/>
      </dsp:txXfrm>
    </dsp:sp>
    <dsp:sp modelId="{B2BC51C5-156A-45D6-94F5-D305DB06C8E9}">
      <dsp:nvSpPr>
        <dsp:cNvPr id="0" name=""/>
        <dsp:cNvSpPr/>
      </dsp:nvSpPr>
      <dsp:spPr>
        <a:xfrm rot="21599891">
          <a:off x="1566458" y="694783"/>
          <a:ext cx="439934" cy="3383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566458" y="762452"/>
        <a:ext cx="338433" cy="203003"/>
      </dsp:txXfrm>
    </dsp:sp>
    <dsp:sp modelId="{14F711E9-FE34-40DC-9279-7AE92DEDB313}">
      <dsp:nvSpPr>
        <dsp:cNvPr id="0" name=""/>
        <dsp:cNvSpPr/>
      </dsp:nvSpPr>
      <dsp:spPr>
        <a:xfrm>
          <a:off x="2189007" y="594322"/>
          <a:ext cx="1358941" cy="808784"/>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GB" sz="1400" kern="1200" dirty="0"/>
            <a:t>Scaling </a:t>
          </a:r>
        </a:p>
      </dsp:txBody>
      <dsp:txXfrm>
        <a:off x="2189007" y="594322"/>
        <a:ext cx="1358941" cy="539189"/>
      </dsp:txXfrm>
    </dsp:sp>
    <dsp:sp modelId="{61F1FA4A-D845-48DA-BF45-3B0C960090B3}">
      <dsp:nvSpPr>
        <dsp:cNvPr id="0" name=""/>
        <dsp:cNvSpPr/>
      </dsp:nvSpPr>
      <dsp:spPr>
        <a:xfrm>
          <a:off x="2467344" y="1133512"/>
          <a:ext cx="1358941" cy="2076271"/>
        </a:xfrm>
        <a:prstGeom prst="roundRect">
          <a:avLst>
            <a:gd name="adj" fmla="val 10000"/>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0-10 </a:t>
          </a:r>
        </a:p>
        <a:p>
          <a:pPr marL="114300" lvl="1" indent="-114300" algn="l" defTabSz="622300">
            <a:lnSpc>
              <a:spcPct val="90000"/>
            </a:lnSpc>
            <a:spcBef>
              <a:spcPct val="0"/>
            </a:spcBef>
            <a:spcAft>
              <a:spcPct val="15000"/>
            </a:spcAft>
            <a:buChar char="•"/>
          </a:pPr>
          <a:r>
            <a:rPr lang="en-GB" sz="1400" kern="1200" dirty="0"/>
            <a:t>Worst to Future Perfect </a:t>
          </a:r>
        </a:p>
        <a:p>
          <a:pPr marL="114300" lvl="1" indent="-114300" algn="l" defTabSz="622300">
            <a:lnSpc>
              <a:spcPct val="90000"/>
            </a:lnSpc>
            <a:spcBef>
              <a:spcPct val="0"/>
            </a:spcBef>
            <a:spcAft>
              <a:spcPct val="15000"/>
            </a:spcAft>
            <a:buChar char="•"/>
          </a:pPr>
          <a:r>
            <a:rPr lang="en-GB" sz="1400" kern="1200" dirty="0"/>
            <a:t>Where are you now?</a:t>
          </a:r>
        </a:p>
      </dsp:txBody>
      <dsp:txXfrm>
        <a:off x="2507146" y="1173314"/>
        <a:ext cx="1279337" cy="1996667"/>
      </dsp:txXfrm>
    </dsp:sp>
    <dsp:sp modelId="{FBCC7D7C-6046-41BC-B94C-FFD4942654C8}">
      <dsp:nvSpPr>
        <dsp:cNvPr id="0" name=""/>
        <dsp:cNvSpPr/>
      </dsp:nvSpPr>
      <dsp:spPr>
        <a:xfrm>
          <a:off x="3753959" y="694749"/>
          <a:ext cx="436742" cy="3383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753959" y="762416"/>
        <a:ext cx="335241" cy="203003"/>
      </dsp:txXfrm>
    </dsp:sp>
    <dsp:sp modelId="{EEA704E0-0D48-44AF-B26E-8652703FF7C3}">
      <dsp:nvSpPr>
        <dsp:cNvPr id="0" name=""/>
        <dsp:cNvSpPr/>
      </dsp:nvSpPr>
      <dsp:spPr>
        <a:xfrm>
          <a:off x="4371991" y="594322"/>
          <a:ext cx="1358941" cy="808784"/>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GB" sz="1400" kern="1200" dirty="0"/>
            <a:t>Know-How &amp; Resources</a:t>
          </a:r>
        </a:p>
      </dsp:txBody>
      <dsp:txXfrm>
        <a:off x="4371991" y="594322"/>
        <a:ext cx="1358941" cy="539189"/>
      </dsp:txXfrm>
    </dsp:sp>
    <dsp:sp modelId="{927F8563-4B57-4415-96CC-B05FBE32A68E}">
      <dsp:nvSpPr>
        <dsp:cNvPr id="0" name=""/>
        <dsp:cNvSpPr/>
      </dsp:nvSpPr>
      <dsp:spPr>
        <a:xfrm>
          <a:off x="4650328" y="1133512"/>
          <a:ext cx="1358941" cy="2076271"/>
        </a:xfrm>
        <a:prstGeom prst="roundRect">
          <a:avLst>
            <a:gd name="adj" fmla="val 10000"/>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 What helps your perform at n on the scale?</a:t>
          </a:r>
        </a:p>
        <a:p>
          <a:pPr marL="114300" lvl="1" indent="-114300" algn="l" defTabSz="622300">
            <a:lnSpc>
              <a:spcPct val="90000"/>
            </a:lnSpc>
            <a:spcBef>
              <a:spcPct val="0"/>
            </a:spcBef>
            <a:spcAft>
              <a:spcPct val="15000"/>
            </a:spcAft>
            <a:buChar char="•"/>
          </a:pPr>
          <a:r>
            <a:rPr lang="en-GB" sz="1400" kern="1200" dirty="0"/>
            <a:t>What did you do? How?</a:t>
          </a:r>
        </a:p>
      </dsp:txBody>
      <dsp:txXfrm>
        <a:off x="4690130" y="1173314"/>
        <a:ext cx="1279337" cy="1996667"/>
      </dsp:txXfrm>
    </dsp:sp>
    <dsp:sp modelId="{42B1C02E-FB37-4D10-BEE1-0CDE2E5C4D61}">
      <dsp:nvSpPr>
        <dsp:cNvPr id="0" name=""/>
        <dsp:cNvSpPr/>
      </dsp:nvSpPr>
      <dsp:spPr>
        <a:xfrm>
          <a:off x="5936943" y="694749"/>
          <a:ext cx="436742" cy="3383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936943" y="762416"/>
        <a:ext cx="335241" cy="203003"/>
      </dsp:txXfrm>
    </dsp:sp>
    <dsp:sp modelId="{898FA061-B4D6-479E-90F3-2BF7941642B0}">
      <dsp:nvSpPr>
        <dsp:cNvPr id="0" name=""/>
        <dsp:cNvSpPr/>
      </dsp:nvSpPr>
      <dsp:spPr>
        <a:xfrm>
          <a:off x="6554975" y="594322"/>
          <a:ext cx="1358941" cy="808784"/>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GB" sz="1400" kern="1200" dirty="0"/>
            <a:t>Affirm &amp; Action </a:t>
          </a:r>
        </a:p>
      </dsp:txBody>
      <dsp:txXfrm>
        <a:off x="6554975" y="594322"/>
        <a:ext cx="1358941" cy="539189"/>
      </dsp:txXfrm>
    </dsp:sp>
    <dsp:sp modelId="{BA4F31D1-5D5A-4B0A-98E7-74A676CEDF4E}">
      <dsp:nvSpPr>
        <dsp:cNvPr id="0" name=""/>
        <dsp:cNvSpPr/>
      </dsp:nvSpPr>
      <dsp:spPr>
        <a:xfrm>
          <a:off x="6833313" y="1133512"/>
          <a:ext cx="1358941" cy="2076271"/>
        </a:xfrm>
        <a:prstGeom prst="roundRect">
          <a:avLst>
            <a:gd name="adj" fmla="val 10000"/>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What strengths and resources are impressive so far? What is the next step?</a:t>
          </a:r>
        </a:p>
      </dsp:txBody>
      <dsp:txXfrm>
        <a:off x="6873115" y="1173314"/>
        <a:ext cx="1279337" cy="1996667"/>
      </dsp:txXfrm>
    </dsp:sp>
    <dsp:sp modelId="{1F1D1430-DF76-4BEB-95DB-023CC0420A77}">
      <dsp:nvSpPr>
        <dsp:cNvPr id="0" name=""/>
        <dsp:cNvSpPr/>
      </dsp:nvSpPr>
      <dsp:spPr>
        <a:xfrm>
          <a:off x="8119927" y="694749"/>
          <a:ext cx="436742" cy="3383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8119927" y="762416"/>
        <a:ext cx="335241" cy="203003"/>
      </dsp:txXfrm>
    </dsp:sp>
    <dsp:sp modelId="{740D7337-144A-42D9-A295-5383488CBB1C}">
      <dsp:nvSpPr>
        <dsp:cNvPr id="0" name=""/>
        <dsp:cNvSpPr/>
      </dsp:nvSpPr>
      <dsp:spPr>
        <a:xfrm>
          <a:off x="8737959" y="594322"/>
          <a:ext cx="1358941" cy="808784"/>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GB" sz="1400" kern="1200" dirty="0"/>
            <a:t>Review </a:t>
          </a:r>
        </a:p>
      </dsp:txBody>
      <dsp:txXfrm>
        <a:off x="8737959" y="594322"/>
        <a:ext cx="1358941" cy="539189"/>
      </dsp:txXfrm>
    </dsp:sp>
    <dsp:sp modelId="{78B7FE0C-C2F5-4457-9939-D44ACCF63E24}">
      <dsp:nvSpPr>
        <dsp:cNvPr id="0" name=""/>
        <dsp:cNvSpPr/>
      </dsp:nvSpPr>
      <dsp:spPr>
        <a:xfrm>
          <a:off x="9016297" y="1133512"/>
          <a:ext cx="1358941" cy="2076271"/>
        </a:xfrm>
        <a:prstGeom prst="roundRect">
          <a:avLst>
            <a:gd name="adj" fmla="val 10000"/>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What is better?</a:t>
          </a:r>
        </a:p>
        <a:p>
          <a:pPr marL="114300" lvl="1" indent="-114300" algn="l" defTabSz="622300">
            <a:lnSpc>
              <a:spcPct val="90000"/>
            </a:lnSpc>
            <a:spcBef>
              <a:spcPct val="0"/>
            </a:spcBef>
            <a:spcAft>
              <a:spcPct val="15000"/>
            </a:spcAft>
            <a:buChar char="•"/>
          </a:pPr>
          <a:r>
            <a:rPr lang="en-GB" sz="1400" kern="1200" dirty="0"/>
            <a:t>What effect have the changes had?</a:t>
          </a:r>
        </a:p>
        <a:p>
          <a:pPr marL="114300" lvl="1" indent="-114300" algn="l" defTabSz="622300">
            <a:lnSpc>
              <a:spcPct val="90000"/>
            </a:lnSpc>
            <a:spcBef>
              <a:spcPct val="0"/>
            </a:spcBef>
            <a:spcAft>
              <a:spcPct val="15000"/>
            </a:spcAft>
            <a:buChar char="•"/>
          </a:pPr>
          <a:r>
            <a:rPr lang="en-GB" sz="1400" kern="1200" dirty="0"/>
            <a:t>What can be done next?</a:t>
          </a:r>
        </a:p>
      </dsp:txBody>
      <dsp:txXfrm>
        <a:off x="9056099" y="1173314"/>
        <a:ext cx="1279337" cy="19966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A9742-023D-43CA-833B-C4E6C557BBF8}">
      <dsp:nvSpPr>
        <dsp:cNvPr id="0" name=""/>
        <dsp:cNvSpPr/>
      </dsp:nvSpPr>
      <dsp:spPr>
        <a:xfrm>
          <a:off x="5067" y="618640"/>
          <a:ext cx="1571006" cy="942603"/>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Transformational Leadership + OSKAR Coaching Model</a:t>
          </a:r>
        </a:p>
      </dsp:txBody>
      <dsp:txXfrm>
        <a:off x="32675" y="646248"/>
        <a:ext cx="1515790" cy="887387"/>
      </dsp:txXfrm>
    </dsp:sp>
    <dsp:sp modelId="{DE7B68D5-A70E-4C23-8ED0-533D9CEA3888}">
      <dsp:nvSpPr>
        <dsp:cNvPr id="0" name=""/>
        <dsp:cNvSpPr/>
      </dsp:nvSpPr>
      <dsp:spPr>
        <a:xfrm>
          <a:off x="1733175" y="895137"/>
          <a:ext cx="333053" cy="38960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733175" y="973059"/>
        <a:ext cx="233137" cy="233765"/>
      </dsp:txXfrm>
    </dsp:sp>
    <dsp:sp modelId="{D428D446-DA29-473C-AF30-E99751CE41E3}">
      <dsp:nvSpPr>
        <dsp:cNvPr id="0" name=""/>
        <dsp:cNvSpPr/>
      </dsp:nvSpPr>
      <dsp:spPr>
        <a:xfrm>
          <a:off x="2204476" y="618640"/>
          <a:ext cx="1571006" cy="942603"/>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Balance Between Task Direction and People Management </a:t>
          </a:r>
        </a:p>
      </dsp:txBody>
      <dsp:txXfrm>
        <a:off x="2232084" y="646248"/>
        <a:ext cx="1515790" cy="887387"/>
      </dsp:txXfrm>
    </dsp:sp>
    <dsp:sp modelId="{6307A0DF-D4BD-4EB0-9406-49761A59B9F9}">
      <dsp:nvSpPr>
        <dsp:cNvPr id="0" name=""/>
        <dsp:cNvSpPr/>
      </dsp:nvSpPr>
      <dsp:spPr>
        <a:xfrm>
          <a:off x="3932584" y="895137"/>
          <a:ext cx="333053" cy="38960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932584" y="973059"/>
        <a:ext cx="233137" cy="233765"/>
      </dsp:txXfrm>
    </dsp:sp>
    <dsp:sp modelId="{A2EFDAA8-645F-4C2C-BB54-7F37DD1991DC}">
      <dsp:nvSpPr>
        <dsp:cNvPr id="0" name=""/>
        <dsp:cNvSpPr/>
      </dsp:nvSpPr>
      <dsp:spPr>
        <a:xfrm>
          <a:off x="4403886" y="618640"/>
          <a:ext cx="1571006" cy="942603"/>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Increased Employee Engagement + Motivation </a:t>
          </a:r>
        </a:p>
      </dsp:txBody>
      <dsp:txXfrm>
        <a:off x="4431494" y="646248"/>
        <a:ext cx="1515790" cy="887387"/>
      </dsp:txXfrm>
    </dsp:sp>
    <dsp:sp modelId="{BD7DFEDE-29B1-446B-8504-2D060E14DB90}">
      <dsp:nvSpPr>
        <dsp:cNvPr id="0" name=""/>
        <dsp:cNvSpPr/>
      </dsp:nvSpPr>
      <dsp:spPr>
        <a:xfrm>
          <a:off x="6131993" y="895137"/>
          <a:ext cx="333053" cy="38960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131993" y="973059"/>
        <a:ext cx="233137" cy="233765"/>
      </dsp:txXfrm>
    </dsp:sp>
    <dsp:sp modelId="{80D83686-20AB-42B4-805A-58823D240512}">
      <dsp:nvSpPr>
        <dsp:cNvPr id="0" name=""/>
        <dsp:cNvSpPr/>
      </dsp:nvSpPr>
      <dsp:spPr>
        <a:xfrm>
          <a:off x="6603295" y="618640"/>
          <a:ext cx="1571006" cy="942603"/>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Increased Customer Satisfaction </a:t>
          </a:r>
        </a:p>
      </dsp:txBody>
      <dsp:txXfrm>
        <a:off x="6630903" y="646248"/>
        <a:ext cx="1515790" cy="887387"/>
      </dsp:txXfrm>
    </dsp:sp>
    <dsp:sp modelId="{BF9A62D3-504B-4154-8AD6-B1BDD3D9BA39}">
      <dsp:nvSpPr>
        <dsp:cNvPr id="0" name=""/>
        <dsp:cNvSpPr/>
      </dsp:nvSpPr>
      <dsp:spPr>
        <a:xfrm>
          <a:off x="8331402" y="895137"/>
          <a:ext cx="333053" cy="38960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8331402" y="973059"/>
        <a:ext cx="233137" cy="233765"/>
      </dsp:txXfrm>
    </dsp:sp>
    <dsp:sp modelId="{A1B89AB5-AED5-4B0B-982B-74F52D4F9848}">
      <dsp:nvSpPr>
        <dsp:cNvPr id="0" name=""/>
        <dsp:cNvSpPr/>
      </dsp:nvSpPr>
      <dsp:spPr>
        <a:xfrm>
          <a:off x="8802704" y="618640"/>
          <a:ext cx="1571006" cy="942603"/>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Core Purpose: Serving Shoppers a Little Better Every Day</a:t>
          </a:r>
        </a:p>
      </dsp:txBody>
      <dsp:txXfrm>
        <a:off x="8830312" y="646248"/>
        <a:ext cx="1515790" cy="8873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C83D9341-0322-4FC8-B7CA-F14A197F9278}" type="datetimeFigureOut">
              <a:rPr lang="en-GB" smtClean="0"/>
              <a:t>30/04/2019</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D091B53A-CC7E-4BBC-A8EF-4A3658F223AB}"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1724737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3D9341-0322-4FC8-B7CA-F14A197F9278}"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3881590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3D9341-0322-4FC8-B7CA-F14A197F9278}"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91B53A-CC7E-4BBC-A8EF-4A3658F223AB}"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5685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3D9341-0322-4FC8-B7CA-F14A197F9278}"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2890085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3D9341-0322-4FC8-B7CA-F14A197F9278}" type="datetimeFigureOut">
              <a:rPr lang="en-GB" smtClean="0"/>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2257852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3D9341-0322-4FC8-B7CA-F14A197F9278}"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3100682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3D9341-0322-4FC8-B7CA-F14A197F9278}" type="datetimeFigureOut">
              <a:rPr lang="en-GB" smtClean="0"/>
              <a:t>30/04/2019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2953284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3D9341-0322-4FC8-B7CA-F14A197F9278}"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557276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3D9341-0322-4FC8-B7CA-F14A197F9278}"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4204827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3D9341-0322-4FC8-B7CA-F14A197F9278}"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3505054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3D9341-0322-4FC8-B7CA-F14A197F9278}"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91B53A-CC7E-4BBC-A8EF-4A3658F223AB}" type="slidenum">
              <a:rPr lang="en-GB" smtClean="0"/>
              <a:t>‹#›</a:t>
            </a:fld>
            <a:endParaRPr lang="en-GB"/>
          </a:p>
        </p:txBody>
      </p:sp>
    </p:spTree>
    <p:extLst>
      <p:ext uri="{BB962C8B-B14F-4D97-AF65-F5344CB8AC3E}">
        <p14:creationId xmlns:p14="http://schemas.microsoft.com/office/powerpoint/2010/main" val="437064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C83D9341-0322-4FC8-B7CA-F14A197F9278}" type="datetimeFigureOut">
              <a:rPr lang="en-GB" smtClean="0"/>
              <a:t>30/04/2019</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D091B53A-CC7E-4BBC-A8EF-4A3658F223AB}" type="slidenum">
              <a:rPr lang="en-GB" smtClean="0"/>
              <a:t>‹#›</a:t>
            </a:fld>
            <a:endParaRPr lang="en-GB"/>
          </a:p>
        </p:txBody>
      </p:sp>
    </p:spTree>
    <p:extLst>
      <p:ext uri="{BB962C8B-B14F-4D97-AF65-F5344CB8AC3E}">
        <p14:creationId xmlns:p14="http://schemas.microsoft.com/office/powerpoint/2010/main" val="35425636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hyperlink" Target="https://smallbusiness.chron.com/impact-leadership-style-retail-store-71921.html" TargetMode="External"/><Relationship Id="rId7" Type="http://schemas.openxmlformats.org/officeDocument/2006/relationships/hyperlink" Target="https://www.skillsyouneed.com/leadership-skills.html" TargetMode="External"/><Relationship Id="rId2" Type="http://schemas.openxmlformats.org/officeDocument/2006/relationships/hyperlink" Target="https://www.ourtesco.com/working-at-tesco/our-company/our-values/" TargetMode="External"/><Relationship Id="rId1" Type="http://schemas.openxmlformats.org/officeDocument/2006/relationships/slideLayout" Target="../slideLayouts/slideLayout2.xml"/><Relationship Id="rId6" Type="http://schemas.openxmlformats.org/officeDocument/2006/relationships/hyperlink" Target="https://www.billhogg.ca/7-must-have-transformational-leadership-qualities/" TargetMode="External"/><Relationship Id="rId5" Type="http://schemas.openxmlformats.org/officeDocument/2006/relationships/hyperlink" Target="http://sfwork.com/oskar-coaching" TargetMode="External"/><Relationship Id="rId4" Type="http://schemas.openxmlformats.org/officeDocument/2006/relationships/hyperlink" Target="https://www.ccl.org/articles/leading-effectively-articles/hr-pipeline-4-reasons-to-invest-in-leadership-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1899-F76F-41E6-A5B3-5C6B637BCF9A}"/>
              </a:ext>
            </a:extLst>
          </p:cNvPr>
          <p:cNvSpPr>
            <a:spLocks noGrp="1"/>
          </p:cNvSpPr>
          <p:nvPr>
            <p:ph type="ctrTitle"/>
          </p:nvPr>
        </p:nvSpPr>
        <p:spPr>
          <a:xfrm>
            <a:off x="1172954" y="756745"/>
            <a:ext cx="9875520" cy="3311487"/>
          </a:xfrm>
        </p:spPr>
        <p:txBody>
          <a:bodyPr anchor="b">
            <a:normAutofit/>
          </a:bodyPr>
          <a:lstStyle/>
          <a:p>
            <a:r>
              <a:rPr lang="en-GB" sz="6000" dirty="0"/>
              <a:t>Leadership and Development Program for Tesco PLC</a:t>
            </a:r>
          </a:p>
        </p:txBody>
      </p:sp>
      <p:sp>
        <p:nvSpPr>
          <p:cNvPr id="14" name="Rectangle 7">
            <a:extLst>
              <a:ext uri="{FF2B5EF4-FFF2-40B4-BE49-F238E27FC236}">
                <a16:creationId xmlns:a16="http://schemas.microsoft.com/office/drawing/2014/main" id="{0D11122E-E982-4BDE-B647-CC3FFA523A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811"/>
            <a:ext cx="464025" cy="4236483"/>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C46212EE-01CC-454A-833C-B8485AA4C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233670"/>
            <a:ext cx="464025" cy="2624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CDC77849-3BD1-4E59-BF04-13EDE5486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23" y="4233670"/>
            <a:ext cx="10828817" cy="2624330"/>
          </a:xfrm>
          <a:prstGeom prst="rect">
            <a:avLst/>
          </a:pr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CB7D54B-50C8-4B76-AB37-6D6D647471BD}"/>
              </a:ext>
            </a:extLst>
          </p:cNvPr>
          <p:cNvSpPr>
            <a:spLocks noGrp="1"/>
          </p:cNvSpPr>
          <p:nvPr>
            <p:ph type="subTitle" idx="1"/>
          </p:nvPr>
        </p:nvSpPr>
        <p:spPr>
          <a:xfrm>
            <a:off x="1172954" y="4389966"/>
            <a:ext cx="9685594" cy="1834260"/>
          </a:xfrm>
          <a:noFill/>
        </p:spPr>
        <p:txBody>
          <a:bodyPr anchor="t">
            <a:normAutofit/>
          </a:bodyPr>
          <a:lstStyle/>
          <a:p>
            <a:r>
              <a:rPr lang="en-GB" sz="2800" dirty="0">
                <a:solidFill>
                  <a:schemeClr val="tx1"/>
                </a:solidFill>
              </a:rPr>
              <a:t>By Apex Leadership</a:t>
            </a:r>
          </a:p>
        </p:txBody>
      </p:sp>
    </p:spTree>
    <p:extLst>
      <p:ext uri="{BB962C8B-B14F-4D97-AF65-F5344CB8AC3E}">
        <p14:creationId xmlns:p14="http://schemas.microsoft.com/office/powerpoint/2010/main" val="1412478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4D06-BA8C-4EA4-9AA6-B6C668FA2289}"/>
              </a:ext>
            </a:extLst>
          </p:cNvPr>
          <p:cNvSpPr>
            <a:spLocks noGrp="1"/>
          </p:cNvSpPr>
          <p:nvPr>
            <p:ph type="title"/>
          </p:nvPr>
        </p:nvSpPr>
        <p:spPr>
          <a:xfrm>
            <a:off x="1261872" y="365760"/>
            <a:ext cx="9692640" cy="1325562"/>
          </a:xfrm>
        </p:spPr>
        <p:txBody>
          <a:bodyPr>
            <a:normAutofit/>
          </a:bodyPr>
          <a:lstStyle/>
          <a:p>
            <a:r>
              <a:rPr lang="en-GB" dirty="0"/>
              <a:t>How We See Leadership?</a:t>
            </a:r>
          </a:p>
        </p:txBody>
      </p:sp>
      <p:sp>
        <p:nvSpPr>
          <p:cNvPr id="3" name="Content Placeholder 2">
            <a:extLst>
              <a:ext uri="{FF2B5EF4-FFF2-40B4-BE49-F238E27FC236}">
                <a16:creationId xmlns:a16="http://schemas.microsoft.com/office/drawing/2014/main" id="{8EC4E28E-24FC-4581-8227-CC40DB9DAE1D}"/>
              </a:ext>
            </a:extLst>
          </p:cNvPr>
          <p:cNvSpPr>
            <a:spLocks noGrp="1"/>
          </p:cNvSpPr>
          <p:nvPr>
            <p:ph idx="1"/>
          </p:nvPr>
        </p:nvSpPr>
        <p:spPr>
          <a:xfrm>
            <a:off x="1261872" y="1828800"/>
            <a:ext cx="4401509" cy="4663440"/>
          </a:xfrm>
        </p:spPr>
        <p:txBody>
          <a:bodyPr>
            <a:normAutofit/>
          </a:bodyPr>
          <a:lstStyle/>
          <a:p>
            <a:r>
              <a:rPr lang="en-GB" sz="2000" dirty="0"/>
              <a:t>Leadership had been defined as, “A   process whereby an individual influences a group of individuals to achieve a   common goal” (Northouse, 2015). </a:t>
            </a:r>
          </a:p>
          <a:p>
            <a:r>
              <a:rPr lang="en-GB" sz="2000" dirty="0"/>
              <a:t>At Apex Leadership we believe that the motives of followers must be considered for a leader to be effective. </a:t>
            </a:r>
          </a:p>
          <a:p>
            <a:r>
              <a:rPr lang="en-GB" sz="2000" dirty="0"/>
              <a:t>We believe great leaders are, “people who tap the motives of followers in order to better reach the goals of leaders and followers” (Burns, 1978). </a:t>
            </a:r>
          </a:p>
          <a:p>
            <a:endParaRPr lang="en-GB" dirty="0"/>
          </a:p>
        </p:txBody>
      </p:sp>
      <p:pic>
        <p:nvPicPr>
          <p:cNvPr id="4" name="Picture 3">
            <a:extLst>
              <a:ext uri="{FF2B5EF4-FFF2-40B4-BE49-F238E27FC236}">
                <a16:creationId xmlns:a16="http://schemas.microsoft.com/office/drawing/2014/main" id="{B04B22E1-2756-404D-9D64-44C20AE08C8A}"/>
              </a:ext>
            </a:extLst>
          </p:cNvPr>
          <p:cNvPicPr>
            <a:picLocks noChangeAspect="1"/>
          </p:cNvPicPr>
          <p:nvPr/>
        </p:nvPicPr>
        <p:blipFill>
          <a:blip r:embed="rId2"/>
          <a:stretch>
            <a:fillRect/>
          </a:stretch>
        </p:blipFill>
        <p:spPr>
          <a:xfrm>
            <a:off x="6095999" y="2401462"/>
            <a:ext cx="4807287" cy="2704098"/>
          </a:xfrm>
          <a:prstGeom prst="rect">
            <a:avLst/>
          </a:prstGeom>
        </p:spPr>
      </p:pic>
    </p:spTree>
    <p:extLst>
      <p:ext uri="{BB962C8B-B14F-4D97-AF65-F5344CB8AC3E}">
        <p14:creationId xmlns:p14="http://schemas.microsoft.com/office/powerpoint/2010/main" val="1797133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C1E95-3551-4B1C-B37A-870FBFC1C57E}"/>
              </a:ext>
            </a:extLst>
          </p:cNvPr>
          <p:cNvSpPr>
            <a:spLocks noGrp="1"/>
          </p:cNvSpPr>
          <p:nvPr>
            <p:ph type="title"/>
          </p:nvPr>
        </p:nvSpPr>
        <p:spPr/>
        <p:txBody>
          <a:bodyPr/>
          <a:lstStyle/>
          <a:p>
            <a:r>
              <a:rPr lang="en-GB" dirty="0"/>
              <a:t>Tesco’s Core Purpose and Values </a:t>
            </a:r>
          </a:p>
        </p:txBody>
      </p:sp>
      <p:sp>
        <p:nvSpPr>
          <p:cNvPr id="3" name="Content Placeholder 2">
            <a:extLst>
              <a:ext uri="{FF2B5EF4-FFF2-40B4-BE49-F238E27FC236}">
                <a16:creationId xmlns:a16="http://schemas.microsoft.com/office/drawing/2014/main" id="{428EF081-524F-4490-BE49-A19F849CA1A6}"/>
              </a:ext>
            </a:extLst>
          </p:cNvPr>
          <p:cNvSpPr>
            <a:spLocks noGrp="1"/>
          </p:cNvSpPr>
          <p:nvPr>
            <p:ph sz="half" idx="1"/>
          </p:nvPr>
        </p:nvSpPr>
        <p:spPr>
          <a:xfrm>
            <a:off x="1261872" y="1828801"/>
            <a:ext cx="4480560" cy="2705100"/>
          </a:xfrm>
        </p:spPr>
        <p:txBody>
          <a:bodyPr/>
          <a:lstStyle/>
          <a:p>
            <a:pPr marL="0" indent="0">
              <a:buNone/>
            </a:pPr>
            <a:r>
              <a:rPr lang="en-GB" dirty="0"/>
              <a:t>Core Purpose </a:t>
            </a:r>
          </a:p>
          <a:p>
            <a:pPr>
              <a:buFont typeface="Wingdings" panose="05000000000000000000" pitchFamily="2" charset="2"/>
              <a:buChar char="§"/>
            </a:pPr>
            <a:r>
              <a:rPr lang="en-GB" b="1" dirty="0"/>
              <a:t>Serving shoppers a little better every day</a:t>
            </a:r>
          </a:p>
          <a:p>
            <a:pPr>
              <a:buFont typeface="Wingdings" panose="05000000000000000000" pitchFamily="2" charset="2"/>
              <a:buChar char="§"/>
            </a:pPr>
            <a:r>
              <a:rPr lang="en-GB" dirty="0"/>
              <a:t>Serving customers is at the heart of everything Tesco do – from colleagues in stores to those in supporting roles</a:t>
            </a:r>
          </a:p>
          <a:p>
            <a:pPr>
              <a:buFont typeface="Wingdings" panose="05000000000000000000" pitchFamily="2" charset="2"/>
              <a:buChar char="§"/>
            </a:pPr>
            <a:r>
              <a:rPr lang="en-GB" dirty="0"/>
              <a:t>Customer focus </a:t>
            </a:r>
          </a:p>
          <a:p>
            <a:pPr>
              <a:buFont typeface="Wingdings" panose="05000000000000000000" pitchFamily="2" charset="2"/>
              <a:buChar char="§"/>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8C983F9E-F06F-4D3E-8C87-6EA5DA45E154}"/>
              </a:ext>
            </a:extLst>
          </p:cNvPr>
          <p:cNvSpPr>
            <a:spLocks noGrp="1"/>
          </p:cNvSpPr>
          <p:nvPr>
            <p:ph sz="half" idx="2"/>
          </p:nvPr>
        </p:nvSpPr>
        <p:spPr>
          <a:xfrm>
            <a:off x="6126480" y="1828801"/>
            <a:ext cx="4480560" cy="2705100"/>
          </a:xfrm>
        </p:spPr>
        <p:txBody>
          <a:bodyPr/>
          <a:lstStyle/>
          <a:p>
            <a:pPr marL="0" indent="0">
              <a:buNone/>
            </a:pPr>
            <a:r>
              <a:rPr lang="en-GB" dirty="0"/>
              <a:t>Values </a:t>
            </a:r>
          </a:p>
          <a:p>
            <a:r>
              <a:rPr lang="en-GB" dirty="0"/>
              <a:t>No one tries harder for customers </a:t>
            </a:r>
          </a:p>
          <a:p>
            <a:r>
              <a:rPr lang="en-GB" dirty="0"/>
              <a:t>We treat people how they want to be treated </a:t>
            </a:r>
          </a:p>
          <a:p>
            <a:r>
              <a:rPr lang="en-GB" dirty="0"/>
              <a:t>Every little help makes a big difference </a:t>
            </a:r>
          </a:p>
        </p:txBody>
      </p:sp>
      <p:sp>
        <p:nvSpPr>
          <p:cNvPr id="5" name="TextBox 4">
            <a:extLst>
              <a:ext uri="{FF2B5EF4-FFF2-40B4-BE49-F238E27FC236}">
                <a16:creationId xmlns:a16="http://schemas.microsoft.com/office/drawing/2014/main" id="{5B6885CF-17F7-4FFD-84B0-236C242B952C}"/>
              </a:ext>
            </a:extLst>
          </p:cNvPr>
          <p:cNvSpPr txBox="1"/>
          <p:nvPr/>
        </p:nvSpPr>
        <p:spPr>
          <a:xfrm>
            <a:off x="1261872" y="4914900"/>
            <a:ext cx="8396478" cy="923330"/>
          </a:xfrm>
          <a:prstGeom prst="rect">
            <a:avLst/>
          </a:prstGeom>
          <a:noFill/>
        </p:spPr>
        <p:txBody>
          <a:bodyPr wrap="square" rtlCol="0">
            <a:spAutoFit/>
          </a:bodyPr>
          <a:lstStyle/>
          <a:p>
            <a:pPr algn="ctr"/>
            <a:r>
              <a:rPr lang="en-GB" i="1" dirty="0">
                <a:solidFill>
                  <a:srgbClr val="FF0000"/>
                </a:solidFill>
              </a:rPr>
              <a:t>“Our business was built with a simple mission – to be the champion for customers, helping them to enjoy a better quality of life and an easier way of living”</a:t>
            </a:r>
          </a:p>
        </p:txBody>
      </p:sp>
      <p:pic>
        <p:nvPicPr>
          <p:cNvPr id="7" name="Picture 6">
            <a:extLst>
              <a:ext uri="{FF2B5EF4-FFF2-40B4-BE49-F238E27FC236}">
                <a16:creationId xmlns:a16="http://schemas.microsoft.com/office/drawing/2014/main" id="{A3613C17-A229-4BBB-BAFB-250C6B47363B}"/>
              </a:ext>
            </a:extLst>
          </p:cNvPr>
          <p:cNvPicPr>
            <a:picLocks noChangeAspect="1"/>
          </p:cNvPicPr>
          <p:nvPr/>
        </p:nvPicPr>
        <p:blipFill rotWithShape="1">
          <a:blip r:embed="rId2"/>
          <a:srcRect t="31111" b="25805"/>
          <a:stretch/>
        </p:blipFill>
        <p:spPr>
          <a:xfrm>
            <a:off x="8366760" y="1"/>
            <a:ext cx="2877312" cy="1019770"/>
          </a:xfrm>
          <a:prstGeom prst="rect">
            <a:avLst/>
          </a:prstGeom>
        </p:spPr>
      </p:pic>
    </p:spTree>
    <p:extLst>
      <p:ext uri="{BB962C8B-B14F-4D97-AF65-F5344CB8AC3E}">
        <p14:creationId xmlns:p14="http://schemas.microsoft.com/office/powerpoint/2010/main" val="1716315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FA0A1AD-DEE2-4598-8D3B-C1F65F315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80588D8-D319-43EA-9B96-D487B5E21866}"/>
              </a:ext>
            </a:extLst>
          </p:cNvPr>
          <p:cNvSpPr>
            <a:spLocks noGrp="1"/>
          </p:cNvSpPr>
          <p:nvPr>
            <p:ph type="title"/>
          </p:nvPr>
        </p:nvSpPr>
        <p:spPr>
          <a:xfrm>
            <a:off x="1261872" y="365760"/>
            <a:ext cx="9692640" cy="1325562"/>
          </a:xfrm>
        </p:spPr>
        <p:txBody>
          <a:bodyPr vert="horz" lIns="91440" tIns="45720" rIns="91440" bIns="45720" rtlCol="0" anchor="b">
            <a:normAutofit/>
          </a:bodyPr>
          <a:lstStyle/>
          <a:p>
            <a:r>
              <a:rPr lang="en-US"/>
              <a:t>Leadership Theory: Transformation over Transaction </a:t>
            </a:r>
          </a:p>
        </p:txBody>
      </p:sp>
      <p:sp>
        <p:nvSpPr>
          <p:cNvPr id="4" name="Content Placeholder 3">
            <a:extLst>
              <a:ext uri="{FF2B5EF4-FFF2-40B4-BE49-F238E27FC236}">
                <a16:creationId xmlns:a16="http://schemas.microsoft.com/office/drawing/2014/main" id="{FD8A36C2-D724-4008-92C2-C9185F06DDFF}"/>
              </a:ext>
            </a:extLst>
          </p:cNvPr>
          <p:cNvSpPr>
            <a:spLocks noGrp="1"/>
          </p:cNvSpPr>
          <p:nvPr>
            <p:ph sz="half" idx="2"/>
          </p:nvPr>
        </p:nvSpPr>
        <p:spPr>
          <a:xfrm>
            <a:off x="742950" y="1828800"/>
            <a:ext cx="4920431" cy="4663440"/>
          </a:xfrm>
        </p:spPr>
        <p:txBody>
          <a:bodyPr vert="horz" lIns="91440" tIns="45720" rIns="91440" bIns="45720" rtlCol="0">
            <a:normAutofit/>
          </a:bodyPr>
          <a:lstStyle/>
          <a:p>
            <a:r>
              <a:rPr lang="en-US" sz="2000" dirty="0"/>
              <a:t>In contrast to transactional leadership where employee engagement is low as employees do not feel valued, transformational focuses on the needs of employees and thus increases their engagement. </a:t>
            </a:r>
          </a:p>
          <a:p>
            <a:r>
              <a:rPr lang="en-US" sz="2000" dirty="0"/>
              <a:t>Transformational leadership focuses on finding a balance between task direction and people management by prioritising the needs of employees which in turn motivates them to offer the very best service for your business.</a:t>
            </a:r>
          </a:p>
          <a:p>
            <a:endParaRPr lang="en-US" dirty="0"/>
          </a:p>
        </p:txBody>
      </p:sp>
      <p:pic>
        <p:nvPicPr>
          <p:cNvPr id="15" name="Picture 14">
            <a:extLst>
              <a:ext uri="{FF2B5EF4-FFF2-40B4-BE49-F238E27FC236}">
                <a16:creationId xmlns:a16="http://schemas.microsoft.com/office/drawing/2014/main" id="{C69619E6-45B7-4479-87C9-395ED26EAD00}"/>
              </a:ext>
            </a:extLst>
          </p:cNvPr>
          <p:cNvPicPr>
            <a:picLocks noChangeAspect="1"/>
          </p:cNvPicPr>
          <p:nvPr/>
        </p:nvPicPr>
        <p:blipFill rotWithShape="1">
          <a:blip r:embed="rId2"/>
          <a:srcRect l="3633" t="4304" r="1154" b="4697"/>
          <a:stretch/>
        </p:blipFill>
        <p:spPr>
          <a:xfrm>
            <a:off x="6095999" y="2478531"/>
            <a:ext cx="4807287" cy="2549960"/>
          </a:xfrm>
          <a:prstGeom prst="rect">
            <a:avLst/>
          </a:prstGeom>
        </p:spPr>
      </p:pic>
    </p:spTree>
    <p:extLst>
      <p:ext uri="{BB962C8B-B14F-4D97-AF65-F5344CB8AC3E}">
        <p14:creationId xmlns:p14="http://schemas.microsoft.com/office/powerpoint/2010/main" val="3945570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01AC1-DAC8-4416-AE49-170AEDD0E2BB}"/>
              </a:ext>
            </a:extLst>
          </p:cNvPr>
          <p:cNvSpPr>
            <a:spLocks noGrp="1"/>
          </p:cNvSpPr>
          <p:nvPr>
            <p:ph type="title"/>
          </p:nvPr>
        </p:nvSpPr>
        <p:spPr/>
        <p:txBody>
          <a:bodyPr/>
          <a:lstStyle/>
          <a:p>
            <a:r>
              <a:rPr lang="en-GB" dirty="0"/>
              <a:t>Benefits of Transformational Leadership</a:t>
            </a:r>
          </a:p>
        </p:txBody>
      </p:sp>
      <p:sp>
        <p:nvSpPr>
          <p:cNvPr id="3" name="Content Placeholder 2">
            <a:extLst>
              <a:ext uri="{FF2B5EF4-FFF2-40B4-BE49-F238E27FC236}">
                <a16:creationId xmlns:a16="http://schemas.microsoft.com/office/drawing/2014/main" id="{3B275183-479D-44B1-B409-587808A97A52}"/>
              </a:ext>
            </a:extLst>
          </p:cNvPr>
          <p:cNvSpPr>
            <a:spLocks noGrp="1"/>
          </p:cNvSpPr>
          <p:nvPr>
            <p:ph sz="half" idx="1"/>
          </p:nvPr>
        </p:nvSpPr>
        <p:spPr>
          <a:xfrm>
            <a:off x="1261872" y="1828800"/>
            <a:ext cx="9520428" cy="4290646"/>
          </a:xfrm>
        </p:spPr>
        <p:txBody>
          <a:bodyPr>
            <a:normAutofit/>
          </a:bodyPr>
          <a:lstStyle/>
          <a:p>
            <a:r>
              <a:rPr lang="en-GB" sz="2400" dirty="0"/>
              <a:t>The transformational leadership approach increases employee engagement by prioritising the needs of employees which in turn ensures they feel valued by the company. </a:t>
            </a:r>
          </a:p>
          <a:p>
            <a:r>
              <a:rPr lang="en-GB" sz="2400" dirty="0"/>
              <a:t>If you engage your employees, they will provide a better service for your customers, which in turn increases customer satisfaction through more productivity, loyalty and passion and therefore drives higher sales, leading to greater profits and growth.</a:t>
            </a:r>
          </a:p>
          <a:p>
            <a:endParaRPr lang="en-GB" dirty="0"/>
          </a:p>
          <a:p>
            <a:pPr marL="0" indent="0">
              <a:buNone/>
            </a:pPr>
            <a:r>
              <a:rPr lang="en-GB" dirty="0"/>
              <a:t> </a:t>
            </a:r>
          </a:p>
          <a:p>
            <a:endParaRPr lang="en-GB" dirty="0"/>
          </a:p>
        </p:txBody>
      </p:sp>
      <p:pic>
        <p:nvPicPr>
          <p:cNvPr id="8" name="Picture 7">
            <a:extLst>
              <a:ext uri="{FF2B5EF4-FFF2-40B4-BE49-F238E27FC236}">
                <a16:creationId xmlns:a16="http://schemas.microsoft.com/office/drawing/2014/main" id="{9813EACE-EB68-45E1-AB8C-C8139174A5DE}"/>
              </a:ext>
            </a:extLst>
          </p:cNvPr>
          <p:cNvPicPr>
            <a:picLocks noChangeAspect="1"/>
          </p:cNvPicPr>
          <p:nvPr/>
        </p:nvPicPr>
        <p:blipFill>
          <a:blip r:embed="rId2"/>
          <a:stretch>
            <a:fillRect/>
          </a:stretch>
        </p:blipFill>
        <p:spPr>
          <a:xfrm>
            <a:off x="1089660" y="5128578"/>
            <a:ext cx="9692640" cy="1557971"/>
          </a:xfrm>
          <a:prstGeom prst="rect">
            <a:avLst/>
          </a:prstGeom>
        </p:spPr>
      </p:pic>
    </p:spTree>
    <p:extLst>
      <p:ext uri="{BB962C8B-B14F-4D97-AF65-F5344CB8AC3E}">
        <p14:creationId xmlns:p14="http://schemas.microsoft.com/office/powerpoint/2010/main" val="1775026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B7518-C5B8-4EDB-BEB7-7D17926A9FA6}"/>
              </a:ext>
            </a:extLst>
          </p:cNvPr>
          <p:cNvSpPr>
            <a:spLocks noGrp="1"/>
          </p:cNvSpPr>
          <p:nvPr>
            <p:ph type="title"/>
          </p:nvPr>
        </p:nvSpPr>
        <p:spPr/>
        <p:txBody>
          <a:bodyPr/>
          <a:lstStyle/>
          <a:p>
            <a:r>
              <a:rPr lang="en-GB" dirty="0"/>
              <a:t>Skills and Competencies Required for Effective Leadership</a:t>
            </a:r>
          </a:p>
        </p:txBody>
      </p:sp>
      <p:sp>
        <p:nvSpPr>
          <p:cNvPr id="5" name="Text Placeholder 4">
            <a:extLst>
              <a:ext uri="{FF2B5EF4-FFF2-40B4-BE49-F238E27FC236}">
                <a16:creationId xmlns:a16="http://schemas.microsoft.com/office/drawing/2014/main" id="{5CBFEF3C-E70E-4932-B9C7-277E3690243D}"/>
              </a:ext>
            </a:extLst>
          </p:cNvPr>
          <p:cNvSpPr>
            <a:spLocks noGrp="1"/>
          </p:cNvSpPr>
          <p:nvPr>
            <p:ph type="body" idx="1"/>
          </p:nvPr>
        </p:nvSpPr>
        <p:spPr/>
        <p:txBody>
          <a:bodyPr/>
          <a:lstStyle/>
          <a:p>
            <a:r>
              <a:rPr lang="en-GB" dirty="0"/>
              <a:t>Skills of Effective Leaders </a:t>
            </a:r>
          </a:p>
        </p:txBody>
      </p:sp>
      <p:sp>
        <p:nvSpPr>
          <p:cNvPr id="6" name="Content Placeholder 5">
            <a:extLst>
              <a:ext uri="{FF2B5EF4-FFF2-40B4-BE49-F238E27FC236}">
                <a16:creationId xmlns:a16="http://schemas.microsoft.com/office/drawing/2014/main" id="{F57907EC-D5D1-4F4A-BA9F-73BEDAB6A1AE}"/>
              </a:ext>
            </a:extLst>
          </p:cNvPr>
          <p:cNvSpPr>
            <a:spLocks noGrp="1"/>
          </p:cNvSpPr>
          <p:nvPr>
            <p:ph sz="half" idx="2"/>
          </p:nvPr>
        </p:nvSpPr>
        <p:spPr/>
        <p:txBody>
          <a:bodyPr/>
          <a:lstStyle/>
          <a:p>
            <a:r>
              <a:rPr lang="en-GB" dirty="0"/>
              <a:t>Strategic Thinking </a:t>
            </a:r>
          </a:p>
          <a:p>
            <a:r>
              <a:rPr lang="en-GB" dirty="0"/>
              <a:t>Planning and Delivery </a:t>
            </a:r>
          </a:p>
          <a:p>
            <a:r>
              <a:rPr lang="en-GB" dirty="0"/>
              <a:t>People Management </a:t>
            </a:r>
          </a:p>
          <a:p>
            <a:r>
              <a:rPr lang="en-GB" dirty="0"/>
              <a:t>Change Management/Innovation</a:t>
            </a:r>
          </a:p>
          <a:p>
            <a:r>
              <a:rPr lang="en-GB" dirty="0"/>
              <a:t>Communication </a:t>
            </a:r>
          </a:p>
          <a:p>
            <a:r>
              <a:rPr lang="en-GB" dirty="0"/>
              <a:t>Persuasion/Influencing</a:t>
            </a:r>
          </a:p>
          <a:p>
            <a:r>
              <a:rPr lang="en-GB" dirty="0"/>
              <a:t>Creativity </a:t>
            </a:r>
          </a:p>
          <a:p>
            <a:r>
              <a:rPr lang="en-GB" dirty="0"/>
              <a:t>Motivation </a:t>
            </a:r>
          </a:p>
          <a:p>
            <a:endParaRPr lang="en-GB" dirty="0"/>
          </a:p>
        </p:txBody>
      </p:sp>
      <p:sp>
        <p:nvSpPr>
          <p:cNvPr id="7" name="Text Placeholder 6">
            <a:extLst>
              <a:ext uri="{FF2B5EF4-FFF2-40B4-BE49-F238E27FC236}">
                <a16:creationId xmlns:a16="http://schemas.microsoft.com/office/drawing/2014/main" id="{E1109FD5-922D-41A2-AC99-AE29F07BF775}"/>
              </a:ext>
            </a:extLst>
          </p:cNvPr>
          <p:cNvSpPr>
            <a:spLocks noGrp="1"/>
          </p:cNvSpPr>
          <p:nvPr>
            <p:ph type="body" sz="quarter" idx="3"/>
          </p:nvPr>
        </p:nvSpPr>
        <p:spPr>
          <a:xfrm>
            <a:off x="6126479" y="1713655"/>
            <a:ext cx="5010443" cy="731520"/>
          </a:xfrm>
        </p:spPr>
        <p:txBody>
          <a:bodyPr/>
          <a:lstStyle/>
          <a:p>
            <a:r>
              <a:rPr lang="en-GB" dirty="0"/>
              <a:t>Qualities of Transformational Leaders </a:t>
            </a:r>
          </a:p>
        </p:txBody>
      </p:sp>
      <p:sp>
        <p:nvSpPr>
          <p:cNvPr id="8" name="Content Placeholder 7">
            <a:extLst>
              <a:ext uri="{FF2B5EF4-FFF2-40B4-BE49-F238E27FC236}">
                <a16:creationId xmlns:a16="http://schemas.microsoft.com/office/drawing/2014/main" id="{39B164BC-8CD0-4070-BDF7-5ACBDB0F0603}"/>
              </a:ext>
            </a:extLst>
          </p:cNvPr>
          <p:cNvSpPr>
            <a:spLocks noGrp="1"/>
          </p:cNvSpPr>
          <p:nvPr>
            <p:ph sz="quarter" idx="4"/>
          </p:nvPr>
        </p:nvSpPr>
        <p:spPr>
          <a:xfrm>
            <a:off x="6126480" y="2507550"/>
            <a:ext cx="4480560" cy="3664650"/>
          </a:xfrm>
        </p:spPr>
        <p:txBody>
          <a:bodyPr/>
          <a:lstStyle/>
          <a:p>
            <a:r>
              <a:rPr lang="en-GB" dirty="0"/>
              <a:t>Clear Vision </a:t>
            </a:r>
          </a:p>
          <a:p>
            <a:r>
              <a:rPr lang="en-GB" dirty="0"/>
              <a:t>Courage </a:t>
            </a:r>
          </a:p>
          <a:p>
            <a:r>
              <a:rPr lang="en-GB" dirty="0"/>
              <a:t>Self Motivation </a:t>
            </a:r>
          </a:p>
          <a:p>
            <a:r>
              <a:rPr lang="en-GB" dirty="0"/>
              <a:t>Inspiration </a:t>
            </a:r>
          </a:p>
          <a:p>
            <a:r>
              <a:rPr lang="en-GB" dirty="0"/>
              <a:t>Know your People</a:t>
            </a:r>
          </a:p>
          <a:p>
            <a:r>
              <a:rPr lang="en-GB" dirty="0"/>
              <a:t>Set a Company Standard </a:t>
            </a:r>
          </a:p>
          <a:p>
            <a:r>
              <a:rPr lang="en-GB" dirty="0"/>
              <a:t>Follow Through </a:t>
            </a:r>
          </a:p>
          <a:p>
            <a:endParaRPr lang="en-GB" dirty="0"/>
          </a:p>
        </p:txBody>
      </p:sp>
    </p:spTree>
    <p:extLst>
      <p:ext uri="{BB962C8B-B14F-4D97-AF65-F5344CB8AC3E}">
        <p14:creationId xmlns:p14="http://schemas.microsoft.com/office/powerpoint/2010/main" val="3610938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A3B11-3970-4D71-9900-8463FBAE0777}"/>
              </a:ext>
            </a:extLst>
          </p:cNvPr>
          <p:cNvSpPr>
            <a:spLocks noGrp="1"/>
          </p:cNvSpPr>
          <p:nvPr>
            <p:ph type="title"/>
          </p:nvPr>
        </p:nvSpPr>
        <p:spPr/>
        <p:txBody>
          <a:bodyPr/>
          <a:lstStyle/>
          <a:p>
            <a:r>
              <a:rPr lang="en-GB" dirty="0"/>
              <a:t>Our Approach to Leadership Development </a:t>
            </a:r>
          </a:p>
        </p:txBody>
      </p:sp>
      <p:sp>
        <p:nvSpPr>
          <p:cNvPr id="3" name="Text Placeholder 2">
            <a:extLst>
              <a:ext uri="{FF2B5EF4-FFF2-40B4-BE49-F238E27FC236}">
                <a16:creationId xmlns:a16="http://schemas.microsoft.com/office/drawing/2014/main" id="{C477CEF6-E931-4EDD-A999-9589B556E45A}"/>
              </a:ext>
            </a:extLst>
          </p:cNvPr>
          <p:cNvSpPr>
            <a:spLocks noGrp="1"/>
          </p:cNvSpPr>
          <p:nvPr>
            <p:ph type="body" idx="1"/>
          </p:nvPr>
        </p:nvSpPr>
        <p:spPr>
          <a:xfrm>
            <a:off x="1261872" y="1926132"/>
            <a:ext cx="4480560" cy="431234"/>
          </a:xfrm>
        </p:spPr>
        <p:txBody>
          <a:bodyPr/>
          <a:lstStyle/>
          <a:p>
            <a:r>
              <a:rPr lang="en-GB" dirty="0"/>
              <a:t>OSKAR </a:t>
            </a:r>
          </a:p>
        </p:txBody>
      </p:sp>
      <p:sp>
        <p:nvSpPr>
          <p:cNvPr id="6" name="Content Placeholder 5">
            <a:extLst>
              <a:ext uri="{FF2B5EF4-FFF2-40B4-BE49-F238E27FC236}">
                <a16:creationId xmlns:a16="http://schemas.microsoft.com/office/drawing/2014/main" id="{80AA06F3-AE57-4EF6-B1D9-978AA940A4E2}"/>
              </a:ext>
            </a:extLst>
          </p:cNvPr>
          <p:cNvSpPr>
            <a:spLocks noGrp="1"/>
          </p:cNvSpPr>
          <p:nvPr>
            <p:ph sz="quarter" idx="4"/>
          </p:nvPr>
        </p:nvSpPr>
        <p:spPr>
          <a:xfrm>
            <a:off x="467360" y="5535827"/>
            <a:ext cx="10487152" cy="1108246"/>
          </a:xfrm>
        </p:spPr>
        <p:txBody>
          <a:bodyPr>
            <a:normAutofit lnSpcReduction="10000"/>
          </a:bodyPr>
          <a:lstStyle/>
          <a:p>
            <a:r>
              <a:rPr lang="en-GB" dirty="0"/>
              <a:t>The OSKAR Leadership Model boast flexibility, versatility and adaptability and can be used as a set of tools as well as a process, meaning that not every element needs to be used every time. This allows you to have short yet effective conversations, which are fundamental in the rapidly changing environment of the retail industry. </a:t>
            </a:r>
          </a:p>
        </p:txBody>
      </p:sp>
      <p:graphicFrame>
        <p:nvGraphicFramePr>
          <p:cNvPr id="9" name="Diagram 8">
            <a:extLst>
              <a:ext uri="{FF2B5EF4-FFF2-40B4-BE49-F238E27FC236}">
                <a16:creationId xmlns:a16="http://schemas.microsoft.com/office/drawing/2014/main" id="{B819F9A2-145E-42A8-8531-B4D4EBBEEBDE}"/>
              </a:ext>
            </a:extLst>
          </p:cNvPr>
          <p:cNvGraphicFramePr/>
          <p:nvPr>
            <p:extLst>
              <p:ext uri="{D42A27DB-BD31-4B8C-83A1-F6EECF244321}">
                <p14:modId xmlns:p14="http://schemas.microsoft.com/office/powerpoint/2010/main" val="1214042006"/>
              </p:ext>
            </p:extLst>
          </p:nvPr>
        </p:nvGraphicFramePr>
        <p:xfrm>
          <a:off x="467360" y="2005919"/>
          <a:ext cx="10381262" cy="380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919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3668D-8005-4A50-B224-6DCCBB0CD655}"/>
              </a:ext>
            </a:extLst>
          </p:cNvPr>
          <p:cNvSpPr>
            <a:spLocks noGrp="1"/>
          </p:cNvSpPr>
          <p:nvPr>
            <p:ph type="title"/>
          </p:nvPr>
        </p:nvSpPr>
        <p:spPr/>
        <p:txBody>
          <a:bodyPr/>
          <a:lstStyle/>
          <a:p>
            <a:r>
              <a:rPr lang="en-GB" dirty="0"/>
              <a:t>Why Choose Us?</a:t>
            </a:r>
          </a:p>
        </p:txBody>
      </p:sp>
      <p:sp>
        <p:nvSpPr>
          <p:cNvPr id="3" name="Content Placeholder 2">
            <a:extLst>
              <a:ext uri="{FF2B5EF4-FFF2-40B4-BE49-F238E27FC236}">
                <a16:creationId xmlns:a16="http://schemas.microsoft.com/office/drawing/2014/main" id="{21C7AB9B-99B5-4332-B86D-1CFF47FD7FD8}"/>
              </a:ext>
            </a:extLst>
          </p:cNvPr>
          <p:cNvSpPr>
            <a:spLocks noGrp="1"/>
          </p:cNvSpPr>
          <p:nvPr>
            <p:ph idx="1"/>
          </p:nvPr>
        </p:nvSpPr>
        <p:spPr/>
        <p:txBody>
          <a:bodyPr>
            <a:normAutofit/>
          </a:bodyPr>
          <a:lstStyle/>
          <a:p>
            <a:r>
              <a:rPr lang="en-GB" dirty="0"/>
              <a:t>It is vital that your leadership approach is tailored to your business’s purpose and values to get results. </a:t>
            </a:r>
          </a:p>
          <a:p>
            <a:r>
              <a:rPr lang="en-GB" dirty="0"/>
              <a:t>So we understand how important it is that your leadership development    program reflects this. </a:t>
            </a:r>
          </a:p>
          <a:p>
            <a:r>
              <a:rPr lang="en-GB" dirty="0"/>
              <a:t>Here at Apex Leadership, we identify the best leadership approach for you business and implement a bespoke leadership development program which is right for you. </a:t>
            </a:r>
          </a:p>
          <a:p>
            <a:r>
              <a:rPr lang="en-GB" dirty="0"/>
              <a:t>We are on hand every step of the way to monitor and amend the   process where necessary to ensure your business is getting the very best out its investment in leadership. </a:t>
            </a:r>
          </a:p>
          <a:p>
            <a:r>
              <a:rPr lang="en-GB" dirty="0"/>
              <a:t>Our high quality and professional service offers expertise which will help your business gain a competitive advantage and sustainable growth.</a:t>
            </a:r>
          </a:p>
          <a:p>
            <a:endParaRPr lang="en-GB" dirty="0"/>
          </a:p>
          <a:p>
            <a:endParaRPr lang="en-GB" dirty="0"/>
          </a:p>
        </p:txBody>
      </p:sp>
    </p:spTree>
    <p:extLst>
      <p:ext uri="{BB962C8B-B14F-4D97-AF65-F5344CB8AC3E}">
        <p14:creationId xmlns:p14="http://schemas.microsoft.com/office/powerpoint/2010/main" val="603859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0CE9F-D1A1-464D-8DCA-D779AE524725}"/>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1E221313-72CC-46F6-A863-2EB6C5B5FF00}"/>
              </a:ext>
            </a:extLst>
          </p:cNvPr>
          <p:cNvSpPr>
            <a:spLocks noGrp="1"/>
          </p:cNvSpPr>
          <p:nvPr>
            <p:ph idx="1"/>
          </p:nvPr>
        </p:nvSpPr>
        <p:spPr>
          <a:xfrm>
            <a:off x="1261872" y="1828801"/>
            <a:ext cx="8595360" cy="2483556"/>
          </a:xfrm>
        </p:spPr>
        <p:txBody>
          <a:bodyPr>
            <a:normAutofit/>
          </a:bodyPr>
          <a:lstStyle/>
          <a:p>
            <a:r>
              <a:rPr lang="en-GB" sz="2000" dirty="0"/>
              <a:t>We recommend combining the Transformational Leadership Approach with the OSKAR Coaching Model through our development programme which can be specifically tailored to your values and core purpose. </a:t>
            </a:r>
          </a:p>
          <a:p>
            <a:r>
              <a:rPr lang="en-GB" sz="2000" dirty="0"/>
              <a:t>By balancing task direction and people management, your employees will be motivated to provide outstanding service to your customers, providing your business with competitive advantage. </a:t>
            </a:r>
          </a:p>
        </p:txBody>
      </p:sp>
      <p:graphicFrame>
        <p:nvGraphicFramePr>
          <p:cNvPr id="4" name="Diagram 3">
            <a:extLst>
              <a:ext uri="{FF2B5EF4-FFF2-40B4-BE49-F238E27FC236}">
                <a16:creationId xmlns:a16="http://schemas.microsoft.com/office/drawing/2014/main" id="{1A0BAA61-A5C0-4884-A555-950363452E95}"/>
              </a:ext>
            </a:extLst>
          </p:cNvPr>
          <p:cNvGraphicFramePr/>
          <p:nvPr>
            <p:extLst>
              <p:ext uri="{D42A27DB-BD31-4B8C-83A1-F6EECF244321}">
                <p14:modId xmlns:p14="http://schemas.microsoft.com/office/powerpoint/2010/main" val="1477781600"/>
              </p:ext>
            </p:extLst>
          </p:nvPr>
        </p:nvGraphicFramePr>
        <p:xfrm>
          <a:off x="575733" y="4312357"/>
          <a:ext cx="10378779" cy="21798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2588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D80EA-39E0-47EC-9047-A359A64CA7FA}"/>
              </a:ext>
            </a:extLst>
          </p:cNvPr>
          <p:cNvSpPr>
            <a:spLocks noGrp="1"/>
          </p:cNvSpPr>
          <p:nvPr>
            <p:ph type="title"/>
          </p:nvPr>
        </p:nvSpPr>
        <p:spPr/>
        <p:txBody>
          <a:bodyPr/>
          <a:lstStyle/>
          <a:p>
            <a:r>
              <a:rPr lang="en-GB" dirty="0"/>
              <a:t>References and Further Reading </a:t>
            </a:r>
          </a:p>
        </p:txBody>
      </p:sp>
      <p:sp>
        <p:nvSpPr>
          <p:cNvPr id="3" name="Content Placeholder 2">
            <a:extLst>
              <a:ext uri="{FF2B5EF4-FFF2-40B4-BE49-F238E27FC236}">
                <a16:creationId xmlns:a16="http://schemas.microsoft.com/office/drawing/2014/main" id="{8F5BE2D8-4B3D-4BBE-AA23-16A20F48935C}"/>
              </a:ext>
            </a:extLst>
          </p:cNvPr>
          <p:cNvSpPr>
            <a:spLocks noGrp="1"/>
          </p:cNvSpPr>
          <p:nvPr>
            <p:ph idx="1"/>
          </p:nvPr>
        </p:nvSpPr>
        <p:spPr>
          <a:xfrm>
            <a:off x="1261872" y="1828800"/>
            <a:ext cx="8595360" cy="4663440"/>
          </a:xfrm>
        </p:spPr>
        <p:txBody>
          <a:bodyPr>
            <a:normAutofit/>
          </a:bodyPr>
          <a:lstStyle/>
          <a:p>
            <a:r>
              <a:rPr lang="en-GB" sz="1600" dirty="0">
                <a:hlinkClick r:id="rId2"/>
              </a:rPr>
              <a:t>https://www.ourtesco.com/working-at-tesco/our-company/our-values/</a:t>
            </a:r>
            <a:endParaRPr lang="en-GB" sz="1600" dirty="0"/>
          </a:p>
          <a:p>
            <a:r>
              <a:rPr lang="en-GB" sz="1600" dirty="0">
                <a:hlinkClick r:id="rId3"/>
              </a:rPr>
              <a:t>https://smallbusiness.chron.com/impact-leadership-style-retail-store-71921.html</a:t>
            </a:r>
            <a:r>
              <a:rPr lang="en-GB" sz="1600" dirty="0"/>
              <a:t> </a:t>
            </a:r>
          </a:p>
          <a:p>
            <a:r>
              <a:rPr lang="en-GB" sz="1600" dirty="0">
                <a:hlinkClick r:id="rId4"/>
              </a:rPr>
              <a:t>https://www.ccl.org/articles/leading-effectively-articles/hr-pipeline-4-reasons-to-invest-in-leadership-development/</a:t>
            </a:r>
            <a:endParaRPr lang="en-GB" sz="1600" dirty="0"/>
          </a:p>
          <a:p>
            <a:r>
              <a:rPr lang="en-GB" sz="1600" dirty="0">
                <a:hlinkClick r:id="rId5"/>
              </a:rPr>
              <a:t>http://sfwork.com/oskar-coaching</a:t>
            </a:r>
            <a:r>
              <a:rPr lang="en-GB" sz="1600" dirty="0"/>
              <a:t> </a:t>
            </a:r>
          </a:p>
          <a:p>
            <a:r>
              <a:rPr lang="en-GB" sz="1600" dirty="0">
                <a:hlinkClick r:id="rId6"/>
              </a:rPr>
              <a:t>https://www.billhogg.ca/7-must-have-transformational-leadership-qualities/</a:t>
            </a:r>
            <a:endParaRPr lang="en-GB" sz="1600" dirty="0"/>
          </a:p>
          <a:p>
            <a:r>
              <a:rPr lang="en-GB" sz="1600" dirty="0">
                <a:hlinkClick r:id="rId7"/>
              </a:rPr>
              <a:t>https://www.skillsyouneed.com/leadership-skills.html</a:t>
            </a:r>
            <a:r>
              <a:rPr lang="en-GB" sz="1600" dirty="0"/>
              <a:t> </a:t>
            </a:r>
          </a:p>
          <a:p>
            <a:r>
              <a:rPr lang="en-GB" sz="1600" dirty="0"/>
              <a:t>Northouse, P. G., 2015. </a:t>
            </a:r>
            <a:r>
              <a:rPr lang="en-GB" sz="1600" i="1" dirty="0"/>
              <a:t>Leadership: Theory and practice. </a:t>
            </a:r>
            <a:r>
              <a:rPr lang="en-GB" sz="1600" dirty="0"/>
              <a:t>7th ed. CA: SAGE Publications .</a:t>
            </a:r>
          </a:p>
          <a:p>
            <a:r>
              <a:rPr lang="en-GB" sz="1600" dirty="0"/>
              <a:t>Kruse, K., 2014. Employee engagement: The wonder drug for customer satisfaction. </a:t>
            </a:r>
            <a:r>
              <a:rPr lang="en-GB" sz="1600" i="1" dirty="0"/>
              <a:t>Forbes</a:t>
            </a:r>
            <a:r>
              <a:rPr lang="en-GB" sz="1600" dirty="0"/>
              <a:t>, 7 Jan. </a:t>
            </a:r>
          </a:p>
          <a:p>
            <a:r>
              <a:rPr lang="en-GB" sz="1600" dirty="0"/>
              <a:t>Burns, J. M., 1978. </a:t>
            </a:r>
            <a:r>
              <a:rPr lang="en-GB" sz="1600" i="1" dirty="0"/>
              <a:t>Leadership, </a:t>
            </a:r>
            <a:r>
              <a:rPr lang="en-GB" sz="1600" dirty="0"/>
              <a:t>New York : Harper &amp; Row .</a:t>
            </a:r>
          </a:p>
          <a:p>
            <a:endParaRPr lang="en-GB" dirty="0"/>
          </a:p>
          <a:p>
            <a:endParaRPr lang="en-GB" dirty="0"/>
          </a:p>
        </p:txBody>
      </p:sp>
    </p:spTree>
    <p:extLst>
      <p:ext uri="{BB962C8B-B14F-4D97-AF65-F5344CB8AC3E}">
        <p14:creationId xmlns:p14="http://schemas.microsoft.com/office/powerpoint/2010/main" val="2825736531"/>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otalTime>747</TotalTime>
  <Words>850</Words>
  <Application>Microsoft Office PowerPoint</Application>
  <PresentationFormat>Widescreen</PresentationFormat>
  <Paragraphs>85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Schoolbook</vt:lpstr>
      <vt:lpstr>Wingdings</vt:lpstr>
      <vt:lpstr>Wingdings 2</vt:lpstr>
      <vt:lpstr>View</vt:lpstr>
      <vt:lpstr>Leadership and Development Program for Tesco PLC</vt:lpstr>
      <vt:lpstr>How We See Leadership?</vt:lpstr>
      <vt:lpstr>Tesco’s Core Purpose and Values </vt:lpstr>
      <vt:lpstr>Leadership Theory: Transformation over Transaction </vt:lpstr>
      <vt:lpstr>Benefits of Transformational Leadership</vt:lpstr>
      <vt:lpstr>Skills and Competencies Required for Effective Leadership</vt:lpstr>
      <vt:lpstr>Our Approach to Leadership Development </vt:lpstr>
      <vt:lpstr>Why Choose Us?</vt:lpstr>
      <vt:lpstr>Recommendations </vt:lpstr>
      <vt:lpstr>References and 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 Program for Tesco PLC</dc:title>
  <dc:creator>Jade Farley</dc:creator>
  <cp:lastModifiedBy>Jade Farley</cp:lastModifiedBy>
  <cp:revision>3</cp:revision>
  <dcterms:created xsi:type="dcterms:W3CDTF">2019-04-21T12:03:25Z</dcterms:created>
  <dcterms:modified xsi:type="dcterms:W3CDTF">2019-04-30T21:31:19Z</dcterms:modified>
</cp:coreProperties>
</file>