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customizations.xml" ContentType="application/vnd.ms-word.keyMapCustomization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124137F5" w14:textId="408735AB" w:rsidR="0084410C" w:rsidRDefault="00432A3D" w:rsidP="00BF4022">
      <w:pPr>
        <w:pStyle w:val="Heading3"/>
        <w:numPr>
          <w:ilvl w:val="0"/>
          <w:numId w:val="0"/>
        </w:numPr>
      </w:pPr>
      <w:r>
        <w:t xml:space="preserve"> </w:t>
      </w:r>
    </w:p>
    <w:p w14:paraId="027E2657" w14:textId="1856FCA3" w:rsidR="00A023FC" w:rsidRDefault="00A023FC" w:rsidP="00560C53">
      <w:pPr>
        <w:pStyle w:val="LogoSpacer"/>
      </w:pPr>
      <w:r w:rsidRPr="00716351">
        <w:rPr>
          <w:noProof/>
          <w:highlight w:val="red"/>
        </w:rPr>
        <w:t xml:space="preserve"> </w:t>
      </w:r>
    </w:p>
    <w:p w14:paraId="3C918038" w14:textId="77777777" w:rsidR="00A023FC" w:rsidRPr="00030E44" w:rsidRDefault="00A023FC" w:rsidP="00560C53"/>
    <w:tbl>
      <w:tblPr>
        <w:tblW w:w="5000" w:type="pct"/>
        <w:tblLayout w:type="fixed"/>
        <w:tblLook w:val="04A0" w:firstRow="1" w:lastRow="0" w:firstColumn="1" w:lastColumn="0" w:noHBand="0" w:noVBand="1"/>
      </w:tblPr>
      <w:tblGrid>
        <w:gridCol w:w="9639"/>
      </w:tblGrid>
      <w:tr w:rsidR="00A023FC" w:rsidRPr="0094420D" w14:paraId="0F925E39" w14:textId="77777777" w:rsidTr="001D032B">
        <w:tc>
          <w:tcPr>
            <w:tcW w:w="9639" w:type="dxa"/>
          </w:tcPr>
          <w:p w14:paraId="74A0D036" w14:textId="698C577B" w:rsidR="000B20E3" w:rsidRDefault="000B20E3" w:rsidP="00560C53">
            <w:pPr>
              <w:pStyle w:val="Cover-Client"/>
            </w:pPr>
          </w:p>
        </w:tc>
      </w:tr>
      <w:tr w:rsidR="00A023FC" w:rsidRPr="0094420D" w14:paraId="04934DC7" w14:textId="77777777" w:rsidTr="001D032B">
        <w:tc>
          <w:tcPr>
            <w:tcW w:w="9639" w:type="dxa"/>
          </w:tcPr>
          <w:p w14:paraId="58609B01" w14:textId="3285D6C6" w:rsidR="000B20E3" w:rsidRDefault="000B20E3" w:rsidP="00560C53">
            <w:pPr>
              <w:pStyle w:val="Cover-Title"/>
            </w:pPr>
          </w:p>
        </w:tc>
      </w:tr>
      <w:tr w:rsidR="00A023FC" w:rsidRPr="0094420D" w14:paraId="1117FD0E" w14:textId="77777777" w:rsidTr="001D032B">
        <w:tc>
          <w:tcPr>
            <w:tcW w:w="9639" w:type="dxa"/>
          </w:tcPr>
          <w:p w14:paraId="0D276B14" w14:textId="4AEC5AD6" w:rsidR="000B20E3" w:rsidRDefault="000B20E3" w:rsidP="00560C53">
            <w:pPr>
              <w:pStyle w:val="Cover-Subtitle"/>
            </w:pPr>
          </w:p>
        </w:tc>
      </w:tr>
      <w:tr w:rsidR="00A023FC" w:rsidRPr="0094420D" w14:paraId="08CA8B92" w14:textId="77777777" w:rsidTr="001D032B">
        <w:trPr>
          <w:trHeight w:hRule="exact" w:val="510"/>
        </w:trPr>
        <w:tc>
          <w:tcPr>
            <w:tcW w:w="9639" w:type="dxa"/>
          </w:tcPr>
          <w:p w14:paraId="6053C572" w14:textId="5F61C784" w:rsidR="00D6424C" w:rsidRPr="0094420D" w:rsidRDefault="00D6424C" w:rsidP="00560C53">
            <w:pPr>
              <w:pStyle w:val="Cover-Ref"/>
            </w:pPr>
          </w:p>
        </w:tc>
      </w:tr>
      <w:tr w:rsidR="00A023FC" w:rsidRPr="004C0B7F" w14:paraId="3E8AB266" w14:textId="77777777" w:rsidTr="001D032B">
        <w:tc>
          <w:tcPr>
            <w:tcW w:w="9639" w:type="dxa"/>
          </w:tcPr>
          <w:p w14:paraId="5D591BC1" w14:textId="3D2955F4" w:rsidR="00A023FC" w:rsidRPr="00C84CB0" w:rsidRDefault="00A023FC" w:rsidP="00560C53">
            <w:pPr>
              <w:pStyle w:val="Cover-Ref"/>
            </w:pPr>
          </w:p>
        </w:tc>
      </w:tr>
    </w:tbl>
    <w:p w14:paraId="69EAD37C" w14:textId="77777777" w:rsidR="00A023FC" w:rsidRDefault="00A023FC" w:rsidP="00BD3B54">
      <w:pPr>
        <w:pStyle w:val="NoSpacing"/>
      </w:pPr>
    </w:p>
    <w:p w14:paraId="10D7978B" w14:textId="77777777" w:rsidR="00762740" w:rsidRDefault="00762740" w:rsidP="00BF4022">
      <w:pPr>
        <w:pStyle w:val="Heading1NoNumber-ForTOC"/>
      </w:pPr>
    </w:p>
    <w:p w14:paraId="7FABBF49" w14:textId="77777777" w:rsidR="00762740" w:rsidRDefault="00762740" w:rsidP="00762740"/>
    <w:bookmarkStart w:id="0" w:name="_Toc185700971" w:displacedByCustomXml="next"/>
    <w:sdt>
      <w:sdtPr>
        <w:rPr>
          <w:rFonts w:ascii="Arial" w:hAnsi="Arial"/>
          <w:color w:val="auto"/>
          <w:sz w:val="22"/>
          <w:szCs w:val="22"/>
        </w:rPr>
        <w:alias w:val="ReportTitle"/>
        <w:tag w:val="{&quot;templafy&quot;:{&quot;id&quot;:&quot;5c133071-fb9b-4f65-b50d-0e6457573979&quot;}}"/>
        <w:id w:val="-1905057817"/>
        <w:placeholder>
          <w:docPart w:val="FDDD7B9CC0944282BFAE77E54B7B8F04"/>
        </w:placeholder>
        <w15:color w:val="FF0000"/>
      </w:sdtPr>
      <w:sdtEndPr>
        <w:rPr>
          <w:sz w:val="52"/>
          <w:szCs w:val="52"/>
        </w:rPr>
      </w:sdtEndPr>
      <w:sdtContent>
        <w:p w14:paraId="55A234ED" w14:textId="686E5DB7" w:rsidR="000F1346" w:rsidRDefault="002F410C" w:rsidP="00BF250C">
          <w:pPr>
            <w:pStyle w:val="Heading1NoNumber-ForTOC"/>
            <w:rPr>
              <w:sz w:val="52"/>
              <w:szCs w:val="52"/>
            </w:rPr>
          </w:pPr>
          <w:r>
            <w:rPr>
              <w:sz w:val="52"/>
              <w:szCs w:val="52"/>
            </w:rPr>
            <w:t>Cloud Based Web Services</w:t>
          </w:r>
          <w:bookmarkEnd w:id="0"/>
        </w:p>
        <w:p w14:paraId="77DBA9F0" w14:textId="5E784A0F" w:rsidR="00263728" w:rsidRPr="00263728" w:rsidRDefault="00263728" w:rsidP="00263728">
          <w:pPr>
            <w:rPr>
              <w:sz w:val="36"/>
              <w:szCs w:val="36"/>
            </w:rPr>
          </w:pPr>
          <w:r w:rsidRPr="00263728">
            <w:rPr>
              <w:sz w:val="36"/>
              <w:szCs w:val="36"/>
            </w:rPr>
            <w:t>Bookshop Application</w:t>
          </w:r>
        </w:p>
        <w:p w14:paraId="003DFCD3" w14:textId="7BF92E97" w:rsidR="00601769" w:rsidRPr="003C41BB" w:rsidRDefault="003C41BB" w:rsidP="00762740">
          <w:r>
            <w:t xml:space="preserve">Model Code: </w:t>
          </w:r>
          <w:r w:rsidR="002F410C" w:rsidRPr="002F410C">
            <w:t>ACCA6024</w:t>
          </w:r>
        </w:p>
        <w:p w14:paraId="6518D3B6" w14:textId="77777777" w:rsidR="00601769" w:rsidRDefault="00601769" w:rsidP="00601769">
          <w:pPr>
            <w:pStyle w:val="Cover-Ref"/>
            <w:rPr>
              <w:sz w:val="24"/>
              <w:szCs w:val="32"/>
            </w:rPr>
          </w:pPr>
          <w:r w:rsidRPr="00601769">
            <w:rPr>
              <w:sz w:val="24"/>
              <w:szCs w:val="32"/>
            </w:rPr>
            <w:t>Rhys Davies | 2008896</w:t>
          </w:r>
        </w:p>
        <w:p w14:paraId="161EB53C" w14:textId="10836FC9" w:rsidR="00601769" w:rsidRPr="00601769" w:rsidRDefault="007A44CB" w:rsidP="00601769">
          <w:pPr>
            <w:pStyle w:val="Cover-Ref"/>
            <w:rPr>
              <w:sz w:val="24"/>
              <w:szCs w:val="32"/>
            </w:rPr>
          </w:pPr>
          <w:r>
            <w:rPr>
              <w:sz w:val="24"/>
              <w:szCs w:val="32"/>
            </w:rPr>
            <w:t>December 2024</w:t>
          </w:r>
        </w:p>
        <w:p w14:paraId="19B240AE" w14:textId="39DD73AE" w:rsidR="00601769" w:rsidRPr="00611296" w:rsidRDefault="00263728" w:rsidP="00762740">
          <w:pPr>
            <w:rPr>
              <w:sz w:val="52"/>
              <w:szCs w:val="52"/>
            </w:rPr>
            <w:sectPr w:rsidR="00601769" w:rsidRPr="00611296" w:rsidSect="008F0E0C">
              <w:headerReference w:type="default" r:id="rId16"/>
              <w:pgSz w:w="11907" w:h="16840" w:code="9"/>
              <w:pgMar w:top="851" w:right="1134" w:bottom="851" w:left="1134" w:header="567" w:footer="567" w:gutter="0"/>
              <w:cols w:space="708"/>
              <w:docGrid w:linePitch="360"/>
            </w:sectPr>
          </w:pPr>
        </w:p>
      </w:sdtContent>
    </w:sdt>
    <w:p w14:paraId="26B286B5" w14:textId="19699675" w:rsidR="00FC4689" w:rsidRPr="00FC4689" w:rsidRDefault="00263728" w:rsidP="002A2E76">
      <w:pPr>
        <w:pStyle w:val="TOCHeading"/>
      </w:pPr>
      <w:sdt>
        <w:sdtPr>
          <w:alias w:val="Lbl Contents"/>
          <w:tag w:val="{&quot;templafy&quot;:{&quot;id&quot;:&quot;82099e8e-399f-4edc-acfe-905fd44571fb&quot;}}"/>
          <w:id w:val="461159816"/>
          <w:lock w:val="sdtLocked"/>
          <w:placeholder>
            <w:docPart w:val="8027183C5BE143A29685DC8073BE7F40"/>
          </w:placeholder>
          <w15:color w:val="FF0000"/>
        </w:sdtPr>
        <w:sdtContent>
          <w:r w:rsidR="00B3629E">
            <w:t>Contents</w:t>
          </w:r>
        </w:sdtContent>
      </w:sdt>
    </w:p>
    <w:sdt>
      <w:sdtPr>
        <w:rPr>
          <w:b/>
          <w:color w:val="auto"/>
          <w:sz w:val="2"/>
          <w:szCs w:val="6"/>
        </w:rPr>
        <w:alias w:val="TOCNumberedHeadings"/>
        <w:tag w:val="TOCNumberedHeadings"/>
        <w:id w:val="1782218520"/>
        <w:lock w:val="sdtLocked"/>
        <w:placeholder>
          <w:docPart w:val="DefaultPlaceholder_-1854013440"/>
        </w:placeholder>
      </w:sdtPr>
      <w:sdtEndPr>
        <w:rPr>
          <w:b w:val="0"/>
        </w:rPr>
      </w:sdtEndPr>
      <w:sdtContent>
        <w:p w14:paraId="3C0458A8" w14:textId="679182D2" w:rsidR="00A06696" w:rsidRDefault="003C0C30">
          <w:pPr>
            <w:pStyle w:val="TOC1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r w:rsidRPr="00925161">
            <w:rPr>
              <w:b/>
            </w:rPr>
            <w:fldChar w:fldCharType="begin"/>
          </w:r>
          <w:r w:rsidR="00743F06">
            <w:rPr>
              <w:noProof/>
            </w:rPr>
            <w:instrText>TOC \h \z \u \t " Heading 1 No Number - For TOC,1,Heading 1,2,Heading 2,3</w:instrText>
          </w:r>
          <w:r w:rsidRPr="00925161">
            <w:rPr>
              <w:b/>
            </w:rPr>
            <w:fldChar w:fldCharType="separate"/>
          </w:r>
          <w:hyperlink w:anchor="_Toc185700971" w:history="1">
            <w:r w:rsidR="00A06696" w:rsidRPr="00B449E3">
              <w:rPr>
                <w:rStyle w:val="Hyperlink"/>
                <w:noProof/>
              </w:rPr>
              <w:t>Cloud Based Web Services</w:t>
            </w:r>
            <w:r w:rsidR="00A06696">
              <w:rPr>
                <w:noProof/>
                <w:webHidden/>
              </w:rPr>
              <w:tab/>
            </w:r>
            <w:r w:rsidR="00A06696">
              <w:rPr>
                <w:noProof/>
                <w:webHidden/>
              </w:rPr>
              <w:fldChar w:fldCharType="begin"/>
            </w:r>
            <w:r w:rsidR="00A06696">
              <w:rPr>
                <w:noProof/>
                <w:webHidden/>
              </w:rPr>
              <w:instrText xml:space="preserve"> PAGEREF _Toc185700971 \h </w:instrText>
            </w:r>
            <w:r w:rsidR="00A06696">
              <w:rPr>
                <w:noProof/>
                <w:webHidden/>
              </w:rPr>
            </w:r>
            <w:r w:rsidR="00A06696">
              <w:rPr>
                <w:noProof/>
                <w:webHidden/>
              </w:rPr>
              <w:fldChar w:fldCharType="separate"/>
            </w:r>
            <w:r w:rsidR="00A06696">
              <w:rPr>
                <w:noProof/>
                <w:webHidden/>
              </w:rPr>
              <w:t>1</w:t>
            </w:r>
            <w:r w:rsidR="00A06696">
              <w:rPr>
                <w:noProof/>
                <w:webHidden/>
              </w:rPr>
              <w:fldChar w:fldCharType="end"/>
            </w:r>
          </w:hyperlink>
        </w:p>
        <w:p w14:paraId="0DC9E699" w14:textId="1E905866" w:rsidR="00A06696" w:rsidRDefault="00A06696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5700972" w:history="1">
            <w:r w:rsidRPr="00B449E3">
              <w:rPr>
                <w:rStyle w:val="Hyperlink"/>
                <w:noProof/>
              </w:rPr>
              <w:t>1.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B449E3">
              <w:rPr>
                <w:rStyle w:val="Hyperlink"/>
                <w:noProof/>
              </w:rPr>
              <w:t>Introduction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_Toc185700972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5A02C97" w14:textId="11B6C196" w:rsidR="00A06696" w:rsidRDefault="00A06696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5700973" w:history="1">
            <w:r w:rsidRPr="00B449E3">
              <w:rPr>
                <w:rStyle w:val="Hyperlink"/>
                <w:noProof/>
              </w:rPr>
              <w:t>1.1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B449E3">
              <w:rPr>
                <w:rStyle w:val="Hyperlink"/>
                <w:noProof/>
              </w:rPr>
              <w:t>Purpose of the website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_Toc185700973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CDB4864" w14:textId="3E79A228" w:rsidR="00A06696" w:rsidRDefault="00A06696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5700974" w:history="1">
            <w:r w:rsidRPr="00B449E3">
              <w:rPr>
                <w:rStyle w:val="Hyperlink"/>
                <w:noProof/>
              </w:rPr>
              <w:t>1.2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B449E3">
              <w:rPr>
                <w:rStyle w:val="Hyperlink"/>
                <w:noProof/>
              </w:rPr>
              <w:t>Technical Implementation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_Toc185700974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374EC42" w14:textId="4112423D" w:rsidR="00A06696" w:rsidRDefault="00A06696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5700975" w:history="1">
            <w:r w:rsidRPr="00B449E3">
              <w:rPr>
                <w:rStyle w:val="Hyperlink"/>
                <w:noProof/>
              </w:rPr>
              <w:t>1.3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B449E3">
              <w:rPr>
                <w:rStyle w:val="Hyperlink"/>
                <w:noProof/>
              </w:rPr>
              <w:t>Functionality of the website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_Toc185700975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2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7988833" w14:textId="3A3A0894" w:rsidR="00A06696" w:rsidRDefault="00A06696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5700976" w:history="1">
            <w:r w:rsidRPr="00B449E3">
              <w:rPr>
                <w:rStyle w:val="Hyperlink"/>
                <w:noProof/>
              </w:rPr>
              <w:t>1.4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B449E3">
              <w:rPr>
                <w:rStyle w:val="Hyperlink"/>
                <w:noProof/>
              </w:rPr>
              <w:t>Instructions for Running the Application Locally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_Toc185700976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1ADFFC5" w14:textId="7B09C948" w:rsidR="00A06696" w:rsidRDefault="00A06696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5700977" w:history="1">
            <w:r w:rsidRPr="00B449E3">
              <w:rPr>
                <w:rStyle w:val="Hyperlink"/>
                <w:noProof/>
              </w:rPr>
              <w:t>1.5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B449E3">
              <w:rPr>
                <w:rStyle w:val="Hyperlink"/>
                <w:noProof/>
              </w:rPr>
              <w:t>Book Library Application Testing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_Toc185700977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B39EA20" w14:textId="33E90DB4" w:rsidR="00A06696" w:rsidRDefault="00A06696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5700978" w:history="1">
            <w:r w:rsidRPr="00B449E3">
              <w:rPr>
                <w:rStyle w:val="Hyperlink"/>
                <w:noProof/>
              </w:rPr>
              <w:t>2.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B449E3">
              <w:rPr>
                <w:rStyle w:val="Hyperlink"/>
                <w:noProof/>
              </w:rPr>
              <w:t>Conclusion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_Toc185700978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5E97111" w14:textId="77D7CB5A" w:rsidR="00D6424C" w:rsidRDefault="003C0C30" w:rsidP="00D6424C">
          <w:pPr>
            <w:pStyle w:val="TextElementSpacer"/>
          </w:pPr>
          <w:r w:rsidRPr="00925161">
            <w:fldChar w:fldCharType="end"/>
          </w:r>
        </w:p>
        <w:p w14:paraId="7D2F6139" w14:textId="77777777" w:rsidR="00D6424C" w:rsidRDefault="00D6424C" w:rsidP="00D6424C">
          <w:pPr>
            <w:pStyle w:val="TextElementSpacer"/>
          </w:pPr>
        </w:p>
        <w:p w14:paraId="010C6A1D" w14:textId="77777777" w:rsidR="00D6424C" w:rsidRPr="00D6424C" w:rsidRDefault="00263728" w:rsidP="00D6424C">
          <w:pPr>
            <w:pStyle w:val="TextElementSpacer"/>
            <w:rPr>
              <w:szCs w:val="2"/>
            </w:rPr>
          </w:pPr>
        </w:p>
      </w:sdtContent>
    </w:sdt>
    <w:p w14:paraId="068A509D" w14:textId="2B555762" w:rsidR="00A06696" w:rsidRDefault="00D6424C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r>
        <w:fldChar w:fldCharType="begin"/>
      </w:r>
      <w:r>
        <w:instrText xml:space="preserve"> TOC \h \z \c "Figure" </w:instrText>
      </w:r>
      <w:r>
        <w:fldChar w:fldCharType="separate"/>
      </w:r>
      <w:hyperlink w:anchor="_Toc185700979" w:history="1">
        <w:r w:rsidR="00A06696" w:rsidRPr="00931F67">
          <w:rPr>
            <w:rStyle w:val="Hyperlink"/>
            <w:noProof/>
          </w:rPr>
          <w:t>Figure 1: Install Node Modules</w:t>
        </w:r>
        <w:r w:rsidR="00A06696">
          <w:rPr>
            <w:noProof/>
            <w:webHidden/>
          </w:rPr>
          <w:tab/>
        </w:r>
        <w:r w:rsidR="00A06696">
          <w:rPr>
            <w:noProof/>
            <w:webHidden/>
          </w:rPr>
          <w:fldChar w:fldCharType="begin"/>
        </w:r>
        <w:r w:rsidR="00A06696">
          <w:rPr>
            <w:noProof/>
            <w:webHidden/>
          </w:rPr>
          <w:instrText xml:space="preserve"> PAGEREF _Toc185700979 \h </w:instrText>
        </w:r>
        <w:r w:rsidR="00A06696">
          <w:rPr>
            <w:noProof/>
            <w:webHidden/>
          </w:rPr>
        </w:r>
        <w:r w:rsidR="00A06696">
          <w:rPr>
            <w:noProof/>
            <w:webHidden/>
          </w:rPr>
          <w:fldChar w:fldCharType="separate"/>
        </w:r>
        <w:r w:rsidR="00A06696">
          <w:rPr>
            <w:noProof/>
            <w:webHidden/>
          </w:rPr>
          <w:t>4</w:t>
        </w:r>
        <w:r w:rsidR="00A06696">
          <w:rPr>
            <w:noProof/>
            <w:webHidden/>
          </w:rPr>
          <w:fldChar w:fldCharType="end"/>
        </w:r>
      </w:hyperlink>
    </w:p>
    <w:p w14:paraId="034351DC" w14:textId="2A6097D3" w:rsidR="00A06696" w:rsidRDefault="00A06696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5700980" w:history="1">
        <w:r w:rsidRPr="00931F67">
          <w:rPr>
            <w:rStyle w:val="Hyperlink"/>
            <w:noProof/>
          </w:rPr>
          <w:t>Figure 2: Start Running the Server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_Toc185700980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48A80896" w14:textId="242599EB" w:rsidR="00A06696" w:rsidRDefault="00A06696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5700981" w:history="1">
        <w:r w:rsidRPr="00931F67">
          <w:rPr>
            <w:rStyle w:val="Hyperlink"/>
            <w:noProof/>
          </w:rPr>
          <w:t>Figure 3: Opening the Index.html file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_Toc185700981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5</w:t>
        </w:r>
        <w:r>
          <w:rPr>
            <w:noProof/>
            <w:webHidden/>
          </w:rPr>
          <w:fldChar w:fldCharType="end"/>
        </w:r>
      </w:hyperlink>
    </w:p>
    <w:p w14:paraId="52635E7E" w14:textId="715E4E04" w:rsidR="00A77119" w:rsidRDefault="00D6424C" w:rsidP="003836BC">
      <w:r>
        <w:fldChar w:fldCharType="end"/>
      </w:r>
      <w:r w:rsidR="00BF250C">
        <w:br w:type="page"/>
      </w:r>
    </w:p>
    <w:p w14:paraId="1F5D7AFA" w14:textId="77F9041D" w:rsidR="00592897" w:rsidRDefault="00592897" w:rsidP="002A2E76">
      <w:pPr>
        <w:pStyle w:val="Heading1"/>
      </w:pPr>
      <w:bookmarkStart w:id="1" w:name="_Toc185700972"/>
      <w:r w:rsidRPr="002A2E76">
        <w:t>Introduction</w:t>
      </w:r>
      <w:bookmarkEnd w:id="1"/>
    </w:p>
    <w:p w14:paraId="1F232ED3" w14:textId="0A7AAE58" w:rsidR="002665CB" w:rsidRDefault="007475B5" w:rsidP="00FB562B">
      <w:pPr>
        <w:pStyle w:val="NormalSpaceBefore"/>
      </w:pPr>
      <w:bookmarkStart w:id="2" w:name="_Toc185700973"/>
      <w:r>
        <w:t xml:space="preserve">Cloud </w:t>
      </w:r>
      <w:r w:rsidR="00FB562B" w:rsidRPr="00FB562B">
        <w:t xml:space="preserve">based web services </w:t>
      </w:r>
      <w:r>
        <w:t>are an</w:t>
      </w:r>
      <w:r w:rsidR="000C7B9A">
        <w:t xml:space="preserve"> important</w:t>
      </w:r>
      <w:r>
        <w:t xml:space="preserve"> part </w:t>
      </w:r>
      <w:r w:rsidR="00FB562B" w:rsidRPr="00FB562B">
        <w:t>of modern web applications. This report</w:t>
      </w:r>
      <w:r>
        <w:t xml:space="preserve"> presents a </w:t>
      </w:r>
      <w:r w:rsidR="006165DA">
        <w:t>project developing a</w:t>
      </w:r>
      <w:r w:rsidR="00FB562B" w:rsidRPr="00FB562B">
        <w:t xml:space="preserve"> Book Library web application</w:t>
      </w:r>
      <w:r w:rsidR="006165DA">
        <w:t xml:space="preserve"> that </w:t>
      </w:r>
      <w:r w:rsidR="00FB562B" w:rsidRPr="00FB562B">
        <w:t>use</w:t>
      </w:r>
      <w:r w:rsidR="006165DA">
        <w:t>s</w:t>
      </w:r>
      <w:r w:rsidR="00FB562B" w:rsidRPr="00FB562B">
        <w:t xml:space="preserve"> AJAX and RESTful API principles. The application serves </w:t>
      </w:r>
      <w:r w:rsidR="006165DA">
        <w:t>to demonstrate</w:t>
      </w:r>
      <w:r w:rsidR="00FB562B" w:rsidRPr="00FB562B">
        <w:t xml:space="preserve"> real-time data handling with CRUD (Create, Read, Update, Delete) functionality</w:t>
      </w:r>
      <w:r w:rsidR="006165DA">
        <w:t xml:space="preserve"> that </w:t>
      </w:r>
      <w:r w:rsidR="00FB562B" w:rsidRPr="00FB562B">
        <w:t>provid</w:t>
      </w:r>
      <w:r w:rsidR="006165DA">
        <w:t>es</w:t>
      </w:r>
      <w:r w:rsidR="00FB562B" w:rsidRPr="00FB562B">
        <w:t xml:space="preserve"> </w:t>
      </w:r>
      <w:r w:rsidR="006165DA">
        <w:t xml:space="preserve">its </w:t>
      </w:r>
      <w:r w:rsidR="00FB562B" w:rsidRPr="00FB562B">
        <w:t>users with a</w:t>
      </w:r>
      <w:r w:rsidR="006165DA">
        <w:t xml:space="preserve"> simple system to </w:t>
      </w:r>
      <w:r w:rsidR="00FB562B" w:rsidRPr="00FB562B">
        <w:t>manage book data</w:t>
      </w:r>
      <w:r w:rsidR="006165DA">
        <w:t>.</w:t>
      </w:r>
    </w:p>
    <w:p w14:paraId="2B0E2A8C" w14:textId="77777777" w:rsidR="000C7B9A" w:rsidRPr="00FB562B" w:rsidRDefault="000C7B9A" w:rsidP="00FB562B">
      <w:pPr>
        <w:pStyle w:val="NormalSpaceBefore"/>
      </w:pPr>
    </w:p>
    <w:p w14:paraId="1DF3355B" w14:textId="66FA9964" w:rsidR="002A2E76" w:rsidRPr="00FB562B" w:rsidRDefault="00FB562B" w:rsidP="006165DA">
      <w:pPr>
        <w:pStyle w:val="ListBullet"/>
        <w:numPr>
          <w:ilvl w:val="0"/>
          <w:numId w:val="0"/>
        </w:numPr>
        <w:ind w:left="340" w:hanging="340"/>
      </w:pPr>
      <w:r w:rsidRPr="00FB562B">
        <w:t xml:space="preserve">The </w:t>
      </w:r>
      <w:r w:rsidR="006165DA">
        <w:t xml:space="preserve">key drivers of the application are </w:t>
      </w:r>
      <w:r w:rsidR="002665CB">
        <w:t>to:</w:t>
      </w:r>
    </w:p>
    <w:p w14:paraId="65B12BF1" w14:textId="77B6F98B" w:rsidR="00FB562B" w:rsidRPr="007F5565" w:rsidRDefault="006165DA" w:rsidP="007F5565">
      <w:pPr>
        <w:pStyle w:val="ListBullet"/>
      </w:pPr>
      <w:r w:rsidRPr="007F5565">
        <w:t>Provide an easy-to-use interface</w:t>
      </w:r>
      <w:r w:rsidR="00FB562B" w:rsidRPr="007F5565">
        <w:t xml:space="preserve"> for browsing a database of books.</w:t>
      </w:r>
    </w:p>
    <w:p w14:paraId="58EFBC74" w14:textId="641DEEF6" w:rsidR="00FB562B" w:rsidRPr="007F5565" w:rsidRDefault="00FB562B" w:rsidP="007F5565">
      <w:pPr>
        <w:pStyle w:val="ListBullet"/>
      </w:pPr>
      <w:r w:rsidRPr="007F5565">
        <w:t>Enable real-time data interaction</w:t>
      </w:r>
      <w:r w:rsidR="006165DA" w:rsidRPr="007F5565">
        <w:t xml:space="preserve"> and allow users to</w:t>
      </w:r>
      <w:r w:rsidRPr="007F5565">
        <w:t xml:space="preserve"> add, edit</w:t>
      </w:r>
      <w:r w:rsidR="006165DA" w:rsidRPr="007F5565">
        <w:t xml:space="preserve"> and </w:t>
      </w:r>
      <w:r w:rsidRPr="007F5565">
        <w:t>delet</w:t>
      </w:r>
      <w:r w:rsidR="006165DA" w:rsidRPr="007F5565">
        <w:t>e</w:t>
      </w:r>
      <w:r w:rsidR="00744A02">
        <w:t>.</w:t>
      </w:r>
    </w:p>
    <w:p w14:paraId="6875D41D" w14:textId="3D21FB49" w:rsidR="006165DA" w:rsidRPr="007F5565" w:rsidRDefault="006165DA" w:rsidP="007F5565">
      <w:pPr>
        <w:pStyle w:val="ListBullet"/>
      </w:pPr>
      <w:r w:rsidRPr="007F5565">
        <w:t>Enable users to search for books by different methods.</w:t>
      </w:r>
    </w:p>
    <w:p w14:paraId="001D8A4F" w14:textId="6EE454AC" w:rsidR="00FB562B" w:rsidRPr="007F5565" w:rsidRDefault="006544F9" w:rsidP="007F5565">
      <w:pPr>
        <w:pStyle w:val="ListBullet"/>
      </w:pPr>
      <w:r w:rsidRPr="007F5565">
        <w:t xml:space="preserve">Make use of </w:t>
      </w:r>
      <w:r w:rsidR="00FB562B" w:rsidRPr="007F5565">
        <w:t xml:space="preserve">AJAX </w:t>
      </w:r>
      <w:r w:rsidRPr="007F5565">
        <w:t>to</w:t>
      </w:r>
      <w:r w:rsidR="00FB562B" w:rsidRPr="007F5565">
        <w:t xml:space="preserve"> dynamic</w:t>
      </w:r>
      <w:r w:rsidRPr="007F5565">
        <w:t>ally</w:t>
      </w:r>
      <w:r w:rsidR="00FB562B" w:rsidRPr="007F5565">
        <w:t xml:space="preserve"> </w:t>
      </w:r>
      <w:r w:rsidRPr="007F5565">
        <w:t xml:space="preserve">update web </w:t>
      </w:r>
      <w:r w:rsidR="00FB562B" w:rsidRPr="007F5565">
        <w:t>content.</w:t>
      </w:r>
    </w:p>
    <w:p w14:paraId="084F95DA" w14:textId="6351847A" w:rsidR="00FB562B" w:rsidRPr="007F5565" w:rsidRDefault="002665CB" w:rsidP="007F5565">
      <w:pPr>
        <w:pStyle w:val="ListBullet"/>
      </w:pPr>
      <w:r w:rsidRPr="007F5565">
        <w:t>Develop a</w:t>
      </w:r>
      <w:r w:rsidR="00FB562B" w:rsidRPr="007F5565">
        <w:t xml:space="preserve"> secure and efficient data management</w:t>
      </w:r>
      <w:r w:rsidRPr="007F5565">
        <w:t xml:space="preserve"> system using RESTful API</w:t>
      </w:r>
      <w:r w:rsidR="00FB562B" w:rsidRPr="007F5565">
        <w:t>.</w:t>
      </w:r>
    </w:p>
    <w:p w14:paraId="5519C4F1" w14:textId="77777777" w:rsidR="002A2E76" w:rsidRDefault="002A2E76" w:rsidP="002A2E76">
      <w:pPr>
        <w:pStyle w:val="ListBullet"/>
        <w:numPr>
          <w:ilvl w:val="0"/>
          <w:numId w:val="0"/>
        </w:numPr>
        <w:ind w:left="340"/>
      </w:pPr>
    </w:p>
    <w:p w14:paraId="380A1831" w14:textId="6F8A38BA" w:rsidR="002A2E76" w:rsidRDefault="002665CB" w:rsidP="002A2E76">
      <w:pPr>
        <w:pStyle w:val="NormalSpaceBefore"/>
      </w:pPr>
      <w:r>
        <w:t xml:space="preserve">The following section of this report will </w:t>
      </w:r>
      <w:r w:rsidR="002F2F40">
        <w:t>summarise the</w:t>
      </w:r>
      <w:r w:rsidR="00FB562B" w:rsidRPr="00FB562B">
        <w:t xml:space="preserve"> technical implementation of the application, </w:t>
      </w:r>
      <w:r w:rsidR="002F2F40">
        <w:t xml:space="preserve">on </w:t>
      </w:r>
      <w:r w:rsidR="00FB562B" w:rsidRPr="00FB562B">
        <w:t>both</w:t>
      </w:r>
      <w:r w:rsidR="002F2F40">
        <w:t xml:space="preserve"> the</w:t>
      </w:r>
      <w:r w:rsidR="00FB562B" w:rsidRPr="00FB562B">
        <w:t xml:space="preserve"> frontend and backen</w:t>
      </w:r>
      <w:r w:rsidR="002F2F40">
        <w:t>d</w:t>
      </w:r>
      <w:r w:rsidR="00FB562B" w:rsidRPr="00FB562B">
        <w:t>, and</w:t>
      </w:r>
      <w:r w:rsidR="002F2F40">
        <w:t xml:space="preserve"> will also </w:t>
      </w:r>
      <w:r w:rsidR="00FB562B" w:rsidRPr="00FB562B">
        <w:t>provide instructions for running the application locally</w:t>
      </w:r>
      <w:r w:rsidR="002F2F40">
        <w:t xml:space="preserve"> on a user’s machine</w:t>
      </w:r>
      <w:r w:rsidR="00FB562B" w:rsidRPr="00FB562B">
        <w:t xml:space="preserve">. Additionally, it will </w:t>
      </w:r>
      <w:r w:rsidR="0059101F">
        <w:t xml:space="preserve">cover </w:t>
      </w:r>
      <w:r w:rsidR="00FB562B" w:rsidRPr="00FB562B">
        <w:t xml:space="preserve">the functionality of the </w:t>
      </w:r>
      <w:r w:rsidR="002F2F40">
        <w:t>application</w:t>
      </w:r>
      <w:r w:rsidR="00FB562B" w:rsidRPr="00FB562B">
        <w:t>, including user interface and CRUD operations</w:t>
      </w:r>
      <w:bookmarkStart w:id="3" w:name="_Toc185700974"/>
      <w:bookmarkEnd w:id="2"/>
      <w:r w:rsidR="000C7B9A">
        <w:t xml:space="preserve"> and conclude with documenting</w:t>
      </w:r>
      <w:r w:rsidR="0059101F">
        <w:t xml:space="preserve"> various tests</w:t>
      </w:r>
      <w:r w:rsidR="000C7B9A">
        <w:t xml:space="preserve"> scenarios used</w:t>
      </w:r>
      <w:r w:rsidR="0059101F">
        <w:t xml:space="preserve"> to </w:t>
      </w:r>
      <w:r w:rsidR="008B723B">
        <w:t>determine correct functionality.</w:t>
      </w:r>
    </w:p>
    <w:p w14:paraId="0AE12B1A" w14:textId="669332A0" w:rsidR="00674012" w:rsidRDefault="00674012" w:rsidP="002A2E76">
      <w:pPr>
        <w:pStyle w:val="Heading2"/>
      </w:pPr>
      <w:r>
        <w:t>Technical Implementation</w:t>
      </w:r>
      <w:bookmarkEnd w:id="3"/>
    </w:p>
    <w:p w14:paraId="7A40A538" w14:textId="77777777" w:rsidR="00674012" w:rsidRPr="00674012" w:rsidRDefault="00674012" w:rsidP="00674012">
      <w:pPr>
        <w:pStyle w:val="Heading3"/>
      </w:pPr>
      <w:r w:rsidRPr="00674012">
        <w:t>Frontend</w:t>
      </w:r>
    </w:p>
    <w:p w14:paraId="54A7E218" w14:textId="45FAAC45" w:rsidR="00C33364" w:rsidRPr="00C33364" w:rsidRDefault="00674012" w:rsidP="00755748">
      <w:pPr>
        <w:pStyle w:val="ListBullet"/>
      </w:pPr>
      <w:r w:rsidRPr="00740C79">
        <w:rPr>
          <w:b/>
          <w:bCs/>
        </w:rPr>
        <w:t>HTML</w:t>
      </w:r>
      <w:r w:rsidR="00C33364">
        <w:rPr>
          <w:b/>
          <w:bCs/>
        </w:rPr>
        <w:t xml:space="preserve">: </w:t>
      </w:r>
      <w:r w:rsidR="00C33364" w:rsidRPr="00C33364">
        <w:t xml:space="preserve">The application uses HTML </w:t>
      </w:r>
      <w:r w:rsidR="001E1BFF">
        <w:t xml:space="preserve">to define the webpage’s structure and content which includes elements such as headings, tables, buttons and input fields. </w:t>
      </w:r>
    </w:p>
    <w:p w14:paraId="1D0F527A" w14:textId="419E7218" w:rsidR="00674012" w:rsidRDefault="00674012" w:rsidP="00C33364">
      <w:pPr>
        <w:pStyle w:val="ListBullet"/>
      </w:pPr>
      <w:r w:rsidRPr="00C33364">
        <w:rPr>
          <w:b/>
          <w:bCs/>
        </w:rPr>
        <w:t>CSS</w:t>
      </w:r>
      <w:r w:rsidRPr="00674012">
        <w:t xml:space="preserve">: The application </w:t>
      </w:r>
      <w:r w:rsidR="00740C79">
        <w:t>uses</w:t>
      </w:r>
      <w:r w:rsidRPr="00674012">
        <w:t xml:space="preserve"> CSS for </w:t>
      </w:r>
      <w:r w:rsidR="005167EE">
        <w:t xml:space="preserve">visual representation. </w:t>
      </w:r>
      <w:r w:rsidR="009B2B89">
        <w:t>It works in parallel with the HTML to improve the visual representation of the webpage.</w:t>
      </w:r>
      <w:r w:rsidR="00782ACC">
        <w:t xml:space="preserve"> It controls aspects such as colouring, fonts and spacing, maintaining consistent </w:t>
      </w:r>
      <w:r w:rsidR="00CD5057">
        <w:t>aesthetic</w:t>
      </w:r>
      <w:r w:rsidR="00782ACC">
        <w:t xml:space="preserve"> across </w:t>
      </w:r>
      <w:r w:rsidR="00CD5057">
        <w:t>the web page.</w:t>
      </w:r>
    </w:p>
    <w:p w14:paraId="24856A7C" w14:textId="1813DDE8" w:rsidR="001F5CC4" w:rsidRPr="00674012" w:rsidRDefault="00EA5E6F" w:rsidP="005167EE">
      <w:pPr>
        <w:pStyle w:val="ListBullet"/>
      </w:pPr>
      <w:r>
        <w:rPr>
          <w:b/>
          <w:bCs/>
        </w:rPr>
        <w:t>S</w:t>
      </w:r>
      <w:r w:rsidR="001F5CC4" w:rsidRPr="001F5CC4">
        <w:rPr>
          <w:b/>
          <w:bCs/>
        </w:rPr>
        <w:t>cript.js</w:t>
      </w:r>
      <w:r w:rsidR="001F5CC4" w:rsidRPr="00674012">
        <w:t xml:space="preserve">: Client-side JavaScript for AJAX </w:t>
      </w:r>
      <w:r w:rsidR="00E64A40">
        <w:t xml:space="preserve">enabling interactive </w:t>
      </w:r>
      <w:r w:rsidR="001F5CC4" w:rsidRPr="00674012">
        <w:t>operations</w:t>
      </w:r>
      <w:r w:rsidR="00B67FBF">
        <w:t xml:space="preserve"> such as </w:t>
      </w:r>
      <w:r w:rsidR="00A159A4">
        <w:t>fetching</w:t>
      </w:r>
      <w:r w:rsidR="00FF3E4D">
        <w:t xml:space="preserve"> and</w:t>
      </w:r>
      <w:r w:rsidR="00A159A4">
        <w:t xml:space="preserve"> data sending data </w:t>
      </w:r>
      <w:r w:rsidR="00B33D39">
        <w:t>to the server which allows for parts of the webpage to update without the need for the user to refresh manually.</w:t>
      </w:r>
    </w:p>
    <w:p w14:paraId="5F39DE05" w14:textId="77777777" w:rsidR="00674012" w:rsidRPr="00674012" w:rsidRDefault="00674012" w:rsidP="00674012">
      <w:pPr>
        <w:pStyle w:val="Heading3"/>
      </w:pPr>
      <w:r w:rsidRPr="00674012">
        <w:t>Backend</w:t>
      </w:r>
    </w:p>
    <w:p w14:paraId="4A0742F4" w14:textId="7D8B8165" w:rsidR="00674012" w:rsidRPr="00674012" w:rsidRDefault="0074762B" w:rsidP="00FC70F4">
      <w:r>
        <w:rPr>
          <w:b/>
          <w:bCs/>
        </w:rPr>
        <w:t>Server.js</w:t>
      </w:r>
      <w:r w:rsidR="00674012" w:rsidRPr="00296902">
        <w:rPr>
          <w:b/>
          <w:bCs/>
        </w:rPr>
        <w:t>:</w:t>
      </w:r>
      <w:r w:rsidR="00674012" w:rsidRPr="00674012">
        <w:t xml:space="preserve"> The RESTful API is built using Express.js</w:t>
      </w:r>
      <w:r w:rsidR="00212D4A">
        <w:t xml:space="preserve"> framework. The API handles server-side functionality </w:t>
      </w:r>
      <w:r w:rsidR="00AF038B">
        <w:t>such as performing CRUD requests from the client side</w:t>
      </w:r>
      <w:r w:rsidR="00DB14DE">
        <w:t>.</w:t>
      </w:r>
      <w:r w:rsidR="00FC70F4">
        <w:t xml:space="preserve"> The modular nature of t</w:t>
      </w:r>
      <w:r w:rsidR="00E97FAB">
        <w:t>his set up enables easier maintainable server-side code</w:t>
      </w:r>
      <w:r w:rsidR="006961BD">
        <w:t xml:space="preserve"> and allows for better scalability.</w:t>
      </w:r>
    </w:p>
    <w:p w14:paraId="4F31FCF1" w14:textId="3C48EA1E" w:rsidR="00645BBF" w:rsidRDefault="0043062D" w:rsidP="0043062D">
      <w:pPr>
        <w:pStyle w:val="Heading2"/>
      </w:pPr>
      <w:bookmarkStart w:id="4" w:name="_Toc185700975"/>
      <w:r>
        <w:t>Functionality of the website</w:t>
      </w:r>
      <w:bookmarkEnd w:id="4"/>
    </w:p>
    <w:p w14:paraId="323B3E0E" w14:textId="352AE0FC" w:rsidR="00D65318" w:rsidRPr="00D65318" w:rsidRDefault="00D65318" w:rsidP="00D65318">
      <w:pPr>
        <w:pStyle w:val="Heading3"/>
      </w:pPr>
      <w:r w:rsidRPr="00D65318">
        <w:t xml:space="preserve"> User Interface</w:t>
      </w:r>
    </w:p>
    <w:p w14:paraId="25C86C57" w14:textId="0CC33E54" w:rsidR="00D65318" w:rsidRDefault="00D65318" w:rsidP="005914E6">
      <w:pPr>
        <w:pStyle w:val="ListBullet"/>
      </w:pPr>
      <w:r w:rsidRPr="00E94399">
        <w:rPr>
          <w:b/>
          <w:bCs/>
        </w:rPr>
        <w:t>Search and Filter:</w:t>
      </w:r>
      <w:r w:rsidRPr="005914E6">
        <w:t xml:space="preserve"> A search </w:t>
      </w:r>
      <w:r w:rsidR="00FC7103">
        <w:t xml:space="preserve">functionality within the application allows the user to search using key words by title, author or genre. </w:t>
      </w:r>
      <w:r w:rsidR="00C61399">
        <w:t>They can do this be searching via the search bar or by using the genre filter</w:t>
      </w:r>
      <w:r w:rsidR="00DA51F7">
        <w:t>. Entering a search criterion automatically filters the table without needing to refresh the page.</w:t>
      </w:r>
    </w:p>
    <w:p w14:paraId="6CA772BE" w14:textId="31D85C84" w:rsidR="002440BE" w:rsidRPr="005914E6" w:rsidRDefault="002440BE" w:rsidP="005914E6">
      <w:pPr>
        <w:pStyle w:val="ListBullet"/>
      </w:pPr>
      <w:r>
        <w:rPr>
          <w:b/>
          <w:bCs/>
        </w:rPr>
        <w:t>CRUD Buttons:</w:t>
      </w:r>
      <w:r>
        <w:t xml:space="preserve"> </w:t>
      </w:r>
      <w:r w:rsidR="006270E5">
        <w:t>Each book displayed in the table has a</w:t>
      </w:r>
      <w:r w:rsidR="0071201E">
        <w:t xml:space="preserve"> ‘View’, ‘Edit’ and ‘Delete button under the ‘Actions’ column. The buttons provide clear </w:t>
      </w:r>
      <w:r w:rsidR="005630D1">
        <w:t xml:space="preserve">options to the user to enable easy interaction with book entries. </w:t>
      </w:r>
      <w:r w:rsidR="00FC7103">
        <w:t>To add a new book, the user can click the ‘Add new book’ button at the top left of the table.</w:t>
      </w:r>
    </w:p>
    <w:p w14:paraId="4ED31E2A" w14:textId="25FCAB2E" w:rsidR="00D65318" w:rsidRPr="00D65318" w:rsidRDefault="00D65318" w:rsidP="00D65318">
      <w:pPr>
        <w:pStyle w:val="Heading3"/>
      </w:pPr>
      <w:r w:rsidRPr="00D65318">
        <w:t>CRUD Operations</w:t>
      </w:r>
    </w:p>
    <w:p w14:paraId="14390D33" w14:textId="6A6370AE" w:rsidR="00D65318" w:rsidRPr="005914E6" w:rsidRDefault="00D65318" w:rsidP="005914E6">
      <w:pPr>
        <w:pStyle w:val="ListBullet"/>
      </w:pPr>
      <w:r w:rsidRPr="00AE44C2">
        <w:rPr>
          <w:b/>
          <w:bCs/>
        </w:rPr>
        <w:t>Create:</w:t>
      </w:r>
      <w:r w:rsidRPr="005914E6">
        <w:t xml:space="preserve"> </w:t>
      </w:r>
      <w:r w:rsidR="00F327D8">
        <w:t>Users can add books to the database by click</w:t>
      </w:r>
      <w:r w:rsidR="00F07950">
        <w:t>ing</w:t>
      </w:r>
      <w:r w:rsidR="00F327D8">
        <w:t xml:space="preserve"> the </w:t>
      </w:r>
      <w:r w:rsidR="00563096">
        <w:t>‘</w:t>
      </w:r>
      <w:r w:rsidR="00F327D8">
        <w:t xml:space="preserve">Add </w:t>
      </w:r>
      <w:r w:rsidR="00563096">
        <w:t>N</w:t>
      </w:r>
      <w:r w:rsidR="00F327D8">
        <w:t xml:space="preserve">ew </w:t>
      </w:r>
      <w:r w:rsidR="00563096">
        <w:t>B</w:t>
      </w:r>
      <w:r w:rsidR="00F327D8">
        <w:t>ook</w:t>
      </w:r>
      <w:r w:rsidR="00563096">
        <w:t>’</w:t>
      </w:r>
      <w:r w:rsidR="00F327D8">
        <w:t xml:space="preserve"> button. This triggers a modal form where the user can enter the book details</w:t>
      </w:r>
      <w:r w:rsidR="00B967C8">
        <w:t xml:space="preserve">. Once the form is complete, the user can submit the details to the database. </w:t>
      </w:r>
    </w:p>
    <w:p w14:paraId="6BBC0C21" w14:textId="0470616D" w:rsidR="00D65318" w:rsidRPr="005914E6" w:rsidRDefault="00D65318" w:rsidP="005914E6">
      <w:pPr>
        <w:pStyle w:val="ListBullet"/>
      </w:pPr>
      <w:r w:rsidRPr="00AE44C2">
        <w:rPr>
          <w:b/>
          <w:bCs/>
        </w:rPr>
        <w:t>Read:</w:t>
      </w:r>
      <w:r w:rsidRPr="005914E6">
        <w:t xml:space="preserve"> </w:t>
      </w:r>
      <w:r w:rsidR="00563096">
        <w:t xml:space="preserve">To view more details about the book, the user can click the ‘View’ button </w:t>
      </w:r>
      <w:r w:rsidR="00EA2FAA">
        <w:t>on a selected book which triggers a modal that displays additional details</w:t>
      </w:r>
      <w:r w:rsidR="00D66872">
        <w:t>. In this case, it brings up</w:t>
      </w:r>
      <w:r w:rsidR="0080071E">
        <w:t xml:space="preserve"> the fields in the table as well as</w:t>
      </w:r>
      <w:r w:rsidR="00D66872">
        <w:t xml:space="preserve"> a short synopsis of the book.</w:t>
      </w:r>
      <w:r w:rsidR="00563096">
        <w:t xml:space="preserve"> </w:t>
      </w:r>
    </w:p>
    <w:p w14:paraId="282A4D71" w14:textId="54389A50" w:rsidR="00D65318" w:rsidRPr="005914E6" w:rsidRDefault="00D65318" w:rsidP="005914E6">
      <w:pPr>
        <w:pStyle w:val="ListBullet"/>
      </w:pPr>
      <w:r w:rsidRPr="00AE44C2">
        <w:rPr>
          <w:b/>
          <w:bCs/>
        </w:rPr>
        <w:t>Update:</w:t>
      </w:r>
      <w:r w:rsidRPr="005914E6">
        <w:t xml:space="preserve"> Users can edit book information </w:t>
      </w:r>
      <w:r w:rsidR="00901988">
        <w:t>by clicking the ‘Edit’ button</w:t>
      </w:r>
      <w:r w:rsidR="0080071E">
        <w:t xml:space="preserve"> on a selected book which triggers a modal which is prepopulated with the </w:t>
      </w:r>
      <w:r w:rsidR="00E446D6">
        <w:t>book’s</w:t>
      </w:r>
      <w:r w:rsidR="0080071E">
        <w:t xml:space="preserve"> current details. This allows users to </w:t>
      </w:r>
      <w:r w:rsidR="00E446D6">
        <w:t xml:space="preserve">tweak existing text or to completely update the text depending on the need. Once the form is complete, the user </w:t>
      </w:r>
      <w:r w:rsidR="005B399D">
        <w:t>then submits the updated data to the database.</w:t>
      </w:r>
    </w:p>
    <w:p w14:paraId="79E9C0D6" w14:textId="04951B28" w:rsidR="00D65318" w:rsidRPr="005914E6" w:rsidRDefault="00D65318" w:rsidP="005914E6">
      <w:pPr>
        <w:pStyle w:val="ListBullet"/>
      </w:pPr>
      <w:r w:rsidRPr="00AE44C2">
        <w:rPr>
          <w:b/>
          <w:bCs/>
        </w:rPr>
        <w:t>Delete:</w:t>
      </w:r>
      <w:r w:rsidRPr="005914E6">
        <w:t xml:space="preserve"> Books can be removed from the database</w:t>
      </w:r>
      <w:r w:rsidR="00901988">
        <w:t xml:space="preserve"> by clicking the ‘Delete’ button</w:t>
      </w:r>
      <w:r w:rsidR="005B399D">
        <w:t xml:space="preserve"> on a selected book. This triggers a confirmation prompt </w:t>
      </w:r>
      <w:r w:rsidR="009B69EB">
        <w:t>by</w:t>
      </w:r>
      <w:r w:rsidR="005B399D">
        <w:t xml:space="preserve"> asking the user if they’re sure they wish to delete the book.</w:t>
      </w:r>
      <w:r w:rsidR="002808E2">
        <w:t xml:space="preserve"> Once the user has confirmed the delete, the book will be removed from the database.</w:t>
      </w:r>
    </w:p>
    <w:p w14:paraId="1797DB50" w14:textId="08F73863" w:rsidR="00D65318" w:rsidRPr="00D65318" w:rsidRDefault="00D65318" w:rsidP="00D65318">
      <w:pPr>
        <w:pStyle w:val="Heading3"/>
      </w:pPr>
      <w:r w:rsidRPr="00D65318">
        <w:t>RESTful API</w:t>
      </w:r>
    </w:p>
    <w:p w14:paraId="37C5526C" w14:textId="77777777" w:rsidR="00D65318" w:rsidRPr="00D65318" w:rsidRDefault="00D65318" w:rsidP="00D65318">
      <w:r w:rsidRPr="00D65318">
        <w:t>The backend API, implemented using Node.js, supports:</w:t>
      </w:r>
    </w:p>
    <w:p w14:paraId="27F7C237" w14:textId="42DC7235" w:rsidR="00D65318" w:rsidRPr="00D65318" w:rsidRDefault="00D65318" w:rsidP="00755748">
      <w:pPr>
        <w:pStyle w:val="ListBulletNoSpacing"/>
      </w:pPr>
      <w:r w:rsidRPr="00E94399">
        <w:rPr>
          <w:b/>
          <w:bCs/>
        </w:rPr>
        <w:t>GET</w:t>
      </w:r>
      <w:r w:rsidR="00845CEB">
        <w:rPr>
          <w:b/>
          <w:bCs/>
        </w:rPr>
        <w:t>:</w:t>
      </w:r>
      <w:r w:rsidRPr="00D65318">
        <w:t xml:space="preserve"> </w:t>
      </w:r>
      <w:r w:rsidR="006A4F84">
        <w:t xml:space="preserve">The API handles get requests to retrieve book </w:t>
      </w:r>
      <w:proofErr w:type="gramStart"/>
      <w:r w:rsidR="006A4F84">
        <w:t>data</w:t>
      </w:r>
      <w:proofErr w:type="gramEnd"/>
      <w:r w:rsidR="006A4F84">
        <w:t xml:space="preserve"> which is triggered by loading the page, searching and </w:t>
      </w:r>
      <w:r w:rsidR="007A0BB4">
        <w:t>filtering. The server responds to the requests with a JSON array containing the relevant book data.</w:t>
      </w:r>
    </w:p>
    <w:p w14:paraId="66E28EAC" w14:textId="0421CBB7" w:rsidR="00D65318" w:rsidRPr="00D65318" w:rsidRDefault="00D65318" w:rsidP="00755748">
      <w:pPr>
        <w:pStyle w:val="ListBulletNoSpacing"/>
      </w:pPr>
      <w:r w:rsidRPr="00E94399">
        <w:rPr>
          <w:b/>
          <w:bCs/>
        </w:rPr>
        <w:t>POST</w:t>
      </w:r>
      <w:r w:rsidR="00845CEB">
        <w:rPr>
          <w:b/>
          <w:bCs/>
        </w:rPr>
        <w:t>:</w:t>
      </w:r>
      <w:r w:rsidRPr="00D65318">
        <w:t xml:space="preserve"> </w:t>
      </w:r>
      <w:r w:rsidR="00C756FA">
        <w:t xml:space="preserve">These requests are used to add new books to the database. When a user submits a form to add a book, </w:t>
      </w:r>
      <w:r w:rsidR="009269FF">
        <w:t xml:space="preserve">a POST request </w:t>
      </w:r>
      <w:r w:rsidR="0001282F">
        <w:t>to the server which handles the inputted data.</w:t>
      </w:r>
    </w:p>
    <w:p w14:paraId="1C883C65" w14:textId="3A578734" w:rsidR="00D65318" w:rsidRPr="00D65318" w:rsidRDefault="00D65318" w:rsidP="00755748">
      <w:pPr>
        <w:pStyle w:val="ListBulletNoSpacing"/>
      </w:pPr>
      <w:r w:rsidRPr="00E94399">
        <w:rPr>
          <w:b/>
          <w:bCs/>
        </w:rPr>
        <w:t>PUT/PATCH</w:t>
      </w:r>
      <w:r w:rsidR="00845CEB">
        <w:rPr>
          <w:b/>
          <w:bCs/>
        </w:rPr>
        <w:t>:</w:t>
      </w:r>
      <w:r w:rsidRPr="00D65318">
        <w:t xml:space="preserve"> </w:t>
      </w:r>
      <w:r w:rsidR="0001282F">
        <w:t xml:space="preserve">These are sent to the </w:t>
      </w:r>
      <w:r w:rsidR="00D95620">
        <w:t xml:space="preserve">server when a user updates an existing book record. The server then updates the relevant </w:t>
      </w:r>
      <w:r w:rsidR="00A96E96">
        <w:t>record in the database.</w:t>
      </w:r>
    </w:p>
    <w:p w14:paraId="3181B55A" w14:textId="684581F9" w:rsidR="00D65318" w:rsidRPr="00D65318" w:rsidRDefault="00D65318" w:rsidP="00755748">
      <w:pPr>
        <w:pStyle w:val="ListBulletNoSpacing"/>
      </w:pPr>
      <w:r w:rsidRPr="00E94399">
        <w:rPr>
          <w:b/>
          <w:bCs/>
        </w:rPr>
        <w:t>DELETE</w:t>
      </w:r>
      <w:r w:rsidR="00845CEB">
        <w:rPr>
          <w:b/>
          <w:bCs/>
        </w:rPr>
        <w:t>:</w:t>
      </w:r>
      <w:r w:rsidRPr="00D65318">
        <w:t xml:space="preserve"> </w:t>
      </w:r>
      <w:r w:rsidR="00A96E96">
        <w:t xml:space="preserve">These requests are sent to the server when a user deleted a book from the </w:t>
      </w:r>
      <w:r w:rsidR="009433F2">
        <w:t>database.</w:t>
      </w:r>
    </w:p>
    <w:p w14:paraId="5816FC2F" w14:textId="6B430E59" w:rsidR="00D65318" w:rsidRPr="00D65318" w:rsidRDefault="00D65318" w:rsidP="00D65318">
      <w:pPr>
        <w:pStyle w:val="Heading3"/>
      </w:pPr>
      <w:r w:rsidRPr="00D65318">
        <w:t>Polling and Real-Time Updates</w:t>
      </w:r>
    </w:p>
    <w:p w14:paraId="1C6E6064" w14:textId="0A8E7982" w:rsidR="00124FAC" w:rsidRDefault="00D65318" w:rsidP="008B723B">
      <w:r w:rsidRPr="00D65318">
        <w:t>The application incorporates polling to refresh the book list at regular intervals, ensuring users always have access to the latest information.</w:t>
      </w:r>
      <w:r w:rsidR="00AE538C">
        <w:t xml:space="preserve"> If data is update</w:t>
      </w:r>
      <w:r w:rsidR="00D44D33">
        <w:t>d</w:t>
      </w:r>
      <w:r w:rsidR="00AE538C">
        <w:t xml:space="preserve"> in the </w:t>
      </w:r>
      <w:r w:rsidR="004C1094">
        <w:t>server.js file, the server will need to be restarted however the polling request will fetch the updated data once the server is running again.</w:t>
      </w:r>
    </w:p>
    <w:p w14:paraId="2DC460FD" w14:textId="7EDFF60F" w:rsidR="00C32673" w:rsidRDefault="00C32673" w:rsidP="00D76572">
      <w:pPr>
        <w:pStyle w:val="Heading2"/>
      </w:pPr>
      <w:bookmarkStart w:id="5" w:name="_Toc185700976"/>
      <w:r>
        <w:t xml:space="preserve">Instructions for </w:t>
      </w:r>
      <w:r w:rsidR="00E94399">
        <w:t>R</w:t>
      </w:r>
      <w:r>
        <w:t xml:space="preserve">unning the </w:t>
      </w:r>
      <w:r w:rsidR="00E94399">
        <w:t>A</w:t>
      </w:r>
      <w:r>
        <w:t xml:space="preserve">pplication </w:t>
      </w:r>
      <w:r w:rsidR="00E94399">
        <w:t>L</w:t>
      </w:r>
      <w:r>
        <w:t>ocally</w:t>
      </w:r>
      <w:bookmarkEnd w:id="5"/>
    </w:p>
    <w:p w14:paraId="71F76352" w14:textId="5952B46B" w:rsidR="00C32673" w:rsidRPr="00C32673" w:rsidRDefault="00C32673" w:rsidP="000B207B">
      <w:r w:rsidRPr="00C32673">
        <w:t>To run the Book Library" web application on your local machine, follow these steps:</w:t>
      </w:r>
    </w:p>
    <w:p w14:paraId="3AAA32C1" w14:textId="77777777" w:rsidR="00C32673" w:rsidRPr="00C32673" w:rsidRDefault="00C32673" w:rsidP="00D76572">
      <w:pPr>
        <w:pStyle w:val="Heading3"/>
      </w:pPr>
      <w:r w:rsidRPr="00C32673">
        <w:t>Prerequisites:</w:t>
      </w:r>
    </w:p>
    <w:p w14:paraId="2E69FA98" w14:textId="33253CF0" w:rsidR="00C32673" w:rsidRPr="002B7010" w:rsidRDefault="00C32673" w:rsidP="006C10B9">
      <w:pPr>
        <w:pStyle w:val="ListBullet"/>
      </w:pPr>
      <w:r w:rsidRPr="002B7010">
        <w:t xml:space="preserve">Install </w:t>
      </w:r>
      <w:hyperlink r:id="rId17" w:tgtFrame="_new" w:history="1">
        <w:r w:rsidRPr="002B7010">
          <w:rPr>
            <w:rStyle w:val="Hyperlink"/>
            <w:rFonts w:ascii="Arial" w:hAnsi="Arial"/>
            <w:u w:val="none"/>
          </w:rPr>
          <w:t>Node.js</w:t>
        </w:r>
      </w:hyperlink>
      <w:r w:rsidRPr="002B7010">
        <w:t xml:space="preserve"> </w:t>
      </w:r>
    </w:p>
    <w:p w14:paraId="32BF62F3" w14:textId="14A0E601" w:rsidR="00C32673" w:rsidRPr="00C32673" w:rsidRDefault="000B207B" w:rsidP="006C10B9">
      <w:pPr>
        <w:pStyle w:val="ListBullet"/>
      </w:pPr>
      <w:r>
        <w:t>Install a code editor such as</w:t>
      </w:r>
      <w:r w:rsidR="00C32673" w:rsidRPr="00C32673">
        <w:t xml:space="preserve"> V</w:t>
      </w:r>
      <w:r w:rsidR="005914E6">
        <w:t xml:space="preserve">isual </w:t>
      </w:r>
      <w:r w:rsidR="00C32673" w:rsidRPr="00C32673">
        <w:t>S</w:t>
      </w:r>
      <w:r w:rsidR="005914E6">
        <w:t>tudio</w:t>
      </w:r>
      <w:r w:rsidR="00C32673" w:rsidRPr="00C32673">
        <w:t xml:space="preserve"> Code</w:t>
      </w:r>
      <w:r w:rsidR="00201FCF">
        <w:t xml:space="preserve"> </w:t>
      </w:r>
      <w:r w:rsidR="002B7010">
        <w:t>(recommended if intending to make updates to the code.)</w:t>
      </w:r>
    </w:p>
    <w:p w14:paraId="7343D3EC" w14:textId="77777777" w:rsidR="00C32673" w:rsidRPr="00C32673" w:rsidRDefault="00C32673" w:rsidP="00D76572">
      <w:pPr>
        <w:pStyle w:val="Heading3"/>
      </w:pPr>
      <w:r w:rsidRPr="00C32673">
        <w:t>Download the Project:</w:t>
      </w:r>
    </w:p>
    <w:p w14:paraId="0C260829" w14:textId="77777777" w:rsidR="00C32673" w:rsidRPr="00C32673" w:rsidRDefault="00C32673" w:rsidP="00E15827">
      <w:pPr>
        <w:pStyle w:val="ListBullet"/>
      </w:pPr>
      <w:r w:rsidRPr="00C32673">
        <w:t>Download the project folder and extract it to a directory of your choice.</w:t>
      </w:r>
    </w:p>
    <w:p w14:paraId="2A13D773" w14:textId="77777777" w:rsidR="00C32673" w:rsidRPr="00C32673" w:rsidRDefault="00C32673" w:rsidP="00D76572">
      <w:pPr>
        <w:pStyle w:val="Heading3"/>
      </w:pPr>
      <w:r w:rsidRPr="00C32673">
        <w:t>Install Dependencies:</w:t>
      </w:r>
    </w:p>
    <w:p w14:paraId="563D265A" w14:textId="36856BF9" w:rsidR="00C32673" w:rsidRDefault="00C32673" w:rsidP="00AB1B1B">
      <w:pPr>
        <w:pStyle w:val="ListNumber"/>
      </w:pPr>
      <w:r w:rsidRPr="00C32673">
        <w:t>Open a terminal</w:t>
      </w:r>
    </w:p>
    <w:p w14:paraId="12E8B34D" w14:textId="06332C8D" w:rsidR="00E6521D" w:rsidRDefault="00E6521D" w:rsidP="00AB1B1B">
      <w:pPr>
        <w:pStyle w:val="ListNumber"/>
      </w:pPr>
      <w:r>
        <w:t>Use command cd [directory] to navigate to the server directory.</w:t>
      </w:r>
    </w:p>
    <w:p w14:paraId="7317F147" w14:textId="19892160" w:rsidR="00E6521D" w:rsidRDefault="00E6521D" w:rsidP="00AB1B1B">
      <w:pPr>
        <w:pStyle w:val="ListNumber"/>
      </w:pPr>
      <w:r>
        <w:t xml:space="preserve">Install </w:t>
      </w:r>
      <w:r w:rsidR="000D79CF">
        <w:t>Node Modules by using the command ‘</w:t>
      </w:r>
      <w:proofErr w:type="spellStart"/>
      <w:r w:rsidR="000D79CF">
        <w:t>npm</w:t>
      </w:r>
      <w:proofErr w:type="spellEnd"/>
      <w:r w:rsidR="000D79CF">
        <w:t xml:space="preserve"> install’</w:t>
      </w:r>
    </w:p>
    <w:p w14:paraId="07452660" w14:textId="77777777" w:rsidR="000D79CF" w:rsidRPr="00C32673" w:rsidRDefault="000D79CF" w:rsidP="00AB1B1B">
      <w:pPr>
        <w:pStyle w:val="ListNumber"/>
        <w:numPr>
          <w:ilvl w:val="0"/>
          <w:numId w:val="0"/>
        </w:numPr>
      </w:pPr>
    </w:p>
    <w:p w14:paraId="6580A44C" w14:textId="77777777" w:rsidR="00704F9E" w:rsidRDefault="00915910" w:rsidP="00704F9E">
      <w:pPr>
        <w:keepNext/>
        <w:jc w:val="center"/>
      </w:pPr>
      <w:r w:rsidRPr="00915910">
        <w:rPr>
          <w:noProof/>
        </w:rPr>
        <w:drawing>
          <wp:inline distT="0" distB="0" distL="0" distR="0" wp14:anchorId="49464C02" wp14:editId="58110D53">
            <wp:extent cx="4001328" cy="3240000"/>
            <wp:effectExtent l="0" t="0" r="0" b="0"/>
            <wp:docPr id="1123668101" name="Picture 1" descr="A screenshot of a computer program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23668101" name="Picture 1" descr="A screenshot of a computer program&#10;&#10;Description automatically generated"/>
                    <pic:cNvPicPr/>
                  </pic:nvPicPr>
                  <pic:blipFill>
                    <a:blip r:embed="rId18"/>
                    <a:stretch>
                      <a:fillRect/>
                    </a:stretch>
                  </pic:blipFill>
                  <pic:spPr>
                    <a:xfrm>
                      <a:off x="0" y="0"/>
                      <a:ext cx="4001328" cy="32400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B6A6F81" w14:textId="77692481" w:rsidR="00915910" w:rsidRPr="00C32673" w:rsidRDefault="00704F9E" w:rsidP="00704F9E">
      <w:pPr>
        <w:pStyle w:val="Caption"/>
      </w:pPr>
      <w:bookmarkStart w:id="6" w:name="_Toc185700979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A06696">
        <w:rPr>
          <w:noProof/>
        </w:rPr>
        <w:t>1</w:t>
      </w:r>
      <w:r>
        <w:fldChar w:fldCharType="end"/>
      </w:r>
      <w:r>
        <w:t>: Install Node Modules</w:t>
      </w:r>
      <w:bookmarkEnd w:id="6"/>
    </w:p>
    <w:p w14:paraId="11D2A965" w14:textId="77777777" w:rsidR="00C32673" w:rsidRDefault="00C32673" w:rsidP="00D76572">
      <w:pPr>
        <w:pStyle w:val="Heading3"/>
      </w:pPr>
      <w:r w:rsidRPr="00C32673">
        <w:t>Run the Server:</w:t>
      </w:r>
    </w:p>
    <w:p w14:paraId="5314E54C" w14:textId="0EE2325A" w:rsidR="00704F9E" w:rsidRPr="00AB1B1B" w:rsidRDefault="00665EA1" w:rsidP="00AB1B1B">
      <w:pPr>
        <w:pStyle w:val="ListNumber"/>
        <w:numPr>
          <w:ilvl w:val="0"/>
          <w:numId w:val="39"/>
        </w:numPr>
      </w:pPr>
      <w:r w:rsidRPr="00AB1B1B">
        <w:t>Ensure that the terminal i</w:t>
      </w:r>
      <w:r w:rsidR="00CA1CE3">
        <w:t>s</w:t>
      </w:r>
      <w:r w:rsidRPr="00AB1B1B">
        <w:t xml:space="preserve"> pointing at the server folder as in the previous step</w:t>
      </w:r>
      <w:r w:rsidR="00F10DA6" w:rsidRPr="00AB1B1B">
        <w:t>.</w:t>
      </w:r>
    </w:p>
    <w:p w14:paraId="5E9D3386" w14:textId="19884989" w:rsidR="00665EA1" w:rsidRPr="00AB1B1B" w:rsidRDefault="00665EA1" w:rsidP="00AB1B1B">
      <w:pPr>
        <w:pStyle w:val="ListNumber"/>
      </w:pPr>
      <w:r w:rsidRPr="00AB1B1B">
        <w:t>Run command ‘</w:t>
      </w:r>
      <w:proofErr w:type="spellStart"/>
      <w:r w:rsidRPr="00AB1B1B">
        <w:t>npm</w:t>
      </w:r>
      <w:proofErr w:type="spellEnd"/>
      <w:r w:rsidRPr="00AB1B1B">
        <w:t xml:space="preserve"> run start’</w:t>
      </w:r>
      <w:r w:rsidR="00F10DA6" w:rsidRPr="00AB1B1B">
        <w:t>.</w:t>
      </w:r>
    </w:p>
    <w:p w14:paraId="71F70596" w14:textId="1D2905F3" w:rsidR="00343DA8" w:rsidRPr="00AB1B1B" w:rsidRDefault="00343DA8" w:rsidP="00AB1B1B">
      <w:pPr>
        <w:pStyle w:val="ListNumber"/>
      </w:pPr>
      <w:r w:rsidRPr="00AB1B1B">
        <w:t>To stop running the sever, run ‘control + c’ followed by ‘Y’ when prompted.</w:t>
      </w:r>
    </w:p>
    <w:p w14:paraId="38681138" w14:textId="0AD5CA99" w:rsidR="00F10DA6" w:rsidRPr="00704F9E" w:rsidRDefault="00F10DA6" w:rsidP="003022B0">
      <w:r>
        <w:t xml:space="preserve">This server is set to run on port 3000 therefore if you type the </w:t>
      </w:r>
      <w:r w:rsidR="003022B0">
        <w:t>URL</w:t>
      </w:r>
      <w:r>
        <w:t xml:space="preserve"> ‘http</w:t>
      </w:r>
      <w:r w:rsidR="003022B0">
        <w:t>://localhost:3000’ into your browser, you should be able to see that the server is running.</w:t>
      </w:r>
    </w:p>
    <w:p w14:paraId="1619FF28" w14:textId="77777777" w:rsidR="003022B0" w:rsidRDefault="00BC608D" w:rsidP="003022B0">
      <w:pPr>
        <w:keepNext/>
        <w:jc w:val="center"/>
      </w:pPr>
      <w:r w:rsidRPr="00BC608D">
        <w:rPr>
          <w:noProof/>
        </w:rPr>
        <w:drawing>
          <wp:inline distT="0" distB="0" distL="0" distR="0" wp14:anchorId="2DF39EA3" wp14:editId="0D0E77F6">
            <wp:extent cx="4009032" cy="3240000"/>
            <wp:effectExtent l="0" t="0" r="0" b="0"/>
            <wp:docPr id="190065473" name="Picture 1" descr="A screenshot of a computer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90065473" name="Picture 1" descr="A screenshot of a computer&#10;&#10;Description automatically generated"/>
                    <pic:cNvPicPr/>
                  </pic:nvPicPr>
                  <pic:blipFill>
                    <a:blip r:embed="rId19"/>
                    <a:stretch>
                      <a:fillRect/>
                    </a:stretch>
                  </pic:blipFill>
                  <pic:spPr>
                    <a:xfrm>
                      <a:off x="0" y="0"/>
                      <a:ext cx="4009032" cy="3240000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45D9EECD" w14:textId="31305CF9" w:rsidR="00BC608D" w:rsidRPr="00C32673" w:rsidRDefault="003022B0" w:rsidP="003022B0">
      <w:pPr>
        <w:pStyle w:val="Caption"/>
      </w:pPr>
      <w:bookmarkStart w:id="7" w:name="_Toc185700980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A06696">
        <w:rPr>
          <w:noProof/>
        </w:rPr>
        <w:t>2</w:t>
      </w:r>
      <w:r>
        <w:fldChar w:fldCharType="end"/>
      </w:r>
      <w:r>
        <w:t>: Start Running the Server</w:t>
      </w:r>
      <w:bookmarkEnd w:id="7"/>
    </w:p>
    <w:p w14:paraId="40FA4F30" w14:textId="77777777" w:rsidR="00C32673" w:rsidRDefault="00C32673" w:rsidP="00D76572">
      <w:pPr>
        <w:pStyle w:val="Heading3"/>
      </w:pPr>
      <w:r w:rsidRPr="00C32673">
        <w:t>Open the Application:</w:t>
      </w:r>
    </w:p>
    <w:p w14:paraId="15D63624" w14:textId="46BA9F4E" w:rsidR="00F67A67" w:rsidRDefault="00F67A67" w:rsidP="004D01A0">
      <w:r>
        <w:t>Navigate to the ‘index.html’ file in the root directory and simply open it in your selected web</w:t>
      </w:r>
      <w:r w:rsidR="004D01A0">
        <w:t xml:space="preserve"> </w:t>
      </w:r>
      <w:r>
        <w:t>browser.</w:t>
      </w:r>
    </w:p>
    <w:p w14:paraId="73206FA0" w14:textId="77777777" w:rsidR="00B03977" w:rsidRDefault="00B03977" w:rsidP="004D01A0">
      <w:pPr>
        <w:jc w:val="center"/>
      </w:pPr>
      <w:r w:rsidRPr="00B03977">
        <w:rPr>
          <w:noProof/>
        </w:rPr>
        <w:drawing>
          <wp:inline distT="0" distB="0" distL="0" distR="0" wp14:anchorId="5B8A029C" wp14:editId="0B51AFFB">
            <wp:extent cx="3960000" cy="2342148"/>
            <wp:effectExtent l="0" t="0" r="2540" b="1270"/>
            <wp:docPr id="866121475" name="Picture 1" descr="A screenshot of a computer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66121475" name="Picture 1" descr="A screenshot of a computer&#10;&#10;Description automatically generated"/>
                    <pic:cNvPicPr/>
                  </pic:nvPicPr>
                  <pic:blipFill>
                    <a:blip r:embed="rId20"/>
                    <a:stretch>
                      <a:fillRect/>
                    </a:stretch>
                  </pic:blipFill>
                  <pic:spPr>
                    <a:xfrm>
                      <a:off x="0" y="0"/>
                      <a:ext cx="3960000" cy="2342148"/>
                    </a:xfrm>
                    <a:prstGeom prst="rect">
                      <a:avLst/>
                    </a:prstGeom>
                  </pic:spPr>
                </pic:pic>
              </a:graphicData>
            </a:graphic>
          </wp:inline>
        </w:drawing>
      </w:r>
    </w:p>
    <w:p w14:paraId="13F8A1E1" w14:textId="2851854A" w:rsidR="00B03977" w:rsidRPr="00F67A67" w:rsidRDefault="00B03977" w:rsidP="00B03977">
      <w:pPr>
        <w:pStyle w:val="Caption"/>
      </w:pPr>
      <w:bookmarkStart w:id="8" w:name="_Toc185700981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A06696">
        <w:rPr>
          <w:noProof/>
        </w:rPr>
        <w:t>3</w:t>
      </w:r>
      <w:r>
        <w:fldChar w:fldCharType="end"/>
      </w:r>
      <w:r>
        <w:t>: Opening the Index.html file</w:t>
      </w:r>
      <w:bookmarkEnd w:id="8"/>
    </w:p>
    <w:p w14:paraId="028AA98C" w14:textId="77777777" w:rsidR="00AB1B1B" w:rsidRDefault="00AB1B1B">
      <w:pPr>
        <w:spacing w:after="0" w:line="240" w:lineRule="auto"/>
        <w:rPr>
          <w:rFonts w:asciiTheme="majorHAnsi" w:eastAsiaTheme="majorEastAsia" w:hAnsiTheme="majorHAnsi" w:cstheme="majorBidi"/>
          <w:b/>
          <w:color w:val="3494BA" w:themeColor="accent1"/>
          <w:sz w:val="24"/>
          <w:szCs w:val="26"/>
        </w:rPr>
      </w:pPr>
      <w:r>
        <w:br w:type="page"/>
      </w:r>
    </w:p>
    <w:p w14:paraId="71F55C9E" w14:textId="34250163" w:rsidR="007C4BC5" w:rsidRDefault="005A16A7" w:rsidP="007C4BC5">
      <w:pPr>
        <w:pStyle w:val="Heading2"/>
      </w:pPr>
      <w:r>
        <w:t xml:space="preserve"> </w:t>
      </w:r>
      <w:bookmarkStart w:id="9" w:name="_Toc185700977"/>
      <w:r w:rsidR="00AB1B1B">
        <w:t>Book Library Application Testing</w:t>
      </w:r>
      <w:bookmarkEnd w:id="9"/>
    </w:p>
    <w:tbl>
      <w:tblPr>
        <w:tblStyle w:val="TableGrid"/>
        <w:tblW w:w="0" w:type="auto"/>
        <w:tblLook w:val="04A0" w:firstRow="1" w:lastRow="0" w:firstColumn="1" w:lastColumn="0" w:noHBand="0" w:noVBand="1"/>
      </w:tblPr>
      <w:tblGrid>
        <w:gridCol w:w="1283"/>
        <w:gridCol w:w="1973"/>
        <w:gridCol w:w="2440"/>
        <w:gridCol w:w="3933"/>
      </w:tblGrid>
      <w:tr w:rsidR="00042D10" w14:paraId="4F729063" w14:textId="77777777" w:rsidTr="00042D10">
        <w:tc>
          <w:tcPr>
            <w:tcW w:w="1283" w:type="dxa"/>
          </w:tcPr>
          <w:p w14:paraId="14223045" w14:textId="57B4910E" w:rsidR="0031262F" w:rsidRDefault="0031262F" w:rsidP="00BA36D6">
            <w:pPr>
              <w:pStyle w:val="Table-Heading"/>
            </w:pPr>
            <w:r>
              <w:t>Test Title</w:t>
            </w:r>
          </w:p>
        </w:tc>
        <w:tc>
          <w:tcPr>
            <w:tcW w:w="1973" w:type="dxa"/>
          </w:tcPr>
          <w:p w14:paraId="7EA28388" w14:textId="0F8E66D4" w:rsidR="0031262F" w:rsidRDefault="0031262F" w:rsidP="00BA36D6">
            <w:pPr>
              <w:pStyle w:val="Table-Heading"/>
            </w:pPr>
            <w:r>
              <w:t>Test Description</w:t>
            </w:r>
          </w:p>
        </w:tc>
        <w:tc>
          <w:tcPr>
            <w:tcW w:w="2440" w:type="dxa"/>
          </w:tcPr>
          <w:p w14:paraId="3B9CE8A6" w14:textId="0AA03DC4" w:rsidR="0031262F" w:rsidRDefault="0031262F" w:rsidP="00BA36D6">
            <w:pPr>
              <w:pStyle w:val="Table-Heading"/>
            </w:pPr>
            <w:r>
              <w:t>Expected Outcome</w:t>
            </w:r>
          </w:p>
        </w:tc>
        <w:tc>
          <w:tcPr>
            <w:tcW w:w="3933" w:type="dxa"/>
          </w:tcPr>
          <w:p w14:paraId="0D96060B" w14:textId="7DB6067C" w:rsidR="0031262F" w:rsidRDefault="0031262F" w:rsidP="00BA36D6">
            <w:pPr>
              <w:pStyle w:val="Table-Heading"/>
            </w:pPr>
            <w:r>
              <w:t>Actual Outcome</w:t>
            </w:r>
          </w:p>
        </w:tc>
      </w:tr>
      <w:tr w:rsidR="00042D10" w14:paraId="2858BA27" w14:textId="77777777" w:rsidTr="00042D10">
        <w:tc>
          <w:tcPr>
            <w:tcW w:w="1283" w:type="dxa"/>
          </w:tcPr>
          <w:p w14:paraId="298C422D" w14:textId="2EB3C3B4" w:rsidR="001503DC" w:rsidRDefault="001503DC" w:rsidP="001503DC">
            <w:pPr>
              <w:pStyle w:val="Table-Text"/>
            </w:pPr>
            <w:r>
              <w:t>Search Bar</w:t>
            </w:r>
          </w:p>
        </w:tc>
        <w:tc>
          <w:tcPr>
            <w:tcW w:w="1973" w:type="dxa"/>
          </w:tcPr>
          <w:p w14:paraId="04D387B3" w14:textId="253DEBCA" w:rsidR="001503DC" w:rsidRDefault="001503DC" w:rsidP="001503DC">
            <w:pPr>
              <w:pStyle w:val="Table-Text"/>
            </w:pPr>
            <w:r>
              <w:t xml:space="preserve">User </w:t>
            </w:r>
            <w:r w:rsidR="009C2B36">
              <w:t>searches for book using the search bar.</w:t>
            </w:r>
          </w:p>
        </w:tc>
        <w:tc>
          <w:tcPr>
            <w:tcW w:w="2440" w:type="dxa"/>
          </w:tcPr>
          <w:p w14:paraId="42099F37" w14:textId="1CEF80E5" w:rsidR="001503DC" w:rsidRDefault="009C2B36" w:rsidP="001503DC">
            <w:pPr>
              <w:pStyle w:val="Table-Text"/>
            </w:pPr>
            <w:r>
              <w:t>Th</w:t>
            </w:r>
            <w:r w:rsidR="00EF0F06">
              <w:t>e table will filter to show only books with the keywords entered the search bar.</w:t>
            </w:r>
          </w:p>
        </w:tc>
        <w:tc>
          <w:tcPr>
            <w:tcW w:w="3933" w:type="dxa"/>
          </w:tcPr>
          <w:p w14:paraId="062DDBDF" w14:textId="5680B990" w:rsidR="001503DC" w:rsidRDefault="00A06991" w:rsidP="001503DC">
            <w:pPr>
              <w:pStyle w:val="Table-Text"/>
            </w:pPr>
            <w:r w:rsidRPr="00270C20">
              <w:rPr>
                <w:highlight w:val="green"/>
              </w:rPr>
              <w:t>Pass</w:t>
            </w:r>
            <w:r w:rsidR="00F538C0">
              <w:t xml:space="preserve"> – No further comments</w:t>
            </w:r>
          </w:p>
        </w:tc>
      </w:tr>
      <w:tr w:rsidR="00042D10" w14:paraId="65BC496A" w14:textId="77777777" w:rsidTr="00042D10">
        <w:tc>
          <w:tcPr>
            <w:tcW w:w="1283" w:type="dxa"/>
          </w:tcPr>
          <w:p w14:paraId="4F81517E" w14:textId="2BA1E492" w:rsidR="001503DC" w:rsidRDefault="001503DC" w:rsidP="001503DC">
            <w:pPr>
              <w:pStyle w:val="Table-Text"/>
            </w:pPr>
            <w:r>
              <w:t>Genre Filter</w:t>
            </w:r>
          </w:p>
        </w:tc>
        <w:tc>
          <w:tcPr>
            <w:tcW w:w="1973" w:type="dxa"/>
          </w:tcPr>
          <w:p w14:paraId="2F202C96" w14:textId="4AF49D28" w:rsidR="001503DC" w:rsidRDefault="001503DC" w:rsidP="001503DC">
            <w:pPr>
              <w:pStyle w:val="Table-Text"/>
            </w:pPr>
            <w:r>
              <w:t xml:space="preserve">User </w:t>
            </w:r>
            <w:r w:rsidR="009C2B36">
              <w:t>searches for a book based on a particular genre.</w:t>
            </w:r>
          </w:p>
        </w:tc>
        <w:tc>
          <w:tcPr>
            <w:tcW w:w="2440" w:type="dxa"/>
          </w:tcPr>
          <w:p w14:paraId="005B39DB" w14:textId="28CD2C69" w:rsidR="001503DC" w:rsidRDefault="00EF0F06" w:rsidP="001503DC">
            <w:pPr>
              <w:pStyle w:val="Table-Text"/>
            </w:pPr>
            <w:r>
              <w:t>The table will filter to show only books with t</w:t>
            </w:r>
            <w:r w:rsidR="00C1429F">
              <w:t>he specified genre.</w:t>
            </w:r>
          </w:p>
        </w:tc>
        <w:tc>
          <w:tcPr>
            <w:tcW w:w="3933" w:type="dxa"/>
          </w:tcPr>
          <w:p w14:paraId="46C74559" w14:textId="2B5A11A0" w:rsidR="001503DC" w:rsidRDefault="00A06991" w:rsidP="001503DC">
            <w:pPr>
              <w:pStyle w:val="Table-Text"/>
            </w:pPr>
            <w:r w:rsidRPr="00270C20">
              <w:rPr>
                <w:highlight w:val="green"/>
              </w:rPr>
              <w:t>Pass</w:t>
            </w:r>
            <w:r w:rsidR="00F538C0">
              <w:t xml:space="preserve"> – Noted that the filter works in combination with the search bar.</w:t>
            </w:r>
          </w:p>
        </w:tc>
      </w:tr>
      <w:tr w:rsidR="00042D10" w14:paraId="7AAA35C2" w14:textId="77777777" w:rsidTr="00042D10">
        <w:tc>
          <w:tcPr>
            <w:tcW w:w="1283" w:type="dxa"/>
          </w:tcPr>
          <w:p w14:paraId="791A0F3C" w14:textId="0401D0E5" w:rsidR="001503DC" w:rsidRDefault="001503DC" w:rsidP="001503DC">
            <w:pPr>
              <w:pStyle w:val="Table-Text"/>
            </w:pPr>
            <w:r>
              <w:t>Add Book</w:t>
            </w:r>
          </w:p>
        </w:tc>
        <w:tc>
          <w:tcPr>
            <w:tcW w:w="1973" w:type="dxa"/>
          </w:tcPr>
          <w:p w14:paraId="77C778DD" w14:textId="38223AC3" w:rsidR="001503DC" w:rsidRDefault="00C1429F" w:rsidP="001503DC">
            <w:pPr>
              <w:pStyle w:val="Table-Text"/>
            </w:pPr>
            <w:r>
              <w:t xml:space="preserve">User clicks a button which brings up a form to submit </w:t>
            </w:r>
            <w:r w:rsidR="00C13038">
              <w:t>a new book.</w:t>
            </w:r>
          </w:p>
        </w:tc>
        <w:tc>
          <w:tcPr>
            <w:tcW w:w="2440" w:type="dxa"/>
          </w:tcPr>
          <w:p w14:paraId="3A74B118" w14:textId="312F44E7" w:rsidR="001503DC" w:rsidRDefault="001503DC" w:rsidP="001503DC">
            <w:pPr>
              <w:pStyle w:val="Table-Text"/>
            </w:pPr>
            <w:r>
              <w:t>The details are added to the database and the new book appears in the table</w:t>
            </w:r>
            <w:r w:rsidR="00C13038">
              <w:t xml:space="preserve"> immediately after submitting without the need to refresh.</w:t>
            </w:r>
          </w:p>
        </w:tc>
        <w:tc>
          <w:tcPr>
            <w:tcW w:w="3933" w:type="dxa"/>
          </w:tcPr>
          <w:p w14:paraId="34B4DE0E" w14:textId="2F9006C5" w:rsidR="001503DC" w:rsidRDefault="00A06991" w:rsidP="001503DC">
            <w:pPr>
              <w:pStyle w:val="Table-Text"/>
            </w:pPr>
            <w:r w:rsidRPr="00270C20">
              <w:rPr>
                <w:highlight w:val="yellow"/>
              </w:rPr>
              <w:t>Pass</w:t>
            </w:r>
            <w:r w:rsidR="00A31083" w:rsidRPr="00270C20">
              <w:rPr>
                <w:highlight w:val="yellow"/>
              </w:rPr>
              <w:t xml:space="preserve"> (partial)</w:t>
            </w:r>
            <w:r w:rsidRPr="00270C20">
              <w:t xml:space="preserve"> </w:t>
            </w:r>
            <w:r w:rsidR="00A019F0">
              <w:t>–</w:t>
            </w:r>
            <w:r w:rsidR="00F538C0">
              <w:t xml:space="preserve"> </w:t>
            </w:r>
            <w:r w:rsidR="00A019F0">
              <w:t xml:space="preserve">Although a book was </w:t>
            </w:r>
            <w:r w:rsidR="001C54FC">
              <w:t xml:space="preserve">successfully </w:t>
            </w:r>
            <w:r w:rsidR="00A019F0">
              <w:t xml:space="preserve">added to the database, when attempting to add a second book, the details of the first book were </w:t>
            </w:r>
            <w:r w:rsidR="001C54FC">
              <w:t>pre-</w:t>
            </w:r>
            <w:r w:rsidR="00A019F0">
              <w:t>populated</w:t>
            </w:r>
            <w:r w:rsidR="001C54FC">
              <w:t xml:space="preserve"> in the form. </w:t>
            </w:r>
            <w:r w:rsidR="009B15DE">
              <w:t xml:space="preserve">These had to be deleted before </w:t>
            </w:r>
            <w:r w:rsidR="00A31083">
              <w:t>adding the details of the second book. The second book was successfully added.</w:t>
            </w:r>
          </w:p>
          <w:p w14:paraId="29BAB478" w14:textId="1F1D5BAD" w:rsidR="003640FA" w:rsidRDefault="003640FA" w:rsidP="001503DC">
            <w:pPr>
              <w:pStyle w:val="Table-Text"/>
            </w:pPr>
            <w:r w:rsidRPr="003640FA">
              <w:rPr>
                <w:noProof/>
              </w:rPr>
              <w:drawing>
                <wp:inline distT="0" distB="0" distL="0" distR="0" wp14:anchorId="4452C56D" wp14:editId="1DE999EF">
                  <wp:extent cx="1081088" cy="1101054"/>
                  <wp:effectExtent l="0" t="0" r="5080" b="4445"/>
                  <wp:docPr id="1958573958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958573958" name=""/>
                          <pic:cNvPicPr/>
                        </pic:nvPicPr>
                        <pic:blipFill>
                          <a:blip r:embed="rId2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099735" cy="112004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042D10" w14:paraId="3D929072" w14:textId="77777777" w:rsidTr="00042D10">
        <w:tc>
          <w:tcPr>
            <w:tcW w:w="1283" w:type="dxa"/>
          </w:tcPr>
          <w:p w14:paraId="6EDD4F55" w14:textId="143C3E45" w:rsidR="001503DC" w:rsidRDefault="001503DC" w:rsidP="001503DC">
            <w:pPr>
              <w:pStyle w:val="Table-Text"/>
            </w:pPr>
            <w:r>
              <w:t>Invalid Form Submission</w:t>
            </w:r>
          </w:p>
        </w:tc>
        <w:tc>
          <w:tcPr>
            <w:tcW w:w="1973" w:type="dxa"/>
          </w:tcPr>
          <w:p w14:paraId="3B395376" w14:textId="662D9C4E" w:rsidR="001503DC" w:rsidRDefault="001503DC" w:rsidP="001503DC">
            <w:pPr>
              <w:pStyle w:val="Table-Text"/>
            </w:pPr>
            <w:r>
              <w:t>User attempts to submit a new book without filling out all details.</w:t>
            </w:r>
          </w:p>
        </w:tc>
        <w:tc>
          <w:tcPr>
            <w:tcW w:w="2440" w:type="dxa"/>
          </w:tcPr>
          <w:p w14:paraId="214398C8" w14:textId="40CBC91F" w:rsidR="001503DC" w:rsidRDefault="00BD511E" w:rsidP="001503DC">
            <w:pPr>
              <w:pStyle w:val="Table-Text"/>
            </w:pPr>
            <w:r>
              <w:t>The</w:t>
            </w:r>
            <w:r w:rsidR="0093208B">
              <w:t>y</w:t>
            </w:r>
            <w:r>
              <w:t xml:space="preserve"> should not be able to add a book without filling out all details. There will be a prompt asking users to fill out all fields before submitting.</w:t>
            </w:r>
          </w:p>
        </w:tc>
        <w:tc>
          <w:tcPr>
            <w:tcW w:w="3933" w:type="dxa"/>
          </w:tcPr>
          <w:p w14:paraId="3948EC00" w14:textId="6E32A6E2" w:rsidR="001503DC" w:rsidRDefault="00712CAB" w:rsidP="001503DC">
            <w:pPr>
              <w:pStyle w:val="Table-Text"/>
            </w:pPr>
            <w:r w:rsidRPr="001A17D2">
              <w:rPr>
                <w:noProof/>
              </w:rPr>
              <w:drawing>
                <wp:anchor distT="0" distB="0" distL="114300" distR="114300" simplePos="0" relativeHeight="251658240" behindDoc="0" locked="0" layoutInCell="1" allowOverlap="1" wp14:anchorId="57C7AD22" wp14:editId="7EC0D4FB">
                  <wp:simplePos x="0" y="0"/>
                  <wp:positionH relativeFrom="column">
                    <wp:posOffset>261799</wp:posOffset>
                  </wp:positionH>
                  <wp:positionV relativeFrom="paragraph">
                    <wp:posOffset>213990</wp:posOffset>
                  </wp:positionV>
                  <wp:extent cx="1804035" cy="1353820"/>
                  <wp:effectExtent l="0" t="0" r="5715" b="0"/>
                  <wp:wrapTopAndBottom/>
                  <wp:docPr id="1193112692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193112692" name=""/>
                          <pic:cNvPicPr/>
                        </pic:nvPicPr>
                        <pic:blipFill>
                          <a:blip r:embed="rId22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1804035" cy="135382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anchor>
              </w:drawing>
            </w:r>
            <w:r w:rsidR="001A17D2" w:rsidRPr="00270C20">
              <w:rPr>
                <w:highlight w:val="green"/>
              </w:rPr>
              <w:t>Pass</w:t>
            </w:r>
            <w:r w:rsidR="001A17D2">
              <w:t xml:space="preserve"> </w:t>
            </w:r>
          </w:p>
        </w:tc>
      </w:tr>
      <w:tr w:rsidR="00042D10" w14:paraId="6434CC93" w14:textId="77777777" w:rsidTr="00042D10">
        <w:tc>
          <w:tcPr>
            <w:tcW w:w="1283" w:type="dxa"/>
          </w:tcPr>
          <w:p w14:paraId="57BF4F1F" w14:textId="747E15E9" w:rsidR="001503DC" w:rsidRDefault="001503DC" w:rsidP="001503DC">
            <w:pPr>
              <w:pStyle w:val="Table-Text"/>
            </w:pPr>
            <w:r>
              <w:t>Edit Book</w:t>
            </w:r>
          </w:p>
        </w:tc>
        <w:tc>
          <w:tcPr>
            <w:tcW w:w="1973" w:type="dxa"/>
          </w:tcPr>
          <w:p w14:paraId="614B2E94" w14:textId="15873F91" w:rsidR="001503DC" w:rsidRDefault="00836516" w:rsidP="001503DC">
            <w:pPr>
              <w:pStyle w:val="Table-Text"/>
            </w:pPr>
            <w:r>
              <w:t>User clicks the edit button which brin</w:t>
            </w:r>
            <w:r w:rsidR="00683AF1">
              <w:t>g</w:t>
            </w:r>
            <w:r>
              <w:t xml:space="preserve">s up a form </w:t>
            </w:r>
            <w:r w:rsidR="00683AF1">
              <w:t>to edit book details.</w:t>
            </w:r>
          </w:p>
        </w:tc>
        <w:tc>
          <w:tcPr>
            <w:tcW w:w="2440" w:type="dxa"/>
          </w:tcPr>
          <w:p w14:paraId="1C46C733" w14:textId="5148BD33" w:rsidR="001503DC" w:rsidRDefault="00683AF1" w:rsidP="001503DC">
            <w:pPr>
              <w:pStyle w:val="Table-Text"/>
            </w:pPr>
            <w:r>
              <w:t xml:space="preserve">There form should </w:t>
            </w:r>
            <w:r w:rsidR="00D13216">
              <w:t>have existing</w:t>
            </w:r>
            <w:r>
              <w:t xml:space="preserve"> book details pre-populated. Allowing the user to make partial edits or complete</w:t>
            </w:r>
            <w:r w:rsidR="00D13216">
              <w:t xml:space="preserve"> re-edits if necessary.</w:t>
            </w:r>
          </w:p>
        </w:tc>
        <w:tc>
          <w:tcPr>
            <w:tcW w:w="3933" w:type="dxa"/>
          </w:tcPr>
          <w:p w14:paraId="2ADD4ADC" w14:textId="77777777" w:rsidR="001503DC" w:rsidRDefault="00F52183" w:rsidP="001503DC">
            <w:pPr>
              <w:pStyle w:val="Table-Text"/>
            </w:pPr>
            <w:r w:rsidRPr="00270C20">
              <w:rPr>
                <w:highlight w:val="green"/>
              </w:rPr>
              <w:t>Pass</w:t>
            </w:r>
          </w:p>
          <w:p w14:paraId="6254A46D" w14:textId="419AB196" w:rsidR="00F52183" w:rsidRDefault="00F52183" w:rsidP="001503DC">
            <w:pPr>
              <w:pStyle w:val="Table-Text"/>
            </w:pPr>
            <w:r w:rsidRPr="00F52183">
              <w:rPr>
                <w:noProof/>
              </w:rPr>
              <w:drawing>
                <wp:inline distT="0" distB="0" distL="0" distR="0" wp14:anchorId="669B8FDF" wp14:editId="6BEC2047">
                  <wp:extent cx="1994682" cy="2057755"/>
                  <wp:effectExtent l="0" t="0" r="5715" b="0"/>
                  <wp:docPr id="361291713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361291713" name=""/>
                          <pic:cNvPicPr/>
                        </pic:nvPicPr>
                        <pic:blipFill>
                          <a:blip r:embed="rId2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039862" cy="210436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042D10" w14:paraId="2F28BDF1" w14:textId="77777777" w:rsidTr="00042D10">
        <w:tc>
          <w:tcPr>
            <w:tcW w:w="1283" w:type="dxa"/>
          </w:tcPr>
          <w:p w14:paraId="73B1DCD0" w14:textId="6099A890" w:rsidR="001503DC" w:rsidRDefault="001503DC" w:rsidP="001503DC">
            <w:pPr>
              <w:pStyle w:val="Table-Text"/>
            </w:pPr>
            <w:r>
              <w:t>Delete Book</w:t>
            </w:r>
          </w:p>
        </w:tc>
        <w:tc>
          <w:tcPr>
            <w:tcW w:w="1973" w:type="dxa"/>
          </w:tcPr>
          <w:p w14:paraId="0971185E" w14:textId="6C72E9E9" w:rsidR="001503DC" w:rsidRDefault="00D13216" w:rsidP="001503DC">
            <w:pPr>
              <w:pStyle w:val="Table-Text"/>
            </w:pPr>
            <w:r>
              <w:t>User clicks the delete button to remove a book from the database.</w:t>
            </w:r>
          </w:p>
        </w:tc>
        <w:tc>
          <w:tcPr>
            <w:tcW w:w="2440" w:type="dxa"/>
          </w:tcPr>
          <w:p w14:paraId="52C08AEA" w14:textId="0ED50545" w:rsidR="001503DC" w:rsidRDefault="00D13216" w:rsidP="001503DC">
            <w:pPr>
              <w:pStyle w:val="Table-Text"/>
            </w:pPr>
            <w:r>
              <w:t>After clicking the button, there should be a prompt asking the user if they are sure they wish to delete the book. If the user confirms, the book is deleted from the database.</w:t>
            </w:r>
          </w:p>
        </w:tc>
        <w:tc>
          <w:tcPr>
            <w:tcW w:w="3933" w:type="dxa"/>
          </w:tcPr>
          <w:p w14:paraId="6C0FBF71" w14:textId="71696EB4" w:rsidR="001503DC" w:rsidRDefault="00F65305" w:rsidP="001503DC">
            <w:pPr>
              <w:pStyle w:val="Table-Text"/>
            </w:pPr>
            <w:r w:rsidRPr="00F65305">
              <w:rPr>
                <w:highlight w:val="green"/>
              </w:rPr>
              <w:t>Pass</w:t>
            </w:r>
            <w:r w:rsidR="007211EC">
              <w:t xml:space="preserve"> – Note that book with id: 1</w:t>
            </w:r>
            <w:r w:rsidR="00EF6DB5">
              <w:t xml:space="preserve"> is deleted from the array</w:t>
            </w:r>
            <w:r w:rsidR="007211EC">
              <w:t>.</w:t>
            </w:r>
          </w:p>
          <w:p w14:paraId="3F9E18C3" w14:textId="20EC206A" w:rsidR="007211EC" w:rsidRDefault="007211EC" w:rsidP="001503DC">
            <w:pPr>
              <w:pStyle w:val="Table-Text"/>
            </w:pPr>
            <w:r w:rsidRPr="007211EC">
              <w:rPr>
                <w:noProof/>
              </w:rPr>
              <w:drawing>
                <wp:inline distT="0" distB="0" distL="0" distR="0" wp14:anchorId="1DA4396F" wp14:editId="6C60833A">
                  <wp:extent cx="2216790" cy="731451"/>
                  <wp:effectExtent l="0" t="0" r="0" b="0"/>
                  <wp:docPr id="1561015107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561015107" name=""/>
                          <pic:cNvPicPr/>
                        </pic:nvPicPr>
                        <pic:blipFill>
                          <a:blip r:embed="rId24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237903" cy="73841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042D10" w14:paraId="1B8F9932" w14:textId="77777777" w:rsidTr="00042D10">
        <w:tc>
          <w:tcPr>
            <w:tcW w:w="1283" w:type="dxa"/>
          </w:tcPr>
          <w:p w14:paraId="7F882B48" w14:textId="78B76A9D" w:rsidR="001503DC" w:rsidRDefault="001503DC" w:rsidP="001503DC">
            <w:pPr>
              <w:pStyle w:val="Table-Text"/>
            </w:pPr>
            <w:r>
              <w:t>Periodic Polling</w:t>
            </w:r>
          </w:p>
        </w:tc>
        <w:tc>
          <w:tcPr>
            <w:tcW w:w="1973" w:type="dxa"/>
          </w:tcPr>
          <w:p w14:paraId="25F176FF" w14:textId="25CF5985" w:rsidR="001503DC" w:rsidRDefault="001503DC" w:rsidP="001503DC">
            <w:pPr>
              <w:pStyle w:val="Table-Text"/>
            </w:pPr>
            <w:r>
              <w:t>The table should refresh every 30 seconds.</w:t>
            </w:r>
          </w:p>
        </w:tc>
        <w:tc>
          <w:tcPr>
            <w:tcW w:w="2440" w:type="dxa"/>
          </w:tcPr>
          <w:p w14:paraId="3B6EE8A2" w14:textId="39DA1D69" w:rsidR="001503DC" w:rsidRDefault="0084689B" w:rsidP="001503DC">
            <w:pPr>
              <w:pStyle w:val="Table-Text"/>
            </w:pPr>
            <w:r>
              <w:t xml:space="preserve">If data is updated in database (in the server.js file) the server will be restarted and the new data brought through to the </w:t>
            </w:r>
            <w:r w:rsidR="004B55D7">
              <w:t>table in the front end.</w:t>
            </w:r>
          </w:p>
        </w:tc>
        <w:tc>
          <w:tcPr>
            <w:tcW w:w="3933" w:type="dxa"/>
          </w:tcPr>
          <w:p w14:paraId="510A8442" w14:textId="77777777" w:rsidR="001503DC" w:rsidRDefault="00FC3EA9" w:rsidP="001503DC">
            <w:pPr>
              <w:pStyle w:val="Table-Text"/>
            </w:pPr>
            <w:r w:rsidRPr="00F65305">
              <w:rPr>
                <w:highlight w:val="green"/>
              </w:rPr>
              <w:t>Pass</w:t>
            </w:r>
            <w:r w:rsidR="00042D10">
              <w:t xml:space="preserve"> </w:t>
            </w:r>
          </w:p>
          <w:p w14:paraId="28DF5A15" w14:textId="64C47EDC" w:rsidR="00042D10" w:rsidRDefault="00042D10" w:rsidP="001503DC">
            <w:pPr>
              <w:pStyle w:val="Table-Text"/>
            </w:pPr>
            <w:r w:rsidRPr="00042D10">
              <w:rPr>
                <w:noProof/>
              </w:rPr>
              <w:drawing>
                <wp:inline distT="0" distB="0" distL="0" distR="0" wp14:anchorId="6143B907" wp14:editId="0BD6AE74">
                  <wp:extent cx="2150669" cy="1108994"/>
                  <wp:effectExtent l="0" t="0" r="2540" b="0"/>
                  <wp:docPr id="1629361583" name="Picture 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629361583" name=""/>
                          <pic:cNvPicPr/>
                        </pic:nvPicPr>
                        <pic:blipFill>
                          <a:blip r:embed="rId2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2157613" cy="111257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752B28B6" w14:textId="77777777" w:rsidR="00544D60" w:rsidRDefault="00544D60" w:rsidP="0098167C"/>
    <w:p w14:paraId="2579848F" w14:textId="7BD35762" w:rsidR="00C262DB" w:rsidRDefault="00C262DB" w:rsidP="002A2E76">
      <w:pPr>
        <w:pStyle w:val="Heading1"/>
      </w:pPr>
      <w:bookmarkStart w:id="10" w:name="_Toc185700978"/>
      <w:r>
        <w:t>Conclusion</w:t>
      </w:r>
      <w:bookmarkEnd w:id="10"/>
    </w:p>
    <w:p w14:paraId="357089E9" w14:textId="70D747A4" w:rsidR="007F5565" w:rsidRDefault="007F5565" w:rsidP="007F5565">
      <w:pPr>
        <w:pStyle w:val="NormalSpaceBefore"/>
      </w:pPr>
      <w:r w:rsidRPr="007F5565">
        <w:t xml:space="preserve">The Book Library web application demonstrated the practical </w:t>
      </w:r>
      <w:r w:rsidR="00B17F6A">
        <w:t>use</w:t>
      </w:r>
      <w:r w:rsidRPr="007F5565">
        <w:t xml:space="preserve"> of AJAX and RESTful API principles. </w:t>
      </w:r>
      <w:r w:rsidR="00417C6A">
        <w:t>The project achieved</w:t>
      </w:r>
      <w:r w:rsidR="00660874">
        <w:t xml:space="preserve"> the following</w:t>
      </w:r>
      <w:r w:rsidR="00417C6A">
        <w:t>:</w:t>
      </w:r>
    </w:p>
    <w:p w14:paraId="04AE23C4" w14:textId="77777777" w:rsidR="00660874" w:rsidRPr="007F5565" w:rsidRDefault="00660874" w:rsidP="007F5565">
      <w:pPr>
        <w:pStyle w:val="NormalSpaceBefore"/>
      </w:pPr>
    </w:p>
    <w:p w14:paraId="0AB06EF6" w14:textId="77777777" w:rsidR="003E78DB" w:rsidRDefault="007F5565" w:rsidP="007F5565">
      <w:pPr>
        <w:pStyle w:val="ListBullet"/>
        <w:rPr>
          <w:lang w:eastAsia="en-GB"/>
        </w:rPr>
      </w:pPr>
      <w:r w:rsidRPr="007F5565">
        <w:rPr>
          <w:lang w:eastAsia="en-GB"/>
        </w:rPr>
        <w:t>User-Friendly Interface: The application provides a</w:t>
      </w:r>
      <w:r w:rsidR="006C722F">
        <w:rPr>
          <w:lang w:eastAsia="en-GB"/>
        </w:rPr>
        <w:t xml:space="preserve"> simple</w:t>
      </w:r>
      <w:r w:rsidRPr="007F5565">
        <w:rPr>
          <w:lang w:eastAsia="en-GB"/>
        </w:rPr>
        <w:t xml:space="preserve"> and </w:t>
      </w:r>
      <w:r w:rsidR="006C722F">
        <w:rPr>
          <w:lang w:eastAsia="en-GB"/>
        </w:rPr>
        <w:t>intuitive</w:t>
      </w:r>
      <w:r w:rsidRPr="007F5565">
        <w:rPr>
          <w:lang w:eastAsia="en-GB"/>
        </w:rPr>
        <w:t xml:space="preserve"> experience for users to browse</w:t>
      </w:r>
      <w:r w:rsidR="006C722F">
        <w:rPr>
          <w:lang w:eastAsia="en-GB"/>
        </w:rPr>
        <w:t xml:space="preserve"> for books</w:t>
      </w:r>
      <w:r w:rsidR="003E78DB">
        <w:rPr>
          <w:lang w:eastAsia="en-GB"/>
        </w:rPr>
        <w:t>.</w:t>
      </w:r>
    </w:p>
    <w:p w14:paraId="22A54AF1" w14:textId="3E00DD38" w:rsidR="007F5565" w:rsidRPr="007F5565" w:rsidRDefault="003E78DB" w:rsidP="007F5565">
      <w:pPr>
        <w:pStyle w:val="ListBullet"/>
        <w:rPr>
          <w:lang w:eastAsia="en-GB"/>
        </w:rPr>
      </w:pPr>
      <w:r>
        <w:rPr>
          <w:lang w:eastAsia="en-GB"/>
        </w:rPr>
        <w:t>CRUD Functions: Allows the user to read,</w:t>
      </w:r>
      <w:r w:rsidR="007F5565" w:rsidRPr="007F5565">
        <w:rPr>
          <w:lang w:eastAsia="en-GB"/>
        </w:rPr>
        <w:t xml:space="preserve"> add, edit, and delete book entries.</w:t>
      </w:r>
    </w:p>
    <w:p w14:paraId="3A38C024" w14:textId="5132CD01" w:rsidR="007F5565" w:rsidRPr="007F5565" w:rsidRDefault="007F5565" w:rsidP="007F5565">
      <w:pPr>
        <w:pStyle w:val="ListBullet"/>
        <w:rPr>
          <w:lang w:eastAsia="en-GB"/>
        </w:rPr>
      </w:pPr>
      <w:r w:rsidRPr="007F5565">
        <w:rPr>
          <w:lang w:eastAsia="en-GB"/>
        </w:rPr>
        <w:t xml:space="preserve">Real-Time Data Handling: AJAX ensures that data updates are </w:t>
      </w:r>
      <w:r w:rsidR="003E78DB">
        <w:rPr>
          <w:lang w:eastAsia="en-GB"/>
        </w:rPr>
        <w:t>implemented immediately</w:t>
      </w:r>
      <w:r w:rsidRPr="007F5565">
        <w:rPr>
          <w:lang w:eastAsia="en-GB"/>
        </w:rPr>
        <w:t xml:space="preserve"> without the need for </w:t>
      </w:r>
      <w:r w:rsidR="003E78DB">
        <w:rPr>
          <w:lang w:eastAsia="en-GB"/>
        </w:rPr>
        <w:t>the user to manually refresh the page.</w:t>
      </w:r>
    </w:p>
    <w:p w14:paraId="2E2FEE96" w14:textId="066AFA75" w:rsidR="007F5565" w:rsidRPr="007F5565" w:rsidRDefault="007F5565" w:rsidP="007F5565">
      <w:pPr>
        <w:pStyle w:val="ListBullet"/>
        <w:rPr>
          <w:lang w:eastAsia="en-GB"/>
        </w:rPr>
      </w:pPr>
      <w:r w:rsidRPr="007F5565">
        <w:rPr>
          <w:lang w:eastAsia="en-GB"/>
        </w:rPr>
        <w:t>Secure and Efficient Data: The RESTful API</w:t>
      </w:r>
      <w:r w:rsidR="003E78DB">
        <w:rPr>
          <w:lang w:eastAsia="en-GB"/>
        </w:rPr>
        <w:t xml:space="preserve"> which was built using the Express.js framework</w:t>
      </w:r>
      <w:r w:rsidRPr="007F5565">
        <w:rPr>
          <w:lang w:eastAsia="en-GB"/>
        </w:rPr>
        <w:t xml:space="preserve"> ensures</w:t>
      </w:r>
      <w:r w:rsidR="003E78DB">
        <w:rPr>
          <w:lang w:eastAsia="en-GB"/>
        </w:rPr>
        <w:t xml:space="preserve"> that </w:t>
      </w:r>
      <w:r w:rsidR="00143A74">
        <w:rPr>
          <w:lang w:eastAsia="en-GB"/>
        </w:rPr>
        <w:t>requests</w:t>
      </w:r>
      <w:r w:rsidR="003E78DB">
        <w:rPr>
          <w:lang w:eastAsia="en-GB"/>
        </w:rPr>
        <w:t xml:space="preserve"> are</w:t>
      </w:r>
      <w:r w:rsidR="00143A74">
        <w:rPr>
          <w:lang w:eastAsia="en-GB"/>
        </w:rPr>
        <w:t xml:space="preserve"> handle</w:t>
      </w:r>
      <w:r w:rsidR="00412133">
        <w:rPr>
          <w:lang w:eastAsia="en-GB"/>
        </w:rPr>
        <w:t>d</w:t>
      </w:r>
      <w:r w:rsidR="00143A74">
        <w:rPr>
          <w:lang w:eastAsia="en-GB"/>
        </w:rPr>
        <w:t xml:space="preserve"> in a</w:t>
      </w:r>
      <w:r w:rsidRPr="007F5565">
        <w:rPr>
          <w:lang w:eastAsia="en-GB"/>
        </w:rPr>
        <w:t xml:space="preserve"> secure and efficient </w:t>
      </w:r>
      <w:r w:rsidR="00143A74">
        <w:rPr>
          <w:lang w:eastAsia="en-GB"/>
        </w:rPr>
        <w:t xml:space="preserve">way whilst also having the potential to </w:t>
      </w:r>
      <w:r w:rsidR="00F80ED4">
        <w:rPr>
          <w:lang w:eastAsia="en-GB"/>
        </w:rPr>
        <w:t>be easily scalable for future development of the application.</w:t>
      </w:r>
    </w:p>
    <w:p w14:paraId="34A24C5A" w14:textId="77777777" w:rsidR="007F5565" w:rsidRPr="007F5565" w:rsidRDefault="007F5565" w:rsidP="007F5565">
      <w:pPr>
        <w:pStyle w:val="ListBullet"/>
        <w:numPr>
          <w:ilvl w:val="0"/>
          <w:numId w:val="0"/>
        </w:numPr>
        <w:ind w:left="340"/>
        <w:rPr>
          <w:lang w:eastAsia="en-GB"/>
        </w:rPr>
      </w:pPr>
    </w:p>
    <w:p w14:paraId="69B6D96E" w14:textId="260BB770" w:rsidR="007F5565" w:rsidRDefault="007F5565" w:rsidP="007F5565">
      <w:pPr>
        <w:pStyle w:val="NormalSpaceBefore"/>
        <w:rPr>
          <w:lang w:eastAsia="en-GB"/>
        </w:rPr>
      </w:pPr>
      <w:r w:rsidRPr="007F5565">
        <w:rPr>
          <w:lang w:eastAsia="en-GB"/>
        </w:rPr>
        <w:t xml:space="preserve">In conclusion, the Book Library </w:t>
      </w:r>
      <w:r w:rsidR="004406DF">
        <w:rPr>
          <w:lang w:eastAsia="en-GB"/>
        </w:rPr>
        <w:t>is</w:t>
      </w:r>
      <w:r w:rsidR="00660874">
        <w:rPr>
          <w:lang w:eastAsia="en-GB"/>
        </w:rPr>
        <w:t xml:space="preserve"> an example of</w:t>
      </w:r>
      <w:r w:rsidR="004406DF">
        <w:rPr>
          <w:lang w:eastAsia="en-GB"/>
        </w:rPr>
        <w:t xml:space="preserve"> a reliable </w:t>
      </w:r>
      <w:r w:rsidR="00ED1AA8">
        <w:rPr>
          <w:lang w:eastAsia="en-GB"/>
        </w:rPr>
        <w:t xml:space="preserve">and </w:t>
      </w:r>
      <w:r w:rsidR="00E81AAB">
        <w:rPr>
          <w:lang w:eastAsia="en-GB"/>
        </w:rPr>
        <w:t xml:space="preserve">scalable </w:t>
      </w:r>
      <w:r w:rsidRPr="007F5565">
        <w:rPr>
          <w:lang w:eastAsia="en-GB"/>
        </w:rPr>
        <w:t>model for web development projects</w:t>
      </w:r>
      <w:r w:rsidR="004406DF">
        <w:rPr>
          <w:lang w:eastAsia="en-GB"/>
        </w:rPr>
        <w:t xml:space="preserve">. It demonstrates </w:t>
      </w:r>
      <w:r w:rsidRPr="007F5565">
        <w:rPr>
          <w:lang w:eastAsia="en-GB"/>
        </w:rPr>
        <w:t xml:space="preserve">the potential of </w:t>
      </w:r>
      <w:proofErr w:type="gramStart"/>
      <w:r w:rsidRPr="007F5565">
        <w:rPr>
          <w:lang w:eastAsia="en-GB"/>
        </w:rPr>
        <w:t>cloud</w:t>
      </w:r>
      <w:r w:rsidR="004406DF">
        <w:rPr>
          <w:lang w:eastAsia="en-GB"/>
        </w:rPr>
        <w:t xml:space="preserve"> </w:t>
      </w:r>
      <w:r w:rsidRPr="007F5565">
        <w:rPr>
          <w:lang w:eastAsia="en-GB"/>
        </w:rPr>
        <w:t>based</w:t>
      </w:r>
      <w:proofErr w:type="gramEnd"/>
      <w:r w:rsidRPr="007F5565">
        <w:rPr>
          <w:lang w:eastAsia="en-GB"/>
        </w:rPr>
        <w:t xml:space="preserve"> services to deliver</w:t>
      </w:r>
      <w:r w:rsidR="00E81AAB">
        <w:rPr>
          <w:lang w:eastAsia="en-GB"/>
        </w:rPr>
        <w:t xml:space="preserve"> applications that are both</w:t>
      </w:r>
      <w:r w:rsidRPr="007F5565">
        <w:rPr>
          <w:lang w:eastAsia="en-GB"/>
        </w:rPr>
        <w:t xml:space="preserve"> responsive</w:t>
      </w:r>
      <w:r w:rsidR="00E81AAB">
        <w:rPr>
          <w:lang w:eastAsia="en-GB"/>
        </w:rPr>
        <w:t>, secure and efficient</w:t>
      </w:r>
      <w:r w:rsidR="00ED1AA8">
        <w:rPr>
          <w:lang w:eastAsia="en-GB"/>
        </w:rPr>
        <w:t xml:space="preserve"> whilst also being relatively </w:t>
      </w:r>
      <w:r w:rsidR="00660874">
        <w:rPr>
          <w:lang w:eastAsia="en-GB"/>
        </w:rPr>
        <w:t>easy to develop.</w:t>
      </w:r>
    </w:p>
    <w:p w14:paraId="35F1A70B" w14:textId="0AA4A767" w:rsidR="00A62900" w:rsidRDefault="00A62900" w:rsidP="007F5565">
      <w:pPr>
        <w:pStyle w:val="Heading1"/>
        <w:rPr>
          <w:lang w:eastAsia="en-GB"/>
        </w:rPr>
      </w:pPr>
      <w:r>
        <w:rPr>
          <w:lang w:eastAsia="en-GB"/>
        </w:rPr>
        <w:t>Link to Code Demonstration</w:t>
      </w:r>
    </w:p>
    <w:p w14:paraId="01A461B5" w14:textId="3C4B791A" w:rsidR="50980583" w:rsidRDefault="001B71AC" w:rsidP="466877ED">
      <w:hyperlink r:id="rId26" w:history="1">
        <w:r w:rsidRPr="00FA0951">
          <w:rPr>
            <w:rStyle w:val="Hyperlink"/>
            <w:rFonts w:ascii="Arial" w:hAnsi="Arial"/>
          </w:rPr>
          <w:t>https://youtu.be/gXPAR</w:t>
        </w:r>
        <w:r w:rsidRPr="00FA0951">
          <w:rPr>
            <w:rStyle w:val="Hyperlink"/>
            <w:rFonts w:ascii="Arial" w:hAnsi="Arial"/>
          </w:rPr>
          <w:t>5</w:t>
        </w:r>
        <w:r w:rsidRPr="00FA0951">
          <w:rPr>
            <w:rStyle w:val="Hyperlink"/>
            <w:rFonts w:ascii="Arial" w:hAnsi="Arial"/>
          </w:rPr>
          <w:t>R5hQ4</w:t>
        </w:r>
      </w:hyperlink>
      <w:r>
        <w:t xml:space="preserve"> </w:t>
      </w:r>
    </w:p>
    <w:p w14:paraId="2F26A5E3" w14:textId="77777777" w:rsidR="00A62900" w:rsidRPr="00A62900" w:rsidRDefault="00A62900" w:rsidP="00A62900">
      <w:pPr>
        <w:rPr>
          <w:lang w:eastAsia="en-GB"/>
        </w:rPr>
      </w:pPr>
    </w:p>
    <w:p w14:paraId="51462331" w14:textId="3480826C" w:rsidR="00B504D0" w:rsidRDefault="00B504D0">
      <w:pPr>
        <w:spacing w:after="0" w:line="240" w:lineRule="auto"/>
        <w:rPr>
          <w:rFonts w:ascii="Times New Roman" w:eastAsia="Times New Roman" w:hAnsi="Times New Roman" w:cs="Times New Roman"/>
          <w:sz w:val="24"/>
          <w:szCs w:val="24"/>
          <w:lang w:eastAsia="en-GB"/>
        </w:rPr>
      </w:pPr>
    </w:p>
    <w:p w14:paraId="76335EE5" w14:textId="760601DF" w:rsidR="00A62900" w:rsidRDefault="00A62900">
      <w:pPr>
        <w:spacing w:after="0" w:line="240" w:lineRule="auto"/>
        <w:rPr>
          <w:rFonts w:ascii="Times New Roman" w:eastAsia="Times New Roman" w:hAnsi="Times New Roman" w:cs="Times New Roman"/>
          <w:sz w:val="24"/>
          <w:szCs w:val="24"/>
          <w:lang w:eastAsia="en-GB"/>
        </w:rPr>
      </w:pPr>
      <w:r>
        <w:rPr>
          <w:rFonts w:ascii="Times New Roman" w:eastAsia="Times New Roman" w:hAnsi="Times New Roman" w:cs="Times New Roman"/>
          <w:sz w:val="24"/>
          <w:szCs w:val="24"/>
          <w:lang w:eastAsia="en-GB"/>
        </w:rPr>
        <w:br w:type="page"/>
      </w:r>
    </w:p>
    <w:sdt>
      <w:sdtPr>
        <w:rPr>
          <w:color w:val="auto"/>
          <w:sz w:val="22"/>
          <w:szCs w:val="22"/>
        </w:rPr>
        <w:id w:val="788391825"/>
        <w:docPartObj>
          <w:docPartGallery w:val="Bibliographies"/>
          <w:docPartUnique/>
        </w:docPartObj>
      </w:sdtPr>
      <w:sdtContent>
        <w:p w14:paraId="21B19250" w14:textId="1CDE4EB8" w:rsidR="00B504D0" w:rsidRDefault="00B504D0" w:rsidP="002A2E76">
          <w:pPr>
            <w:pStyle w:val="Heading1"/>
          </w:pPr>
          <w:r>
            <w:t>Bibliography</w:t>
          </w:r>
        </w:p>
        <w:sdt>
          <w:sdtPr>
            <w:id w:val="111145805"/>
            <w:bibliography/>
          </w:sdtPr>
          <w:sdtContent>
            <w:p w14:paraId="379688CC" w14:textId="77777777" w:rsidR="00FD1190" w:rsidRDefault="00B504D0">
              <w:pPr>
                <w:rPr>
                  <w:rFonts w:asciiTheme="minorHAnsi" w:hAnsiTheme="minorHAnsi"/>
                  <w:noProof/>
                </w:rPr>
              </w:pPr>
              <w:r>
                <w:fldChar w:fldCharType="begin"/>
              </w:r>
              <w:r>
                <w:instrText xml:space="preserve"> BIBLIOGRAPHY </w:instrText>
              </w:r>
              <w:r>
                <w:fldChar w:fldCharType="separate"/>
              </w:r>
            </w:p>
            <w:tbl>
              <w:tblPr>
                <w:tblW w:w="5000" w:type="pct"/>
                <w:tblCellSpacing w:w="15" w:type="dxa"/>
                <w:tblCellMar>
                  <w:top w:w="15" w:type="dxa"/>
                  <w:left w:w="15" w:type="dxa"/>
                  <w:bottom w:w="15" w:type="dxa"/>
                  <w:right w:w="15" w:type="dxa"/>
                </w:tblCellMar>
                <w:tblLook w:val="04A0" w:firstRow="1" w:lastRow="0" w:firstColumn="1" w:lastColumn="0" w:noHBand="0" w:noVBand="1"/>
              </w:tblPr>
              <w:tblGrid>
                <w:gridCol w:w="320"/>
                <w:gridCol w:w="9319"/>
              </w:tblGrid>
              <w:tr w:rsidR="00FD1190" w14:paraId="5EFF1043" w14:textId="77777777">
                <w:trPr>
                  <w:divId w:val="346714425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38524452" w14:textId="658EEFE8" w:rsidR="00FD1190" w:rsidRDefault="00FD1190">
                    <w:pPr>
                      <w:pStyle w:val="Bibliography"/>
                      <w:rPr>
                        <w:noProof/>
                        <w:sz w:val="24"/>
                        <w:szCs w:val="24"/>
                      </w:rPr>
                    </w:pPr>
                    <w:r>
                      <w:rPr>
                        <w:noProof/>
                      </w:rPr>
                      <w:t xml:space="preserve">[1]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4713D5D4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D. Krossing, “How to Get Started With AJAX | AJAX Tutorial For Beginners | Learn AJAX | PHP | JavaScript,” 18 April 2017. [Online]. Available: https://www.youtube.com/watch?v=tNKD0kfel6o. [Accessed 16 December 2024].</w:t>
                    </w:r>
                  </w:p>
                </w:tc>
              </w:tr>
              <w:tr w:rsidR="00FD1190" w14:paraId="60D4EF48" w14:textId="77777777">
                <w:trPr>
                  <w:divId w:val="346714425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7A1FC9E8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[2]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3091B4E1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W3 Schools, “AJAX Introduction,” [Online]. Available: https://www.w3schools.com/js/js_ajax_intro.asp. [Accessed 15 December 2024].</w:t>
                    </w:r>
                  </w:p>
                </w:tc>
              </w:tr>
              <w:tr w:rsidR="00FD1190" w14:paraId="5E235675" w14:textId="77777777">
                <w:trPr>
                  <w:divId w:val="346714425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63EC8B4D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[3]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04A8E344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Amazon Web Services, “What is RESTful API,” [Online]. Available: https://aws.amazon.com/what-is/restful-api/. [Accessed 15 December 2024].</w:t>
                    </w:r>
                  </w:p>
                </w:tc>
              </w:tr>
              <w:tr w:rsidR="00FD1190" w14:paraId="4B3C36B9" w14:textId="77777777">
                <w:trPr>
                  <w:divId w:val="346714425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0CB8AD89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[4]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23E60AE2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ByteByteGo, “What Is REST API? Examples And How To Use It: Crash Course System Design,” 24 August 2022. [Online]. Available: https://www.youtube.com/watch?v=-mN3VyJuCjM. [Accessed 15 December 2024].</w:t>
                    </w:r>
                  </w:p>
                </w:tc>
              </w:tr>
              <w:tr w:rsidR="00FD1190" w14:paraId="54270602" w14:textId="77777777">
                <w:trPr>
                  <w:divId w:val="346714425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600C4101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[5]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5126AF7C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W3 Schools, “HTML Styles - CSS,” [Online]. Available: https://www.w3schools.com/html/html_css.asp. [Accessed 16 December 2024].</w:t>
                    </w:r>
                  </w:p>
                </w:tc>
              </w:tr>
              <w:tr w:rsidR="00FD1190" w14:paraId="5BE7D82F" w14:textId="77777777">
                <w:trPr>
                  <w:divId w:val="346714425"/>
                  <w:tblCellSpacing w:w="15" w:type="dxa"/>
                </w:trPr>
                <w:tc>
                  <w:tcPr>
                    <w:tcW w:w="50" w:type="pct"/>
                    <w:hideMark/>
                  </w:tcPr>
                  <w:p w14:paraId="781E4C05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[6] </w:t>
                    </w:r>
                  </w:p>
                </w:tc>
                <w:tc>
                  <w:tcPr>
                    <w:tcW w:w="0" w:type="auto"/>
                    <w:hideMark/>
                  </w:tcPr>
                  <w:p w14:paraId="3D575F17" w14:textId="77777777" w:rsidR="00FD1190" w:rsidRDefault="00FD1190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J. Duckett, HTML and CSS: Design and Build Websites, New Jersey: John Wiley &amp; Sons, 2011. </w:t>
                    </w:r>
                  </w:p>
                </w:tc>
              </w:tr>
            </w:tbl>
            <w:p w14:paraId="685D7351" w14:textId="77777777" w:rsidR="00FD1190" w:rsidRDefault="00FD1190">
              <w:pPr>
                <w:divId w:val="346714425"/>
                <w:rPr>
                  <w:rFonts w:eastAsia="Times New Roman"/>
                  <w:noProof/>
                </w:rPr>
              </w:pPr>
            </w:p>
            <w:p w14:paraId="3446DCC8" w14:textId="03D5BCB5" w:rsidR="00B504D0" w:rsidRDefault="00B504D0">
              <w:r>
                <w:rPr>
                  <w:b/>
                  <w:bCs/>
                  <w:noProof/>
                </w:rPr>
                <w:fldChar w:fldCharType="end"/>
              </w:r>
            </w:p>
          </w:sdtContent>
        </w:sdt>
      </w:sdtContent>
    </w:sdt>
    <w:p w14:paraId="28D728A7" w14:textId="77777777" w:rsidR="00B504D0" w:rsidRPr="0031710E" w:rsidRDefault="00B504D0" w:rsidP="0031710E">
      <w:pPr>
        <w:spacing w:before="100" w:beforeAutospacing="1" w:after="100" w:afterAutospacing="1" w:line="240" w:lineRule="auto"/>
        <w:rPr>
          <w:rFonts w:ascii="Times New Roman" w:eastAsia="Times New Roman" w:hAnsi="Times New Roman" w:cs="Times New Roman"/>
          <w:sz w:val="24"/>
          <w:szCs w:val="24"/>
          <w:lang w:eastAsia="en-GB"/>
        </w:rPr>
      </w:pPr>
    </w:p>
    <w:p w14:paraId="14140DD3" w14:textId="77777777" w:rsidR="00284688" w:rsidRPr="00A06696" w:rsidRDefault="00284688" w:rsidP="00A06696">
      <w:pPr>
        <w:spacing w:before="100" w:beforeAutospacing="1" w:after="100" w:afterAutospacing="1" w:line="240" w:lineRule="auto"/>
        <w:rPr>
          <w:rFonts w:ascii="Times New Roman" w:eastAsia="Times New Roman" w:hAnsi="Times New Roman" w:cs="Times New Roman"/>
          <w:sz w:val="24"/>
          <w:szCs w:val="24"/>
          <w:lang w:eastAsia="en-GB"/>
        </w:rPr>
      </w:pPr>
    </w:p>
    <w:p w14:paraId="250D829C" w14:textId="77777777" w:rsidR="00544D60" w:rsidRDefault="00544D60" w:rsidP="0098167C"/>
    <w:p w14:paraId="2C13FCC6" w14:textId="77777777" w:rsidR="00544D60" w:rsidRDefault="00544D60" w:rsidP="0098167C"/>
    <w:p w14:paraId="12750655" w14:textId="77777777" w:rsidR="00544D60" w:rsidRDefault="00544D60" w:rsidP="0098167C"/>
    <w:p w14:paraId="5F65B885" w14:textId="21A1CA1A" w:rsidR="003568BC" w:rsidRPr="003568BC" w:rsidRDefault="003568BC" w:rsidP="00A77119">
      <w:pPr>
        <w:spacing w:after="0" w:line="240" w:lineRule="auto"/>
      </w:pPr>
    </w:p>
    <w:sectPr w:rsidR="003568BC" w:rsidRPr="003568BC" w:rsidSect="003C41BB">
      <w:footerReference w:type="default" r:id="rId27"/>
      <w:pgSz w:w="11907" w:h="16840" w:code="9"/>
      <w:pgMar w:top="1296" w:right="1134" w:bottom="1418" w:left="1134" w:header="567" w:footer="567" w:gutter="0"/>
      <w:pgNumType w:start="1"/>
      <w:cols w:space="708"/>
      <w:docGrid w:linePitch="360"/>
    </w:sectPr>
  </w:body>
</w:document>
</file>

<file path=word/customizations.xml><?xml version="1.0" encoding="utf-8"?>
<wne:tcg xmlns:r="http://schemas.openxmlformats.org/officeDocument/2006/relationships" xmlns:wne="http://schemas.microsoft.com/office/word/2006/wordml">
  <wne:keymaps>
    <wne:keymap wne:kcmPrimary="0231">
      <wne:acd wne:acdName="acd0"/>
    </wne:keymap>
    <wne:keymap wne:kcmPrimary="0232">
      <wne:acd wne:acdName="acd1"/>
    </wne:keymap>
    <wne:keymap wne:kcmPrimary="0233">
      <wne:acd wne:acdName="acd2"/>
    </wne:keymap>
    <wne:keymap wne:kcmPrimary="0234">
      <wne:acd wne:acdName="acd3"/>
    </wne:keymap>
    <wne:keymap wne:kcmPrimary="0349">
      <wne:acd wne:acdName="acd12"/>
    </wne:keymap>
    <wne:keymap wne:kcmPrimary="034B">
      <wne:acd wne:acdName="acd6"/>
    </wne:keymap>
    <wne:keymap wne:kcmPrimary="034C">
      <wne:acd wne:acdName="acd5"/>
    </wne:keymap>
    <wne:keymap wne:kcmPrimary="0350">
      <wne:acd wne:acdName="acd4"/>
    </wne:keymap>
    <wne:keymap wne:kcmPrimary="0355">
      <wne:acd wne:acdName="acd7"/>
    </wne:keymap>
    <wne:keymap wne:kcmPrimary="0531">
      <wne:acd wne:acdName="acd8"/>
    </wne:keymap>
    <wne:keymap wne:kcmPrimary="0532">
      <wne:acd wne:acdName="acd9"/>
    </wne:keymap>
    <wne:keymap wne:kcmPrimary="0533">
      <wne:acd wne:acdName="acd10"/>
    </wne:keymap>
  </wne:keymaps>
  <wne:toolbars>
    <wne:acdManifest>
      <wne:acdEntry wne:acdName="acd0"/>
      <wne:acdEntry wne:acdName="acd1"/>
      <wne:acdEntry wne:acdName="acd2"/>
      <wne:acdEntry wne:acdName="acd3"/>
      <wne:acdEntry wne:acdName="acd4"/>
      <wne:acdEntry wne:acdName="acd5"/>
      <wne:acdEntry wne:acdName="acd6"/>
      <wne:acdEntry wne:acdName="acd7"/>
      <wne:acdEntry wne:acdName="acd8"/>
      <wne:acdEntry wne:acdName="acd9"/>
      <wne:acdEntry wne:acdName="acd10"/>
      <wne:acdEntry wne:acdName="acd11"/>
      <wne:acdEntry wne:acdName="acd12"/>
    </wne:acdManifest>
  </wne:toolbars>
  <wne:acds>
    <wne:acd wne:argValue="AgBIAGUAYQBkAGkAbgBnACAAMQAsAFIAZQBwAG8AcgB0ACAATABlAHYAZQBsACAAMQA=" wne:acdName="acd0" wne:fciIndexBasedOn="0065"/>
    <wne:acd wne:argValue="AgBIAGUAYQBkAGkAbgBnACAAMgAsAFIAZQBwAG8AcgB0ACAATABlAHYAZQBsACAAMgA=" wne:acdName="acd1" wne:fciIndexBasedOn="0065"/>
    <wne:acd wne:argValue="AgBIAGUAYQBkAGkAbgBnACAAMwAsAFIAZQBwAG8AcgB0ACAATABlAHYAZQBsACAAMwA=" wne:acdName="acd2" wne:fciIndexBasedOn="0065"/>
    <wne:acd wne:argValue="AgBIAGUAYQBkAGkAbgBnACAANAAsAFIAZQBwAG8AcgB0ACAATABlAHYAZQBsACAANAA=" wne:acdName="acd3" wne:fciIndexBasedOn="0065"/>
    <wne:acd wne:argValue="AgBSAGUAcABvAHIAdAAgAFQAZQB4AHQA" wne:acdName="acd4" wne:fciIndexBasedOn="0065"/>
    <wne:acd wne:argValue="AgBSAGUAcABvAHIAdAAgAEwAaQBzAHQAIAAxAA==" wne:acdName="acd5" wne:fciIndexBasedOn="0065"/>
    <wne:acd wne:argValue="AgBSAGUAcABvAHIAdAAgAEwAaQBzAHQAIAAyAA==" wne:acdName="acd6" wne:fciIndexBasedOn="0065"/>
    <wne:acd wne:argValue="AgBSAGUAcABvAHIAdAAgAEwAaQBzAHQAIABOAHUAbQBiAGUAcgA=" wne:acdName="acd7" wne:fciIndexBasedOn="0065"/>
    <wne:acd wne:argValue="AgBBAHAAcABlAG4AZABpAHgAIABMAGUAdgBlAGwAIAAxAA==" wne:acdName="acd8" wne:fciIndexBasedOn="0065"/>
    <wne:acd wne:argValue="AgBBAHAAcABlAG4AZABpAHgAIABMAGUAdgBlAGwAIAAyAA==" wne:acdName="acd9" wne:fciIndexBasedOn="0065"/>
    <wne:acd wne:argValue="AgBBAHAAcABlAG4AZABpAHgAIABMAGUAdgBlAGwAIAAzAA==" wne:acdName="acd10" wne:fciIndexBasedOn="0065"/>
    <wne:acd wne:argValue="AgBJAG4AcwBlAHIAdAAgAFAAaQBjAHQAdQByAGUA" wne:acdName="acd11" wne:fciIndexBasedOn="0065"/>
    <wne:acd wne:argValue="AgBJAG4AcwBlAHIAdAAgAFAAaQBjAHQAdQByAGUA" wne:acdName="acd12" wne:fciIndexBasedOn="0065"/>
  </wne:acds>
</wne:tcg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75909435" w14:textId="77777777" w:rsidR="00AE5ABF" w:rsidRDefault="00AE5ABF" w:rsidP="00560C53">
      <w:r>
        <w:separator/>
      </w:r>
    </w:p>
  </w:endnote>
  <w:endnote w:type="continuationSeparator" w:id="0">
    <w:p w14:paraId="047644C5" w14:textId="77777777" w:rsidR="00AE5ABF" w:rsidRDefault="00AE5ABF" w:rsidP="00560C53">
      <w:r>
        <w:continuationSeparator/>
      </w:r>
    </w:p>
  </w:endnote>
  <w:endnote w:type="continuationNotice" w:id="1">
    <w:p w14:paraId="4C0723DD" w14:textId="77777777" w:rsidR="00AE5ABF" w:rsidRDefault="00AE5ABF" w:rsidP="00560C53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Nirmala UI">
    <w:panose1 w:val="020B0502040204020203"/>
    <w:charset w:val="00"/>
    <w:family w:val="swiss"/>
    <w:pitch w:val="variable"/>
    <w:sig w:usb0="80FF8023" w:usb1="0200004A" w:usb2="000002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00000001" w:usb1="080E0000" w:usb2="00000010" w:usb3="00000000" w:csb0="00040000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id w:val="175316360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21117B81" w14:textId="68E0701B" w:rsidR="003C41BB" w:rsidRDefault="003C41BB">
        <w:pPr>
          <w:pStyle w:val="Foo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016BAD1C" w14:textId="77777777" w:rsidR="00C924C1" w:rsidRDefault="00C924C1" w:rsidP="00560C53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29831A03" w14:textId="77777777" w:rsidR="00AE5ABF" w:rsidRDefault="00AE5ABF" w:rsidP="00560C53">
      <w:r>
        <w:separator/>
      </w:r>
    </w:p>
  </w:footnote>
  <w:footnote w:type="continuationSeparator" w:id="0">
    <w:p w14:paraId="2E497AD6" w14:textId="77777777" w:rsidR="00AE5ABF" w:rsidRDefault="00AE5ABF" w:rsidP="00560C53">
      <w:r>
        <w:continuationSeparator/>
      </w:r>
    </w:p>
  </w:footnote>
  <w:footnote w:type="continuationNotice" w:id="1">
    <w:p w14:paraId="3F420F85" w14:textId="77777777" w:rsidR="00AE5ABF" w:rsidRDefault="00AE5ABF" w:rsidP="00560C53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003AC258" w14:textId="3F9FFEB8" w:rsidR="00BF250C" w:rsidRPr="003C41BB" w:rsidRDefault="00BF250C">
    <w:pPr>
      <w:pStyle w:val="Header"/>
      <w:rPr>
        <w:color w:val="BFBFBF" w:themeColor="background1" w:themeShade="BF"/>
      </w:rPr>
    </w:pPr>
    <w:r w:rsidRPr="003C41BB">
      <w:rPr>
        <w:color w:val="BFBFBF" w:themeColor="background1" w:themeShade="BF"/>
      </w:rPr>
      <w:t xml:space="preserve">Rhys Davies </w:t>
    </w:r>
    <w:r w:rsidR="005C2AA2" w:rsidRPr="003C41BB">
      <w:rPr>
        <w:color w:val="BFBFBF" w:themeColor="background1" w:themeShade="BF"/>
      </w:rPr>
      <w:t>| 2008896</w:t>
    </w:r>
    <w:r w:rsidR="003C41BB" w:rsidRPr="003C41BB">
      <w:rPr>
        <w:color w:val="BFBFBF" w:themeColor="background1" w:themeShade="BF"/>
      </w:rPr>
      <w:t xml:space="preserve">                                                                                                     </w:t>
    </w:r>
    <w:r w:rsidR="009A7A5E">
      <w:rPr>
        <w:color w:val="BFBFBF" w:themeColor="background1" w:themeShade="BF"/>
      </w:rPr>
      <w:t xml:space="preserve"> </w:t>
    </w:r>
    <w:r w:rsidR="009A7A5E" w:rsidRPr="009A7A5E">
      <w:rPr>
        <w:color w:val="BFBFBF" w:themeColor="background1" w:themeShade="BF"/>
      </w:rPr>
      <w:t>ACCA6024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FFFFFF7C"/>
    <w:multiLevelType w:val="singleLevel"/>
    <w:tmpl w:val="D8B6767E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A45E568A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80"/>
    <w:multiLevelType w:val="singleLevel"/>
    <w:tmpl w:val="E556CD9C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3" w15:restartNumberingAfterBreak="0">
    <w:nsid w:val="FFFFFF81"/>
    <w:multiLevelType w:val="singleLevel"/>
    <w:tmpl w:val="03E821BA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4" w15:restartNumberingAfterBreak="0">
    <w:nsid w:val="01484714"/>
    <w:multiLevelType w:val="multilevel"/>
    <w:tmpl w:val="2C90FD8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5" w15:restartNumberingAfterBreak="0">
    <w:nsid w:val="04834EBD"/>
    <w:multiLevelType w:val="multilevel"/>
    <w:tmpl w:val="CA3607A4"/>
    <w:styleLink w:val="ListStyle-Headings"/>
    <w:lvl w:ilvl="0">
      <w:start w:val="1"/>
      <w:numFmt w:val="decimal"/>
      <w:lvlText w:val="%1."/>
      <w:lvlJc w:val="left"/>
      <w:pPr>
        <w:ind w:left="7031" w:hanging="1077"/>
      </w:pPr>
      <w:rPr>
        <w:rFonts w:asciiTheme="minorHAnsi" w:hAnsiTheme="minorHAnsi" w:hint="default"/>
      </w:rPr>
    </w:lvl>
    <w:lvl w:ilvl="1">
      <w:start w:val="1"/>
      <w:numFmt w:val="decimal"/>
      <w:lvlText w:val="%1.%2"/>
      <w:lvlJc w:val="left"/>
      <w:pPr>
        <w:ind w:left="1077" w:hanging="1077"/>
      </w:pPr>
      <w:rPr>
        <w:rFonts w:hint="default"/>
      </w:rPr>
    </w:lvl>
    <w:lvl w:ilvl="2">
      <w:start w:val="1"/>
      <w:numFmt w:val="decimal"/>
      <w:lvlText w:val="%1.%2.%3"/>
      <w:lvlJc w:val="left"/>
      <w:pPr>
        <w:ind w:left="1077" w:hanging="1077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1077" w:hanging="107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1077" w:hanging="107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1077" w:hanging="1077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1077" w:hanging="1077"/>
      </w:pPr>
      <w:rPr>
        <w:rFonts w:hint="default"/>
      </w:rPr>
    </w:lvl>
    <w:lvl w:ilvl="8">
      <w:start w:val="1"/>
      <w:numFmt w:val="none"/>
      <w:lvlText w:val=""/>
      <w:lvlJc w:val="left"/>
      <w:pPr>
        <w:ind w:left="1077" w:hanging="1077"/>
      </w:pPr>
      <w:rPr>
        <w:rFonts w:hint="default"/>
      </w:rPr>
    </w:lvl>
  </w:abstractNum>
  <w:abstractNum w:abstractNumId="6" w15:restartNumberingAfterBreak="0">
    <w:nsid w:val="101E0D26"/>
    <w:multiLevelType w:val="multilevel"/>
    <w:tmpl w:val="0406001D"/>
    <w:styleLink w:val="1ai"/>
    <w:lvl w:ilvl="0">
      <w:start w:val="1"/>
      <w:numFmt w:val="decimal"/>
      <w:lvlText w:val="%1)"/>
      <w:lvlJc w:val="left"/>
      <w:pPr>
        <w:ind w:left="360" w:hanging="360"/>
      </w:pPr>
      <w:rPr>
        <w:rFonts w:ascii="Times New Roman" w:hAnsi="Times New Roman" w:cs="Times New Roman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7" w15:restartNumberingAfterBreak="0">
    <w:nsid w:val="11837254"/>
    <w:multiLevelType w:val="multilevel"/>
    <w:tmpl w:val="6BD40C76"/>
    <w:numStyleLink w:val="ListStyle-ListAlphabet"/>
  </w:abstractNum>
  <w:abstractNum w:abstractNumId="8" w15:restartNumberingAfterBreak="0">
    <w:nsid w:val="12B671FD"/>
    <w:multiLevelType w:val="multilevel"/>
    <w:tmpl w:val="84D4265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9" w15:restartNumberingAfterBreak="0">
    <w:nsid w:val="141D3E7B"/>
    <w:multiLevelType w:val="multilevel"/>
    <w:tmpl w:val="DBF02CFE"/>
    <w:numStyleLink w:val="ListStyle-TableListBullet"/>
  </w:abstractNum>
  <w:abstractNum w:abstractNumId="10" w15:restartNumberingAfterBreak="0">
    <w:nsid w:val="18843050"/>
    <w:multiLevelType w:val="multilevel"/>
    <w:tmpl w:val="3044E71C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11" w15:restartNumberingAfterBreak="0">
    <w:nsid w:val="197C6BC6"/>
    <w:multiLevelType w:val="multilevel"/>
    <w:tmpl w:val="6BD40C76"/>
    <w:styleLink w:val="ListStyle-ListAlphabet"/>
    <w:lvl w:ilvl="0">
      <w:start w:val="1"/>
      <w:numFmt w:val="lowerLetter"/>
      <w:pStyle w:val="ListAlphabet"/>
      <w:lvlText w:val="%1."/>
      <w:lvlJc w:val="left"/>
      <w:pPr>
        <w:ind w:left="284" w:hanging="284"/>
      </w:pPr>
      <w:rPr>
        <w:rFonts w:asciiTheme="minorHAnsi" w:hAnsiTheme="minorHAnsi" w:hint="default"/>
      </w:rPr>
    </w:lvl>
    <w:lvl w:ilvl="1">
      <w:start w:val="1"/>
      <w:numFmt w:val="lowerRoman"/>
      <w:pStyle w:val="ListAlphabet2"/>
      <w:lvlText w:val="%2."/>
      <w:lvlJc w:val="left"/>
      <w:pPr>
        <w:ind w:left="568" w:hanging="284"/>
      </w:pPr>
      <w:rPr>
        <w:rFonts w:asciiTheme="minorHAnsi" w:hAnsiTheme="minorHAnsi" w:hint="default"/>
      </w:rPr>
    </w:lvl>
    <w:lvl w:ilvl="2">
      <w:start w:val="1"/>
      <w:numFmt w:val="decimal"/>
      <w:pStyle w:val="ListAlphabet3"/>
      <w:lvlText w:val="%3."/>
      <w:lvlJc w:val="left"/>
      <w:pPr>
        <w:ind w:left="852" w:hanging="284"/>
      </w:pPr>
      <w:rPr>
        <w:rFonts w:asciiTheme="minorHAnsi" w:hAnsiTheme="minorHAnsi" w:hint="default"/>
      </w:rPr>
    </w:lvl>
    <w:lvl w:ilvl="3">
      <w:start w:val="1"/>
      <w:numFmt w:val="lowerLetter"/>
      <w:lvlText w:val="%4)"/>
      <w:lvlJc w:val="left"/>
      <w:pPr>
        <w:ind w:left="1136" w:hanging="284"/>
      </w:pPr>
      <w:rPr>
        <w:rFonts w:asciiTheme="minorHAnsi" w:hAnsiTheme="minorHAnsi" w:hint="default"/>
      </w:rPr>
    </w:lvl>
    <w:lvl w:ilvl="4">
      <w:start w:val="1"/>
      <w:numFmt w:val="lowerRoman"/>
      <w:lvlText w:val="%5)"/>
      <w:lvlJc w:val="left"/>
      <w:pPr>
        <w:ind w:left="1420" w:hanging="284"/>
      </w:pPr>
      <w:rPr>
        <w:rFonts w:asciiTheme="minorHAnsi" w:hAnsiTheme="minorHAnsi" w:hint="default"/>
      </w:rPr>
    </w:lvl>
    <w:lvl w:ilvl="5">
      <w:start w:val="1"/>
      <w:numFmt w:val="decimal"/>
      <w:lvlText w:val="%6)"/>
      <w:lvlJc w:val="left"/>
      <w:pPr>
        <w:ind w:left="1704" w:hanging="284"/>
      </w:pPr>
      <w:rPr>
        <w:rFonts w:asciiTheme="minorHAnsi" w:hAnsiTheme="minorHAnsi" w:hint="default"/>
      </w:rPr>
    </w:lvl>
    <w:lvl w:ilvl="6">
      <w:start w:val="1"/>
      <w:numFmt w:val="lowerLetter"/>
      <w:lvlText w:val="(%7)"/>
      <w:lvlJc w:val="left"/>
      <w:pPr>
        <w:ind w:left="1988" w:hanging="284"/>
      </w:pPr>
      <w:rPr>
        <w:rFonts w:asciiTheme="minorHAnsi" w:hAnsiTheme="minorHAnsi" w:hint="default"/>
      </w:rPr>
    </w:lvl>
    <w:lvl w:ilvl="7">
      <w:start w:val="1"/>
      <w:numFmt w:val="lowerRoman"/>
      <w:lvlText w:val="(%8)"/>
      <w:lvlJc w:val="left"/>
      <w:pPr>
        <w:ind w:left="2272" w:hanging="284"/>
      </w:pPr>
      <w:rPr>
        <w:rFonts w:asciiTheme="minorHAnsi" w:hAnsiTheme="minorHAnsi" w:hint="default"/>
      </w:rPr>
    </w:lvl>
    <w:lvl w:ilvl="8">
      <w:start w:val="1"/>
      <w:numFmt w:val="decimal"/>
      <w:lvlText w:val="(%9)"/>
      <w:lvlJc w:val="left"/>
      <w:pPr>
        <w:ind w:left="2556" w:hanging="284"/>
      </w:pPr>
      <w:rPr>
        <w:rFonts w:asciiTheme="minorHAnsi" w:hAnsiTheme="minorHAnsi" w:hint="default"/>
      </w:rPr>
    </w:lvl>
  </w:abstractNum>
  <w:abstractNum w:abstractNumId="12" w15:restartNumberingAfterBreak="0">
    <w:nsid w:val="1BEF4C0A"/>
    <w:multiLevelType w:val="multilevel"/>
    <w:tmpl w:val="0486E33C"/>
    <w:numStyleLink w:val="ListStyle-AppendixHeading"/>
  </w:abstractNum>
  <w:abstractNum w:abstractNumId="13" w15:restartNumberingAfterBreak="0">
    <w:nsid w:val="1E1B3059"/>
    <w:multiLevelType w:val="multilevel"/>
    <w:tmpl w:val="DAD4A89A"/>
    <w:styleLink w:val="ListStyle-ListNumber"/>
    <w:lvl w:ilvl="0">
      <w:start w:val="1"/>
      <w:numFmt w:val="decimal"/>
      <w:pStyle w:val="ListNumber"/>
      <w:lvlText w:val="%1."/>
      <w:lvlJc w:val="left"/>
      <w:pPr>
        <w:ind w:left="340" w:hanging="340"/>
      </w:pPr>
      <w:rPr>
        <w:rFonts w:asciiTheme="minorHAnsi" w:hAnsiTheme="minorHAnsi" w:hint="default"/>
      </w:rPr>
    </w:lvl>
    <w:lvl w:ilvl="1">
      <w:start w:val="1"/>
      <w:numFmt w:val="lowerLetter"/>
      <w:pStyle w:val="ListNumber2"/>
      <w:lvlText w:val="%2."/>
      <w:lvlJc w:val="left"/>
      <w:pPr>
        <w:ind w:left="680" w:hanging="340"/>
      </w:pPr>
      <w:rPr>
        <w:rFonts w:asciiTheme="minorHAnsi" w:hAnsiTheme="minorHAnsi" w:hint="default"/>
      </w:rPr>
    </w:lvl>
    <w:lvl w:ilvl="2">
      <w:start w:val="1"/>
      <w:numFmt w:val="bullet"/>
      <w:pStyle w:val="ListNumber3"/>
      <w:lvlText w:val=""/>
      <w:lvlJc w:val="left"/>
      <w:pPr>
        <w:ind w:left="1020" w:hanging="340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ind w:left="1360" w:hanging="340"/>
      </w:pPr>
      <w:rPr>
        <w:rFonts w:ascii="Symbol" w:hAnsi="Symbol" w:hint="default"/>
        <w:color w:val="auto"/>
      </w:rPr>
    </w:lvl>
    <w:lvl w:ilvl="4">
      <w:start w:val="1"/>
      <w:numFmt w:val="bullet"/>
      <w:lvlText w:val=""/>
      <w:lvlJc w:val="left"/>
      <w:pPr>
        <w:ind w:left="1700" w:hanging="340"/>
      </w:pPr>
      <w:rPr>
        <w:rFonts w:ascii="Symbol" w:hAnsi="Symbol" w:hint="default"/>
        <w:color w:val="auto"/>
      </w:rPr>
    </w:lvl>
    <w:lvl w:ilvl="5">
      <w:start w:val="1"/>
      <w:numFmt w:val="lowerRoman"/>
      <w:lvlText w:val="%6."/>
      <w:lvlJc w:val="left"/>
      <w:pPr>
        <w:ind w:left="2040" w:hanging="340"/>
      </w:pPr>
      <w:rPr>
        <w:rFonts w:hint="default"/>
        <w:color w:val="auto"/>
      </w:rPr>
    </w:lvl>
    <w:lvl w:ilvl="6">
      <w:start w:val="1"/>
      <w:numFmt w:val="decimal"/>
      <w:lvlText w:val="%7."/>
      <w:lvlJc w:val="left"/>
      <w:pPr>
        <w:ind w:left="2380" w:hanging="340"/>
      </w:pPr>
      <w:rPr>
        <w:rFonts w:hint="default"/>
        <w:color w:val="auto"/>
      </w:rPr>
    </w:lvl>
    <w:lvl w:ilvl="7">
      <w:start w:val="1"/>
      <w:numFmt w:val="lowerLetter"/>
      <w:lvlText w:val="%8."/>
      <w:lvlJc w:val="left"/>
      <w:pPr>
        <w:ind w:left="2720" w:hanging="340"/>
      </w:pPr>
      <w:rPr>
        <w:rFonts w:hint="default"/>
        <w:color w:val="auto"/>
      </w:rPr>
    </w:lvl>
    <w:lvl w:ilvl="8">
      <w:start w:val="1"/>
      <w:numFmt w:val="lowerRoman"/>
      <w:lvlText w:val="%9."/>
      <w:lvlJc w:val="left"/>
      <w:pPr>
        <w:ind w:left="3060" w:hanging="340"/>
      </w:pPr>
      <w:rPr>
        <w:rFonts w:hint="default"/>
        <w:color w:val="auto"/>
      </w:rPr>
    </w:lvl>
  </w:abstractNum>
  <w:abstractNum w:abstractNumId="14" w15:restartNumberingAfterBreak="0">
    <w:nsid w:val="2019191E"/>
    <w:multiLevelType w:val="multilevel"/>
    <w:tmpl w:val="0486E33C"/>
    <w:styleLink w:val="ListStyle-AppendixHeading"/>
    <w:lvl w:ilvl="0">
      <w:start w:val="1"/>
      <w:numFmt w:val="upperLetter"/>
      <w:pStyle w:val="Heading7"/>
      <w:suff w:val="nothing"/>
      <w:lvlText w:val="Appendix %1"/>
      <w:lvlJc w:val="left"/>
      <w:pPr>
        <w:ind w:left="0" w:firstLine="0"/>
      </w:pPr>
      <w:rPr>
        <w:rFonts w:asciiTheme="minorHAnsi" w:hAnsiTheme="minorHAnsi" w:hint="default"/>
      </w:rPr>
    </w:lvl>
    <w:lvl w:ilvl="1">
      <w:start w:val="1"/>
      <w:numFmt w:val="decimal"/>
      <w:pStyle w:val="AppendixLevel1"/>
      <w:lvlText w:val="%1.%2"/>
      <w:lvlJc w:val="left"/>
      <w:pPr>
        <w:ind w:left="1134" w:hanging="1134"/>
      </w:pPr>
      <w:rPr>
        <w:rFonts w:hint="default"/>
      </w:rPr>
    </w:lvl>
    <w:lvl w:ilvl="2">
      <w:start w:val="1"/>
      <w:numFmt w:val="decimal"/>
      <w:pStyle w:val="AppendixLevel2"/>
      <w:lvlText w:val="%1.%2.%3"/>
      <w:lvlJc w:val="left"/>
      <w:pPr>
        <w:tabs>
          <w:tab w:val="num" w:pos="0"/>
        </w:tabs>
        <w:ind w:left="1134" w:hanging="1134"/>
      </w:pPr>
      <w:rPr>
        <w:rFonts w:hint="default"/>
      </w:rPr>
    </w:lvl>
    <w:lvl w:ilvl="3">
      <w:start w:val="1"/>
      <w:numFmt w:val="decimal"/>
      <w:pStyle w:val="AppendixLevel3"/>
      <w:lvlText w:val="%1.%2.%3.%4"/>
      <w:lvlJc w:val="left"/>
      <w:pPr>
        <w:ind w:left="1134" w:hanging="1134"/>
      </w:pPr>
      <w:rPr>
        <w:rFonts w:hint="default"/>
      </w:rPr>
    </w:lvl>
    <w:lvl w:ilvl="4">
      <w:start w:val="1"/>
      <w:numFmt w:val="decimal"/>
      <w:pStyle w:val="AppendixLevel4"/>
      <w:lvlText w:val="%1.%2.%3.%4.%5"/>
      <w:lvlJc w:val="left"/>
      <w:pPr>
        <w:ind w:left="1134" w:hanging="1134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5" w15:restartNumberingAfterBreak="0">
    <w:nsid w:val="20191B52"/>
    <w:multiLevelType w:val="hybridMultilevel"/>
    <w:tmpl w:val="AC92F38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6" w15:restartNumberingAfterBreak="0">
    <w:nsid w:val="237E50CA"/>
    <w:multiLevelType w:val="multilevel"/>
    <w:tmpl w:val="4ECA1CDC"/>
    <w:styleLink w:val="ListStyle-TableListNumber"/>
    <w:lvl w:ilvl="0">
      <w:start w:val="1"/>
      <w:numFmt w:val="decimal"/>
      <w:pStyle w:val="Table-ListNumber"/>
      <w:lvlText w:val="%1."/>
      <w:lvlJc w:val="left"/>
      <w:pPr>
        <w:ind w:left="340" w:hanging="227"/>
      </w:pPr>
      <w:rPr>
        <w:rFonts w:asciiTheme="minorHAnsi" w:hAnsiTheme="minorHAnsi" w:hint="default"/>
      </w:rPr>
    </w:lvl>
    <w:lvl w:ilvl="1">
      <w:start w:val="1"/>
      <w:numFmt w:val="lowerLetter"/>
      <w:pStyle w:val="Table-ListNumber2"/>
      <w:lvlText w:val="%2."/>
      <w:lvlJc w:val="left"/>
      <w:pPr>
        <w:ind w:left="567" w:hanging="227"/>
      </w:pPr>
      <w:rPr>
        <w:rFonts w:asciiTheme="minorHAnsi" w:hAnsiTheme="minorHAnsi" w:hint="default"/>
      </w:rPr>
    </w:lvl>
    <w:lvl w:ilvl="2">
      <w:start w:val="1"/>
      <w:numFmt w:val="bullet"/>
      <w:pStyle w:val="Table-ListNumber3"/>
      <w:lvlText w:val=""/>
      <w:lvlJc w:val="left"/>
      <w:pPr>
        <w:ind w:left="794" w:hanging="227"/>
      </w:pPr>
      <w:rPr>
        <w:rFonts w:ascii="Symbol" w:hAnsi="Symbol" w:hint="default"/>
        <w:color w:val="auto"/>
      </w:rPr>
    </w:lvl>
    <w:lvl w:ilvl="3">
      <w:start w:val="1"/>
      <w:numFmt w:val="decimal"/>
      <w:lvlText w:val="%4."/>
      <w:lvlJc w:val="left"/>
      <w:pPr>
        <w:ind w:left="1021" w:hanging="227"/>
      </w:pPr>
      <w:rPr>
        <w:rFonts w:asciiTheme="minorHAnsi" w:hAnsiTheme="minorHAnsi" w:hint="default"/>
      </w:rPr>
    </w:lvl>
    <w:lvl w:ilvl="4">
      <w:start w:val="1"/>
      <w:numFmt w:val="lowerLetter"/>
      <w:lvlText w:val="%5."/>
      <w:lvlJc w:val="left"/>
      <w:pPr>
        <w:ind w:left="1248" w:hanging="227"/>
      </w:pPr>
      <w:rPr>
        <w:rFonts w:asciiTheme="minorHAnsi" w:hAnsiTheme="minorHAnsi" w:hint="default"/>
      </w:rPr>
    </w:lvl>
    <w:lvl w:ilvl="5">
      <w:start w:val="1"/>
      <w:numFmt w:val="bullet"/>
      <w:lvlText w:val=""/>
      <w:lvlJc w:val="left"/>
      <w:pPr>
        <w:ind w:left="1475" w:hanging="227"/>
      </w:pPr>
      <w:rPr>
        <w:rFonts w:ascii="Symbol" w:hAnsi="Symbol" w:hint="default"/>
        <w:color w:val="auto"/>
      </w:rPr>
    </w:lvl>
    <w:lvl w:ilvl="6">
      <w:start w:val="1"/>
      <w:numFmt w:val="decimal"/>
      <w:lvlText w:val="%7."/>
      <w:lvlJc w:val="left"/>
      <w:pPr>
        <w:ind w:left="1702" w:hanging="227"/>
      </w:pPr>
      <w:rPr>
        <w:rFonts w:asciiTheme="minorHAnsi" w:hAnsiTheme="minorHAnsi" w:hint="default"/>
      </w:rPr>
    </w:lvl>
    <w:lvl w:ilvl="7">
      <w:start w:val="1"/>
      <w:numFmt w:val="lowerLetter"/>
      <w:lvlText w:val="%8."/>
      <w:lvlJc w:val="left"/>
      <w:pPr>
        <w:ind w:left="1929" w:hanging="227"/>
      </w:pPr>
      <w:rPr>
        <w:rFonts w:asciiTheme="minorHAnsi" w:hAnsiTheme="minorHAnsi" w:hint="default"/>
      </w:rPr>
    </w:lvl>
    <w:lvl w:ilvl="8">
      <w:start w:val="1"/>
      <w:numFmt w:val="bullet"/>
      <w:lvlText w:val=""/>
      <w:lvlJc w:val="left"/>
      <w:pPr>
        <w:ind w:left="2156" w:hanging="227"/>
      </w:pPr>
      <w:rPr>
        <w:rFonts w:ascii="Symbol" w:hAnsi="Symbol" w:hint="default"/>
        <w:color w:val="auto"/>
      </w:rPr>
    </w:lvl>
  </w:abstractNum>
  <w:abstractNum w:abstractNumId="17" w15:restartNumberingAfterBreak="0">
    <w:nsid w:val="293E5D08"/>
    <w:multiLevelType w:val="multilevel"/>
    <w:tmpl w:val="D8CA6BB0"/>
    <w:numStyleLink w:val="ListStyle-ListBulletNoSpacing"/>
  </w:abstractNum>
  <w:abstractNum w:abstractNumId="18" w15:restartNumberingAfterBreak="0">
    <w:nsid w:val="2E8A1732"/>
    <w:multiLevelType w:val="multilevel"/>
    <w:tmpl w:val="D8CA6BB0"/>
    <w:styleLink w:val="ListStyle-ListBulletNoSpacing"/>
    <w:lvl w:ilvl="0">
      <w:start w:val="1"/>
      <w:numFmt w:val="bullet"/>
      <w:pStyle w:val="ListBulletNoSpacing"/>
      <w:lvlText w:val=""/>
      <w:lvlJc w:val="left"/>
      <w:pPr>
        <w:ind w:left="340" w:hanging="340"/>
      </w:pPr>
      <w:rPr>
        <w:rFonts w:ascii="Symbol" w:hAnsi="Symbol" w:hint="default"/>
      </w:rPr>
    </w:lvl>
    <w:lvl w:ilvl="1">
      <w:start w:val="1"/>
      <w:numFmt w:val="bullet"/>
      <w:pStyle w:val="ListBulletNoSpacing2"/>
      <w:lvlText w:val=""/>
      <w:lvlJc w:val="left"/>
      <w:pPr>
        <w:ind w:left="680" w:hanging="340"/>
      </w:pPr>
      <w:rPr>
        <w:rFonts w:ascii="Symbol" w:hAnsi="Symbol" w:hint="default"/>
        <w:color w:val="auto"/>
      </w:rPr>
    </w:lvl>
    <w:lvl w:ilvl="2">
      <w:start w:val="1"/>
      <w:numFmt w:val="bullet"/>
      <w:pStyle w:val="ListBulletNoSpacing3"/>
      <w:lvlText w:val=""/>
      <w:lvlJc w:val="left"/>
      <w:pPr>
        <w:ind w:left="1020" w:hanging="340"/>
      </w:pPr>
      <w:rPr>
        <w:rFonts w:ascii="Symbol" w:hAnsi="Symbol" w:hint="default"/>
        <w:color w:val="auto"/>
      </w:rPr>
    </w:lvl>
    <w:lvl w:ilvl="3">
      <w:start w:val="1"/>
      <w:numFmt w:val="bullet"/>
      <w:lvlText w:val=""/>
      <w:lvlJc w:val="left"/>
      <w:pPr>
        <w:ind w:left="1360" w:hanging="340"/>
      </w:pPr>
      <w:rPr>
        <w:rFonts w:ascii="Symbol" w:hAnsi="Symbol" w:hint="default"/>
        <w:color w:val="auto"/>
      </w:rPr>
    </w:lvl>
    <w:lvl w:ilvl="4">
      <w:start w:val="1"/>
      <w:numFmt w:val="bullet"/>
      <w:lvlText w:val=""/>
      <w:lvlJc w:val="left"/>
      <w:pPr>
        <w:ind w:left="1700" w:hanging="340"/>
      </w:pPr>
      <w:rPr>
        <w:rFonts w:ascii="Symbol" w:hAnsi="Symbol" w:hint="default"/>
        <w:color w:val="auto"/>
      </w:rPr>
    </w:lvl>
    <w:lvl w:ilvl="5">
      <w:start w:val="1"/>
      <w:numFmt w:val="bullet"/>
      <w:lvlText w:val=""/>
      <w:lvlJc w:val="left"/>
      <w:pPr>
        <w:ind w:left="2040" w:hanging="340"/>
      </w:pPr>
      <w:rPr>
        <w:rFonts w:ascii="Symbol" w:hAnsi="Symbol" w:hint="default"/>
        <w:color w:val="auto"/>
      </w:rPr>
    </w:lvl>
    <w:lvl w:ilvl="6">
      <w:start w:val="1"/>
      <w:numFmt w:val="bullet"/>
      <w:lvlText w:val=""/>
      <w:lvlJc w:val="left"/>
      <w:pPr>
        <w:ind w:left="2380" w:hanging="340"/>
      </w:pPr>
      <w:rPr>
        <w:rFonts w:ascii="Symbol" w:hAnsi="Symbol" w:hint="default"/>
        <w:color w:val="auto"/>
      </w:rPr>
    </w:lvl>
    <w:lvl w:ilvl="7">
      <w:start w:val="1"/>
      <w:numFmt w:val="bullet"/>
      <w:lvlText w:val=""/>
      <w:lvlJc w:val="left"/>
      <w:pPr>
        <w:ind w:left="2720" w:hanging="340"/>
      </w:pPr>
      <w:rPr>
        <w:rFonts w:ascii="Symbol" w:hAnsi="Symbol" w:hint="default"/>
        <w:color w:val="auto"/>
      </w:rPr>
    </w:lvl>
    <w:lvl w:ilvl="8">
      <w:start w:val="1"/>
      <w:numFmt w:val="bullet"/>
      <w:lvlText w:val=""/>
      <w:lvlJc w:val="left"/>
      <w:pPr>
        <w:ind w:left="3060" w:hanging="340"/>
      </w:pPr>
      <w:rPr>
        <w:rFonts w:ascii="Symbol" w:hAnsi="Symbol" w:hint="default"/>
        <w:color w:val="auto"/>
      </w:rPr>
    </w:lvl>
  </w:abstractNum>
  <w:abstractNum w:abstractNumId="19" w15:restartNumberingAfterBreak="0">
    <w:nsid w:val="31DB597E"/>
    <w:multiLevelType w:val="hybridMultilevel"/>
    <w:tmpl w:val="E39C755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34DD3967"/>
    <w:multiLevelType w:val="multilevel"/>
    <w:tmpl w:val="4ECA1CDC"/>
    <w:numStyleLink w:val="ListStyle-TableListNumber"/>
  </w:abstractNum>
  <w:abstractNum w:abstractNumId="21" w15:restartNumberingAfterBreak="0">
    <w:nsid w:val="35C63B53"/>
    <w:multiLevelType w:val="multilevel"/>
    <w:tmpl w:val="3DD45C04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2" w15:restartNumberingAfterBreak="0">
    <w:nsid w:val="38E30D28"/>
    <w:multiLevelType w:val="multilevel"/>
    <w:tmpl w:val="FA0677DE"/>
    <w:lvl w:ilvl="0">
      <w:start w:val="1"/>
      <w:numFmt w:val="decimal"/>
      <w:pStyle w:val="ReportReference"/>
      <w:lvlText w:val="[%1]"/>
      <w:lvlJc w:val="left"/>
      <w:pPr>
        <w:tabs>
          <w:tab w:val="num" w:pos="1701"/>
        </w:tabs>
        <w:ind w:left="567" w:hanging="567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2268"/>
        </w:tabs>
        <w:ind w:left="1134" w:hanging="567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835"/>
        </w:tabs>
        <w:ind w:left="1701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3402"/>
        </w:tabs>
        <w:ind w:left="2268" w:hanging="567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969"/>
        </w:tabs>
        <w:ind w:left="2835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536"/>
        </w:tabs>
        <w:ind w:left="3402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103"/>
        </w:tabs>
        <w:ind w:left="3969" w:hanging="567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670"/>
        </w:tabs>
        <w:ind w:left="4536" w:hanging="567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237"/>
        </w:tabs>
        <w:ind w:left="5103" w:hanging="567"/>
      </w:pPr>
      <w:rPr>
        <w:rFonts w:hint="default"/>
      </w:rPr>
    </w:lvl>
  </w:abstractNum>
  <w:abstractNum w:abstractNumId="23" w15:restartNumberingAfterBreak="0">
    <w:nsid w:val="39583603"/>
    <w:multiLevelType w:val="hybridMultilevel"/>
    <w:tmpl w:val="B3C6639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4" w15:restartNumberingAfterBreak="0">
    <w:nsid w:val="41BA2DEC"/>
    <w:multiLevelType w:val="multilevel"/>
    <w:tmpl w:val="DD9E940A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5" w15:restartNumberingAfterBreak="0">
    <w:nsid w:val="486F0B62"/>
    <w:multiLevelType w:val="multilevel"/>
    <w:tmpl w:val="E9CA6A6C"/>
    <w:styleLink w:val="ListStyle-ListBullet"/>
    <w:lvl w:ilvl="0">
      <w:start w:val="1"/>
      <w:numFmt w:val="bullet"/>
      <w:pStyle w:val="ListBullet"/>
      <w:lvlText w:val=""/>
      <w:lvlJc w:val="left"/>
      <w:pPr>
        <w:ind w:left="340" w:hanging="340"/>
      </w:pPr>
      <w:rPr>
        <w:rFonts w:ascii="Symbol" w:hAnsi="Symbol" w:hint="default"/>
      </w:rPr>
    </w:lvl>
    <w:lvl w:ilvl="1">
      <w:start w:val="1"/>
      <w:numFmt w:val="bullet"/>
      <w:pStyle w:val="ListBullet2"/>
      <w:lvlText w:val=""/>
      <w:lvlJc w:val="left"/>
      <w:pPr>
        <w:ind w:left="680" w:hanging="340"/>
      </w:pPr>
      <w:rPr>
        <w:rFonts w:ascii="Symbol" w:hAnsi="Symbol" w:hint="default"/>
        <w:color w:val="auto"/>
      </w:rPr>
    </w:lvl>
    <w:lvl w:ilvl="2">
      <w:start w:val="1"/>
      <w:numFmt w:val="bullet"/>
      <w:pStyle w:val="ListBullet3"/>
      <w:lvlText w:val=""/>
      <w:lvlJc w:val="left"/>
      <w:pPr>
        <w:ind w:left="1020" w:hanging="340"/>
      </w:pPr>
      <w:rPr>
        <w:rFonts w:ascii="Symbol" w:hAnsi="Symbol" w:hint="default"/>
        <w:color w:val="auto"/>
      </w:rPr>
    </w:lvl>
    <w:lvl w:ilvl="3">
      <w:start w:val="1"/>
      <w:numFmt w:val="bullet"/>
      <w:lvlText w:val=""/>
      <w:lvlJc w:val="left"/>
      <w:pPr>
        <w:ind w:left="1360" w:hanging="340"/>
      </w:pPr>
      <w:rPr>
        <w:rFonts w:ascii="Symbol" w:hAnsi="Symbol" w:hint="default"/>
        <w:color w:val="auto"/>
      </w:rPr>
    </w:lvl>
    <w:lvl w:ilvl="4">
      <w:start w:val="1"/>
      <w:numFmt w:val="bullet"/>
      <w:lvlText w:val=""/>
      <w:lvlJc w:val="left"/>
      <w:pPr>
        <w:ind w:left="1700" w:hanging="340"/>
      </w:pPr>
      <w:rPr>
        <w:rFonts w:ascii="Symbol" w:hAnsi="Symbol" w:hint="default"/>
        <w:color w:val="auto"/>
      </w:rPr>
    </w:lvl>
    <w:lvl w:ilvl="5">
      <w:start w:val="1"/>
      <w:numFmt w:val="bullet"/>
      <w:lvlText w:val=""/>
      <w:lvlJc w:val="left"/>
      <w:pPr>
        <w:ind w:left="2040" w:hanging="340"/>
      </w:pPr>
      <w:rPr>
        <w:rFonts w:ascii="Symbol" w:hAnsi="Symbol" w:hint="default"/>
        <w:color w:val="auto"/>
      </w:rPr>
    </w:lvl>
    <w:lvl w:ilvl="6">
      <w:start w:val="1"/>
      <w:numFmt w:val="bullet"/>
      <w:lvlText w:val=""/>
      <w:lvlJc w:val="left"/>
      <w:pPr>
        <w:ind w:left="2380" w:hanging="340"/>
      </w:pPr>
      <w:rPr>
        <w:rFonts w:ascii="Symbol" w:hAnsi="Symbol" w:hint="default"/>
        <w:color w:val="auto"/>
      </w:rPr>
    </w:lvl>
    <w:lvl w:ilvl="7">
      <w:start w:val="1"/>
      <w:numFmt w:val="bullet"/>
      <w:lvlText w:val=""/>
      <w:lvlJc w:val="left"/>
      <w:pPr>
        <w:ind w:left="2720" w:hanging="340"/>
      </w:pPr>
      <w:rPr>
        <w:rFonts w:ascii="Symbol" w:hAnsi="Symbol" w:hint="default"/>
        <w:color w:val="auto"/>
      </w:rPr>
    </w:lvl>
    <w:lvl w:ilvl="8">
      <w:start w:val="1"/>
      <w:numFmt w:val="bullet"/>
      <w:lvlText w:val=""/>
      <w:lvlJc w:val="left"/>
      <w:pPr>
        <w:ind w:left="3060" w:hanging="340"/>
      </w:pPr>
      <w:rPr>
        <w:rFonts w:ascii="Symbol" w:hAnsi="Symbol" w:hint="default"/>
        <w:color w:val="auto"/>
      </w:rPr>
    </w:lvl>
  </w:abstractNum>
  <w:abstractNum w:abstractNumId="26" w15:restartNumberingAfterBreak="0">
    <w:nsid w:val="4C687BF7"/>
    <w:multiLevelType w:val="multilevel"/>
    <w:tmpl w:val="B1C2CD3E"/>
    <w:lvl w:ilvl="0">
      <w:start w:val="1"/>
      <w:numFmt w:val="decimal"/>
      <w:pStyle w:val="Heading1"/>
      <w:lvlText w:val="%1."/>
      <w:lvlJc w:val="left"/>
      <w:pPr>
        <w:ind w:left="6837" w:hanging="1077"/>
      </w:pPr>
      <w:rPr>
        <w:rFonts w:asciiTheme="minorHAnsi" w:hAnsiTheme="minorHAnsi" w:hint="default"/>
      </w:rPr>
    </w:lvl>
    <w:lvl w:ilvl="1">
      <w:start w:val="1"/>
      <w:numFmt w:val="decimal"/>
      <w:pStyle w:val="Heading2"/>
      <w:lvlText w:val="%1.%2"/>
      <w:lvlJc w:val="left"/>
      <w:pPr>
        <w:ind w:left="883" w:hanging="1077"/>
      </w:pPr>
      <w:rPr>
        <w:rFonts w:hint="default"/>
      </w:rPr>
    </w:lvl>
    <w:lvl w:ilvl="2">
      <w:start w:val="1"/>
      <w:numFmt w:val="decimal"/>
      <w:pStyle w:val="Heading3"/>
      <w:lvlText w:val="%1.%2.%3"/>
      <w:lvlJc w:val="left"/>
      <w:pPr>
        <w:ind w:left="883" w:hanging="1077"/>
      </w:pPr>
      <w:rPr>
        <w:rFonts w:hint="default"/>
      </w:rPr>
    </w:lvl>
    <w:lvl w:ilvl="3">
      <w:start w:val="1"/>
      <w:numFmt w:val="decimal"/>
      <w:pStyle w:val="Heading4"/>
      <w:lvlText w:val="%1.%2.%3.%4"/>
      <w:lvlJc w:val="left"/>
      <w:pPr>
        <w:ind w:left="883" w:hanging="1077"/>
      </w:pPr>
      <w:rPr>
        <w:rFonts w:hint="default"/>
      </w:rPr>
    </w:lvl>
    <w:lvl w:ilvl="4">
      <w:start w:val="1"/>
      <w:numFmt w:val="decimal"/>
      <w:pStyle w:val="Heading5"/>
      <w:lvlText w:val="%1.%2.%3.%4.%5"/>
      <w:lvlJc w:val="left"/>
      <w:pPr>
        <w:ind w:left="883" w:hanging="1077"/>
      </w:pPr>
      <w:rPr>
        <w:rFonts w:hint="default"/>
      </w:rPr>
    </w:lvl>
    <w:lvl w:ilvl="5">
      <w:start w:val="1"/>
      <w:numFmt w:val="decimal"/>
      <w:pStyle w:val="Heading6"/>
      <w:lvlText w:val="%1.%2.%3.%4.%5.%6"/>
      <w:lvlJc w:val="left"/>
      <w:pPr>
        <w:ind w:left="883" w:hanging="1077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-194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883" w:hanging="1077"/>
      </w:pPr>
      <w:rPr>
        <w:rFonts w:hint="default"/>
      </w:rPr>
    </w:lvl>
    <w:lvl w:ilvl="8">
      <w:start w:val="1"/>
      <w:numFmt w:val="none"/>
      <w:lvlText w:val=""/>
      <w:lvlJc w:val="left"/>
      <w:pPr>
        <w:ind w:left="883" w:hanging="1077"/>
      </w:pPr>
      <w:rPr>
        <w:rFonts w:hint="default"/>
      </w:rPr>
    </w:lvl>
  </w:abstractNum>
  <w:abstractNum w:abstractNumId="27" w15:restartNumberingAfterBreak="0">
    <w:nsid w:val="50A22DD6"/>
    <w:multiLevelType w:val="multilevel"/>
    <w:tmpl w:val="378449DE"/>
    <w:lvl w:ilvl="0">
      <w:start w:val="1"/>
      <w:numFmt w:val="bullet"/>
      <w:lvlText w:val=""/>
      <w:lvlJc w:val="left"/>
      <w:pPr>
        <w:tabs>
          <w:tab w:val="num" w:pos="720"/>
        </w:tabs>
        <w:ind w:left="720" w:hanging="360"/>
      </w:pPr>
      <w:rPr>
        <w:rFonts w:ascii="Symbol" w:hAnsi="Symbol" w:hint="default"/>
        <w:sz w:val="20"/>
      </w:rPr>
    </w:lvl>
    <w:lvl w:ilvl="1" w:tentative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bullet"/>
      <w:lvlText w:val=""/>
      <w:lvlJc w:val="left"/>
      <w:pPr>
        <w:tabs>
          <w:tab w:val="num" w:pos="2160"/>
        </w:tabs>
        <w:ind w:left="2160" w:hanging="360"/>
      </w:pPr>
      <w:rPr>
        <w:rFonts w:ascii="Wingdings" w:hAnsi="Wingdings" w:hint="default"/>
        <w:sz w:val="20"/>
      </w:rPr>
    </w:lvl>
    <w:lvl w:ilvl="3" w:tentative="1">
      <w:start w:val="1"/>
      <w:numFmt w:val="bullet"/>
      <w:lvlText w:val=""/>
      <w:lvlJc w:val="left"/>
      <w:pPr>
        <w:tabs>
          <w:tab w:val="num" w:pos="2880"/>
        </w:tabs>
        <w:ind w:left="2880" w:hanging="360"/>
      </w:pPr>
      <w:rPr>
        <w:rFonts w:ascii="Wingdings" w:hAnsi="Wingdings" w:hint="default"/>
        <w:sz w:val="20"/>
      </w:rPr>
    </w:lvl>
    <w:lvl w:ilvl="4" w:tentative="1">
      <w:start w:val="1"/>
      <w:numFmt w:val="bullet"/>
      <w:lvlText w:val=""/>
      <w:lvlJc w:val="left"/>
      <w:pPr>
        <w:tabs>
          <w:tab w:val="num" w:pos="3600"/>
        </w:tabs>
        <w:ind w:left="3600" w:hanging="360"/>
      </w:pPr>
      <w:rPr>
        <w:rFonts w:ascii="Wingdings" w:hAnsi="Wingdings" w:hint="default"/>
        <w:sz w:val="20"/>
      </w:rPr>
    </w:lvl>
    <w:lvl w:ilvl="5" w:tentative="1">
      <w:start w:val="1"/>
      <w:numFmt w:val="bullet"/>
      <w:lvlText w:val=""/>
      <w:lvlJc w:val="left"/>
      <w:pPr>
        <w:tabs>
          <w:tab w:val="num" w:pos="4320"/>
        </w:tabs>
        <w:ind w:left="4320" w:hanging="360"/>
      </w:pPr>
      <w:rPr>
        <w:rFonts w:ascii="Wingdings" w:hAnsi="Wingdings" w:hint="default"/>
        <w:sz w:val="20"/>
      </w:rPr>
    </w:lvl>
    <w:lvl w:ilvl="6" w:tentative="1">
      <w:start w:val="1"/>
      <w:numFmt w:val="bullet"/>
      <w:lvlText w:val=""/>
      <w:lvlJc w:val="left"/>
      <w:pPr>
        <w:tabs>
          <w:tab w:val="num" w:pos="5040"/>
        </w:tabs>
        <w:ind w:left="5040" w:hanging="360"/>
      </w:pPr>
      <w:rPr>
        <w:rFonts w:ascii="Wingdings" w:hAnsi="Wingdings" w:hint="default"/>
        <w:sz w:val="20"/>
      </w:rPr>
    </w:lvl>
    <w:lvl w:ilvl="7" w:tentative="1">
      <w:start w:val="1"/>
      <w:numFmt w:val="bullet"/>
      <w:lvlText w:val=""/>
      <w:lvlJc w:val="left"/>
      <w:pPr>
        <w:tabs>
          <w:tab w:val="num" w:pos="5760"/>
        </w:tabs>
        <w:ind w:left="5760" w:hanging="360"/>
      </w:pPr>
      <w:rPr>
        <w:rFonts w:ascii="Wingdings" w:hAnsi="Wingdings" w:hint="default"/>
        <w:sz w:val="20"/>
      </w:rPr>
    </w:lvl>
    <w:lvl w:ilvl="8" w:tentative="1">
      <w:start w:val="1"/>
      <w:numFmt w:val="bullet"/>
      <w:lvlText w:val=""/>
      <w:lvlJc w:val="left"/>
      <w:pPr>
        <w:tabs>
          <w:tab w:val="num" w:pos="6480"/>
        </w:tabs>
        <w:ind w:left="6480" w:hanging="360"/>
      </w:pPr>
      <w:rPr>
        <w:rFonts w:ascii="Wingdings" w:hAnsi="Wingdings" w:hint="default"/>
        <w:sz w:val="20"/>
      </w:rPr>
    </w:lvl>
  </w:abstractNum>
  <w:abstractNum w:abstractNumId="28" w15:restartNumberingAfterBreak="0">
    <w:nsid w:val="55560836"/>
    <w:multiLevelType w:val="multilevel"/>
    <w:tmpl w:val="DBF02CFE"/>
    <w:styleLink w:val="ListStyle-TableListBullet"/>
    <w:lvl w:ilvl="0">
      <w:start w:val="1"/>
      <w:numFmt w:val="bullet"/>
      <w:pStyle w:val="Table-ListBullet"/>
      <w:lvlText w:val="•"/>
      <w:lvlJc w:val="left"/>
      <w:pPr>
        <w:ind w:left="340" w:hanging="227"/>
      </w:pPr>
      <w:rPr>
        <w:rFonts w:asciiTheme="minorHAnsi" w:hAnsiTheme="minorHAnsi" w:cs="Times New Roman" w:hint="default"/>
      </w:rPr>
    </w:lvl>
    <w:lvl w:ilvl="1">
      <w:start w:val="1"/>
      <w:numFmt w:val="bullet"/>
      <w:pStyle w:val="Table-ListBullet2"/>
      <w:lvlText w:val=""/>
      <w:lvlJc w:val="left"/>
      <w:pPr>
        <w:ind w:left="567" w:hanging="227"/>
      </w:pPr>
      <w:rPr>
        <w:rFonts w:ascii="Symbol" w:hAnsi="Symbol" w:hint="default"/>
        <w:color w:val="auto"/>
      </w:rPr>
    </w:lvl>
    <w:lvl w:ilvl="2">
      <w:start w:val="1"/>
      <w:numFmt w:val="bullet"/>
      <w:pStyle w:val="Table-ListBullet3"/>
      <w:lvlText w:val=""/>
      <w:lvlJc w:val="left"/>
      <w:pPr>
        <w:ind w:left="794" w:hanging="227"/>
      </w:pPr>
      <w:rPr>
        <w:rFonts w:ascii="Symbol" w:hAnsi="Symbol" w:hint="default"/>
        <w:color w:val="auto"/>
      </w:rPr>
    </w:lvl>
    <w:lvl w:ilvl="3">
      <w:start w:val="1"/>
      <w:numFmt w:val="bullet"/>
      <w:lvlText w:val="•"/>
      <w:lvlJc w:val="left"/>
      <w:pPr>
        <w:ind w:left="1021" w:hanging="227"/>
      </w:pPr>
      <w:rPr>
        <w:rFonts w:ascii="Times New Roman" w:hAnsi="Times New Roman" w:cs="Times New Roman" w:hint="default"/>
      </w:rPr>
    </w:lvl>
    <w:lvl w:ilvl="4">
      <w:start w:val="1"/>
      <w:numFmt w:val="bullet"/>
      <w:lvlText w:val=""/>
      <w:lvlJc w:val="left"/>
      <w:pPr>
        <w:ind w:left="1248" w:hanging="227"/>
      </w:pPr>
      <w:rPr>
        <w:rFonts w:ascii="Symbol" w:hAnsi="Symbol" w:hint="default"/>
        <w:color w:val="auto"/>
      </w:rPr>
    </w:lvl>
    <w:lvl w:ilvl="5">
      <w:start w:val="1"/>
      <w:numFmt w:val="bullet"/>
      <w:lvlText w:val=""/>
      <w:lvlJc w:val="left"/>
      <w:pPr>
        <w:ind w:left="1475" w:hanging="227"/>
      </w:pPr>
      <w:rPr>
        <w:rFonts w:ascii="Symbol" w:hAnsi="Symbol" w:hint="default"/>
        <w:color w:val="auto"/>
      </w:rPr>
    </w:lvl>
    <w:lvl w:ilvl="6">
      <w:start w:val="1"/>
      <w:numFmt w:val="bullet"/>
      <w:lvlText w:val="•"/>
      <w:lvlJc w:val="left"/>
      <w:pPr>
        <w:ind w:left="1702" w:hanging="227"/>
      </w:pPr>
      <w:rPr>
        <w:rFonts w:ascii="Times New Roman" w:hAnsi="Times New Roman" w:cs="Times New Roman" w:hint="default"/>
      </w:rPr>
    </w:lvl>
    <w:lvl w:ilvl="7">
      <w:start w:val="1"/>
      <w:numFmt w:val="bullet"/>
      <w:lvlText w:val=""/>
      <w:lvlJc w:val="left"/>
      <w:pPr>
        <w:ind w:left="1929" w:hanging="227"/>
      </w:pPr>
      <w:rPr>
        <w:rFonts w:ascii="Symbol" w:hAnsi="Symbol" w:hint="default"/>
        <w:color w:val="auto"/>
      </w:rPr>
    </w:lvl>
    <w:lvl w:ilvl="8">
      <w:start w:val="1"/>
      <w:numFmt w:val="bullet"/>
      <w:lvlText w:val=""/>
      <w:lvlJc w:val="left"/>
      <w:pPr>
        <w:ind w:left="2156" w:hanging="227"/>
      </w:pPr>
      <w:rPr>
        <w:rFonts w:ascii="Symbol" w:hAnsi="Symbol" w:hint="default"/>
        <w:color w:val="auto"/>
      </w:rPr>
    </w:lvl>
  </w:abstractNum>
  <w:abstractNum w:abstractNumId="29" w15:restartNumberingAfterBreak="0">
    <w:nsid w:val="5C7137E1"/>
    <w:multiLevelType w:val="multilevel"/>
    <w:tmpl w:val="5B3696F2"/>
    <w:lvl w:ilvl="0">
      <w:start w:val="1"/>
      <w:numFmt w:val="decimal"/>
      <w:pStyle w:val="ListNumberNoSpacing"/>
      <w:lvlText w:val="%1."/>
      <w:lvlJc w:val="left"/>
      <w:pPr>
        <w:ind w:left="340" w:hanging="340"/>
      </w:pPr>
      <w:rPr>
        <w:rFonts w:hint="default"/>
      </w:rPr>
    </w:lvl>
    <w:lvl w:ilvl="1">
      <w:start w:val="1"/>
      <w:numFmt w:val="lowerLetter"/>
      <w:pStyle w:val="ListNumberNoSpacing2"/>
      <w:lvlText w:val="%2."/>
      <w:lvlJc w:val="left"/>
      <w:pPr>
        <w:ind w:left="680" w:hanging="340"/>
      </w:pPr>
      <w:rPr>
        <w:rFonts w:hint="default"/>
      </w:rPr>
    </w:lvl>
    <w:lvl w:ilvl="2">
      <w:start w:val="1"/>
      <w:numFmt w:val="bullet"/>
      <w:pStyle w:val="ListNumberNoSpacing3"/>
      <w:lvlText w:val=""/>
      <w:lvlJc w:val="left"/>
      <w:pPr>
        <w:ind w:left="1020" w:hanging="340"/>
      </w:pPr>
      <w:rPr>
        <w:rFonts w:ascii="Symbol" w:hAnsi="Symbol" w:hint="default"/>
      </w:rPr>
    </w:lvl>
    <w:lvl w:ilvl="3">
      <w:start w:val="1"/>
      <w:numFmt w:val="decimal"/>
      <w:lvlText w:val="%4."/>
      <w:lvlJc w:val="left"/>
      <w:pPr>
        <w:ind w:left="1360" w:hanging="34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1700" w:hanging="340"/>
      </w:pPr>
      <w:rPr>
        <w:rFonts w:hint="default"/>
      </w:rPr>
    </w:lvl>
    <w:lvl w:ilvl="5">
      <w:start w:val="1"/>
      <w:numFmt w:val="bullet"/>
      <w:lvlText w:val=""/>
      <w:lvlJc w:val="left"/>
      <w:pPr>
        <w:ind w:left="2040" w:hanging="340"/>
      </w:pPr>
      <w:rPr>
        <w:rFonts w:ascii="Symbol" w:hAnsi="Symbol" w:hint="default"/>
      </w:rPr>
    </w:lvl>
    <w:lvl w:ilvl="6">
      <w:start w:val="1"/>
      <w:numFmt w:val="decimal"/>
      <w:lvlText w:val="%7."/>
      <w:lvlJc w:val="left"/>
      <w:pPr>
        <w:ind w:left="2380" w:hanging="34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720" w:hanging="340"/>
      </w:pPr>
      <w:rPr>
        <w:rFonts w:hint="default"/>
      </w:rPr>
    </w:lvl>
    <w:lvl w:ilvl="8">
      <w:start w:val="1"/>
      <w:numFmt w:val="bullet"/>
      <w:lvlText w:val=""/>
      <w:lvlJc w:val="left"/>
      <w:pPr>
        <w:ind w:left="3060" w:hanging="340"/>
      </w:pPr>
      <w:rPr>
        <w:rFonts w:ascii="Symbol" w:hAnsi="Symbol" w:hint="default"/>
      </w:rPr>
    </w:lvl>
  </w:abstractNum>
  <w:abstractNum w:abstractNumId="30" w15:restartNumberingAfterBreak="0">
    <w:nsid w:val="5C934686"/>
    <w:multiLevelType w:val="multilevel"/>
    <w:tmpl w:val="DAD4A89A"/>
    <w:numStyleLink w:val="ListStyle-ListNumber"/>
  </w:abstractNum>
  <w:abstractNum w:abstractNumId="31" w15:restartNumberingAfterBreak="0">
    <w:nsid w:val="5F8D72FB"/>
    <w:multiLevelType w:val="multilevel"/>
    <w:tmpl w:val="E206AE8E"/>
    <w:styleLink w:val="ListStyle-HeadingsNoNumber"/>
    <w:lvl w:ilvl="0">
      <w:start w:val="1"/>
      <w:numFmt w:val="none"/>
      <w:pStyle w:val="Heading1NoNumber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none"/>
      <w:lvlRestart w:val="0"/>
      <w:pStyle w:val="Heading2NoNumber"/>
      <w:lvlText w:val=""/>
      <w:lvlJc w:val="left"/>
      <w:pPr>
        <w:ind w:left="0" w:firstLine="0"/>
      </w:pPr>
      <w:rPr>
        <w:rFonts w:hint="default"/>
      </w:rPr>
    </w:lvl>
    <w:lvl w:ilvl="2">
      <w:start w:val="1"/>
      <w:numFmt w:val="none"/>
      <w:lvlRestart w:val="0"/>
      <w:pStyle w:val="Heading3NoNumber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Restart w:val="0"/>
      <w:pStyle w:val="Heading4NoNumber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Restart w:val="0"/>
      <w:pStyle w:val="Heading5NoNumber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Restart w:val="0"/>
      <w:pStyle w:val="Heading6NoNumber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</w:abstractNum>
  <w:abstractNum w:abstractNumId="32" w15:restartNumberingAfterBreak="0">
    <w:nsid w:val="600B600B"/>
    <w:multiLevelType w:val="multilevel"/>
    <w:tmpl w:val="CD6ADD40"/>
    <w:styleLink w:val="Style1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sz w:val="22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33" w15:restartNumberingAfterBreak="0">
    <w:nsid w:val="60DF27F0"/>
    <w:multiLevelType w:val="multilevel"/>
    <w:tmpl w:val="DCDC80CA"/>
    <w:lvl w:ilvl="0">
      <w:start w:val="1"/>
      <w:numFmt w:val="decimal"/>
      <w:lvlText w:val="%1."/>
      <w:lvlJc w:val="left"/>
      <w:pPr>
        <w:tabs>
          <w:tab w:val="num" w:pos="720"/>
        </w:tabs>
        <w:ind w:left="720" w:hanging="360"/>
      </w:pPr>
    </w:lvl>
    <w:lvl w:ilvl="1">
      <w:start w:val="1"/>
      <w:numFmt w:val="bullet"/>
      <w:lvlText w:val="o"/>
      <w:lvlJc w:val="left"/>
      <w:pPr>
        <w:tabs>
          <w:tab w:val="num" w:pos="1440"/>
        </w:tabs>
        <w:ind w:left="1440" w:hanging="360"/>
      </w:pPr>
      <w:rPr>
        <w:rFonts w:ascii="Courier New" w:hAnsi="Courier New" w:hint="default"/>
        <w:sz w:val="20"/>
      </w:rPr>
    </w:lvl>
    <w:lvl w:ilvl="2" w:tentative="1">
      <w:start w:val="1"/>
      <w:numFmt w:val="decimal"/>
      <w:lvlText w:val="%3."/>
      <w:lvlJc w:val="left"/>
      <w:pPr>
        <w:tabs>
          <w:tab w:val="num" w:pos="2160"/>
        </w:tabs>
        <w:ind w:left="2160" w:hanging="360"/>
      </w:pPr>
    </w:lvl>
    <w:lvl w:ilvl="3" w:tentative="1">
      <w:start w:val="1"/>
      <w:numFmt w:val="decimal"/>
      <w:lvlText w:val="%4."/>
      <w:lvlJc w:val="left"/>
      <w:pPr>
        <w:tabs>
          <w:tab w:val="num" w:pos="2880"/>
        </w:tabs>
        <w:ind w:left="2880" w:hanging="360"/>
      </w:pPr>
    </w:lvl>
    <w:lvl w:ilvl="4" w:tentative="1">
      <w:start w:val="1"/>
      <w:numFmt w:val="decimal"/>
      <w:lvlText w:val="%5."/>
      <w:lvlJc w:val="left"/>
      <w:pPr>
        <w:tabs>
          <w:tab w:val="num" w:pos="3600"/>
        </w:tabs>
        <w:ind w:left="3600" w:hanging="360"/>
      </w:pPr>
    </w:lvl>
    <w:lvl w:ilvl="5" w:tentative="1">
      <w:start w:val="1"/>
      <w:numFmt w:val="decimal"/>
      <w:lvlText w:val="%6."/>
      <w:lvlJc w:val="left"/>
      <w:pPr>
        <w:tabs>
          <w:tab w:val="num" w:pos="4320"/>
        </w:tabs>
        <w:ind w:left="4320" w:hanging="360"/>
      </w:pPr>
    </w:lvl>
    <w:lvl w:ilvl="6" w:tentative="1">
      <w:start w:val="1"/>
      <w:numFmt w:val="decimal"/>
      <w:lvlText w:val="%7."/>
      <w:lvlJc w:val="left"/>
      <w:pPr>
        <w:tabs>
          <w:tab w:val="num" w:pos="5040"/>
        </w:tabs>
        <w:ind w:left="5040" w:hanging="360"/>
      </w:pPr>
    </w:lvl>
    <w:lvl w:ilvl="7" w:tentative="1">
      <w:start w:val="1"/>
      <w:numFmt w:val="decimal"/>
      <w:lvlText w:val="%8."/>
      <w:lvlJc w:val="left"/>
      <w:pPr>
        <w:tabs>
          <w:tab w:val="num" w:pos="5760"/>
        </w:tabs>
        <w:ind w:left="5760" w:hanging="360"/>
      </w:pPr>
    </w:lvl>
    <w:lvl w:ilvl="8" w:tentative="1">
      <w:start w:val="1"/>
      <w:numFmt w:val="decimal"/>
      <w:lvlText w:val="%9."/>
      <w:lvlJc w:val="left"/>
      <w:pPr>
        <w:tabs>
          <w:tab w:val="num" w:pos="6480"/>
        </w:tabs>
        <w:ind w:left="6480" w:hanging="360"/>
      </w:pPr>
    </w:lvl>
  </w:abstractNum>
  <w:abstractNum w:abstractNumId="34" w15:restartNumberingAfterBreak="0">
    <w:nsid w:val="6A713FE6"/>
    <w:multiLevelType w:val="multilevel"/>
    <w:tmpl w:val="E9CA6A6C"/>
    <w:numStyleLink w:val="ListStyle-ListBullet"/>
  </w:abstractNum>
  <w:abstractNum w:abstractNumId="35" w15:restartNumberingAfterBreak="0">
    <w:nsid w:val="74AB1B04"/>
    <w:multiLevelType w:val="multilevel"/>
    <w:tmpl w:val="DFE29196"/>
    <w:lvl w:ilvl="0">
      <w:start w:val="1"/>
      <w:numFmt w:val="decimal"/>
      <w:lvlText w:val="%1."/>
      <w:lvlJc w:val="left"/>
      <w:pPr>
        <w:ind w:left="6837" w:hanging="1077"/>
      </w:pPr>
      <w:rPr>
        <w:rFonts w:asciiTheme="minorHAnsi" w:hAnsiTheme="minorHAnsi" w:hint="default"/>
      </w:rPr>
    </w:lvl>
    <w:lvl w:ilvl="1">
      <w:start w:val="1"/>
      <w:numFmt w:val="bullet"/>
      <w:lvlText w:val=""/>
      <w:lvlJc w:val="left"/>
      <w:pPr>
        <w:ind w:left="166" w:hanging="360"/>
      </w:pPr>
      <w:rPr>
        <w:rFonts w:ascii="Symbol" w:hAnsi="Symbol" w:hint="default"/>
      </w:rPr>
    </w:lvl>
    <w:lvl w:ilvl="2">
      <w:start w:val="1"/>
      <w:numFmt w:val="decimal"/>
      <w:lvlText w:val="%1.%2.%3"/>
      <w:lvlJc w:val="left"/>
      <w:pPr>
        <w:ind w:left="883" w:hanging="1077"/>
      </w:pPr>
      <w:rPr>
        <w:rFonts w:hint="default"/>
      </w:rPr>
    </w:lvl>
    <w:lvl w:ilvl="3">
      <w:start w:val="1"/>
      <w:numFmt w:val="decimal"/>
      <w:lvlText w:val="%1.%2.%3.%4"/>
      <w:lvlJc w:val="left"/>
      <w:pPr>
        <w:ind w:left="883" w:hanging="1077"/>
      </w:pPr>
      <w:rPr>
        <w:rFonts w:hint="default"/>
      </w:rPr>
    </w:lvl>
    <w:lvl w:ilvl="4">
      <w:start w:val="1"/>
      <w:numFmt w:val="decimal"/>
      <w:lvlText w:val="%1.%2.%3.%4.%5"/>
      <w:lvlJc w:val="left"/>
      <w:pPr>
        <w:ind w:left="883" w:hanging="1077"/>
      </w:pPr>
      <w:rPr>
        <w:rFonts w:hint="default"/>
      </w:rPr>
    </w:lvl>
    <w:lvl w:ilvl="5">
      <w:start w:val="1"/>
      <w:numFmt w:val="decimal"/>
      <w:lvlText w:val="%1.%2.%3.%4.%5.%6"/>
      <w:lvlJc w:val="left"/>
      <w:pPr>
        <w:ind w:left="883" w:hanging="1077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-194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883" w:hanging="1077"/>
      </w:pPr>
      <w:rPr>
        <w:rFonts w:hint="default"/>
      </w:rPr>
    </w:lvl>
    <w:lvl w:ilvl="8">
      <w:start w:val="1"/>
      <w:numFmt w:val="none"/>
      <w:lvlText w:val=""/>
      <w:lvlJc w:val="left"/>
      <w:pPr>
        <w:ind w:left="883" w:hanging="1077"/>
      </w:pPr>
      <w:rPr>
        <w:rFonts w:hint="default"/>
      </w:rPr>
    </w:lvl>
  </w:abstractNum>
  <w:abstractNum w:abstractNumId="36" w15:restartNumberingAfterBreak="0">
    <w:nsid w:val="77536A25"/>
    <w:multiLevelType w:val="multilevel"/>
    <w:tmpl w:val="DBF02CFE"/>
    <w:numStyleLink w:val="ListStyle-TableListBullet"/>
  </w:abstractNum>
  <w:abstractNum w:abstractNumId="37" w15:restartNumberingAfterBreak="0">
    <w:nsid w:val="7F216990"/>
    <w:multiLevelType w:val="multilevel"/>
    <w:tmpl w:val="0406001F"/>
    <w:styleLink w:val="111111"/>
    <w:lvl w:ilvl="0">
      <w:start w:val="1"/>
      <w:numFmt w:val="decimal"/>
      <w:lvlText w:val="%1."/>
      <w:lvlJc w:val="left"/>
      <w:pPr>
        <w:ind w:left="360" w:hanging="360"/>
      </w:pPr>
      <w:rPr>
        <w:rFonts w:ascii="Times New Roman" w:hAnsi="Times New Roman" w:cs="Times New Roman"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8" w15:restartNumberingAfterBreak="0">
    <w:nsid w:val="7F6C343D"/>
    <w:multiLevelType w:val="multilevel"/>
    <w:tmpl w:val="E206AE8E"/>
    <w:numStyleLink w:val="ListStyle-HeadingsNoNumber"/>
  </w:abstractNum>
  <w:num w:numId="1" w16cid:durableId="370156135">
    <w:abstractNumId w:val="32"/>
  </w:num>
  <w:num w:numId="2" w16cid:durableId="1418941614">
    <w:abstractNumId w:val="14"/>
  </w:num>
  <w:num w:numId="3" w16cid:durableId="1862355989">
    <w:abstractNumId w:val="5"/>
  </w:num>
  <w:num w:numId="4" w16cid:durableId="376663046">
    <w:abstractNumId w:val="31"/>
  </w:num>
  <w:num w:numId="5" w16cid:durableId="1718704202">
    <w:abstractNumId w:val="11"/>
  </w:num>
  <w:num w:numId="6" w16cid:durableId="1652515850">
    <w:abstractNumId w:val="25"/>
  </w:num>
  <w:num w:numId="7" w16cid:durableId="724790672">
    <w:abstractNumId w:val="18"/>
  </w:num>
  <w:num w:numId="8" w16cid:durableId="156849141">
    <w:abstractNumId w:val="13"/>
  </w:num>
  <w:num w:numId="9" w16cid:durableId="687752298">
    <w:abstractNumId w:val="28"/>
  </w:num>
  <w:num w:numId="10" w16cid:durableId="1188250023">
    <w:abstractNumId w:val="16"/>
  </w:num>
  <w:num w:numId="11" w16cid:durableId="1696924051">
    <w:abstractNumId w:val="37"/>
  </w:num>
  <w:num w:numId="12" w16cid:durableId="459691993">
    <w:abstractNumId w:val="6"/>
  </w:num>
  <w:num w:numId="13" w16cid:durableId="1682470438">
    <w:abstractNumId w:val="26"/>
  </w:num>
  <w:num w:numId="14" w16cid:durableId="543101680">
    <w:abstractNumId w:val="38"/>
  </w:num>
  <w:num w:numId="15" w16cid:durableId="418332543">
    <w:abstractNumId w:val="12"/>
  </w:num>
  <w:num w:numId="16" w16cid:durableId="1984657412">
    <w:abstractNumId w:val="7"/>
  </w:num>
  <w:num w:numId="17" w16cid:durableId="2029334142">
    <w:abstractNumId w:val="34"/>
  </w:num>
  <w:num w:numId="18" w16cid:durableId="1379470594">
    <w:abstractNumId w:val="3"/>
  </w:num>
  <w:num w:numId="19" w16cid:durableId="708533536">
    <w:abstractNumId w:val="2"/>
  </w:num>
  <w:num w:numId="20" w16cid:durableId="29575817">
    <w:abstractNumId w:val="30"/>
  </w:num>
  <w:num w:numId="21" w16cid:durableId="991910622">
    <w:abstractNumId w:val="1"/>
  </w:num>
  <w:num w:numId="22" w16cid:durableId="896892345">
    <w:abstractNumId w:val="0"/>
  </w:num>
  <w:num w:numId="23" w16cid:durableId="1416393402">
    <w:abstractNumId w:val="29"/>
  </w:num>
  <w:num w:numId="24" w16cid:durableId="310402225">
    <w:abstractNumId w:val="9"/>
  </w:num>
  <w:num w:numId="25" w16cid:durableId="1197084618">
    <w:abstractNumId w:val="22"/>
  </w:num>
  <w:num w:numId="26" w16cid:durableId="1864049070">
    <w:abstractNumId w:val="36"/>
  </w:num>
  <w:num w:numId="27" w16cid:durableId="1659844024">
    <w:abstractNumId w:val="20"/>
  </w:num>
  <w:num w:numId="28" w16cid:durableId="731394498">
    <w:abstractNumId w:val="17"/>
  </w:num>
  <w:num w:numId="29" w16cid:durableId="1243562009">
    <w:abstractNumId w:val="19"/>
  </w:num>
  <w:num w:numId="30" w16cid:durableId="2087219431">
    <w:abstractNumId w:val="15"/>
  </w:num>
  <w:num w:numId="31" w16cid:durableId="1234856087">
    <w:abstractNumId w:val="23"/>
  </w:num>
  <w:num w:numId="32" w16cid:durableId="1353142644">
    <w:abstractNumId w:val="21"/>
  </w:num>
  <w:num w:numId="33" w16cid:durableId="1804154611">
    <w:abstractNumId w:val="8"/>
  </w:num>
  <w:num w:numId="34" w16cid:durableId="656350279">
    <w:abstractNumId w:val="27"/>
  </w:num>
  <w:num w:numId="35" w16cid:durableId="742919070">
    <w:abstractNumId w:val="4"/>
  </w:num>
  <w:num w:numId="36" w16cid:durableId="1785609297">
    <w:abstractNumId w:val="10"/>
  </w:num>
  <w:num w:numId="37" w16cid:durableId="1995068002">
    <w:abstractNumId w:val="24"/>
  </w:num>
  <w:num w:numId="38" w16cid:durableId="664864656">
    <w:abstractNumId w:val="33"/>
  </w:num>
  <w:num w:numId="39" w16cid:durableId="362559489">
    <w:abstractNumId w:val="3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0" w16cid:durableId="237710417">
    <w:abstractNumId w:val="30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41" w16cid:durableId="298649863">
    <w:abstractNumId w:val="35"/>
  </w:num>
  <w:numIdMacAtCleanup w:val="3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108"/>
  <w:proofState w:spelling="clean" w:grammar="clean"/>
  <w:stylePaneFormatFilter w:val="D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1" w:alternateStyleNames="1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F085D"/>
    <w:rsid w:val="000007C8"/>
    <w:rsid w:val="000013C0"/>
    <w:rsid w:val="000014CE"/>
    <w:rsid w:val="0000156B"/>
    <w:rsid w:val="00001FF9"/>
    <w:rsid w:val="000020DD"/>
    <w:rsid w:val="0000263E"/>
    <w:rsid w:val="00002C61"/>
    <w:rsid w:val="000047A5"/>
    <w:rsid w:val="000053CD"/>
    <w:rsid w:val="00007399"/>
    <w:rsid w:val="00011B28"/>
    <w:rsid w:val="00011F08"/>
    <w:rsid w:val="0001282F"/>
    <w:rsid w:val="00012E99"/>
    <w:rsid w:val="000130B9"/>
    <w:rsid w:val="000135B6"/>
    <w:rsid w:val="00013672"/>
    <w:rsid w:val="00014D06"/>
    <w:rsid w:val="00015E0F"/>
    <w:rsid w:val="00016A9E"/>
    <w:rsid w:val="00017FCB"/>
    <w:rsid w:val="00021E6F"/>
    <w:rsid w:val="00022D88"/>
    <w:rsid w:val="00023882"/>
    <w:rsid w:val="000244FD"/>
    <w:rsid w:val="000252F1"/>
    <w:rsid w:val="00027A91"/>
    <w:rsid w:val="00027E11"/>
    <w:rsid w:val="00031741"/>
    <w:rsid w:val="00031843"/>
    <w:rsid w:val="00032770"/>
    <w:rsid w:val="0003291F"/>
    <w:rsid w:val="0003329A"/>
    <w:rsid w:val="00033354"/>
    <w:rsid w:val="000339D4"/>
    <w:rsid w:val="00034027"/>
    <w:rsid w:val="000343AE"/>
    <w:rsid w:val="000363F7"/>
    <w:rsid w:val="00037AB3"/>
    <w:rsid w:val="000413DE"/>
    <w:rsid w:val="0004261E"/>
    <w:rsid w:val="00042C8E"/>
    <w:rsid w:val="00042D10"/>
    <w:rsid w:val="00043907"/>
    <w:rsid w:val="000444EB"/>
    <w:rsid w:val="00044708"/>
    <w:rsid w:val="00045B82"/>
    <w:rsid w:val="000472A2"/>
    <w:rsid w:val="00047BDC"/>
    <w:rsid w:val="00050BE0"/>
    <w:rsid w:val="000513F9"/>
    <w:rsid w:val="0005423E"/>
    <w:rsid w:val="0005610D"/>
    <w:rsid w:val="000573DB"/>
    <w:rsid w:val="00057922"/>
    <w:rsid w:val="000620C7"/>
    <w:rsid w:val="0006258D"/>
    <w:rsid w:val="00062F6E"/>
    <w:rsid w:val="00065930"/>
    <w:rsid w:val="0006667D"/>
    <w:rsid w:val="000708DD"/>
    <w:rsid w:val="00070948"/>
    <w:rsid w:val="00070AB5"/>
    <w:rsid w:val="00070B41"/>
    <w:rsid w:val="00070E32"/>
    <w:rsid w:val="00072890"/>
    <w:rsid w:val="000750AD"/>
    <w:rsid w:val="000779E5"/>
    <w:rsid w:val="00080650"/>
    <w:rsid w:val="00081C5E"/>
    <w:rsid w:val="00085945"/>
    <w:rsid w:val="0008653D"/>
    <w:rsid w:val="00090277"/>
    <w:rsid w:val="00090B8A"/>
    <w:rsid w:val="00090BD6"/>
    <w:rsid w:val="000911F5"/>
    <w:rsid w:val="00092DDF"/>
    <w:rsid w:val="00094BFD"/>
    <w:rsid w:val="00094D13"/>
    <w:rsid w:val="00095553"/>
    <w:rsid w:val="000A02C4"/>
    <w:rsid w:val="000A09AC"/>
    <w:rsid w:val="000A1332"/>
    <w:rsid w:val="000A1D79"/>
    <w:rsid w:val="000A1DF2"/>
    <w:rsid w:val="000A2976"/>
    <w:rsid w:val="000A2E8B"/>
    <w:rsid w:val="000A3D4F"/>
    <w:rsid w:val="000A5273"/>
    <w:rsid w:val="000A5596"/>
    <w:rsid w:val="000A5ABD"/>
    <w:rsid w:val="000B0B62"/>
    <w:rsid w:val="000B207B"/>
    <w:rsid w:val="000B20E3"/>
    <w:rsid w:val="000B20F3"/>
    <w:rsid w:val="000B34C6"/>
    <w:rsid w:val="000B39C4"/>
    <w:rsid w:val="000B4956"/>
    <w:rsid w:val="000B4DDF"/>
    <w:rsid w:val="000B59A8"/>
    <w:rsid w:val="000B5AA1"/>
    <w:rsid w:val="000B68B2"/>
    <w:rsid w:val="000B7817"/>
    <w:rsid w:val="000C299C"/>
    <w:rsid w:val="000C3F2E"/>
    <w:rsid w:val="000C4354"/>
    <w:rsid w:val="000C4B07"/>
    <w:rsid w:val="000C5810"/>
    <w:rsid w:val="000C5AF7"/>
    <w:rsid w:val="000C6A1B"/>
    <w:rsid w:val="000C74FA"/>
    <w:rsid w:val="000C7B9A"/>
    <w:rsid w:val="000D1E06"/>
    <w:rsid w:val="000D24F3"/>
    <w:rsid w:val="000D267B"/>
    <w:rsid w:val="000D2833"/>
    <w:rsid w:val="000D375B"/>
    <w:rsid w:val="000D3BDF"/>
    <w:rsid w:val="000D6B34"/>
    <w:rsid w:val="000D6C2B"/>
    <w:rsid w:val="000D79CF"/>
    <w:rsid w:val="000E0452"/>
    <w:rsid w:val="000E0572"/>
    <w:rsid w:val="000E0B49"/>
    <w:rsid w:val="000E27F7"/>
    <w:rsid w:val="000E348D"/>
    <w:rsid w:val="000E3678"/>
    <w:rsid w:val="000E47BB"/>
    <w:rsid w:val="000E4A00"/>
    <w:rsid w:val="000E4CF9"/>
    <w:rsid w:val="000E4FC7"/>
    <w:rsid w:val="000E5A80"/>
    <w:rsid w:val="000E61F1"/>
    <w:rsid w:val="000E71E8"/>
    <w:rsid w:val="000F1305"/>
    <w:rsid w:val="000F1346"/>
    <w:rsid w:val="000F474E"/>
    <w:rsid w:val="00100D4B"/>
    <w:rsid w:val="00100E5D"/>
    <w:rsid w:val="00101082"/>
    <w:rsid w:val="00102CD6"/>
    <w:rsid w:val="001048F1"/>
    <w:rsid w:val="00106261"/>
    <w:rsid w:val="00106613"/>
    <w:rsid w:val="00106A00"/>
    <w:rsid w:val="00107447"/>
    <w:rsid w:val="00111A46"/>
    <w:rsid w:val="001147B2"/>
    <w:rsid w:val="001154EC"/>
    <w:rsid w:val="001163B9"/>
    <w:rsid w:val="00116D39"/>
    <w:rsid w:val="00117087"/>
    <w:rsid w:val="0011794D"/>
    <w:rsid w:val="00121BC9"/>
    <w:rsid w:val="001223D6"/>
    <w:rsid w:val="00122CA6"/>
    <w:rsid w:val="00122D5A"/>
    <w:rsid w:val="00124E3F"/>
    <w:rsid w:val="00124EBA"/>
    <w:rsid w:val="00124FAC"/>
    <w:rsid w:val="00126012"/>
    <w:rsid w:val="00127CF0"/>
    <w:rsid w:val="00130BD2"/>
    <w:rsid w:val="00130CB6"/>
    <w:rsid w:val="00131123"/>
    <w:rsid w:val="00131360"/>
    <w:rsid w:val="00132F85"/>
    <w:rsid w:val="00133745"/>
    <w:rsid w:val="0013391D"/>
    <w:rsid w:val="001339CE"/>
    <w:rsid w:val="00133D75"/>
    <w:rsid w:val="00133EBF"/>
    <w:rsid w:val="00134D1E"/>
    <w:rsid w:val="00134E81"/>
    <w:rsid w:val="0013601E"/>
    <w:rsid w:val="00136BE8"/>
    <w:rsid w:val="00136DD8"/>
    <w:rsid w:val="00136F66"/>
    <w:rsid w:val="00140E1D"/>
    <w:rsid w:val="001420B1"/>
    <w:rsid w:val="0014292C"/>
    <w:rsid w:val="00143A74"/>
    <w:rsid w:val="00144AF8"/>
    <w:rsid w:val="00144FB8"/>
    <w:rsid w:val="0014654E"/>
    <w:rsid w:val="00146DF2"/>
    <w:rsid w:val="001503DC"/>
    <w:rsid w:val="00150AD2"/>
    <w:rsid w:val="00150D9B"/>
    <w:rsid w:val="00152BDD"/>
    <w:rsid w:val="0015348E"/>
    <w:rsid w:val="00154B30"/>
    <w:rsid w:val="00154DCA"/>
    <w:rsid w:val="001550A2"/>
    <w:rsid w:val="00156A43"/>
    <w:rsid w:val="0016009D"/>
    <w:rsid w:val="00160C70"/>
    <w:rsid w:val="00162551"/>
    <w:rsid w:val="00162FB6"/>
    <w:rsid w:val="0016416B"/>
    <w:rsid w:val="001643EB"/>
    <w:rsid w:val="00165458"/>
    <w:rsid w:val="001662F7"/>
    <w:rsid w:val="001665B3"/>
    <w:rsid w:val="00167B4F"/>
    <w:rsid w:val="001713DB"/>
    <w:rsid w:val="001715C1"/>
    <w:rsid w:val="00172BE5"/>
    <w:rsid w:val="0017322F"/>
    <w:rsid w:val="00173B56"/>
    <w:rsid w:val="001801BF"/>
    <w:rsid w:val="00181177"/>
    <w:rsid w:val="00181386"/>
    <w:rsid w:val="00181F1E"/>
    <w:rsid w:val="00184070"/>
    <w:rsid w:val="001848F7"/>
    <w:rsid w:val="00184CE9"/>
    <w:rsid w:val="0018502D"/>
    <w:rsid w:val="00186017"/>
    <w:rsid w:val="00186242"/>
    <w:rsid w:val="00186D89"/>
    <w:rsid w:val="00186F34"/>
    <w:rsid w:val="00193BAB"/>
    <w:rsid w:val="00196279"/>
    <w:rsid w:val="0019731E"/>
    <w:rsid w:val="00197770"/>
    <w:rsid w:val="00197A54"/>
    <w:rsid w:val="001A0E78"/>
    <w:rsid w:val="001A17D2"/>
    <w:rsid w:val="001A3B18"/>
    <w:rsid w:val="001A5BA2"/>
    <w:rsid w:val="001A6C5C"/>
    <w:rsid w:val="001A7883"/>
    <w:rsid w:val="001A7AAB"/>
    <w:rsid w:val="001A7EEA"/>
    <w:rsid w:val="001B13BF"/>
    <w:rsid w:val="001B24A8"/>
    <w:rsid w:val="001B379D"/>
    <w:rsid w:val="001B42FE"/>
    <w:rsid w:val="001B5121"/>
    <w:rsid w:val="001B5784"/>
    <w:rsid w:val="001B60AB"/>
    <w:rsid w:val="001B6888"/>
    <w:rsid w:val="001B6DD2"/>
    <w:rsid w:val="001B71AC"/>
    <w:rsid w:val="001C003C"/>
    <w:rsid w:val="001C01F4"/>
    <w:rsid w:val="001C05C1"/>
    <w:rsid w:val="001C1055"/>
    <w:rsid w:val="001C1286"/>
    <w:rsid w:val="001C22AA"/>
    <w:rsid w:val="001C27C4"/>
    <w:rsid w:val="001C35F8"/>
    <w:rsid w:val="001C3D11"/>
    <w:rsid w:val="001C4F5E"/>
    <w:rsid w:val="001C54FC"/>
    <w:rsid w:val="001C5EF9"/>
    <w:rsid w:val="001C667E"/>
    <w:rsid w:val="001C7C2B"/>
    <w:rsid w:val="001D032B"/>
    <w:rsid w:val="001D094F"/>
    <w:rsid w:val="001D1FC9"/>
    <w:rsid w:val="001D4E3E"/>
    <w:rsid w:val="001D5D63"/>
    <w:rsid w:val="001D629D"/>
    <w:rsid w:val="001D6FB5"/>
    <w:rsid w:val="001E0642"/>
    <w:rsid w:val="001E09F2"/>
    <w:rsid w:val="001E10CE"/>
    <w:rsid w:val="001E1BFF"/>
    <w:rsid w:val="001E1CDA"/>
    <w:rsid w:val="001E27D1"/>
    <w:rsid w:val="001E2977"/>
    <w:rsid w:val="001E371E"/>
    <w:rsid w:val="001E4741"/>
    <w:rsid w:val="001F0BB0"/>
    <w:rsid w:val="001F0BF9"/>
    <w:rsid w:val="001F1055"/>
    <w:rsid w:val="001F148B"/>
    <w:rsid w:val="001F2C6D"/>
    <w:rsid w:val="001F424D"/>
    <w:rsid w:val="001F44A9"/>
    <w:rsid w:val="001F44C1"/>
    <w:rsid w:val="001F4857"/>
    <w:rsid w:val="001F4B2D"/>
    <w:rsid w:val="001F5262"/>
    <w:rsid w:val="001F5CC4"/>
    <w:rsid w:val="001F62F0"/>
    <w:rsid w:val="001F64F8"/>
    <w:rsid w:val="001F65A9"/>
    <w:rsid w:val="001F70C7"/>
    <w:rsid w:val="001F710D"/>
    <w:rsid w:val="001F73D3"/>
    <w:rsid w:val="002009F6"/>
    <w:rsid w:val="00201AD6"/>
    <w:rsid w:val="00201FCF"/>
    <w:rsid w:val="00203B2B"/>
    <w:rsid w:val="00204360"/>
    <w:rsid w:val="00204AB0"/>
    <w:rsid w:val="00206690"/>
    <w:rsid w:val="00206881"/>
    <w:rsid w:val="00207414"/>
    <w:rsid w:val="00207A63"/>
    <w:rsid w:val="0021004A"/>
    <w:rsid w:val="00210D02"/>
    <w:rsid w:val="00210F4C"/>
    <w:rsid w:val="00212B51"/>
    <w:rsid w:val="00212D4A"/>
    <w:rsid w:val="00213DC3"/>
    <w:rsid w:val="002157C8"/>
    <w:rsid w:val="00215EED"/>
    <w:rsid w:val="002163DF"/>
    <w:rsid w:val="0021729C"/>
    <w:rsid w:val="002175E2"/>
    <w:rsid w:val="00220E95"/>
    <w:rsid w:val="00221201"/>
    <w:rsid w:val="002213B4"/>
    <w:rsid w:val="002214A7"/>
    <w:rsid w:val="00221BDA"/>
    <w:rsid w:val="002225EA"/>
    <w:rsid w:val="002237EA"/>
    <w:rsid w:val="00223F78"/>
    <w:rsid w:val="00224B58"/>
    <w:rsid w:val="002250EE"/>
    <w:rsid w:val="00225C4A"/>
    <w:rsid w:val="00227BA6"/>
    <w:rsid w:val="00227F6B"/>
    <w:rsid w:val="00230DA3"/>
    <w:rsid w:val="00231CF1"/>
    <w:rsid w:val="002329CF"/>
    <w:rsid w:val="0023338A"/>
    <w:rsid w:val="00234B2C"/>
    <w:rsid w:val="0024077B"/>
    <w:rsid w:val="00242291"/>
    <w:rsid w:val="002440BE"/>
    <w:rsid w:val="00245E44"/>
    <w:rsid w:val="00246C65"/>
    <w:rsid w:val="002474A7"/>
    <w:rsid w:val="002506F5"/>
    <w:rsid w:val="00250F99"/>
    <w:rsid w:val="00251D1E"/>
    <w:rsid w:val="0025339A"/>
    <w:rsid w:val="00255416"/>
    <w:rsid w:val="00255829"/>
    <w:rsid w:val="002560BB"/>
    <w:rsid w:val="002561E8"/>
    <w:rsid w:val="00257307"/>
    <w:rsid w:val="002602E4"/>
    <w:rsid w:val="002610FC"/>
    <w:rsid w:val="002626B2"/>
    <w:rsid w:val="00263728"/>
    <w:rsid w:val="00264237"/>
    <w:rsid w:val="00264CB8"/>
    <w:rsid w:val="00264E3C"/>
    <w:rsid w:val="002665CB"/>
    <w:rsid w:val="00266AD4"/>
    <w:rsid w:val="002671DC"/>
    <w:rsid w:val="00270C20"/>
    <w:rsid w:val="002712D4"/>
    <w:rsid w:val="00271AF9"/>
    <w:rsid w:val="00273785"/>
    <w:rsid w:val="002740EC"/>
    <w:rsid w:val="00275DE5"/>
    <w:rsid w:val="00275E2D"/>
    <w:rsid w:val="00275E85"/>
    <w:rsid w:val="002769E0"/>
    <w:rsid w:val="00276D04"/>
    <w:rsid w:val="00277E8C"/>
    <w:rsid w:val="002808E2"/>
    <w:rsid w:val="00281238"/>
    <w:rsid w:val="00282D56"/>
    <w:rsid w:val="00282F02"/>
    <w:rsid w:val="00283F98"/>
    <w:rsid w:val="00284688"/>
    <w:rsid w:val="002860EE"/>
    <w:rsid w:val="002864EC"/>
    <w:rsid w:val="0029407E"/>
    <w:rsid w:val="0029537F"/>
    <w:rsid w:val="002956E5"/>
    <w:rsid w:val="0029578A"/>
    <w:rsid w:val="00296902"/>
    <w:rsid w:val="00296BC8"/>
    <w:rsid w:val="002970E5"/>
    <w:rsid w:val="002A0AD5"/>
    <w:rsid w:val="002A0B87"/>
    <w:rsid w:val="002A24BB"/>
    <w:rsid w:val="002A2E76"/>
    <w:rsid w:val="002A5407"/>
    <w:rsid w:val="002A563A"/>
    <w:rsid w:val="002B02E5"/>
    <w:rsid w:val="002B06C9"/>
    <w:rsid w:val="002B1E4D"/>
    <w:rsid w:val="002B2AB6"/>
    <w:rsid w:val="002B47C9"/>
    <w:rsid w:val="002B4D75"/>
    <w:rsid w:val="002B65BA"/>
    <w:rsid w:val="002B7010"/>
    <w:rsid w:val="002B7175"/>
    <w:rsid w:val="002C035D"/>
    <w:rsid w:val="002C0D61"/>
    <w:rsid w:val="002C11DD"/>
    <w:rsid w:val="002C1D49"/>
    <w:rsid w:val="002C222D"/>
    <w:rsid w:val="002C2253"/>
    <w:rsid w:val="002C3439"/>
    <w:rsid w:val="002C6024"/>
    <w:rsid w:val="002C74C3"/>
    <w:rsid w:val="002D06EC"/>
    <w:rsid w:val="002D1E3D"/>
    <w:rsid w:val="002D3655"/>
    <w:rsid w:val="002D3F29"/>
    <w:rsid w:val="002D50FD"/>
    <w:rsid w:val="002D5F02"/>
    <w:rsid w:val="002D664F"/>
    <w:rsid w:val="002D6A00"/>
    <w:rsid w:val="002D70A4"/>
    <w:rsid w:val="002D7BFB"/>
    <w:rsid w:val="002D7CFA"/>
    <w:rsid w:val="002D7E73"/>
    <w:rsid w:val="002E0343"/>
    <w:rsid w:val="002E0D7B"/>
    <w:rsid w:val="002E106E"/>
    <w:rsid w:val="002E1AFA"/>
    <w:rsid w:val="002E31E2"/>
    <w:rsid w:val="002E3DA0"/>
    <w:rsid w:val="002E5175"/>
    <w:rsid w:val="002E66D1"/>
    <w:rsid w:val="002E76D0"/>
    <w:rsid w:val="002F0049"/>
    <w:rsid w:val="002F103D"/>
    <w:rsid w:val="002F1745"/>
    <w:rsid w:val="002F28DC"/>
    <w:rsid w:val="002F2F40"/>
    <w:rsid w:val="002F337E"/>
    <w:rsid w:val="002F410C"/>
    <w:rsid w:val="002F4EA9"/>
    <w:rsid w:val="002F5017"/>
    <w:rsid w:val="002F50B2"/>
    <w:rsid w:val="002F62D5"/>
    <w:rsid w:val="002F693D"/>
    <w:rsid w:val="00300A49"/>
    <w:rsid w:val="00300B99"/>
    <w:rsid w:val="0030156B"/>
    <w:rsid w:val="00301959"/>
    <w:rsid w:val="003022B0"/>
    <w:rsid w:val="0030242B"/>
    <w:rsid w:val="00304852"/>
    <w:rsid w:val="0030541D"/>
    <w:rsid w:val="003057AE"/>
    <w:rsid w:val="00306C2B"/>
    <w:rsid w:val="00307EB2"/>
    <w:rsid w:val="003113D5"/>
    <w:rsid w:val="003117B7"/>
    <w:rsid w:val="0031262F"/>
    <w:rsid w:val="00314493"/>
    <w:rsid w:val="0031498B"/>
    <w:rsid w:val="00314ED0"/>
    <w:rsid w:val="0031512A"/>
    <w:rsid w:val="003158DB"/>
    <w:rsid w:val="003170D1"/>
    <w:rsid w:val="0031710E"/>
    <w:rsid w:val="00320F0E"/>
    <w:rsid w:val="00321AB6"/>
    <w:rsid w:val="00321AEB"/>
    <w:rsid w:val="00322505"/>
    <w:rsid w:val="00322DE3"/>
    <w:rsid w:val="00322E75"/>
    <w:rsid w:val="00324DEC"/>
    <w:rsid w:val="0032579D"/>
    <w:rsid w:val="0032713D"/>
    <w:rsid w:val="00327C59"/>
    <w:rsid w:val="00330744"/>
    <w:rsid w:val="00331512"/>
    <w:rsid w:val="00333434"/>
    <w:rsid w:val="003337D1"/>
    <w:rsid w:val="00333DD3"/>
    <w:rsid w:val="00333F9E"/>
    <w:rsid w:val="00335073"/>
    <w:rsid w:val="003359F5"/>
    <w:rsid w:val="00335A55"/>
    <w:rsid w:val="00336663"/>
    <w:rsid w:val="00337FF8"/>
    <w:rsid w:val="003408AE"/>
    <w:rsid w:val="00340A1B"/>
    <w:rsid w:val="003415AA"/>
    <w:rsid w:val="00342C77"/>
    <w:rsid w:val="003438D4"/>
    <w:rsid w:val="00343DA8"/>
    <w:rsid w:val="0034652D"/>
    <w:rsid w:val="0034793B"/>
    <w:rsid w:val="00351F56"/>
    <w:rsid w:val="00352D61"/>
    <w:rsid w:val="003533ED"/>
    <w:rsid w:val="00355173"/>
    <w:rsid w:val="003551B5"/>
    <w:rsid w:val="003552A5"/>
    <w:rsid w:val="00355B2E"/>
    <w:rsid w:val="00355C8A"/>
    <w:rsid w:val="003565A5"/>
    <w:rsid w:val="003568BC"/>
    <w:rsid w:val="00360EE5"/>
    <w:rsid w:val="00361E9D"/>
    <w:rsid w:val="0036366B"/>
    <w:rsid w:val="00363ECC"/>
    <w:rsid w:val="00363F83"/>
    <w:rsid w:val="003640FA"/>
    <w:rsid w:val="0036480A"/>
    <w:rsid w:val="003652EA"/>
    <w:rsid w:val="003657C8"/>
    <w:rsid w:val="003659BA"/>
    <w:rsid w:val="003666E5"/>
    <w:rsid w:val="00367F3D"/>
    <w:rsid w:val="0037267F"/>
    <w:rsid w:val="00372B5B"/>
    <w:rsid w:val="00372FC9"/>
    <w:rsid w:val="003755AF"/>
    <w:rsid w:val="00375634"/>
    <w:rsid w:val="00375BC7"/>
    <w:rsid w:val="00376371"/>
    <w:rsid w:val="003770D6"/>
    <w:rsid w:val="00377C60"/>
    <w:rsid w:val="00377EA4"/>
    <w:rsid w:val="0038003E"/>
    <w:rsid w:val="00380ED7"/>
    <w:rsid w:val="0038160E"/>
    <w:rsid w:val="00381C73"/>
    <w:rsid w:val="00382A0C"/>
    <w:rsid w:val="003836BC"/>
    <w:rsid w:val="00385BA0"/>
    <w:rsid w:val="00385C74"/>
    <w:rsid w:val="003862E5"/>
    <w:rsid w:val="003866BB"/>
    <w:rsid w:val="003874C3"/>
    <w:rsid w:val="0038779E"/>
    <w:rsid w:val="00387A41"/>
    <w:rsid w:val="003909AE"/>
    <w:rsid w:val="0039150C"/>
    <w:rsid w:val="00391739"/>
    <w:rsid w:val="00394F09"/>
    <w:rsid w:val="003975F0"/>
    <w:rsid w:val="00397AB3"/>
    <w:rsid w:val="00397BC0"/>
    <w:rsid w:val="003A0DD0"/>
    <w:rsid w:val="003A1135"/>
    <w:rsid w:val="003A1AC7"/>
    <w:rsid w:val="003A1BDF"/>
    <w:rsid w:val="003A1F6C"/>
    <w:rsid w:val="003A4227"/>
    <w:rsid w:val="003A64A2"/>
    <w:rsid w:val="003B0422"/>
    <w:rsid w:val="003B1585"/>
    <w:rsid w:val="003B194F"/>
    <w:rsid w:val="003B2B25"/>
    <w:rsid w:val="003B2BD1"/>
    <w:rsid w:val="003B36A4"/>
    <w:rsid w:val="003B438E"/>
    <w:rsid w:val="003B62A1"/>
    <w:rsid w:val="003B63FE"/>
    <w:rsid w:val="003B64E9"/>
    <w:rsid w:val="003B6D48"/>
    <w:rsid w:val="003B7027"/>
    <w:rsid w:val="003B7136"/>
    <w:rsid w:val="003B753B"/>
    <w:rsid w:val="003C0368"/>
    <w:rsid w:val="003C0682"/>
    <w:rsid w:val="003C073B"/>
    <w:rsid w:val="003C0C30"/>
    <w:rsid w:val="003C185F"/>
    <w:rsid w:val="003C2F32"/>
    <w:rsid w:val="003C41BB"/>
    <w:rsid w:val="003C420C"/>
    <w:rsid w:val="003C4B99"/>
    <w:rsid w:val="003C6E7F"/>
    <w:rsid w:val="003C74D4"/>
    <w:rsid w:val="003C7FB8"/>
    <w:rsid w:val="003D008A"/>
    <w:rsid w:val="003D0D21"/>
    <w:rsid w:val="003D3FAE"/>
    <w:rsid w:val="003D53EA"/>
    <w:rsid w:val="003D6A5B"/>
    <w:rsid w:val="003D75B0"/>
    <w:rsid w:val="003D79A3"/>
    <w:rsid w:val="003E015C"/>
    <w:rsid w:val="003E0576"/>
    <w:rsid w:val="003E0690"/>
    <w:rsid w:val="003E0919"/>
    <w:rsid w:val="003E0F74"/>
    <w:rsid w:val="003E156C"/>
    <w:rsid w:val="003E3CC0"/>
    <w:rsid w:val="003E4AC2"/>
    <w:rsid w:val="003E4E40"/>
    <w:rsid w:val="003E5A5F"/>
    <w:rsid w:val="003E5A90"/>
    <w:rsid w:val="003E5E73"/>
    <w:rsid w:val="003E6167"/>
    <w:rsid w:val="003E6F2B"/>
    <w:rsid w:val="003E78DB"/>
    <w:rsid w:val="003E7B99"/>
    <w:rsid w:val="003F0378"/>
    <w:rsid w:val="003F043A"/>
    <w:rsid w:val="003F0A2C"/>
    <w:rsid w:val="003F1283"/>
    <w:rsid w:val="003F1677"/>
    <w:rsid w:val="003F1A24"/>
    <w:rsid w:val="003F1E73"/>
    <w:rsid w:val="003F2C08"/>
    <w:rsid w:val="003F4E82"/>
    <w:rsid w:val="003F50BF"/>
    <w:rsid w:val="003F5226"/>
    <w:rsid w:val="003F6FE4"/>
    <w:rsid w:val="003F7D6F"/>
    <w:rsid w:val="003F7E73"/>
    <w:rsid w:val="004004AF"/>
    <w:rsid w:val="0040050E"/>
    <w:rsid w:val="004033D5"/>
    <w:rsid w:val="00404E53"/>
    <w:rsid w:val="0040572B"/>
    <w:rsid w:val="00407790"/>
    <w:rsid w:val="00410E12"/>
    <w:rsid w:val="004114D8"/>
    <w:rsid w:val="00411A7D"/>
    <w:rsid w:val="00411D66"/>
    <w:rsid w:val="00411E6A"/>
    <w:rsid w:val="00412133"/>
    <w:rsid w:val="00412423"/>
    <w:rsid w:val="0041276E"/>
    <w:rsid w:val="00413350"/>
    <w:rsid w:val="00413728"/>
    <w:rsid w:val="0041469E"/>
    <w:rsid w:val="00414A3A"/>
    <w:rsid w:val="00414BE5"/>
    <w:rsid w:val="00415EB4"/>
    <w:rsid w:val="0041631A"/>
    <w:rsid w:val="004170F2"/>
    <w:rsid w:val="00417BFB"/>
    <w:rsid w:val="00417C6A"/>
    <w:rsid w:val="0042129D"/>
    <w:rsid w:val="0042150E"/>
    <w:rsid w:val="00422A46"/>
    <w:rsid w:val="00427D10"/>
    <w:rsid w:val="0043062D"/>
    <w:rsid w:val="00431789"/>
    <w:rsid w:val="00431BA6"/>
    <w:rsid w:val="00431D6F"/>
    <w:rsid w:val="00431F86"/>
    <w:rsid w:val="00432A3D"/>
    <w:rsid w:val="00433257"/>
    <w:rsid w:val="0043791B"/>
    <w:rsid w:val="00437EBF"/>
    <w:rsid w:val="004401AB"/>
    <w:rsid w:val="004406DF"/>
    <w:rsid w:val="00442BDE"/>
    <w:rsid w:val="0044373C"/>
    <w:rsid w:val="00443909"/>
    <w:rsid w:val="004439C6"/>
    <w:rsid w:val="0044467B"/>
    <w:rsid w:val="00444A77"/>
    <w:rsid w:val="00445E13"/>
    <w:rsid w:val="004473F2"/>
    <w:rsid w:val="004474B0"/>
    <w:rsid w:val="00447D02"/>
    <w:rsid w:val="0045009C"/>
    <w:rsid w:val="00451074"/>
    <w:rsid w:val="00451A95"/>
    <w:rsid w:val="004525E2"/>
    <w:rsid w:val="004547D5"/>
    <w:rsid w:val="00454866"/>
    <w:rsid w:val="004552F7"/>
    <w:rsid w:val="0045535C"/>
    <w:rsid w:val="0045670B"/>
    <w:rsid w:val="0045798F"/>
    <w:rsid w:val="00457D36"/>
    <w:rsid w:val="004616C1"/>
    <w:rsid w:val="004639DD"/>
    <w:rsid w:val="00465A19"/>
    <w:rsid w:val="00465C0D"/>
    <w:rsid w:val="004667B2"/>
    <w:rsid w:val="00467C88"/>
    <w:rsid w:val="0047046A"/>
    <w:rsid w:val="00470820"/>
    <w:rsid w:val="004712D6"/>
    <w:rsid w:val="0047145C"/>
    <w:rsid w:val="00471B33"/>
    <w:rsid w:val="00472704"/>
    <w:rsid w:val="004738B3"/>
    <w:rsid w:val="00474FFD"/>
    <w:rsid w:val="00475984"/>
    <w:rsid w:val="004767E2"/>
    <w:rsid w:val="00477910"/>
    <w:rsid w:val="004779E3"/>
    <w:rsid w:val="004803AD"/>
    <w:rsid w:val="00480491"/>
    <w:rsid w:val="0048507A"/>
    <w:rsid w:val="00486530"/>
    <w:rsid w:val="00486F13"/>
    <w:rsid w:val="004872CC"/>
    <w:rsid w:val="00492075"/>
    <w:rsid w:val="00492EAF"/>
    <w:rsid w:val="004949DC"/>
    <w:rsid w:val="00495169"/>
    <w:rsid w:val="00497670"/>
    <w:rsid w:val="0049789B"/>
    <w:rsid w:val="00497EBF"/>
    <w:rsid w:val="004A1A05"/>
    <w:rsid w:val="004A339B"/>
    <w:rsid w:val="004A39D6"/>
    <w:rsid w:val="004A3C56"/>
    <w:rsid w:val="004A3E4A"/>
    <w:rsid w:val="004A457C"/>
    <w:rsid w:val="004A4B52"/>
    <w:rsid w:val="004A7B9C"/>
    <w:rsid w:val="004B1D11"/>
    <w:rsid w:val="004B2182"/>
    <w:rsid w:val="004B2D08"/>
    <w:rsid w:val="004B399C"/>
    <w:rsid w:val="004B55D7"/>
    <w:rsid w:val="004B5C8A"/>
    <w:rsid w:val="004C03F2"/>
    <w:rsid w:val="004C0595"/>
    <w:rsid w:val="004C1094"/>
    <w:rsid w:val="004C1FB9"/>
    <w:rsid w:val="004C4B57"/>
    <w:rsid w:val="004C5CAE"/>
    <w:rsid w:val="004C626C"/>
    <w:rsid w:val="004C6F92"/>
    <w:rsid w:val="004D01A0"/>
    <w:rsid w:val="004D0EAF"/>
    <w:rsid w:val="004D17B2"/>
    <w:rsid w:val="004D3A43"/>
    <w:rsid w:val="004D3D80"/>
    <w:rsid w:val="004D6796"/>
    <w:rsid w:val="004E0C39"/>
    <w:rsid w:val="004E0F8B"/>
    <w:rsid w:val="004E27E2"/>
    <w:rsid w:val="004E28BF"/>
    <w:rsid w:val="004E3266"/>
    <w:rsid w:val="004E3F97"/>
    <w:rsid w:val="004F00EA"/>
    <w:rsid w:val="004F01EE"/>
    <w:rsid w:val="004F085D"/>
    <w:rsid w:val="004F104A"/>
    <w:rsid w:val="004F1297"/>
    <w:rsid w:val="004F2519"/>
    <w:rsid w:val="004F5C28"/>
    <w:rsid w:val="004F64EF"/>
    <w:rsid w:val="004F75BA"/>
    <w:rsid w:val="00500FB1"/>
    <w:rsid w:val="00501CE4"/>
    <w:rsid w:val="00503655"/>
    <w:rsid w:val="00503CFF"/>
    <w:rsid w:val="00503DB1"/>
    <w:rsid w:val="00504D39"/>
    <w:rsid w:val="0050661F"/>
    <w:rsid w:val="005072FB"/>
    <w:rsid w:val="00507989"/>
    <w:rsid w:val="005103C9"/>
    <w:rsid w:val="00510C3B"/>
    <w:rsid w:val="0051196E"/>
    <w:rsid w:val="00512019"/>
    <w:rsid w:val="005120A4"/>
    <w:rsid w:val="0051288A"/>
    <w:rsid w:val="005139BE"/>
    <w:rsid w:val="00515698"/>
    <w:rsid w:val="00515808"/>
    <w:rsid w:val="00515FB3"/>
    <w:rsid w:val="005167EE"/>
    <w:rsid w:val="0051717C"/>
    <w:rsid w:val="00517D40"/>
    <w:rsid w:val="005208C5"/>
    <w:rsid w:val="005214F0"/>
    <w:rsid w:val="005216DD"/>
    <w:rsid w:val="00522009"/>
    <w:rsid w:val="00522613"/>
    <w:rsid w:val="0052323E"/>
    <w:rsid w:val="0052567B"/>
    <w:rsid w:val="00527E9B"/>
    <w:rsid w:val="005306C0"/>
    <w:rsid w:val="005323F1"/>
    <w:rsid w:val="00533E8F"/>
    <w:rsid w:val="00534C62"/>
    <w:rsid w:val="00536831"/>
    <w:rsid w:val="00536EA3"/>
    <w:rsid w:val="00540204"/>
    <w:rsid w:val="00540CA8"/>
    <w:rsid w:val="00543096"/>
    <w:rsid w:val="00543674"/>
    <w:rsid w:val="0054396D"/>
    <w:rsid w:val="00543A39"/>
    <w:rsid w:val="00543C7A"/>
    <w:rsid w:val="00544D60"/>
    <w:rsid w:val="00550C0B"/>
    <w:rsid w:val="00550D6E"/>
    <w:rsid w:val="00551004"/>
    <w:rsid w:val="00553EB9"/>
    <w:rsid w:val="00554414"/>
    <w:rsid w:val="00554C6E"/>
    <w:rsid w:val="00556F7A"/>
    <w:rsid w:val="00560C53"/>
    <w:rsid w:val="00561B60"/>
    <w:rsid w:val="005621A9"/>
    <w:rsid w:val="00562A23"/>
    <w:rsid w:val="00562C90"/>
    <w:rsid w:val="0056304F"/>
    <w:rsid w:val="00563096"/>
    <w:rsid w:val="005630D1"/>
    <w:rsid w:val="00563F2E"/>
    <w:rsid w:val="00564038"/>
    <w:rsid w:val="00565288"/>
    <w:rsid w:val="005652B7"/>
    <w:rsid w:val="0056558D"/>
    <w:rsid w:val="0056626C"/>
    <w:rsid w:val="00567637"/>
    <w:rsid w:val="00570441"/>
    <w:rsid w:val="0057096A"/>
    <w:rsid w:val="005714AB"/>
    <w:rsid w:val="00571AB4"/>
    <w:rsid w:val="00574030"/>
    <w:rsid w:val="00575E1E"/>
    <w:rsid w:val="00576DA7"/>
    <w:rsid w:val="00577445"/>
    <w:rsid w:val="00577E5C"/>
    <w:rsid w:val="00580A77"/>
    <w:rsid w:val="00582BA7"/>
    <w:rsid w:val="00583910"/>
    <w:rsid w:val="00585E5E"/>
    <w:rsid w:val="00586819"/>
    <w:rsid w:val="00587FD1"/>
    <w:rsid w:val="00590973"/>
    <w:rsid w:val="0059101F"/>
    <w:rsid w:val="005914E6"/>
    <w:rsid w:val="00592344"/>
    <w:rsid w:val="00592897"/>
    <w:rsid w:val="00592C2E"/>
    <w:rsid w:val="00593233"/>
    <w:rsid w:val="0059329C"/>
    <w:rsid w:val="0059476F"/>
    <w:rsid w:val="00594963"/>
    <w:rsid w:val="0059532F"/>
    <w:rsid w:val="005969F4"/>
    <w:rsid w:val="00596B51"/>
    <w:rsid w:val="00597204"/>
    <w:rsid w:val="0059794A"/>
    <w:rsid w:val="005A16A7"/>
    <w:rsid w:val="005A22C8"/>
    <w:rsid w:val="005A2FDE"/>
    <w:rsid w:val="005A3197"/>
    <w:rsid w:val="005A3533"/>
    <w:rsid w:val="005A4551"/>
    <w:rsid w:val="005A66A0"/>
    <w:rsid w:val="005A67A7"/>
    <w:rsid w:val="005A6D5B"/>
    <w:rsid w:val="005A785B"/>
    <w:rsid w:val="005A79F8"/>
    <w:rsid w:val="005B0640"/>
    <w:rsid w:val="005B13BA"/>
    <w:rsid w:val="005B1764"/>
    <w:rsid w:val="005B1B75"/>
    <w:rsid w:val="005B1F63"/>
    <w:rsid w:val="005B20A3"/>
    <w:rsid w:val="005B2ABC"/>
    <w:rsid w:val="005B3873"/>
    <w:rsid w:val="005B38EA"/>
    <w:rsid w:val="005B399D"/>
    <w:rsid w:val="005B3B3E"/>
    <w:rsid w:val="005B4A60"/>
    <w:rsid w:val="005B5A3B"/>
    <w:rsid w:val="005B6039"/>
    <w:rsid w:val="005B642F"/>
    <w:rsid w:val="005B64DE"/>
    <w:rsid w:val="005B7A5B"/>
    <w:rsid w:val="005B7BFA"/>
    <w:rsid w:val="005C1028"/>
    <w:rsid w:val="005C2AA2"/>
    <w:rsid w:val="005C498B"/>
    <w:rsid w:val="005C4A63"/>
    <w:rsid w:val="005C5134"/>
    <w:rsid w:val="005C5CED"/>
    <w:rsid w:val="005D22DE"/>
    <w:rsid w:val="005D2CB7"/>
    <w:rsid w:val="005D36E3"/>
    <w:rsid w:val="005D42BA"/>
    <w:rsid w:val="005D4C44"/>
    <w:rsid w:val="005D4D3C"/>
    <w:rsid w:val="005D4DF7"/>
    <w:rsid w:val="005D73D7"/>
    <w:rsid w:val="005E0803"/>
    <w:rsid w:val="005E0E7A"/>
    <w:rsid w:val="005E0F84"/>
    <w:rsid w:val="005E208B"/>
    <w:rsid w:val="005E2E3B"/>
    <w:rsid w:val="005E3381"/>
    <w:rsid w:val="005E4477"/>
    <w:rsid w:val="005E4FB5"/>
    <w:rsid w:val="005E5F2F"/>
    <w:rsid w:val="005E5F96"/>
    <w:rsid w:val="005E6806"/>
    <w:rsid w:val="005E7306"/>
    <w:rsid w:val="005E7837"/>
    <w:rsid w:val="005F11B8"/>
    <w:rsid w:val="005F15E7"/>
    <w:rsid w:val="005F1AF3"/>
    <w:rsid w:val="005F1D28"/>
    <w:rsid w:val="005F267B"/>
    <w:rsid w:val="005F275E"/>
    <w:rsid w:val="005F3125"/>
    <w:rsid w:val="005F53DF"/>
    <w:rsid w:val="005F5829"/>
    <w:rsid w:val="005F5EA2"/>
    <w:rsid w:val="005F6066"/>
    <w:rsid w:val="005F6AE3"/>
    <w:rsid w:val="005F738C"/>
    <w:rsid w:val="005F77F1"/>
    <w:rsid w:val="00601769"/>
    <w:rsid w:val="00602055"/>
    <w:rsid w:val="0060269C"/>
    <w:rsid w:val="00603B2C"/>
    <w:rsid w:val="00603D02"/>
    <w:rsid w:val="00604E68"/>
    <w:rsid w:val="00606958"/>
    <w:rsid w:val="00607954"/>
    <w:rsid w:val="006109C8"/>
    <w:rsid w:val="00610B88"/>
    <w:rsid w:val="00611296"/>
    <w:rsid w:val="006112AA"/>
    <w:rsid w:val="0061464F"/>
    <w:rsid w:val="00615614"/>
    <w:rsid w:val="006158A2"/>
    <w:rsid w:val="0061594F"/>
    <w:rsid w:val="006165DA"/>
    <w:rsid w:val="006170BF"/>
    <w:rsid w:val="00620BDF"/>
    <w:rsid w:val="00621553"/>
    <w:rsid w:val="00621997"/>
    <w:rsid w:val="006234E1"/>
    <w:rsid w:val="006258B8"/>
    <w:rsid w:val="006258E3"/>
    <w:rsid w:val="00626026"/>
    <w:rsid w:val="0062697C"/>
    <w:rsid w:val="006270E5"/>
    <w:rsid w:val="006275B6"/>
    <w:rsid w:val="00627EA1"/>
    <w:rsid w:val="00627FE6"/>
    <w:rsid w:val="0063119D"/>
    <w:rsid w:val="006317CD"/>
    <w:rsid w:val="0063217E"/>
    <w:rsid w:val="00633718"/>
    <w:rsid w:val="0063470B"/>
    <w:rsid w:val="006352C0"/>
    <w:rsid w:val="00635EC5"/>
    <w:rsid w:val="00636284"/>
    <w:rsid w:val="00637068"/>
    <w:rsid w:val="006379F1"/>
    <w:rsid w:val="00637E01"/>
    <w:rsid w:val="00640365"/>
    <w:rsid w:val="00641DDA"/>
    <w:rsid w:val="006428FC"/>
    <w:rsid w:val="00642C5D"/>
    <w:rsid w:val="00642CC3"/>
    <w:rsid w:val="00645BBF"/>
    <w:rsid w:val="00647480"/>
    <w:rsid w:val="0065155F"/>
    <w:rsid w:val="0065171B"/>
    <w:rsid w:val="0065195F"/>
    <w:rsid w:val="0065256D"/>
    <w:rsid w:val="00652B93"/>
    <w:rsid w:val="006530E8"/>
    <w:rsid w:val="00653C61"/>
    <w:rsid w:val="006544F9"/>
    <w:rsid w:val="00655CFD"/>
    <w:rsid w:val="00660308"/>
    <w:rsid w:val="00660388"/>
    <w:rsid w:val="0066056C"/>
    <w:rsid w:val="00660874"/>
    <w:rsid w:val="00660C06"/>
    <w:rsid w:val="00661246"/>
    <w:rsid w:val="006614BA"/>
    <w:rsid w:val="0066192C"/>
    <w:rsid w:val="006621BF"/>
    <w:rsid w:val="006622F7"/>
    <w:rsid w:val="00662461"/>
    <w:rsid w:val="006629A4"/>
    <w:rsid w:val="0066380D"/>
    <w:rsid w:val="00664792"/>
    <w:rsid w:val="006650DE"/>
    <w:rsid w:val="00665EA1"/>
    <w:rsid w:val="006673E2"/>
    <w:rsid w:val="006674B7"/>
    <w:rsid w:val="006700FE"/>
    <w:rsid w:val="00670DAF"/>
    <w:rsid w:val="00670F3E"/>
    <w:rsid w:val="00671A9C"/>
    <w:rsid w:val="00672018"/>
    <w:rsid w:val="00672AEF"/>
    <w:rsid w:val="00674012"/>
    <w:rsid w:val="006742DC"/>
    <w:rsid w:val="00674C01"/>
    <w:rsid w:val="00674CC5"/>
    <w:rsid w:val="006750A8"/>
    <w:rsid w:val="00675AE2"/>
    <w:rsid w:val="00676193"/>
    <w:rsid w:val="00680418"/>
    <w:rsid w:val="00680438"/>
    <w:rsid w:val="006809D4"/>
    <w:rsid w:val="00680C4C"/>
    <w:rsid w:val="00680FE9"/>
    <w:rsid w:val="00683443"/>
    <w:rsid w:val="00683999"/>
    <w:rsid w:val="00683AF1"/>
    <w:rsid w:val="00683C22"/>
    <w:rsid w:val="00684564"/>
    <w:rsid w:val="006852F8"/>
    <w:rsid w:val="006860A8"/>
    <w:rsid w:val="00687470"/>
    <w:rsid w:val="006909B6"/>
    <w:rsid w:val="0069221E"/>
    <w:rsid w:val="00693056"/>
    <w:rsid w:val="0069328A"/>
    <w:rsid w:val="00694017"/>
    <w:rsid w:val="0069441B"/>
    <w:rsid w:val="006948A7"/>
    <w:rsid w:val="00694FFF"/>
    <w:rsid w:val="00695898"/>
    <w:rsid w:val="006961BD"/>
    <w:rsid w:val="00696DB5"/>
    <w:rsid w:val="00697211"/>
    <w:rsid w:val="006A0269"/>
    <w:rsid w:val="006A31EC"/>
    <w:rsid w:val="006A4F84"/>
    <w:rsid w:val="006A56D7"/>
    <w:rsid w:val="006A5762"/>
    <w:rsid w:val="006A5C43"/>
    <w:rsid w:val="006A60B9"/>
    <w:rsid w:val="006A67C4"/>
    <w:rsid w:val="006A6D75"/>
    <w:rsid w:val="006A6F9B"/>
    <w:rsid w:val="006A786F"/>
    <w:rsid w:val="006A7894"/>
    <w:rsid w:val="006B1C16"/>
    <w:rsid w:val="006B1F32"/>
    <w:rsid w:val="006B31EB"/>
    <w:rsid w:val="006B5610"/>
    <w:rsid w:val="006B6945"/>
    <w:rsid w:val="006B6B48"/>
    <w:rsid w:val="006B6E65"/>
    <w:rsid w:val="006B7CEA"/>
    <w:rsid w:val="006C00DD"/>
    <w:rsid w:val="006C043D"/>
    <w:rsid w:val="006C067A"/>
    <w:rsid w:val="006C0AB2"/>
    <w:rsid w:val="006C0F87"/>
    <w:rsid w:val="006C10B9"/>
    <w:rsid w:val="006C125B"/>
    <w:rsid w:val="006C2082"/>
    <w:rsid w:val="006C285B"/>
    <w:rsid w:val="006C30D7"/>
    <w:rsid w:val="006C3E1E"/>
    <w:rsid w:val="006C5913"/>
    <w:rsid w:val="006C722F"/>
    <w:rsid w:val="006D16F7"/>
    <w:rsid w:val="006D2ECE"/>
    <w:rsid w:val="006D5342"/>
    <w:rsid w:val="006E29F5"/>
    <w:rsid w:val="006E5B55"/>
    <w:rsid w:val="006E5C8C"/>
    <w:rsid w:val="006E6DF1"/>
    <w:rsid w:val="006E6F2D"/>
    <w:rsid w:val="006E7089"/>
    <w:rsid w:val="006E7EB8"/>
    <w:rsid w:val="006F0360"/>
    <w:rsid w:val="006F06A5"/>
    <w:rsid w:val="006F1CB5"/>
    <w:rsid w:val="006F4FEE"/>
    <w:rsid w:val="006F58CC"/>
    <w:rsid w:val="006F7407"/>
    <w:rsid w:val="007001C4"/>
    <w:rsid w:val="00701984"/>
    <w:rsid w:val="00703D48"/>
    <w:rsid w:val="00704814"/>
    <w:rsid w:val="00704E3D"/>
    <w:rsid w:val="00704F9E"/>
    <w:rsid w:val="00707290"/>
    <w:rsid w:val="00710674"/>
    <w:rsid w:val="00710D4C"/>
    <w:rsid w:val="00711AAA"/>
    <w:rsid w:val="0071201E"/>
    <w:rsid w:val="00712CAB"/>
    <w:rsid w:val="007141B1"/>
    <w:rsid w:val="00714FAD"/>
    <w:rsid w:val="007154D7"/>
    <w:rsid w:val="00716351"/>
    <w:rsid w:val="007164EE"/>
    <w:rsid w:val="00717FCD"/>
    <w:rsid w:val="00720165"/>
    <w:rsid w:val="007208BA"/>
    <w:rsid w:val="00720F3C"/>
    <w:rsid w:val="007211EC"/>
    <w:rsid w:val="00722CBB"/>
    <w:rsid w:val="00724DE6"/>
    <w:rsid w:val="00724E1C"/>
    <w:rsid w:val="007262EE"/>
    <w:rsid w:val="00726C68"/>
    <w:rsid w:val="00732190"/>
    <w:rsid w:val="00732F3F"/>
    <w:rsid w:val="00734E79"/>
    <w:rsid w:val="00734FE9"/>
    <w:rsid w:val="00736113"/>
    <w:rsid w:val="0073646C"/>
    <w:rsid w:val="00736ACD"/>
    <w:rsid w:val="00736D89"/>
    <w:rsid w:val="00737454"/>
    <w:rsid w:val="00740C79"/>
    <w:rsid w:val="00743F06"/>
    <w:rsid w:val="00744007"/>
    <w:rsid w:val="00744893"/>
    <w:rsid w:val="007449E2"/>
    <w:rsid w:val="00744A02"/>
    <w:rsid w:val="00745899"/>
    <w:rsid w:val="007472E4"/>
    <w:rsid w:val="007475B5"/>
    <w:rsid w:val="0074762B"/>
    <w:rsid w:val="00750691"/>
    <w:rsid w:val="00750AC1"/>
    <w:rsid w:val="0075110F"/>
    <w:rsid w:val="00751A3A"/>
    <w:rsid w:val="007533EA"/>
    <w:rsid w:val="00753940"/>
    <w:rsid w:val="0075508D"/>
    <w:rsid w:val="007551DC"/>
    <w:rsid w:val="00755748"/>
    <w:rsid w:val="00755F37"/>
    <w:rsid w:val="0075601C"/>
    <w:rsid w:val="00756C88"/>
    <w:rsid w:val="00757123"/>
    <w:rsid w:val="007577B5"/>
    <w:rsid w:val="0076115F"/>
    <w:rsid w:val="007613CA"/>
    <w:rsid w:val="00761438"/>
    <w:rsid w:val="00761AB6"/>
    <w:rsid w:val="00762740"/>
    <w:rsid w:val="00762F59"/>
    <w:rsid w:val="007639AD"/>
    <w:rsid w:val="00764CD1"/>
    <w:rsid w:val="007658C9"/>
    <w:rsid w:val="00765998"/>
    <w:rsid w:val="0076633F"/>
    <w:rsid w:val="00766A8B"/>
    <w:rsid w:val="00771079"/>
    <w:rsid w:val="007715AB"/>
    <w:rsid w:val="00772CE7"/>
    <w:rsid w:val="007738F8"/>
    <w:rsid w:val="00773A16"/>
    <w:rsid w:val="00774572"/>
    <w:rsid w:val="007757BC"/>
    <w:rsid w:val="007758C0"/>
    <w:rsid w:val="00777CCA"/>
    <w:rsid w:val="00780D2C"/>
    <w:rsid w:val="00781D7D"/>
    <w:rsid w:val="007821DC"/>
    <w:rsid w:val="00782ACC"/>
    <w:rsid w:val="0078413E"/>
    <w:rsid w:val="007845C0"/>
    <w:rsid w:val="007846FE"/>
    <w:rsid w:val="00784DA4"/>
    <w:rsid w:val="00784DDE"/>
    <w:rsid w:val="007852CB"/>
    <w:rsid w:val="00785C58"/>
    <w:rsid w:val="007864A6"/>
    <w:rsid w:val="007865D0"/>
    <w:rsid w:val="0078734B"/>
    <w:rsid w:val="00790571"/>
    <w:rsid w:val="007907A7"/>
    <w:rsid w:val="00790905"/>
    <w:rsid w:val="007913AC"/>
    <w:rsid w:val="007919CB"/>
    <w:rsid w:val="0079299B"/>
    <w:rsid w:val="00793C60"/>
    <w:rsid w:val="00794BD5"/>
    <w:rsid w:val="00796733"/>
    <w:rsid w:val="007970A8"/>
    <w:rsid w:val="007A0BB4"/>
    <w:rsid w:val="007A29C3"/>
    <w:rsid w:val="007A31DE"/>
    <w:rsid w:val="007A3C66"/>
    <w:rsid w:val="007A44CB"/>
    <w:rsid w:val="007A4AE8"/>
    <w:rsid w:val="007A4B65"/>
    <w:rsid w:val="007A5C91"/>
    <w:rsid w:val="007A5CFD"/>
    <w:rsid w:val="007A628B"/>
    <w:rsid w:val="007A67C8"/>
    <w:rsid w:val="007A7FF7"/>
    <w:rsid w:val="007B0A12"/>
    <w:rsid w:val="007B0A46"/>
    <w:rsid w:val="007B19FE"/>
    <w:rsid w:val="007B1B61"/>
    <w:rsid w:val="007B1BAE"/>
    <w:rsid w:val="007B334F"/>
    <w:rsid w:val="007B364C"/>
    <w:rsid w:val="007B38D7"/>
    <w:rsid w:val="007B434A"/>
    <w:rsid w:val="007B54E6"/>
    <w:rsid w:val="007B59D6"/>
    <w:rsid w:val="007B6F61"/>
    <w:rsid w:val="007B6F73"/>
    <w:rsid w:val="007B7B4E"/>
    <w:rsid w:val="007C06CA"/>
    <w:rsid w:val="007C08FF"/>
    <w:rsid w:val="007C184B"/>
    <w:rsid w:val="007C1DC7"/>
    <w:rsid w:val="007C293A"/>
    <w:rsid w:val="007C30CD"/>
    <w:rsid w:val="007C34CD"/>
    <w:rsid w:val="007C3DEF"/>
    <w:rsid w:val="007C4A9F"/>
    <w:rsid w:val="007C4BC5"/>
    <w:rsid w:val="007C6038"/>
    <w:rsid w:val="007D0599"/>
    <w:rsid w:val="007D193B"/>
    <w:rsid w:val="007D37CE"/>
    <w:rsid w:val="007D4133"/>
    <w:rsid w:val="007D454B"/>
    <w:rsid w:val="007D60C8"/>
    <w:rsid w:val="007D638C"/>
    <w:rsid w:val="007D69DD"/>
    <w:rsid w:val="007D6DDA"/>
    <w:rsid w:val="007D6E6E"/>
    <w:rsid w:val="007D71FA"/>
    <w:rsid w:val="007E0599"/>
    <w:rsid w:val="007E1F60"/>
    <w:rsid w:val="007E34B2"/>
    <w:rsid w:val="007E411C"/>
    <w:rsid w:val="007E4C68"/>
    <w:rsid w:val="007E4FB7"/>
    <w:rsid w:val="007E517C"/>
    <w:rsid w:val="007E5A10"/>
    <w:rsid w:val="007E79B9"/>
    <w:rsid w:val="007F1B05"/>
    <w:rsid w:val="007F1EC2"/>
    <w:rsid w:val="007F2883"/>
    <w:rsid w:val="007F2B20"/>
    <w:rsid w:val="007F2DC1"/>
    <w:rsid w:val="007F4257"/>
    <w:rsid w:val="007F4C81"/>
    <w:rsid w:val="007F5565"/>
    <w:rsid w:val="007F5EB4"/>
    <w:rsid w:val="007F655C"/>
    <w:rsid w:val="007F67FD"/>
    <w:rsid w:val="007F6A5E"/>
    <w:rsid w:val="007F7BBB"/>
    <w:rsid w:val="0080071E"/>
    <w:rsid w:val="00801588"/>
    <w:rsid w:val="0080276B"/>
    <w:rsid w:val="00803284"/>
    <w:rsid w:val="00804C41"/>
    <w:rsid w:val="00805A35"/>
    <w:rsid w:val="00806CCD"/>
    <w:rsid w:val="00807D6F"/>
    <w:rsid w:val="00810039"/>
    <w:rsid w:val="008101D5"/>
    <w:rsid w:val="00810817"/>
    <w:rsid w:val="00813DBA"/>
    <w:rsid w:val="00815BCA"/>
    <w:rsid w:val="00817742"/>
    <w:rsid w:val="00822057"/>
    <w:rsid w:val="0082368D"/>
    <w:rsid w:val="00823824"/>
    <w:rsid w:val="00827482"/>
    <w:rsid w:val="00830053"/>
    <w:rsid w:val="00831AD3"/>
    <w:rsid w:val="008346AB"/>
    <w:rsid w:val="00834957"/>
    <w:rsid w:val="0083631F"/>
    <w:rsid w:val="00836516"/>
    <w:rsid w:val="0083656F"/>
    <w:rsid w:val="00837DC2"/>
    <w:rsid w:val="00837EF4"/>
    <w:rsid w:val="008402D1"/>
    <w:rsid w:val="008413B7"/>
    <w:rsid w:val="0084226F"/>
    <w:rsid w:val="008433E0"/>
    <w:rsid w:val="0084410C"/>
    <w:rsid w:val="00845C76"/>
    <w:rsid w:val="00845CEB"/>
    <w:rsid w:val="0084689B"/>
    <w:rsid w:val="00847701"/>
    <w:rsid w:val="00847C1E"/>
    <w:rsid w:val="008506F8"/>
    <w:rsid w:val="008516DA"/>
    <w:rsid w:val="00853445"/>
    <w:rsid w:val="0085426B"/>
    <w:rsid w:val="008546A3"/>
    <w:rsid w:val="00855D86"/>
    <w:rsid w:val="00855DA8"/>
    <w:rsid w:val="00856D91"/>
    <w:rsid w:val="00856E62"/>
    <w:rsid w:val="00856FB3"/>
    <w:rsid w:val="00857508"/>
    <w:rsid w:val="0085776D"/>
    <w:rsid w:val="008607B8"/>
    <w:rsid w:val="0086278E"/>
    <w:rsid w:val="00863053"/>
    <w:rsid w:val="0086449F"/>
    <w:rsid w:val="00864843"/>
    <w:rsid w:val="00864AF3"/>
    <w:rsid w:val="008677C5"/>
    <w:rsid w:val="00870A28"/>
    <w:rsid w:val="008733FA"/>
    <w:rsid w:val="008735EB"/>
    <w:rsid w:val="00873854"/>
    <w:rsid w:val="00875CF8"/>
    <w:rsid w:val="0087606F"/>
    <w:rsid w:val="00876DE5"/>
    <w:rsid w:val="008809DC"/>
    <w:rsid w:val="00880B5B"/>
    <w:rsid w:val="00880C09"/>
    <w:rsid w:val="00881065"/>
    <w:rsid w:val="00881548"/>
    <w:rsid w:val="00881799"/>
    <w:rsid w:val="00882CF9"/>
    <w:rsid w:val="008845EB"/>
    <w:rsid w:val="008852F8"/>
    <w:rsid w:val="008853E5"/>
    <w:rsid w:val="00885A86"/>
    <w:rsid w:val="00886317"/>
    <w:rsid w:val="008865EB"/>
    <w:rsid w:val="00892B0F"/>
    <w:rsid w:val="00892B87"/>
    <w:rsid w:val="00894209"/>
    <w:rsid w:val="00894A9D"/>
    <w:rsid w:val="00895F5B"/>
    <w:rsid w:val="00895FCE"/>
    <w:rsid w:val="00897166"/>
    <w:rsid w:val="00897F68"/>
    <w:rsid w:val="008A02A1"/>
    <w:rsid w:val="008A0415"/>
    <w:rsid w:val="008A0E2F"/>
    <w:rsid w:val="008A1D51"/>
    <w:rsid w:val="008A268E"/>
    <w:rsid w:val="008A3ADC"/>
    <w:rsid w:val="008A3B1E"/>
    <w:rsid w:val="008A487B"/>
    <w:rsid w:val="008A69F4"/>
    <w:rsid w:val="008A6AD4"/>
    <w:rsid w:val="008B0892"/>
    <w:rsid w:val="008B0A67"/>
    <w:rsid w:val="008B22A8"/>
    <w:rsid w:val="008B254F"/>
    <w:rsid w:val="008B33D7"/>
    <w:rsid w:val="008B3649"/>
    <w:rsid w:val="008B4D55"/>
    <w:rsid w:val="008B54BB"/>
    <w:rsid w:val="008B723B"/>
    <w:rsid w:val="008B7290"/>
    <w:rsid w:val="008C0076"/>
    <w:rsid w:val="008C0739"/>
    <w:rsid w:val="008C0EF2"/>
    <w:rsid w:val="008C1A14"/>
    <w:rsid w:val="008C27F9"/>
    <w:rsid w:val="008C3484"/>
    <w:rsid w:val="008C44C2"/>
    <w:rsid w:val="008C4757"/>
    <w:rsid w:val="008C4EC9"/>
    <w:rsid w:val="008C7D32"/>
    <w:rsid w:val="008D0205"/>
    <w:rsid w:val="008D0D1A"/>
    <w:rsid w:val="008D1E70"/>
    <w:rsid w:val="008D3CF7"/>
    <w:rsid w:val="008D4088"/>
    <w:rsid w:val="008D43BE"/>
    <w:rsid w:val="008D4AF0"/>
    <w:rsid w:val="008D589C"/>
    <w:rsid w:val="008D74D3"/>
    <w:rsid w:val="008E05D9"/>
    <w:rsid w:val="008E0CA5"/>
    <w:rsid w:val="008E19B3"/>
    <w:rsid w:val="008E305C"/>
    <w:rsid w:val="008E3941"/>
    <w:rsid w:val="008E3A3E"/>
    <w:rsid w:val="008E4194"/>
    <w:rsid w:val="008E4A9E"/>
    <w:rsid w:val="008E5164"/>
    <w:rsid w:val="008E5961"/>
    <w:rsid w:val="008E6540"/>
    <w:rsid w:val="008F01A8"/>
    <w:rsid w:val="008F0E0C"/>
    <w:rsid w:val="008F0F00"/>
    <w:rsid w:val="008F1A92"/>
    <w:rsid w:val="008F2883"/>
    <w:rsid w:val="008F540C"/>
    <w:rsid w:val="008F5576"/>
    <w:rsid w:val="008F7A9A"/>
    <w:rsid w:val="00900441"/>
    <w:rsid w:val="00901988"/>
    <w:rsid w:val="0090255D"/>
    <w:rsid w:val="0090273C"/>
    <w:rsid w:val="00902C57"/>
    <w:rsid w:val="00902C6A"/>
    <w:rsid w:val="00903A48"/>
    <w:rsid w:val="00903E81"/>
    <w:rsid w:val="00904F07"/>
    <w:rsid w:val="009052D3"/>
    <w:rsid w:val="00905997"/>
    <w:rsid w:val="00906813"/>
    <w:rsid w:val="0090735B"/>
    <w:rsid w:val="0091075C"/>
    <w:rsid w:val="009141EE"/>
    <w:rsid w:val="00915910"/>
    <w:rsid w:val="00916827"/>
    <w:rsid w:val="00916CF2"/>
    <w:rsid w:val="009172A4"/>
    <w:rsid w:val="00920DAD"/>
    <w:rsid w:val="009221D8"/>
    <w:rsid w:val="00922E39"/>
    <w:rsid w:val="00923682"/>
    <w:rsid w:val="00923692"/>
    <w:rsid w:val="00923C22"/>
    <w:rsid w:val="00924273"/>
    <w:rsid w:val="00925161"/>
    <w:rsid w:val="00925AFA"/>
    <w:rsid w:val="009269FF"/>
    <w:rsid w:val="0092725A"/>
    <w:rsid w:val="00930828"/>
    <w:rsid w:val="00931525"/>
    <w:rsid w:val="00931ACF"/>
    <w:rsid w:val="0093208B"/>
    <w:rsid w:val="00932446"/>
    <w:rsid w:val="009329BC"/>
    <w:rsid w:val="009330D5"/>
    <w:rsid w:val="009331AB"/>
    <w:rsid w:val="0093412A"/>
    <w:rsid w:val="00935E8E"/>
    <w:rsid w:val="00940439"/>
    <w:rsid w:val="00940ADD"/>
    <w:rsid w:val="00941044"/>
    <w:rsid w:val="00941558"/>
    <w:rsid w:val="0094203C"/>
    <w:rsid w:val="0094296E"/>
    <w:rsid w:val="009433F2"/>
    <w:rsid w:val="009441C4"/>
    <w:rsid w:val="0094471C"/>
    <w:rsid w:val="00947A4C"/>
    <w:rsid w:val="00950A98"/>
    <w:rsid w:val="0095164C"/>
    <w:rsid w:val="00961F6E"/>
    <w:rsid w:val="009621B7"/>
    <w:rsid w:val="009644D5"/>
    <w:rsid w:val="00964DCF"/>
    <w:rsid w:val="0096678B"/>
    <w:rsid w:val="00966E35"/>
    <w:rsid w:val="009677C7"/>
    <w:rsid w:val="00967C1D"/>
    <w:rsid w:val="009723A6"/>
    <w:rsid w:val="00972AF6"/>
    <w:rsid w:val="009730D0"/>
    <w:rsid w:val="009746C5"/>
    <w:rsid w:val="00974D27"/>
    <w:rsid w:val="00975B44"/>
    <w:rsid w:val="00977694"/>
    <w:rsid w:val="00981474"/>
    <w:rsid w:val="0098167C"/>
    <w:rsid w:val="009828A8"/>
    <w:rsid w:val="0098290C"/>
    <w:rsid w:val="00982DC6"/>
    <w:rsid w:val="00983272"/>
    <w:rsid w:val="00983E7C"/>
    <w:rsid w:val="00984AEA"/>
    <w:rsid w:val="00984E17"/>
    <w:rsid w:val="00992560"/>
    <w:rsid w:val="00996110"/>
    <w:rsid w:val="00997454"/>
    <w:rsid w:val="00997B33"/>
    <w:rsid w:val="00997E8E"/>
    <w:rsid w:val="009A43E9"/>
    <w:rsid w:val="009A6981"/>
    <w:rsid w:val="009A6AE0"/>
    <w:rsid w:val="009A7A5E"/>
    <w:rsid w:val="009B0938"/>
    <w:rsid w:val="009B0E45"/>
    <w:rsid w:val="009B15DE"/>
    <w:rsid w:val="009B2B89"/>
    <w:rsid w:val="009B2E70"/>
    <w:rsid w:val="009B3FA2"/>
    <w:rsid w:val="009B496C"/>
    <w:rsid w:val="009B672B"/>
    <w:rsid w:val="009B69EB"/>
    <w:rsid w:val="009B73DE"/>
    <w:rsid w:val="009B7C31"/>
    <w:rsid w:val="009B7D01"/>
    <w:rsid w:val="009C02C5"/>
    <w:rsid w:val="009C08AD"/>
    <w:rsid w:val="009C24FB"/>
    <w:rsid w:val="009C2B36"/>
    <w:rsid w:val="009C2C07"/>
    <w:rsid w:val="009C3475"/>
    <w:rsid w:val="009C386A"/>
    <w:rsid w:val="009C430A"/>
    <w:rsid w:val="009C50BF"/>
    <w:rsid w:val="009C538C"/>
    <w:rsid w:val="009C600F"/>
    <w:rsid w:val="009C79E8"/>
    <w:rsid w:val="009D027B"/>
    <w:rsid w:val="009D0651"/>
    <w:rsid w:val="009D12BB"/>
    <w:rsid w:val="009D32AB"/>
    <w:rsid w:val="009D4132"/>
    <w:rsid w:val="009D44C1"/>
    <w:rsid w:val="009D5012"/>
    <w:rsid w:val="009D555C"/>
    <w:rsid w:val="009D5EC2"/>
    <w:rsid w:val="009D6346"/>
    <w:rsid w:val="009D6B26"/>
    <w:rsid w:val="009D7409"/>
    <w:rsid w:val="009E1436"/>
    <w:rsid w:val="009E15AB"/>
    <w:rsid w:val="009E1E6C"/>
    <w:rsid w:val="009E23AB"/>
    <w:rsid w:val="009E2879"/>
    <w:rsid w:val="009E2F3F"/>
    <w:rsid w:val="009E496F"/>
    <w:rsid w:val="009E5530"/>
    <w:rsid w:val="009E5CDF"/>
    <w:rsid w:val="009E646D"/>
    <w:rsid w:val="009E687A"/>
    <w:rsid w:val="009E75D1"/>
    <w:rsid w:val="009F1E0B"/>
    <w:rsid w:val="009F20B5"/>
    <w:rsid w:val="009F33D1"/>
    <w:rsid w:val="009F40DF"/>
    <w:rsid w:val="009F6170"/>
    <w:rsid w:val="009F68B2"/>
    <w:rsid w:val="00A00426"/>
    <w:rsid w:val="00A01318"/>
    <w:rsid w:val="00A019F0"/>
    <w:rsid w:val="00A023FC"/>
    <w:rsid w:val="00A03942"/>
    <w:rsid w:val="00A05138"/>
    <w:rsid w:val="00A0540A"/>
    <w:rsid w:val="00A058EA"/>
    <w:rsid w:val="00A05998"/>
    <w:rsid w:val="00A06696"/>
    <w:rsid w:val="00A06991"/>
    <w:rsid w:val="00A075E8"/>
    <w:rsid w:val="00A105A6"/>
    <w:rsid w:val="00A106B1"/>
    <w:rsid w:val="00A10C94"/>
    <w:rsid w:val="00A10EE3"/>
    <w:rsid w:val="00A119F6"/>
    <w:rsid w:val="00A11DFE"/>
    <w:rsid w:val="00A159A4"/>
    <w:rsid w:val="00A15D37"/>
    <w:rsid w:val="00A16509"/>
    <w:rsid w:val="00A167BD"/>
    <w:rsid w:val="00A16ADB"/>
    <w:rsid w:val="00A16F0E"/>
    <w:rsid w:val="00A16FBD"/>
    <w:rsid w:val="00A20CE4"/>
    <w:rsid w:val="00A20FC9"/>
    <w:rsid w:val="00A214EE"/>
    <w:rsid w:val="00A234F8"/>
    <w:rsid w:val="00A237A3"/>
    <w:rsid w:val="00A23890"/>
    <w:rsid w:val="00A24FF6"/>
    <w:rsid w:val="00A2531E"/>
    <w:rsid w:val="00A25781"/>
    <w:rsid w:val="00A25E98"/>
    <w:rsid w:val="00A265DA"/>
    <w:rsid w:val="00A26A65"/>
    <w:rsid w:val="00A27243"/>
    <w:rsid w:val="00A30EF8"/>
    <w:rsid w:val="00A31083"/>
    <w:rsid w:val="00A31086"/>
    <w:rsid w:val="00A313E3"/>
    <w:rsid w:val="00A3149B"/>
    <w:rsid w:val="00A32BE1"/>
    <w:rsid w:val="00A33252"/>
    <w:rsid w:val="00A344E1"/>
    <w:rsid w:val="00A34C36"/>
    <w:rsid w:val="00A35F62"/>
    <w:rsid w:val="00A36D35"/>
    <w:rsid w:val="00A3792A"/>
    <w:rsid w:val="00A4484A"/>
    <w:rsid w:val="00A456C5"/>
    <w:rsid w:val="00A45BEE"/>
    <w:rsid w:val="00A45C15"/>
    <w:rsid w:val="00A45E0E"/>
    <w:rsid w:val="00A472A7"/>
    <w:rsid w:val="00A47B7F"/>
    <w:rsid w:val="00A50BF8"/>
    <w:rsid w:val="00A52D9D"/>
    <w:rsid w:val="00A53315"/>
    <w:rsid w:val="00A54EDA"/>
    <w:rsid w:val="00A55524"/>
    <w:rsid w:val="00A56CC9"/>
    <w:rsid w:val="00A57207"/>
    <w:rsid w:val="00A57ED8"/>
    <w:rsid w:val="00A60524"/>
    <w:rsid w:val="00A605D7"/>
    <w:rsid w:val="00A60C5C"/>
    <w:rsid w:val="00A61036"/>
    <w:rsid w:val="00A619BD"/>
    <w:rsid w:val="00A625F5"/>
    <w:rsid w:val="00A627E6"/>
    <w:rsid w:val="00A62900"/>
    <w:rsid w:val="00A643C4"/>
    <w:rsid w:val="00A65043"/>
    <w:rsid w:val="00A650B8"/>
    <w:rsid w:val="00A67157"/>
    <w:rsid w:val="00A67913"/>
    <w:rsid w:val="00A7065B"/>
    <w:rsid w:val="00A70FE5"/>
    <w:rsid w:val="00A725B1"/>
    <w:rsid w:val="00A72C89"/>
    <w:rsid w:val="00A72F2B"/>
    <w:rsid w:val="00A730BA"/>
    <w:rsid w:val="00A7436F"/>
    <w:rsid w:val="00A75545"/>
    <w:rsid w:val="00A75EDA"/>
    <w:rsid w:val="00A76300"/>
    <w:rsid w:val="00A77119"/>
    <w:rsid w:val="00A77FB1"/>
    <w:rsid w:val="00A81672"/>
    <w:rsid w:val="00A817EE"/>
    <w:rsid w:val="00A82146"/>
    <w:rsid w:val="00A838D1"/>
    <w:rsid w:val="00A83991"/>
    <w:rsid w:val="00A841E0"/>
    <w:rsid w:val="00A84FBD"/>
    <w:rsid w:val="00A85DB8"/>
    <w:rsid w:val="00A86C0F"/>
    <w:rsid w:val="00A87430"/>
    <w:rsid w:val="00A907E4"/>
    <w:rsid w:val="00A90FBF"/>
    <w:rsid w:val="00A92364"/>
    <w:rsid w:val="00A936B2"/>
    <w:rsid w:val="00A96762"/>
    <w:rsid w:val="00A96A4F"/>
    <w:rsid w:val="00A96BA8"/>
    <w:rsid w:val="00A96D76"/>
    <w:rsid w:val="00A96E96"/>
    <w:rsid w:val="00A97E26"/>
    <w:rsid w:val="00A97F03"/>
    <w:rsid w:val="00AA11A0"/>
    <w:rsid w:val="00AA1340"/>
    <w:rsid w:val="00AA3FC5"/>
    <w:rsid w:val="00AA56AB"/>
    <w:rsid w:val="00AA574A"/>
    <w:rsid w:val="00AB02ED"/>
    <w:rsid w:val="00AB070B"/>
    <w:rsid w:val="00AB1921"/>
    <w:rsid w:val="00AB1B1B"/>
    <w:rsid w:val="00AB1B76"/>
    <w:rsid w:val="00AB1CD7"/>
    <w:rsid w:val="00AB547E"/>
    <w:rsid w:val="00AB78CB"/>
    <w:rsid w:val="00AC0F8A"/>
    <w:rsid w:val="00AC3E60"/>
    <w:rsid w:val="00AC3F16"/>
    <w:rsid w:val="00AC4C51"/>
    <w:rsid w:val="00AC4D44"/>
    <w:rsid w:val="00AC5116"/>
    <w:rsid w:val="00AC5F6A"/>
    <w:rsid w:val="00AC60A1"/>
    <w:rsid w:val="00AC76AE"/>
    <w:rsid w:val="00AC7B8D"/>
    <w:rsid w:val="00AC7FE0"/>
    <w:rsid w:val="00AD0636"/>
    <w:rsid w:val="00AD0ECB"/>
    <w:rsid w:val="00AD5680"/>
    <w:rsid w:val="00AD5EAD"/>
    <w:rsid w:val="00AD5EDD"/>
    <w:rsid w:val="00AE05F5"/>
    <w:rsid w:val="00AE0640"/>
    <w:rsid w:val="00AE0710"/>
    <w:rsid w:val="00AE07EC"/>
    <w:rsid w:val="00AE1100"/>
    <w:rsid w:val="00AE16DF"/>
    <w:rsid w:val="00AE20A1"/>
    <w:rsid w:val="00AE2150"/>
    <w:rsid w:val="00AE2471"/>
    <w:rsid w:val="00AE326F"/>
    <w:rsid w:val="00AE34F6"/>
    <w:rsid w:val="00AE3DC0"/>
    <w:rsid w:val="00AE4210"/>
    <w:rsid w:val="00AE44C2"/>
    <w:rsid w:val="00AE538C"/>
    <w:rsid w:val="00AE5ABF"/>
    <w:rsid w:val="00AE6C1A"/>
    <w:rsid w:val="00AE7AD0"/>
    <w:rsid w:val="00AF038B"/>
    <w:rsid w:val="00AF1A0D"/>
    <w:rsid w:val="00AF1C7C"/>
    <w:rsid w:val="00AF2506"/>
    <w:rsid w:val="00AF289F"/>
    <w:rsid w:val="00AF443F"/>
    <w:rsid w:val="00AF4EA0"/>
    <w:rsid w:val="00AF5493"/>
    <w:rsid w:val="00AF56A4"/>
    <w:rsid w:val="00AF68BE"/>
    <w:rsid w:val="00AF7718"/>
    <w:rsid w:val="00B03977"/>
    <w:rsid w:val="00B03CDA"/>
    <w:rsid w:val="00B04470"/>
    <w:rsid w:val="00B044D9"/>
    <w:rsid w:val="00B04F0A"/>
    <w:rsid w:val="00B059BE"/>
    <w:rsid w:val="00B05C87"/>
    <w:rsid w:val="00B071CD"/>
    <w:rsid w:val="00B07336"/>
    <w:rsid w:val="00B10431"/>
    <w:rsid w:val="00B12273"/>
    <w:rsid w:val="00B127F4"/>
    <w:rsid w:val="00B12F03"/>
    <w:rsid w:val="00B13C34"/>
    <w:rsid w:val="00B1454E"/>
    <w:rsid w:val="00B14FAF"/>
    <w:rsid w:val="00B16E30"/>
    <w:rsid w:val="00B175C2"/>
    <w:rsid w:val="00B17F6A"/>
    <w:rsid w:val="00B20C93"/>
    <w:rsid w:val="00B2149C"/>
    <w:rsid w:val="00B21B8F"/>
    <w:rsid w:val="00B22514"/>
    <w:rsid w:val="00B22E1E"/>
    <w:rsid w:val="00B247AB"/>
    <w:rsid w:val="00B266D2"/>
    <w:rsid w:val="00B27C0C"/>
    <w:rsid w:val="00B27D19"/>
    <w:rsid w:val="00B320D7"/>
    <w:rsid w:val="00B3238E"/>
    <w:rsid w:val="00B33AAE"/>
    <w:rsid w:val="00B33D39"/>
    <w:rsid w:val="00B35B65"/>
    <w:rsid w:val="00B3629E"/>
    <w:rsid w:val="00B404E9"/>
    <w:rsid w:val="00B42AA3"/>
    <w:rsid w:val="00B42BEC"/>
    <w:rsid w:val="00B43F93"/>
    <w:rsid w:val="00B44A93"/>
    <w:rsid w:val="00B44DE8"/>
    <w:rsid w:val="00B45DFF"/>
    <w:rsid w:val="00B465D9"/>
    <w:rsid w:val="00B46E1C"/>
    <w:rsid w:val="00B504D0"/>
    <w:rsid w:val="00B50A84"/>
    <w:rsid w:val="00B51845"/>
    <w:rsid w:val="00B522C6"/>
    <w:rsid w:val="00B52520"/>
    <w:rsid w:val="00B53518"/>
    <w:rsid w:val="00B53FC6"/>
    <w:rsid w:val="00B54501"/>
    <w:rsid w:val="00B552B5"/>
    <w:rsid w:val="00B5629A"/>
    <w:rsid w:val="00B5745F"/>
    <w:rsid w:val="00B60B6E"/>
    <w:rsid w:val="00B60E97"/>
    <w:rsid w:val="00B61159"/>
    <w:rsid w:val="00B61E81"/>
    <w:rsid w:val="00B62201"/>
    <w:rsid w:val="00B6240C"/>
    <w:rsid w:val="00B64628"/>
    <w:rsid w:val="00B64A5B"/>
    <w:rsid w:val="00B67FBF"/>
    <w:rsid w:val="00B71155"/>
    <w:rsid w:val="00B71BB6"/>
    <w:rsid w:val="00B7285F"/>
    <w:rsid w:val="00B72D85"/>
    <w:rsid w:val="00B73647"/>
    <w:rsid w:val="00B73854"/>
    <w:rsid w:val="00B7386D"/>
    <w:rsid w:val="00B74812"/>
    <w:rsid w:val="00B74CAC"/>
    <w:rsid w:val="00B74EF4"/>
    <w:rsid w:val="00B779CC"/>
    <w:rsid w:val="00B77CC2"/>
    <w:rsid w:val="00B80613"/>
    <w:rsid w:val="00B808E4"/>
    <w:rsid w:val="00B81BF5"/>
    <w:rsid w:val="00B82006"/>
    <w:rsid w:val="00B8215A"/>
    <w:rsid w:val="00B82E71"/>
    <w:rsid w:val="00B83193"/>
    <w:rsid w:val="00B83623"/>
    <w:rsid w:val="00B85668"/>
    <w:rsid w:val="00B85D43"/>
    <w:rsid w:val="00B86621"/>
    <w:rsid w:val="00B86F55"/>
    <w:rsid w:val="00B90958"/>
    <w:rsid w:val="00B90F71"/>
    <w:rsid w:val="00B92288"/>
    <w:rsid w:val="00B94645"/>
    <w:rsid w:val="00B957A0"/>
    <w:rsid w:val="00B967C8"/>
    <w:rsid w:val="00B9741F"/>
    <w:rsid w:val="00BA1897"/>
    <w:rsid w:val="00BA1E65"/>
    <w:rsid w:val="00BA21EC"/>
    <w:rsid w:val="00BA254C"/>
    <w:rsid w:val="00BA2BA8"/>
    <w:rsid w:val="00BA2C19"/>
    <w:rsid w:val="00BA2D2C"/>
    <w:rsid w:val="00BA32A9"/>
    <w:rsid w:val="00BA36D6"/>
    <w:rsid w:val="00BA44A8"/>
    <w:rsid w:val="00BA4994"/>
    <w:rsid w:val="00BA5FF4"/>
    <w:rsid w:val="00BA6867"/>
    <w:rsid w:val="00BA6897"/>
    <w:rsid w:val="00BA6BD9"/>
    <w:rsid w:val="00BA6FB5"/>
    <w:rsid w:val="00BB01D7"/>
    <w:rsid w:val="00BB1031"/>
    <w:rsid w:val="00BB200C"/>
    <w:rsid w:val="00BB507D"/>
    <w:rsid w:val="00BB6E7D"/>
    <w:rsid w:val="00BB718D"/>
    <w:rsid w:val="00BB7D27"/>
    <w:rsid w:val="00BC046C"/>
    <w:rsid w:val="00BC38FB"/>
    <w:rsid w:val="00BC3C52"/>
    <w:rsid w:val="00BC56BD"/>
    <w:rsid w:val="00BC608D"/>
    <w:rsid w:val="00BC6656"/>
    <w:rsid w:val="00BC6EFA"/>
    <w:rsid w:val="00BC7F08"/>
    <w:rsid w:val="00BD06DE"/>
    <w:rsid w:val="00BD0725"/>
    <w:rsid w:val="00BD1FE0"/>
    <w:rsid w:val="00BD3B54"/>
    <w:rsid w:val="00BD3BC3"/>
    <w:rsid w:val="00BD511E"/>
    <w:rsid w:val="00BD63B7"/>
    <w:rsid w:val="00BD6CDB"/>
    <w:rsid w:val="00BE1443"/>
    <w:rsid w:val="00BE146D"/>
    <w:rsid w:val="00BE2193"/>
    <w:rsid w:val="00BE449A"/>
    <w:rsid w:val="00BE469F"/>
    <w:rsid w:val="00BE6019"/>
    <w:rsid w:val="00BE6B43"/>
    <w:rsid w:val="00BE6BA3"/>
    <w:rsid w:val="00BE75EC"/>
    <w:rsid w:val="00BF250C"/>
    <w:rsid w:val="00BF3225"/>
    <w:rsid w:val="00BF35D2"/>
    <w:rsid w:val="00BF3B57"/>
    <w:rsid w:val="00BF4022"/>
    <w:rsid w:val="00BF4190"/>
    <w:rsid w:val="00BF6D26"/>
    <w:rsid w:val="00BF78E9"/>
    <w:rsid w:val="00C00DCC"/>
    <w:rsid w:val="00C02D34"/>
    <w:rsid w:val="00C03205"/>
    <w:rsid w:val="00C045C4"/>
    <w:rsid w:val="00C04CE7"/>
    <w:rsid w:val="00C04D2E"/>
    <w:rsid w:val="00C06C22"/>
    <w:rsid w:val="00C06D65"/>
    <w:rsid w:val="00C06D86"/>
    <w:rsid w:val="00C10242"/>
    <w:rsid w:val="00C11840"/>
    <w:rsid w:val="00C11886"/>
    <w:rsid w:val="00C122E1"/>
    <w:rsid w:val="00C13038"/>
    <w:rsid w:val="00C1429F"/>
    <w:rsid w:val="00C14502"/>
    <w:rsid w:val="00C16529"/>
    <w:rsid w:val="00C173DA"/>
    <w:rsid w:val="00C1759D"/>
    <w:rsid w:val="00C205F6"/>
    <w:rsid w:val="00C211AB"/>
    <w:rsid w:val="00C21D77"/>
    <w:rsid w:val="00C23776"/>
    <w:rsid w:val="00C241C7"/>
    <w:rsid w:val="00C256EE"/>
    <w:rsid w:val="00C262DB"/>
    <w:rsid w:val="00C32633"/>
    <w:rsid w:val="00C32673"/>
    <w:rsid w:val="00C33364"/>
    <w:rsid w:val="00C34948"/>
    <w:rsid w:val="00C35713"/>
    <w:rsid w:val="00C35D5D"/>
    <w:rsid w:val="00C363FD"/>
    <w:rsid w:val="00C40722"/>
    <w:rsid w:val="00C415E4"/>
    <w:rsid w:val="00C41D5C"/>
    <w:rsid w:val="00C428FF"/>
    <w:rsid w:val="00C43504"/>
    <w:rsid w:val="00C4519A"/>
    <w:rsid w:val="00C454C5"/>
    <w:rsid w:val="00C45FC8"/>
    <w:rsid w:val="00C465A2"/>
    <w:rsid w:val="00C46D4F"/>
    <w:rsid w:val="00C47C68"/>
    <w:rsid w:val="00C50B60"/>
    <w:rsid w:val="00C517B2"/>
    <w:rsid w:val="00C525D6"/>
    <w:rsid w:val="00C529AE"/>
    <w:rsid w:val="00C54B30"/>
    <w:rsid w:val="00C55C7C"/>
    <w:rsid w:val="00C56F07"/>
    <w:rsid w:val="00C57875"/>
    <w:rsid w:val="00C57A15"/>
    <w:rsid w:val="00C57FAF"/>
    <w:rsid w:val="00C61399"/>
    <w:rsid w:val="00C629FF"/>
    <w:rsid w:val="00C62FB7"/>
    <w:rsid w:val="00C64352"/>
    <w:rsid w:val="00C64539"/>
    <w:rsid w:val="00C6573C"/>
    <w:rsid w:val="00C65CC4"/>
    <w:rsid w:val="00C66959"/>
    <w:rsid w:val="00C66D1D"/>
    <w:rsid w:val="00C676AE"/>
    <w:rsid w:val="00C70E2F"/>
    <w:rsid w:val="00C718E8"/>
    <w:rsid w:val="00C73A0B"/>
    <w:rsid w:val="00C756FA"/>
    <w:rsid w:val="00C7696C"/>
    <w:rsid w:val="00C774CB"/>
    <w:rsid w:val="00C77D1D"/>
    <w:rsid w:val="00C77E91"/>
    <w:rsid w:val="00C83080"/>
    <w:rsid w:val="00C83E4B"/>
    <w:rsid w:val="00C84CB0"/>
    <w:rsid w:val="00C8510F"/>
    <w:rsid w:val="00C85A11"/>
    <w:rsid w:val="00C90095"/>
    <w:rsid w:val="00C901EC"/>
    <w:rsid w:val="00C91505"/>
    <w:rsid w:val="00C921AD"/>
    <w:rsid w:val="00C924C1"/>
    <w:rsid w:val="00C9409D"/>
    <w:rsid w:val="00C95A72"/>
    <w:rsid w:val="00C95D78"/>
    <w:rsid w:val="00C96125"/>
    <w:rsid w:val="00C97586"/>
    <w:rsid w:val="00C97825"/>
    <w:rsid w:val="00CA039C"/>
    <w:rsid w:val="00CA1A6B"/>
    <w:rsid w:val="00CA1CE3"/>
    <w:rsid w:val="00CA2703"/>
    <w:rsid w:val="00CA45F6"/>
    <w:rsid w:val="00CA5FBE"/>
    <w:rsid w:val="00CA7986"/>
    <w:rsid w:val="00CA79E5"/>
    <w:rsid w:val="00CA7A4D"/>
    <w:rsid w:val="00CA7C15"/>
    <w:rsid w:val="00CA7D16"/>
    <w:rsid w:val="00CB051E"/>
    <w:rsid w:val="00CB0CC7"/>
    <w:rsid w:val="00CB6A31"/>
    <w:rsid w:val="00CC1005"/>
    <w:rsid w:val="00CC16B4"/>
    <w:rsid w:val="00CC298F"/>
    <w:rsid w:val="00CC39FA"/>
    <w:rsid w:val="00CC4482"/>
    <w:rsid w:val="00CD172E"/>
    <w:rsid w:val="00CD2E28"/>
    <w:rsid w:val="00CD4B43"/>
    <w:rsid w:val="00CD5057"/>
    <w:rsid w:val="00CD73E5"/>
    <w:rsid w:val="00CD77C3"/>
    <w:rsid w:val="00CD7FCC"/>
    <w:rsid w:val="00CE1D99"/>
    <w:rsid w:val="00CE3F06"/>
    <w:rsid w:val="00CE40C9"/>
    <w:rsid w:val="00CE5183"/>
    <w:rsid w:val="00CE56E2"/>
    <w:rsid w:val="00CE6770"/>
    <w:rsid w:val="00CE7132"/>
    <w:rsid w:val="00CF046F"/>
    <w:rsid w:val="00CF0D5F"/>
    <w:rsid w:val="00CF1F2C"/>
    <w:rsid w:val="00CF2C94"/>
    <w:rsid w:val="00CF31F9"/>
    <w:rsid w:val="00CF3DCF"/>
    <w:rsid w:val="00CF4012"/>
    <w:rsid w:val="00CF5956"/>
    <w:rsid w:val="00CF6523"/>
    <w:rsid w:val="00CF76F0"/>
    <w:rsid w:val="00D016E8"/>
    <w:rsid w:val="00D01DAD"/>
    <w:rsid w:val="00D01FC2"/>
    <w:rsid w:val="00D025D3"/>
    <w:rsid w:val="00D03C3E"/>
    <w:rsid w:val="00D05209"/>
    <w:rsid w:val="00D067E1"/>
    <w:rsid w:val="00D06FA2"/>
    <w:rsid w:val="00D07259"/>
    <w:rsid w:val="00D07742"/>
    <w:rsid w:val="00D07BC6"/>
    <w:rsid w:val="00D12CE9"/>
    <w:rsid w:val="00D13216"/>
    <w:rsid w:val="00D133B2"/>
    <w:rsid w:val="00D13581"/>
    <w:rsid w:val="00D13940"/>
    <w:rsid w:val="00D13B9D"/>
    <w:rsid w:val="00D150E5"/>
    <w:rsid w:val="00D16CD9"/>
    <w:rsid w:val="00D170ED"/>
    <w:rsid w:val="00D17388"/>
    <w:rsid w:val="00D17425"/>
    <w:rsid w:val="00D1797B"/>
    <w:rsid w:val="00D17AEB"/>
    <w:rsid w:val="00D20083"/>
    <w:rsid w:val="00D205C6"/>
    <w:rsid w:val="00D207C4"/>
    <w:rsid w:val="00D21564"/>
    <w:rsid w:val="00D21766"/>
    <w:rsid w:val="00D21F68"/>
    <w:rsid w:val="00D22983"/>
    <w:rsid w:val="00D23974"/>
    <w:rsid w:val="00D25DE3"/>
    <w:rsid w:val="00D25E1F"/>
    <w:rsid w:val="00D275EE"/>
    <w:rsid w:val="00D30674"/>
    <w:rsid w:val="00D33517"/>
    <w:rsid w:val="00D33FCA"/>
    <w:rsid w:val="00D34437"/>
    <w:rsid w:val="00D35C4D"/>
    <w:rsid w:val="00D36392"/>
    <w:rsid w:val="00D40546"/>
    <w:rsid w:val="00D4179F"/>
    <w:rsid w:val="00D42AD1"/>
    <w:rsid w:val="00D431EB"/>
    <w:rsid w:val="00D44842"/>
    <w:rsid w:val="00D44D33"/>
    <w:rsid w:val="00D458DD"/>
    <w:rsid w:val="00D46F7A"/>
    <w:rsid w:val="00D4728B"/>
    <w:rsid w:val="00D5068C"/>
    <w:rsid w:val="00D51871"/>
    <w:rsid w:val="00D53A27"/>
    <w:rsid w:val="00D54C5E"/>
    <w:rsid w:val="00D551BA"/>
    <w:rsid w:val="00D56F52"/>
    <w:rsid w:val="00D573A3"/>
    <w:rsid w:val="00D5745E"/>
    <w:rsid w:val="00D57EE0"/>
    <w:rsid w:val="00D600B9"/>
    <w:rsid w:val="00D6094D"/>
    <w:rsid w:val="00D619B5"/>
    <w:rsid w:val="00D61C45"/>
    <w:rsid w:val="00D63BC5"/>
    <w:rsid w:val="00D6424C"/>
    <w:rsid w:val="00D64CB8"/>
    <w:rsid w:val="00D65318"/>
    <w:rsid w:val="00D665A7"/>
    <w:rsid w:val="00D66872"/>
    <w:rsid w:val="00D66C0E"/>
    <w:rsid w:val="00D66E39"/>
    <w:rsid w:val="00D708CA"/>
    <w:rsid w:val="00D71A29"/>
    <w:rsid w:val="00D738BC"/>
    <w:rsid w:val="00D761ED"/>
    <w:rsid w:val="00D76572"/>
    <w:rsid w:val="00D766A5"/>
    <w:rsid w:val="00D77198"/>
    <w:rsid w:val="00D77310"/>
    <w:rsid w:val="00D7744A"/>
    <w:rsid w:val="00D77B9F"/>
    <w:rsid w:val="00D80D46"/>
    <w:rsid w:val="00D818C4"/>
    <w:rsid w:val="00D820FF"/>
    <w:rsid w:val="00D82550"/>
    <w:rsid w:val="00D83EE7"/>
    <w:rsid w:val="00D844DF"/>
    <w:rsid w:val="00D8485C"/>
    <w:rsid w:val="00D867F7"/>
    <w:rsid w:val="00D8694F"/>
    <w:rsid w:val="00D86BA7"/>
    <w:rsid w:val="00D86BDC"/>
    <w:rsid w:val="00D87F49"/>
    <w:rsid w:val="00D91571"/>
    <w:rsid w:val="00D92587"/>
    <w:rsid w:val="00D925E3"/>
    <w:rsid w:val="00D929F6"/>
    <w:rsid w:val="00D94C04"/>
    <w:rsid w:val="00D9544E"/>
    <w:rsid w:val="00D95620"/>
    <w:rsid w:val="00D95D61"/>
    <w:rsid w:val="00D967D8"/>
    <w:rsid w:val="00DA020F"/>
    <w:rsid w:val="00DA1530"/>
    <w:rsid w:val="00DA1B05"/>
    <w:rsid w:val="00DA241D"/>
    <w:rsid w:val="00DA3014"/>
    <w:rsid w:val="00DA332C"/>
    <w:rsid w:val="00DA3747"/>
    <w:rsid w:val="00DA51F7"/>
    <w:rsid w:val="00DA71D5"/>
    <w:rsid w:val="00DB104F"/>
    <w:rsid w:val="00DB14DE"/>
    <w:rsid w:val="00DB288B"/>
    <w:rsid w:val="00DB2A91"/>
    <w:rsid w:val="00DB30C9"/>
    <w:rsid w:val="00DB366E"/>
    <w:rsid w:val="00DB42C6"/>
    <w:rsid w:val="00DB4698"/>
    <w:rsid w:val="00DB4BC1"/>
    <w:rsid w:val="00DB4F68"/>
    <w:rsid w:val="00DB5E31"/>
    <w:rsid w:val="00DB6144"/>
    <w:rsid w:val="00DB6D68"/>
    <w:rsid w:val="00DC0A3A"/>
    <w:rsid w:val="00DC0A6F"/>
    <w:rsid w:val="00DC161E"/>
    <w:rsid w:val="00DC1822"/>
    <w:rsid w:val="00DC1990"/>
    <w:rsid w:val="00DC207F"/>
    <w:rsid w:val="00DC3B6C"/>
    <w:rsid w:val="00DC3CDB"/>
    <w:rsid w:val="00DC4B9A"/>
    <w:rsid w:val="00DC4E47"/>
    <w:rsid w:val="00DC667C"/>
    <w:rsid w:val="00DC6F98"/>
    <w:rsid w:val="00DC710E"/>
    <w:rsid w:val="00DC777C"/>
    <w:rsid w:val="00DD15BE"/>
    <w:rsid w:val="00DD1A95"/>
    <w:rsid w:val="00DD1DCC"/>
    <w:rsid w:val="00DD20DB"/>
    <w:rsid w:val="00DD2C02"/>
    <w:rsid w:val="00DD3692"/>
    <w:rsid w:val="00DD36B6"/>
    <w:rsid w:val="00DD4576"/>
    <w:rsid w:val="00DD59B1"/>
    <w:rsid w:val="00DD6FAD"/>
    <w:rsid w:val="00DD74A3"/>
    <w:rsid w:val="00DE035E"/>
    <w:rsid w:val="00DE0427"/>
    <w:rsid w:val="00DE1580"/>
    <w:rsid w:val="00DE18AD"/>
    <w:rsid w:val="00DE282E"/>
    <w:rsid w:val="00DE2972"/>
    <w:rsid w:val="00DE5386"/>
    <w:rsid w:val="00DE5492"/>
    <w:rsid w:val="00DE550E"/>
    <w:rsid w:val="00DE5ACC"/>
    <w:rsid w:val="00DE6A56"/>
    <w:rsid w:val="00DE6E22"/>
    <w:rsid w:val="00DE7277"/>
    <w:rsid w:val="00DE7390"/>
    <w:rsid w:val="00DE77C6"/>
    <w:rsid w:val="00DF0216"/>
    <w:rsid w:val="00DF03B6"/>
    <w:rsid w:val="00DF122A"/>
    <w:rsid w:val="00DF1D41"/>
    <w:rsid w:val="00DF3651"/>
    <w:rsid w:val="00DF413F"/>
    <w:rsid w:val="00DF4AE4"/>
    <w:rsid w:val="00DF629E"/>
    <w:rsid w:val="00DF79A5"/>
    <w:rsid w:val="00E00D21"/>
    <w:rsid w:val="00E00F20"/>
    <w:rsid w:val="00E01ACB"/>
    <w:rsid w:val="00E02A6A"/>
    <w:rsid w:val="00E02F09"/>
    <w:rsid w:val="00E03211"/>
    <w:rsid w:val="00E034FA"/>
    <w:rsid w:val="00E04DFB"/>
    <w:rsid w:val="00E05D85"/>
    <w:rsid w:val="00E06437"/>
    <w:rsid w:val="00E06BD8"/>
    <w:rsid w:val="00E07427"/>
    <w:rsid w:val="00E07452"/>
    <w:rsid w:val="00E076B4"/>
    <w:rsid w:val="00E078D2"/>
    <w:rsid w:val="00E12007"/>
    <w:rsid w:val="00E13943"/>
    <w:rsid w:val="00E15827"/>
    <w:rsid w:val="00E159E8"/>
    <w:rsid w:val="00E15B60"/>
    <w:rsid w:val="00E15CC6"/>
    <w:rsid w:val="00E15ED5"/>
    <w:rsid w:val="00E16111"/>
    <w:rsid w:val="00E17647"/>
    <w:rsid w:val="00E20B34"/>
    <w:rsid w:val="00E2167E"/>
    <w:rsid w:val="00E21A01"/>
    <w:rsid w:val="00E22990"/>
    <w:rsid w:val="00E22AC3"/>
    <w:rsid w:val="00E23900"/>
    <w:rsid w:val="00E24BC5"/>
    <w:rsid w:val="00E24F6A"/>
    <w:rsid w:val="00E26648"/>
    <w:rsid w:val="00E26CB7"/>
    <w:rsid w:val="00E2728B"/>
    <w:rsid w:val="00E27D14"/>
    <w:rsid w:val="00E315EB"/>
    <w:rsid w:val="00E31E20"/>
    <w:rsid w:val="00E323B3"/>
    <w:rsid w:val="00E33235"/>
    <w:rsid w:val="00E35C12"/>
    <w:rsid w:val="00E3647B"/>
    <w:rsid w:val="00E368D0"/>
    <w:rsid w:val="00E4091A"/>
    <w:rsid w:val="00E40B58"/>
    <w:rsid w:val="00E40FA2"/>
    <w:rsid w:val="00E410B1"/>
    <w:rsid w:val="00E416C0"/>
    <w:rsid w:val="00E41A90"/>
    <w:rsid w:val="00E4317B"/>
    <w:rsid w:val="00E446D6"/>
    <w:rsid w:val="00E453F7"/>
    <w:rsid w:val="00E47475"/>
    <w:rsid w:val="00E476F0"/>
    <w:rsid w:val="00E501ED"/>
    <w:rsid w:val="00E504EE"/>
    <w:rsid w:val="00E50738"/>
    <w:rsid w:val="00E51F02"/>
    <w:rsid w:val="00E52150"/>
    <w:rsid w:val="00E52238"/>
    <w:rsid w:val="00E533C6"/>
    <w:rsid w:val="00E53DAF"/>
    <w:rsid w:val="00E53EE4"/>
    <w:rsid w:val="00E549C6"/>
    <w:rsid w:val="00E54C5C"/>
    <w:rsid w:val="00E54E97"/>
    <w:rsid w:val="00E55FD5"/>
    <w:rsid w:val="00E56261"/>
    <w:rsid w:val="00E57506"/>
    <w:rsid w:val="00E60AE2"/>
    <w:rsid w:val="00E61F00"/>
    <w:rsid w:val="00E64A40"/>
    <w:rsid w:val="00E64FEF"/>
    <w:rsid w:val="00E6521D"/>
    <w:rsid w:val="00E65274"/>
    <w:rsid w:val="00E65D34"/>
    <w:rsid w:val="00E6650F"/>
    <w:rsid w:val="00E66F7C"/>
    <w:rsid w:val="00E671A7"/>
    <w:rsid w:val="00E71217"/>
    <w:rsid w:val="00E7130E"/>
    <w:rsid w:val="00E71959"/>
    <w:rsid w:val="00E72042"/>
    <w:rsid w:val="00E73131"/>
    <w:rsid w:val="00E7393A"/>
    <w:rsid w:val="00E74366"/>
    <w:rsid w:val="00E77885"/>
    <w:rsid w:val="00E77F67"/>
    <w:rsid w:val="00E77FEB"/>
    <w:rsid w:val="00E81AAB"/>
    <w:rsid w:val="00E82AE1"/>
    <w:rsid w:val="00E83255"/>
    <w:rsid w:val="00E833EA"/>
    <w:rsid w:val="00E83D3C"/>
    <w:rsid w:val="00E84987"/>
    <w:rsid w:val="00E85D9E"/>
    <w:rsid w:val="00E87E77"/>
    <w:rsid w:val="00E92D70"/>
    <w:rsid w:val="00E935CE"/>
    <w:rsid w:val="00E93A34"/>
    <w:rsid w:val="00E94399"/>
    <w:rsid w:val="00E95009"/>
    <w:rsid w:val="00E97C13"/>
    <w:rsid w:val="00E97FAB"/>
    <w:rsid w:val="00E97FF9"/>
    <w:rsid w:val="00EA05F5"/>
    <w:rsid w:val="00EA12A3"/>
    <w:rsid w:val="00EA1C2D"/>
    <w:rsid w:val="00EA2386"/>
    <w:rsid w:val="00EA2AD3"/>
    <w:rsid w:val="00EA2FAA"/>
    <w:rsid w:val="00EA3DFB"/>
    <w:rsid w:val="00EA57BD"/>
    <w:rsid w:val="00EA5BC9"/>
    <w:rsid w:val="00EA5E6F"/>
    <w:rsid w:val="00EA61F4"/>
    <w:rsid w:val="00EA694E"/>
    <w:rsid w:val="00EA7810"/>
    <w:rsid w:val="00EB1A8D"/>
    <w:rsid w:val="00EB292C"/>
    <w:rsid w:val="00EB3099"/>
    <w:rsid w:val="00EB312B"/>
    <w:rsid w:val="00EB3B59"/>
    <w:rsid w:val="00EB5B41"/>
    <w:rsid w:val="00EB6BAC"/>
    <w:rsid w:val="00EB723A"/>
    <w:rsid w:val="00EC1EE8"/>
    <w:rsid w:val="00EC241B"/>
    <w:rsid w:val="00EC2717"/>
    <w:rsid w:val="00EC2A5B"/>
    <w:rsid w:val="00EC3195"/>
    <w:rsid w:val="00EC32A9"/>
    <w:rsid w:val="00EC3909"/>
    <w:rsid w:val="00EC4184"/>
    <w:rsid w:val="00EC5612"/>
    <w:rsid w:val="00EC60C9"/>
    <w:rsid w:val="00EC74EF"/>
    <w:rsid w:val="00EC7B31"/>
    <w:rsid w:val="00EC7E66"/>
    <w:rsid w:val="00ED0B0D"/>
    <w:rsid w:val="00ED1AA8"/>
    <w:rsid w:val="00ED1E2A"/>
    <w:rsid w:val="00ED3EE7"/>
    <w:rsid w:val="00ED5B76"/>
    <w:rsid w:val="00ED7175"/>
    <w:rsid w:val="00ED71CC"/>
    <w:rsid w:val="00ED7ADA"/>
    <w:rsid w:val="00EE7953"/>
    <w:rsid w:val="00EF0207"/>
    <w:rsid w:val="00EF0F06"/>
    <w:rsid w:val="00EF2846"/>
    <w:rsid w:val="00EF4381"/>
    <w:rsid w:val="00EF5465"/>
    <w:rsid w:val="00EF64D2"/>
    <w:rsid w:val="00EF6DB5"/>
    <w:rsid w:val="00F00770"/>
    <w:rsid w:val="00F0161E"/>
    <w:rsid w:val="00F01AF2"/>
    <w:rsid w:val="00F01DC7"/>
    <w:rsid w:val="00F0307C"/>
    <w:rsid w:val="00F043EE"/>
    <w:rsid w:val="00F04795"/>
    <w:rsid w:val="00F05051"/>
    <w:rsid w:val="00F06468"/>
    <w:rsid w:val="00F06A91"/>
    <w:rsid w:val="00F0725E"/>
    <w:rsid w:val="00F07831"/>
    <w:rsid w:val="00F07950"/>
    <w:rsid w:val="00F10832"/>
    <w:rsid w:val="00F10DA6"/>
    <w:rsid w:val="00F11413"/>
    <w:rsid w:val="00F11432"/>
    <w:rsid w:val="00F11624"/>
    <w:rsid w:val="00F117BD"/>
    <w:rsid w:val="00F12E14"/>
    <w:rsid w:val="00F1460C"/>
    <w:rsid w:val="00F14FDD"/>
    <w:rsid w:val="00F17AB5"/>
    <w:rsid w:val="00F17EF4"/>
    <w:rsid w:val="00F2033D"/>
    <w:rsid w:val="00F20BBA"/>
    <w:rsid w:val="00F2193A"/>
    <w:rsid w:val="00F234CB"/>
    <w:rsid w:val="00F25576"/>
    <w:rsid w:val="00F25CE2"/>
    <w:rsid w:val="00F26303"/>
    <w:rsid w:val="00F266BE"/>
    <w:rsid w:val="00F268CA"/>
    <w:rsid w:val="00F2796F"/>
    <w:rsid w:val="00F27BA9"/>
    <w:rsid w:val="00F30A3C"/>
    <w:rsid w:val="00F317CC"/>
    <w:rsid w:val="00F31AD1"/>
    <w:rsid w:val="00F327D8"/>
    <w:rsid w:val="00F33197"/>
    <w:rsid w:val="00F334F0"/>
    <w:rsid w:val="00F3368D"/>
    <w:rsid w:val="00F349F5"/>
    <w:rsid w:val="00F34D11"/>
    <w:rsid w:val="00F35DAD"/>
    <w:rsid w:val="00F3708C"/>
    <w:rsid w:val="00F4009F"/>
    <w:rsid w:val="00F403A1"/>
    <w:rsid w:val="00F40B3A"/>
    <w:rsid w:val="00F4104A"/>
    <w:rsid w:val="00F41E34"/>
    <w:rsid w:val="00F42D40"/>
    <w:rsid w:val="00F4310B"/>
    <w:rsid w:val="00F441EB"/>
    <w:rsid w:val="00F445D6"/>
    <w:rsid w:val="00F45645"/>
    <w:rsid w:val="00F5051D"/>
    <w:rsid w:val="00F50C6C"/>
    <w:rsid w:val="00F51C7D"/>
    <w:rsid w:val="00F520DB"/>
    <w:rsid w:val="00F52183"/>
    <w:rsid w:val="00F538C0"/>
    <w:rsid w:val="00F539E7"/>
    <w:rsid w:val="00F53A3C"/>
    <w:rsid w:val="00F54307"/>
    <w:rsid w:val="00F54B1D"/>
    <w:rsid w:val="00F54CC8"/>
    <w:rsid w:val="00F555A4"/>
    <w:rsid w:val="00F55A94"/>
    <w:rsid w:val="00F608F6"/>
    <w:rsid w:val="00F61C35"/>
    <w:rsid w:val="00F62C1C"/>
    <w:rsid w:val="00F631BC"/>
    <w:rsid w:val="00F63E23"/>
    <w:rsid w:val="00F65305"/>
    <w:rsid w:val="00F6564B"/>
    <w:rsid w:val="00F6659D"/>
    <w:rsid w:val="00F66842"/>
    <w:rsid w:val="00F67A67"/>
    <w:rsid w:val="00F67DFD"/>
    <w:rsid w:val="00F7006F"/>
    <w:rsid w:val="00F70F3E"/>
    <w:rsid w:val="00F710DE"/>
    <w:rsid w:val="00F7217D"/>
    <w:rsid w:val="00F726F2"/>
    <w:rsid w:val="00F7292C"/>
    <w:rsid w:val="00F72DE4"/>
    <w:rsid w:val="00F73234"/>
    <w:rsid w:val="00F73F8D"/>
    <w:rsid w:val="00F751E4"/>
    <w:rsid w:val="00F77C73"/>
    <w:rsid w:val="00F80437"/>
    <w:rsid w:val="00F80CCE"/>
    <w:rsid w:val="00F80ED4"/>
    <w:rsid w:val="00F81897"/>
    <w:rsid w:val="00F839A6"/>
    <w:rsid w:val="00F84661"/>
    <w:rsid w:val="00F876A8"/>
    <w:rsid w:val="00F87A16"/>
    <w:rsid w:val="00F907C5"/>
    <w:rsid w:val="00F908F1"/>
    <w:rsid w:val="00F925E9"/>
    <w:rsid w:val="00F9266C"/>
    <w:rsid w:val="00F9424E"/>
    <w:rsid w:val="00F94BE4"/>
    <w:rsid w:val="00FA05E9"/>
    <w:rsid w:val="00FA2F96"/>
    <w:rsid w:val="00FA55AB"/>
    <w:rsid w:val="00FA66C5"/>
    <w:rsid w:val="00FA6AE0"/>
    <w:rsid w:val="00FB03FA"/>
    <w:rsid w:val="00FB1480"/>
    <w:rsid w:val="00FB211E"/>
    <w:rsid w:val="00FB2DA1"/>
    <w:rsid w:val="00FB562B"/>
    <w:rsid w:val="00FB5826"/>
    <w:rsid w:val="00FB693D"/>
    <w:rsid w:val="00FC006C"/>
    <w:rsid w:val="00FC0893"/>
    <w:rsid w:val="00FC1E78"/>
    <w:rsid w:val="00FC2FDA"/>
    <w:rsid w:val="00FC3509"/>
    <w:rsid w:val="00FC3EA9"/>
    <w:rsid w:val="00FC4689"/>
    <w:rsid w:val="00FC48AF"/>
    <w:rsid w:val="00FC69E9"/>
    <w:rsid w:val="00FC70F4"/>
    <w:rsid w:val="00FC7103"/>
    <w:rsid w:val="00FD0E5E"/>
    <w:rsid w:val="00FD1190"/>
    <w:rsid w:val="00FD1D7A"/>
    <w:rsid w:val="00FD23FA"/>
    <w:rsid w:val="00FD40B0"/>
    <w:rsid w:val="00FE3527"/>
    <w:rsid w:val="00FE3A0F"/>
    <w:rsid w:val="00FE4598"/>
    <w:rsid w:val="00FE6477"/>
    <w:rsid w:val="00FE7302"/>
    <w:rsid w:val="00FE7A6B"/>
    <w:rsid w:val="00FF0122"/>
    <w:rsid w:val="00FF100F"/>
    <w:rsid w:val="00FF19B2"/>
    <w:rsid w:val="00FF1B11"/>
    <w:rsid w:val="00FF2886"/>
    <w:rsid w:val="00FF2B4D"/>
    <w:rsid w:val="00FF3301"/>
    <w:rsid w:val="00FF3DD1"/>
    <w:rsid w:val="00FF3E4D"/>
    <w:rsid w:val="00FF3F48"/>
    <w:rsid w:val="00FF4C4F"/>
    <w:rsid w:val="00FF5716"/>
    <w:rsid w:val="00FF5DE8"/>
    <w:rsid w:val="00FF6692"/>
    <w:rsid w:val="2962F7F0"/>
    <w:rsid w:val="466877ED"/>
    <w:rsid w:val="50980583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te-I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30D20AB"/>
  <w15:chartTrackingRefBased/>
  <w15:docId w15:val="{FF40A5DD-CD36-44EE-91E8-BEF897FCC7BD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1" w:unhideWhenUsed="1" w:qFormat="1"/>
    <w:lsdException w:name="heading 3" w:semiHidden="1" w:uiPriority="1" w:unhideWhenUsed="1" w:qFormat="1"/>
    <w:lsdException w:name="heading 4" w:semiHidden="1" w:uiPriority="1" w:unhideWhenUsed="1" w:qFormat="1"/>
    <w:lsdException w:name="heading 5" w:semiHidden="1" w:uiPriority="1" w:qFormat="1"/>
    <w:lsdException w:name="heading 6" w:uiPriority="1" w:qFormat="1"/>
    <w:lsdException w:name="heading 7" w:semiHidden="1" w:uiPriority="1" w:qFormat="1"/>
    <w:lsdException w:name="heading 8" w:semiHidden="1" w:uiPriority="1" w:unhideWhenUsed="1" w:qFormat="1"/>
    <w:lsdException w:name="heading 9" w:semiHidden="1" w:uiPriority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uiPriority="39"/>
    <w:lsdException w:name="toc 4" w:semiHidden="1" w:uiPriority="40" w:unhideWhenUsed="1"/>
    <w:lsdException w:name="toc 5" w:semiHidden="1" w:uiPriority="40" w:unhideWhenUsed="1"/>
    <w:lsdException w:name="toc 6" w:semiHidden="1" w:uiPriority="40" w:unhideWhenUsed="1"/>
    <w:lsdException w:name="toc 7" w:semiHidden="1" w:uiPriority="39" w:unhideWhenUsed="1"/>
    <w:lsdException w:name="toc 8" w:semiHidden="1" w:unhideWhenUsed="1"/>
    <w:lsdException w:name="toc 9" w:semiHidden="1" w:unhideWhenUsed="1"/>
    <w:lsdException w:name="Normal Indent" w:semiHidden="1" w:uiPriority="0" w:unhideWhenUsed="1"/>
    <w:lsdException w:name="footnote text" w:semiHidden="1" w:uiPriority="13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7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13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iPriority="13" w:unhideWhenUsed="1"/>
    <w:lsdException w:name="endnote text" w:semiHidden="1" w:uiPriority="13" w:unhideWhenUsed="1" w:qFormat="1"/>
    <w:lsdException w:name="table of authorities" w:semiHidden="1" w:unhideWhenUsed="1"/>
    <w:lsdException w:name="macro" w:semiHidden="1" w:unhideWhenUsed="1"/>
    <w:lsdException w:name="toa heading" w:semiHidden="1" w:uiPriority="39" w:unhideWhenUsed="1"/>
    <w:lsdException w:name="List" w:semiHidden="1" w:unhideWhenUsed="1"/>
    <w:lsdException w:name="List Bullet" w:semiHidden="1" w:uiPriority="3" w:unhideWhenUsed="1" w:qFormat="1"/>
    <w:lsdException w:name="List Number" w:semiHidden="1" w:uiPriority="3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iPriority="3" w:unhideWhenUsed="1"/>
    <w:lsdException w:name="List Bullet 3" w:semiHidden="1" w:uiPriority="3" w:unhideWhenUsed="1"/>
    <w:lsdException w:name="List Bullet 4" w:semiHidden="1" w:uiPriority="3" w:unhideWhenUsed="1"/>
    <w:lsdException w:name="List Bullet 5" w:semiHidden="1" w:uiPriority="3" w:unhideWhenUsed="1"/>
    <w:lsdException w:name="List Number 2" w:semiHidden="1" w:uiPriority="3" w:unhideWhenUsed="1"/>
    <w:lsdException w:name="List Number 3" w:semiHidden="1" w:uiPriority="3" w:unhideWhenUsed="1"/>
    <w:lsdException w:name="List Number 4" w:semiHidden="1" w:uiPriority="3" w:unhideWhenUsed="1"/>
    <w:lsdException w:name="List Number 5" w:semiHidden="1" w:uiPriority="3" w:unhideWhenUsed="1"/>
    <w:lsdException w:name="Title" w:semiHidden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14" w:unhideWhenUsed="1"/>
    <w:lsdException w:name="Strong" w:semiHidden="1" w:uiPriority="8" w:qFormat="1"/>
    <w:lsdException w:name="Emphasis" w:semiHidden="1" w:uiPriority="8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/>
    <w:lsdException w:name="No Spacing" w:uiPriority="0" w:qFormat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/>
    <w:lsdException w:name="Medium Shading 2 Accent 1"/>
    <w:lsdException w:name="Medium List 1 Accent 1"/>
    <w:lsdException w:name="Revision" w:semiHidden="1"/>
    <w:lsdException w:name="List Paragraph" w:qFormat="1"/>
    <w:lsdException w:name="Quote" w:uiPriority="8" w:qFormat="1"/>
    <w:lsdException w:name="Intense Quote" w:semiHidden="1" w:qFormat="1"/>
    <w:lsdException w:name="Medium List 2 Accent 1"/>
    <w:lsdException w:name="Medium Grid 1 Accent 1"/>
    <w:lsdException w:name="Medium Grid 2 Accent 1"/>
    <w:lsdException w:name="Medium Grid 3 Accent 1"/>
    <w:lsdException w:name="Dark List Accent 1"/>
    <w:lsdException w:name="Colorful Shading Accent 1"/>
    <w:lsdException w:name="Colorful List Accent 1"/>
    <w:lsdException w:name="Colorful Grid Accent 1"/>
    <w:lsdException w:name="Light Shading Accent 2"/>
    <w:lsdException w:name="Light List Accent 2"/>
    <w:lsdException w:name="Light Grid Accent 2"/>
    <w:lsdException w:name="Medium Shading 1 Accent 2"/>
    <w:lsdException w:name="Medium Shading 2 Accent 2"/>
    <w:lsdException w:name="Medium List 1 Accent 2"/>
    <w:lsdException w:name="Medium List 2 Accent 2"/>
    <w:lsdException w:name="Medium Grid 1 Accent 2"/>
    <w:lsdException w:name="Medium Grid 2 Accent 2"/>
    <w:lsdException w:name="Medium Grid 3 Accent 2"/>
    <w:lsdException w:name="Dark List Accent 2"/>
    <w:lsdException w:name="Colorful Shading Accent 2"/>
    <w:lsdException w:name="Colorful List Accent 2"/>
    <w:lsdException w:name="Colorful Grid Accent 2"/>
    <w:lsdException w:name="Light Shading Accent 3"/>
    <w:lsdException w:name="Light List Accent 3"/>
    <w:lsdException w:name="Light Grid Accent 3"/>
    <w:lsdException w:name="Medium Shading 1 Accent 3"/>
    <w:lsdException w:name="Medium Shading 2 Accent 3"/>
    <w:lsdException w:name="Medium List 1 Accent 3"/>
    <w:lsdException w:name="Medium List 2 Accent 3"/>
    <w:lsdException w:name="Medium Grid 1 Accent 3"/>
    <w:lsdException w:name="Medium Grid 2 Accent 3"/>
    <w:lsdException w:name="Medium Grid 3 Accent 3"/>
    <w:lsdException w:name="Dark List Accent 3"/>
    <w:lsdException w:name="Colorful Shading Accent 3"/>
    <w:lsdException w:name="Colorful List Accent 3"/>
    <w:lsdException w:name="Colorful Grid Accent 3"/>
    <w:lsdException w:name="Light Shading Accent 4"/>
    <w:lsdException w:name="Light List Accent 4"/>
    <w:lsdException w:name="Light Grid Accent 4"/>
    <w:lsdException w:name="Medium Shading 1 Accent 4"/>
    <w:lsdException w:name="Medium Shading 2 Accent 4"/>
    <w:lsdException w:name="Medium List 1 Accent 4"/>
    <w:lsdException w:name="Medium List 2 Accent 4"/>
    <w:lsdException w:name="Medium Grid 1 Accent 4"/>
    <w:lsdException w:name="Medium Grid 2 Accent 4"/>
    <w:lsdException w:name="Medium Grid 3 Accent 4"/>
    <w:lsdException w:name="Dark List Accent 4"/>
    <w:lsdException w:name="Colorful Shading Accent 4"/>
    <w:lsdException w:name="Colorful List Accent 4"/>
    <w:lsdException w:name="Colorful Grid Accent 4"/>
    <w:lsdException w:name="Light Shading Accent 5"/>
    <w:lsdException w:name="Light List Accent 5"/>
    <w:lsdException w:name="Light Grid Accent 5"/>
    <w:lsdException w:name="Medium Shading 1 Accent 5"/>
    <w:lsdException w:name="Medium Shading 2 Accent 5"/>
    <w:lsdException w:name="Medium List 1 Accent 5"/>
    <w:lsdException w:name="Medium List 2 Accent 5"/>
    <w:lsdException w:name="Medium Grid 1 Accent 5"/>
    <w:lsdException w:name="Medium Grid 2 Accent 5"/>
    <w:lsdException w:name="Medium Grid 3 Accent 5"/>
    <w:lsdException w:name="Dark List Accent 5"/>
    <w:lsdException w:name="Colorful Shading Accent 5"/>
    <w:lsdException w:name="Colorful List Accent 5"/>
    <w:lsdException w:name="Colorful Grid Accent 5"/>
    <w:lsdException w:name="Light Shading Accent 6"/>
    <w:lsdException w:name="Light List Accent 6"/>
    <w:lsdException w:name="Light Grid Accent 6"/>
    <w:lsdException w:name="Medium Shading 1 Accent 6"/>
    <w:lsdException w:name="Medium Shading 2 Accent 6"/>
    <w:lsdException w:name="Medium List 1 Accent 6"/>
    <w:lsdException w:name="Medium List 2 Accent 6"/>
    <w:lsdException w:name="Medium Grid 1 Accent 6"/>
    <w:lsdException w:name="Medium Grid 2 Accent 6"/>
    <w:lsdException w:name="Medium Grid 3 Accent 6"/>
    <w:lsdException w:name="Dark List Accent 6"/>
    <w:lsdException w:name="Colorful Shading Accent 6"/>
    <w:lsdException w:name="Colorful List Accent 6"/>
    <w:lsdException w:name="Colorful Grid Accent 6"/>
    <w:lsdException w:name="Subtle Emphasis" w:semiHidden="1" w:qFormat="1"/>
    <w:lsdException w:name="Intense Emphasis" w:semiHidden="1" w:qFormat="1"/>
    <w:lsdException w:name="Subtle Reference" w:semiHidden="1" w:qFormat="1"/>
    <w:lsdException w:name="Intense Reference" w:semiHidden="1" w:qFormat="1"/>
    <w:lsdException w:name="Book Title" w:semiHidden="1" w:qFormat="1"/>
    <w:lsdException w:name="Bibliography" w:semiHidden="1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1"/>
    <w:qFormat/>
    <w:rsid w:val="00BF4022"/>
    <w:pPr>
      <w:spacing w:after="160" w:line="360" w:lineRule="auto"/>
    </w:pPr>
    <w:rPr>
      <w:rFonts w:ascii="Arial" w:hAnsi="Arial"/>
    </w:rPr>
  </w:style>
  <w:style w:type="paragraph" w:styleId="Heading1">
    <w:name w:val="heading 1"/>
    <w:basedOn w:val="Normal"/>
    <w:next w:val="Normal"/>
    <w:link w:val="Heading1Char"/>
    <w:uiPriority w:val="9"/>
    <w:qFormat/>
    <w:rsid w:val="002A2E76"/>
    <w:pPr>
      <w:keepNext/>
      <w:keepLines/>
      <w:numPr>
        <w:numId w:val="13"/>
      </w:numPr>
      <w:suppressAutoHyphens/>
      <w:spacing w:before="440" w:after="440"/>
      <w:ind w:left="1134"/>
      <w:outlineLvl w:val="0"/>
    </w:pPr>
    <w:rPr>
      <w:color w:val="3494BA" w:themeColor="accent1"/>
      <w:sz w:val="40"/>
      <w:szCs w:val="32"/>
    </w:rPr>
  </w:style>
  <w:style w:type="paragraph" w:styleId="Heading2">
    <w:name w:val="heading 2"/>
    <w:basedOn w:val="Normal"/>
    <w:next w:val="Normal"/>
    <w:link w:val="Heading2Char"/>
    <w:qFormat/>
    <w:rsid w:val="00BF4022"/>
    <w:pPr>
      <w:keepNext/>
      <w:keepLines/>
      <w:numPr>
        <w:ilvl w:val="1"/>
        <w:numId w:val="13"/>
      </w:numPr>
      <w:suppressAutoHyphens/>
      <w:spacing w:before="320" w:after="80"/>
      <w:outlineLvl w:val="1"/>
    </w:pPr>
    <w:rPr>
      <w:rFonts w:asciiTheme="majorHAnsi" w:eastAsiaTheme="majorEastAsia" w:hAnsiTheme="majorHAnsi" w:cstheme="majorBidi"/>
      <w:b/>
      <w:color w:val="3494BA" w:themeColor="accent1"/>
      <w:sz w:val="24"/>
      <w:szCs w:val="26"/>
    </w:rPr>
  </w:style>
  <w:style w:type="paragraph" w:styleId="Heading3">
    <w:name w:val="heading 3"/>
    <w:basedOn w:val="Normal"/>
    <w:next w:val="Normal"/>
    <w:link w:val="Heading3Char"/>
    <w:qFormat/>
    <w:rsid w:val="00BF4022"/>
    <w:pPr>
      <w:keepNext/>
      <w:keepLines/>
      <w:numPr>
        <w:ilvl w:val="2"/>
        <w:numId w:val="13"/>
      </w:numPr>
      <w:suppressAutoHyphens/>
      <w:spacing w:before="320" w:after="30"/>
      <w:outlineLvl w:val="2"/>
    </w:pPr>
    <w:rPr>
      <w:color w:val="3494BA" w:themeColor="accent1"/>
      <w:szCs w:val="24"/>
    </w:rPr>
  </w:style>
  <w:style w:type="paragraph" w:styleId="Heading4">
    <w:name w:val="heading 4"/>
    <w:basedOn w:val="Normal"/>
    <w:next w:val="Normal"/>
    <w:link w:val="Heading4Char"/>
    <w:rsid w:val="00186D89"/>
    <w:pPr>
      <w:keepNext/>
      <w:keepLines/>
      <w:numPr>
        <w:ilvl w:val="3"/>
        <w:numId w:val="13"/>
      </w:numPr>
      <w:suppressAutoHyphens/>
      <w:spacing w:before="320" w:after="30"/>
      <w:outlineLvl w:val="3"/>
    </w:pPr>
    <w:rPr>
      <w:i/>
      <w:iCs/>
      <w:color w:val="3494BA" w:themeColor="accent1"/>
      <w:szCs w:val="20"/>
    </w:rPr>
  </w:style>
  <w:style w:type="paragraph" w:styleId="Heading5">
    <w:name w:val="heading 5"/>
    <w:basedOn w:val="Normal"/>
    <w:next w:val="Normal"/>
    <w:link w:val="Heading5Char"/>
    <w:semiHidden/>
    <w:rsid w:val="005B20A3"/>
    <w:pPr>
      <w:keepNext/>
      <w:keepLines/>
      <w:numPr>
        <w:ilvl w:val="4"/>
        <w:numId w:val="13"/>
      </w:numPr>
      <w:suppressAutoHyphens/>
      <w:spacing w:after="0" w:line="240" w:lineRule="atLeast"/>
      <w:outlineLvl w:val="4"/>
    </w:pPr>
    <w:rPr>
      <w:b/>
      <w:sz w:val="20"/>
      <w:szCs w:val="20"/>
    </w:rPr>
  </w:style>
  <w:style w:type="paragraph" w:styleId="Heading6">
    <w:name w:val="heading 6"/>
    <w:basedOn w:val="Normal"/>
    <w:next w:val="Normal"/>
    <w:link w:val="Heading6Char"/>
    <w:semiHidden/>
    <w:rsid w:val="005B20A3"/>
    <w:pPr>
      <w:keepNext/>
      <w:keepLines/>
      <w:numPr>
        <w:ilvl w:val="5"/>
        <w:numId w:val="13"/>
      </w:numPr>
      <w:suppressAutoHyphens/>
      <w:spacing w:after="0" w:line="240" w:lineRule="atLeast"/>
      <w:outlineLvl w:val="5"/>
    </w:pPr>
    <w:rPr>
      <w:b/>
      <w:sz w:val="20"/>
      <w:szCs w:val="20"/>
    </w:rPr>
  </w:style>
  <w:style w:type="paragraph" w:styleId="Heading7">
    <w:name w:val="heading 7"/>
    <w:aliases w:val="Heading 7 Appendix Heading"/>
    <w:basedOn w:val="Normal"/>
    <w:next w:val="Normal"/>
    <w:link w:val="Heading7Char"/>
    <w:uiPriority w:val="10"/>
    <w:rsid w:val="005B20A3"/>
    <w:pPr>
      <w:keepNext/>
      <w:keepLines/>
      <w:numPr>
        <w:numId w:val="15"/>
      </w:numPr>
      <w:suppressAutoHyphens/>
      <w:spacing w:after="120"/>
      <w:outlineLvl w:val="6"/>
    </w:pPr>
    <w:rPr>
      <w:iCs/>
      <w:color w:val="3494BA" w:themeColor="accent1"/>
      <w:sz w:val="44"/>
      <w:szCs w:val="20"/>
    </w:rPr>
  </w:style>
  <w:style w:type="paragraph" w:styleId="Heading8">
    <w:name w:val="heading 8"/>
    <w:basedOn w:val="Normal"/>
    <w:next w:val="Normal"/>
    <w:link w:val="Heading8Char"/>
    <w:semiHidden/>
    <w:rsid w:val="005B20A3"/>
    <w:pPr>
      <w:keepNext/>
      <w:keepLines/>
      <w:suppressAutoHyphens/>
      <w:spacing w:after="0" w:line="240" w:lineRule="atLeast"/>
      <w:outlineLvl w:val="7"/>
    </w:pPr>
    <w:rPr>
      <w:b/>
      <w:sz w:val="20"/>
      <w:szCs w:val="21"/>
    </w:rPr>
  </w:style>
  <w:style w:type="paragraph" w:styleId="Heading9">
    <w:name w:val="heading 9"/>
    <w:basedOn w:val="Normal"/>
    <w:next w:val="Normal"/>
    <w:link w:val="Heading9Char"/>
    <w:semiHidden/>
    <w:rsid w:val="005B20A3"/>
    <w:pPr>
      <w:keepNext/>
      <w:keepLines/>
      <w:suppressAutoHyphens/>
      <w:spacing w:after="0" w:line="240" w:lineRule="atLeast"/>
      <w:outlineLvl w:val="8"/>
    </w:pPr>
    <w:rPr>
      <w:b/>
      <w:iCs/>
      <w:sz w:val="20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numbering" w:customStyle="1" w:styleId="ListStyle-AppendixHeading">
    <w:name w:val="_List Style - Appendix Heading"/>
    <w:uiPriority w:val="99"/>
    <w:rsid w:val="005B20A3"/>
    <w:pPr>
      <w:numPr>
        <w:numId w:val="2"/>
      </w:numPr>
    </w:pPr>
  </w:style>
  <w:style w:type="numbering" w:customStyle="1" w:styleId="ListStyle-Headings">
    <w:name w:val="_List Style - Headings"/>
    <w:uiPriority w:val="99"/>
    <w:rsid w:val="005B20A3"/>
    <w:pPr>
      <w:numPr>
        <w:numId w:val="3"/>
      </w:numPr>
    </w:pPr>
  </w:style>
  <w:style w:type="numbering" w:customStyle="1" w:styleId="ListStyle-HeadingsNoNumber">
    <w:name w:val="_List Style - Headings No Number"/>
    <w:uiPriority w:val="99"/>
    <w:rsid w:val="005B20A3"/>
    <w:pPr>
      <w:numPr>
        <w:numId w:val="4"/>
      </w:numPr>
    </w:pPr>
  </w:style>
  <w:style w:type="numbering" w:customStyle="1" w:styleId="ListStyle-ListAlphabet">
    <w:name w:val="_List Style - List Alphabet"/>
    <w:uiPriority w:val="99"/>
    <w:rsid w:val="005B20A3"/>
    <w:pPr>
      <w:numPr>
        <w:numId w:val="5"/>
      </w:numPr>
    </w:pPr>
  </w:style>
  <w:style w:type="numbering" w:customStyle="1" w:styleId="ListStyle-ListBullet">
    <w:name w:val="_List Style - List Bullet"/>
    <w:uiPriority w:val="99"/>
    <w:rsid w:val="005B20A3"/>
    <w:pPr>
      <w:numPr>
        <w:numId w:val="6"/>
      </w:numPr>
    </w:pPr>
  </w:style>
  <w:style w:type="numbering" w:customStyle="1" w:styleId="ListStyle-ListBulletNoSpacing">
    <w:name w:val="_List Style - List Bullet No Spacing"/>
    <w:uiPriority w:val="99"/>
    <w:rsid w:val="00655CFD"/>
    <w:pPr>
      <w:numPr>
        <w:numId w:val="7"/>
      </w:numPr>
    </w:pPr>
  </w:style>
  <w:style w:type="numbering" w:customStyle="1" w:styleId="ListStyle-ListNumber">
    <w:name w:val="_List Style - List Number"/>
    <w:uiPriority w:val="99"/>
    <w:rsid w:val="005B20A3"/>
    <w:pPr>
      <w:numPr>
        <w:numId w:val="8"/>
      </w:numPr>
    </w:pPr>
  </w:style>
  <w:style w:type="numbering" w:customStyle="1" w:styleId="ListStyle-TableListBullet">
    <w:name w:val="_List Style - Table List Bullet"/>
    <w:uiPriority w:val="99"/>
    <w:rsid w:val="005B20A3"/>
    <w:pPr>
      <w:numPr>
        <w:numId w:val="9"/>
      </w:numPr>
    </w:pPr>
  </w:style>
  <w:style w:type="numbering" w:customStyle="1" w:styleId="ListStyle-TableListNumber">
    <w:name w:val="_List Style - Table List Number"/>
    <w:uiPriority w:val="99"/>
    <w:rsid w:val="005B20A3"/>
    <w:pPr>
      <w:numPr>
        <w:numId w:val="10"/>
      </w:numPr>
    </w:pPr>
  </w:style>
  <w:style w:type="numbering" w:styleId="111111">
    <w:name w:val="Outline List 2"/>
    <w:basedOn w:val="NoList"/>
    <w:uiPriority w:val="99"/>
    <w:semiHidden/>
    <w:rsid w:val="005B20A3"/>
    <w:pPr>
      <w:numPr>
        <w:numId w:val="11"/>
      </w:numPr>
    </w:pPr>
  </w:style>
  <w:style w:type="numbering" w:styleId="1ai">
    <w:name w:val="Outline List 1"/>
    <w:basedOn w:val="NoList"/>
    <w:uiPriority w:val="99"/>
    <w:semiHidden/>
    <w:rsid w:val="005B20A3"/>
    <w:pPr>
      <w:numPr>
        <w:numId w:val="12"/>
      </w:numPr>
    </w:pPr>
  </w:style>
  <w:style w:type="paragraph" w:customStyle="1" w:styleId="AddressBlock-ExecSummary">
    <w:name w:val="Address Block - Exec Summary"/>
    <w:next w:val="Normal"/>
    <w:uiPriority w:val="16"/>
    <w:semiHidden/>
    <w:qFormat/>
    <w:rsid w:val="005B20A3"/>
    <w:rPr>
      <w:iCs/>
      <w:sz w:val="18"/>
      <w:szCs w:val="18"/>
    </w:rPr>
  </w:style>
  <w:style w:type="character" w:customStyle="1" w:styleId="Heading4Char">
    <w:name w:val="Heading 4 Char"/>
    <w:basedOn w:val="DefaultParagraphFont"/>
    <w:link w:val="Heading4"/>
    <w:rsid w:val="00186D89"/>
    <w:rPr>
      <w:rFonts w:ascii="Courier New" w:hAnsi="Courier New"/>
      <w:i/>
      <w:iCs/>
      <w:color w:val="3494BA" w:themeColor="accent1"/>
      <w:szCs w:val="20"/>
    </w:rPr>
  </w:style>
  <w:style w:type="paragraph" w:customStyle="1" w:styleId="AppendixLevel1">
    <w:name w:val="Appendix Level 1"/>
    <w:next w:val="Normal"/>
    <w:uiPriority w:val="12"/>
    <w:qFormat/>
    <w:rsid w:val="005B20A3"/>
    <w:pPr>
      <w:keepNext/>
      <w:numPr>
        <w:ilvl w:val="1"/>
        <w:numId w:val="15"/>
      </w:numPr>
      <w:spacing w:after="440"/>
      <w:outlineLvl w:val="0"/>
    </w:pPr>
    <w:rPr>
      <w:rFonts w:eastAsiaTheme="majorEastAsia" w:cstheme="majorBidi"/>
      <w:bCs/>
      <w:color w:val="3494BA" w:themeColor="accent1"/>
      <w:sz w:val="40"/>
    </w:rPr>
  </w:style>
  <w:style w:type="paragraph" w:customStyle="1" w:styleId="AppendixLevel2">
    <w:name w:val="Appendix Level 2"/>
    <w:next w:val="Normal"/>
    <w:uiPriority w:val="12"/>
    <w:qFormat/>
    <w:rsid w:val="005B20A3"/>
    <w:pPr>
      <w:numPr>
        <w:ilvl w:val="2"/>
        <w:numId w:val="15"/>
      </w:numPr>
      <w:spacing w:before="320" w:after="80"/>
      <w:outlineLvl w:val="1"/>
    </w:pPr>
    <w:rPr>
      <w:rFonts w:asciiTheme="majorHAnsi" w:eastAsiaTheme="majorEastAsia" w:hAnsiTheme="majorHAnsi" w:cstheme="majorBidi"/>
      <w:b/>
      <w:bCs/>
      <w:color w:val="3494BA" w:themeColor="accent1"/>
      <w:sz w:val="24"/>
    </w:rPr>
  </w:style>
  <w:style w:type="paragraph" w:customStyle="1" w:styleId="AppendixLevel3">
    <w:name w:val="Appendix Level 3"/>
    <w:next w:val="Normal"/>
    <w:uiPriority w:val="12"/>
    <w:qFormat/>
    <w:rsid w:val="00186D89"/>
    <w:pPr>
      <w:numPr>
        <w:ilvl w:val="3"/>
        <w:numId w:val="15"/>
      </w:numPr>
      <w:spacing w:before="320" w:after="30"/>
      <w:outlineLvl w:val="2"/>
    </w:pPr>
    <w:rPr>
      <w:rFonts w:eastAsiaTheme="majorEastAsia" w:cstheme="majorBidi"/>
      <w:bCs/>
      <w:color w:val="3494BA" w:themeColor="accent1"/>
    </w:rPr>
  </w:style>
  <w:style w:type="paragraph" w:customStyle="1" w:styleId="AppendixLevel4">
    <w:name w:val="Appendix Level 4"/>
    <w:basedOn w:val="AppendixLevel3"/>
    <w:next w:val="Normal"/>
    <w:uiPriority w:val="12"/>
    <w:qFormat/>
    <w:rsid w:val="005B20A3"/>
    <w:pPr>
      <w:numPr>
        <w:ilvl w:val="4"/>
      </w:numPr>
    </w:pPr>
    <w:rPr>
      <w:i/>
    </w:rPr>
  </w:style>
  <w:style w:type="paragraph" w:customStyle="1" w:styleId="AppendixTitle">
    <w:name w:val="Appendix Title"/>
    <w:next w:val="Normal"/>
    <w:uiPriority w:val="11"/>
    <w:qFormat/>
    <w:rsid w:val="005B20A3"/>
    <w:pPr>
      <w:outlineLvl w:val="6"/>
    </w:pPr>
    <w:rPr>
      <w:rFonts w:asciiTheme="majorHAnsi" w:eastAsiaTheme="majorEastAsia" w:hAnsiTheme="majorHAnsi" w:cstheme="majorBidi"/>
      <w:b/>
      <w:bCs/>
      <w:color w:val="3494BA" w:themeColor="accent1"/>
      <w:sz w:val="24"/>
    </w:rPr>
  </w:style>
  <w:style w:type="paragraph" w:customStyle="1" w:styleId="BackCover-Address">
    <w:name w:val="Back Cover - Address"/>
    <w:basedOn w:val="Normal"/>
    <w:uiPriority w:val="99"/>
    <w:semiHidden/>
    <w:rsid w:val="005B20A3"/>
    <w:pPr>
      <w:tabs>
        <w:tab w:val="left" w:pos="567"/>
      </w:tabs>
      <w:suppressAutoHyphens/>
      <w:spacing w:before="120" w:after="0" w:line="160" w:lineRule="atLeast"/>
      <w:contextualSpacing/>
    </w:pPr>
    <w:rPr>
      <w:noProof/>
    </w:rPr>
  </w:style>
  <w:style w:type="character" w:customStyle="1" w:styleId="Heading1Char">
    <w:name w:val="Heading 1 Char"/>
    <w:basedOn w:val="DefaultParagraphFont"/>
    <w:link w:val="Heading1"/>
    <w:uiPriority w:val="9"/>
    <w:rsid w:val="002A2E76"/>
    <w:rPr>
      <w:rFonts w:ascii="Arial" w:hAnsi="Arial"/>
      <w:color w:val="3494BA" w:themeColor="accent1"/>
      <w:sz w:val="40"/>
      <w:szCs w:val="32"/>
    </w:rPr>
  </w:style>
  <w:style w:type="character" w:customStyle="1" w:styleId="Heading2Char">
    <w:name w:val="Heading 2 Char"/>
    <w:basedOn w:val="DefaultParagraphFont"/>
    <w:link w:val="Heading2"/>
    <w:rsid w:val="00BF4022"/>
    <w:rPr>
      <w:rFonts w:asciiTheme="majorHAnsi" w:eastAsiaTheme="majorEastAsia" w:hAnsiTheme="majorHAnsi" w:cstheme="majorBidi"/>
      <w:b/>
      <w:color w:val="3494BA" w:themeColor="accent1"/>
      <w:sz w:val="24"/>
      <w:szCs w:val="26"/>
    </w:rPr>
  </w:style>
  <w:style w:type="character" w:customStyle="1" w:styleId="Heading3Char">
    <w:name w:val="Heading 3 Char"/>
    <w:basedOn w:val="DefaultParagraphFont"/>
    <w:link w:val="Heading3"/>
    <w:rsid w:val="00BF4022"/>
    <w:rPr>
      <w:rFonts w:ascii="Arial" w:hAnsi="Arial"/>
      <w:color w:val="3494BA" w:themeColor="accent1"/>
      <w:szCs w:val="24"/>
    </w:rPr>
  </w:style>
  <w:style w:type="paragraph" w:styleId="BalloonText">
    <w:name w:val="Balloon Text"/>
    <w:basedOn w:val="Normal"/>
    <w:link w:val="BalloonTextChar"/>
    <w:uiPriority w:val="99"/>
    <w:semiHidden/>
    <w:rsid w:val="005B20A3"/>
    <w:rPr>
      <w:rFonts w:asciiTheme="majorHAnsi" w:eastAsiaTheme="majorEastAsia" w:hAnsiTheme="majorHAnsi" w:cstheme="majorBidi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5B20A3"/>
    <w:rPr>
      <w:rFonts w:asciiTheme="majorHAnsi" w:eastAsiaTheme="majorEastAsia" w:hAnsiTheme="majorHAnsi" w:cstheme="majorBidi"/>
      <w:lang w:val="en-GB"/>
    </w:rPr>
  </w:style>
  <w:style w:type="paragraph" w:styleId="Bibliography">
    <w:name w:val="Bibliography"/>
    <w:basedOn w:val="Normal"/>
    <w:next w:val="Normal"/>
    <w:uiPriority w:val="99"/>
    <w:semiHidden/>
    <w:rsid w:val="005B20A3"/>
  </w:style>
  <w:style w:type="table" w:customStyle="1" w:styleId="Blank">
    <w:name w:val="Blank"/>
    <w:basedOn w:val="TableNormal"/>
    <w:uiPriority w:val="99"/>
    <w:rsid w:val="005B20A3"/>
    <w:rPr>
      <w:lang w:eastAsia="en-US"/>
    </w:rPr>
    <w:tblPr>
      <w:tblCellMar>
        <w:left w:w="0" w:type="dxa"/>
        <w:right w:w="0" w:type="dxa"/>
      </w:tblCellMar>
    </w:tblPr>
  </w:style>
  <w:style w:type="paragraph" w:styleId="BlockText">
    <w:name w:val="Block Text"/>
    <w:basedOn w:val="Normal"/>
    <w:uiPriority w:val="99"/>
    <w:semiHidden/>
    <w:rsid w:val="005B20A3"/>
    <w:pPr>
      <w:pBdr>
        <w:top w:val="single" w:sz="2" w:space="10" w:color="3494BA" w:themeColor="accent1"/>
        <w:left w:val="single" w:sz="2" w:space="10" w:color="3494BA" w:themeColor="accent1"/>
        <w:bottom w:val="single" w:sz="2" w:space="10" w:color="3494BA" w:themeColor="accent1"/>
        <w:right w:val="single" w:sz="2" w:space="10" w:color="3494BA" w:themeColor="accent1"/>
      </w:pBdr>
      <w:ind w:left="1152" w:right="1152"/>
    </w:pPr>
    <w:rPr>
      <w:rFonts w:asciiTheme="majorHAnsi" w:eastAsiaTheme="majorEastAsia" w:hAnsiTheme="majorHAnsi" w:cstheme="majorBidi"/>
      <w:i/>
      <w:iCs/>
      <w:color w:val="3494BA" w:themeColor="accent1"/>
    </w:rPr>
  </w:style>
  <w:style w:type="paragraph" w:styleId="BodyText">
    <w:name w:val="Body Text"/>
    <w:basedOn w:val="Normal"/>
    <w:link w:val="BodyTextChar"/>
    <w:uiPriority w:val="99"/>
    <w:semiHidden/>
    <w:rsid w:val="005B20A3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5B20A3"/>
    <w:rPr>
      <w:lang w:val="en-GB"/>
    </w:rPr>
  </w:style>
  <w:style w:type="paragraph" w:styleId="BodyText2">
    <w:name w:val="Body Text 2"/>
    <w:basedOn w:val="Normal"/>
    <w:link w:val="BodyText2Char"/>
    <w:uiPriority w:val="99"/>
    <w:semiHidden/>
    <w:rsid w:val="005B20A3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5B20A3"/>
    <w:rPr>
      <w:lang w:val="en-GB"/>
    </w:rPr>
  </w:style>
  <w:style w:type="paragraph" w:styleId="BodyText3">
    <w:name w:val="Body Text 3"/>
    <w:basedOn w:val="Normal"/>
    <w:link w:val="BodyText3Char"/>
    <w:uiPriority w:val="99"/>
    <w:semiHidden/>
    <w:rsid w:val="005B20A3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5B20A3"/>
    <w:rPr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rsid w:val="005B20A3"/>
    <w:pPr>
      <w:spacing w:after="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5B20A3"/>
    <w:rPr>
      <w:lang w:val="en-GB"/>
    </w:rPr>
  </w:style>
  <w:style w:type="paragraph" w:styleId="BodyTextIndent">
    <w:name w:val="Body Text Indent"/>
    <w:basedOn w:val="Normal"/>
    <w:link w:val="BodyTextIndentChar"/>
    <w:uiPriority w:val="99"/>
    <w:semiHidden/>
    <w:rsid w:val="005B20A3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5B20A3"/>
    <w:rPr>
      <w:lang w:val="en-GB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rsid w:val="005B20A3"/>
    <w:pPr>
      <w:spacing w:after="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5B20A3"/>
    <w:rPr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rsid w:val="005B20A3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5B20A3"/>
    <w:rPr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rsid w:val="005B20A3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5B20A3"/>
    <w:rPr>
      <w:sz w:val="16"/>
      <w:szCs w:val="16"/>
      <w:lang w:val="en-GB"/>
    </w:rPr>
  </w:style>
  <w:style w:type="character" w:styleId="BookTitle">
    <w:name w:val="Book Title"/>
    <w:basedOn w:val="DefaultParagraphFont"/>
    <w:uiPriority w:val="99"/>
    <w:semiHidden/>
    <w:qFormat/>
    <w:rsid w:val="005B20A3"/>
    <w:rPr>
      <w:b/>
      <w:bCs/>
      <w:i/>
      <w:iCs/>
      <w:spacing w:val="5"/>
      <w:lang w:val="en-GB"/>
    </w:rPr>
  </w:style>
  <w:style w:type="paragraph" w:styleId="Caption">
    <w:name w:val="caption"/>
    <w:next w:val="Normal"/>
    <w:uiPriority w:val="7"/>
    <w:unhideWhenUsed/>
    <w:qFormat/>
    <w:rsid w:val="0052323E"/>
    <w:pPr>
      <w:keepNext/>
      <w:snapToGrid w:val="0"/>
      <w:spacing w:before="60" w:after="60"/>
      <w:jc w:val="center"/>
    </w:pPr>
    <w:rPr>
      <w:rFonts w:asciiTheme="majorHAnsi" w:eastAsiaTheme="majorEastAsia" w:hAnsiTheme="majorHAnsi" w:cstheme="majorBidi"/>
      <w:b/>
      <w:iCs/>
      <w:color w:val="3494BA" w:themeColor="accent1"/>
      <w:sz w:val="17"/>
      <w:szCs w:val="18"/>
    </w:rPr>
  </w:style>
  <w:style w:type="paragraph" w:customStyle="1" w:styleId="CaptionCopy">
    <w:name w:val="Caption Copy"/>
    <w:next w:val="Normal"/>
    <w:uiPriority w:val="7"/>
    <w:qFormat/>
    <w:rsid w:val="005B20A3"/>
    <w:rPr>
      <w:sz w:val="18"/>
      <w:szCs w:val="18"/>
    </w:rPr>
  </w:style>
  <w:style w:type="character" w:customStyle="1" w:styleId="Heading6Char">
    <w:name w:val="Heading 6 Char"/>
    <w:basedOn w:val="DefaultParagraphFont"/>
    <w:link w:val="Heading6"/>
    <w:semiHidden/>
    <w:rsid w:val="005B20A3"/>
    <w:rPr>
      <w:rFonts w:ascii="Courier New" w:hAnsi="Courier New"/>
      <w:b/>
      <w:sz w:val="20"/>
      <w:szCs w:val="20"/>
    </w:rPr>
  </w:style>
  <w:style w:type="paragraph" w:customStyle="1" w:styleId="CaptionSubTitle">
    <w:name w:val="Caption Sub Title"/>
    <w:next w:val="Normal"/>
    <w:uiPriority w:val="7"/>
    <w:qFormat/>
    <w:rsid w:val="00C02D34"/>
    <w:pPr>
      <w:jc w:val="center"/>
    </w:pPr>
    <w:rPr>
      <w:iCs/>
      <w:color w:val="3494BA" w:themeColor="accent1"/>
      <w:sz w:val="18"/>
      <w:szCs w:val="18"/>
    </w:rPr>
  </w:style>
  <w:style w:type="paragraph" w:customStyle="1" w:styleId="Clientquestion">
    <w:name w:val="Client question"/>
    <w:basedOn w:val="Normal"/>
    <w:next w:val="Normal"/>
    <w:uiPriority w:val="8"/>
    <w:semiHidden/>
    <w:rsid w:val="005B20A3"/>
    <w:pPr>
      <w:keepNext/>
      <w:autoSpaceDE w:val="0"/>
      <w:autoSpaceDN w:val="0"/>
      <w:adjustRightInd w:val="0"/>
      <w:spacing w:after="30"/>
      <w:outlineLvl w:val="3"/>
    </w:pPr>
    <w:rPr>
      <w:b/>
      <w:i/>
      <w:sz w:val="24"/>
      <w:szCs w:val="24"/>
    </w:rPr>
  </w:style>
  <w:style w:type="paragraph" w:styleId="Closing">
    <w:name w:val="Closing"/>
    <w:basedOn w:val="Normal"/>
    <w:link w:val="ClosingChar"/>
    <w:uiPriority w:val="99"/>
    <w:semiHidden/>
    <w:rsid w:val="005B20A3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5B20A3"/>
    <w:rPr>
      <w:lang w:val="en-GB"/>
    </w:rPr>
  </w:style>
  <w:style w:type="table" w:styleId="ColorfulGrid">
    <w:name w:val="Colorful Grid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4EAF3" w:themeFill="accent1" w:themeFillTint="33"/>
    </w:tcPr>
    <w:tblStylePr w:type="firstRow">
      <w:rPr>
        <w:b/>
        <w:bCs/>
      </w:rPr>
      <w:tblPr/>
      <w:tcPr>
        <w:shd w:val="clear" w:color="auto" w:fill="A9D5E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A9D5E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276E8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276E8B" w:themeFill="accent1" w:themeFillShade="BF"/>
      </w:tcPr>
    </w:tblStylePr>
    <w:tblStylePr w:type="band1Vert">
      <w:tblPr/>
      <w:tcPr>
        <w:shd w:val="clear" w:color="auto" w:fill="94CBE1" w:themeFill="accent1" w:themeFillTint="7F"/>
      </w:tcPr>
    </w:tblStylePr>
    <w:tblStylePr w:type="band1Horz">
      <w:tblPr/>
      <w:tcPr>
        <w:shd w:val="clear" w:color="auto" w:fill="94CBE1" w:themeFill="accent1" w:themeFillTint="7F"/>
      </w:tcPr>
    </w:tblStylePr>
  </w:style>
  <w:style w:type="table" w:styleId="ColorfulGrid-Accent2">
    <w:name w:val="Colorful Grid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DF0F2" w:themeFill="accent2" w:themeFillTint="33"/>
    </w:tcPr>
    <w:tblStylePr w:type="firstRow">
      <w:rPr>
        <w:b/>
        <w:bCs/>
      </w:rPr>
      <w:tblPr/>
      <w:tcPr>
        <w:shd w:val="clear" w:color="auto" w:fill="BCE1E5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CE1E5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398E98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398E98" w:themeFill="accent2" w:themeFillShade="BF"/>
      </w:tcPr>
    </w:tblStylePr>
    <w:tblStylePr w:type="band1Vert">
      <w:tblPr/>
      <w:tcPr>
        <w:shd w:val="clear" w:color="auto" w:fill="ABDADF" w:themeFill="accent2" w:themeFillTint="7F"/>
      </w:tcPr>
    </w:tblStylePr>
    <w:tblStylePr w:type="band1Horz">
      <w:tblPr/>
      <w:tcPr>
        <w:shd w:val="clear" w:color="auto" w:fill="ABDADF" w:themeFill="accent2" w:themeFillTint="7F"/>
      </w:tcPr>
    </w:tblStylePr>
  </w:style>
  <w:style w:type="table" w:styleId="ColorfulGrid-Accent3">
    <w:name w:val="Colorful Grid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F1ED" w:themeFill="accent3" w:themeFillTint="33"/>
    </w:tcPr>
    <w:tblStylePr w:type="firstRow">
      <w:rPr>
        <w:b/>
        <w:bCs/>
      </w:rPr>
      <w:tblPr/>
      <w:tcPr>
        <w:shd w:val="clear" w:color="auto" w:fill="C7E4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E4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4A9A8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4A9A82" w:themeFill="accent3" w:themeFillShade="BF"/>
      </w:tcPr>
    </w:tblStylePr>
    <w:tblStylePr w:type="band1Vert">
      <w:tblPr/>
      <w:tcPr>
        <w:shd w:val="clear" w:color="auto" w:fill="BADED3" w:themeFill="accent3" w:themeFillTint="7F"/>
      </w:tcPr>
    </w:tblStylePr>
    <w:tblStylePr w:type="band1Horz">
      <w:tblPr/>
      <w:tcPr>
        <w:shd w:val="clear" w:color="auto" w:fill="BADED3" w:themeFill="accent3" w:themeFillTint="7F"/>
      </w:tcPr>
    </w:tblStylePr>
  </w:style>
  <w:style w:type="table" w:styleId="ColorfulGrid-Accent4">
    <w:name w:val="Colorful Grid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4E7E8" w:themeFill="accent4" w:themeFillTint="33"/>
    </w:tcPr>
    <w:tblStylePr w:type="firstRow">
      <w:rPr>
        <w:b/>
        <w:bCs/>
      </w:rPr>
      <w:tblPr/>
      <w:tcPr>
        <w:shd w:val="clear" w:color="auto" w:fill="C9D0D1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9D0D1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A696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A696A" w:themeFill="accent4" w:themeFillShade="BF"/>
      </w:tcPr>
    </w:tblStylePr>
    <w:tblStylePr w:type="band1Vert">
      <w:tblPr/>
      <w:tcPr>
        <w:shd w:val="clear" w:color="auto" w:fill="BCC5C6" w:themeFill="accent4" w:themeFillTint="7F"/>
      </w:tcPr>
    </w:tblStylePr>
    <w:tblStylePr w:type="band1Horz">
      <w:tblPr/>
      <w:tcPr>
        <w:shd w:val="clear" w:color="auto" w:fill="BCC5C6" w:themeFill="accent4" w:themeFillTint="7F"/>
      </w:tcPr>
    </w:tblStylePr>
  </w:style>
  <w:style w:type="table" w:styleId="ColorfulGrid-Accent5">
    <w:name w:val="Colorful Grid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6EEF0" w:themeFill="accent5" w:themeFillTint="33"/>
    </w:tcPr>
    <w:tblStylePr w:type="firstRow">
      <w:rPr>
        <w:b/>
        <w:bCs/>
      </w:rPr>
      <w:tblPr/>
      <w:tcPr>
        <w:shd w:val="clear" w:color="auto" w:fill="CDDDE1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DDDE1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78793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78793" w:themeFill="accent5" w:themeFillShade="BF"/>
      </w:tc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shd w:val="clear" w:color="auto" w:fill="C1D5DA" w:themeFill="accent5" w:themeFillTint="7F"/>
      </w:tcPr>
    </w:tblStylePr>
  </w:style>
  <w:style w:type="table" w:styleId="ColorfulGrid-Accent6">
    <w:name w:val="Colorful Grid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0E6F6" w:themeFill="accent6" w:themeFillTint="33"/>
    </w:tcPr>
    <w:tblStylePr w:type="firstRow">
      <w:rPr>
        <w:b/>
        <w:bCs/>
      </w:rPr>
      <w:tblPr/>
      <w:tcPr>
        <w:shd w:val="clear" w:color="auto" w:fill="A3CEED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A3CEED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1C6194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1C6194" w:themeFill="accent6" w:themeFillShade="BF"/>
      </w:tcPr>
    </w:tblStylePr>
    <w:tblStylePr w:type="band1Vert">
      <w:tblPr/>
      <w:tcPr>
        <w:shd w:val="clear" w:color="auto" w:fill="8CC2E9" w:themeFill="accent6" w:themeFillTint="7F"/>
      </w:tcPr>
    </w:tblStylePr>
    <w:tblStylePr w:type="band1Horz">
      <w:tblPr/>
      <w:tcPr>
        <w:shd w:val="clear" w:color="auto" w:fill="8CC2E9" w:themeFill="accent6" w:themeFillTint="7F"/>
      </w:tcPr>
    </w:tblStylePr>
  </w:style>
  <w:style w:type="paragraph" w:styleId="Revision">
    <w:name w:val="Revision"/>
    <w:hidden/>
    <w:uiPriority w:val="99"/>
    <w:semiHidden/>
    <w:rsid w:val="00B20C93"/>
  </w:style>
  <w:style w:type="table" w:styleId="ColorfulList">
    <w:name w:val="Colorful List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D98A2" w:themeFill="accent2" w:themeFillShade="CC"/>
      </w:tcPr>
    </w:tblStylePr>
    <w:tblStylePr w:type="lastRow">
      <w:rPr>
        <w:b/>
        <w:bCs/>
        <w:color w:val="3D98A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EAF4F9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D98A2" w:themeFill="accent2" w:themeFillShade="CC"/>
      </w:tcPr>
    </w:tblStylePr>
    <w:tblStylePr w:type="lastRow">
      <w:rPr>
        <w:b/>
        <w:bCs/>
        <w:color w:val="3D98A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AE5F0" w:themeFill="accent1" w:themeFillTint="3F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ColorfulList-Accent2">
    <w:name w:val="Colorful List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EEF7F8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D98A2" w:themeFill="accent2" w:themeFillShade="CC"/>
      </w:tcPr>
    </w:tblStylePr>
    <w:tblStylePr w:type="lastRow">
      <w:rPr>
        <w:b/>
        <w:bCs/>
        <w:color w:val="3D98A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5ECEF" w:themeFill="accent2" w:themeFillTint="3F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ColorfulList-Accent3">
    <w:name w:val="Colorful List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F1F8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17072" w:themeFill="accent4" w:themeFillShade="CC"/>
      </w:tcPr>
    </w:tblStylePr>
    <w:tblStylePr w:type="lastRow">
      <w:rPr>
        <w:b/>
        <w:bCs/>
        <w:color w:val="61707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CEEE9" w:themeFill="accent3" w:themeFillTint="3F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ColorfulList-Accent4">
    <w:name w:val="Colorful List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F1F3F3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4FA58B" w:themeFill="accent3" w:themeFillShade="CC"/>
      </w:tcPr>
    </w:tblStylePr>
    <w:tblStylePr w:type="lastRow">
      <w:rPr>
        <w:b/>
        <w:bCs/>
        <w:color w:val="4FA58B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EE2E3" w:themeFill="accent4" w:themeFillTint="3F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ColorfulList-Accent5">
    <w:name w:val="Colorful List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F2F6F7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1E689E" w:themeFill="accent6" w:themeFillShade="CC"/>
      </w:tcPr>
    </w:tblStylePr>
    <w:tblStylePr w:type="lastRow">
      <w:rPr>
        <w:b/>
        <w:bCs/>
        <w:color w:val="1E689E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ColorfulList-Accent6">
    <w:name w:val="Colorful List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E8F2FA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D909D" w:themeFill="accent5" w:themeFillShade="CC"/>
      </w:tcPr>
    </w:tblStylePr>
    <w:tblStylePr w:type="lastRow">
      <w:rPr>
        <w:b/>
        <w:bCs/>
        <w:color w:val="5D909D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5E0F4" w:themeFill="accent6" w:themeFillTint="3F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ColorfulShading">
    <w:name w:val="Colorful Shading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58B6C0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58B6C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58B6C0" w:themeColor="accent2"/>
        <w:left w:val="single" w:sz="4" w:space="0" w:color="3494BA" w:themeColor="accent1"/>
        <w:bottom w:val="single" w:sz="4" w:space="0" w:color="3494BA" w:themeColor="accent1"/>
        <w:right w:val="single" w:sz="4" w:space="0" w:color="3494BA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4F9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58B6C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F586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F586F" w:themeColor="accent1" w:themeShade="99"/>
          <w:insideV w:val="nil"/>
        </w:tcBorders>
        <w:shd w:val="clear" w:color="auto" w:fill="1F586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F586F" w:themeFill="accent1" w:themeFillShade="99"/>
      </w:tcPr>
    </w:tblStylePr>
    <w:tblStylePr w:type="band1Vert">
      <w:tblPr/>
      <w:tcPr>
        <w:shd w:val="clear" w:color="auto" w:fill="A9D5E7" w:themeFill="accent1" w:themeFillTint="66"/>
      </w:tcPr>
    </w:tblStylePr>
    <w:tblStylePr w:type="band1Horz">
      <w:tblPr/>
      <w:tcPr>
        <w:shd w:val="clear" w:color="auto" w:fill="94CBE1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58B6C0" w:themeColor="accent2"/>
        <w:left w:val="single" w:sz="4" w:space="0" w:color="58B6C0" w:themeColor="accent2"/>
        <w:bottom w:val="single" w:sz="4" w:space="0" w:color="58B6C0" w:themeColor="accent2"/>
        <w:right w:val="single" w:sz="4" w:space="0" w:color="58B6C0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EF7F8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58B6C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E72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E7279" w:themeColor="accent2" w:themeShade="99"/>
          <w:insideV w:val="nil"/>
        </w:tcBorders>
        <w:shd w:val="clear" w:color="auto" w:fill="2E72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E7279" w:themeFill="accent2" w:themeFillShade="99"/>
      </w:tcPr>
    </w:tblStylePr>
    <w:tblStylePr w:type="band1Vert">
      <w:tblPr/>
      <w:tcPr>
        <w:shd w:val="clear" w:color="auto" w:fill="BCE1E5" w:themeFill="accent2" w:themeFillTint="66"/>
      </w:tcPr>
    </w:tblStylePr>
    <w:tblStylePr w:type="band1Horz">
      <w:tblPr/>
      <w:tcPr>
        <w:shd w:val="clear" w:color="auto" w:fill="ABDADF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7A8C8E" w:themeColor="accent4"/>
        <w:left w:val="single" w:sz="4" w:space="0" w:color="75BDA7" w:themeColor="accent3"/>
        <w:bottom w:val="single" w:sz="4" w:space="0" w:color="75BDA7" w:themeColor="accent3"/>
        <w:right w:val="single" w:sz="4" w:space="0" w:color="75BDA7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8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A8C8E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B7C68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B7C68" w:themeColor="accent3" w:themeShade="99"/>
          <w:insideV w:val="nil"/>
        </w:tcBorders>
        <w:shd w:val="clear" w:color="auto" w:fill="3B7C68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B7C68" w:themeFill="accent3" w:themeFillShade="99"/>
      </w:tcPr>
    </w:tblStylePr>
    <w:tblStylePr w:type="band1Vert">
      <w:tblPr/>
      <w:tcPr>
        <w:shd w:val="clear" w:color="auto" w:fill="C7E4DB" w:themeFill="accent3" w:themeFillTint="66"/>
      </w:tcPr>
    </w:tblStylePr>
    <w:tblStylePr w:type="band1Horz">
      <w:tblPr/>
      <w:tcPr>
        <w:shd w:val="clear" w:color="auto" w:fill="BADED3" w:themeFill="accent3" w:themeFillTint="7F"/>
      </w:tcPr>
    </w:tblStylePr>
  </w:style>
  <w:style w:type="table" w:styleId="ColorfulShading-Accent4">
    <w:name w:val="Colorful Shading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75BDA7" w:themeColor="accent3"/>
        <w:left w:val="single" w:sz="4" w:space="0" w:color="7A8C8E" w:themeColor="accent4"/>
        <w:bottom w:val="single" w:sz="4" w:space="0" w:color="7A8C8E" w:themeColor="accent4"/>
        <w:right w:val="single" w:sz="4" w:space="0" w:color="7A8C8E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3F3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5BDA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85455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85455" w:themeColor="accent4" w:themeShade="99"/>
          <w:insideV w:val="nil"/>
        </w:tcBorders>
        <w:shd w:val="clear" w:color="auto" w:fill="485455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85455" w:themeFill="accent4" w:themeFillShade="99"/>
      </w:tcPr>
    </w:tblStylePr>
    <w:tblStylePr w:type="band1Vert">
      <w:tblPr/>
      <w:tcPr>
        <w:shd w:val="clear" w:color="auto" w:fill="C9D0D1" w:themeFill="accent4" w:themeFillTint="66"/>
      </w:tcPr>
    </w:tblStylePr>
    <w:tblStylePr w:type="band1Horz">
      <w:tblPr/>
      <w:tcPr>
        <w:shd w:val="clear" w:color="auto" w:fill="BCC5C6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2683C6" w:themeColor="accent6"/>
        <w:left w:val="single" w:sz="4" w:space="0" w:color="84ACB6" w:themeColor="accent5"/>
        <w:bottom w:val="single" w:sz="4" w:space="0" w:color="84ACB6" w:themeColor="accent5"/>
        <w:right w:val="single" w:sz="4" w:space="0" w:color="84ACB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F6F7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2683C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66C76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66C76" w:themeColor="accent5" w:themeShade="99"/>
          <w:insideV w:val="nil"/>
        </w:tcBorders>
        <w:shd w:val="clear" w:color="auto" w:fill="466C76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6C76" w:themeFill="accent5" w:themeFillShade="99"/>
      </w:tcPr>
    </w:tblStylePr>
    <w:tblStylePr w:type="band1Vert">
      <w:tblPr/>
      <w:tcPr>
        <w:shd w:val="clear" w:color="auto" w:fill="CDDDE1" w:themeFill="accent5" w:themeFillTint="66"/>
      </w:tcPr>
    </w:tblStylePr>
    <w:tblStylePr w:type="band1Horz">
      <w:tblPr/>
      <w:tcPr>
        <w:shd w:val="clear" w:color="auto" w:fill="C1D5DA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84ACB6" w:themeColor="accent5"/>
        <w:left w:val="single" w:sz="4" w:space="0" w:color="2683C6" w:themeColor="accent6"/>
        <w:bottom w:val="single" w:sz="4" w:space="0" w:color="2683C6" w:themeColor="accent6"/>
        <w:right w:val="single" w:sz="4" w:space="0" w:color="2683C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8F2FA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4ACB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64E76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64E76" w:themeColor="accent6" w:themeShade="99"/>
          <w:insideV w:val="nil"/>
        </w:tcBorders>
        <w:shd w:val="clear" w:color="auto" w:fill="164E76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64E76" w:themeFill="accent6" w:themeFillShade="99"/>
      </w:tcPr>
    </w:tblStylePr>
    <w:tblStylePr w:type="band1Vert">
      <w:tblPr/>
      <w:tcPr>
        <w:shd w:val="clear" w:color="auto" w:fill="A3CEED" w:themeFill="accent6" w:themeFillTint="66"/>
      </w:tcPr>
    </w:tblStylePr>
    <w:tblStylePr w:type="band1Horz">
      <w:tblPr/>
      <w:tcPr>
        <w:shd w:val="clear" w:color="auto" w:fill="8CC2E9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rsid w:val="005B20A3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5B20A3"/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5B20A3"/>
    <w:rPr>
      <w:lang w:val="en-GB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rsid w:val="005B20A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B20A3"/>
    <w:rPr>
      <w:b/>
      <w:bCs/>
      <w:lang w:val="en-GB"/>
    </w:rPr>
  </w:style>
  <w:style w:type="paragraph" w:customStyle="1" w:styleId="Copyright">
    <w:name w:val="Copyright"/>
    <w:basedOn w:val="Normal"/>
    <w:next w:val="Normal"/>
    <w:uiPriority w:val="7"/>
    <w:qFormat/>
    <w:rsid w:val="005B20A3"/>
    <w:pPr>
      <w:spacing w:before="80" w:after="0"/>
    </w:pPr>
    <w:rPr>
      <w:sz w:val="12"/>
      <w:szCs w:val="12"/>
    </w:rPr>
  </w:style>
  <w:style w:type="paragraph" w:customStyle="1" w:styleId="Cover-Subtitle">
    <w:name w:val="Cover - Subtitle"/>
    <w:basedOn w:val="Normal"/>
    <w:next w:val="Cover-Ref"/>
    <w:uiPriority w:val="99"/>
    <w:semiHidden/>
    <w:rsid w:val="005B20A3"/>
    <w:pPr>
      <w:suppressAutoHyphens/>
      <w:spacing w:before="120" w:after="80"/>
    </w:pPr>
    <w:rPr>
      <w:sz w:val="28"/>
    </w:rPr>
  </w:style>
  <w:style w:type="paragraph" w:customStyle="1" w:styleId="Cover-Client">
    <w:name w:val="Cover - Client"/>
    <w:basedOn w:val="Cover-Subtitle"/>
    <w:uiPriority w:val="99"/>
    <w:semiHidden/>
    <w:qFormat/>
    <w:rsid w:val="005B20A3"/>
    <w:pPr>
      <w:spacing w:before="0" w:after="120"/>
    </w:pPr>
    <w:rPr>
      <w:rFonts w:asciiTheme="majorHAnsi" w:eastAsiaTheme="majorEastAsia" w:hAnsiTheme="majorHAnsi" w:cstheme="majorBidi"/>
      <w:b/>
      <w:color w:val="3494BA" w:themeColor="accent1"/>
      <w:sz w:val="24"/>
    </w:rPr>
  </w:style>
  <w:style w:type="paragraph" w:customStyle="1" w:styleId="Cover-Ref">
    <w:name w:val="Cover - Ref"/>
    <w:basedOn w:val="Normal"/>
    <w:uiPriority w:val="99"/>
    <w:semiHidden/>
    <w:rsid w:val="005B20A3"/>
    <w:pPr>
      <w:spacing w:after="40"/>
    </w:pPr>
    <w:rPr>
      <w:sz w:val="18"/>
    </w:rPr>
  </w:style>
  <w:style w:type="paragraph" w:customStyle="1" w:styleId="Cover-Title">
    <w:name w:val="Cover - Title"/>
    <w:basedOn w:val="Normal"/>
    <w:next w:val="Cover-Subtitle"/>
    <w:uiPriority w:val="99"/>
    <w:semiHidden/>
    <w:rsid w:val="005B20A3"/>
    <w:pPr>
      <w:suppressAutoHyphens/>
      <w:spacing w:before="40" w:after="0"/>
    </w:pPr>
    <w:rPr>
      <w:sz w:val="44"/>
    </w:rPr>
  </w:style>
  <w:style w:type="paragraph" w:customStyle="1" w:styleId="CVFormText-Red">
    <w:name w:val="CV Form Text - Red"/>
    <w:next w:val="FormUserText"/>
    <w:uiPriority w:val="20"/>
    <w:semiHidden/>
    <w:rsid w:val="005B20A3"/>
    <w:pPr>
      <w:spacing w:before="60"/>
    </w:pPr>
    <w:rPr>
      <w:rFonts w:asciiTheme="majorHAnsi" w:eastAsiaTheme="majorEastAsia" w:hAnsiTheme="majorHAnsi" w:cstheme="majorBidi"/>
      <w:b/>
      <w:color w:val="3494BA" w:themeColor="accent1"/>
      <w:sz w:val="17"/>
    </w:rPr>
  </w:style>
  <w:style w:type="paragraph" w:customStyle="1" w:styleId="CVFormUserText">
    <w:name w:val="CV Form User Text"/>
    <w:uiPriority w:val="20"/>
    <w:semiHidden/>
    <w:rsid w:val="005B20A3"/>
    <w:pPr>
      <w:spacing w:after="160"/>
    </w:pPr>
    <w:rPr>
      <w:sz w:val="18"/>
    </w:rPr>
  </w:style>
  <w:style w:type="paragraph" w:customStyle="1" w:styleId="CVName">
    <w:name w:val="CV Name"/>
    <w:uiPriority w:val="20"/>
    <w:semiHidden/>
    <w:rsid w:val="005B20A3"/>
    <w:pPr>
      <w:spacing w:before="320"/>
    </w:pPr>
    <w:rPr>
      <w:rFonts w:eastAsia="SimSun" w:cs="Times New Roman"/>
      <w:color w:val="3494BA" w:themeColor="accent1"/>
      <w:sz w:val="44"/>
    </w:rPr>
  </w:style>
  <w:style w:type="paragraph" w:customStyle="1" w:styleId="CVProjectExperience">
    <w:name w:val="CV Project Experience"/>
    <w:next w:val="Normal"/>
    <w:uiPriority w:val="20"/>
    <w:semiHidden/>
    <w:rsid w:val="005B20A3"/>
    <w:pPr>
      <w:spacing w:before="320" w:after="30"/>
    </w:pPr>
    <w:rPr>
      <w:rFonts w:asciiTheme="majorHAnsi" w:eastAsiaTheme="majorEastAsia" w:hAnsiTheme="majorHAnsi" w:cstheme="majorBidi"/>
      <w:b/>
      <w:bCs/>
      <w:color w:val="3494BA" w:themeColor="accent1"/>
      <w:sz w:val="20"/>
    </w:rPr>
  </w:style>
  <w:style w:type="paragraph" w:customStyle="1" w:styleId="CVProjectHeading">
    <w:name w:val="CV Project Heading"/>
    <w:next w:val="Normal"/>
    <w:uiPriority w:val="20"/>
    <w:semiHidden/>
    <w:qFormat/>
    <w:rsid w:val="005B20A3"/>
    <w:pPr>
      <w:spacing w:before="320" w:after="30"/>
      <w:outlineLvl w:val="1"/>
    </w:pPr>
    <w:rPr>
      <w:color w:val="3494BA" w:themeColor="accent1"/>
    </w:rPr>
  </w:style>
  <w:style w:type="paragraph" w:customStyle="1" w:styleId="CVText">
    <w:name w:val="CV Text"/>
    <w:basedOn w:val="Normal"/>
    <w:uiPriority w:val="20"/>
    <w:semiHidden/>
    <w:qFormat/>
    <w:rsid w:val="005B20A3"/>
  </w:style>
  <w:style w:type="table" w:styleId="DarkList">
    <w:name w:val="Dark List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3494BA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1A495C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276E8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276E8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E8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E8B" w:themeFill="accent1" w:themeFillShade="BF"/>
      </w:tcPr>
    </w:tblStylePr>
  </w:style>
  <w:style w:type="table" w:styleId="DarkList-Accent2">
    <w:name w:val="Dark List Accent 2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58B6C0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65E65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98E98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98E98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98E98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98E98" w:themeFill="accent2" w:themeFillShade="BF"/>
      </w:tcPr>
    </w:tblStylePr>
  </w:style>
  <w:style w:type="table" w:styleId="DarkList-Accent3">
    <w:name w:val="Dark List Accent 3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75BDA7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16756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A9A8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A9A8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A9A8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A9A82" w:themeFill="accent3" w:themeFillShade="BF"/>
      </w:tcPr>
    </w:tblStylePr>
  </w:style>
  <w:style w:type="table" w:styleId="DarkList-Accent4">
    <w:name w:val="Dark List Accent 4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7A8C8E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C4546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A696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A696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A696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A696A" w:themeFill="accent4" w:themeFillShade="BF"/>
      </w:tcPr>
    </w:tblStylePr>
  </w:style>
  <w:style w:type="table" w:styleId="DarkList-Accent5">
    <w:name w:val="Dark List Accent 5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84ACB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A5A62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78793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</w:style>
  <w:style w:type="table" w:styleId="DarkList-Accent6">
    <w:name w:val="Dark List Accent 6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2683C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134162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C6194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C6194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C6194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C6194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rsid w:val="005B20A3"/>
  </w:style>
  <w:style w:type="character" w:customStyle="1" w:styleId="DateChar">
    <w:name w:val="Date Char"/>
    <w:basedOn w:val="DefaultParagraphFont"/>
    <w:link w:val="Date"/>
    <w:uiPriority w:val="99"/>
    <w:semiHidden/>
    <w:rsid w:val="005B20A3"/>
    <w:rPr>
      <w:lang w:val="en-GB"/>
    </w:rPr>
  </w:style>
  <w:style w:type="paragraph" w:customStyle="1" w:styleId="Disclaimer">
    <w:name w:val="Disclaimer"/>
    <w:basedOn w:val="Normal"/>
    <w:uiPriority w:val="99"/>
    <w:semiHidden/>
    <w:rsid w:val="005B20A3"/>
    <w:pPr>
      <w:spacing w:after="0" w:line="160" w:lineRule="atLeast"/>
    </w:pPr>
    <w:rPr>
      <w:sz w:val="14"/>
    </w:rPr>
  </w:style>
  <w:style w:type="paragraph" w:styleId="DocumentMap">
    <w:name w:val="Document Map"/>
    <w:basedOn w:val="Normal"/>
    <w:link w:val="DocumentMapChar"/>
    <w:uiPriority w:val="99"/>
    <w:semiHidden/>
    <w:rsid w:val="005B20A3"/>
    <w:rPr>
      <w:rFonts w:asciiTheme="majorHAnsi" w:eastAsiaTheme="majorEastAsia" w:hAnsiTheme="majorHAnsi" w:cstheme="majorBid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5B20A3"/>
    <w:rPr>
      <w:rFonts w:asciiTheme="majorHAnsi" w:eastAsiaTheme="majorEastAsia" w:hAnsiTheme="majorHAnsi" w:cstheme="majorBid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rsid w:val="005B20A3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5B20A3"/>
    <w:rPr>
      <w:lang w:val="en-GB"/>
    </w:rPr>
  </w:style>
  <w:style w:type="character" w:styleId="Emphasis">
    <w:name w:val="Emphasis"/>
    <w:basedOn w:val="DefaultParagraphFont"/>
    <w:uiPriority w:val="8"/>
    <w:semiHidden/>
    <w:rsid w:val="005B20A3"/>
    <w:rPr>
      <w:i/>
      <w:iCs/>
      <w:lang w:val="en-GB"/>
    </w:rPr>
  </w:style>
  <w:style w:type="character" w:styleId="EndnoteReference">
    <w:name w:val="endnote reference"/>
    <w:basedOn w:val="DefaultParagraphFont"/>
    <w:uiPriority w:val="13"/>
    <w:semiHidden/>
    <w:rsid w:val="005B20A3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uiPriority w:val="13"/>
    <w:semiHidden/>
    <w:qFormat/>
    <w:rsid w:val="005B20A3"/>
    <w:pPr>
      <w:ind w:left="113" w:hanging="113"/>
    </w:pPr>
  </w:style>
  <w:style w:type="character" w:customStyle="1" w:styleId="EndnoteTextChar">
    <w:name w:val="Endnote Text Char"/>
    <w:basedOn w:val="DefaultParagraphFont"/>
    <w:link w:val="EndnoteText"/>
    <w:uiPriority w:val="13"/>
    <w:semiHidden/>
    <w:rsid w:val="005B20A3"/>
    <w:rPr>
      <w:lang w:val="en-GB"/>
    </w:rPr>
  </w:style>
  <w:style w:type="paragraph" w:styleId="EnvelopeAddress">
    <w:name w:val="envelope address"/>
    <w:basedOn w:val="Normal"/>
    <w:uiPriority w:val="99"/>
    <w:semiHidden/>
    <w:rsid w:val="005B20A3"/>
    <w:pPr>
      <w:framePr w:w="7920" w:h="1980" w:hRule="exact" w:hSpace="141" w:wrap="auto" w:hAnchor="page" w:xAlign="center" w:yAlign="bottom"/>
      <w:ind w:left="2880"/>
    </w:pPr>
    <w:rPr>
      <w:rFonts w:asciiTheme="majorHAnsi" w:eastAsiaTheme="majorEastAsia" w:hAnsiTheme="majorHAnsi" w:cstheme="majorBidi"/>
    </w:rPr>
  </w:style>
  <w:style w:type="paragraph" w:styleId="EnvelopeReturn">
    <w:name w:val="envelope return"/>
    <w:basedOn w:val="Normal"/>
    <w:uiPriority w:val="99"/>
    <w:semiHidden/>
    <w:rsid w:val="005B20A3"/>
    <w:rPr>
      <w:rFonts w:asciiTheme="majorHAnsi" w:eastAsiaTheme="majorEastAsia" w:hAnsiTheme="majorHAnsi" w:cstheme="majorBidi"/>
    </w:rPr>
  </w:style>
  <w:style w:type="paragraph" w:customStyle="1" w:styleId="Heading1NoNumber-ForTOC">
    <w:name w:val="Heading 1 No Number - For TOC"/>
    <w:next w:val="Normal"/>
    <w:qFormat/>
    <w:rsid w:val="00BF4022"/>
    <w:pPr>
      <w:keepNext/>
      <w:spacing w:after="440"/>
      <w:outlineLvl w:val="0"/>
    </w:pPr>
    <w:rPr>
      <w:rFonts w:asciiTheme="majorHAnsi" w:hAnsiTheme="majorHAnsi"/>
      <w:color w:val="3494BA" w:themeColor="accent1"/>
      <w:sz w:val="40"/>
      <w:szCs w:val="40"/>
    </w:rPr>
  </w:style>
  <w:style w:type="character" w:styleId="FollowedHyperlink">
    <w:name w:val="FollowedHyperlink"/>
    <w:basedOn w:val="DefaultParagraphFont"/>
    <w:uiPriority w:val="14"/>
    <w:semiHidden/>
    <w:rsid w:val="005B20A3"/>
    <w:rPr>
      <w:color w:val="9F6715" w:themeColor="followedHyperlink"/>
      <w:u w:val="single"/>
      <w:lang w:val="en-GB"/>
    </w:rPr>
  </w:style>
  <w:style w:type="paragraph" w:styleId="Footer">
    <w:name w:val="footer"/>
    <w:basedOn w:val="Normal"/>
    <w:link w:val="FooterChar"/>
    <w:uiPriority w:val="99"/>
    <w:rsid w:val="005B20A3"/>
    <w:pPr>
      <w:spacing w:before="80" w:after="0"/>
    </w:pPr>
    <w:rPr>
      <w:sz w:val="14"/>
    </w:rPr>
  </w:style>
  <w:style w:type="character" w:customStyle="1" w:styleId="FooterChar">
    <w:name w:val="Footer Char"/>
    <w:basedOn w:val="DefaultParagraphFont"/>
    <w:link w:val="Footer"/>
    <w:uiPriority w:val="99"/>
    <w:rsid w:val="005B20A3"/>
    <w:rPr>
      <w:sz w:val="14"/>
      <w:lang w:val="en-GB"/>
    </w:rPr>
  </w:style>
  <w:style w:type="paragraph" w:customStyle="1" w:styleId="Footer-PageNumber">
    <w:name w:val="Footer - Page Number"/>
    <w:basedOn w:val="Footer"/>
    <w:next w:val="Footer"/>
    <w:uiPriority w:val="13"/>
    <w:semiHidden/>
    <w:rsid w:val="005B20A3"/>
    <w:pPr>
      <w:jc w:val="right"/>
    </w:pPr>
  </w:style>
  <w:style w:type="character" w:styleId="FootnoteReference">
    <w:name w:val="footnote reference"/>
    <w:basedOn w:val="DefaultParagraphFont"/>
    <w:uiPriority w:val="13"/>
    <w:semiHidden/>
    <w:rsid w:val="005B20A3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13"/>
    <w:semiHidden/>
    <w:rsid w:val="005B20A3"/>
    <w:pPr>
      <w:spacing w:line="200" w:lineRule="atLeast"/>
      <w:ind w:left="113" w:hanging="113"/>
    </w:pPr>
    <w:rPr>
      <w:sz w:val="16"/>
    </w:rPr>
  </w:style>
  <w:style w:type="character" w:customStyle="1" w:styleId="FootnoteTextChar">
    <w:name w:val="Footnote Text Char"/>
    <w:basedOn w:val="DefaultParagraphFont"/>
    <w:link w:val="FootnoteText"/>
    <w:uiPriority w:val="13"/>
    <w:semiHidden/>
    <w:rsid w:val="005B20A3"/>
    <w:rPr>
      <w:sz w:val="16"/>
      <w:lang w:val="en-GB"/>
    </w:rPr>
  </w:style>
  <w:style w:type="paragraph" w:customStyle="1" w:styleId="FormText">
    <w:name w:val="Form Text"/>
    <w:next w:val="Normal"/>
    <w:uiPriority w:val="19"/>
    <w:semiHidden/>
    <w:rsid w:val="005B20A3"/>
    <w:pPr>
      <w:spacing w:before="56" w:after="56"/>
    </w:pPr>
    <w:rPr>
      <w:rFonts w:asciiTheme="majorHAnsi" w:eastAsiaTheme="majorEastAsia" w:hAnsiTheme="majorHAnsi" w:cstheme="majorBidi"/>
      <w:b/>
      <w:sz w:val="17"/>
    </w:rPr>
  </w:style>
  <w:style w:type="paragraph" w:customStyle="1" w:styleId="FormText-Red">
    <w:name w:val="Form Text - Red"/>
    <w:basedOn w:val="FormText"/>
    <w:next w:val="FormUserText"/>
    <w:uiPriority w:val="19"/>
    <w:semiHidden/>
    <w:rsid w:val="005B20A3"/>
    <w:rPr>
      <w:color w:val="3494BA" w:themeColor="accent1"/>
    </w:rPr>
  </w:style>
  <w:style w:type="paragraph" w:customStyle="1" w:styleId="FormTitle">
    <w:name w:val="Form Title"/>
    <w:uiPriority w:val="19"/>
    <w:semiHidden/>
    <w:rsid w:val="005B20A3"/>
    <w:rPr>
      <w:color w:val="3494BA" w:themeColor="accent1"/>
      <w:sz w:val="40"/>
      <w:szCs w:val="44"/>
    </w:rPr>
  </w:style>
  <w:style w:type="paragraph" w:customStyle="1" w:styleId="FormUserText">
    <w:name w:val="Form User Text"/>
    <w:uiPriority w:val="19"/>
    <w:semiHidden/>
    <w:rsid w:val="005B20A3"/>
    <w:pPr>
      <w:spacing w:before="40"/>
    </w:pPr>
  </w:style>
  <w:style w:type="table" w:styleId="GridTable1Light">
    <w:name w:val="Grid Table 1 Light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9D5E7" w:themeColor="accent1" w:themeTint="66"/>
        <w:left w:val="single" w:sz="4" w:space="0" w:color="A9D5E7" w:themeColor="accent1" w:themeTint="66"/>
        <w:bottom w:val="single" w:sz="4" w:space="0" w:color="A9D5E7" w:themeColor="accent1" w:themeTint="66"/>
        <w:right w:val="single" w:sz="4" w:space="0" w:color="A9D5E7" w:themeColor="accent1" w:themeTint="66"/>
        <w:insideH w:val="single" w:sz="4" w:space="0" w:color="A9D5E7" w:themeColor="accent1" w:themeTint="66"/>
        <w:insideV w:val="single" w:sz="4" w:space="0" w:color="A9D5E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7FC0DB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7FC0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CE1E5" w:themeColor="accent2" w:themeTint="66"/>
        <w:left w:val="single" w:sz="4" w:space="0" w:color="BCE1E5" w:themeColor="accent2" w:themeTint="66"/>
        <w:bottom w:val="single" w:sz="4" w:space="0" w:color="BCE1E5" w:themeColor="accent2" w:themeTint="66"/>
        <w:right w:val="single" w:sz="4" w:space="0" w:color="BCE1E5" w:themeColor="accent2" w:themeTint="66"/>
        <w:insideH w:val="single" w:sz="4" w:space="0" w:color="BCE1E5" w:themeColor="accent2" w:themeTint="66"/>
        <w:insideV w:val="single" w:sz="4" w:space="0" w:color="BCE1E5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9AD3D9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AD3D9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C7E4DB" w:themeColor="accent3" w:themeTint="66"/>
        <w:left w:val="single" w:sz="4" w:space="0" w:color="C7E4DB" w:themeColor="accent3" w:themeTint="66"/>
        <w:bottom w:val="single" w:sz="4" w:space="0" w:color="C7E4DB" w:themeColor="accent3" w:themeTint="66"/>
        <w:right w:val="single" w:sz="4" w:space="0" w:color="C7E4DB" w:themeColor="accent3" w:themeTint="66"/>
        <w:insideH w:val="single" w:sz="4" w:space="0" w:color="C7E4DB" w:themeColor="accent3" w:themeTint="66"/>
        <w:insideV w:val="single" w:sz="4" w:space="0" w:color="C7E4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ACD7CA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D7CA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C9D0D1" w:themeColor="accent4" w:themeTint="66"/>
        <w:left w:val="single" w:sz="4" w:space="0" w:color="C9D0D1" w:themeColor="accent4" w:themeTint="66"/>
        <w:bottom w:val="single" w:sz="4" w:space="0" w:color="C9D0D1" w:themeColor="accent4" w:themeTint="66"/>
        <w:right w:val="single" w:sz="4" w:space="0" w:color="C9D0D1" w:themeColor="accent4" w:themeTint="66"/>
        <w:insideH w:val="single" w:sz="4" w:space="0" w:color="C9D0D1" w:themeColor="accent4" w:themeTint="66"/>
        <w:insideV w:val="single" w:sz="4" w:space="0" w:color="C9D0D1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AFB9BB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FB9B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CDDDE1" w:themeColor="accent5" w:themeTint="66"/>
        <w:left w:val="single" w:sz="4" w:space="0" w:color="CDDDE1" w:themeColor="accent5" w:themeTint="66"/>
        <w:bottom w:val="single" w:sz="4" w:space="0" w:color="CDDDE1" w:themeColor="accent5" w:themeTint="66"/>
        <w:right w:val="single" w:sz="4" w:space="0" w:color="CDDDE1" w:themeColor="accent5" w:themeTint="66"/>
        <w:insideH w:val="single" w:sz="4" w:space="0" w:color="CDDDE1" w:themeColor="accent5" w:themeTint="66"/>
        <w:insideV w:val="single" w:sz="4" w:space="0" w:color="CDDDE1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3CEED" w:themeColor="accent6" w:themeTint="66"/>
        <w:left w:val="single" w:sz="4" w:space="0" w:color="A3CEED" w:themeColor="accent6" w:themeTint="66"/>
        <w:bottom w:val="single" w:sz="4" w:space="0" w:color="A3CEED" w:themeColor="accent6" w:themeTint="66"/>
        <w:right w:val="single" w:sz="4" w:space="0" w:color="A3CEED" w:themeColor="accent6" w:themeTint="66"/>
        <w:insideH w:val="single" w:sz="4" w:space="0" w:color="A3CEED" w:themeColor="accent6" w:themeTint="66"/>
        <w:insideV w:val="single" w:sz="4" w:space="0" w:color="A3CEED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74B5E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74B5E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7FC0DB" w:themeColor="accent1" w:themeTint="99"/>
        <w:bottom w:val="single" w:sz="2" w:space="0" w:color="7FC0DB" w:themeColor="accent1" w:themeTint="99"/>
        <w:insideH w:val="single" w:sz="2" w:space="0" w:color="7FC0DB" w:themeColor="accent1" w:themeTint="99"/>
        <w:insideV w:val="single" w:sz="2" w:space="0" w:color="7FC0DB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7FC0DB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7FC0DB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GridTable2-Accent2">
    <w:name w:val="Grid Table 2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9AD3D9" w:themeColor="accent2" w:themeTint="99"/>
        <w:bottom w:val="single" w:sz="2" w:space="0" w:color="9AD3D9" w:themeColor="accent2" w:themeTint="99"/>
        <w:insideH w:val="single" w:sz="2" w:space="0" w:color="9AD3D9" w:themeColor="accent2" w:themeTint="99"/>
        <w:insideV w:val="single" w:sz="2" w:space="0" w:color="9AD3D9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AD3D9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AD3D9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GridTable2-Accent3">
    <w:name w:val="Grid Table 2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ACD7CA" w:themeColor="accent3" w:themeTint="99"/>
        <w:bottom w:val="single" w:sz="2" w:space="0" w:color="ACD7CA" w:themeColor="accent3" w:themeTint="99"/>
        <w:insideH w:val="single" w:sz="2" w:space="0" w:color="ACD7CA" w:themeColor="accent3" w:themeTint="99"/>
        <w:insideV w:val="single" w:sz="2" w:space="0" w:color="ACD7CA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D7CA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D7CA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GridTable2-Accent4">
    <w:name w:val="Grid Table 2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AFB9BB" w:themeColor="accent4" w:themeTint="99"/>
        <w:bottom w:val="single" w:sz="2" w:space="0" w:color="AFB9BB" w:themeColor="accent4" w:themeTint="99"/>
        <w:insideH w:val="single" w:sz="2" w:space="0" w:color="AFB9BB" w:themeColor="accent4" w:themeTint="99"/>
        <w:insideV w:val="single" w:sz="2" w:space="0" w:color="AFB9BB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FB9BB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FB9BB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GridTable2-Accent5">
    <w:name w:val="Grid Table 2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B5CDD3" w:themeColor="accent5" w:themeTint="99"/>
        <w:bottom w:val="single" w:sz="2" w:space="0" w:color="B5CDD3" w:themeColor="accent5" w:themeTint="99"/>
        <w:insideH w:val="single" w:sz="2" w:space="0" w:color="B5CDD3" w:themeColor="accent5" w:themeTint="99"/>
        <w:insideV w:val="single" w:sz="2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5CDD3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5CDD3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2-Accent6">
    <w:name w:val="Grid Table 2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74B5E4" w:themeColor="accent6" w:themeTint="99"/>
        <w:bottom w:val="single" w:sz="2" w:space="0" w:color="74B5E4" w:themeColor="accent6" w:themeTint="99"/>
        <w:insideH w:val="single" w:sz="2" w:space="0" w:color="74B5E4" w:themeColor="accent6" w:themeTint="99"/>
        <w:insideV w:val="single" w:sz="2" w:space="0" w:color="74B5E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74B5E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74B5E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GridTable3">
    <w:name w:val="Grid Table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  <w:insideV w:val="single" w:sz="4" w:space="0" w:color="7FC0DB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  <w:tblStylePr w:type="neCell">
      <w:tblPr/>
      <w:tcPr>
        <w:tcBorders>
          <w:bottom w:val="single" w:sz="4" w:space="0" w:color="7FC0DB" w:themeColor="accent1" w:themeTint="99"/>
        </w:tcBorders>
      </w:tcPr>
    </w:tblStylePr>
    <w:tblStylePr w:type="nwCell">
      <w:tblPr/>
      <w:tcPr>
        <w:tcBorders>
          <w:bottom w:val="single" w:sz="4" w:space="0" w:color="7FC0DB" w:themeColor="accent1" w:themeTint="99"/>
        </w:tcBorders>
      </w:tcPr>
    </w:tblStylePr>
    <w:tblStylePr w:type="seCell">
      <w:tblPr/>
      <w:tcPr>
        <w:tcBorders>
          <w:top w:val="single" w:sz="4" w:space="0" w:color="7FC0DB" w:themeColor="accent1" w:themeTint="99"/>
        </w:tcBorders>
      </w:tcPr>
    </w:tblStylePr>
    <w:tblStylePr w:type="swCell">
      <w:tblPr/>
      <w:tcPr>
        <w:tcBorders>
          <w:top w:val="single" w:sz="4" w:space="0" w:color="7FC0DB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  <w:insideV w:val="single" w:sz="4" w:space="0" w:color="9AD3D9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  <w:tblStylePr w:type="neCell">
      <w:tblPr/>
      <w:tcPr>
        <w:tcBorders>
          <w:bottom w:val="single" w:sz="4" w:space="0" w:color="9AD3D9" w:themeColor="accent2" w:themeTint="99"/>
        </w:tcBorders>
      </w:tcPr>
    </w:tblStylePr>
    <w:tblStylePr w:type="nwCell">
      <w:tblPr/>
      <w:tcPr>
        <w:tcBorders>
          <w:bottom w:val="single" w:sz="4" w:space="0" w:color="9AD3D9" w:themeColor="accent2" w:themeTint="99"/>
        </w:tcBorders>
      </w:tcPr>
    </w:tblStylePr>
    <w:tblStylePr w:type="seCell">
      <w:tblPr/>
      <w:tcPr>
        <w:tcBorders>
          <w:top w:val="single" w:sz="4" w:space="0" w:color="9AD3D9" w:themeColor="accent2" w:themeTint="99"/>
        </w:tcBorders>
      </w:tcPr>
    </w:tblStylePr>
    <w:tblStylePr w:type="swCell">
      <w:tblPr/>
      <w:tcPr>
        <w:tcBorders>
          <w:top w:val="single" w:sz="4" w:space="0" w:color="9AD3D9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  <w:insideV w:val="single" w:sz="4" w:space="0" w:color="ACD7CA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  <w:tblStylePr w:type="neCell">
      <w:tblPr/>
      <w:tcPr>
        <w:tcBorders>
          <w:bottom w:val="single" w:sz="4" w:space="0" w:color="ACD7CA" w:themeColor="accent3" w:themeTint="99"/>
        </w:tcBorders>
      </w:tcPr>
    </w:tblStylePr>
    <w:tblStylePr w:type="nwCell">
      <w:tblPr/>
      <w:tcPr>
        <w:tcBorders>
          <w:bottom w:val="single" w:sz="4" w:space="0" w:color="ACD7CA" w:themeColor="accent3" w:themeTint="99"/>
        </w:tcBorders>
      </w:tcPr>
    </w:tblStylePr>
    <w:tblStylePr w:type="seCell">
      <w:tblPr/>
      <w:tcPr>
        <w:tcBorders>
          <w:top w:val="single" w:sz="4" w:space="0" w:color="ACD7CA" w:themeColor="accent3" w:themeTint="99"/>
        </w:tcBorders>
      </w:tcPr>
    </w:tblStylePr>
    <w:tblStylePr w:type="swCell">
      <w:tblPr/>
      <w:tcPr>
        <w:tcBorders>
          <w:top w:val="single" w:sz="4" w:space="0" w:color="ACD7CA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  <w:insideV w:val="single" w:sz="4" w:space="0" w:color="AFB9BB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  <w:tblStylePr w:type="neCell">
      <w:tblPr/>
      <w:tcPr>
        <w:tcBorders>
          <w:bottom w:val="single" w:sz="4" w:space="0" w:color="AFB9BB" w:themeColor="accent4" w:themeTint="99"/>
        </w:tcBorders>
      </w:tcPr>
    </w:tblStylePr>
    <w:tblStylePr w:type="nwCell">
      <w:tblPr/>
      <w:tcPr>
        <w:tcBorders>
          <w:bottom w:val="single" w:sz="4" w:space="0" w:color="AFB9BB" w:themeColor="accent4" w:themeTint="99"/>
        </w:tcBorders>
      </w:tcPr>
    </w:tblStylePr>
    <w:tblStylePr w:type="seCell">
      <w:tblPr/>
      <w:tcPr>
        <w:tcBorders>
          <w:top w:val="single" w:sz="4" w:space="0" w:color="AFB9BB" w:themeColor="accent4" w:themeTint="99"/>
        </w:tcBorders>
      </w:tcPr>
    </w:tblStylePr>
    <w:tblStylePr w:type="swCell">
      <w:tblPr/>
      <w:tcPr>
        <w:tcBorders>
          <w:top w:val="single" w:sz="4" w:space="0" w:color="AFB9BB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bottom w:val="single" w:sz="4" w:space="0" w:color="B5CDD3" w:themeColor="accent5" w:themeTint="99"/>
        </w:tcBorders>
      </w:tcPr>
    </w:tblStylePr>
    <w:tblStylePr w:type="nwCell">
      <w:tblPr/>
      <w:tcPr>
        <w:tcBorders>
          <w:bottom w:val="single" w:sz="4" w:space="0" w:color="B5CDD3" w:themeColor="accent5" w:themeTint="99"/>
        </w:tcBorders>
      </w:tcPr>
    </w:tblStylePr>
    <w:tblStylePr w:type="seCell">
      <w:tblPr/>
      <w:tcPr>
        <w:tcBorders>
          <w:top w:val="single" w:sz="4" w:space="0" w:color="B5CDD3" w:themeColor="accent5" w:themeTint="99"/>
        </w:tcBorders>
      </w:tcPr>
    </w:tblStylePr>
    <w:tblStylePr w:type="swCell">
      <w:tblPr/>
      <w:tcPr>
        <w:tcBorders>
          <w:top w:val="single" w:sz="4" w:space="0" w:color="B5CDD3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  <w:insideV w:val="single" w:sz="4" w:space="0" w:color="74B5E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  <w:tblStylePr w:type="neCell">
      <w:tblPr/>
      <w:tcPr>
        <w:tcBorders>
          <w:bottom w:val="single" w:sz="4" w:space="0" w:color="74B5E4" w:themeColor="accent6" w:themeTint="99"/>
        </w:tcBorders>
      </w:tcPr>
    </w:tblStylePr>
    <w:tblStylePr w:type="nwCell">
      <w:tblPr/>
      <w:tcPr>
        <w:tcBorders>
          <w:bottom w:val="single" w:sz="4" w:space="0" w:color="74B5E4" w:themeColor="accent6" w:themeTint="99"/>
        </w:tcBorders>
      </w:tcPr>
    </w:tblStylePr>
    <w:tblStylePr w:type="seCell">
      <w:tblPr/>
      <w:tcPr>
        <w:tcBorders>
          <w:top w:val="single" w:sz="4" w:space="0" w:color="74B5E4" w:themeColor="accent6" w:themeTint="99"/>
        </w:tcBorders>
      </w:tcPr>
    </w:tblStylePr>
    <w:tblStylePr w:type="swCell">
      <w:tblPr/>
      <w:tcPr>
        <w:tcBorders>
          <w:top w:val="single" w:sz="4" w:space="0" w:color="74B5E4" w:themeColor="accent6" w:themeTint="99"/>
        </w:tcBorders>
      </w:tcPr>
    </w:tblStylePr>
  </w:style>
  <w:style w:type="table" w:styleId="GridTable4">
    <w:name w:val="Grid Table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  <w:insideV w:val="single" w:sz="4" w:space="0" w:color="7FC0DB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3494BA" w:themeColor="accent1"/>
          <w:left w:val="single" w:sz="4" w:space="0" w:color="3494BA" w:themeColor="accent1"/>
          <w:bottom w:val="single" w:sz="4" w:space="0" w:color="3494BA" w:themeColor="accent1"/>
          <w:right w:val="single" w:sz="4" w:space="0" w:color="3494BA" w:themeColor="accent1"/>
          <w:insideH w:val="nil"/>
          <w:insideV w:val="nil"/>
        </w:tcBorders>
        <w:shd w:val="clear" w:color="auto" w:fill="3494BA" w:themeFill="accent1"/>
      </w:tcPr>
    </w:tblStylePr>
    <w:tblStylePr w:type="lastRow">
      <w:rPr>
        <w:b/>
        <w:bCs/>
      </w:rPr>
      <w:tblPr/>
      <w:tcPr>
        <w:tcBorders>
          <w:top w:val="double" w:sz="4" w:space="0" w:color="3494B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GridTable4-Accent2">
    <w:name w:val="Grid Table 4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  <w:insideV w:val="single" w:sz="4" w:space="0" w:color="9AD3D9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58B6C0" w:themeColor="accent2"/>
          <w:left w:val="single" w:sz="4" w:space="0" w:color="58B6C0" w:themeColor="accent2"/>
          <w:bottom w:val="single" w:sz="4" w:space="0" w:color="58B6C0" w:themeColor="accent2"/>
          <w:right w:val="single" w:sz="4" w:space="0" w:color="58B6C0" w:themeColor="accent2"/>
          <w:insideH w:val="nil"/>
          <w:insideV w:val="nil"/>
        </w:tcBorders>
        <w:shd w:val="clear" w:color="auto" w:fill="58B6C0" w:themeFill="accent2"/>
      </w:tcPr>
    </w:tblStylePr>
    <w:tblStylePr w:type="lastRow">
      <w:rPr>
        <w:b/>
        <w:bCs/>
      </w:rPr>
      <w:tblPr/>
      <w:tcPr>
        <w:tcBorders>
          <w:top w:val="double" w:sz="4" w:space="0" w:color="58B6C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GridTable4-Accent3">
    <w:name w:val="Grid Table 4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  <w:insideV w:val="single" w:sz="4" w:space="0" w:color="ACD7CA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5BDA7" w:themeColor="accent3"/>
          <w:left w:val="single" w:sz="4" w:space="0" w:color="75BDA7" w:themeColor="accent3"/>
          <w:bottom w:val="single" w:sz="4" w:space="0" w:color="75BDA7" w:themeColor="accent3"/>
          <w:right w:val="single" w:sz="4" w:space="0" w:color="75BDA7" w:themeColor="accent3"/>
          <w:insideH w:val="nil"/>
          <w:insideV w:val="nil"/>
        </w:tcBorders>
        <w:shd w:val="clear" w:color="auto" w:fill="75BDA7" w:themeFill="accent3"/>
      </w:tcPr>
    </w:tblStylePr>
    <w:tblStylePr w:type="lastRow">
      <w:rPr>
        <w:b/>
        <w:bCs/>
      </w:rPr>
      <w:tblPr/>
      <w:tcPr>
        <w:tcBorders>
          <w:top w:val="double" w:sz="4" w:space="0" w:color="75BDA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GridTable4-Accent4">
    <w:name w:val="Grid Table 4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  <w:insideV w:val="single" w:sz="4" w:space="0" w:color="AFB9BB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A8C8E" w:themeColor="accent4"/>
          <w:left w:val="single" w:sz="4" w:space="0" w:color="7A8C8E" w:themeColor="accent4"/>
          <w:bottom w:val="single" w:sz="4" w:space="0" w:color="7A8C8E" w:themeColor="accent4"/>
          <w:right w:val="single" w:sz="4" w:space="0" w:color="7A8C8E" w:themeColor="accent4"/>
          <w:insideH w:val="nil"/>
          <w:insideV w:val="nil"/>
        </w:tcBorders>
        <w:shd w:val="clear" w:color="auto" w:fill="7A8C8E" w:themeFill="accent4"/>
      </w:tcPr>
    </w:tblStylePr>
    <w:tblStylePr w:type="lastRow">
      <w:rPr>
        <w:b/>
        <w:bCs/>
      </w:rPr>
      <w:tblPr/>
      <w:tcPr>
        <w:tcBorders>
          <w:top w:val="double" w:sz="4" w:space="0" w:color="7A8C8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GridTable4-Accent5">
    <w:name w:val="Grid Table 4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4ACB6" w:themeColor="accent5"/>
          <w:left w:val="single" w:sz="4" w:space="0" w:color="84ACB6" w:themeColor="accent5"/>
          <w:bottom w:val="single" w:sz="4" w:space="0" w:color="84ACB6" w:themeColor="accent5"/>
          <w:right w:val="single" w:sz="4" w:space="0" w:color="84ACB6" w:themeColor="accent5"/>
          <w:insideH w:val="nil"/>
          <w:insideV w:val="nil"/>
        </w:tcBorders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4-Accent6">
    <w:name w:val="Grid Table 4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  <w:insideV w:val="single" w:sz="4" w:space="0" w:color="74B5E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683C6" w:themeColor="accent6"/>
          <w:left w:val="single" w:sz="4" w:space="0" w:color="2683C6" w:themeColor="accent6"/>
          <w:bottom w:val="single" w:sz="4" w:space="0" w:color="2683C6" w:themeColor="accent6"/>
          <w:right w:val="single" w:sz="4" w:space="0" w:color="2683C6" w:themeColor="accent6"/>
          <w:insideH w:val="nil"/>
          <w:insideV w:val="nil"/>
        </w:tcBorders>
        <w:shd w:val="clear" w:color="auto" w:fill="2683C6" w:themeFill="accent6"/>
      </w:tcPr>
    </w:tblStylePr>
    <w:tblStylePr w:type="lastRow">
      <w:rPr>
        <w:b/>
        <w:bCs/>
      </w:rPr>
      <w:tblPr/>
      <w:tcPr>
        <w:tcBorders>
          <w:top w:val="double" w:sz="4" w:space="0" w:color="2683C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GridTable5Dark">
    <w:name w:val="Grid Table 5 Dark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4EAF3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3494BA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3494BA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3494BA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3494BA" w:themeFill="accent1"/>
      </w:tcPr>
    </w:tblStylePr>
    <w:tblStylePr w:type="band1Vert">
      <w:tblPr/>
      <w:tcPr>
        <w:shd w:val="clear" w:color="auto" w:fill="A9D5E7" w:themeFill="accent1" w:themeFillTint="66"/>
      </w:tcPr>
    </w:tblStylePr>
    <w:tblStylePr w:type="band1Horz">
      <w:tblPr/>
      <w:tcPr>
        <w:shd w:val="clear" w:color="auto" w:fill="A9D5E7" w:themeFill="accent1" w:themeFillTint="66"/>
      </w:tcPr>
    </w:tblStylePr>
  </w:style>
  <w:style w:type="table" w:styleId="GridTable5Dark-Accent2">
    <w:name w:val="Grid Table 5 Dark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DF0F2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58B6C0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58B6C0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58B6C0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58B6C0" w:themeFill="accent2"/>
      </w:tcPr>
    </w:tblStylePr>
    <w:tblStylePr w:type="band1Vert">
      <w:tblPr/>
      <w:tcPr>
        <w:shd w:val="clear" w:color="auto" w:fill="BCE1E5" w:themeFill="accent2" w:themeFillTint="66"/>
      </w:tcPr>
    </w:tblStylePr>
    <w:tblStylePr w:type="band1Horz">
      <w:tblPr/>
      <w:tcPr>
        <w:shd w:val="clear" w:color="auto" w:fill="BCE1E5" w:themeFill="accent2" w:themeFillTint="66"/>
      </w:tcPr>
    </w:tblStylePr>
  </w:style>
  <w:style w:type="table" w:styleId="GridTable5Dark-Accent3">
    <w:name w:val="Grid Table 5 Dark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F1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5BDA7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5BDA7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5BDA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5BDA7" w:themeFill="accent3"/>
      </w:tcPr>
    </w:tblStylePr>
    <w:tblStylePr w:type="band1Vert">
      <w:tblPr/>
      <w:tcPr>
        <w:shd w:val="clear" w:color="auto" w:fill="C7E4DB" w:themeFill="accent3" w:themeFillTint="66"/>
      </w:tcPr>
    </w:tblStylePr>
    <w:tblStylePr w:type="band1Horz">
      <w:tblPr/>
      <w:tcPr>
        <w:shd w:val="clear" w:color="auto" w:fill="C7E4DB" w:themeFill="accent3" w:themeFillTint="66"/>
      </w:tcPr>
    </w:tblStylePr>
  </w:style>
  <w:style w:type="table" w:styleId="GridTable5Dark-Accent4">
    <w:name w:val="Grid Table 5 Dark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E7E8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A8C8E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A8C8E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A8C8E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A8C8E" w:themeFill="accent4"/>
      </w:tcPr>
    </w:tblStylePr>
    <w:tblStylePr w:type="band1Vert">
      <w:tblPr/>
      <w:tcPr>
        <w:shd w:val="clear" w:color="auto" w:fill="C9D0D1" w:themeFill="accent4" w:themeFillTint="66"/>
      </w:tcPr>
    </w:tblStylePr>
    <w:tblStylePr w:type="band1Horz">
      <w:tblPr/>
      <w:tcPr>
        <w:shd w:val="clear" w:color="auto" w:fill="C9D0D1" w:themeFill="accent4" w:themeFillTint="66"/>
      </w:tcPr>
    </w:tblStylePr>
  </w:style>
  <w:style w:type="table" w:styleId="GridTable5Dark-Accent5">
    <w:name w:val="Grid Table 5 Dark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EF0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4ACB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4ACB6" w:themeFill="accent5"/>
      </w:tcPr>
    </w:tblStylePr>
    <w:tblStylePr w:type="band1Vert">
      <w:tblPr/>
      <w:tcPr>
        <w:shd w:val="clear" w:color="auto" w:fill="CDDDE1" w:themeFill="accent5" w:themeFillTint="66"/>
      </w:tcPr>
    </w:tblStylePr>
    <w:tblStylePr w:type="band1Horz">
      <w:tblPr/>
      <w:tcPr>
        <w:shd w:val="clear" w:color="auto" w:fill="CDDDE1" w:themeFill="accent5" w:themeFillTint="66"/>
      </w:tcPr>
    </w:tblStylePr>
  </w:style>
  <w:style w:type="table" w:styleId="GridTable5Dark-Accent6">
    <w:name w:val="Grid Table 5 Dark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0E6F6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2683C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2683C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2683C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2683C6" w:themeFill="accent6"/>
      </w:tcPr>
    </w:tblStylePr>
    <w:tblStylePr w:type="band1Vert">
      <w:tblPr/>
      <w:tcPr>
        <w:shd w:val="clear" w:color="auto" w:fill="A3CEED" w:themeFill="accent6" w:themeFillTint="66"/>
      </w:tcPr>
    </w:tblStylePr>
    <w:tblStylePr w:type="band1Horz">
      <w:tblPr/>
      <w:tcPr>
        <w:shd w:val="clear" w:color="auto" w:fill="A3CEED" w:themeFill="accent6" w:themeFillTint="66"/>
      </w:tcPr>
    </w:tblStylePr>
  </w:style>
  <w:style w:type="table" w:styleId="GridTable6Colorful">
    <w:name w:val="Grid Table 6 Colorful"/>
    <w:basedOn w:val="TableNormal"/>
    <w:uiPriority w:val="99"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99"/>
    <w:rsid w:val="005B20A3"/>
    <w:rPr>
      <w:color w:val="276E8B" w:themeColor="accent1" w:themeShade="BF"/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  <w:insideV w:val="single" w:sz="4" w:space="0" w:color="7FC0DB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7FC0DB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7FC0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GridTable6Colorful-Accent2">
    <w:name w:val="Grid Table 6 Colorful Accent 2"/>
    <w:basedOn w:val="TableNormal"/>
    <w:uiPriority w:val="99"/>
    <w:rsid w:val="005B20A3"/>
    <w:rPr>
      <w:color w:val="398E98" w:themeColor="accent2" w:themeShade="BF"/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  <w:insideV w:val="single" w:sz="4" w:space="0" w:color="9AD3D9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9AD3D9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AD3D9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GridTable6Colorful-Accent3">
    <w:name w:val="Grid Table 6 Colorful Accent 3"/>
    <w:basedOn w:val="TableNormal"/>
    <w:uiPriority w:val="99"/>
    <w:rsid w:val="005B20A3"/>
    <w:rPr>
      <w:color w:val="4A9A82" w:themeColor="accent3" w:themeShade="BF"/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  <w:insideV w:val="single" w:sz="4" w:space="0" w:color="ACD7CA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ACD7CA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D7CA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GridTable6Colorful-Accent4">
    <w:name w:val="Grid Table 6 Colorful Accent 4"/>
    <w:basedOn w:val="TableNormal"/>
    <w:uiPriority w:val="99"/>
    <w:rsid w:val="005B20A3"/>
    <w:rPr>
      <w:color w:val="5A696A" w:themeColor="accent4" w:themeShade="BF"/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  <w:insideV w:val="single" w:sz="4" w:space="0" w:color="AFB9BB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AFB9BB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FB9B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GridTable6Colorful-Accent5">
    <w:name w:val="Grid Table 6 Colorful Accent 5"/>
    <w:basedOn w:val="TableNormal"/>
    <w:uiPriority w:val="99"/>
    <w:rsid w:val="005B20A3"/>
    <w:rPr>
      <w:color w:val="578793" w:themeColor="accent5" w:themeShade="BF"/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6Colorful-Accent6">
    <w:name w:val="Grid Table 6 Colorful Accent 6"/>
    <w:basedOn w:val="TableNormal"/>
    <w:uiPriority w:val="99"/>
    <w:rsid w:val="005B20A3"/>
    <w:rPr>
      <w:color w:val="1C6194" w:themeColor="accent6" w:themeShade="BF"/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  <w:insideV w:val="single" w:sz="4" w:space="0" w:color="74B5E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74B5E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74B5E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GridTable7Colorful">
    <w:name w:val="Grid Table 7 Colorful"/>
    <w:basedOn w:val="TableNormal"/>
    <w:uiPriority w:val="99"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99"/>
    <w:rsid w:val="005B20A3"/>
    <w:rPr>
      <w:color w:val="276E8B" w:themeColor="accent1" w:themeShade="BF"/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  <w:insideV w:val="single" w:sz="4" w:space="0" w:color="7FC0DB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  <w:tblStylePr w:type="neCell">
      <w:tblPr/>
      <w:tcPr>
        <w:tcBorders>
          <w:bottom w:val="single" w:sz="4" w:space="0" w:color="7FC0DB" w:themeColor="accent1" w:themeTint="99"/>
        </w:tcBorders>
      </w:tcPr>
    </w:tblStylePr>
    <w:tblStylePr w:type="nwCell">
      <w:tblPr/>
      <w:tcPr>
        <w:tcBorders>
          <w:bottom w:val="single" w:sz="4" w:space="0" w:color="7FC0DB" w:themeColor="accent1" w:themeTint="99"/>
        </w:tcBorders>
      </w:tcPr>
    </w:tblStylePr>
    <w:tblStylePr w:type="seCell">
      <w:tblPr/>
      <w:tcPr>
        <w:tcBorders>
          <w:top w:val="single" w:sz="4" w:space="0" w:color="7FC0DB" w:themeColor="accent1" w:themeTint="99"/>
        </w:tcBorders>
      </w:tcPr>
    </w:tblStylePr>
    <w:tblStylePr w:type="swCell">
      <w:tblPr/>
      <w:tcPr>
        <w:tcBorders>
          <w:top w:val="single" w:sz="4" w:space="0" w:color="7FC0DB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99"/>
    <w:rsid w:val="005B20A3"/>
    <w:rPr>
      <w:color w:val="398E98" w:themeColor="accent2" w:themeShade="BF"/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  <w:insideV w:val="single" w:sz="4" w:space="0" w:color="9AD3D9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  <w:tblStylePr w:type="neCell">
      <w:tblPr/>
      <w:tcPr>
        <w:tcBorders>
          <w:bottom w:val="single" w:sz="4" w:space="0" w:color="9AD3D9" w:themeColor="accent2" w:themeTint="99"/>
        </w:tcBorders>
      </w:tcPr>
    </w:tblStylePr>
    <w:tblStylePr w:type="nwCell">
      <w:tblPr/>
      <w:tcPr>
        <w:tcBorders>
          <w:bottom w:val="single" w:sz="4" w:space="0" w:color="9AD3D9" w:themeColor="accent2" w:themeTint="99"/>
        </w:tcBorders>
      </w:tcPr>
    </w:tblStylePr>
    <w:tblStylePr w:type="seCell">
      <w:tblPr/>
      <w:tcPr>
        <w:tcBorders>
          <w:top w:val="single" w:sz="4" w:space="0" w:color="9AD3D9" w:themeColor="accent2" w:themeTint="99"/>
        </w:tcBorders>
      </w:tcPr>
    </w:tblStylePr>
    <w:tblStylePr w:type="swCell">
      <w:tblPr/>
      <w:tcPr>
        <w:tcBorders>
          <w:top w:val="single" w:sz="4" w:space="0" w:color="9AD3D9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99"/>
    <w:rsid w:val="005B20A3"/>
    <w:rPr>
      <w:color w:val="4A9A82" w:themeColor="accent3" w:themeShade="BF"/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  <w:insideV w:val="single" w:sz="4" w:space="0" w:color="ACD7CA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  <w:tblStylePr w:type="neCell">
      <w:tblPr/>
      <w:tcPr>
        <w:tcBorders>
          <w:bottom w:val="single" w:sz="4" w:space="0" w:color="ACD7CA" w:themeColor="accent3" w:themeTint="99"/>
        </w:tcBorders>
      </w:tcPr>
    </w:tblStylePr>
    <w:tblStylePr w:type="nwCell">
      <w:tblPr/>
      <w:tcPr>
        <w:tcBorders>
          <w:bottom w:val="single" w:sz="4" w:space="0" w:color="ACD7CA" w:themeColor="accent3" w:themeTint="99"/>
        </w:tcBorders>
      </w:tcPr>
    </w:tblStylePr>
    <w:tblStylePr w:type="seCell">
      <w:tblPr/>
      <w:tcPr>
        <w:tcBorders>
          <w:top w:val="single" w:sz="4" w:space="0" w:color="ACD7CA" w:themeColor="accent3" w:themeTint="99"/>
        </w:tcBorders>
      </w:tcPr>
    </w:tblStylePr>
    <w:tblStylePr w:type="swCell">
      <w:tblPr/>
      <w:tcPr>
        <w:tcBorders>
          <w:top w:val="single" w:sz="4" w:space="0" w:color="ACD7CA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99"/>
    <w:rsid w:val="005B20A3"/>
    <w:rPr>
      <w:color w:val="5A696A" w:themeColor="accent4" w:themeShade="BF"/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  <w:insideV w:val="single" w:sz="4" w:space="0" w:color="AFB9BB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  <w:tblStylePr w:type="neCell">
      <w:tblPr/>
      <w:tcPr>
        <w:tcBorders>
          <w:bottom w:val="single" w:sz="4" w:space="0" w:color="AFB9BB" w:themeColor="accent4" w:themeTint="99"/>
        </w:tcBorders>
      </w:tcPr>
    </w:tblStylePr>
    <w:tblStylePr w:type="nwCell">
      <w:tblPr/>
      <w:tcPr>
        <w:tcBorders>
          <w:bottom w:val="single" w:sz="4" w:space="0" w:color="AFB9BB" w:themeColor="accent4" w:themeTint="99"/>
        </w:tcBorders>
      </w:tcPr>
    </w:tblStylePr>
    <w:tblStylePr w:type="seCell">
      <w:tblPr/>
      <w:tcPr>
        <w:tcBorders>
          <w:top w:val="single" w:sz="4" w:space="0" w:color="AFB9BB" w:themeColor="accent4" w:themeTint="99"/>
        </w:tcBorders>
      </w:tcPr>
    </w:tblStylePr>
    <w:tblStylePr w:type="swCell">
      <w:tblPr/>
      <w:tcPr>
        <w:tcBorders>
          <w:top w:val="single" w:sz="4" w:space="0" w:color="AFB9BB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99"/>
    <w:rsid w:val="005B20A3"/>
    <w:rPr>
      <w:color w:val="578793" w:themeColor="accent5" w:themeShade="BF"/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bottom w:val="single" w:sz="4" w:space="0" w:color="B5CDD3" w:themeColor="accent5" w:themeTint="99"/>
        </w:tcBorders>
      </w:tcPr>
    </w:tblStylePr>
    <w:tblStylePr w:type="nwCell">
      <w:tblPr/>
      <w:tcPr>
        <w:tcBorders>
          <w:bottom w:val="single" w:sz="4" w:space="0" w:color="B5CDD3" w:themeColor="accent5" w:themeTint="99"/>
        </w:tcBorders>
      </w:tcPr>
    </w:tblStylePr>
    <w:tblStylePr w:type="seCell">
      <w:tblPr/>
      <w:tcPr>
        <w:tcBorders>
          <w:top w:val="single" w:sz="4" w:space="0" w:color="B5CDD3" w:themeColor="accent5" w:themeTint="99"/>
        </w:tcBorders>
      </w:tcPr>
    </w:tblStylePr>
    <w:tblStylePr w:type="swCell">
      <w:tblPr/>
      <w:tcPr>
        <w:tcBorders>
          <w:top w:val="single" w:sz="4" w:space="0" w:color="B5CDD3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99"/>
    <w:rsid w:val="005B20A3"/>
    <w:rPr>
      <w:color w:val="1C6194" w:themeColor="accent6" w:themeShade="BF"/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  <w:insideV w:val="single" w:sz="4" w:space="0" w:color="74B5E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  <w:tblStylePr w:type="neCell">
      <w:tblPr/>
      <w:tcPr>
        <w:tcBorders>
          <w:bottom w:val="single" w:sz="4" w:space="0" w:color="74B5E4" w:themeColor="accent6" w:themeTint="99"/>
        </w:tcBorders>
      </w:tcPr>
    </w:tblStylePr>
    <w:tblStylePr w:type="nwCell">
      <w:tblPr/>
      <w:tcPr>
        <w:tcBorders>
          <w:bottom w:val="single" w:sz="4" w:space="0" w:color="74B5E4" w:themeColor="accent6" w:themeTint="99"/>
        </w:tcBorders>
      </w:tcPr>
    </w:tblStylePr>
    <w:tblStylePr w:type="seCell">
      <w:tblPr/>
      <w:tcPr>
        <w:tcBorders>
          <w:top w:val="single" w:sz="4" w:space="0" w:color="74B5E4" w:themeColor="accent6" w:themeTint="99"/>
        </w:tcBorders>
      </w:tcPr>
    </w:tblStylePr>
    <w:tblStylePr w:type="swCell">
      <w:tblPr/>
      <w:tcPr>
        <w:tcBorders>
          <w:top w:val="single" w:sz="4" w:space="0" w:color="74B5E4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rsid w:val="005B20A3"/>
    <w:rPr>
      <w:color w:val="2B579A"/>
      <w:shd w:val="clear" w:color="auto" w:fill="E1DFDD"/>
      <w:lang w:val="en-GB"/>
    </w:rPr>
  </w:style>
  <w:style w:type="paragraph" w:styleId="Header">
    <w:name w:val="header"/>
    <w:basedOn w:val="Normal"/>
    <w:link w:val="HeaderChar"/>
    <w:uiPriority w:val="99"/>
    <w:rsid w:val="005B20A3"/>
    <w:pPr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5B20A3"/>
    <w:rPr>
      <w:lang w:val="en-GB"/>
    </w:rPr>
  </w:style>
  <w:style w:type="paragraph" w:customStyle="1" w:styleId="Heading1NoNumber">
    <w:name w:val="Heading 1 No Number"/>
    <w:basedOn w:val="Heading1"/>
    <w:next w:val="Normal"/>
    <w:uiPriority w:val="1"/>
    <w:qFormat/>
    <w:rsid w:val="00BF4022"/>
    <w:pPr>
      <w:numPr>
        <w:numId w:val="14"/>
      </w:numPr>
    </w:pPr>
    <w:rPr>
      <w:rFonts w:asciiTheme="majorHAnsi" w:hAnsiTheme="majorHAnsi"/>
    </w:rPr>
  </w:style>
  <w:style w:type="paragraph" w:customStyle="1" w:styleId="Heading2NoNumber">
    <w:name w:val="Heading 2 No Number"/>
    <w:basedOn w:val="Heading2"/>
    <w:next w:val="Normal"/>
    <w:uiPriority w:val="1"/>
    <w:qFormat/>
    <w:rsid w:val="005B20A3"/>
    <w:pPr>
      <w:numPr>
        <w:numId w:val="14"/>
      </w:numPr>
      <w:spacing w:before="280"/>
    </w:pPr>
  </w:style>
  <w:style w:type="paragraph" w:customStyle="1" w:styleId="Heading3NoNumber">
    <w:name w:val="Heading 3 No Number"/>
    <w:basedOn w:val="Heading3"/>
    <w:next w:val="Normal"/>
    <w:uiPriority w:val="1"/>
    <w:qFormat/>
    <w:rsid w:val="005B20A3"/>
    <w:pPr>
      <w:numPr>
        <w:numId w:val="14"/>
      </w:numPr>
    </w:pPr>
  </w:style>
  <w:style w:type="paragraph" w:customStyle="1" w:styleId="Heading4NoNumber">
    <w:name w:val="Heading 4 No Number"/>
    <w:basedOn w:val="Heading4"/>
    <w:next w:val="Normal"/>
    <w:uiPriority w:val="1"/>
    <w:rsid w:val="005B20A3"/>
    <w:pPr>
      <w:numPr>
        <w:numId w:val="14"/>
      </w:numPr>
    </w:pPr>
  </w:style>
  <w:style w:type="character" w:customStyle="1" w:styleId="Heading5Char">
    <w:name w:val="Heading 5 Char"/>
    <w:basedOn w:val="DefaultParagraphFont"/>
    <w:link w:val="Heading5"/>
    <w:semiHidden/>
    <w:rsid w:val="005B20A3"/>
    <w:rPr>
      <w:rFonts w:ascii="Courier New" w:hAnsi="Courier New"/>
      <w:b/>
      <w:sz w:val="20"/>
      <w:szCs w:val="20"/>
    </w:rPr>
  </w:style>
  <w:style w:type="paragraph" w:customStyle="1" w:styleId="Heading5NoNumber">
    <w:name w:val="Heading 5 No Number"/>
    <w:basedOn w:val="Heading5"/>
    <w:next w:val="Normal"/>
    <w:uiPriority w:val="1"/>
    <w:qFormat/>
    <w:rsid w:val="005B20A3"/>
    <w:pPr>
      <w:numPr>
        <w:numId w:val="14"/>
      </w:numPr>
      <w:spacing w:before="320" w:after="30"/>
    </w:pPr>
    <w:rPr>
      <w:i/>
      <w:sz w:val="22"/>
    </w:rPr>
  </w:style>
  <w:style w:type="paragraph" w:customStyle="1" w:styleId="Heading6NoNumber">
    <w:name w:val="Heading 6 No Number"/>
    <w:basedOn w:val="Heading6"/>
    <w:next w:val="Normal"/>
    <w:uiPriority w:val="1"/>
    <w:qFormat/>
    <w:rsid w:val="005B20A3"/>
    <w:pPr>
      <w:numPr>
        <w:numId w:val="14"/>
      </w:numPr>
      <w:spacing w:before="320" w:after="30"/>
    </w:pPr>
    <w:rPr>
      <w:sz w:val="22"/>
    </w:rPr>
  </w:style>
  <w:style w:type="character" w:customStyle="1" w:styleId="Heading7Char">
    <w:name w:val="Heading 7 Char"/>
    <w:aliases w:val="Heading 7 Appendix Heading Char"/>
    <w:basedOn w:val="DefaultParagraphFont"/>
    <w:link w:val="Heading7"/>
    <w:uiPriority w:val="10"/>
    <w:rsid w:val="005B20A3"/>
    <w:rPr>
      <w:rFonts w:ascii="Courier New" w:hAnsi="Courier New"/>
      <w:iCs/>
      <w:color w:val="3494BA" w:themeColor="accent1"/>
      <w:sz w:val="44"/>
      <w:szCs w:val="20"/>
    </w:rPr>
  </w:style>
  <w:style w:type="character" w:customStyle="1" w:styleId="Heading8Char">
    <w:name w:val="Heading 8 Char"/>
    <w:basedOn w:val="DefaultParagraphFont"/>
    <w:link w:val="Heading8"/>
    <w:semiHidden/>
    <w:rsid w:val="005B20A3"/>
    <w:rPr>
      <w:b/>
      <w:sz w:val="20"/>
      <w:szCs w:val="21"/>
      <w:lang w:val="en-GB"/>
    </w:rPr>
  </w:style>
  <w:style w:type="character" w:customStyle="1" w:styleId="Heading9Char">
    <w:name w:val="Heading 9 Char"/>
    <w:basedOn w:val="DefaultParagraphFont"/>
    <w:link w:val="Heading9"/>
    <w:semiHidden/>
    <w:rsid w:val="005B20A3"/>
    <w:rPr>
      <w:b/>
      <w:iCs/>
      <w:sz w:val="20"/>
      <w:szCs w:val="21"/>
      <w:lang w:val="en-GB"/>
    </w:rPr>
  </w:style>
  <w:style w:type="character" w:styleId="HTMLAcronym">
    <w:name w:val="HTML Acronym"/>
    <w:basedOn w:val="DefaultParagraphFont"/>
    <w:uiPriority w:val="99"/>
    <w:semiHidden/>
    <w:rsid w:val="005B20A3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rsid w:val="005B20A3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5B20A3"/>
    <w:rPr>
      <w:i/>
      <w:iCs/>
      <w:lang w:val="en-GB"/>
    </w:rPr>
  </w:style>
  <w:style w:type="character" w:styleId="HTMLCite">
    <w:name w:val="HTML Cite"/>
    <w:basedOn w:val="DefaultParagraphFont"/>
    <w:uiPriority w:val="99"/>
    <w:semiHidden/>
    <w:rsid w:val="005B20A3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rsid w:val="005B20A3"/>
    <w:rPr>
      <w:rFonts w:asciiTheme="minorHAnsi" w:eastAsiaTheme="minorEastAsia" w:hAnsiTheme="minorHAnsi" w:cstheme="minorBidi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rsid w:val="005B20A3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rsid w:val="005B20A3"/>
    <w:rPr>
      <w:rFonts w:asciiTheme="minorHAnsi" w:eastAsiaTheme="minorEastAsia" w:hAnsiTheme="minorHAnsi" w:cstheme="minorBidi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rsid w:val="005B20A3"/>
    <w:rPr>
      <w:rFonts w:asciiTheme="majorHAnsi" w:eastAsiaTheme="majorEastAsia" w:hAnsiTheme="majorHAnsi" w:cstheme="majorBidi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5B20A3"/>
    <w:rPr>
      <w:rFonts w:asciiTheme="majorHAnsi" w:eastAsiaTheme="majorEastAsia" w:hAnsiTheme="majorHAnsi" w:cstheme="majorBidi"/>
      <w:lang w:val="en-GB"/>
    </w:rPr>
  </w:style>
  <w:style w:type="character" w:styleId="HTMLSample">
    <w:name w:val="HTML Sample"/>
    <w:basedOn w:val="DefaultParagraphFont"/>
    <w:uiPriority w:val="99"/>
    <w:semiHidden/>
    <w:rsid w:val="005B20A3"/>
    <w:rPr>
      <w:rFonts w:asciiTheme="minorHAnsi" w:eastAsiaTheme="minorEastAsia" w:hAnsiTheme="minorHAnsi" w:cstheme="minorBidi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rsid w:val="005B20A3"/>
    <w:rPr>
      <w:rFonts w:asciiTheme="minorHAnsi" w:eastAsiaTheme="minorEastAsia" w:hAnsiTheme="minorHAnsi" w:cstheme="minorBidi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rsid w:val="005B20A3"/>
    <w:rPr>
      <w:i/>
      <w:iCs/>
      <w:lang w:val="en-GB"/>
    </w:rPr>
  </w:style>
  <w:style w:type="character" w:styleId="Hyperlink">
    <w:name w:val="Hyperlink"/>
    <w:basedOn w:val="DefaultParagraphFont"/>
    <w:uiPriority w:val="99"/>
    <w:unhideWhenUsed/>
    <w:rsid w:val="005B20A3"/>
    <w:rPr>
      <w:rFonts w:asciiTheme="minorHAnsi" w:eastAsiaTheme="minorEastAsia" w:hAnsiTheme="minorHAnsi" w:cstheme="minorBidi"/>
      <w:color w:val="auto"/>
      <w:u w:val="single"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rsid w:val="005B20A3"/>
    <w:pPr>
      <w:ind w:left="200" w:hanging="200"/>
    </w:pPr>
  </w:style>
  <w:style w:type="paragraph" w:styleId="Index2">
    <w:name w:val="index 2"/>
    <w:basedOn w:val="Normal"/>
    <w:next w:val="Normal"/>
    <w:autoRedefine/>
    <w:uiPriority w:val="99"/>
    <w:semiHidden/>
    <w:rsid w:val="005B20A3"/>
    <w:pPr>
      <w:ind w:left="400" w:hanging="200"/>
    </w:pPr>
  </w:style>
  <w:style w:type="paragraph" w:styleId="Index3">
    <w:name w:val="index 3"/>
    <w:basedOn w:val="Normal"/>
    <w:next w:val="Normal"/>
    <w:autoRedefine/>
    <w:uiPriority w:val="99"/>
    <w:semiHidden/>
    <w:rsid w:val="005B20A3"/>
    <w:pPr>
      <w:ind w:left="600" w:hanging="200"/>
    </w:pPr>
  </w:style>
  <w:style w:type="paragraph" w:styleId="Index4">
    <w:name w:val="index 4"/>
    <w:basedOn w:val="Normal"/>
    <w:next w:val="Normal"/>
    <w:autoRedefine/>
    <w:uiPriority w:val="99"/>
    <w:semiHidden/>
    <w:rsid w:val="005B20A3"/>
    <w:pPr>
      <w:ind w:left="800" w:hanging="200"/>
    </w:pPr>
  </w:style>
  <w:style w:type="paragraph" w:styleId="Index5">
    <w:name w:val="index 5"/>
    <w:basedOn w:val="Normal"/>
    <w:next w:val="Normal"/>
    <w:autoRedefine/>
    <w:uiPriority w:val="99"/>
    <w:semiHidden/>
    <w:rsid w:val="005B20A3"/>
    <w:pPr>
      <w:ind w:left="1000" w:hanging="200"/>
    </w:pPr>
  </w:style>
  <w:style w:type="paragraph" w:styleId="Index6">
    <w:name w:val="index 6"/>
    <w:basedOn w:val="Normal"/>
    <w:next w:val="Normal"/>
    <w:autoRedefine/>
    <w:uiPriority w:val="99"/>
    <w:semiHidden/>
    <w:rsid w:val="005B20A3"/>
    <w:pPr>
      <w:ind w:left="1200" w:hanging="200"/>
    </w:pPr>
  </w:style>
  <w:style w:type="paragraph" w:styleId="Index7">
    <w:name w:val="index 7"/>
    <w:basedOn w:val="Normal"/>
    <w:next w:val="Normal"/>
    <w:autoRedefine/>
    <w:uiPriority w:val="99"/>
    <w:semiHidden/>
    <w:rsid w:val="005B20A3"/>
    <w:pPr>
      <w:ind w:left="1400" w:hanging="200"/>
    </w:pPr>
  </w:style>
  <w:style w:type="paragraph" w:styleId="Index8">
    <w:name w:val="index 8"/>
    <w:basedOn w:val="Normal"/>
    <w:next w:val="Normal"/>
    <w:autoRedefine/>
    <w:uiPriority w:val="99"/>
    <w:semiHidden/>
    <w:rsid w:val="005B20A3"/>
    <w:pPr>
      <w:ind w:left="1600" w:hanging="200"/>
    </w:pPr>
  </w:style>
  <w:style w:type="paragraph" w:styleId="Index9">
    <w:name w:val="index 9"/>
    <w:basedOn w:val="Normal"/>
    <w:next w:val="Normal"/>
    <w:autoRedefine/>
    <w:uiPriority w:val="99"/>
    <w:semiHidden/>
    <w:rsid w:val="005B20A3"/>
    <w:pPr>
      <w:ind w:left="1800" w:hanging="200"/>
    </w:pPr>
  </w:style>
  <w:style w:type="paragraph" w:styleId="IndexHeading">
    <w:name w:val="index heading"/>
    <w:basedOn w:val="Normal"/>
    <w:next w:val="Index1"/>
    <w:uiPriority w:val="99"/>
    <w:semiHidden/>
    <w:rsid w:val="005B20A3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99"/>
    <w:semiHidden/>
    <w:qFormat/>
    <w:rsid w:val="005B20A3"/>
    <w:rPr>
      <w:i/>
      <w:iCs/>
      <w:color w:val="3494BA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99"/>
    <w:semiHidden/>
    <w:qFormat/>
    <w:rsid w:val="005B20A3"/>
    <w:pPr>
      <w:pBdr>
        <w:top w:val="single" w:sz="4" w:space="10" w:color="3494BA" w:themeColor="accent1"/>
        <w:bottom w:val="single" w:sz="4" w:space="10" w:color="3494BA" w:themeColor="accent1"/>
      </w:pBdr>
      <w:spacing w:before="360" w:after="360"/>
      <w:ind w:left="864" w:right="864"/>
      <w:jc w:val="center"/>
    </w:pPr>
    <w:rPr>
      <w:i/>
      <w:iCs/>
      <w:color w:val="3494BA" w:themeColor="accent1"/>
    </w:rPr>
  </w:style>
  <w:style w:type="character" w:customStyle="1" w:styleId="IntenseQuoteChar">
    <w:name w:val="Intense Quote Char"/>
    <w:basedOn w:val="DefaultParagraphFont"/>
    <w:link w:val="IntenseQuote"/>
    <w:uiPriority w:val="99"/>
    <w:semiHidden/>
    <w:rsid w:val="005B20A3"/>
    <w:rPr>
      <w:i/>
      <w:iCs/>
      <w:color w:val="3494BA" w:themeColor="accent1"/>
      <w:lang w:val="en-GB"/>
    </w:rPr>
  </w:style>
  <w:style w:type="character" w:styleId="IntenseReference">
    <w:name w:val="Intense Reference"/>
    <w:basedOn w:val="DefaultParagraphFont"/>
    <w:uiPriority w:val="99"/>
    <w:semiHidden/>
    <w:qFormat/>
    <w:rsid w:val="005B20A3"/>
    <w:rPr>
      <w:b/>
      <w:bCs/>
      <w:smallCaps/>
      <w:color w:val="3494BA" w:themeColor="accent1"/>
      <w:spacing w:val="5"/>
      <w:lang w:val="en-GB"/>
    </w:rPr>
  </w:style>
  <w:style w:type="paragraph" w:customStyle="1" w:styleId="IntroText">
    <w:name w:val="Intro Text"/>
    <w:basedOn w:val="Normal"/>
    <w:next w:val="Normal"/>
    <w:uiPriority w:val="12"/>
    <w:semiHidden/>
    <w:rsid w:val="005B20A3"/>
    <w:pPr>
      <w:spacing w:line="280" w:lineRule="atLeast"/>
    </w:pPr>
    <w:rPr>
      <w:sz w:val="28"/>
    </w:rPr>
  </w:style>
  <w:style w:type="table" w:styleId="LightGrid">
    <w:name w:val="Light Grid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3494BA" w:themeColor="accent1"/>
        <w:left w:val="single" w:sz="8" w:space="0" w:color="3494BA" w:themeColor="accent1"/>
        <w:bottom w:val="single" w:sz="8" w:space="0" w:color="3494BA" w:themeColor="accent1"/>
        <w:right w:val="single" w:sz="8" w:space="0" w:color="3494BA" w:themeColor="accent1"/>
        <w:insideH w:val="single" w:sz="8" w:space="0" w:color="3494BA" w:themeColor="accent1"/>
        <w:insideV w:val="single" w:sz="8" w:space="0" w:color="3494BA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18" w:space="0" w:color="3494BA" w:themeColor="accent1"/>
          <w:right w:val="single" w:sz="8" w:space="0" w:color="3494BA" w:themeColor="accent1"/>
          <w:insideH w:val="nil"/>
          <w:insideV w:val="single" w:sz="8" w:space="0" w:color="3494BA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  <w:insideH w:val="nil"/>
          <w:insideV w:val="single" w:sz="8" w:space="0" w:color="3494BA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</w:tcPr>
    </w:tblStylePr>
    <w:tblStylePr w:type="band1Vert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  <w:shd w:val="clear" w:color="auto" w:fill="CAE5F0" w:themeFill="accent1" w:themeFillTint="3F"/>
      </w:tcPr>
    </w:tblStylePr>
    <w:tblStylePr w:type="band1Horz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  <w:insideV w:val="single" w:sz="8" w:space="0" w:color="3494BA" w:themeColor="accent1"/>
        </w:tcBorders>
        <w:shd w:val="clear" w:color="auto" w:fill="CAE5F0" w:themeFill="accent1" w:themeFillTint="3F"/>
      </w:tcPr>
    </w:tblStylePr>
    <w:tblStylePr w:type="band2Horz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  <w:insideV w:val="single" w:sz="8" w:space="0" w:color="3494BA" w:themeColor="accent1"/>
        </w:tcBorders>
      </w:tcPr>
    </w:tblStylePr>
  </w:style>
  <w:style w:type="table" w:styleId="LightGrid-Accent2">
    <w:name w:val="Light Grid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8B6C0" w:themeColor="accent2"/>
        <w:left w:val="single" w:sz="8" w:space="0" w:color="58B6C0" w:themeColor="accent2"/>
        <w:bottom w:val="single" w:sz="8" w:space="0" w:color="58B6C0" w:themeColor="accent2"/>
        <w:right w:val="single" w:sz="8" w:space="0" w:color="58B6C0" w:themeColor="accent2"/>
        <w:insideH w:val="single" w:sz="8" w:space="0" w:color="58B6C0" w:themeColor="accent2"/>
        <w:insideV w:val="single" w:sz="8" w:space="0" w:color="58B6C0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18" w:space="0" w:color="58B6C0" w:themeColor="accent2"/>
          <w:right w:val="single" w:sz="8" w:space="0" w:color="58B6C0" w:themeColor="accent2"/>
          <w:insideH w:val="nil"/>
          <w:insideV w:val="single" w:sz="8" w:space="0" w:color="58B6C0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  <w:insideH w:val="nil"/>
          <w:insideV w:val="single" w:sz="8" w:space="0" w:color="58B6C0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</w:tcPr>
    </w:tblStylePr>
    <w:tblStylePr w:type="band1Vert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  <w:shd w:val="clear" w:color="auto" w:fill="D5ECEF" w:themeFill="accent2" w:themeFillTint="3F"/>
      </w:tcPr>
    </w:tblStylePr>
    <w:tblStylePr w:type="band1Horz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  <w:insideV w:val="single" w:sz="8" w:space="0" w:color="58B6C0" w:themeColor="accent2"/>
        </w:tcBorders>
        <w:shd w:val="clear" w:color="auto" w:fill="D5ECEF" w:themeFill="accent2" w:themeFillTint="3F"/>
      </w:tcPr>
    </w:tblStylePr>
    <w:tblStylePr w:type="band2Horz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  <w:insideV w:val="single" w:sz="8" w:space="0" w:color="58B6C0" w:themeColor="accent2"/>
        </w:tcBorders>
      </w:tcPr>
    </w:tblStylePr>
  </w:style>
  <w:style w:type="table" w:styleId="LightGrid-Accent3">
    <w:name w:val="Light Grid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75BDA7" w:themeColor="accent3"/>
        <w:left w:val="single" w:sz="8" w:space="0" w:color="75BDA7" w:themeColor="accent3"/>
        <w:bottom w:val="single" w:sz="8" w:space="0" w:color="75BDA7" w:themeColor="accent3"/>
        <w:right w:val="single" w:sz="8" w:space="0" w:color="75BDA7" w:themeColor="accent3"/>
        <w:insideH w:val="single" w:sz="8" w:space="0" w:color="75BDA7" w:themeColor="accent3"/>
        <w:insideV w:val="single" w:sz="8" w:space="0" w:color="75BDA7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18" w:space="0" w:color="75BDA7" w:themeColor="accent3"/>
          <w:right w:val="single" w:sz="8" w:space="0" w:color="75BDA7" w:themeColor="accent3"/>
          <w:insideH w:val="nil"/>
          <w:insideV w:val="single" w:sz="8" w:space="0" w:color="75BDA7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  <w:insideH w:val="nil"/>
          <w:insideV w:val="single" w:sz="8" w:space="0" w:color="75BDA7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</w:tcPr>
    </w:tblStylePr>
    <w:tblStylePr w:type="band1Vert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  <w:shd w:val="clear" w:color="auto" w:fill="DCEEE9" w:themeFill="accent3" w:themeFillTint="3F"/>
      </w:tcPr>
    </w:tblStylePr>
    <w:tblStylePr w:type="band1Horz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  <w:insideV w:val="single" w:sz="8" w:space="0" w:color="75BDA7" w:themeColor="accent3"/>
        </w:tcBorders>
        <w:shd w:val="clear" w:color="auto" w:fill="DCEEE9" w:themeFill="accent3" w:themeFillTint="3F"/>
      </w:tcPr>
    </w:tblStylePr>
    <w:tblStylePr w:type="band2Horz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  <w:insideV w:val="single" w:sz="8" w:space="0" w:color="75BDA7" w:themeColor="accent3"/>
        </w:tcBorders>
      </w:tcPr>
    </w:tblStylePr>
  </w:style>
  <w:style w:type="table" w:styleId="LightGrid-Accent4">
    <w:name w:val="Light Grid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7A8C8E" w:themeColor="accent4"/>
        <w:left w:val="single" w:sz="8" w:space="0" w:color="7A8C8E" w:themeColor="accent4"/>
        <w:bottom w:val="single" w:sz="8" w:space="0" w:color="7A8C8E" w:themeColor="accent4"/>
        <w:right w:val="single" w:sz="8" w:space="0" w:color="7A8C8E" w:themeColor="accent4"/>
        <w:insideH w:val="single" w:sz="8" w:space="0" w:color="7A8C8E" w:themeColor="accent4"/>
        <w:insideV w:val="single" w:sz="8" w:space="0" w:color="7A8C8E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18" w:space="0" w:color="7A8C8E" w:themeColor="accent4"/>
          <w:right w:val="single" w:sz="8" w:space="0" w:color="7A8C8E" w:themeColor="accent4"/>
          <w:insideH w:val="nil"/>
          <w:insideV w:val="single" w:sz="8" w:space="0" w:color="7A8C8E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  <w:insideH w:val="nil"/>
          <w:insideV w:val="single" w:sz="8" w:space="0" w:color="7A8C8E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</w:tcPr>
    </w:tblStylePr>
    <w:tblStylePr w:type="band1Vert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  <w:shd w:val="clear" w:color="auto" w:fill="DEE2E3" w:themeFill="accent4" w:themeFillTint="3F"/>
      </w:tcPr>
    </w:tblStylePr>
    <w:tblStylePr w:type="band1Horz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  <w:insideV w:val="single" w:sz="8" w:space="0" w:color="7A8C8E" w:themeColor="accent4"/>
        </w:tcBorders>
        <w:shd w:val="clear" w:color="auto" w:fill="DEE2E3" w:themeFill="accent4" w:themeFillTint="3F"/>
      </w:tcPr>
    </w:tblStylePr>
    <w:tblStylePr w:type="band2Horz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  <w:insideV w:val="single" w:sz="8" w:space="0" w:color="7A8C8E" w:themeColor="accent4"/>
        </w:tcBorders>
      </w:tcPr>
    </w:tblStylePr>
  </w:style>
  <w:style w:type="table" w:styleId="LightGrid-Accent5">
    <w:name w:val="Light Grid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  <w:insideH w:val="single" w:sz="8" w:space="0" w:color="84ACB6" w:themeColor="accent5"/>
        <w:insideV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18" w:space="0" w:color="84ACB6" w:themeColor="accent5"/>
          <w:right w:val="single" w:sz="8" w:space="0" w:color="84ACB6" w:themeColor="accent5"/>
          <w:insideH w:val="nil"/>
          <w:insideV w:val="single" w:sz="8" w:space="0" w:color="84ACB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H w:val="nil"/>
          <w:insideV w:val="single" w:sz="8" w:space="0" w:color="84ACB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band1Vert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  <w:shd w:val="clear" w:color="auto" w:fill="E0EAED" w:themeFill="accent5" w:themeFillTint="3F"/>
      </w:tcPr>
    </w:tblStylePr>
    <w:tblStylePr w:type="band1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V w:val="single" w:sz="8" w:space="0" w:color="84ACB6" w:themeColor="accent5"/>
        </w:tcBorders>
        <w:shd w:val="clear" w:color="auto" w:fill="E0EAED" w:themeFill="accent5" w:themeFillTint="3F"/>
      </w:tcPr>
    </w:tblStylePr>
    <w:tblStylePr w:type="band2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V w:val="single" w:sz="8" w:space="0" w:color="84ACB6" w:themeColor="accent5"/>
        </w:tcBorders>
      </w:tcPr>
    </w:tblStylePr>
  </w:style>
  <w:style w:type="table" w:styleId="LightGrid-Accent6">
    <w:name w:val="Light Grid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2683C6" w:themeColor="accent6"/>
        <w:left w:val="single" w:sz="8" w:space="0" w:color="2683C6" w:themeColor="accent6"/>
        <w:bottom w:val="single" w:sz="8" w:space="0" w:color="2683C6" w:themeColor="accent6"/>
        <w:right w:val="single" w:sz="8" w:space="0" w:color="2683C6" w:themeColor="accent6"/>
        <w:insideH w:val="single" w:sz="8" w:space="0" w:color="2683C6" w:themeColor="accent6"/>
        <w:insideV w:val="single" w:sz="8" w:space="0" w:color="2683C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18" w:space="0" w:color="2683C6" w:themeColor="accent6"/>
          <w:right w:val="single" w:sz="8" w:space="0" w:color="2683C6" w:themeColor="accent6"/>
          <w:insideH w:val="nil"/>
          <w:insideV w:val="single" w:sz="8" w:space="0" w:color="2683C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  <w:insideH w:val="nil"/>
          <w:insideV w:val="single" w:sz="8" w:space="0" w:color="2683C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</w:tcPr>
    </w:tblStylePr>
    <w:tblStylePr w:type="band1Vert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  <w:shd w:val="clear" w:color="auto" w:fill="C5E0F4" w:themeFill="accent6" w:themeFillTint="3F"/>
      </w:tcPr>
    </w:tblStylePr>
    <w:tblStylePr w:type="band1Horz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  <w:insideV w:val="single" w:sz="8" w:space="0" w:color="2683C6" w:themeColor="accent6"/>
        </w:tcBorders>
        <w:shd w:val="clear" w:color="auto" w:fill="C5E0F4" w:themeFill="accent6" w:themeFillTint="3F"/>
      </w:tcPr>
    </w:tblStylePr>
    <w:tblStylePr w:type="band2Horz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  <w:insideV w:val="single" w:sz="8" w:space="0" w:color="2683C6" w:themeColor="accent6"/>
        </w:tcBorders>
      </w:tcPr>
    </w:tblStylePr>
  </w:style>
  <w:style w:type="table" w:styleId="LightList">
    <w:name w:val="Light List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3494BA" w:themeColor="accent1"/>
        <w:left w:val="single" w:sz="8" w:space="0" w:color="3494BA" w:themeColor="accent1"/>
        <w:bottom w:val="single" w:sz="8" w:space="0" w:color="3494BA" w:themeColor="accent1"/>
        <w:right w:val="single" w:sz="8" w:space="0" w:color="3494BA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3494BA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</w:tcPr>
    </w:tblStylePr>
    <w:tblStylePr w:type="band1Horz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</w:tcPr>
    </w:tblStylePr>
  </w:style>
  <w:style w:type="table" w:styleId="LightList-Accent2">
    <w:name w:val="Light List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8B6C0" w:themeColor="accent2"/>
        <w:left w:val="single" w:sz="8" w:space="0" w:color="58B6C0" w:themeColor="accent2"/>
        <w:bottom w:val="single" w:sz="8" w:space="0" w:color="58B6C0" w:themeColor="accent2"/>
        <w:right w:val="single" w:sz="8" w:space="0" w:color="58B6C0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58B6C0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</w:tcPr>
    </w:tblStylePr>
    <w:tblStylePr w:type="band1Horz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</w:tcPr>
    </w:tblStylePr>
  </w:style>
  <w:style w:type="table" w:styleId="LightList-Accent3">
    <w:name w:val="Light List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75BDA7" w:themeColor="accent3"/>
        <w:left w:val="single" w:sz="8" w:space="0" w:color="75BDA7" w:themeColor="accent3"/>
        <w:bottom w:val="single" w:sz="8" w:space="0" w:color="75BDA7" w:themeColor="accent3"/>
        <w:right w:val="single" w:sz="8" w:space="0" w:color="75BDA7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5BDA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</w:tcPr>
    </w:tblStylePr>
    <w:tblStylePr w:type="band1Horz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</w:tcPr>
    </w:tblStylePr>
  </w:style>
  <w:style w:type="table" w:styleId="LightList-Accent4">
    <w:name w:val="Light List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7A8C8E" w:themeColor="accent4"/>
        <w:left w:val="single" w:sz="8" w:space="0" w:color="7A8C8E" w:themeColor="accent4"/>
        <w:bottom w:val="single" w:sz="8" w:space="0" w:color="7A8C8E" w:themeColor="accent4"/>
        <w:right w:val="single" w:sz="8" w:space="0" w:color="7A8C8E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A8C8E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</w:tcPr>
    </w:tblStylePr>
    <w:tblStylePr w:type="band1Horz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</w:tcPr>
    </w:tblStylePr>
  </w:style>
  <w:style w:type="table" w:styleId="LightList-Accent5">
    <w:name w:val="Light List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band1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</w:style>
  <w:style w:type="table" w:styleId="LightList-Accent6">
    <w:name w:val="Light List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2683C6" w:themeColor="accent6"/>
        <w:left w:val="single" w:sz="8" w:space="0" w:color="2683C6" w:themeColor="accent6"/>
        <w:bottom w:val="single" w:sz="8" w:space="0" w:color="2683C6" w:themeColor="accent6"/>
        <w:right w:val="single" w:sz="8" w:space="0" w:color="2683C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2683C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</w:tcPr>
    </w:tblStylePr>
    <w:tblStylePr w:type="band1Horz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</w:tcPr>
    </w:tblStylePr>
  </w:style>
  <w:style w:type="table" w:styleId="LightShading">
    <w:name w:val="Light Shading"/>
    <w:basedOn w:val="TableNormal"/>
    <w:uiPriority w:val="99"/>
    <w:semiHidden/>
    <w:unhideWhenUsed/>
    <w:rsid w:val="005B20A3"/>
    <w:rPr>
      <w:color w:val="000000" w:themeColor="text1" w:themeShade="BF"/>
      <w:lang w:eastAsia="en-US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99"/>
    <w:semiHidden/>
    <w:unhideWhenUsed/>
    <w:rsid w:val="005B20A3"/>
    <w:rPr>
      <w:color w:val="276E8B" w:themeColor="accent1" w:themeShade="BF"/>
      <w:lang w:eastAsia="en-US"/>
    </w:rPr>
    <w:tblPr>
      <w:tblStyleRowBandSize w:val="1"/>
      <w:tblStyleColBandSize w:val="1"/>
      <w:tblBorders>
        <w:top w:val="single" w:sz="8" w:space="0" w:color="3494BA" w:themeColor="accent1"/>
        <w:bottom w:val="single" w:sz="8" w:space="0" w:color="3494BA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494BA" w:themeColor="accent1"/>
          <w:left w:val="nil"/>
          <w:bottom w:val="single" w:sz="8" w:space="0" w:color="3494BA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494BA" w:themeColor="accent1"/>
          <w:left w:val="nil"/>
          <w:bottom w:val="single" w:sz="8" w:space="0" w:color="3494BA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AE5F0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AE5F0" w:themeFill="accent1" w:themeFillTint="3F"/>
      </w:tcPr>
    </w:tblStylePr>
  </w:style>
  <w:style w:type="table" w:styleId="LightShading-Accent2">
    <w:name w:val="Light Shading Accent 2"/>
    <w:basedOn w:val="TableNormal"/>
    <w:uiPriority w:val="99"/>
    <w:semiHidden/>
    <w:unhideWhenUsed/>
    <w:rsid w:val="005B20A3"/>
    <w:rPr>
      <w:color w:val="398E98" w:themeColor="accent2" w:themeShade="BF"/>
      <w:lang w:eastAsia="en-US"/>
    </w:rPr>
    <w:tblPr>
      <w:tblStyleRowBandSize w:val="1"/>
      <w:tblStyleColBandSize w:val="1"/>
      <w:tblBorders>
        <w:top w:val="single" w:sz="8" w:space="0" w:color="58B6C0" w:themeColor="accent2"/>
        <w:bottom w:val="single" w:sz="8" w:space="0" w:color="58B6C0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8B6C0" w:themeColor="accent2"/>
          <w:left w:val="nil"/>
          <w:bottom w:val="single" w:sz="8" w:space="0" w:color="58B6C0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8B6C0" w:themeColor="accent2"/>
          <w:left w:val="nil"/>
          <w:bottom w:val="single" w:sz="8" w:space="0" w:color="58B6C0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5ECEF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5ECEF" w:themeFill="accent2" w:themeFillTint="3F"/>
      </w:tcPr>
    </w:tblStylePr>
  </w:style>
  <w:style w:type="table" w:styleId="LightShading-Accent3">
    <w:name w:val="Light Shading Accent 3"/>
    <w:basedOn w:val="TableNormal"/>
    <w:uiPriority w:val="99"/>
    <w:semiHidden/>
    <w:unhideWhenUsed/>
    <w:rsid w:val="005B20A3"/>
    <w:rPr>
      <w:color w:val="4A9A82" w:themeColor="accent3" w:themeShade="BF"/>
      <w:lang w:eastAsia="en-US"/>
    </w:rPr>
    <w:tblPr>
      <w:tblStyleRowBandSize w:val="1"/>
      <w:tblStyleColBandSize w:val="1"/>
      <w:tblBorders>
        <w:top w:val="single" w:sz="8" w:space="0" w:color="75BDA7" w:themeColor="accent3"/>
        <w:bottom w:val="single" w:sz="8" w:space="0" w:color="75BDA7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5BDA7" w:themeColor="accent3"/>
          <w:left w:val="nil"/>
          <w:bottom w:val="single" w:sz="8" w:space="0" w:color="75BDA7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5BDA7" w:themeColor="accent3"/>
          <w:left w:val="nil"/>
          <w:bottom w:val="single" w:sz="8" w:space="0" w:color="75BDA7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EEE9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CEEE9" w:themeFill="accent3" w:themeFillTint="3F"/>
      </w:tcPr>
    </w:tblStylePr>
  </w:style>
  <w:style w:type="table" w:styleId="LightShading-Accent4">
    <w:name w:val="Light Shading Accent 4"/>
    <w:basedOn w:val="TableNormal"/>
    <w:uiPriority w:val="99"/>
    <w:semiHidden/>
    <w:unhideWhenUsed/>
    <w:rsid w:val="005B20A3"/>
    <w:rPr>
      <w:color w:val="5A696A" w:themeColor="accent4" w:themeShade="BF"/>
      <w:lang w:eastAsia="en-US"/>
    </w:rPr>
    <w:tblPr>
      <w:tblStyleRowBandSize w:val="1"/>
      <w:tblStyleColBandSize w:val="1"/>
      <w:tblBorders>
        <w:top w:val="single" w:sz="8" w:space="0" w:color="7A8C8E" w:themeColor="accent4"/>
        <w:bottom w:val="single" w:sz="8" w:space="0" w:color="7A8C8E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A8C8E" w:themeColor="accent4"/>
          <w:left w:val="nil"/>
          <w:bottom w:val="single" w:sz="8" w:space="0" w:color="7A8C8E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A8C8E" w:themeColor="accent4"/>
          <w:left w:val="nil"/>
          <w:bottom w:val="single" w:sz="8" w:space="0" w:color="7A8C8E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EE2E3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EE2E3" w:themeFill="accent4" w:themeFillTint="3F"/>
      </w:tcPr>
    </w:tblStylePr>
  </w:style>
  <w:style w:type="table" w:styleId="LightShading-Accent5">
    <w:name w:val="Light Shading Accent 5"/>
    <w:basedOn w:val="TableNormal"/>
    <w:uiPriority w:val="99"/>
    <w:semiHidden/>
    <w:unhideWhenUsed/>
    <w:rsid w:val="005B20A3"/>
    <w:rPr>
      <w:color w:val="578793" w:themeColor="accent5" w:themeShade="BF"/>
      <w:lang w:eastAsia="en-US"/>
    </w:rPr>
    <w:tblPr>
      <w:tblStyleRowBandSize w:val="1"/>
      <w:tblStyleColBandSize w:val="1"/>
      <w:tblBorders>
        <w:top w:val="single" w:sz="8" w:space="0" w:color="84ACB6" w:themeColor="accent5"/>
        <w:bottom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4ACB6" w:themeColor="accent5"/>
          <w:left w:val="nil"/>
          <w:bottom w:val="single" w:sz="8" w:space="0" w:color="84ACB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4ACB6" w:themeColor="accent5"/>
          <w:left w:val="nil"/>
          <w:bottom w:val="single" w:sz="8" w:space="0" w:color="84ACB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</w:style>
  <w:style w:type="table" w:styleId="LightShading-Accent6">
    <w:name w:val="Light Shading Accent 6"/>
    <w:basedOn w:val="TableNormal"/>
    <w:uiPriority w:val="99"/>
    <w:semiHidden/>
    <w:unhideWhenUsed/>
    <w:rsid w:val="005B20A3"/>
    <w:rPr>
      <w:color w:val="1C6194" w:themeColor="accent6" w:themeShade="BF"/>
      <w:lang w:eastAsia="en-US"/>
    </w:rPr>
    <w:tblPr>
      <w:tblStyleRowBandSize w:val="1"/>
      <w:tblStyleColBandSize w:val="1"/>
      <w:tblBorders>
        <w:top w:val="single" w:sz="8" w:space="0" w:color="2683C6" w:themeColor="accent6"/>
        <w:bottom w:val="single" w:sz="8" w:space="0" w:color="2683C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2683C6" w:themeColor="accent6"/>
          <w:left w:val="nil"/>
          <w:bottom w:val="single" w:sz="8" w:space="0" w:color="2683C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2683C6" w:themeColor="accent6"/>
          <w:left w:val="nil"/>
          <w:bottom w:val="single" w:sz="8" w:space="0" w:color="2683C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5E0F4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5E0F4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rsid w:val="005B20A3"/>
    <w:rPr>
      <w:lang w:val="en-GB"/>
    </w:rPr>
  </w:style>
  <w:style w:type="paragraph" w:styleId="List">
    <w:name w:val="List"/>
    <w:basedOn w:val="Normal"/>
    <w:uiPriority w:val="99"/>
    <w:semiHidden/>
    <w:rsid w:val="005B20A3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rsid w:val="005B20A3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rsid w:val="005B20A3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rsid w:val="005B20A3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rsid w:val="005B20A3"/>
    <w:pPr>
      <w:ind w:left="1415" w:hanging="283"/>
      <w:contextualSpacing/>
    </w:pPr>
  </w:style>
  <w:style w:type="paragraph" w:customStyle="1" w:styleId="ListAlphabet">
    <w:name w:val="List Alphabet"/>
    <w:basedOn w:val="Normal"/>
    <w:uiPriority w:val="3"/>
    <w:semiHidden/>
    <w:rsid w:val="005B20A3"/>
    <w:pPr>
      <w:numPr>
        <w:numId w:val="16"/>
      </w:numPr>
    </w:pPr>
    <w:rPr>
      <w:szCs w:val="24"/>
    </w:rPr>
  </w:style>
  <w:style w:type="paragraph" w:customStyle="1" w:styleId="ListAlphabet2">
    <w:name w:val="List Alphabet 2"/>
    <w:basedOn w:val="Normal"/>
    <w:uiPriority w:val="3"/>
    <w:semiHidden/>
    <w:rsid w:val="005B20A3"/>
    <w:pPr>
      <w:numPr>
        <w:ilvl w:val="1"/>
        <w:numId w:val="16"/>
      </w:numPr>
    </w:pPr>
    <w:rPr>
      <w:szCs w:val="24"/>
    </w:rPr>
  </w:style>
  <w:style w:type="paragraph" w:customStyle="1" w:styleId="ListAlphabet3">
    <w:name w:val="List Alphabet 3"/>
    <w:basedOn w:val="Normal"/>
    <w:uiPriority w:val="3"/>
    <w:semiHidden/>
    <w:rsid w:val="005B20A3"/>
    <w:pPr>
      <w:numPr>
        <w:ilvl w:val="2"/>
        <w:numId w:val="16"/>
      </w:numPr>
    </w:pPr>
    <w:rPr>
      <w:szCs w:val="24"/>
    </w:rPr>
  </w:style>
  <w:style w:type="paragraph" w:styleId="ListBullet">
    <w:name w:val="List Bullet"/>
    <w:basedOn w:val="Normal"/>
    <w:uiPriority w:val="3"/>
    <w:qFormat/>
    <w:rsid w:val="00755748"/>
    <w:pPr>
      <w:numPr>
        <w:numId w:val="17"/>
      </w:numPr>
      <w:spacing w:line="240" w:lineRule="auto"/>
    </w:pPr>
    <w:rPr>
      <w:szCs w:val="24"/>
    </w:rPr>
  </w:style>
  <w:style w:type="paragraph" w:styleId="ListBullet2">
    <w:name w:val="List Bullet 2"/>
    <w:basedOn w:val="Normal"/>
    <w:uiPriority w:val="3"/>
    <w:rsid w:val="005B20A3"/>
    <w:pPr>
      <w:numPr>
        <w:ilvl w:val="1"/>
        <w:numId w:val="17"/>
      </w:numPr>
    </w:pPr>
    <w:rPr>
      <w:szCs w:val="24"/>
    </w:rPr>
  </w:style>
  <w:style w:type="paragraph" w:styleId="ListBullet3">
    <w:name w:val="List Bullet 3"/>
    <w:basedOn w:val="Normal"/>
    <w:uiPriority w:val="3"/>
    <w:rsid w:val="005B20A3"/>
    <w:pPr>
      <w:numPr>
        <w:ilvl w:val="2"/>
        <w:numId w:val="17"/>
      </w:numPr>
    </w:pPr>
    <w:rPr>
      <w:szCs w:val="24"/>
    </w:rPr>
  </w:style>
  <w:style w:type="paragraph" w:styleId="ListBullet4">
    <w:name w:val="List Bullet 4"/>
    <w:basedOn w:val="Normal"/>
    <w:uiPriority w:val="3"/>
    <w:semiHidden/>
    <w:rsid w:val="005B20A3"/>
    <w:pPr>
      <w:numPr>
        <w:numId w:val="18"/>
      </w:numPr>
      <w:contextualSpacing/>
    </w:pPr>
  </w:style>
  <w:style w:type="paragraph" w:styleId="ListBullet5">
    <w:name w:val="List Bullet 5"/>
    <w:basedOn w:val="Normal"/>
    <w:uiPriority w:val="3"/>
    <w:semiHidden/>
    <w:rsid w:val="005B20A3"/>
    <w:pPr>
      <w:numPr>
        <w:numId w:val="19"/>
      </w:numPr>
      <w:contextualSpacing/>
    </w:pPr>
  </w:style>
  <w:style w:type="paragraph" w:customStyle="1" w:styleId="ListBulletNoSpacing">
    <w:name w:val="List Bullet No Spacing"/>
    <w:basedOn w:val="ListBullet"/>
    <w:uiPriority w:val="3"/>
    <w:qFormat/>
    <w:rsid w:val="005B20A3"/>
    <w:pPr>
      <w:numPr>
        <w:numId w:val="28"/>
      </w:numPr>
      <w:spacing w:after="0"/>
    </w:pPr>
  </w:style>
  <w:style w:type="paragraph" w:customStyle="1" w:styleId="ListBulletNoSpacing2">
    <w:name w:val="List Bullet No Spacing 2"/>
    <w:basedOn w:val="ListBullet2"/>
    <w:uiPriority w:val="3"/>
    <w:qFormat/>
    <w:rsid w:val="00655CFD"/>
    <w:pPr>
      <w:numPr>
        <w:numId w:val="28"/>
      </w:numPr>
      <w:spacing w:after="0"/>
    </w:pPr>
  </w:style>
  <w:style w:type="paragraph" w:customStyle="1" w:styleId="ListBulletNoSpacing3">
    <w:name w:val="List Bullet No Spacing 3"/>
    <w:basedOn w:val="ListBullet3"/>
    <w:uiPriority w:val="3"/>
    <w:qFormat/>
    <w:rsid w:val="00655CFD"/>
    <w:pPr>
      <w:numPr>
        <w:numId w:val="28"/>
      </w:numPr>
      <w:spacing w:after="0"/>
    </w:pPr>
  </w:style>
  <w:style w:type="paragraph" w:styleId="ListContinue">
    <w:name w:val="List Continue"/>
    <w:basedOn w:val="Normal"/>
    <w:uiPriority w:val="99"/>
    <w:semiHidden/>
    <w:rsid w:val="005B20A3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rsid w:val="005B20A3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rsid w:val="005B20A3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rsid w:val="005B20A3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rsid w:val="005B20A3"/>
    <w:pPr>
      <w:spacing w:after="120"/>
      <w:ind w:left="1415"/>
      <w:contextualSpacing/>
    </w:pPr>
  </w:style>
  <w:style w:type="paragraph" w:styleId="ListNumber">
    <w:name w:val="List Number"/>
    <w:basedOn w:val="Normal"/>
    <w:uiPriority w:val="3"/>
    <w:qFormat/>
    <w:rsid w:val="00AB1B1B"/>
    <w:pPr>
      <w:numPr>
        <w:numId w:val="20"/>
      </w:numPr>
      <w:spacing w:line="240" w:lineRule="auto"/>
    </w:pPr>
    <w:rPr>
      <w:szCs w:val="24"/>
    </w:rPr>
  </w:style>
  <w:style w:type="paragraph" w:styleId="ListNumber2">
    <w:name w:val="List Number 2"/>
    <w:basedOn w:val="Normal"/>
    <w:uiPriority w:val="3"/>
    <w:rsid w:val="005B20A3"/>
    <w:pPr>
      <w:numPr>
        <w:ilvl w:val="1"/>
        <w:numId w:val="20"/>
      </w:numPr>
    </w:pPr>
    <w:rPr>
      <w:szCs w:val="24"/>
    </w:rPr>
  </w:style>
  <w:style w:type="paragraph" w:styleId="ListNumber3">
    <w:name w:val="List Number 3"/>
    <w:basedOn w:val="Normal"/>
    <w:uiPriority w:val="3"/>
    <w:rsid w:val="005B20A3"/>
    <w:pPr>
      <w:numPr>
        <w:ilvl w:val="2"/>
        <w:numId w:val="20"/>
      </w:numPr>
    </w:pPr>
    <w:rPr>
      <w:szCs w:val="24"/>
    </w:rPr>
  </w:style>
  <w:style w:type="paragraph" w:styleId="ListNumber4">
    <w:name w:val="List Number 4"/>
    <w:basedOn w:val="Normal"/>
    <w:uiPriority w:val="3"/>
    <w:semiHidden/>
    <w:rsid w:val="005B20A3"/>
    <w:pPr>
      <w:numPr>
        <w:numId w:val="21"/>
      </w:numPr>
      <w:contextualSpacing/>
    </w:pPr>
  </w:style>
  <w:style w:type="paragraph" w:styleId="ListNumber5">
    <w:name w:val="List Number 5"/>
    <w:basedOn w:val="Normal"/>
    <w:uiPriority w:val="3"/>
    <w:semiHidden/>
    <w:rsid w:val="005B20A3"/>
    <w:pPr>
      <w:numPr>
        <w:numId w:val="22"/>
      </w:numPr>
      <w:contextualSpacing/>
    </w:pPr>
  </w:style>
  <w:style w:type="paragraph" w:styleId="ListParagraph">
    <w:name w:val="List Paragraph"/>
    <w:basedOn w:val="Normal"/>
    <w:uiPriority w:val="99"/>
    <w:semiHidden/>
    <w:qFormat/>
    <w:rsid w:val="005B20A3"/>
    <w:pPr>
      <w:numPr>
        <w:numId w:val="24"/>
      </w:numPr>
    </w:pPr>
    <w:rPr>
      <w:szCs w:val="24"/>
    </w:rPr>
  </w:style>
  <w:style w:type="table" w:styleId="ListTable1Light">
    <w:name w:val="List Table 1 Light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7FC0DB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7FC0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ListTable1Light-Accent2">
    <w:name w:val="List Table 1 Light Accent 2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AD3D9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AD3D9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ListTable1Light-Accent3">
    <w:name w:val="List Table 1 Light Accent 3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D7CA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D7CA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ListTable1Light-Accent4">
    <w:name w:val="List Table 1 Light Accent 4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FB9BB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FB9B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ListTable1Light-Accent5">
    <w:name w:val="List Table 1 Light Accent 5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1Light-Accent6">
    <w:name w:val="List Table 1 Light Accent 6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74B5E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74B5E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ListTable2">
    <w:name w:val="List Table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bottom w:val="single" w:sz="4" w:space="0" w:color="7FC0DB" w:themeColor="accent1" w:themeTint="99"/>
        <w:insideH w:val="single" w:sz="4" w:space="0" w:color="7FC0DB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ListTable2-Accent2">
    <w:name w:val="List Table 2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bottom w:val="single" w:sz="4" w:space="0" w:color="9AD3D9" w:themeColor="accent2" w:themeTint="99"/>
        <w:insideH w:val="single" w:sz="4" w:space="0" w:color="9AD3D9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ListTable2-Accent3">
    <w:name w:val="List Table 2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bottom w:val="single" w:sz="4" w:space="0" w:color="ACD7CA" w:themeColor="accent3" w:themeTint="99"/>
        <w:insideH w:val="single" w:sz="4" w:space="0" w:color="ACD7CA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ListTable2-Accent4">
    <w:name w:val="List Table 2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bottom w:val="single" w:sz="4" w:space="0" w:color="AFB9BB" w:themeColor="accent4" w:themeTint="99"/>
        <w:insideH w:val="single" w:sz="4" w:space="0" w:color="AFB9BB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ListTable2-Accent5">
    <w:name w:val="List Table 2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bottom w:val="single" w:sz="4" w:space="0" w:color="B5CDD3" w:themeColor="accent5" w:themeTint="99"/>
        <w:insideH w:val="single" w:sz="4" w:space="0" w:color="B5CDD3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2-Accent6">
    <w:name w:val="List Table 2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bottom w:val="single" w:sz="4" w:space="0" w:color="74B5E4" w:themeColor="accent6" w:themeTint="99"/>
        <w:insideH w:val="single" w:sz="4" w:space="0" w:color="74B5E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ListTable3">
    <w:name w:val="List Table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3494BA" w:themeColor="accent1"/>
        <w:left w:val="single" w:sz="4" w:space="0" w:color="3494BA" w:themeColor="accent1"/>
        <w:bottom w:val="single" w:sz="4" w:space="0" w:color="3494BA" w:themeColor="accent1"/>
        <w:right w:val="single" w:sz="4" w:space="0" w:color="3494BA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3494BA" w:themeFill="accent1"/>
      </w:tcPr>
    </w:tblStylePr>
    <w:tblStylePr w:type="lastRow">
      <w:rPr>
        <w:b/>
        <w:bCs/>
      </w:rPr>
      <w:tblPr/>
      <w:tcPr>
        <w:tcBorders>
          <w:top w:val="double" w:sz="4" w:space="0" w:color="3494BA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3494BA" w:themeColor="accent1"/>
          <w:right w:val="single" w:sz="4" w:space="0" w:color="3494BA" w:themeColor="accent1"/>
        </w:tcBorders>
      </w:tcPr>
    </w:tblStylePr>
    <w:tblStylePr w:type="band1Horz">
      <w:tblPr/>
      <w:tcPr>
        <w:tcBorders>
          <w:top w:val="single" w:sz="4" w:space="0" w:color="3494BA" w:themeColor="accent1"/>
          <w:bottom w:val="single" w:sz="4" w:space="0" w:color="3494BA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3494BA" w:themeColor="accent1"/>
          <w:left w:val="nil"/>
        </w:tcBorders>
      </w:tcPr>
    </w:tblStylePr>
    <w:tblStylePr w:type="swCell">
      <w:tblPr/>
      <w:tcPr>
        <w:tcBorders>
          <w:top w:val="double" w:sz="4" w:space="0" w:color="3494BA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58B6C0" w:themeColor="accent2"/>
        <w:left w:val="single" w:sz="4" w:space="0" w:color="58B6C0" w:themeColor="accent2"/>
        <w:bottom w:val="single" w:sz="4" w:space="0" w:color="58B6C0" w:themeColor="accent2"/>
        <w:right w:val="single" w:sz="4" w:space="0" w:color="58B6C0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58B6C0" w:themeFill="accent2"/>
      </w:tcPr>
    </w:tblStylePr>
    <w:tblStylePr w:type="lastRow">
      <w:rPr>
        <w:b/>
        <w:bCs/>
      </w:rPr>
      <w:tblPr/>
      <w:tcPr>
        <w:tcBorders>
          <w:top w:val="double" w:sz="4" w:space="0" w:color="58B6C0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58B6C0" w:themeColor="accent2"/>
          <w:right w:val="single" w:sz="4" w:space="0" w:color="58B6C0" w:themeColor="accent2"/>
        </w:tcBorders>
      </w:tcPr>
    </w:tblStylePr>
    <w:tblStylePr w:type="band1Horz">
      <w:tblPr/>
      <w:tcPr>
        <w:tcBorders>
          <w:top w:val="single" w:sz="4" w:space="0" w:color="58B6C0" w:themeColor="accent2"/>
          <w:bottom w:val="single" w:sz="4" w:space="0" w:color="58B6C0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58B6C0" w:themeColor="accent2"/>
          <w:left w:val="nil"/>
        </w:tcBorders>
      </w:tcPr>
    </w:tblStylePr>
    <w:tblStylePr w:type="swCell">
      <w:tblPr/>
      <w:tcPr>
        <w:tcBorders>
          <w:top w:val="double" w:sz="4" w:space="0" w:color="58B6C0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5BDA7" w:themeColor="accent3"/>
        <w:left w:val="single" w:sz="4" w:space="0" w:color="75BDA7" w:themeColor="accent3"/>
        <w:bottom w:val="single" w:sz="4" w:space="0" w:color="75BDA7" w:themeColor="accent3"/>
        <w:right w:val="single" w:sz="4" w:space="0" w:color="75BDA7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5BDA7" w:themeFill="accent3"/>
      </w:tcPr>
    </w:tblStylePr>
    <w:tblStylePr w:type="lastRow">
      <w:rPr>
        <w:b/>
        <w:bCs/>
      </w:rPr>
      <w:tblPr/>
      <w:tcPr>
        <w:tcBorders>
          <w:top w:val="double" w:sz="4" w:space="0" w:color="75BDA7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5BDA7" w:themeColor="accent3"/>
          <w:right w:val="single" w:sz="4" w:space="0" w:color="75BDA7" w:themeColor="accent3"/>
        </w:tcBorders>
      </w:tcPr>
    </w:tblStylePr>
    <w:tblStylePr w:type="band1Horz">
      <w:tblPr/>
      <w:tcPr>
        <w:tcBorders>
          <w:top w:val="single" w:sz="4" w:space="0" w:color="75BDA7" w:themeColor="accent3"/>
          <w:bottom w:val="single" w:sz="4" w:space="0" w:color="75BDA7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5BDA7" w:themeColor="accent3"/>
          <w:left w:val="nil"/>
        </w:tcBorders>
      </w:tcPr>
    </w:tblStylePr>
    <w:tblStylePr w:type="swCell">
      <w:tblPr/>
      <w:tcPr>
        <w:tcBorders>
          <w:top w:val="double" w:sz="4" w:space="0" w:color="75BDA7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A8C8E" w:themeColor="accent4"/>
        <w:left w:val="single" w:sz="4" w:space="0" w:color="7A8C8E" w:themeColor="accent4"/>
        <w:bottom w:val="single" w:sz="4" w:space="0" w:color="7A8C8E" w:themeColor="accent4"/>
        <w:right w:val="single" w:sz="4" w:space="0" w:color="7A8C8E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A8C8E" w:themeFill="accent4"/>
      </w:tcPr>
    </w:tblStylePr>
    <w:tblStylePr w:type="lastRow">
      <w:rPr>
        <w:b/>
        <w:bCs/>
      </w:rPr>
      <w:tblPr/>
      <w:tcPr>
        <w:tcBorders>
          <w:top w:val="double" w:sz="4" w:space="0" w:color="7A8C8E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A8C8E" w:themeColor="accent4"/>
          <w:right w:val="single" w:sz="4" w:space="0" w:color="7A8C8E" w:themeColor="accent4"/>
        </w:tcBorders>
      </w:tcPr>
    </w:tblStylePr>
    <w:tblStylePr w:type="band1Horz">
      <w:tblPr/>
      <w:tcPr>
        <w:tcBorders>
          <w:top w:val="single" w:sz="4" w:space="0" w:color="7A8C8E" w:themeColor="accent4"/>
          <w:bottom w:val="single" w:sz="4" w:space="0" w:color="7A8C8E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A8C8E" w:themeColor="accent4"/>
          <w:left w:val="nil"/>
        </w:tcBorders>
      </w:tcPr>
    </w:tblStylePr>
    <w:tblStylePr w:type="swCell">
      <w:tblPr/>
      <w:tcPr>
        <w:tcBorders>
          <w:top w:val="double" w:sz="4" w:space="0" w:color="7A8C8E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84ACB6" w:themeColor="accent5"/>
        <w:left w:val="single" w:sz="4" w:space="0" w:color="84ACB6" w:themeColor="accent5"/>
        <w:bottom w:val="single" w:sz="4" w:space="0" w:color="84ACB6" w:themeColor="accent5"/>
        <w:right w:val="single" w:sz="4" w:space="0" w:color="84ACB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4ACB6" w:themeColor="accent5"/>
          <w:right w:val="single" w:sz="4" w:space="0" w:color="84ACB6" w:themeColor="accent5"/>
        </w:tcBorders>
      </w:tcPr>
    </w:tblStylePr>
    <w:tblStylePr w:type="band1Horz">
      <w:tblPr/>
      <w:tcPr>
        <w:tcBorders>
          <w:top w:val="single" w:sz="4" w:space="0" w:color="84ACB6" w:themeColor="accent5"/>
          <w:bottom w:val="single" w:sz="4" w:space="0" w:color="84ACB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4ACB6" w:themeColor="accent5"/>
          <w:left w:val="nil"/>
        </w:tcBorders>
      </w:tcPr>
    </w:tblStylePr>
    <w:tblStylePr w:type="swCell">
      <w:tblPr/>
      <w:tcPr>
        <w:tcBorders>
          <w:top w:val="double" w:sz="4" w:space="0" w:color="84ACB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2683C6" w:themeColor="accent6"/>
        <w:left w:val="single" w:sz="4" w:space="0" w:color="2683C6" w:themeColor="accent6"/>
        <w:bottom w:val="single" w:sz="4" w:space="0" w:color="2683C6" w:themeColor="accent6"/>
        <w:right w:val="single" w:sz="4" w:space="0" w:color="2683C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2683C6" w:themeFill="accent6"/>
      </w:tcPr>
    </w:tblStylePr>
    <w:tblStylePr w:type="lastRow">
      <w:rPr>
        <w:b/>
        <w:bCs/>
      </w:rPr>
      <w:tblPr/>
      <w:tcPr>
        <w:tcBorders>
          <w:top w:val="double" w:sz="4" w:space="0" w:color="2683C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2683C6" w:themeColor="accent6"/>
          <w:right w:val="single" w:sz="4" w:space="0" w:color="2683C6" w:themeColor="accent6"/>
        </w:tcBorders>
      </w:tcPr>
    </w:tblStylePr>
    <w:tblStylePr w:type="band1Horz">
      <w:tblPr/>
      <w:tcPr>
        <w:tcBorders>
          <w:top w:val="single" w:sz="4" w:space="0" w:color="2683C6" w:themeColor="accent6"/>
          <w:bottom w:val="single" w:sz="4" w:space="0" w:color="2683C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683C6" w:themeColor="accent6"/>
          <w:left w:val="nil"/>
        </w:tcBorders>
      </w:tcPr>
    </w:tblStylePr>
    <w:tblStylePr w:type="swCell">
      <w:tblPr/>
      <w:tcPr>
        <w:tcBorders>
          <w:top w:val="double" w:sz="4" w:space="0" w:color="2683C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3494BA" w:themeColor="accent1"/>
          <w:left w:val="single" w:sz="4" w:space="0" w:color="3494BA" w:themeColor="accent1"/>
          <w:bottom w:val="single" w:sz="4" w:space="0" w:color="3494BA" w:themeColor="accent1"/>
          <w:right w:val="single" w:sz="4" w:space="0" w:color="3494BA" w:themeColor="accent1"/>
          <w:insideH w:val="nil"/>
        </w:tcBorders>
        <w:shd w:val="clear" w:color="auto" w:fill="3494BA" w:themeFill="accent1"/>
      </w:tcPr>
    </w:tblStylePr>
    <w:tblStylePr w:type="lastRow">
      <w:rPr>
        <w:b/>
        <w:bCs/>
      </w:rPr>
      <w:tblPr/>
      <w:tcPr>
        <w:tcBorders>
          <w:top w:val="double" w:sz="4" w:space="0" w:color="7FC0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ListTable4-Accent2">
    <w:name w:val="List Table 4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58B6C0" w:themeColor="accent2"/>
          <w:left w:val="single" w:sz="4" w:space="0" w:color="58B6C0" w:themeColor="accent2"/>
          <w:bottom w:val="single" w:sz="4" w:space="0" w:color="58B6C0" w:themeColor="accent2"/>
          <w:right w:val="single" w:sz="4" w:space="0" w:color="58B6C0" w:themeColor="accent2"/>
          <w:insideH w:val="nil"/>
        </w:tcBorders>
        <w:shd w:val="clear" w:color="auto" w:fill="58B6C0" w:themeFill="accent2"/>
      </w:tcPr>
    </w:tblStylePr>
    <w:tblStylePr w:type="lastRow">
      <w:rPr>
        <w:b/>
        <w:bCs/>
      </w:rPr>
      <w:tblPr/>
      <w:tcPr>
        <w:tcBorders>
          <w:top w:val="double" w:sz="4" w:space="0" w:color="9AD3D9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ListTable4-Accent3">
    <w:name w:val="List Table 4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5BDA7" w:themeColor="accent3"/>
          <w:left w:val="single" w:sz="4" w:space="0" w:color="75BDA7" w:themeColor="accent3"/>
          <w:bottom w:val="single" w:sz="4" w:space="0" w:color="75BDA7" w:themeColor="accent3"/>
          <w:right w:val="single" w:sz="4" w:space="0" w:color="75BDA7" w:themeColor="accent3"/>
          <w:insideH w:val="nil"/>
        </w:tcBorders>
        <w:shd w:val="clear" w:color="auto" w:fill="75BDA7" w:themeFill="accent3"/>
      </w:tcPr>
    </w:tblStylePr>
    <w:tblStylePr w:type="lastRow">
      <w:rPr>
        <w:b/>
        <w:bCs/>
      </w:rPr>
      <w:tblPr/>
      <w:tcPr>
        <w:tcBorders>
          <w:top w:val="double" w:sz="4" w:space="0" w:color="ACD7CA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ListTable4-Accent4">
    <w:name w:val="List Table 4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A8C8E" w:themeColor="accent4"/>
          <w:left w:val="single" w:sz="4" w:space="0" w:color="7A8C8E" w:themeColor="accent4"/>
          <w:bottom w:val="single" w:sz="4" w:space="0" w:color="7A8C8E" w:themeColor="accent4"/>
          <w:right w:val="single" w:sz="4" w:space="0" w:color="7A8C8E" w:themeColor="accent4"/>
          <w:insideH w:val="nil"/>
        </w:tcBorders>
        <w:shd w:val="clear" w:color="auto" w:fill="7A8C8E" w:themeFill="accent4"/>
      </w:tcPr>
    </w:tblStylePr>
    <w:tblStylePr w:type="lastRow">
      <w:rPr>
        <w:b/>
        <w:bCs/>
      </w:rPr>
      <w:tblPr/>
      <w:tcPr>
        <w:tcBorders>
          <w:top w:val="double" w:sz="4" w:space="0" w:color="AFB9B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ListTable4-Accent5">
    <w:name w:val="List Table 4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4ACB6" w:themeColor="accent5"/>
          <w:left w:val="single" w:sz="4" w:space="0" w:color="84ACB6" w:themeColor="accent5"/>
          <w:bottom w:val="single" w:sz="4" w:space="0" w:color="84ACB6" w:themeColor="accent5"/>
          <w:right w:val="single" w:sz="4" w:space="0" w:color="84ACB6" w:themeColor="accent5"/>
          <w:insideH w:val="nil"/>
        </w:tcBorders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4-Accent6">
    <w:name w:val="List Table 4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683C6" w:themeColor="accent6"/>
          <w:left w:val="single" w:sz="4" w:space="0" w:color="2683C6" w:themeColor="accent6"/>
          <w:bottom w:val="single" w:sz="4" w:space="0" w:color="2683C6" w:themeColor="accent6"/>
          <w:right w:val="single" w:sz="4" w:space="0" w:color="2683C6" w:themeColor="accent6"/>
          <w:insideH w:val="nil"/>
        </w:tcBorders>
        <w:shd w:val="clear" w:color="auto" w:fill="2683C6" w:themeFill="accent6"/>
      </w:tcPr>
    </w:tblStylePr>
    <w:tblStylePr w:type="lastRow">
      <w:rPr>
        <w:b/>
        <w:bCs/>
      </w:rPr>
      <w:tblPr/>
      <w:tcPr>
        <w:tcBorders>
          <w:top w:val="double" w:sz="4" w:space="0" w:color="74B5E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ListTable5Dark">
    <w:name w:val="List Table 5 Dark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3494BA" w:themeColor="accent1"/>
        <w:left w:val="single" w:sz="24" w:space="0" w:color="3494BA" w:themeColor="accent1"/>
        <w:bottom w:val="single" w:sz="24" w:space="0" w:color="3494BA" w:themeColor="accent1"/>
        <w:right w:val="single" w:sz="24" w:space="0" w:color="3494BA" w:themeColor="accent1"/>
      </w:tblBorders>
    </w:tblPr>
    <w:tcPr>
      <w:shd w:val="clear" w:color="auto" w:fill="3494BA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58B6C0" w:themeColor="accent2"/>
        <w:left w:val="single" w:sz="24" w:space="0" w:color="58B6C0" w:themeColor="accent2"/>
        <w:bottom w:val="single" w:sz="24" w:space="0" w:color="58B6C0" w:themeColor="accent2"/>
        <w:right w:val="single" w:sz="24" w:space="0" w:color="58B6C0" w:themeColor="accent2"/>
      </w:tblBorders>
    </w:tblPr>
    <w:tcPr>
      <w:shd w:val="clear" w:color="auto" w:fill="58B6C0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75BDA7" w:themeColor="accent3"/>
        <w:left w:val="single" w:sz="24" w:space="0" w:color="75BDA7" w:themeColor="accent3"/>
        <w:bottom w:val="single" w:sz="24" w:space="0" w:color="75BDA7" w:themeColor="accent3"/>
        <w:right w:val="single" w:sz="24" w:space="0" w:color="75BDA7" w:themeColor="accent3"/>
      </w:tblBorders>
    </w:tblPr>
    <w:tcPr>
      <w:shd w:val="clear" w:color="auto" w:fill="75BDA7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7A8C8E" w:themeColor="accent4"/>
        <w:left w:val="single" w:sz="24" w:space="0" w:color="7A8C8E" w:themeColor="accent4"/>
        <w:bottom w:val="single" w:sz="24" w:space="0" w:color="7A8C8E" w:themeColor="accent4"/>
        <w:right w:val="single" w:sz="24" w:space="0" w:color="7A8C8E" w:themeColor="accent4"/>
      </w:tblBorders>
    </w:tblPr>
    <w:tcPr>
      <w:shd w:val="clear" w:color="auto" w:fill="7A8C8E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84ACB6" w:themeColor="accent5"/>
        <w:left w:val="single" w:sz="24" w:space="0" w:color="84ACB6" w:themeColor="accent5"/>
        <w:bottom w:val="single" w:sz="24" w:space="0" w:color="84ACB6" w:themeColor="accent5"/>
        <w:right w:val="single" w:sz="24" w:space="0" w:color="84ACB6" w:themeColor="accent5"/>
      </w:tblBorders>
    </w:tblPr>
    <w:tcPr>
      <w:shd w:val="clear" w:color="auto" w:fill="84ACB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2683C6" w:themeColor="accent6"/>
        <w:left w:val="single" w:sz="24" w:space="0" w:color="2683C6" w:themeColor="accent6"/>
        <w:bottom w:val="single" w:sz="24" w:space="0" w:color="2683C6" w:themeColor="accent6"/>
        <w:right w:val="single" w:sz="24" w:space="0" w:color="2683C6" w:themeColor="accent6"/>
      </w:tblBorders>
    </w:tblPr>
    <w:tcPr>
      <w:shd w:val="clear" w:color="auto" w:fill="2683C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99"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99"/>
    <w:rsid w:val="005B20A3"/>
    <w:rPr>
      <w:color w:val="276E8B" w:themeColor="accent1" w:themeShade="BF"/>
      <w:lang w:eastAsia="en-US"/>
    </w:rPr>
    <w:tblPr>
      <w:tblStyleRowBandSize w:val="1"/>
      <w:tblStyleColBandSize w:val="1"/>
      <w:tblBorders>
        <w:top w:val="single" w:sz="4" w:space="0" w:color="3494BA" w:themeColor="accent1"/>
        <w:bottom w:val="single" w:sz="4" w:space="0" w:color="3494BA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3494BA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3494B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ListTable6Colorful-Accent2">
    <w:name w:val="List Table 6 Colorful Accent 2"/>
    <w:basedOn w:val="TableNormal"/>
    <w:uiPriority w:val="99"/>
    <w:rsid w:val="005B20A3"/>
    <w:rPr>
      <w:color w:val="398E98" w:themeColor="accent2" w:themeShade="BF"/>
      <w:lang w:eastAsia="en-US"/>
    </w:rPr>
    <w:tblPr>
      <w:tblStyleRowBandSize w:val="1"/>
      <w:tblStyleColBandSize w:val="1"/>
      <w:tblBorders>
        <w:top w:val="single" w:sz="4" w:space="0" w:color="58B6C0" w:themeColor="accent2"/>
        <w:bottom w:val="single" w:sz="4" w:space="0" w:color="58B6C0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58B6C0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58B6C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ListTable6Colorful-Accent3">
    <w:name w:val="List Table 6 Colorful Accent 3"/>
    <w:basedOn w:val="TableNormal"/>
    <w:uiPriority w:val="99"/>
    <w:rsid w:val="005B20A3"/>
    <w:rPr>
      <w:color w:val="4A9A82" w:themeColor="accent3" w:themeShade="BF"/>
      <w:lang w:eastAsia="en-US"/>
    </w:rPr>
    <w:tblPr>
      <w:tblStyleRowBandSize w:val="1"/>
      <w:tblStyleColBandSize w:val="1"/>
      <w:tblBorders>
        <w:top w:val="single" w:sz="4" w:space="0" w:color="75BDA7" w:themeColor="accent3"/>
        <w:bottom w:val="single" w:sz="4" w:space="0" w:color="75BDA7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75BDA7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75BDA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ListTable6Colorful-Accent4">
    <w:name w:val="List Table 6 Colorful Accent 4"/>
    <w:basedOn w:val="TableNormal"/>
    <w:uiPriority w:val="99"/>
    <w:rsid w:val="005B20A3"/>
    <w:rPr>
      <w:color w:val="5A696A" w:themeColor="accent4" w:themeShade="BF"/>
      <w:lang w:eastAsia="en-US"/>
    </w:rPr>
    <w:tblPr>
      <w:tblStyleRowBandSize w:val="1"/>
      <w:tblStyleColBandSize w:val="1"/>
      <w:tblBorders>
        <w:top w:val="single" w:sz="4" w:space="0" w:color="7A8C8E" w:themeColor="accent4"/>
        <w:bottom w:val="single" w:sz="4" w:space="0" w:color="7A8C8E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7A8C8E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7A8C8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ListTable6Colorful-Accent5">
    <w:name w:val="List Table 6 Colorful Accent 5"/>
    <w:basedOn w:val="TableNormal"/>
    <w:uiPriority w:val="99"/>
    <w:rsid w:val="005B20A3"/>
    <w:rPr>
      <w:color w:val="578793" w:themeColor="accent5" w:themeShade="BF"/>
      <w:lang w:eastAsia="en-US"/>
    </w:rPr>
    <w:tblPr>
      <w:tblStyleRowBandSize w:val="1"/>
      <w:tblStyleColBandSize w:val="1"/>
      <w:tblBorders>
        <w:top w:val="single" w:sz="4" w:space="0" w:color="84ACB6" w:themeColor="accent5"/>
        <w:bottom w:val="single" w:sz="4" w:space="0" w:color="84ACB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84ACB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6Colorful-Accent6">
    <w:name w:val="List Table 6 Colorful Accent 6"/>
    <w:basedOn w:val="TableNormal"/>
    <w:uiPriority w:val="99"/>
    <w:rsid w:val="005B20A3"/>
    <w:rPr>
      <w:color w:val="1C6194" w:themeColor="accent6" w:themeShade="BF"/>
      <w:lang w:eastAsia="en-US"/>
    </w:rPr>
    <w:tblPr>
      <w:tblStyleRowBandSize w:val="1"/>
      <w:tblStyleColBandSize w:val="1"/>
      <w:tblBorders>
        <w:top w:val="single" w:sz="4" w:space="0" w:color="2683C6" w:themeColor="accent6"/>
        <w:bottom w:val="single" w:sz="4" w:space="0" w:color="2683C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2683C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2683C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ListTable7Colorful">
    <w:name w:val="List Table 7 Colorful"/>
    <w:basedOn w:val="TableNormal"/>
    <w:uiPriority w:val="99"/>
    <w:rsid w:val="005B20A3"/>
    <w:rPr>
      <w:color w:val="000000" w:themeColor="text1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99"/>
    <w:rsid w:val="005B20A3"/>
    <w:rPr>
      <w:color w:val="276E8B" w:themeColor="accent1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3494BA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3494BA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3494BA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3494BA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99"/>
    <w:rsid w:val="005B20A3"/>
    <w:rPr>
      <w:color w:val="398E98" w:themeColor="accent2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58B6C0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58B6C0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58B6C0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58B6C0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99"/>
    <w:rsid w:val="005B20A3"/>
    <w:rPr>
      <w:color w:val="4A9A82" w:themeColor="accent3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5BDA7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5BDA7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5BDA7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5BDA7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99"/>
    <w:rsid w:val="005B20A3"/>
    <w:rPr>
      <w:color w:val="5A696A" w:themeColor="accent4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A8C8E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A8C8E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A8C8E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A8C8E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99"/>
    <w:rsid w:val="005B20A3"/>
    <w:rPr>
      <w:color w:val="578793" w:themeColor="accent5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4ACB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4ACB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4ACB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4ACB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99"/>
    <w:rsid w:val="005B20A3"/>
    <w:rPr>
      <w:color w:val="1C6194" w:themeColor="accent6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2683C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2683C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2683C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2683C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rsid w:val="005B20A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5B20A3"/>
    <w:rPr>
      <w:lang w:val="en-GB"/>
    </w:rPr>
  </w:style>
  <w:style w:type="table" w:styleId="MediumGrid1">
    <w:name w:val="Medium Grid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FB1D2" w:themeColor="accent1" w:themeTint="BF"/>
        <w:left w:val="single" w:sz="8" w:space="0" w:color="5FB1D2" w:themeColor="accent1" w:themeTint="BF"/>
        <w:bottom w:val="single" w:sz="8" w:space="0" w:color="5FB1D2" w:themeColor="accent1" w:themeTint="BF"/>
        <w:right w:val="single" w:sz="8" w:space="0" w:color="5FB1D2" w:themeColor="accent1" w:themeTint="BF"/>
        <w:insideH w:val="single" w:sz="8" w:space="0" w:color="5FB1D2" w:themeColor="accent1" w:themeTint="BF"/>
        <w:insideV w:val="single" w:sz="8" w:space="0" w:color="5FB1D2" w:themeColor="accent1" w:themeTint="BF"/>
      </w:tblBorders>
    </w:tblPr>
    <w:tcPr>
      <w:shd w:val="clear" w:color="auto" w:fill="CAE5F0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5FB1D2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4CBE1" w:themeFill="accent1" w:themeFillTint="7F"/>
      </w:tcPr>
    </w:tblStylePr>
    <w:tblStylePr w:type="band1Horz">
      <w:tblPr/>
      <w:tcPr>
        <w:shd w:val="clear" w:color="auto" w:fill="94CBE1" w:themeFill="accent1" w:themeFillTint="7F"/>
      </w:tcPr>
    </w:tblStylePr>
  </w:style>
  <w:style w:type="table" w:styleId="MediumGrid1-Accent2">
    <w:name w:val="Medium Grid 1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81C8CF" w:themeColor="accent2" w:themeTint="BF"/>
        <w:left w:val="single" w:sz="8" w:space="0" w:color="81C8CF" w:themeColor="accent2" w:themeTint="BF"/>
        <w:bottom w:val="single" w:sz="8" w:space="0" w:color="81C8CF" w:themeColor="accent2" w:themeTint="BF"/>
        <w:right w:val="single" w:sz="8" w:space="0" w:color="81C8CF" w:themeColor="accent2" w:themeTint="BF"/>
        <w:insideH w:val="single" w:sz="8" w:space="0" w:color="81C8CF" w:themeColor="accent2" w:themeTint="BF"/>
        <w:insideV w:val="single" w:sz="8" w:space="0" w:color="81C8CF" w:themeColor="accent2" w:themeTint="BF"/>
      </w:tblBorders>
    </w:tblPr>
    <w:tcPr>
      <w:shd w:val="clear" w:color="auto" w:fill="D5ECEF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81C8CF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BDADF" w:themeFill="accent2" w:themeFillTint="7F"/>
      </w:tcPr>
    </w:tblStylePr>
    <w:tblStylePr w:type="band1Horz">
      <w:tblPr/>
      <w:tcPr>
        <w:shd w:val="clear" w:color="auto" w:fill="ABDADF" w:themeFill="accent2" w:themeFillTint="7F"/>
      </w:tcPr>
    </w:tblStylePr>
  </w:style>
  <w:style w:type="table" w:styleId="MediumGrid1-Accent3">
    <w:name w:val="Medium Grid 1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97CDBC" w:themeColor="accent3" w:themeTint="BF"/>
        <w:left w:val="single" w:sz="8" w:space="0" w:color="97CDBC" w:themeColor="accent3" w:themeTint="BF"/>
        <w:bottom w:val="single" w:sz="8" w:space="0" w:color="97CDBC" w:themeColor="accent3" w:themeTint="BF"/>
        <w:right w:val="single" w:sz="8" w:space="0" w:color="97CDBC" w:themeColor="accent3" w:themeTint="BF"/>
        <w:insideH w:val="single" w:sz="8" w:space="0" w:color="97CDBC" w:themeColor="accent3" w:themeTint="BF"/>
        <w:insideV w:val="single" w:sz="8" w:space="0" w:color="97CDBC" w:themeColor="accent3" w:themeTint="BF"/>
      </w:tblBorders>
    </w:tblPr>
    <w:tcPr>
      <w:shd w:val="clear" w:color="auto" w:fill="DCEEE9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CDBC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DED3" w:themeFill="accent3" w:themeFillTint="7F"/>
      </w:tcPr>
    </w:tblStylePr>
    <w:tblStylePr w:type="band1Horz">
      <w:tblPr/>
      <w:tcPr>
        <w:shd w:val="clear" w:color="auto" w:fill="BADED3" w:themeFill="accent3" w:themeFillTint="7F"/>
      </w:tcPr>
    </w:tblStylePr>
  </w:style>
  <w:style w:type="table" w:styleId="MediumGrid1-Accent4">
    <w:name w:val="Medium Grid 1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9BA8AA" w:themeColor="accent4" w:themeTint="BF"/>
        <w:left w:val="single" w:sz="8" w:space="0" w:color="9BA8AA" w:themeColor="accent4" w:themeTint="BF"/>
        <w:bottom w:val="single" w:sz="8" w:space="0" w:color="9BA8AA" w:themeColor="accent4" w:themeTint="BF"/>
        <w:right w:val="single" w:sz="8" w:space="0" w:color="9BA8AA" w:themeColor="accent4" w:themeTint="BF"/>
        <w:insideH w:val="single" w:sz="8" w:space="0" w:color="9BA8AA" w:themeColor="accent4" w:themeTint="BF"/>
        <w:insideV w:val="single" w:sz="8" w:space="0" w:color="9BA8AA" w:themeColor="accent4" w:themeTint="BF"/>
      </w:tblBorders>
    </w:tblPr>
    <w:tcPr>
      <w:shd w:val="clear" w:color="auto" w:fill="DEE2E3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BA8AA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C5C6" w:themeFill="accent4" w:themeFillTint="7F"/>
      </w:tcPr>
    </w:tblStylePr>
    <w:tblStylePr w:type="band1Horz">
      <w:tblPr/>
      <w:tcPr>
        <w:shd w:val="clear" w:color="auto" w:fill="BCC5C6" w:themeFill="accent4" w:themeFillTint="7F"/>
      </w:tcPr>
    </w:tblStylePr>
  </w:style>
  <w:style w:type="table" w:styleId="MediumGrid1-Accent5">
    <w:name w:val="Medium Grid 1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A2C0C8" w:themeColor="accent5" w:themeTint="BF"/>
        <w:left w:val="single" w:sz="8" w:space="0" w:color="A2C0C8" w:themeColor="accent5" w:themeTint="BF"/>
        <w:bottom w:val="single" w:sz="8" w:space="0" w:color="A2C0C8" w:themeColor="accent5" w:themeTint="BF"/>
        <w:right w:val="single" w:sz="8" w:space="0" w:color="A2C0C8" w:themeColor="accent5" w:themeTint="BF"/>
        <w:insideH w:val="single" w:sz="8" w:space="0" w:color="A2C0C8" w:themeColor="accent5" w:themeTint="BF"/>
        <w:insideV w:val="single" w:sz="8" w:space="0" w:color="A2C0C8" w:themeColor="accent5" w:themeTint="BF"/>
      </w:tblBorders>
    </w:tblPr>
    <w:tcPr>
      <w:shd w:val="clear" w:color="auto" w:fill="E0EAED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2C0C8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shd w:val="clear" w:color="auto" w:fill="C1D5DA" w:themeFill="accent5" w:themeFillTint="7F"/>
      </w:tcPr>
    </w:tblStylePr>
  </w:style>
  <w:style w:type="table" w:styleId="MediumGrid1-Accent6">
    <w:name w:val="Medium Grid 1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2A3DE" w:themeColor="accent6" w:themeTint="BF"/>
        <w:left w:val="single" w:sz="8" w:space="0" w:color="52A3DE" w:themeColor="accent6" w:themeTint="BF"/>
        <w:bottom w:val="single" w:sz="8" w:space="0" w:color="52A3DE" w:themeColor="accent6" w:themeTint="BF"/>
        <w:right w:val="single" w:sz="8" w:space="0" w:color="52A3DE" w:themeColor="accent6" w:themeTint="BF"/>
        <w:insideH w:val="single" w:sz="8" w:space="0" w:color="52A3DE" w:themeColor="accent6" w:themeTint="BF"/>
        <w:insideV w:val="single" w:sz="8" w:space="0" w:color="52A3DE" w:themeColor="accent6" w:themeTint="BF"/>
      </w:tblBorders>
    </w:tblPr>
    <w:tcPr>
      <w:shd w:val="clear" w:color="auto" w:fill="C5E0F4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52A3DE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CC2E9" w:themeFill="accent6" w:themeFillTint="7F"/>
      </w:tcPr>
    </w:tblStylePr>
    <w:tblStylePr w:type="band1Horz">
      <w:tblPr/>
      <w:tcPr>
        <w:shd w:val="clear" w:color="auto" w:fill="8CC2E9" w:themeFill="accent6" w:themeFillTint="7F"/>
      </w:tcPr>
    </w:tblStylePr>
  </w:style>
  <w:style w:type="table" w:styleId="MediumGrid2">
    <w:name w:val="Medium Grid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3494BA" w:themeColor="accent1"/>
        <w:left w:val="single" w:sz="8" w:space="0" w:color="3494BA" w:themeColor="accent1"/>
        <w:bottom w:val="single" w:sz="8" w:space="0" w:color="3494BA" w:themeColor="accent1"/>
        <w:right w:val="single" w:sz="8" w:space="0" w:color="3494BA" w:themeColor="accent1"/>
        <w:insideH w:val="single" w:sz="8" w:space="0" w:color="3494BA" w:themeColor="accent1"/>
        <w:insideV w:val="single" w:sz="8" w:space="0" w:color="3494BA" w:themeColor="accent1"/>
      </w:tblBorders>
    </w:tblPr>
    <w:tcPr>
      <w:shd w:val="clear" w:color="auto" w:fill="CAE5F0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AF4F9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4EAF3" w:themeFill="accent1" w:themeFillTint="33"/>
      </w:tcPr>
    </w:tblStylePr>
    <w:tblStylePr w:type="band1Vert">
      <w:tblPr/>
      <w:tcPr>
        <w:shd w:val="clear" w:color="auto" w:fill="94CBE1" w:themeFill="accent1" w:themeFillTint="7F"/>
      </w:tcPr>
    </w:tblStylePr>
    <w:tblStylePr w:type="band1Horz">
      <w:tblPr/>
      <w:tcPr>
        <w:tcBorders>
          <w:insideH w:val="single" w:sz="6" w:space="0" w:color="3494BA" w:themeColor="accent1"/>
          <w:insideV w:val="single" w:sz="6" w:space="0" w:color="3494BA" w:themeColor="accent1"/>
        </w:tcBorders>
        <w:shd w:val="clear" w:color="auto" w:fill="94CBE1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58B6C0" w:themeColor="accent2"/>
        <w:left w:val="single" w:sz="8" w:space="0" w:color="58B6C0" w:themeColor="accent2"/>
        <w:bottom w:val="single" w:sz="8" w:space="0" w:color="58B6C0" w:themeColor="accent2"/>
        <w:right w:val="single" w:sz="8" w:space="0" w:color="58B6C0" w:themeColor="accent2"/>
        <w:insideH w:val="single" w:sz="8" w:space="0" w:color="58B6C0" w:themeColor="accent2"/>
        <w:insideV w:val="single" w:sz="8" w:space="0" w:color="58B6C0" w:themeColor="accent2"/>
      </w:tblBorders>
    </w:tblPr>
    <w:tcPr>
      <w:shd w:val="clear" w:color="auto" w:fill="D5ECEF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EEF7F8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F0F2" w:themeFill="accent2" w:themeFillTint="33"/>
      </w:tcPr>
    </w:tblStylePr>
    <w:tblStylePr w:type="band1Vert">
      <w:tblPr/>
      <w:tcPr>
        <w:shd w:val="clear" w:color="auto" w:fill="ABDADF" w:themeFill="accent2" w:themeFillTint="7F"/>
      </w:tcPr>
    </w:tblStylePr>
    <w:tblStylePr w:type="band1Horz">
      <w:tblPr/>
      <w:tcPr>
        <w:tcBorders>
          <w:insideH w:val="single" w:sz="6" w:space="0" w:color="58B6C0" w:themeColor="accent2"/>
          <w:insideV w:val="single" w:sz="6" w:space="0" w:color="58B6C0" w:themeColor="accent2"/>
        </w:tcBorders>
        <w:shd w:val="clear" w:color="auto" w:fill="ABDADF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5BDA7" w:themeColor="accent3"/>
        <w:left w:val="single" w:sz="8" w:space="0" w:color="75BDA7" w:themeColor="accent3"/>
        <w:bottom w:val="single" w:sz="8" w:space="0" w:color="75BDA7" w:themeColor="accent3"/>
        <w:right w:val="single" w:sz="8" w:space="0" w:color="75BDA7" w:themeColor="accent3"/>
        <w:insideH w:val="single" w:sz="8" w:space="0" w:color="75BDA7" w:themeColor="accent3"/>
        <w:insideV w:val="single" w:sz="8" w:space="0" w:color="75BDA7" w:themeColor="accent3"/>
      </w:tblBorders>
    </w:tblPr>
    <w:tcPr>
      <w:shd w:val="clear" w:color="auto" w:fill="DCEEE9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1F8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F1ED" w:themeFill="accent3" w:themeFillTint="33"/>
      </w:tcPr>
    </w:tblStylePr>
    <w:tblStylePr w:type="band1Vert">
      <w:tblPr/>
      <w:tcPr>
        <w:shd w:val="clear" w:color="auto" w:fill="BADED3" w:themeFill="accent3" w:themeFillTint="7F"/>
      </w:tcPr>
    </w:tblStylePr>
    <w:tblStylePr w:type="band1Horz">
      <w:tblPr/>
      <w:tcPr>
        <w:tcBorders>
          <w:insideH w:val="single" w:sz="6" w:space="0" w:color="75BDA7" w:themeColor="accent3"/>
          <w:insideV w:val="single" w:sz="6" w:space="0" w:color="75BDA7" w:themeColor="accent3"/>
        </w:tcBorders>
        <w:shd w:val="clear" w:color="auto" w:fill="BADED3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A8C8E" w:themeColor="accent4"/>
        <w:left w:val="single" w:sz="8" w:space="0" w:color="7A8C8E" w:themeColor="accent4"/>
        <w:bottom w:val="single" w:sz="8" w:space="0" w:color="7A8C8E" w:themeColor="accent4"/>
        <w:right w:val="single" w:sz="8" w:space="0" w:color="7A8C8E" w:themeColor="accent4"/>
        <w:insideH w:val="single" w:sz="8" w:space="0" w:color="7A8C8E" w:themeColor="accent4"/>
        <w:insideV w:val="single" w:sz="8" w:space="0" w:color="7A8C8E" w:themeColor="accent4"/>
      </w:tblBorders>
    </w:tblPr>
    <w:tcPr>
      <w:shd w:val="clear" w:color="auto" w:fill="DEE2E3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1F3F3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4E7E8" w:themeFill="accent4" w:themeFillTint="33"/>
      </w:tcPr>
    </w:tblStylePr>
    <w:tblStylePr w:type="band1Vert">
      <w:tblPr/>
      <w:tcPr>
        <w:shd w:val="clear" w:color="auto" w:fill="BCC5C6" w:themeFill="accent4" w:themeFillTint="7F"/>
      </w:tcPr>
    </w:tblStylePr>
    <w:tblStylePr w:type="band1Horz">
      <w:tblPr/>
      <w:tcPr>
        <w:tcBorders>
          <w:insideH w:val="single" w:sz="6" w:space="0" w:color="7A8C8E" w:themeColor="accent4"/>
          <w:insideV w:val="single" w:sz="6" w:space="0" w:color="7A8C8E" w:themeColor="accent4"/>
        </w:tcBorders>
        <w:shd w:val="clear" w:color="auto" w:fill="BCC5C6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  <w:insideH w:val="single" w:sz="8" w:space="0" w:color="84ACB6" w:themeColor="accent5"/>
        <w:insideV w:val="single" w:sz="8" w:space="0" w:color="84ACB6" w:themeColor="accent5"/>
      </w:tblBorders>
    </w:tblPr>
    <w:tcPr>
      <w:shd w:val="clear" w:color="auto" w:fill="E0EAED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2F6F7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F0" w:themeFill="accent5" w:themeFillTint="33"/>
      </w:tc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tcBorders>
          <w:insideH w:val="single" w:sz="6" w:space="0" w:color="84ACB6" w:themeColor="accent5"/>
          <w:insideV w:val="single" w:sz="6" w:space="0" w:color="84ACB6" w:themeColor="accent5"/>
        </w:tcBorders>
        <w:shd w:val="clear" w:color="auto" w:fill="C1D5DA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2683C6" w:themeColor="accent6"/>
        <w:left w:val="single" w:sz="8" w:space="0" w:color="2683C6" w:themeColor="accent6"/>
        <w:bottom w:val="single" w:sz="8" w:space="0" w:color="2683C6" w:themeColor="accent6"/>
        <w:right w:val="single" w:sz="8" w:space="0" w:color="2683C6" w:themeColor="accent6"/>
        <w:insideH w:val="single" w:sz="8" w:space="0" w:color="2683C6" w:themeColor="accent6"/>
        <w:insideV w:val="single" w:sz="8" w:space="0" w:color="2683C6" w:themeColor="accent6"/>
      </w:tblBorders>
    </w:tblPr>
    <w:tcPr>
      <w:shd w:val="clear" w:color="auto" w:fill="C5E0F4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E8F2FA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0E6F6" w:themeFill="accent6" w:themeFillTint="33"/>
      </w:tcPr>
    </w:tblStylePr>
    <w:tblStylePr w:type="band1Vert">
      <w:tblPr/>
      <w:tcPr>
        <w:shd w:val="clear" w:color="auto" w:fill="8CC2E9" w:themeFill="accent6" w:themeFillTint="7F"/>
      </w:tcPr>
    </w:tblStylePr>
    <w:tblStylePr w:type="band1Horz">
      <w:tblPr/>
      <w:tcPr>
        <w:tcBorders>
          <w:insideH w:val="single" w:sz="6" w:space="0" w:color="2683C6" w:themeColor="accent6"/>
          <w:insideV w:val="single" w:sz="6" w:space="0" w:color="2683C6" w:themeColor="accent6"/>
        </w:tcBorders>
        <w:shd w:val="clear" w:color="auto" w:fill="8CC2E9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AE5F0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494BA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494BA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3494BA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3494BA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4CBE1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4CBE1" w:themeFill="accent1" w:themeFillTint="7F"/>
      </w:tcPr>
    </w:tblStylePr>
  </w:style>
  <w:style w:type="table" w:styleId="MediumGrid3-Accent2">
    <w:name w:val="Medium Grid 3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5ECEF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58B6C0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58B6C0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58B6C0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58B6C0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BDADF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BDADF" w:themeFill="accent2" w:themeFillTint="7F"/>
      </w:tcPr>
    </w:tblStylePr>
  </w:style>
  <w:style w:type="table" w:styleId="MediumGrid3-Accent3">
    <w:name w:val="Medium Grid 3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CEEE9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5BDA7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5BDA7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5BDA7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5BDA7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DED3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DED3" w:themeFill="accent3" w:themeFillTint="7F"/>
      </w:tcPr>
    </w:tblStylePr>
  </w:style>
  <w:style w:type="table" w:styleId="MediumGrid3-Accent4">
    <w:name w:val="Medium Grid 3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EE2E3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A8C8E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A8C8E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A8C8E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A8C8E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CC5C6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CC5C6" w:themeFill="accent4" w:themeFillTint="7F"/>
      </w:tcPr>
    </w:tblStylePr>
  </w:style>
  <w:style w:type="table" w:styleId="MediumGrid3-Accent5">
    <w:name w:val="Medium Grid 3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0EAED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4ACB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4ACB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4ACB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1D5DA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1D5DA" w:themeFill="accent5" w:themeFillTint="7F"/>
      </w:tcPr>
    </w:tblStylePr>
  </w:style>
  <w:style w:type="table" w:styleId="MediumGrid3-Accent6">
    <w:name w:val="Medium Grid 3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5E0F4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2683C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2683C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2683C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2683C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CC2E9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CC2E9" w:themeFill="accent6" w:themeFillTint="7F"/>
      </w:tcPr>
    </w:tblStylePr>
  </w:style>
  <w:style w:type="table" w:styleId="MediumList1">
    <w:name w:val="Medium Lis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3494BA" w:themeColor="accent1"/>
        <w:bottom w:val="single" w:sz="8" w:space="0" w:color="3494BA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3494BA" w:themeColor="accent1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3494BA" w:themeColor="accent1"/>
          <w:bottom w:val="single" w:sz="8" w:space="0" w:color="3494B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3494BA" w:themeColor="accent1"/>
          <w:bottom w:val="single" w:sz="8" w:space="0" w:color="3494BA" w:themeColor="accent1"/>
        </w:tcBorders>
      </w:tcPr>
    </w:tblStylePr>
    <w:tblStylePr w:type="band1Vert">
      <w:tblPr/>
      <w:tcPr>
        <w:shd w:val="clear" w:color="auto" w:fill="CAE5F0" w:themeFill="accent1" w:themeFillTint="3F"/>
      </w:tcPr>
    </w:tblStylePr>
    <w:tblStylePr w:type="band1Horz">
      <w:tblPr/>
      <w:tcPr>
        <w:shd w:val="clear" w:color="auto" w:fill="CAE5F0" w:themeFill="accent1" w:themeFillTint="3F"/>
      </w:tcPr>
    </w:tblStylePr>
  </w:style>
  <w:style w:type="table" w:styleId="MediumList1-Accent2">
    <w:name w:val="Medium List 1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58B6C0" w:themeColor="accent2"/>
        <w:bottom w:val="single" w:sz="8" w:space="0" w:color="58B6C0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58B6C0" w:themeColor="accent2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58B6C0" w:themeColor="accent2"/>
          <w:bottom w:val="single" w:sz="8" w:space="0" w:color="58B6C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58B6C0" w:themeColor="accent2"/>
          <w:bottom w:val="single" w:sz="8" w:space="0" w:color="58B6C0" w:themeColor="accent2"/>
        </w:tcBorders>
      </w:tcPr>
    </w:tblStylePr>
    <w:tblStylePr w:type="band1Vert">
      <w:tblPr/>
      <w:tcPr>
        <w:shd w:val="clear" w:color="auto" w:fill="D5ECEF" w:themeFill="accent2" w:themeFillTint="3F"/>
      </w:tcPr>
    </w:tblStylePr>
    <w:tblStylePr w:type="band1Horz">
      <w:tblPr/>
      <w:tcPr>
        <w:shd w:val="clear" w:color="auto" w:fill="D5ECEF" w:themeFill="accent2" w:themeFillTint="3F"/>
      </w:tcPr>
    </w:tblStylePr>
  </w:style>
  <w:style w:type="table" w:styleId="MediumList1-Accent3">
    <w:name w:val="Medium List 1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5BDA7" w:themeColor="accent3"/>
        <w:bottom w:val="single" w:sz="8" w:space="0" w:color="75BDA7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5BDA7" w:themeColor="accent3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75BDA7" w:themeColor="accent3"/>
          <w:bottom w:val="single" w:sz="8" w:space="0" w:color="75BDA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5BDA7" w:themeColor="accent3"/>
          <w:bottom w:val="single" w:sz="8" w:space="0" w:color="75BDA7" w:themeColor="accent3"/>
        </w:tcBorders>
      </w:tcPr>
    </w:tblStylePr>
    <w:tblStylePr w:type="band1Vert">
      <w:tblPr/>
      <w:tcPr>
        <w:shd w:val="clear" w:color="auto" w:fill="DCEEE9" w:themeFill="accent3" w:themeFillTint="3F"/>
      </w:tcPr>
    </w:tblStylePr>
    <w:tblStylePr w:type="band1Horz">
      <w:tblPr/>
      <w:tcPr>
        <w:shd w:val="clear" w:color="auto" w:fill="DCEEE9" w:themeFill="accent3" w:themeFillTint="3F"/>
      </w:tcPr>
    </w:tblStylePr>
  </w:style>
  <w:style w:type="table" w:styleId="MediumList1-Accent4">
    <w:name w:val="Medium List 1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A8C8E" w:themeColor="accent4"/>
        <w:bottom w:val="single" w:sz="8" w:space="0" w:color="7A8C8E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A8C8E" w:themeColor="accent4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7A8C8E" w:themeColor="accent4"/>
          <w:bottom w:val="single" w:sz="8" w:space="0" w:color="7A8C8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A8C8E" w:themeColor="accent4"/>
          <w:bottom w:val="single" w:sz="8" w:space="0" w:color="7A8C8E" w:themeColor="accent4"/>
        </w:tcBorders>
      </w:tcPr>
    </w:tblStylePr>
    <w:tblStylePr w:type="band1Vert">
      <w:tblPr/>
      <w:tcPr>
        <w:shd w:val="clear" w:color="auto" w:fill="DEE2E3" w:themeFill="accent4" w:themeFillTint="3F"/>
      </w:tcPr>
    </w:tblStylePr>
    <w:tblStylePr w:type="band1Horz">
      <w:tblPr/>
      <w:tcPr>
        <w:shd w:val="clear" w:color="auto" w:fill="DEE2E3" w:themeFill="accent4" w:themeFillTint="3F"/>
      </w:tcPr>
    </w:tblStylePr>
  </w:style>
  <w:style w:type="table" w:styleId="MediumList1-Accent5">
    <w:name w:val="Medium List 1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84ACB6" w:themeColor="accent5"/>
        <w:bottom w:val="single" w:sz="8" w:space="0" w:color="84ACB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4ACB6" w:themeColor="accent5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84ACB6" w:themeColor="accent5"/>
          <w:bottom w:val="single" w:sz="8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4ACB6" w:themeColor="accent5"/>
          <w:bottom w:val="single" w:sz="8" w:space="0" w:color="84ACB6" w:themeColor="accent5"/>
        </w:tcBorders>
      </w:tcPr>
    </w:tblStylePr>
    <w:tblStylePr w:type="band1Vert">
      <w:tblPr/>
      <w:tcPr>
        <w:shd w:val="clear" w:color="auto" w:fill="E0EAED" w:themeFill="accent5" w:themeFillTint="3F"/>
      </w:tcPr>
    </w:tblStylePr>
    <w:tblStylePr w:type="band1Horz">
      <w:tblPr/>
      <w:tcPr>
        <w:shd w:val="clear" w:color="auto" w:fill="E0EAED" w:themeFill="accent5" w:themeFillTint="3F"/>
      </w:tcPr>
    </w:tblStylePr>
  </w:style>
  <w:style w:type="table" w:styleId="MediumList1-Accent6">
    <w:name w:val="Medium List 1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2683C6" w:themeColor="accent6"/>
        <w:bottom w:val="single" w:sz="8" w:space="0" w:color="2683C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2683C6" w:themeColor="accent6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2683C6" w:themeColor="accent6"/>
          <w:bottom w:val="single" w:sz="8" w:space="0" w:color="2683C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2683C6" w:themeColor="accent6"/>
          <w:bottom w:val="single" w:sz="8" w:space="0" w:color="2683C6" w:themeColor="accent6"/>
        </w:tcBorders>
      </w:tcPr>
    </w:tblStylePr>
    <w:tblStylePr w:type="band1Vert">
      <w:tblPr/>
      <w:tcPr>
        <w:shd w:val="clear" w:color="auto" w:fill="C5E0F4" w:themeFill="accent6" w:themeFillTint="3F"/>
      </w:tcPr>
    </w:tblStylePr>
    <w:tblStylePr w:type="band1Horz">
      <w:tblPr/>
      <w:tcPr>
        <w:shd w:val="clear" w:color="auto" w:fill="C5E0F4" w:themeFill="accent6" w:themeFillTint="3F"/>
      </w:tcPr>
    </w:tblStylePr>
  </w:style>
  <w:style w:type="table" w:styleId="MediumList2">
    <w:name w:val="Medium Lis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3494BA" w:themeColor="accent1"/>
        <w:left w:val="single" w:sz="8" w:space="0" w:color="3494BA" w:themeColor="accent1"/>
        <w:bottom w:val="single" w:sz="8" w:space="0" w:color="3494BA" w:themeColor="accent1"/>
        <w:right w:val="single" w:sz="8" w:space="0" w:color="3494BA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3494BA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3494BA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3494BA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3494BA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AE5F0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AE5F0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58B6C0" w:themeColor="accent2"/>
        <w:left w:val="single" w:sz="8" w:space="0" w:color="58B6C0" w:themeColor="accent2"/>
        <w:bottom w:val="single" w:sz="8" w:space="0" w:color="58B6C0" w:themeColor="accent2"/>
        <w:right w:val="single" w:sz="8" w:space="0" w:color="58B6C0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58B6C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58B6C0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58B6C0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58B6C0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5ECEF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5ECEF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5BDA7" w:themeColor="accent3"/>
        <w:left w:val="single" w:sz="8" w:space="0" w:color="75BDA7" w:themeColor="accent3"/>
        <w:bottom w:val="single" w:sz="8" w:space="0" w:color="75BDA7" w:themeColor="accent3"/>
        <w:right w:val="single" w:sz="8" w:space="0" w:color="75BDA7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5BDA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75BDA7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5BDA7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5BDA7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EEE9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CEEE9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A8C8E" w:themeColor="accent4"/>
        <w:left w:val="single" w:sz="8" w:space="0" w:color="7A8C8E" w:themeColor="accent4"/>
        <w:bottom w:val="single" w:sz="8" w:space="0" w:color="7A8C8E" w:themeColor="accent4"/>
        <w:right w:val="single" w:sz="8" w:space="0" w:color="7A8C8E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A8C8E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7A8C8E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A8C8E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A8C8E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EE2E3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EE2E3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4ACB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4ACB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4ACB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4ACB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0EAED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2683C6" w:themeColor="accent6"/>
        <w:left w:val="single" w:sz="8" w:space="0" w:color="2683C6" w:themeColor="accent6"/>
        <w:bottom w:val="single" w:sz="8" w:space="0" w:color="2683C6" w:themeColor="accent6"/>
        <w:right w:val="single" w:sz="8" w:space="0" w:color="2683C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2683C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2683C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2683C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2683C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5E0F4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5E0F4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FB1D2" w:themeColor="accent1" w:themeTint="BF"/>
        <w:left w:val="single" w:sz="8" w:space="0" w:color="5FB1D2" w:themeColor="accent1" w:themeTint="BF"/>
        <w:bottom w:val="single" w:sz="8" w:space="0" w:color="5FB1D2" w:themeColor="accent1" w:themeTint="BF"/>
        <w:right w:val="single" w:sz="8" w:space="0" w:color="5FB1D2" w:themeColor="accent1" w:themeTint="BF"/>
        <w:insideH w:val="single" w:sz="8" w:space="0" w:color="5FB1D2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5FB1D2" w:themeColor="accent1" w:themeTint="BF"/>
          <w:left w:val="single" w:sz="8" w:space="0" w:color="5FB1D2" w:themeColor="accent1" w:themeTint="BF"/>
          <w:bottom w:val="single" w:sz="8" w:space="0" w:color="5FB1D2" w:themeColor="accent1" w:themeTint="BF"/>
          <w:right w:val="single" w:sz="8" w:space="0" w:color="5FB1D2" w:themeColor="accent1" w:themeTint="BF"/>
          <w:insideH w:val="nil"/>
          <w:insideV w:val="nil"/>
        </w:tcBorders>
        <w:shd w:val="clear" w:color="auto" w:fill="3494BA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FB1D2" w:themeColor="accent1" w:themeTint="BF"/>
          <w:left w:val="single" w:sz="8" w:space="0" w:color="5FB1D2" w:themeColor="accent1" w:themeTint="BF"/>
          <w:bottom w:val="single" w:sz="8" w:space="0" w:color="5FB1D2" w:themeColor="accent1" w:themeTint="BF"/>
          <w:right w:val="single" w:sz="8" w:space="0" w:color="5FB1D2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AE5F0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AE5F0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81C8CF" w:themeColor="accent2" w:themeTint="BF"/>
        <w:left w:val="single" w:sz="8" w:space="0" w:color="81C8CF" w:themeColor="accent2" w:themeTint="BF"/>
        <w:bottom w:val="single" w:sz="8" w:space="0" w:color="81C8CF" w:themeColor="accent2" w:themeTint="BF"/>
        <w:right w:val="single" w:sz="8" w:space="0" w:color="81C8CF" w:themeColor="accent2" w:themeTint="BF"/>
        <w:insideH w:val="single" w:sz="8" w:space="0" w:color="81C8CF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81C8CF" w:themeColor="accent2" w:themeTint="BF"/>
          <w:left w:val="single" w:sz="8" w:space="0" w:color="81C8CF" w:themeColor="accent2" w:themeTint="BF"/>
          <w:bottom w:val="single" w:sz="8" w:space="0" w:color="81C8CF" w:themeColor="accent2" w:themeTint="BF"/>
          <w:right w:val="single" w:sz="8" w:space="0" w:color="81C8CF" w:themeColor="accent2" w:themeTint="BF"/>
          <w:insideH w:val="nil"/>
          <w:insideV w:val="nil"/>
        </w:tcBorders>
        <w:shd w:val="clear" w:color="auto" w:fill="58B6C0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1C8CF" w:themeColor="accent2" w:themeTint="BF"/>
          <w:left w:val="single" w:sz="8" w:space="0" w:color="81C8CF" w:themeColor="accent2" w:themeTint="BF"/>
          <w:bottom w:val="single" w:sz="8" w:space="0" w:color="81C8CF" w:themeColor="accent2" w:themeTint="BF"/>
          <w:right w:val="single" w:sz="8" w:space="0" w:color="81C8CF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5ECEF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5ECEF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97CDBC" w:themeColor="accent3" w:themeTint="BF"/>
        <w:left w:val="single" w:sz="8" w:space="0" w:color="97CDBC" w:themeColor="accent3" w:themeTint="BF"/>
        <w:bottom w:val="single" w:sz="8" w:space="0" w:color="97CDBC" w:themeColor="accent3" w:themeTint="BF"/>
        <w:right w:val="single" w:sz="8" w:space="0" w:color="97CDBC" w:themeColor="accent3" w:themeTint="BF"/>
        <w:insideH w:val="single" w:sz="8" w:space="0" w:color="97CDBC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CDBC" w:themeColor="accent3" w:themeTint="BF"/>
          <w:left w:val="single" w:sz="8" w:space="0" w:color="97CDBC" w:themeColor="accent3" w:themeTint="BF"/>
          <w:bottom w:val="single" w:sz="8" w:space="0" w:color="97CDBC" w:themeColor="accent3" w:themeTint="BF"/>
          <w:right w:val="single" w:sz="8" w:space="0" w:color="97CDBC" w:themeColor="accent3" w:themeTint="BF"/>
          <w:insideH w:val="nil"/>
          <w:insideV w:val="nil"/>
        </w:tcBorders>
        <w:shd w:val="clear" w:color="auto" w:fill="75BDA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CDBC" w:themeColor="accent3" w:themeTint="BF"/>
          <w:left w:val="single" w:sz="8" w:space="0" w:color="97CDBC" w:themeColor="accent3" w:themeTint="BF"/>
          <w:bottom w:val="single" w:sz="8" w:space="0" w:color="97CDBC" w:themeColor="accent3" w:themeTint="BF"/>
          <w:right w:val="single" w:sz="8" w:space="0" w:color="97CDBC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EEE9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CEEE9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9BA8AA" w:themeColor="accent4" w:themeTint="BF"/>
        <w:left w:val="single" w:sz="8" w:space="0" w:color="9BA8AA" w:themeColor="accent4" w:themeTint="BF"/>
        <w:bottom w:val="single" w:sz="8" w:space="0" w:color="9BA8AA" w:themeColor="accent4" w:themeTint="BF"/>
        <w:right w:val="single" w:sz="8" w:space="0" w:color="9BA8AA" w:themeColor="accent4" w:themeTint="BF"/>
        <w:insideH w:val="single" w:sz="8" w:space="0" w:color="9BA8AA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BA8AA" w:themeColor="accent4" w:themeTint="BF"/>
          <w:left w:val="single" w:sz="8" w:space="0" w:color="9BA8AA" w:themeColor="accent4" w:themeTint="BF"/>
          <w:bottom w:val="single" w:sz="8" w:space="0" w:color="9BA8AA" w:themeColor="accent4" w:themeTint="BF"/>
          <w:right w:val="single" w:sz="8" w:space="0" w:color="9BA8AA" w:themeColor="accent4" w:themeTint="BF"/>
          <w:insideH w:val="nil"/>
          <w:insideV w:val="nil"/>
        </w:tcBorders>
        <w:shd w:val="clear" w:color="auto" w:fill="7A8C8E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A8AA" w:themeColor="accent4" w:themeTint="BF"/>
          <w:left w:val="single" w:sz="8" w:space="0" w:color="9BA8AA" w:themeColor="accent4" w:themeTint="BF"/>
          <w:bottom w:val="single" w:sz="8" w:space="0" w:color="9BA8AA" w:themeColor="accent4" w:themeTint="BF"/>
          <w:right w:val="single" w:sz="8" w:space="0" w:color="9BA8AA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3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EE2E3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A2C0C8" w:themeColor="accent5" w:themeTint="BF"/>
        <w:left w:val="single" w:sz="8" w:space="0" w:color="A2C0C8" w:themeColor="accent5" w:themeTint="BF"/>
        <w:bottom w:val="single" w:sz="8" w:space="0" w:color="A2C0C8" w:themeColor="accent5" w:themeTint="BF"/>
        <w:right w:val="single" w:sz="8" w:space="0" w:color="A2C0C8" w:themeColor="accent5" w:themeTint="BF"/>
        <w:insideH w:val="single" w:sz="8" w:space="0" w:color="A2C0C8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2C0C8" w:themeColor="accent5" w:themeTint="BF"/>
          <w:left w:val="single" w:sz="8" w:space="0" w:color="A2C0C8" w:themeColor="accent5" w:themeTint="BF"/>
          <w:bottom w:val="single" w:sz="8" w:space="0" w:color="A2C0C8" w:themeColor="accent5" w:themeTint="BF"/>
          <w:right w:val="single" w:sz="8" w:space="0" w:color="A2C0C8" w:themeColor="accent5" w:themeTint="BF"/>
          <w:insideH w:val="nil"/>
          <w:insideV w:val="nil"/>
        </w:tcBorders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2C0C8" w:themeColor="accent5" w:themeTint="BF"/>
          <w:left w:val="single" w:sz="8" w:space="0" w:color="A2C0C8" w:themeColor="accent5" w:themeTint="BF"/>
          <w:bottom w:val="single" w:sz="8" w:space="0" w:color="A2C0C8" w:themeColor="accent5" w:themeTint="BF"/>
          <w:right w:val="single" w:sz="8" w:space="0" w:color="A2C0C8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D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0EAED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2A3DE" w:themeColor="accent6" w:themeTint="BF"/>
        <w:left w:val="single" w:sz="8" w:space="0" w:color="52A3DE" w:themeColor="accent6" w:themeTint="BF"/>
        <w:bottom w:val="single" w:sz="8" w:space="0" w:color="52A3DE" w:themeColor="accent6" w:themeTint="BF"/>
        <w:right w:val="single" w:sz="8" w:space="0" w:color="52A3DE" w:themeColor="accent6" w:themeTint="BF"/>
        <w:insideH w:val="single" w:sz="8" w:space="0" w:color="52A3DE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52A3DE" w:themeColor="accent6" w:themeTint="BF"/>
          <w:left w:val="single" w:sz="8" w:space="0" w:color="52A3DE" w:themeColor="accent6" w:themeTint="BF"/>
          <w:bottom w:val="single" w:sz="8" w:space="0" w:color="52A3DE" w:themeColor="accent6" w:themeTint="BF"/>
          <w:right w:val="single" w:sz="8" w:space="0" w:color="52A3DE" w:themeColor="accent6" w:themeTint="BF"/>
          <w:insideH w:val="nil"/>
          <w:insideV w:val="nil"/>
        </w:tcBorders>
        <w:shd w:val="clear" w:color="auto" w:fill="2683C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2A3DE" w:themeColor="accent6" w:themeTint="BF"/>
          <w:left w:val="single" w:sz="8" w:space="0" w:color="52A3DE" w:themeColor="accent6" w:themeTint="BF"/>
          <w:bottom w:val="single" w:sz="8" w:space="0" w:color="52A3DE" w:themeColor="accent6" w:themeTint="BF"/>
          <w:right w:val="single" w:sz="8" w:space="0" w:color="52A3DE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5E0F4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5E0F4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494BA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494BA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3494BA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58B6C0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58B6C0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58B6C0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5BDA7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5BDA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5BDA7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A8C8E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A8C8E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A8C8E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4ACB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4ACB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2683C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2683C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2683C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rsid w:val="005B20A3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rsid w:val="005B20A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5B20A3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2"/>
    <w:qFormat/>
    <w:rsid w:val="005B20A3"/>
  </w:style>
  <w:style w:type="paragraph" w:styleId="NormalWeb">
    <w:name w:val="Normal (Web)"/>
    <w:basedOn w:val="Normal"/>
    <w:uiPriority w:val="99"/>
    <w:semiHidden/>
    <w:rsid w:val="005B20A3"/>
    <w:rPr>
      <w:rFonts w:asciiTheme="majorHAnsi" w:eastAsiaTheme="majorEastAsia" w:hAnsiTheme="majorHAnsi" w:cstheme="majorBidi"/>
    </w:rPr>
  </w:style>
  <w:style w:type="paragraph" w:styleId="NormalIndent">
    <w:name w:val="Normal Indent"/>
    <w:basedOn w:val="Normal"/>
    <w:semiHidden/>
    <w:rsid w:val="005B20A3"/>
    <w:pPr>
      <w:ind w:left="284"/>
    </w:pPr>
  </w:style>
  <w:style w:type="paragraph" w:styleId="NoteHeading">
    <w:name w:val="Note Heading"/>
    <w:basedOn w:val="Normal"/>
    <w:next w:val="Normal"/>
    <w:link w:val="NoteHeadingChar"/>
    <w:uiPriority w:val="99"/>
    <w:semiHidden/>
    <w:rsid w:val="005B20A3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5B20A3"/>
    <w:rPr>
      <w:lang w:val="en-GB"/>
    </w:rPr>
  </w:style>
  <w:style w:type="paragraph" w:customStyle="1" w:styleId="NotesforAuthors">
    <w:name w:val="Notes for Authors"/>
    <w:next w:val="Normal"/>
    <w:uiPriority w:val="5"/>
    <w:qFormat/>
    <w:rsid w:val="002C2253"/>
    <w:pPr>
      <w:shd w:val="clear" w:color="auto" w:fill="E3F1ED" w:themeFill="accent3" w:themeFillTint="33"/>
      <w:spacing w:line="260" w:lineRule="atLeast"/>
    </w:pPr>
    <w:rPr>
      <w:rFonts w:ascii="Courier New" w:hAnsi="Courier New" w:cs="Times New Roman"/>
    </w:rPr>
  </w:style>
  <w:style w:type="character" w:styleId="PageNumber">
    <w:name w:val="page number"/>
    <w:basedOn w:val="DefaultParagraphFont"/>
    <w:uiPriority w:val="99"/>
    <w:semiHidden/>
    <w:rsid w:val="005B20A3"/>
    <w:rPr>
      <w:lang w:val="en-GB"/>
    </w:rPr>
  </w:style>
  <w:style w:type="character" w:styleId="PlaceholderText">
    <w:name w:val="Placeholder Text"/>
    <w:basedOn w:val="DefaultParagraphFont"/>
    <w:uiPriority w:val="99"/>
    <w:rsid w:val="005B20A3"/>
    <w:rPr>
      <w:rFonts w:asciiTheme="minorHAnsi" w:eastAsiaTheme="minorEastAsia" w:hAnsiTheme="minorHAnsi" w:cstheme="minorBidi"/>
      <w:color w:val="808080"/>
      <w:lang w:val="en-GB"/>
    </w:rPr>
  </w:style>
  <w:style w:type="table" w:styleId="PlainTable1">
    <w:name w:val="Plain Table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rsid w:val="005B20A3"/>
    <w:rPr>
      <w:rFonts w:asciiTheme="majorHAnsi" w:eastAsiaTheme="majorEastAsia" w:hAnsiTheme="majorHAnsi" w:cstheme="majorBidi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5B20A3"/>
    <w:rPr>
      <w:rFonts w:asciiTheme="majorHAnsi" w:eastAsiaTheme="majorEastAsia" w:hAnsiTheme="majorHAnsi" w:cstheme="majorBidi"/>
      <w:sz w:val="21"/>
      <w:szCs w:val="21"/>
      <w:lang w:val="en-GB"/>
    </w:rPr>
  </w:style>
  <w:style w:type="paragraph" w:customStyle="1" w:styleId="ProjectSheetFormText-Red">
    <w:name w:val="Project Sheet Form Text - Red"/>
    <w:next w:val="Normal"/>
    <w:uiPriority w:val="21"/>
    <w:semiHidden/>
    <w:rsid w:val="005B20A3"/>
    <w:pPr>
      <w:spacing w:before="62" w:after="56"/>
    </w:pPr>
    <w:rPr>
      <w:rFonts w:asciiTheme="majorHAnsi" w:eastAsiaTheme="majorEastAsia" w:hAnsiTheme="majorHAnsi" w:cstheme="majorBidi"/>
      <w:b/>
      <w:color w:val="3494BA" w:themeColor="accent1"/>
      <w:sz w:val="17"/>
    </w:rPr>
  </w:style>
  <w:style w:type="paragraph" w:customStyle="1" w:styleId="ProjectSheetFormUserText">
    <w:name w:val="Project Sheet Form User Text"/>
    <w:uiPriority w:val="21"/>
    <w:semiHidden/>
    <w:rsid w:val="005B20A3"/>
    <w:pPr>
      <w:spacing w:after="170"/>
    </w:pPr>
    <w:rPr>
      <w:sz w:val="18"/>
    </w:rPr>
  </w:style>
  <w:style w:type="paragraph" w:customStyle="1" w:styleId="ProjectSheetSubTitle">
    <w:name w:val="Project Sheet Sub Title"/>
    <w:next w:val="Normal"/>
    <w:uiPriority w:val="21"/>
    <w:semiHidden/>
    <w:rsid w:val="005B20A3"/>
    <w:rPr>
      <w:sz w:val="44"/>
      <w:szCs w:val="44"/>
    </w:rPr>
  </w:style>
  <w:style w:type="paragraph" w:customStyle="1" w:styleId="ProjectSheetTitle">
    <w:name w:val="Project Sheet Title"/>
    <w:next w:val="Normal"/>
    <w:uiPriority w:val="21"/>
    <w:semiHidden/>
    <w:rsid w:val="005B20A3"/>
    <w:pPr>
      <w:widowControl w:val="0"/>
    </w:pPr>
    <w:rPr>
      <w:color w:val="3494BA" w:themeColor="accent1"/>
      <w:sz w:val="44"/>
    </w:rPr>
  </w:style>
  <w:style w:type="paragraph" w:customStyle="1" w:styleId="ProjectSheetText">
    <w:name w:val="Project Sheet Text"/>
    <w:basedOn w:val="Normal"/>
    <w:uiPriority w:val="21"/>
    <w:semiHidden/>
    <w:qFormat/>
    <w:rsid w:val="005B20A3"/>
    <w:pPr>
      <w:spacing w:before="140" w:after="140"/>
    </w:pPr>
  </w:style>
  <w:style w:type="paragraph" w:customStyle="1" w:styleId="ProjectTitle">
    <w:name w:val="Project Title"/>
    <w:basedOn w:val="Normal"/>
    <w:uiPriority w:val="8"/>
    <w:semiHidden/>
    <w:qFormat/>
    <w:rsid w:val="00397BC0"/>
    <w:pPr>
      <w:spacing w:before="320" w:after="30"/>
    </w:pPr>
    <w:rPr>
      <w:color w:val="3494BA" w:themeColor="accent1"/>
    </w:rPr>
  </w:style>
  <w:style w:type="paragraph" w:styleId="Quote">
    <w:name w:val="Quote"/>
    <w:basedOn w:val="Normal"/>
    <w:next w:val="Normal"/>
    <w:link w:val="QuoteChar"/>
    <w:uiPriority w:val="8"/>
    <w:semiHidden/>
    <w:qFormat/>
    <w:rsid w:val="005B20A3"/>
    <w:pPr>
      <w:autoSpaceDE w:val="0"/>
      <w:autoSpaceDN w:val="0"/>
      <w:adjustRightInd w:val="0"/>
      <w:spacing w:before="240" w:after="80"/>
    </w:pPr>
    <w:rPr>
      <w:color w:val="3494BA" w:themeColor="accent1"/>
      <w:sz w:val="28"/>
      <w:szCs w:val="32"/>
    </w:rPr>
  </w:style>
  <w:style w:type="character" w:customStyle="1" w:styleId="QuoteChar">
    <w:name w:val="Quote Char"/>
    <w:basedOn w:val="DefaultParagraphFont"/>
    <w:link w:val="Quote"/>
    <w:uiPriority w:val="8"/>
    <w:semiHidden/>
    <w:rsid w:val="005B20A3"/>
    <w:rPr>
      <w:color w:val="3494BA" w:themeColor="accent1"/>
      <w:sz w:val="28"/>
      <w:szCs w:val="32"/>
      <w:lang w:val="en-GB"/>
    </w:rPr>
  </w:style>
  <w:style w:type="paragraph" w:customStyle="1" w:styleId="Quote-Large">
    <w:name w:val="Quote - Large"/>
    <w:basedOn w:val="Normal"/>
    <w:next w:val="Normal"/>
    <w:uiPriority w:val="12"/>
    <w:semiHidden/>
    <w:rsid w:val="005B20A3"/>
    <w:pPr>
      <w:framePr w:w="9639" w:h="1701" w:vSpace="284" w:wrap="around" w:hAnchor="text" w:y="1"/>
      <w:suppressAutoHyphens/>
      <w:spacing w:line="320" w:lineRule="atLeast"/>
    </w:pPr>
    <w:rPr>
      <w:sz w:val="28"/>
    </w:rPr>
  </w:style>
  <w:style w:type="paragraph" w:customStyle="1" w:styleId="Quotee">
    <w:name w:val="Quotee"/>
    <w:basedOn w:val="Normal"/>
    <w:next w:val="Normal"/>
    <w:uiPriority w:val="8"/>
    <w:semiHidden/>
    <w:qFormat/>
    <w:rsid w:val="005B20A3"/>
    <w:pPr>
      <w:spacing w:after="240"/>
    </w:pPr>
    <w:rPr>
      <w:sz w:val="18"/>
    </w:rPr>
  </w:style>
  <w:style w:type="character" w:customStyle="1" w:styleId="RedColour">
    <w:name w:val="Red Colour"/>
    <w:uiPriority w:val="9"/>
    <w:qFormat/>
    <w:rsid w:val="005B20A3"/>
    <w:rPr>
      <w:rFonts w:asciiTheme="minorHAnsi" w:eastAsiaTheme="minorEastAsia" w:hAnsiTheme="minorHAnsi" w:cstheme="minorBidi"/>
      <w:color w:val="3494BA" w:themeColor="accent1"/>
      <w:lang w:val="en-GB"/>
    </w:rPr>
  </w:style>
  <w:style w:type="paragraph" w:customStyle="1" w:styleId="ReportInsertPicture">
    <w:name w:val="Report Insert Picture"/>
    <w:next w:val="Normal"/>
    <w:uiPriority w:val="7"/>
    <w:rsid w:val="005B20A3"/>
    <w:pPr>
      <w:keepNext/>
    </w:pPr>
  </w:style>
  <w:style w:type="paragraph" w:customStyle="1" w:styleId="ReportReference">
    <w:name w:val="Report Reference"/>
    <w:basedOn w:val="Normal"/>
    <w:uiPriority w:val="4"/>
    <w:qFormat/>
    <w:rsid w:val="005B20A3"/>
    <w:pPr>
      <w:numPr>
        <w:numId w:val="25"/>
      </w:numPr>
    </w:pPr>
    <w:rPr>
      <w:color w:val="231F20"/>
    </w:rPr>
  </w:style>
  <w:style w:type="paragraph" w:styleId="Salutation">
    <w:name w:val="Salutation"/>
    <w:basedOn w:val="Normal"/>
    <w:next w:val="Normal"/>
    <w:link w:val="SalutationChar"/>
    <w:uiPriority w:val="99"/>
    <w:semiHidden/>
    <w:rsid w:val="005B20A3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5B20A3"/>
    <w:rPr>
      <w:lang w:val="en-GB"/>
    </w:rPr>
  </w:style>
  <w:style w:type="paragraph" w:styleId="Signature">
    <w:name w:val="Signature"/>
    <w:basedOn w:val="Normal"/>
    <w:link w:val="SignatureChar"/>
    <w:uiPriority w:val="99"/>
    <w:semiHidden/>
    <w:rsid w:val="005B20A3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5B20A3"/>
    <w:rPr>
      <w:lang w:val="en-GB"/>
    </w:rPr>
  </w:style>
  <w:style w:type="character" w:styleId="SmartHyperlink">
    <w:name w:val="Smart Hyperlink"/>
    <w:basedOn w:val="DefaultParagraphFont"/>
    <w:uiPriority w:val="99"/>
    <w:semiHidden/>
    <w:rsid w:val="005B20A3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rsid w:val="005B20A3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8"/>
    <w:semiHidden/>
    <w:qFormat/>
    <w:rsid w:val="005B20A3"/>
    <w:rPr>
      <w:b/>
      <w:bCs/>
      <w:lang w:val="en-GB"/>
    </w:rPr>
  </w:style>
  <w:style w:type="paragraph" w:styleId="Subtitle">
    <w:name w:val="Subtitle"/>
    <w:basedOn w:val="Normal"/>
    <w:next w:val="Normal"/>
    <w:link w:val="SubtitleChar"/>
    <w:uiPriority w:val="99"/>
    <w:semiHidden/>
    <w:qFormat/>
    <w:rsid w:val="00661246"/>
    <w:pPr>
      <w:numPr>
        <w:ilvl w:val="1"/>
      </w:numPr>
    </w:pPr>
    <w:rPr>
      <w:rFonts w:asciiTheme="majorHAnsi" w:eastAsiaTheme="majorEastAsia" w:hAnsiTheme="majorHAnsi" w:cstheme="majorBidi"/>
      <w:color w:val="5A5A5A" w:themeColor="text1" w:themeTint="A5"/>
      <w:spacing w:val="15"/>
    </w:rPr>
  </w:style>
  <w:style w:type="character" w:customStyle="1" w:styleId="SubtitleChar">
    <w:name w:val="Subtitle Char"/>
    <w:basedOn w:val="DefaultParagraphFont"/>
    <w:link w:val="Subtitle"/>
    <w:uiPriority w:val="99"/>
    <w:semiHidden/>
    <w:rsid w:val="00661246"/>
    <w:rPr>
      <w:rFonts w:asciiTheme="majorHAnsi" w:eastAsiaTheme="majorEastAsia" w:hAnsiTheme="majorHAnsi" w:cstheme="majorBidi"/>
      <w:color w:val="5A5A5A" w:themeColor="text1" w:themeTint="A5"/>
      <w:spacing w:val="15"/>
      <w:lang w:val="en-GB"/>
    </w:rPr>
  </w:style>
  <w:style w:type="character" w:styleId="SubtleEmphasis">
    <w:name w:val="Subtle Emphasis"/>
    <w:basedOn w:val="DefaultParagraphFont"/>
    <w:uiPriority w:val="99"/>
    <w:semiHidden/>
    <w:qFormat/>
    <w:rsid w:val="00661246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99"/>
    <w:semiHidden/>
    <w:qFormat/>
    <w:rsid w:val="00661246"/>
    <w:rPr>
      <w:smallCaps/>
      <w:color w:val="5A5A5A" w:themeColor="text1" w:themeTint="A5"/>
      <w:lang w:val="en-GB"/>
    </w:rPr>
  </w:style>
  <w:style w:type="paragraph" w:customStyle="1" w:styleId="Table">
    <w:name w:val="Table"/>
    <w:uiPriority w:val="5"/>
    <w:semiHidden/>
    <w:rsid w:val="00661246"/>
    <w:pPr>
      <w:spacing w:before="60" w:after="60"/>
      <w:ind w:left="113" w:right="113"/>
    </w:pPr>
    <w:rPr>
      <w:sz w:val="18"/>
    </w:rPr>
  </w:style>
  <w:style w:type="paragraph" w:customStyle="1" w:styleId="Table-Heading">
    <w:name w:val="Table - Heading"/>
    <w:basedOn w:val="Table"/>
    <w:uiPriority w:val="5"/>
    <w:rsid w:val="00661246"/>
    <w:pPr>
      <w:keepNext/>
      <w:keepLines/>
    </w:pPr>
    <w:rPr>
      <w:rFonts w:asciiTheme="majorHAnsi" w:eastAsiaTheme="majorEastAsia" w:hAnsiTheme="majorHAnsi" w:cstheme="majorBidi"/>
      <w:b/>
      <w:color w:val="3494BA" w:themeColor="accent1"/>
      <w:sz w:val="17"/>
    </w:rPr>
  </w:style>
  <w:style w:type="paragraph" w:customStyle="1" w:styleId="Table-HeadingRight">
    <w:name w:val="Table - Heading Right"/>
    <w:basedOn w:val="Table-Heading"/>
    <w:uiPriority w:val="5"/>
    <w:semiHidden/>
    <w:rsid w:val="00661246"/>
    <w:pPr>
      <w:jc w:val="right"/>
    </w:pPr>
  </w:style>
  <w:style w:type="paragraph" w:customStyle="1" w:styleId="Table-ListBullet">
    <w:name w:val="Table - List Bullet"/>
    <w:basedOn w:val="Table"/>
    <w:uiPriority w:val="6"/>
    <w:rsid w:val="005B20A3"/>
    <w:pPr>
      <w:numPr>
        <w:numId w:val="26"/>
      </w:numPr>
    </w:pPr>
  </w:style>
  <w:style w:type="paragraph" w:customStyle="1" w:styleId="Table-ListNumber">
    <w:name w:val="Table - List Number"/>
    <w:basedOn w:val="Table"/>
    <w:uiPriority w:val="6"/>
    <w:rsid w:val="005B20A3"/>
    <w:pPr>
      <w:numPr>
        <w:numId w:val="27"/>
      </w:numPr>
    </w:pPr>
  </w:style>
  <w:style w:type="paragraph" w:customStyle="1" w:styleId="Table-Number">
    <w:name w:val="Table - Number"/>
    <w:basedOn w:val="Table"/>
    <w:uiPriority w:val="5"/>
    <w:semiHidden/>
    <w:rsid w:val="00661246"/>
    <w:pPr>
      <w:jc w:val="right"/>
    </w:pPr>
  </w:style>
  <w:style w:type="paragraph" w:customStyle="1" w:styleId="Table-NumberTotal">
    <w:name w:val="Table - Number Total"/>
    <w:basedOn w:val="Table-Number"/>
    <w:uiPriority w:val="5"/>
    <w:semiHidden/>
    <w:rsid w:val="00661246"/>
    <w:pPr>
      <w:jc w:val="left"/>
    </w:pPr>
    <w:rPr>
      <w:b/>
      <w:sz w:val="17"/>
    </w:rPr>
  </w:style>
  <w:style w:type="paragraph" w:customStyle="1" w:styleId="Table-SubHeading">
    <w:name w:val="Table - Sub Heading"/>
    <w:basedOn w:val="Table-Heading"/>
    <w:uiPriority w:val="5"/>
    <w:qFormat/>
    <w:rsid w:val="00661246"/>
    <w:rPr>
      <w:rFonts w:asciiTheme="minorHAnsi" w:eastAsiaTheme="minorEastAsia" w:hAnsiTheme="minorHAnsi" w:cstheme="minorBidi"/>
      <w:color w:val="auto"/>
      <w:sz w:val="18"/>
    </w:rPr>
  </w:style>
  <w:style w:type="paragraph" w:customStyle="1" w:styleId="Table-Text">
    <w:name w:val="Table - Text"/>
    <w:basedOn w:val="Table"/>
    <w:uiPriority w:val="5"/>
    <w:rsid w:val="00661246"/>
  </w:style>
  <w:style w:type="paragraph" w:customStyle="1" w:styleId="Table-TextTotal">
    <w:name w:val="Table - Text Total"/>
    <w:basedOn w:val="Table-Text"/>
    <w:uiPriority w:val="5"/>
    <w:rsid w:val="00661246"/>
    <w:rPr>
      <w:rFonts w:asciiTheme="majorHAnsi" w:eastAsiaTheme="majorEastAsia" w:hAnsiTheme="majorHAnsi" w:cstheme="majorBidi"/>
      <w:b/>
      <w:sz w:val="17"/>
    </w:rPr>
  </w:style>
  <w:style w:type="table" w:styleId="Table3Deffects1">
    <w:name w:val="Table 3D effects 1"/>
    <w:basedOn w:val="TableNormal"/>
    <w:uiPriority w:val="99"/>
    <w:semiHidden/>
    <w:unhideWhenUsed/>
    <w:rsid w:val="00661246"/>
    <w:rPr>
      <w:lang w:eastAsia="en-US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661246"/>
    <w:rPr>
      <w:lang w:eastAsia="en-US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661246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661246"/>
    <w:rPr>
      <w:color w:val="000080"/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661246"/>
    <w:rPr>
      <w:color w:val="FFFFFF"/>
      <w:lang w:eastAsia="en-US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661246"/>
    <w:rPr>
      <w:lang w:eastAsia="en-US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661246"/>
    <w:rPr>
      <w:lang w:eastAsia="en-US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661246"/>
    <w:rPr>
      <w:b/>
      <w:bCs/>
      <w:lang w:eastAsia="en-US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661246"/>
    <w:rPr>
      <w:b/>
      <w:bCs/>
      <w:lang w:eastAsia="en-US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661246"/>
    <w:rPr>
      <w:b/>
      <w:bCs/>
      <w:lang w:eastAsia="en-US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661246"/>
    <w:rPr>
      <w:lang w:eastAsia="en-US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661246"/>
    <w:rPr>
      <w:lang w:eastAsia="en-US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661246"/>
    <w:rPr>
      <w:lang w:eastAsia="en-US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">
    <w:name w:val="Table Grid"/>
    <w:basedOn w:val="TableNormal"/>
    <w:uiPriority w:val="99"/>
    <w:rsid w:val="00661246"/>
    <w:rPr>
      <w:lang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Grid1">
    <w:name w:val="Table Grid 1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661246"/>
    <w:rPr>
      <w:lang w:eastAsia="en-US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661246"/>
    <w:rPr>
      <w:lang w:eastAsia="en-US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661246"/>
    <w:rPr>
      <w:b/>
      <w:bCs/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99"/>
    <w:rsid w:val="00661246"/>
    <w:rPr>
      <w:lang w:eastAsia="en-US"/>
    </w:r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661246"/>
    <w:rPr>
      <w:lang w:eastAsia="en-US"/>
    </w:r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rsid w:val="00661246"/>
    <w:pPr>
      <w:ind w:left="200" w:hanging="200"/>
    </w:pPr>
  </w:style>
  <w:style w:type="paragraph" w:styleId="TableofFigures">
    <w:name w:val="table of figures"/>
    <w:next w:val="Normal"/>
    <w:uiPriority w:val="99"/>
    <w:rsid w:val="00413728"/>
    <w:pPr>
      <w:tabs>
        <w:tab w:val="right" w:pos="9622"/>
      </w:tabs>
      <w:spacing w:after="80"/>
      <w:ind w:right="567"/>
    </w:pPr>
  </w:style>
  <w:style w:type="table" w:styleId="TableProfessional">
    <w:name w:val="Table Professional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661246"/>
    <w:rPr>
      <w:lang w:eastAsia="en-US"/>
    </w:r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661246"/>
    <w:rPr>
      <w:lang w:eastAsia="en-US"/>
    </w:r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661246"/>
    <w:rPr>
      <w:lang w:eastAsia="en-US"/>
    </w:r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661246"/>
    <w:rPr>
      <w:lang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661246"/>
    <w:rPr>
      <w:lang w:eastAsia="en-US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661246"/>
    <w:rPr>
      <w:lang w:eastAsia="en-US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661246"/>
    <w:rPr>
      <w:lang w:eastAsia="en-US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Template">
    <w:name w:val="Template"/>
    <w:uiPriority w:val="15"/>
    <w:semiHidden/>
    <w:rsid w:val="00661246"/>
    <w:pPr>
      <w:suppressAutoHyphens/>
      <w:spacing w:line="160" w:lineRule="atLeast"/>
    </w:pPr>
    <w:rPr>
      <w:noProof/>
      <w:sz w:val="14"/>
    </w:rPr>
  </w:style>
  <w:style w:type="paragraph" w:customStyle="1" w:styleId="Template-Address">
    <w:name w:val="Template - Address"/>
    <w:basedOn w:val="Template"/>
    <w:uiPriority w:val="15"/>
    <w:semiHidden/>
    <w:rsid w:val="004E28BF"/>
    <w:pPr>
      <w:tabs>
        <w:tab w:val="left" w:pos="567"/>
      </w:tabs>
      <w:spacing w:after="80"/>
      <w:contextualSpacing/>
    </w:pPr>
  </w:style>
  <w:style w:type="paragraph" w:customStyle="1" w:styleId="Template-CompanyName">
    <w:name w:val="Template - Company Name"/>
    <w:basedOn w:val="Template"/>
    <w:next w:val="Template-Address"/>
    <w:uiPriority w:val="15"/>
    <w:semiHidden/>
    <w:rsid w:val="00661246"/>
    <w:rPr>
      <w:b/>
    </w:rPr>
  </w:style>
  <w:style w:type="paragraph" w:customStyle="1" w:styleId="Template-Date">
    <w:name w:val="Template - Date"/>
    <w:basedOn w:val="Template"/>
    <w:uiPriority w:val="15"/>
    <w:semiHidden/>
    <w:rsid w:val="00661246"/>
  </w:style>
  <w:style w:type="paragraph" w:styleId="Title">
    <w:name w:val="Title"/>
    <w:basedOn w:val="Normal"/>
    <w:next w:val="Normal"/>
    <w:link w:val="TitleChar"/>
    <w:uiPriority w:val="99"/>
    <w:semiHidden/>
    <w:qFormat/>
    <w:rsid w:val="00661246"/>
    <w:pPr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99"/>
    <w:semiHidden/>
    <w:rsid w:val="00661246"/>
    <w:rPr>
      <w:rFonts w:asciiTheme="majorHAnsi" w:eastAsiaTheme="majorEastAsia" w:hAnsiTheme="majorHAnsi" w:cstheme="majorBidi"/>
      <w:spacing w:val="-10"/>
      <w:kern w:val="28"/>
      <w:sz w:val="56"/>
      <w:szCs w:val="56"/>
      <w:lang w:val="en-GB"/>
    </w:rPr>
  </w:style>
  <w:style w:type="paragraph" w:styleId="TOAHeading">
    <w:name w:val="toa heading"/>
    <w:basedOn w:val="Normal"/>
    <w:next w:val="Normal"/>
    <w:uiPriority w:val="39"/>
    <w:semiHidden/>
    <w:rsid w:val="00661246"/>
    <w:pPr>
      <w:spacing w:before="120"/>
    </w:pPr>
    <w:rPr>
      <w:rFonts w:asciiTheme="majorHAnsi" w:eastAsiaTheme="majorEastAsia" w:hAnsiTheme="majorHAnsi" w:cstheme="majorBidi"/>
      <w:b/>
      <w:bCs/>
    </w:rPr>
  </w:style>
  <w:style w:type="paragraph" w:styleId="TOC1">
    <w:name w:val="toc 1"/>
    <w:basedOn w:val="Normal"/>
    <w:next w:val="Normal"/>
    <w:uiPriority w:val="39"/>
    <w:rsid w:val="00397BC0"/>
    <w:pPr>
      <w:tabs>
        <w:tab w:val="right" w:pos="9622"/>
      </w:tabs>
      <w:spacing w:before="160" w:after="240"/>
    </w:pPr>
    <w:rPr>
      <w:color w:val="3494BA" w:themeColor="accent1"/>
    </w:rPr>
  </w:style>
  <w:style w:type="paragraph" w:styleId="TOC2">
    <w:name w:val="toc 2"/>
    <w:basedOn w:val="Normal"/>
    <w:next w:val="Normal"/>
    <w:uiPriority w:val="39"/>
    <w:rsid w:val="00397BC0"/>
    <w:pPr>
      <w:tabs>
        <w:tab w:val="right" w:pos="9622"/>
      </w:tabs>
      <w:spacing w:after="80"/>
      <w:ind w:left="851" w:hanging="851"/>
    </w:pPr>
    <w:rPr>
      <w:color w:val="3494BA" w:themeColor="accent1"/>
    </w:rPr>
  </w:style>
  <w:style w:type="paragraph" w:styleId="TOC3">
    <w:name w:val="toc 3"/>
    <w:basedOn w:val="Normal"/>
    <w:next w:val="Normal"/>
    <w:uiPriority w:val="39"/>
    <w:rsid w:val="00100E5D"/>
    <w:pPr>
      <w:tabs>
        <w:tab w:val="left" w:pos="851"/>
        <w:tab w:val="right" w:pos="9622"/>
      </w:tabs>
      <w:spacing w:after="80"/>
      <w:ind w:left="851" w:right="567" w:hanging="851"/>
    </w:pPr>
  </w:style>
  <w:style w:type="paragraph" w:styleId="TOC4">
    <w:name w:val="toc 4"/>
    <w:basedOn w:val="TOC3"/>
    <w:next w:val="Normal"/>
    <w:uiPriority w:val="39"/>
    <w:rsid w:val="00100E5D"/>
  </w:style>
  <w:style w:type="paragraph" w:styleId="TOC5">
    <w:name w:val="toc 5"/>
    <w:basedOn w:val="TOC3"/>
    <w:next w:val="Normal"/>
    <w:uiPriority w:val="39"/>
    <w:rsid w:val="00100E5D"/>
  </w:style>
  <w:style w:type="paragraph" w:styleId="TOC6">
    <w:name w:val="toc 6"/>
    <w:basedOn w:val="TOC1"/>
    <w:next w:val="Normal"/>
    <w:uiPriority w:val="39"/>
    <w:rsid w:val="00443909"/>
    <w:pPr>
      <w:spacing w:after="40"/>
      <w:contextualSpacing/>
    </w:pPr>
  </w:style>
  <w:style w:type="paragraph" w:styleId="TOC7">
    <w:name w:val="toc 7"/>
    <w:basedOn w:val="TOC3"/>
    <w:next w:val="Normal"/>
    <w:uiPriority w:val="39"/>
    <w:rsid w:val="00186D89"/>
    <w:pPr>
      <w:spacing w:after="40"/>
      <w:ind w:left="1134" w:hanging="1134"/>
      <w:contextualSpacing/>
    </w:pPr>
    <w:rPr>
      <w:color w:val="000000" w:themeColor="text1"/>
    </w:rPr>
  </w:style>
  <w:style w:type="paragraph" w:styleId="TOC8">
    <w:name w:val="toc 8"/>
    <w:basedOn w:val="TOC4"/>
    <w:next w:val="Normal"/>
    <w:uiPriority w:val="39"/>
    <w:rsid w:val="00186D89"/>
    <w:pPr>
      <w:ind w:left="1134" w:hanging="1134"/>
    </w:pPr>
    <w:rPr>
      <w:color w:val="3494BA" w:themeColor="accent1"/>
    </w:rPr>
  </w:style>
  <w:style w:type="paragraph" w:styleId="TOC9">
    <w:name w:val="toc 9"/>
    <w:basedOn w:val="TOC2"/>
    <w:next w:val="Normal"/>
    <w:uiPriority w:val="99"/>
    <w:semiHidden/>
    <w:rsid w:val="00661246"/>
    <w:pPr>
      <w:spacing w:before="160" w:after="40"/>
      <w:ind w:left="754" w:hanging="754"/>
      <w:contextualSpacing/>
    </w:pPr>
  </w:style>
  <w:style w:type="paragraph" w:styleId="TOCHeading">
    <w:name w:val="TOC Heading"/>
    <w:basedOn w:val="Heading1"/>
    <w:next w:val="Normal"/>
    <w:uiPriority w:val="39"/>
    <w:semiHidden/>
    <w:rsid w:val="00661246"/>
    <w:pPr>
      <w:numPr>
        <w:numId w:val="0"/>
      </w:numPr>
      <w:spacing w:after="400"/>
      <w:outlineLvl w:val="9"/>
    </w:pPr>
    <w:rPr>
      <w:rFonts w:asciiTheme="majorHAnsi" w:eastAsiaTheme="majorEastAsia" w:hAnsiTheme="majorHAnsi" w:cstheme="majorBidi"/>
      <w:b/>
      <w:sz w:val="24"/>
    </w:rPr>
  </w:style>
  <w:style w:type="paragraph" w:customStyle="1" w:styleId="TOCSubHeading">
    <w:name w:val="TOC Sub Heading"/>
    <w:uiPriority w:val="39"/>
    <w:semiHidden/>
    <w:rsid w:val="00661246"/>
    <w:pPr>
      <w:keepNext/>
      <w:spacing w:before="240" w:after="120"/>
      <w:outlineLvl w:val="1"/>
    </w:pPr>
    <w:rPr>
      <w:rFonts w:asciiTheme="majorHAnsi" w:eastAsiaTheme="majorEastAsia" w:hAnsiTheme="majorHAnsi" w:cstheme="majorBidi"/>
      <w:b/>
      <w:color w:val="3494BA" w:themeColor="accent1"/>
    </w:rPr>
  </w:style>
  <w:style w:type="character" w:styleId="UnresolvedMention">
    <w:name w:val="Unresolved Mention"/>
    <w:basedOn w:val="DefaultParagraphFont"/>
    <w:uiPriority w:val="99"/>
    <w:semiHidden/>
    <w:rsid w:val="00661246"/>
    <w:rPr>
      <w:color w:val="605E5C"/>
      <w:shd w:val="clear" w:color="auto" w:fill="E1DFDD"/>
      <w:lang w:val="en-GB"/>
    </w:rPr>
  </w:style>
  <w:style w:type="paragraph" w:customStyle="1" w:styleId="Valuestandfirst">
    <w:name w:val="Value standfirst"/>
    <w:basedOn w:val="Normal"/>
    <w:next w:val="Normal"/>
    <w:uiPriority w:val="8"/>
    <w:semiHidden/>
    <w:rsid w:val="00661246"/>
    <w:pPr>
      <w:spacing w:before="160" w:after="220"/>
    </w:pPr>
    <w:rPr>
      <w:color w:val="000000"/>
      <w:sz w:val="28"/>
      <w:szCs w:val="28"/>
    </w:rPr>
  </w:style>
  <w:style w:type="paragraph" w:customStyle="1" w:styleId="Name-ExecSummary">
    <w:name w:val="Name - Exec Summary"/>
    <w:basedOn w:val="AddressBlock-ExecSummary"/>
    <w:uiPriority w:val="16"/>
    <w:semiHidden/>
    <w:qFormat/>
    <w:rsid w:val="005B20A3"/>
    <w:pPr>
      <w:tabs>
        <w:tab w:val="left" w:pos="181"/>
      </w:tabs>
    </w:pPr>
    <w:rPr>
      <w:rFonts w:asciiTheme="majorHAnsi" w:eastAsiaTheme="majorEastAsia" w:hAnsiTheme="majorHAnsi" w:cstheme="majorBidi"/>
      <w:b/>
      <w:color w:val="3494BA" w:themeColor="accent1"/>
      <w:sz w:val="17"/>
    </w:rPr>
  </w:style>
  <w:style w:type="paragraph" w:customStyle="1" w:styleId="Website-ExecSummary">
    <w:name w:val="Website - Exec Summary"/>
    <w:basedOn w:val="AddressBlock-ExecSummary"/>
    <w:uiPriority w:val="16"/>
    <w:semiHidden/>
    <w:qFormat/>
    <w:rsid w:val="00661246"/>
    <w:pPr>
      <w:tabs>
        <w:tab w:val="left" w:pos="181"/>
      </w:tabs>
      <w:spacing w:before="50"/>
    </w:pPr>
    <w:rPr>
      <w:color w:val="3494BA" w:themeColor="accent1"/>
    </w:rPr>
  </w:style>
  <w:style w:type="paragraph" w:customStyle="1" w:styleId="FormUserText-DocumentVerification">
    <w:name w:val="Form User Text - Document Verification"/>
    <w:basedOn w:val="FormUserText"/>
    <w:uiPriority w:val="19"/>
    <w:semiHidden/>
    <w:qFormat/>
    <w:rsid w:val="005B20A3"/>
    <w:rPr>
      <w:sz w:val="20"/>
    </w:rPr>
  </w:style>
  <w:style w:type="paragraph" w:customStyle="1" w:styleId="Table-ListBullet2">
    <w:name w:val="Table - List Bullet 2"/>
    <w:basedOn w:val="Table-ListBullet"/>
    <w:uiPriority w:val="6"/>
    <w:qFormat/>
    <w:rsid w:val="005B20A3"/>
    <w:pPr>
      <w:numPr>
        <w:ilvl w:val="1"/>
      </w:numPr>
    </w:pPr>
  </w:style>
  <w:style w:type="paragraph" w:customStyle="1" w:styleId="Table-ListBullet3">
    <w:name w:val="Table - List Bullet 3"/>
    <w:basedOn w:val="Table-ListBullet"/>
    <w:uiPriority w:val="6"/>
    <w:qFormat/>
    <w:rsid w:val="005B20A3"/>
    <w:pPr>
      <w:numPr>
        <w:ilvl w:val="2"/>
      </w:numPr>
    </w:pPr>
  </w:style>
  <w:style w:type="paragraph" w:customStyle="1" w:styleId="Table-ListNumber2">
    <w:name w:val="Table - List Number 2"/>
    <w:basedOn w:val="Table-ListNumber"/>
    <w:uiPriority w:val="6"/>
    <w:qFormat/>
    <w:rsid w:val="005B20A3"/>
    <w:pPr>
      <w:numPr>
        <w:ilvl w:val="1"/>
      </w:numPr>
    </w:pPr>
  </w:style>
  <w:style w:type="paragraph" w:customStyle="1" w:styleId="Table-ListNumber3">
    <w:name w:val="Table - List Number 3"/>
    <w:basedOn w:val="Table-ListNumber"/>
    <w:uiPriority w:val="6"/>
    <w:qFormat/>
    <w:rsid w:val="005B20A3"/>
    <w:pPr>
      <w:numPr>
        <w:ilvl w:val="2"/>
      </w:numPr>
    </w:pPr>
  </w:style>
  <w:style w:type="paragraph" w:customStyle="1" w:styleId="ListNumberNoSpacing2">
    <w:name w:val="List Number No Spacing 2"/>
    <w:basedOn w:val="ListNumber2"/>
    <w:uiPriority w:val="4"/>
    <w:qFormat/>
    <w:rsid w:val="005B20A3"/>
    <w:pPr>
      <w:numPr>
        <w:numId w:val="23"/>
      </w:numPr>
      <w:spacing w:after="0"/>
    </w:pPr>
  </w:style>
  <w:style w:type="paragraph" w:customStyle="1" w:styleId="ListNumberNoSpacing3">
    <w:name w:val="List Number No Spacing 3"/>
    <w:basedOn w:val="ListNumber3"/>
    <w:uiPriority w:val="4"/>
    <w:qFormat/>
    <w:rsid w:val="005B20A3"/>
    <w:pPr>
      <w:numPr>
        <w:numId w:val="23"/>
      </w:numPr>
      <w:spacing w:after="0"/>
    </w:pPr>
  </w:style>
  <w:style w:type="paragraph" w:customStyle="1" w:styleId="ListNumberNoSpacing">
    <w:name w:val="List Number No Spacing"/>
    <w:basedOn w:val="ListNumber"/>
    <w:uiPriority w:val="4"/>
    <w:qFormat/>
    <w:rsid w:val="005B20A3"/>
    <w:pPr>
      <w:numPr>
        <w:numId w:val="23"/>
      </w:numPr>
      <w:spacing w:after="0"/>
    </w:pPr>
  </w:style>
  <w:style w:type="paragraph" w:customStyle="1" w:styleId="LogoSpacer">
    <w:name w:val="Logo Spacer"/>
    <w:basedOn w:val="Normal"/>
    <w:next w:val="Normal"/>
    <w:uiPriority w:val="99"/>
    <w:semiHidden/>
    <w:qFormat/>
    <w:rsid w:val="005B20A3"/>
    <w:pPr>
      <w:spacing w:after="420"/>
      <w:jc w:val="right"/>
    </w:pPr>
  </w:style>
  <w:style w:type="paragraph" w:customStyle="1" w:styleId="AddressBlock-Comms">
    <w:name w:val="Address Block-Comms"/>
    <w:basedOn w:val="Normal"/>
    <w:uiPriority w:val="21"/>
    <w:semiHidden/>
    <w:qFormat/>
    <w:rsid w:val="005B20A3"/>
    <w:pPr>
      <w:spacing w:after="60"/>
    </w:pPr>
    <w:rPr>
      <w:iCs/>
      <w:sz w:val="18"/>
      <w:szCs w:val="18"/>
    </w:rPr>
  </w:style>
  <w:style w:type="character" w:customStyle="1" w:styleId="Bold">
    <w:name w:val="Bold"/>
    <w:basedOn w:val="DefaultParagraphFont"/>
    <w:uiPriority w:val="99"/>
    <w:semiHidden/>
    <w:qFormat/>
    <w:rsid w:val="005B20A3"/>
    <w:rPr>
      <w:b/>
      <w:lang w:val="en-GB"/>
    </w:rPr>
  </w:style>
  <w:style w:type="paragraph" w:customStyle="1" w:styleId="Website">
    <w:name w:val="Website"/>
    <w:basedOn w:val="NoSpacing"/>
    <w:uiPriority w:val="15"/>
    <w:semiHidden/>
    <w:rsid w:val="00661246"/>
    <w:pPr>
      <w:spacing w:before="120"/>
      <w:jc w:val="right"/>
    </w:pPr>
    <w:rPr>
      <w:color w:val="373545" w:themeColor="text2"/>
      <w:sz w:val="18"/>
    </w:rPr>
  </w:style>
  <w:style w:type="paragraph" w:customStyle="1" w:styleId="SecurityMark">
    <w:name w:val="Security Mark"/>
    <w:uiPriority w:val="99"/>
    <w:semiHidden/>
    <w:qFormat/>
    <w:rsid w:val="005B20A3"/>
    <w:pPr>
      <w:jc w:val="center"/>
    </w:pPr>
    <w:rPr>
      <w:rFonts w:asciiTheme="majorHAnsi" w:eastAsiaTheme="majorEastAsia" w:hAnsiTheme="majorHAnsi" w:cstheme="majorBidi"/>
      <w:b/>
      <w:color w:val="3494BA" w:themeColor="accent1"/>
      <w:sz w:val="20"/>
    </w:rPr>
  </w:style>
  <w:style w:type="paragraph" w:customStyle="1" w:styleId="TextElementSpacer">
    <w:name w:val="Text Element Spacer"/>
    <w:basedOn w:val="Normal"/>
    <w:uiPriority w:val="99"/>
    <w:qFormat/>
    <w:rsid w:val="00201AD6"/>
    <w:pPr>
      <w:spacing w:after="0" w:line="14" w:lineRule="exact"/>
    </w:pPr>
    <w:rPr>
      <w:sz w:val="2"/>
      <w:szCs w:val="6"/>
    </w:rPr>
  </w:style>
  <w:style w:type="numbering" w:customStyle="1" w:styleId="Style1">
    <w:name w:val="Style1"/>
    <w:uiPriority w:val="99"/>
    <w:rsid w:val="00101082"/>
    <w:pPr>
      <w:numPr>
        <w:numId w:val="1"/>
      </w:numPr>
    </w:pPr>
  </w:style>
  <w:style w:type="paragraph" w:customStyle="1" w:styleId="DividerHeading">
    <w:name w:val="Divider Heading"/>
    <w:basedOn w:val="Normal"/>
    <w:uiPriority w:val="99"/>
    <w:semiHidden/>
    <w:qFormat/>
    <w:rsid w:val="005B20A3"/>
    <w:pPr>
      <w:spacing w:after="440"/>
    </w:pPr>
    <w:rPr>
      <w:rFonts w:eastAsiaTheme="minorHAnsi"/>
      <w:color w:val="3494BA" w:themeColor="accent1"/>
      <w:sz w:val="40"/>
    </w:rPr>
  </w:style>
  <w:style w:type="paragraph" w:customStyle="1" w:styleId="NormalSpaceBefore">
    <w:name w:val="Normal Space Before"/>
    <w:basedOn w:val="Normal"/>
    <w:uiPriority w:val="1"/>
    <w:qFormat/>
    <w:rsid w:val="005B20A3"/>
    <w:pPr>
      <w:spacing w:before="160" w:after="0"/>
    </w:pPr>
  </w:style>
  <w:style w:type="paragraph" w:customStyle="1" w:styleId="TableNote">
    <w:name w:val="Table Note"/>
    <w:basedOn w:val="Table-Text"/>
    <w:uiPriority w:val="5"/>
    <w:qFormat/>
    <w:rsid w:val="00550D6E"/>
    <w:rPr>
      <w:sz w:val="16"/>
    </w:rPr>
  </w:style>
  <w:style w:type="paragraph" w:customStyle="1" w:styleId="ProjectHeading">
    <w:name w:val="Project Heading"/>
    <w:uiPriority w:val="15"/>
    <w:semiHidden/>
    <w:qFormat/>
    <w:rsid w:val="005B20A3"/>
    <w:pPr>
      <w:spacing w:after="90"/>
    </w:pPr>
    <w:rPr>
      <w:rFonts w:asciiTheme="majorHAnsi" w:hAnsiTheme="majorHAnsi"/>
      <w:b/>
      <w:color w:val="3494BA" w:themeColor="accent1"/>
      <w:sz w:val="24"/>
    </w:rPr>
  </w:style>
  <w:style w:type="paragraph" w:customStyle="1" w:styleId="ProjectLocation">
    <w:name w:val="Project Location"/>
    <w:next w:val="Normal"/>
    <w:uiPriority w:val="15"/>
    <w:semiHidden/>
    <w:qFormat/>
    <w:rsid w:val="00397BC0"/>
    <w:pPr>
      <w:keepNext/>
      <w:spacing w:after="30"/>
      <w:outlineLvl w:val="1"/>
    </w:pPr>
    <w:rPr>
      <w:color w:val="E31F2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547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650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991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025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872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935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5030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31421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59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1074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6144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342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921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108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4152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7229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46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346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51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475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37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3228037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0747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90672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5294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671442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86008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0431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97091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93093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2145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88905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9499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2723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3397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094898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59279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1087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368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9052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17162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53397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3536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75493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5287614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613742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6053805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2521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758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33840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6470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406959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611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8655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46948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82363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6490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3209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661181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8110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1312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4351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631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30118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574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647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2309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872275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911597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4297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9485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89031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2948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2195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958362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99894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922457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9524428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8315699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0326129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41109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7851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948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4668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7654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8545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141310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41525380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9656537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57031061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57645919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70265601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15888605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1391004998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5974112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871069457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922063706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076514927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534463100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11787063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5344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1003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27894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36413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25502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1528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2980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585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9269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93388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6453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0042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28776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161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31015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321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972858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1873822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8349627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3140659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0333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4458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86535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4232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6733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293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4520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81876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29226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2677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34845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7167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3696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7159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77745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6316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08280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21856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3104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12433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47818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74464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483717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768310511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0290102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2009482763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657345417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13753351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141920879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  <w:div w:id="2017460590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40918543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  <w:div w:id="293220579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456684035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  <w:divsChild>
                    <w:div w:id="1595095458">
                      <w:marLeft w:val="0"/>
                      <w:marRight w:val="0"/>
                      <w:marTop w:val="0"/>
                      <w:marBottom w:val="0"/>
                      <w:divBdr>
                        <w:top w:val="none" w:sz="0" w:space="0" w:color="auto"/>
                        <w:left w:val="none" w:sz="0" w:space="0" w:color="auto"/>
                        <w:bottom w:val="none" w:sz="0" w:space="0" w:color="auto"/>
                        <w:right w:val="none" w:sz="0" w:space="0" w:color="auto"/>
                      </w:divBdr>
                    </w:div>
                  </w:divsChild>
                </w:div>
              </w:divsChild>
            </w:div>
            <w:div w:id="1630210241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</w:div>
          </w:divsChild>
        </w:div>
      </w:divsChild>
    </w:div>
    <w:div w:id="1565145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0730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059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7618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9608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01442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11805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61071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8415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1617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3537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1495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397146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931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4458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87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62237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2584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94697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652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00305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1809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73179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3887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5280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7311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33031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2314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6517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201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7234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88639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3570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64604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6798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401924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5462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122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60681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57494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5896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6209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5062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341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44746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69774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157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15206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57839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99059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73863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83799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1461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7.xml"/><Relationship Id="rId13" Type="http://schemas.openxmlformats.org/officeDocument/2006/relationships/webSettings" Target="webSettings.xml"/><Relationship Id="rId18" Type="http://schemas.openxmlformats.org/officeDocument/2006/relationships/image" Target="media/image1.png"/><Relationship Id="rId26" Type="http://schemas.openxmlformats.org/officeDocument/2006/relationships/hyperlink" Target="https://youtu.be/gXPAR5R5hQ4" TargetMode="External"/><Relationship Id="rId3" Type="http://schemas.openxmlformats.org/officeDocument/2006/relationships/customXml" Target="../customXml/item2.xml"/><Relationship Id="rId21" Type="http://schemas.openxmlformats.org/officeDocument/2006/relationships/image" Target="media/image4.png"/><Relationship Id="rId7" Type="http://schemas.openxmlformats.org/officeDocument/2006/relationships/customXml" Target="../customXml/item6.xml"/><Relationship Id="rId12" Type="http://schemas.openxmlformats.org/officeDocument/2006/relationships/settings" Target="settings.xml"/><Relationship Id="rId17" Type="http://schemas.openxmlformats.org/officeDocument/2006/relationships/hyperlink" Target="https://nodejs.org/" TargetMode="External"/><Relationship Id="rId25" Type="http://schemas.openxmlformats.org/officeDocument/2006/relationships/image" Target="media/image8.png"/><Relationship Id="rId2" Type="http://schemas.openxmlformats.org/officeDocument/2006/relationships/customXml" Target="../customXml/item1.xml"/><Relationship Id="rId16" Type="http://schemas.openxmlformats.org/officeDocument/2006/relationships/header" Target="header1.xml"/><Relationship Id="rId20" Type="http://schemas.openxmlformats.org/officeDocument/2006/relationships/image" Target="media/image3.png"/><Relationship Id="rId29" Type="http://schemas.openxmlformats.org/officeDocument/2006/relationships/glossaryDocument" Target="glossary/document.xml"/><Relationship Id="rId1" Type="http://schemas.microsoft.com/office/2006/relationships/keyMapCustomizations" Target="customizations.xml"/><Relationship Id="rId6" Type="http://schemas.openxmlformats.org/officeDocument/2006/relationships/customXml" Target="../customXml/item5.xml"/><Relationship Id="rId11" Type="http://schemas.openxmlformats.org/officeDocument/2006/relationships/styles" Target="styles.xml"/><Relationship Id="rId24" Type="http://schemas.openxmlformats.org/officeDocument/2006/relationships/image" Target="media/image7.png"/><Relationship Id="rId5" Type="http://schemas.openxmlformats.org/officeDocument/2006/relationships/customXml" Target="../customXml/item4.xml"/><Relationship Id="rId15" Type="http://schemas.openxmlformats.org/officeDocument/2006/relationships/endnotes" Target="endnotes.xml"/><Relationship Id="rId23" Type="http://schemas.openxmlformats.org/officeDocument/2006/relationships/image" Target="media/image6.png"/><Relationship Id="rId28" Type="http://schemas.openxmlformats.org/officeDocument/2006/relationships/fontTable" Target="fontTable.xml"/><Relationship Id="rId10" Type="http://schemas.openxmlformats.org/officeDocument/2006/relationships/numbering" Target="numbering.xml"/><Relationship Id="rId19" Type="http://schemas.openxmlformats.org/officeDocument/2006/relationships/image" Target="media/image2.png"/><Relationship Id="rId4" Type="http://schemas.openxmlformats.org/officeDocument/2006/relationships/customXml" Target="../customXml/item3.xml"/><Relationship Id="rId9" Type="http://schemas.openxmlformats.org/officeDocument/2006/relationships/customXml" Target="../customXml/item8.xml"/><Relationship Id="rId14" Type="http://schemas.openxmlformats.org/officeDocument/2006/relationships/footnotes" Target="footnotes.xml"/><Relationship Id="rId22" Type="http://schemas.openxmlformats.org/officeDocument/2006/relationships/image" Target="media/image5.png"/><Relationship Id="rId27" Type="http://schemas.openxmlformats.org/officeDocument/2006/relationships/footer" Target="footer1.xml"/><Relationship Id="rId30" Type="http://schemas.openxmlformats.org/officeDocument/2006/relationships/theme" Target="theme/theme1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docParts>
    <w:docPart>
      <w:docPartPr>
        <w:name w:val="8027183C5BE143A29685DC8073BE7F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E64C7D6-B163-434A-A84E-D191A682942D}"/>
      </w:docPartPr>
      <w:docPartBody>
        <w:p w:rsidR="009932C5" w:rsidRDefault="00377EA4" w:rsidP="00377EA4">
          <w:pPr>
            <w:pStyle w:val="8027183C5BE143A29685DC8073BE7F40"/>
          </w:pPr>
          <w:r w:rsidRPr="002F5F75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BBE9D87-923B-4A6E-A3D2-32D3A55F6F91}"/>
      </w:docPartPr>
      <w:docPartBody>
        <w:p w:rsidR="00AD6F9C" w:rsidRDefault="00385BA0">
          <w:r w:rsidRPr="00E97293">
            <w:rPr>
              <w:rStyle w:val="PlaceholderText"/>
            </w:rPr>
            <w:t>Click or tap here to enter text.</w:t>
          </w:r>
        </w:p>
        <w:bookmarkStart w:id="0" w:name="start"/>
        <w:bookmarkEnd w:id="0"/>
      </w:docPartBody>
    </w:docPart>
    <w:docPart>
      <w:docPartPr>
        <w:name w:val="FDDD7B9CC0944282BFAE77E54B7B8F0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B7B78C-C003-4835-AA14-F449FE7B0B35}"/>
      </w:docPartPr>
      <w:docPartBody>
        <w:p w:rsidR="00B42AA3" w:rsidRDefault="00B42AA3" w:rsidP="00B42AA3">
          <w:pPr>
            <w:pStyle w:val="FDDD7B9CC0944282BFAE77E54B7B8F04"/>
          </w:pPr>
          <w:r>
            <w:t>Report Title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Nirmala UI">
    <w:panose1 w:val="020B0502040204020203"/>
    <w:charset w:val="00"/>
    <w:family w:val="swiss"/>
    <w:pitch w:val="variable"/>
    <w:sig w:usb0="80FF8023" w:usb1="0200004A" w:usb2="000002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00000001" w:usb1="080E0000" w:usb2="00000010" w:usb3="00000000" w:csb0="00040000" w:csb1="00000000"/>
  </w:font>
  <w:font w:name="Aptos">
    <w:panose1 w:val="00000000000000000000"/>
    <w:charset w:val="00"/>
    <w:family w:val="roman"/>
    <w:notTrueType/>
    <w:pitch w:val="default"/>
  </w:font>
  <w:font w:name="DengXian">
    <w:altName w:val="等线"/>
    <w:panose1 w:val="02010600030101010101"/>
    <w:charset w:val="86"/>
    <w:family w:val="modern"/>
    <w:pitch w:val="fixed"/>
    <w:sig w:usb0="00000001" w:usb1="080E0000" w:usb2="00000010" w:usb3="00000000" w:csb0="00040000" w:csb1="00000000"/>
  </w:font>
  <w:font w:name="Gautami">
    <w:panose1 w:val="02000500000000000000"/>
    <w:charset w:val="01"/>
    <w:family w:val="roman"/>
    <w:pitch w:val="variable"/>
  </w:font>
  <w:font w:name="DengXian Light">
    <w:altName w:val="等线 Light"/>
    <w:panose1 w:val="00000000000000000000"/>
    <w:charset w:val="86"/>
    <w:family w:val="roman"/>
    <w:notTrueType/>
    <w:pitch w:val="default"/>
  </w:font>
  <w:font w:name="Aptos Display">
    <w:panose1 w:val="00000000000000000000"/>
    <w:charset w:val="00"/>
    <w:family w:val="roman"/>
    <w:notTrueType/>
    <w:pitch w:val="default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view w:val="normal"/>
  <w:revisionView w:insDel="0" w:formatting="0"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4484A"/>
    <w:rsid w:val="000013C0"/>
    <w:rsid w:val="00004C46"/>
    <w:rsid w:val="0002184C"/>
    <w:rsid w:val="00035754"/>
    <w:rsid w:val="00042D89"/>
    <w:rsid w:val="00062296"/>
    <w:rsid w:val="00066761"/>
    <w:rsid w:val="00071A52"/>
    <w:rsid w:val="000739F0"/>
    <w:rsid w:val="00076347"/>
    <w:rsid w:val="000842E2"/>
    <w:rsid w:val="0008459E"/>
    <w:rsid w:val="00086185"/>
    <w:rsid w:val="000C4D4A"/>
    <w:rsid w:val="000D1008"/>
    <w:rsid w:val="000D6E04"/>
    <w:rsid w:val="000E3EF1"/>
    <w:rsid w:val="001163E5"/>
    <w:rsid w:val="00121386"/>
    <w:rsid w:val="00123111"/>
    <w:rsid w:val="00131123"/>
    <w:rsid w:val="0013391D"/>
    <w:rsid w:val="001436DF"/>
    <w:rsid w:val="00144FB8"/>
    <w:rsid w:val="00157818"/>
    <w:rsid w:val="00167B84"/>
    <w:rsid w:val="00195BE1"/>
    <w:rsid w:val="00195F94"/>
    <w:rsid w:val="001B2257"/>
    <w:rsid w:val="001C6EE3"/>
    <w:rsid w:val="001C7224"/>
    <w:rsid w:val="001F2D7D"/>
    <w:rsid w:val="001F7211"/>
    <w:rsid w:val="001F73D3"/>
    <w:rsid w:val="00202CBC"/>
    <w:rsid w:val="002126A6"/>
    <w:rsid w:val="0022357B"/>
    <w:rsid w:val="00223F1E"/>
    <w:rsid w:val="00231D58"/>
    <w:rsid w:val="002368E3"/>
    <w:rsid w:val="00251F20"/>
    <w:rsid w:val="00261E05"/>
    <w:rsid w:val="002626B2"/>
    <w:rsid w:val="00266BCC"/>
    <w:rsid w:val="00271FF9"/>
    <w:rsid w:val="0027622E"/>
    <w:rsid w:val="002804A2"/>
    <w:rsid w:val="00281636"/>
    <w:rsid w:val="00281C63"/>
    <w:rsid w:val="00282B27"/>
    <w:rsid w:val="00285303"/>
    <w:rsid w:val="00287341"/>
    <w:rsid w:val="00293994"/>
    <w:rsid w:val="002A2622"/>
    <w:rsid w:val="002B3A26"/>
    <w:rsid w:val="002B4ED4"/>
    <w:rsid w:val="002C1291"/>
    <w:rsid w:val="002C1C53"/>
    <w:rsid w:val="002C39F7"/>
    <w:rsid w:val="002C421F"/>
    <w:rsid w:val="002D3C39"/>
    <w:rsid w:val="002D7C9E"/>
    <w:rsid w:val="002F3DAC"/>
    <w:rsid w:val="00313F62"/>
    <w:rsid w:val="003251DA"/>
    <w:rsid w:val="00347B9F"/>
    <w:rsid w:val="00371DE9"/>
    <w:rsid w:val="00377EA4"/>
    <w:rsid w:val="00380ED7"/>
    <w:rsid w:val="00385BA0"/>
    <w:rsid w:val="003911DA"/>
    <w:rsid w:val="003D7B22"/>
    <w:rsid w:val="003E3F75"/>
    <w:rsid w:val="003E5162"/>
    <w:rsid w:val="003F3D60"/>
    <w:rsid w:val="003F7C54"/>
    <w:rsid w:val="003F7E3A"/>
    <w:rsid w:val="0041706A"/>
    <w:rsid w:val="00426F6A"/>
    <w:rsid w:val="00432F42"/>
    <w:rsid w:val="004419A3"/>
    <w:rsid w:val="00451E4F"/>
    <w:rsid w:val="00483A45"/>
    <w:rsid w:val="00490CBC"/>
    <w:rsid w:val="004A2A77"/>
    <w:rsid w:val="004A786C"/>
    <w:rsid w:val="004B0B2E"/>
    <w:rsid w:val="004B1D10"/>
    <w:rsid w:val="004B1D11"/>
    <w:rsid w:val="004B1FD1"/>
    <w:rsid w:val="004B2703"/>
    <w:rsid w:val="004C2AEC"/>
    <w:rsid w:val="004C6728"/>
    <w:rsid w:val="004C6F92"/>
    <w:rsid w:val="004D178D"/>
    <w:rsid w:val="004D3D80"/>
    <w:rsid w:val="004E3DE8"/>
    <w:rsid w:val="004E75D5"/>
    <w:rsid w:val="004F00D3"/>
    <w:rsid w:val="004F00EA"/>
    <w:rsid w:val="004F15D9"/>
    <w:rsid w:val="00500C86"/>
    <w:rsid w:val="00504AE6"/>
    <w:rsid w:val="00504FF2"/>
    <w:rsid w:val="00515F4B"/>
    <w:rsid w:val="005164CF"/>
    <w:rsid w:val="00552851"/>
    <w:rsid w:val="00561395"/>
    <w:rsid w:val="00562C90"/>
    <w:rsid w:val="00564783"/>
    <w:rsid w:val="00566E5B"/>
    <w:rsid w:val="00571DE1"/>
    <w:rsid w:val="00574030"/>
    <w:rsid w:val="00575E1E"/>
    <w:rsid w:val="00583A56"/>
    <w:rsid w:val="0058705E"/>
    <w:rsid w:val="005A2C1A"/>
    <w:rsid w:val="005B1548"/>
    <w:rsid w:val="005C0C74"/>
    <w:rsid w:val="005E0748"/>
    <w:rsid w:val="005E7C0D"/>
    <w:rsid w:val="005F5237"/>
    <w:rsid w:val="00605B68"/>
    <w:rsid w:val="00610B88"/>
    <w:rsid w:val="006119CB"/>
    <w:rsid w:val="00612B21"/>
    <w:rsid w:val="006169F4"/>
    <w:rsid w:val="00620A28"/>
    <w:rsid w:val="00622AFB"/>
    <w:rsid w:val="006258B8"/>
    <w:rsid w:val="00626016"/>
    <w:rsid w:val="00627439"/>
    <w:rsid w:val="00632B5C"/>
    <w:rsid w:val="00660D7F"/>
    <w:rsid w:val="006804C7"/>
    <w:rsid w:val="00692D92"/>
    <w:rsid w:val="00697A6E"/>
    <w:rsid w:val="006A13C6"/>
    <w:rsid w:val="006A70E1"/>
    <w:rsid w:val="006C58F1"/>
    <w:rsid w:val="006C5B20"/>
    <w:rsid w:val="006D12D7"/>
    <w:rsid w:val="006D1D30"/>
    <w:rsid w:val="006D48A0"/>
    <w:rsid w:val="006E1B8F"/>
    <w:rsid w:val="006F3498"/>
    <w:rsid w:val="0070272A"/>
    <w:rsid w:val="00721793"/>
    <w:rsid w:val="00722308"/>
    <w:rsid w:val="007336B7"/>
    <w:rsid w:val="00734BD2"/>
    <w:rsid w:val="007412E4"/>
    <w:rsid w:val="00743139"/>
    <w:rsid w:val="00751C65"/>
    <w:rsid w:val="00753CB6"/>
    <w:rsid w:val="007618D5"/>
    <w:rsid w:val="00762336"/>
    <w:rsid w:val="00767D73"/>
    <w:rsid w:val="007821DC"/>
    <w:rsid w:val="00787AC8"/>
    <w:rsid w:val="007922E8"/>
    <w:rsid w:val="00796756"/>
    <w:rsid w:val="007B028C"/>
    <w:rsid w:val="007B3186"/>
    <w:rsid w:val="007C23F3"/>
    <w:rsid w:val="007D07BB"/>
    <w:rsid w:val="007E30E7"/>
    <w:rsid w:val="007F22B9"/>
    <w:rsid w:val="00807D6F"/>
    <w:rsid w:val="008126D8"/>
    <w:rsid w:val="0082003D"/>
    <w:rsid w:val="0083112E"/>
    <w:rsid w:val="0083235D"/>
    <w:rsid w:val="008428E3"/>
    <w:rsid w:val="00855102"/>
    <w:rsid w:val="00866A07"/>
    <w:rsid w:val="0087483E"/>
    <w:rsid w:val="008801BA"/>
    <w:rsid w:val="00881075"/>
    <w:rsid w:val="008A1662"/>
    <w:rsid w:val="008A2989"/>
    <w:rsid w:val="008A29E0"/>
    <w:rsid w:val="008B2F17"/>
    <w:rsid w:val="008C58E2"/>
    <w:rsid w:val="008C6C76"/>
    <w:rsid w:val="008C7E33"/>
    <w:rsid w:val="008D0CCB"/>
    <w:rsid w:val="008D1155"/>
    <w:rsid w:val="008D3118"/>
    <w:rsid w:val="00905A33"/>
    <w:rsid w:val="009331AB"/>
    <w:rsid w:val="00941781"/>
    <w:rsid w:val="009437B2"/>
    <w:rsid w:val="00952A8B"/>
    <w:rsid w:val="00957FA8"/>
    <w:rsid w:val="009705A3"/>
    <w:rsid w:val="0097792C"/>
    <w:rsid w:val="00983D12"/>
    <w:rsid w:val="00992957"/>
    <w:rsid w:val="00992A01"/>
    <w:rsid w:val="009932C5"/>
    <w:rsid w:val="00994985"/>
    <w:rsid w:val="00997EAA"/>
    <w:rsid w:val="009A35DD"/>
    <w:rsid w:val="009A49C7"/>
    <w:rsid w:val="009A6AE0"/>
    <w:rsid w:val="009B3FA2"/>
    <w:rsid w:val="009B496C"/>
    <w:rsid w:val="009C4039"/>
    <w:rsid w:val="009C4D51"/>
    <w:rsid w:val="009C5630"/>
    <w:rsid w:val="009D1BE8"/>
    <w:rsid w:val="009D4637"/>
    <w:rsid w:val="009E22C7"/>
    <w:rsid w:val="009E5821"/>
    <w:rsid w:val="009F15D2"/>
    <w:rsid w:val="00A050E7"/>
    <w:rsid w:val="00A06582"/>
    <w:rsid w:val="00A25BA6"/>
    <w:rsid w:val="00A27243"/>
    <w:rsid w:val="00A3089E"/>
    <w:rsid w:val="00A30EF8"/>
    <w:rsid w:val="00A32CC4"/>
    <w:rsid w:val="00A3400D"/>
    <w:rsid w:val="00A35B58"/>
    <w:rsid w:val="00A67926"/>
    <w:rsid w:val="00A8139B"/>
    <w:rsid w:val="00A82C7F"/>
    <w:rsid w:val="00A955C8"/>
    <w:rsid w:val="00AA3CA7"/>
    <w:rsid w:val="00AA3FC5"/>
    <w:rsid w:val="00AD4BE2"/>
    <w:rsid w:val="00AD63A5"/>
    <w:rsid w:val="00AD6F9C"/>
    <w:rsid w:val="00AE7673"/>
    <w:rsid w:val="00AF225A"/>
    <w:rsid w:val="00AF51EE"/>
    <w:rsid w:val="00AF5C3D"/>
    <w:rsid w:val="00AF66A0"/>
    <w:rsid w:val="00B0740F"/>
    <w:rsid w:val="00B07E19"/>
    <w:rsid w:val="00B10230"/>
    <w:rsid w:val="00B247AB"/>
    <w:rsid w:val="00B42AA3"/>
    <w:rsid w:val="00B47623"/>
    <w:rsid w:val="00B60B6E"/>
    <w:rsid w:val="00B948B4"/>
    <w:rsid w:val="00B9741F"/>
    <w:rsid w:val="00BA43DB"/>
    <w:rsid w:val="00BB5E33"/>
    <w:rsid w:val="00BC7C45"/>
    <w:rsid w:val="00BD31BE"/>
    <w:rsid w:val="00BD509C"/>
    <w:rsid w:val="00BE023D"/>
    <w:rsid w:val="00BF170F"/>
    <w:rsid w:val="00BF5297"/>
    <w:rsid w:val="00C03B8B"/>
    <w:rsid w:val="00C05376"/>
    <w:rsid w:val="00C204BD"/>
    <w:rsid w:val="00C339FF"/>
    <w:rsid w:val="00C4291F"/>
    <w:rsid w:val="00C4484A"/>
    <w:rsid w:val="00C46460"/>
    <w:rsid w:val="00C5296E"/>
    <w:rsid w:val="00C56884"/>
    <w:rsid w:val="00C66639"/>
    <w:rsid w:val="00C776C8"/>
    <w:rsid w:val="00C82C5F"/>
    <w:rsid w:val="00CC05C4"/>
    <w:rsid w:val="00CD0F9F"/>
    <w:rsid w:val="00CD2E28"/>
    <w:rsid w:val="00CD2E6E"/>
    <w:rsid w:val="00CD4C05"/>
    <w:rsid w:val="00CE1418"/>
    <w:rsid w:val="00CE1D11"/>
    <w:rsid w:val="00CE79F5"/>
    <w:rsid w:val="00CF0120"/>
    <w:rsid w:val="00CF4C55"/>
    <w:rsid w:val="00D12CE9"/>
    <w:rsid w:val="00D16CD9"/>
    <w:rsid w:val="00D36223"/>
    <w:rsid w:val="00D45191"/>
    <w:rsid w:val="00D46F44"/>
    <w:rsid w:val="00D508E4"/>
    <w:rsid w:val="00D53DA1"/>
    <w:rsid w:val="00D60228"/>
    <w:rsid w:val="00D66904"/>
    <w:rsid w:val="00D73380"/>
    <w:rsid w:val="00D74C22"/>
    <w:rsid w:val="00D8652F"/>
    <w:rsid w:val="00D90B8C"/>
    <w:rsid w:val="00D90E5E"/>
    <w:rsid w:val="00D935F6"/>
    <w:rsid w:val="00D97A0C"/>
    <w:rsid w:val="00DB104F"/>
    <w:rsid w:val="00DB6D68"/>
    <w:rsid w:val="00DE1313"/>
    <w:rsid w:val="00DE1A7C"/>
    <w:rsid w:val="00DF3388"/>
    <w:rsid w:val="00E108C3"/>
    <w:rsid w:val="00E20E4D"/>
    <w:rsid w:val="00E36B75"/>
    <w:rsid w:val="00E5151E"/>
    <w:rsid w:val="00E51ECB"/>
    <w:rsid w:val="00E62EB2"/>
    <w:rsid w:val="00E66C14"/>
    <w:rsid w:val="00E677D3"/>
    <w:rsid w:val="00E76041"/>
    <w:rsid w:val="00EA53B6"/>
    <w:rsid w:val="00ED30CC"/>
    <w:rsid w:val="00ED68CD"/>
    <w:rsid w:val="00F0097C"/>
    <w:rsid w:val="00F01A4C"/>
    <w:rsid w:val="00F3126B"/>
    <w:rsid w:val="00F31CFC"/>
    <w:rsid w:val="00F524A3"/>
    <w:rsid w:val="00F52AFD"/>
    <w:rsid w:val="00F6025D"/>
    <w:rsid w:val="00F63099"/>
    <w:rsid w:val="00F6564B"/>
    <w:rsid w:val="00F6659D"/>
    <w:rsid w:val="00FA2D99"/>
    <w:rsid w:val="00FC33C8"/>
    <w:rsid w:val="00FC5999"/>
    <w:rsid w:val="00FC621E"/>
    <w:rsid w:val="00FD29E1"/>
    <w:rsid w:val="00FD7254"/>
    <w:rsid w:val="00FE5CD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te-I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rsid w:val="0083112E"/>
    <w:rPr>
      <w:rFonts w:asciiTheme="minorHAnsi" w:eastAsiaTheme="minorEastAsia" w:hAnsiTheme="minorHAnsi" w:cstheme="minorBidi"/>
      <w:color w:val="808080"/>
      <w:lang w:val="en-GB"/>
    </w:rPr>
  </w:style>
  <w:style w:type="paragraph" w:customStyle="1" w:styleId="8027183C5BE143A29685DC8073BE7F40">
    <w:name w:val="8027183C5BE143A29685DC8073BE7F40"/>
    <w:rsid w:val="00377EA4"/>
  </w:style>
  <w:style w:type="paragraph" w:customStyle="1" w:styleId="FDDD7B9CC0944282BFAE77E54B7B8F04">
    <w:name w:val="FDDD7B9CC0944282BFAE77E54B7B8F04"/>
    <w:rsid w:val="00B42AA3"/>
    <w:pPr>
      <w:spacing w:line="278" w:lineRule="auto"/>
    </w:pPr>
    <w:rPr>
      <w:kern w:val="2"/>
      <w:sz w:val="24"/>
      <w:szCs w:val="24"/>
      <w:lang w:eastAsia="en-GB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optimizeForBrowser/>
  <w:allowPNG/>
</w:webSettings>
</file>

<file path=word/theme/theme1.xml><?xml version="1.0" encoding="utf-8"?>
<a:theme xmlns:a="http://schemas.openxmlformats.org/drawingml/2006/main" name="Beta Global PowerPoint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Arup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ta Global PowerPoint Theme" id="{48507DCA-B01D-4C51-AB34-C26769BB7696}" vid="{4F8A1479-1342-4FD4-AB1D-D4B06900CCB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overPageProperties xmlns="http://schemas.microsoft.com/office/2006/coverPageProps">
  <PublishDate>Select Date</PublishDate>
  <Abstract/>
  <CompanyAddress/>
  <CompanyPhone/>
  <CompanyFax/>
  <CompanyEmail/>
</CoverPageProperties>
</file>

<file path=customXml/item2.xml><?xml version="1.0" encoding="utf-8"?>
<TemplafyFormConfiguration><![CDATA[{"formFields":[{"type":"instructions","name":"CreateDocument","label":"**Select profile (or create) appropriate to author, company & office address**"},{"required":false,"placeholder":"","lines":2,"shareValue":true,"type":"textBox","name":"ClientName","label":"Client Name"},{"required":false,"placeholder":"","lines":2,"shareValue":true,"type":"textBox","name":"ProjectTitle","label":"Project Title"},{"required":false,"placeholder":"","lines":2,"shareValue":true,"type":"textBox","name":"ReportTitle","label":"Report Title"},{"required":false,"placeholder":"","lines":1,"shareValue":true,"type":"textBox","name":"DocumentReference","label":"Document Reference"},{"required":false,"placeholder":"","lines":1,"shareValue":true,"type":"textBox","name":"Revision","label":"Revision"},{"required":true,"shareValue":true,"type":"datePicker","name":"Date","label":"Date"},{"required":false,"placeholder":"","lines":1,"shareValue":true,"type":"textBox","name":"JobNumber","label":"Job Number"},{"required":false,"placeholder":"","lines":1,"shareValue":false,"type":"textBox","name":"FileRef","label":"File Reference"}],"formDataEntries":[{"name":"Date","value":"/ggL2N831jZfmaO/R6vN/A=="}]}]]></TemplafyFormConfiguration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b:Sources xmlns:b="http://schemas.openxmlformats.org/officeDocument/2006/bibliography" xmlns="http://schemas.openxmlformats.org/officeDocument/2006/bibliography" SelectedStyle="\IEEE2006OfficeOnline.xsl" StyleName="IEEE" Version="2006">
  <b:Source>
    <b:Tag>17Ap</b:Tag>
    <b:SourceType>InternetSite</b:SourceType>
    <b:Guid>{6556CECB-F32F-47AF-B59C-B78768ED55ED}</b:Guid>
    <b:Year>2017</b:Year>
    <b:Month>April</b:Month>
    <b:Day>18</b:Day>
    <b:YearAccessed>2024</b:YearAccessed>
    <b:MonthAccessed>December</b:MonthAccessed>
    <b:DayAccessed>16</b:DayAccessed>
    <b:URL>https://www.youtube.com/watch?v=tNKD0kfel6o</b:URL>
    <b:Title>How to Get Started With AJAX | AJAX Tutorial For Beginners | Learn AJAX | PHP | JavaScript</b:Title>
    <b:Author>
      <b:Author>
        <b:NameList>
          <b:Person>
            <b:Last>Krossing</b:Last>
            <b:First>Dani</b:First>
          </b:Person>
        </b:NameList>
      </b:Author>
    </b:Author>
    <b:RefOrder>1</b:RefOrder>
  </b:Source>
  <b:Source>
    <b:Tag>W3S24</b:Tag>
    <b:SourceType>InternetSite</b:SourceType>
    <b:Guid>{6BA3EF42-1CAC-4876-8356-D1A5663B2CB5}</b:Guid>
    <b:Author>
      <b:Author>
        <b:Corporate>W3 Schools</b:Corporate>
      </b:Author>
    </b:Author>
    <b:Title>AJAX Introduction</b:Title>
    <b:YearAccessed>2024</b:YearAccessed>
    <b:MonthAccessed>December</b:MonthAccessed>
    <b:DayAccessed>15</b:DayAccessed>
    <b:URL>https://www.w3schools.com/js/js_ajax_intro.asp</b:URL>
    <b:RefOrder>2</b:RefOrder>
  </b:Source>
  <b:Source>
    <b:Tag>Ama24</b:Tag>
    <b:SourceType>InternetSite</b:SourceType>
    <b:Guid>{6A8B0604-2772-4CA3-9800-B04109178D82}</b:Guid>
    <b:Author>
      <b:Author>
        <b:Corporate>Amazon Web Services</b:Corporate>
      </b:Author>
    </b:Author>
    <b:Title>What is RESTful API</b:Title>
    <b:YearAccessed>2024</b:YearAccessed>
    <b:MonthAccessed>December</b:MonthAccessed>
    <b:DayAccessed>15</b:DayAccessed>
    <b:URL>https://aws.amazon.com/what-is/restful-api/</b:URL>
    <b:RefOrder>3</b:RefOrder>
  </b:Source>
  <b:Source>
    <b:Tag>Byt22</b:Tag>
    <b:SourceType>InternetSite</b:SourceType>
    <b:Guid>{2F2EA4B1-0B9F-4072-8F67-372E3EC9B6B0}</b:Guid>
    <b:Author>
      <b:Author>
        <b:NameList>
          <b:Person>
            <b:Last>ByteByteGo</b:Last>
          </b:Person>
        </b:NameList>
      </b:Author>
    </b:Author>
    <b:Title>What Is REST API? Examples And How To Use It: Crash Course System Design</b:Title>
    <b:Year>2022</b:Year>
    <b:Month>August</b:Month>
    <b:Day>24</b:Day>
    <b:YearAccessed>2024</b:YearAccessed>
    <b:MonthAccessed>December</b:MonthAccessed>
    <b:DayAccessed>15</b:DayAccessed>
    <b:URL>https://www.youtube.com/watch?v=-mN3VyJuCjM</b:URL>
    <b:RefOrder>4</b:RefOrder>
  </b:Source>
  <b:Source>
    <b:Tag>W3S241</b:Tag>
    <b:SourceType>InternetSite</b:SourceType>
    <b:Guid>{48225987-4403-4E06-B7CE-D29BA3301C31}</b:Guid>
    <b:Author>
      <b:Author>
        <b:Corporate>W3 Schools</b:Corporate>
      </b:Author>
    </b:Author>
    <b:Title>HTML Styles - CSS</b:Title>
    <b:YearAccessed>2024</b:YearAccessed>
    <b:MonthAccessed>December</b:MonthAccessed>
    <b:DayAccessed>16</b:DayAccessed>
    <b:URL>https://www.w3schools.com/html/html_css.asp</b:URL>
    <b:RefOrder>5</b:RefOrder>
  </b:Source>
  <b:Source>
    <b:Tag>Duc11</b:Tag>
    <b:SourceType>Book</b:SourceType>
    <b:Guid>{F849E09E-2E5F-4A26-A614-B6F1204D1CF1}</b:Guid>
    <b:Title>HTML and CSS: Design and Build Websites</b:Title>
    <b:Year>2011</b:Year>
    <b:Author>
      <b:Author>
        <b:NameList>
          <b:Person>
            <b:Last>Duckett</b:Last>
            <b:First>Jon</b:First>
          </b:Person>
        </b:NameList>
      </b:Author>
    </b:Author>
    <b:City>New Jersey</b:City>
    <b:Publisher>John Wiley &amp; Sons</b:Publisher>
    <b:RefOrder>6</b:RefOrder>
  </b:Source>
</b:Sources>
</file>

<file path=customXml/item5.xml><?xml version="1.0" encoding="utf-8"?>
<TemplafyTemplateConfiguration><![CDATA[{"elementsMetadata":[{"type":"pictureContentControl","id":"637e0f4c-8f4f-4d5e-bae7-04b93239a6ba","elementConfiguration":{"inheritDimensions":"{{InheritDimensions.InheritNone}}","width":"{{UserProfile.CompanySelection.BrandRef.LogoRef.LogoWidth}}","image":"{{UserProfile.CompanySelection.BrandRef.LogoRef.LogoRef.Image}}","removeAndKeepContent":false,"disableUpdates":false,"type":"image"}},{"elementConfiguration":{"binding":"{{Form.ClientName}}","promptAiService":false,"removeAndKeepContent":false,"disableUpdates":false,"type":"text"},"type":"richTextContentControl","id":"6bbde427-654c-4ea1-9dfc-0df3a1c065ac"},{"elementConfiguration":{"binding":"{{Form.ProjectTitle}}","promptAiService":false,"removeAndKeepContent":false,"disableUpdates":false,"type":"text"},"type":"richTextContentControl","id":"5ee5de0e-9b19-4fae-9d24-368129d6ac67"},{"elementConfiguration":{"binding":"{{Form.ReportTitle}}","promptAiService":false,"removeAndKeepContent":false,"disableUpdates":false,"type":"text"},"type":"richTextContentControl","id":"5c133071-fb9b-4f65-b50d-0e6457573979"},{"elementConfiguration":{"binding":"{{Translate(\"Reference\")}}","promptAiService":false,"removeAndKeepContent":false,"disableUpdates":false,"type":"text"},"type":"richTextContentControl","id":"d5851da3-3014-4763-bf7f-25f0ce07fa66"},{"elementConfiguration":{"binding":"{{Form.DocumentReference}}","promptAiService":false,"removeAndKeepContent":false,"disableUpdates":false,"type":"text"},"type":"richTextContentControl","id":"d8e34ce1-345e-4b48-b804-e51d30cdfa37"},{"elementConfiguration":{"binding":"{{Form.Revision}}","promptAiService":false,"removeAndKeepContent":false,"disableUpdates":false,"type":"text"},"type":"richTextContentControl","id":"7b6cb914-6e2b-43f5-be4e-602755a9e5b4"},{"elementConfiguration":{"binding":"{{FormatDateTime(Form.Date,Translate(\"DateFormatGeneral\"),DocumentLanguage)}}","promptAiService":false,"removeAndKeepContent":false,"disableUpdates":false,"type":"text"},"type":"richTextContentControl","id":"c66a1330-4fed-4e15-8bc4-f2f9dbf3fe7a"},{"elementConfiguration":{"binding":"{{Translate(\"ReportDisclaimer\")}}","promptAiService":false,"removeAndKeepContent":false,"disableUpdates":false,"type":"text"},"type":"richTextContentControl","id":"c8bdac55-e434-419c-9836-ed98734c99ce"},{"elementConfiguration":{"binding":"{{Translate(\"JobNumber\")}}","promptAiService":false,"removeAndKeepContent":false,"disableUpdates":false,"type":"text"},"type":"richTextContentControl","id":"06dd5af9-b651-42bf-b9d9-63b5ab735249"},{"elementConfiguration":{"binding":"{{Form.JobNumber}}","promptAiService":false,"removeAndKeepContent":false,"disableUpdates":false,"type":"text"},"type":"richTextContentControl","id":"3a006aec-6953-4e8a-9f74-d89fd9c4ab75"},{"elementConfiguration":{"binding":"{{UserProfile.CompanySelection.CompanyNameRef.ReportRegInfo}}","promptAiService":false,"visibility":"{{IfElse(Equals(UserProfile.CompanySelection.CompanyNameRef.ReportRegInfo,\"\"), VisibilityType.Hidden, VisibilityType.Visible)}}","removeAndKeepContent":false,"disableUpdates":false,"type":"text"},"type":"richTextContentControl","id":"4100ef60-1c41-46ee-941c-cd239cf07866"},{"elementConfiguration":{"binding":"{{UserProfile.CompanySelection.CompanyNameRef.LegalName}}","promptAiService":false,"visibility":"{{IfElse(Equals(UserProfile.CompanySelection.CompanyNameRef.LegalName, \"\"), VisibilityType.Hidden, VisibilityType.Visible)}}","removeAndKeepContent":false,"disableUpdates":false,"type":"text"},"type":"richTextContentControl","id":"4f2cb241-c8f8-41e3-adb0-f983a60ebc1f"},{"elementConfiguration":{"binding":"{{UserProfile.AddressSelection.Address1}}","promptAiService":false,"visibility":"{{IfElse(Equals(UserProfile.AddressSelection.Address1, \"\"), VisibilityType.Hidden, VisibilityType.Visible)}}","removeAndKeepContent":false,"disableUpdates":false,"type":"text"},"type":"richTextContentControl","id":"24a0eef4-50f3-4700-b08c-52c1e56dac7b"},{"elementConfiguration":{"binding":"{{UserProfile.AddressSelection.Address2}}","promptAiService":false,"visibility":"{{IfElse(Equals(UserProfile.AddressSelection.Address2, \"\"), VisibilityType.Hidden, VisibilityType.Visible)}}","removeAndKeepContent":false,"disableUpdates":false,"type":"text"},"type":"richTextContentControl","id":"c9bd519d-a3b8-4bc6-94cf-f8964ae11da3"},{"elementConfiguration":{"binding":"{{UserProfile.AddressSelection.Address3}}","promptAiService":false,"visibility":"{{IfElse(Equals(UserProfile.AddressSelection.Address3, \"\"), VisibilityType.Hidden, VisibilityType.Visible)}}","removeAndKeepContent":false,"disableUpdates":false,"type":"text"},"type":"richTextContentControl","id":"02a00d2f-e0ff-4522-b85c-69f5d87a0abd"},{"elementConfiguration":{"binding":"{{UserProfile.AddressSelection.Address4}}","promptAiService":false,"visibility":"{{IfElse(Equals(UserProfile.AddressSelection.Address4, \"\"), VisibilityType.Hidden, VisibilityType.Visible)}}","removeAndKeepContent":false,"disableUpdates":false,"type":"text"},"type":"richTextContentControl","id":"f6924117-fd36-44c0-8a5f-c2bb096c5204"},{"elementConfiguration":{"binding":"{{UserProfile.AddressSelection.Country}}","promptAiService":false,"visibility":"{{IfElse(Equals(UserProfile.AddressSelection.Country, \"\"), VisibilityType.Hidden, VisibilityType.Visible)}}","removeAndKeepContent":false,"disableUpdates":false,"type":"text"},"type":"richTextContentControl","id":"bdb390c0-7658-4a4f-ad8d-aabe3d5e2d7f"},{"elementConfiguration":{"binding":"{{UserProfile.CompanySelection.CompanyNameRef.Web}}","promptAiService":false,"visibility":"{{IfElse(Equals(UserProfile.CompanySelection.CompanyNameRef.Web, \"\"), VisibilityType.Hidden, VisibilityType.Visible)}}","removeAndKeepContent":false,"disableUpdates":false,"type":"text"},"type":"richTextContentControl","id":"4d4e3162-e8c7-4ad6-ba9a-a3cdb4b4a03a"},{"elementConfiguration":{"binding":"{{Translate(\"ReportDisclaimer\")}}","promptAiService":false,"removeAndKeepContent":false,"disableUpdates":false,"type":"text"},"type":"richTextContentControl","id":"711b862c-a3c9-4c16-8ed3-6879b780709f"},{"elementConfiguration":{"binding":"{{Translate(\"JobNumber\")}}","promptAiService":false,"removeAndKeepContent":false,"disableUpdates":false,"type":"text"},"type":"richTextContentControl","id":"eeb8ce60-d3fd-49a3-b9ca-4b90d09d9ee1"},{"elementConfiguration":{"binding":"{{Form.JobNumber}}","promptAiService":false,"removeAndKeepContent":false,"disableUpdates":false,"type":"text"},"type":"richTextContentControl","id":"888a67b6-6622-4bd5-b3fe-40fd9ec9343b"},{"elementConfiguration":{"binding":"{{UserProfile.CompanySelection.CompanyNameRef.ReportRegInfo}}","promptAiService":false,"visibility":"{{IfElse(Equals(UserProfile.CompanySelection.CompanyNameRef.ReportRegInfo,\"\"), VisibilityType.Hidden, VisibilityType.Visible)}}","removeAndKeepContent":false,"disableUpdates":false,"type":"text"},"type":"richTextContentControl","id":"3de70848-4d9d-4df0-a576-b96aaf71656d"},{"elementConfiguration":{"binding":"{{UserProfile.CompanySelection.CompanyNameRef.LegalName}}","promptAiService":false,"visibility":"{{IfElse(Equals(UserProfile.CompanySelection.CompanyNameRef.LegalName, \"\"), VisibilityType.Hidden, VisibilityType.Visible)}}","removeAndKeepContent":false,"disableUpdates":false,"type":"text"},"type":"richTextContentControl","id":"2f048c3f-2ddd-451e-81ba-a0e57c27d1ce"},{"elementConfiguration":{"binding":"{{UserProfile.AddressSelection.Address1}}","promptAiService":false,"visibility":"{{IfElse(Equals(UserProfile.AddressSelection.Address1, \"\"), VisibilityType.Hidden, VisibilityType.Visible)}}","removeAndKeepContent":false,"disableUpdates":false,"type":"text"},"type":"richTextContentControl","id":"b68d70bd-9086-4b21-90d7-0968e9162fb0"},{"elementConfiguration":{"binding":"{{UserProfile.AddressSelection.Address2}}","promptAiService":false,"visibility":"{{IfElse(Equals(UserProfile.AddressSelection.Address2, \"\"), VisibilityType.Hidden, VisibilityType.Visible)}}","removeAndKeepContent":false,"disableUpdates":false,"type":"text"},"type":"richTextContentControl","id":"37f07bf0-9df2-4daa-aa65-254d647f7621"},{"elementConfiguration":{"binding":"{{UserProfile.AddressSelection.Address3}}","promptAiService":false,"visibility":"{{IfElse(Equals(UserProfile.AddressSelection.Address3, \"\"), VisibilityType.Hidden, VisibilityType.Visible)}}","removeAndKeepContent":false,"disableUpdates":false,"type":"text"},"type":"richTextContentControl","id":"72ae6917-da83-43bb-a957-b5b496b57bd8"},{"elementConfiguration":{"binding":"{{UserProfile.AddressSelection.Address4}}","promptAiService":false,"visibility":"{{IfElse(Equals(UserProfile.AddressSelection.Address4, \"\"), VisibilityType.Hidden, VisibilityType.Visible)}}","removeAndKeepContent":false,"disableUpdates":false,"type":"text"},"type":"richTextContentControl","id":"1fe445a1-e59e-45f1-9c30-9292b5acaf28"},{"elementConfiguration":{"binding":"{{UserProfile.AddressSelection.Country}}","promptAiService":false,"visibility":"{{IfElse(Equals(UserProfile.AddressSelection.Country, \"\"), VisibilityType.Hidden, VisibilityType.Visible)}}","removeAndKeepContent":false,"disableUpdates":false,"type":"text"},"type":"richTextContentControl","id":"6b412f55-021e-4b36-822e-9b27cdda0394"},{"elementConfiguration":{"binding":"{{UserProfile.CompanySelection.CompanyNameRef.Web}}","promptAiService":false,"visibility":"{{IfElse(Equals(UserProfile.CompanySelection.CompanyNameRef.Web, \"\"), VisibilityType.Hidden, VisibilityType.Visible)}}","removeAndKeepContent":false,"disableUpdates":false,"type":"text"},"type":"richTextContentControl","id":"a5d28f63-0c79-414d-8d24-e23d66707254"},{"type":"pictureContentControl","id":"cdff3101-554c-4989-8c4f-15e8fcae7ca0","elementConfiguration":{"inheritDimensions":"{{InheritDimensions.InheritNone}}","width":"{{UserProfile.CompanySelection.BrandRef.LogoRef.LogoWidth}}","image":"{{UserProfile.CompanySelection.BrandRef.LogoRef.LogoRef.Image}}","removeAndKeepContent":false,"disableUpdates":false,"type":"image"}},{"elementConfiguration":{"binding":"{{Translate(\"DocumentVerification\")}}","promptAiService":false,"removeAndKeepContent":false,"disableUpdates":false,"type":"text"},"type":"richTextContentControl","id":"326fb5a3-7310-4158-8483-99c60537ff6e"},{"elementConfiguration":{"binding":"{{Translate(\"ProjectTitle\")}}","promptAiService":false,"removeAndKeepContent":false,"disableUpdates":false,"type":"text"},"type":"richTextContentControl","id":"43523445-dd89-4cbf-b556-988c5b570ec3"},{"elementConfiguration":{"binding":"{{Form.ProjectTitle}}","promptAiService":false,"removeAndKeepContent":false,"disableUpdates":false,"type":"text"},"type":"richTextContentControl","id":"6d879b85-a245-417f-a050-432fa6888e25"},{"elementConfiguration":{"binding":"{{Translate(\"DocumentTitle\")}}","promptAiService":false,"removeAndKeepContent":false,"disableUpdates":false,"type":"text"},"type":"richTextContentControl","id":"730bdbc8-4777-49ad-aa27-0631d5f175ec"},{"elementConfiguration":{"binding":"{{Form.ReportTitle}}","promptAiService":false,"removeAndKeepContent":false,"disableUpdates":false,"type":"text"},"type":"richTextContentControl","id":"3326a0b5-be67-4324-afe9-d34b6df33e5a"},{"elementConfiguration":{"binding":"{{Translate(\"JobNumber\")}}","promptAiService":false,"removeAndKeepContent":false,"disableUpdates":false,"type":"text"},"type":"richTextContentControl","id":"891a5a8f-6a93-463d-88e9-40407d7af4e5"},{"elementConfiguration":{"binding":"{{Form.JobNumber}}","promptAiService":false,"removeAndKeepContent":false,"disableUpdates":false,"type":"text"},"type":"richTextContentControl","id":"af5347aa-a469-4687-a93b-5e542e0dfea5"},{"elementConfiguration":{"binding":"{{Translate(\"DocumentRef\")}}","promptAiService":false,"removeAndKeepContent":false,"disableUpdates":false,"type":"text"},"type":"richTextContentControl","id":"79402569-61b5-4f0a-9d7c-275933e6bd21"},{"elementConfiguration":{"binding":"{{Form.DocumentReference}}","promptAiService":false,"removeAndKeepContent":false,"disableUpdates":false,"type":"text"},"type":"richTextContentControl","id":"649fe6c4-7d7f-4e21-8a4c-9697a2fa9c4a"},{"elementConfiguration":{"binding":"{{Translate(\"FileReference\")}}","promptAiService":false,"removeAndKeepContent":false,"disableUpdates":false,"type":"text"},"type":"richTextContentControl","id":"38a50cbe-7b62-48d1-a2ac-fc03bee2b230"},{"elementConfiguration":{"binding":"{{Form.FileRef}}","promptAiService":false,"removeAndKeepContent":false,"disableUpdates":false,"type":"text"},"type":"richTextContentControl","id":"dd2d997b-a591-4dbe-ab78-da4c96c3d8a3"},{"elementConfiguration":{"binding":"{{Translate(\"Revision\")}}","promptAiService":false,"removeAndKeepContent":false,"disableUpdates":false,"type":"text"},"type":"richTextContentControl","id":"6789787e-ab66-4ead-8ba7-862da6ee38a6"},{"elementConfiguration":{"binding":"{{Translate(\"Date\")}}","promptAiService":false,"removeAndKeepContent":false,"disableUpdates":false,"type":"text"},"type":"richTextContentControl","id":"2e5f1e5c-67a9-4008-963d-0500f664b250"},{"elementConfiguration":{"binding":"{{Translate(\"Filename\")}}","promptAiService":false,"removeAndKeepContent":false,"disableUpdates":false,"type":"text"},"type":"richTextContentControl","id":"91c3d9c2-26aa-4f86-a5cf-f4f80f13f169"},{"elementConfiguration":{"binding":"{{Translate(\"Description\")}}","promptAiService":false,"removeAndKeepContent":false,"disableUpdates":false,"type":"text"},"type":"richTextContentControl","id":"c5a920b6-ac9e-499a-8752-6964f2f8e9bc"},{"elementConfiguration":{"binding":"{{Translate(\"PreparedBy\")}}","promptAiService":false,"removeAndKeepContent":false,"disableUpdates":false,"type":"text"},"type":"richTextContentControl","id":"0a3efa17-8b45-4495-87a6-ac62213c1b49"},{"elementConfiguration":{"binding":"{{Translate(\"CheckedBy\")}}","promptAiService":false,"removeAndKeepContent":false,"disableUpdates":false,"type":"text"},"type":"richTextContentControl","id":"86454276-6d3e-4c2a-afd1-a57ef4c50c24"},{"elementConfiguration":{"binding":"{{Translate(\"ApprovedBy\")}}","promptAiService":false,"removeAndKeepContent":false,"disableUpdates":false,"type":"text"},"type":"richTextContentControl","id":"bffb88a2-14a0-4107-b7e2-2b9bf3715d06"},{"elementConfiguration":{"binding":"{{Translate(\"Name\")}}","promptAiService":false,"removeAndKeepContent":false,"disableUpdates":false,"type":"text"},"type":"richTextContentControl","id":"2cdb9c6e-cb00-4f84-8ae0-3dbbd33f91da"},{"elementConfiguration":{"binding":"{{Translate(\"Signature\")}}","promptAiService":false,"removeAndKeepContent":false,"disableUpdates":false,"type":"text"},"type":"richTextContentControl","id":"1b9ec2a7-03e5-4d9c-b35a-6b0e6a93fa14"},{"elementConfiguration":{"binding":"{{Translate(\"Filename\")}}","promptAiService":false,"removeAndKeepContent":false,"disableUpdates":false,"type":"text"},"type":"richTextContentControl","id":"d44230c2-d1ec-40dc-a9be-f07db8431993"},{"elementConfiguration":{"binding":"{{Translate(\"Description\")}}","promptAiService":false,"removeAndKeepContent":false,"disableUpdates":false,"type":"text"},"type":"richTextContentControl","id":"2c393c92-da55-4c4a-b974-a836d2172fb4"},{"elementConfiguration":{"binding":"{{Translate(\"PreparedBy\")}}","promptAiService":false,"removeAndKeepContent":false,"disableUpdates":false,"type":"text"},"type":"richTextContentControl","id":"8ee5d437-c985-4266-973d-d5b9d377aec0"},{"elementConfiguration":{"binding":"{{Translate(\"CheckedBy\")}}","promptAiService":false,"removeAndKeepContent":false,"disableUpdates":false,"type":"text"},"type":"richTextContentControl","id":"65adfb8f-5c6e-45ae-a230-abf76017ff32"},{"elementConfiguration":{"binding":"{{Translate(\"ApprovedBy\")}}","promptAiService":false,"removeAndKeepContent":false,"disableUpdates":false,"type":"text"},"type":"richTextContentControl","id":"8f9cb4ca-28a0-415b-9344-106d2e18e943"},{"elementConfiguration":{"binding":"{{Translate(\"Name\")}}","promptAiService":false,"removeAndKeepContent":false,"disableUpdates":false,"type":"text"},"type":"richTextContentControl","id":"7fca1142-f4f0-489b-afcc-c06b7beb0eaa"},{"elementConfiguration":{"binding":"{{Translate(\"Signature\")}}","promptAiService":false,"removeAndKeepContent":false,"disableUpdates":false,"type":"text"},"type":"richTextContentControl","id":"880f776c-0660-4f38-8aa7-4ec95bbe5ec0"},{"elementConfiguration":{"binding":"{{Translate(\"Filename\")}}","promptAiService":false,"removeAndKeepContent":false,"disableUpdates":false,"type":"text"},"type":"richTextContentControl","id":"79233ace-9faa-45fb-92ef-2d20cb551deb"},{"elementConfiguration":{"binding":"{{Translate(\"Description\")}}","promptAiService":false,"removeAndKeepContent":false,"disableUpdates":false,"type":"text"},"type":"richTextContentControl","id":"1c135647-e5cd-40cb-b6ab-7c0f1e570d44"},{"elementConfiguration":{"binding":"{{Translate(\"PreparedBy\")}}","promptAiService":false,"removeAndKeepContent":false,"disableUpdates":false,"type":"text"},"type":"richTextContentControl","id":"c809d23a-08e9-4538-9efc-1a27be685b67"},{"elementConfiguration":{"binding":"{{Translate(\"CheckedBy\")}}","promptAiService":false,"removeAndKeepContent":false,"disableUpdates":false,"type":"text"},"type":"richTextContentControl","id":"5787c266-19dc-4e97-9fae-eb1acc46a6aa"},{"elementConfiguration":{"binding":"{{Translate(\"ApprovedBy\")}}","promptAiService":false,"removeAndKeepContent":false,"disableUpdates":false,"type":"text"},"type":"richTextContentControl","id":"9a0ee6c5-4bf1-4f65-9137-8981e9457c7b"},{"elementConfiguration":{"binding":"{{Translate(\"Name\")}}","promptAiService":false,"removeAndKeepContent":false,"disableUpdates":false,"type":"text"},"type":"richTextContentControl","id":"0fb97878-4ffc-4c27-ab18-863e2a84edc7"},{"elementConfiguration":{"binding":"{{Translate(\"Signature\")}}","promptAiService":false,"removeAndKeepContent":false,"disableUpdates":false,"type":"text"},"type":"richTextContentControl","id":"12c7d853-4a6d-4746-9e7f-fa7b3125e0c7"},{"elementConfiguration":{"binding":"{{Translate(\"IssueDocumentVerificationWithDocument\")}}","promptAiService":false,"removeAndKeepContent":false,"disableUpdates":false,"type":"text"},"type":"richTextContentControl","id":"e59e15b3-bd1c-4bed-bd69-ab812c6b37f7"},{"elementConfiguration":{"binding":"{{Translate(\"Contents\")}}","promptAiService":false,"removeAndKeepContent":false,"disableUpdates":false,"type":"text"},"type":"richTextContentControl","id":"82099e8e-399f-4edc-acfe-905fd44571fb"},{"elementConfiguration":{"binding":"{{Translate(\"Tables\")}}","promptAiService":false,"removeAndKeepContent":false,"disableUpdates":false,"type":"text"},"type":"richTextContentControl","id":"188bf68a-bbd1-4248-b6f1-a901a3ffe5db"},{"elementConfiguration":{"binding":"{{Translate(\"Figures\")}}","promptAiService":false,"removeAndKeepContent":false,"disableUpdates":false,"type":"text"},"type":"richTextContentControl","id":"04e6826c-1a53-45ea-a028-9f71ae1e1dbe"},{"elementConfiguration":{"binding":"{{Translate(\"Drawings\")}}","promptAiService":false,"removeAndKeepContent":false,"disableUpdates":false,"type":"text"},"type":"richTextContentControl","id":"72433282-bee8-4b8a-bb56-bbc5d7d890fb"},{"elementConfiguration":{"binding":"{{Translate(\"Pictures\")}}","promptAiService":false,"removeAndKeepContent":false,"disableUpdates":false,"type":"text"},"type":"richTextContentControl","id":"2e9acfdb-ba30-4d78-9ea6-232e55e535e3"},{"elementConfiguration":{"binding":"{{Translate(\"Photographs\")}}","promptAiService":false,"removeAndKeepContent":false,"disableUpdates":false,"type":"text"},"type":"richTextContentControl","id":"e8c575fe-9b85-4022-86ae-bcb6ec9ce9f3"},{"elementConfiguration":{"binding":"{{Translate(\"Attachments\")}}","promptAiService":false,"removeAndKeepContent":false,"disableUpdates":false,"type":"text"},"type":"richTextContentControl","id":"8cd2708b-49a8-43ac-8046-d1fe502697c8"},{"elementConfiguration":{"binding":"{{Translate(\"Appendices\")}}","promptAiService":false,"removeAndKeepContent":false,"disableUpdates":false,"type":"text"},"type":"richTextContentControl","id":"c3c70384-97d1-4231-aef7-404df40926ff"},{"elementConfiguration":{"binding":"{{Form.ClientName}}","promptAiService":false,"removeAndKeepContent":false,"disableUpdates":false,"type":"text"},"type":"richTextContentControl","id":"cdd28b4e-f4c4-4ead-a2f1-1966ebfec607"},{"elementConfiguration":{"binding":"{{Form.ProjectTitle}}","promptAiService":false,"removeAndKeepContent":false,"disableUpdates":false,"type":"text"},"type":"richTextContentControl","id":"2e96c849-1a08-4ca0-82fb-ff06450ec2f2"},{"elementConfiguration":{"binding":"{{Form.DocumentReference}}","promptAiService":false,"removeAndKeepContent":false,"disableUpdates":false,"type":"text"},"type":"richTextContentControl","id":"573598d7-881d-45cd-b75d-4514d5f5d416"},{"elementConfiguration":{"binding":"{{Form.Revision}}","promptAiService":false,"removeAndKeepContent":false,"disableUpdates":false,"type":"text"},"type":"richTextContentControl","id":"c06d2afb-9405-4b32-bd2e-c8be7fe2cf6d"},{"elementConfiguration":{"binding":"{{FormatDateTime(Form.Date,Translate(\"DateFormatGeneral\"),DocumentLanguage)}}","promptAiService":false,"removeAndKeepContent":false,"disableUpdates":false,"type":"text"},"type":"richTextContentControl","id":"c2d0e5a0-ead3-49cd-98e1-b552faf7062a"},{"elementConfiguration":{"visibility":"{{IfElse(Equals(UserProfile.CompanySelection.CompanyNameRef.LegalName, \"\"), VisibilityType.Hidden, VisibilityType.Visible)}}","disableUpdates":false,"type":"group"},"type":"richTextContentControl","id":"2a0ca0e7-71ff-4603-9bde-224e6e4e23ef"},{"elementConfiguration":{"binding":"{{UserProfile.CompanySelection.CompanyNameRef.LegalName}}","promptAiService":false,"visibility":"{{IfElse(Equals(UserProfile.CompanySelection.CompanyNameRef.LegalName, \"\"), VisibilityType.Hidden, VisibilityType.Visible)}}","removeAndKeepContent":false,"disableUpdates":false,"type":"text"},"type":"richTextContentControl","id":"256f7b5c-ebe8-496c-a225-7cbb22fdfaec"},{"elementConfiguration":{"binding":"{{Form.ReportTitle}}","promptAiService":false,"removeAndKeepContent":false,"disableUpdates":false,"type":"text"},"type":"richTextContentControl","id":"b73e6be2-dcb2-416e-857c-ec842337b35f"},{"elementConfiguration":{"binding":"{{Translate(\"Page\")}}","promptAiService":false,"removeAndKeepContent":false,"disableUpdates":false,"type":"text"},"type":"richTextContentControl","id":"926b3a0c-d014-4668-a237-82cdc2598021"},{"elementConfiguration":{"binding":"{{Form.DocumentReference}}","promptAiService":false,"removeAndKeepContent":false,"disableUpdates":false,"type":"text"},"type":"richTextContentControl","id":"6c528952-c505-4e79-bc6b-a5b9a5a135d1"},{"elementConfiguration":{"binding":"{{Form.Revision}}","promptAiService":false,"removeAndKeepContent":false,"disableUpdates":false,"type":"text"},"type":"richTextContentControl","id":"85c35b9c-89e6-442f-9913-0127e316991a"},{"elementConfiguration":{"binding":"{{FormatDateTime(Form.Date,Translate(\"DateFormatGeneral\"),DocumentLanguage)}}","promptAiService":false,"removeAndKeepContent":false,"disableUpdates":false,"type":"text"},"type":"richTextContentControl","id":"9d3c4e03-8cc6-453a-8a3f-530f34bd2944"},{"elementConfiguration":{"visibility":"{{IfElse(Equals(UserProfile.CompanySelection.CompanyNameRef.LegalName, \"\"), VisibilityType.Hidden, VisibilityType.Visible)}}","disableUpdates":false,"type":"group"},"type":"richTextContentControl","id":"f396cae7-47fc-428e-9b04-5445c738324b"},{"elementConfiguration":{"binding":"{{UserProfile.CompanySelection.CompanyNameRef.LegalName}}","promptAiService":false,"visibility":"{{IfElse(Equals(UserProfile.CompanySelection.CompanyNameRef.LegalName, \"\"), VisibilityType.Hidden, VisibilityType.Visible)}}","removeAndKeepContent":false,"disableUpdates":false,"type":"text"},"type":"richTextContentControl","id":"a19118f4-58f4-4aa5-9a62-44442aa087a5"}],"transformationConfigurations":[{"colorTheme":"{{DataSources.ColorThemes[\"Arup\"].ColorTheme}}","disableUpdates":false,"originalColorThemeXml":"<a:clrScheme name=\"Arup\" xmlns:a=\"http://schemas.openxmlformats.org/drawingml/2006/main\"><a:dk1><a:srgbClr val=\"000000\" /></a:dk1><a:lt1><a:srgbClr val=\"FFFFFF\" /></a:lt1><a:dk2><a:srgbClr val=\"E61E28\" /></a:dk2><a:lt2><a:srgbClr val=\"FFFFFF\" /></a:lt2><a:accent1><a:srgbClr val=\"E61E28\" /></a:accent1><a:accent2><a:srgbClr val=\"88438B\" /></a:accent2><a:accent3><a:srgbClr val=\"054CA1\" /></a:accent3><a:accent4><a:srgbClr val=\"4D9EA9\" /></a:accent4><a:accent5><a:srgbClr val=\"D6488E\" /></a:accent5><a:accent6><a:srgbClr val=\"428B35\" /></a:accent6><a:hlink><a:srgbClr val=\"606062\" /></a:hlink><a:folHlink><a:srgbClr val=\"C9C9CA\" /></a:folHlink></a:clrScheme>","type":"colorTheme"},{"language":"{{UserProfile.DocumentLanguage.Language}}","disableUpdates":false,"type":"proofingLanguage"}],"templateName":"A4 Portrait size Report","templateDescription":"","enableDocumentContentUpdater":true,"version":"2.0"}]]></TemplafyTemplateConfiguration>
</file>

<file path=customXml/item6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A363CF4EE25A4988CFF07DD486B8D0" ma:contentTypeVersion="12" ma:contentTypeDescription="Create a new document." ma:contentTypeScope="" ma:versionID="fddb86ba2aff2917230cef0d01d670cf">
  <xsd:schema xmlns:xsd="http://www.w3.org/2001/XMLSchema" xmlns:xs="http://www.w3.org/2001/XMLSchema" xmlns:p="http://schemas.microsoft.com/office/2006/metadata/properties" xmlns:ns2="fa7dbfad-34cc-415c-baf6-1c14b95fd1d0" xmlns:ns3="8bc009e8-4fc7-481e-9d07-45c8f0dde832" targetNamespace="http://schemas.microsoft.com/office/2006/metadata/properties" ma:root="true" ma:fieldsID="795dd3e03207117d6ebcdcdb4344e86f" ns2:_="" ns3:_="">
    <xsd:import namespace="fa7dbfad-34cc-415c-baf6-1c14b95fd1d0"/>
    <xsd:import namespace="8bc009e8-4fc7-481e-9d07-45c8f0dde8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a7dbfad-34cc-415c-baf6-1c14b95fd1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c009e8-4fc7-481e-9d07-45c8f0dde832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7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8bc009e8-4fc7-481e-9d07-45c8f0dde832">
      <UserInfo>
        <DisplayName/>
        <AccountId xsi:nil="true"/>
        <AccountType/>
      </UserInfo>
    </SharedWithUsers>
  </documentManagement>
</p:properties>
</file>

<file path=customXml/item8.xml><?xml version="1.0" encoding="utf-8"?>
<BaseNode xmlns="simpleXML">
  <CCDataNode xmlns=""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wp14"&gt;&lt;w:body&gt;&lt;w:p w:rsidR="00000000" w:rsidRDefault="004A1A05"&gt;&lt;w:r w:rsidRPr="00716351"&gt;&lt;w:rPr&gt;&lt;w:highlight w:val="green"/&gt;&lt;/w:rPr&gt;&lt;w:t&gt;Enter Client’s name&lt;/w:t&gt;&lt;/w:r&gt;&lt;w:r w:rsidR="0003329A"&gt;&lt;w:t xml:space="preserve"&gt; &lt;/w:t&gt;&lt;/w:r&gt;&lt;/w:p&gt;&lt;w:sectPr w:rsidR="00000000"&gt;&lt;w:pgSz w:w="12240" w:h="15840"/&gt;&lt;w:pgMar w:top="1440" w:right="1440" w:bottom="1440" w:left="1440" w:header="720" w:footer="720" w:gutter="0"/&gt;&lt;w:cols w:space="720"/&gt;&lt;/w:sectPr&gt;&lt;/w:body&gt;&lt;/w:document&gt;&lt;/pkg:xmlData&gt;&lt;/pkg:part&gt;&lt;pkg:part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Id="rId1" Type="http://schemas.openxmlformats.org/officeDocument/2006/relationships/styles" Target="styles.xml"/&gt;&lt;/Relationships&gt;&lt;/pkg:xmlData&gt;&lt;/pkg:part&gt;&lt;pkg:part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w16sdtdh"&gt;&lt;w:docDefaults&gt;&lt;w:rPrDefault&gt;&lt;w:rPr&gt;&lt;w:rFonts w:asciiTheme="minorHAnsi" w:eastAsiaTheme="minorEastAsia" w:hAnsiTheme="minorHAnsi" w:cstheme="minorBidi"/&gt;&lt;w:sz w:val="22"/&gt;&lt;w:szCs w:val="22"/&gt;&lt;w:lang w:val="en-GB" w:eastAsia="zh-CN" w:bidi="ar-SA"/&gt;&lt;/w:rPr&gt;&lt;/w:rPrDefault&gt;&lt;w:pPrDefault/&gt;&lt;/w:docDefaults&gt;&lt;w:style w:type="paragraph" w:default="1" w:styleId="Normal"&gt;&lt;w:name w:val="Normal"/&gt;&lt;w:uiPriority w:val="1"/&gt;&lt;w:qFormat/&gt;&lt;w:pPr&gt;&lt;w:spacing w:after="160"/&gt;&lt;/w:pPr&gt;&lt;w:rPr&gt;&lt;w:rFonts w:ascii="Times New Roman" w:eastAsiaTheme="minorHAnsi" w:hAnsi="Times New Roman"/&gt;&lt;w:lang w:eastAsia="en-US"/&gt;&lt;/w:rPr&gt;&lt;/w:style&gt;&lt;w:style w:type="character" w:default="1" w:styleId="DefaultParagraphFont"&gt;&lt;w:name w:val="Default Paragraph Font"/&gt;&lt;w:uiPriority w:val="1"/&gt;&lt;w:unhideWhenUsed/&gt;&lt;/w:style&gt;&lt;w:style w:type="table" w:default="1" w:styleId="TableNormal"&gt;&lt;w:name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w:styleId="NoList"&gt;&lt;w:name w:val="No List"/&gt;&lt;w:uiPriority w:val="99"/&gt;&lt;w:semiHidden/&gt;&lt;w:unhideWhenUsed/&gt;&lt;/w:style&gt;&lt;/w:styles&gt;&lt;/pkg:xmlData&gt;&lt;/pkg:part&gt;&lt;/pkg:package&gt;
</CCDataNode>
  <CCDataNode xmlns=""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wp14"&gt;&lt;w:body&gt;&lt;w:p w:rsidR="00000000" w:rsidRDefault="00716351"&gt;&lt;w:r w:rsidRPr="00716351"&gt;&lt;w:rPr&gt;&lt;w:highlight w:val="green"/&gt;&lt;/w:rPr&gt;&lt;w:t&gt;Enter Document ref&lt;/w:t&gt;&lt;/w:r&gt;&lt;/w:p&gt;&lt;w:sectPr w:rsidR="00000000"&gt;&lt;w:pgSz w:w="12240" w:h="15840"/&gt;&lt;w:pgMar w:top="1440" w:right="1440" w:bottom="1440" w:left="1440" w:header="720" w:footer="720" w:gutter="0"/&gt;&lt;w:cols w:space="720"/&gt;&lt;/w:sectPr&gt;&lt;/w:body&gt;&lt;/w:document&gt;&lt;/pkg:xmlData&gt;&lt;/pkg:part&gt;&lt;pkg:part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Id="rId2" Type="http://schemas.openxmlformats.org/officeDocument/2006/relationships/styles" Target="styles.xml"/&gt;&lt;Relationship Id="rId1" Type="http://schemas.openxmlformats.org/officeDocument/2006/relationships/numbering" Target="numbering.xml"/&gt;&lt;/Relationships&gt;&lt;/pkg:xmlData&gt;&lt;/pkg:part&gt;&lt;pkg:part pkg:name="/word/numbering.xml" pkg:contentType="application/vnd.openxmlformats-officedocument.wordprocessingml.numbering+xml"&gt;&lt;pkg:xmlData&gt;&lt;w:numbering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wp14"&gt;&lt;w:abstractNum w:abstractNumId="0" w15:restartNumberingAfterBreak="0"&gt;&lt;w:nsid w:val="FFFFFF7C"/&gt;&lt;w:multiLevelType w:val="singleLevel"/&gt;&lt;w:tmpl w:val="58F89846"/&gt;&lt;w:lvl w:ilvl="0"&gt;&lt;w:start w:val="1"/&gt;&lt;w:numFmt w:val="decimal"/&gt;&lt;w:pStyle w:val="ListNumber5"/&gt;&lt;w:lvlText w:val="%1."/&gt;&lt;w:lvlJc w:val="left"/&gt;&lt;w:pPr&gt;&lt;w:tabs&gt;&lt;w:tab w:val="num" w:pos="1492"/&gt;&lt;/w:tabs&gt;&lt;w:ind w:left="1492" w:hanging="360"/&gt;&lt;/w:pPr&gt;&lt;/w:lvl&gt;&lt;/w:abstractNum&gt;&lt;w:abstractNum w:abstractNumId="1" w15:restartNumberingAfterBreak="0"&gt;&lt;w:nsid w:val="FFFFFF7D"/&gt;&lt;w:multiLevelType w:val="singleLevel"/&gt;&lt;w:tmpl w:val="6EF402A2"/&gt;&lt;w:lvl w:ilvl="0"&gt;&lt;w:start w:val="1"/&gt;&lt;w:numFmt w:val="decimal"/&gt;&lt;w:pStyle w:val="ListNumber4"/&gt;&lt;w:lvlText w:val="%1."/&gt;&lt;w:lvlJc w:val="left"/&gt;&lt;w:pPr&gt;&lt;w:tabs&gt;&lt;w:tab w:val="num" w:pos="1209"/&gt;&lt;/w:tabs&gt;&lt;w:ind w:left="1209" w:hanging="360"/&gt;&lt;/w:pPr&gt;&lt;/w:lvl&gt;&lt;/w:abstractNum&gt;&lt;w:abstractNum w:abstractNumId="2" w15:restartNumberingAfterBreak="0"&gt;&lt;w:nsid w:val="FFFFFF80"/&gt;&lt;w:multiLevelType w:val="singleLevel"/&gt;&lt;w:tmpl w:val="EDC08C86"/&gt;&lt;w:lvl w:ilvl="0"&gt;&lt;w:start w:val="1"/&gt;&lt;w:numFmt w:val="bullet"/&gt;&lt;w:pStyle w:val="ListBullet5"/&gt;&lt;w:lvlText w:val=""/&gt;&lt;w:lvlJc w:val="left"/&gt;&lt;w:pPr&gt;&lt;w:tabs&gt;&lt;w:tab w:val="num" w:pos="1492"/&gt;&lt;/w:tabs&gt;&lt;w:ind w:left="1492" w:hanging="360"/&gt;&lt;/w:pPr&gt;&lt;w:rPr&gt;&lt;w:rFonts w:ascii="Symbol" w:hAnsi="Symbol" w:hint="default"/&gt;&lt;/w:rPr&gt;&lt;/w:lvl&gt;&lt;/w:abstractNum&gt;&lt;w:abstractNum w:abstractNumId="3" w15:restartNumberingAfterBreak="0"&gt;&lt;w:nsid w:val="FFFFFF81"/&gt;&lt;w:multiLevelType w:val="singleLevel"/&gt;&lt;w:tmpl w:val="0AE42310"/&gt;&lt;w:lvl w:ilvl="0"&gt;&lt;w:start w:val="1"/&gt;&lt;w:numFmt w:val="bullet"/&gt;&lt;w:pStyle w:val="ListBullet4"/&gt;&lt;w:lvlText w:val=""/&gt;&lt;w:lvlJc w:val="left"/&gt;&lt;w:pPr&gt;&lt;w:tabs&gt;&lt;w:tab w:val="num" w:pos="1209"/&gt;&lt;/w:tabs&gt;&lt;w:ind w:left="1209" w:hanging="360"/&gt;&lt;/w:pPr&gt;&lt;w:rPr&gt;&lt;w:rFonts w:ascii="Symbol" w:hAnsi="Symbol" w:hint="default"/&gt;&lt;/w:rPr&gt;&lt;/w:lvl&gt;&lt;/w:abstractNum&gt;&lt;w:abstractNum w:abstractNumId="4" w15:restartNumberingAfterBreak="0"&gt;&lt;w:nsid w:val="04834EBD"/&gt;&lt;w:multiLevelType w:val="multilevel"/&gt;&lt;w:tmpl w:val="CA3607A4"/&gt;&lt;w:styleLink w:val="ListStyle-Headings"/&gt;&lt;w:lvl w:ilvl="0"&gt;&lt;w:start w:val="1"/&gt;&lt;w:numFmt w:val="decimal"/&gt;&lt;w:pStyle w:val="Heading1"/&gt;&lt;w:lvlText w:val="%1."/&gt;&lt;w:lvlJc w:val="left"/&gt;&lt;w:pPr&gt;&lt;w:ind w:left="1077" w:hanging="1077"/&gt;&lt;/w:pPr&gt;&lt;w:rPr&gt;&lt;w:rFonts w:asciiTheme="minorHAnsi" w:hAnsiTheme="minorHAnsi" w:hint="default"/&gt;&lt;/w:rPr&gt;&lt;/w:lvl&gt;&lt;w:lvl w:ilvl="1"&gt;&lt;w:start w:val="1"/&gt;&lt;w:numFmt w:val="decimal"/&gt;&lt;w:pStyle w:val="Heading2"/&gt;&lt;w:lvlText w:val="%1.%2"/&gt;&lt;w:lvlJc w:val="left"/&gt;&lt;w:pPr&gt;&lt;w:ind w:left="1077" w:hanging="1077"/&gt;&lt;/w:pPr&gt;&lt;w:rPr&gt;&lt;w:rFonts w:hint="default"/&gt;&lt;/w:rPr&gt;&lt;/w:lvl&gt;&lt;w:lvl w:ilvl="2"&gt;&lt;w:start w:val="1"/&gt;&lt;w:numFmt w:val="decimal"/&gt;&lt;w:pStyle w:val="Heading3"/&gt;&lt;w:lvlText w:val="%1.%2.%3"/&gt;&lt;w:lvlJc w:val="left"/&gt;&lt;w:pPr&gt;&lt;w:ind w:left="1077" w:hanging="1077"/&gt;&lt;/w:pPr&gt;&lt;w:rPr&gt;&lt;w:rFonts w:hint="default"/&gt;&lt;/w:rPr&gt;&lt;/w:lvl&gt;&lt;w:lvl w:ilvl="3"&gt;&lt;w:start w:val="1"/&gt;&lt;w:numFmt w:val="decimal"/&gt;&lt;w:pStyle w:val="Heading4"/&gt;&lt;w:lvlText w:val="%1.%2.%3.%4"/&gt;&lt;w:lvlJc w:val="left"/&gt;&lt;w:pPr&gt;&lt;w:ind w:left="1077" w:hanging="1077"/&gt;&lt;/w:pPr&gt;&lt;w:rPr&gt;&lt;w:rFonts w:hint="default"/&gt;&lt;/w:rPr&gt;&lt;/w:lvl&gt;&lt;w:lvl w:ilvl="4"&gt;&lt;w:start w:val="1"/&gt;&lt;w:numFmt w:val="decimal"/&gt;&lt;w:pStyle w:val="Heading5"/&gt;&lt;w:lvlText w:val="%1.%2.%3.%4.%5"/&gt;&lt;w:lvlJc w:val="left"/&gt;&lt;w:pPr&gt;&lt;w:ind w:left="1077" w:hanging="1077"/&gt;&lt;/w:pPr&gt;&lt;w:rPr&gt;&lt;w:rFonts w:hint="default"/&gt;&lt;/w:rPr&gt;&lt;/w:lvl&gt;&lt;w:lvl w:ilvl="5"&gt;&lt;w:start w:val="1"/&gt;&lt;w:numFmt w:val="decimal"/&gt;&lt;w:pStyle w:val="Heading6"/&gt;&lt;w:lvlText w:val="%1.%2.%3.%4.%5.%6"/&gt;&lt;w:lvlJc w:val="left"/&gt;&lt;w:pPr&gt;&lt;w:ind w:left="1077" w:hanging="1077"/&gt;&lt;/w:pPr&gt;&lt;w:rPr&gt;&lt;w:rFonts w:hint="default"/&gt;&lt;/w:rPr&gt;&lt;/w:lvl&gt;&lt;w:lvl w:ilvl="6"&gt;&lt;w:start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w:val="none"/&gt;&lt;w:lvlText w:val=""/&gt;&lt;w:lvlJc w:val="left"/&gt;&lt;w:pPr&gt;&lt;w:ind w:left="1077" w:hanging="1077"/&gt;&lt;/w:pPr&gt;&lt;w:rPr&gt;&lt;w:rFonts w:hint="default"/&gt;&lt;/w:rPr&gt;&lt;/w:lvl&gt;&lt;w:lvl w:ilvl="8"&gt;&lt;w:start w:val="1"/&gt;&lt;w:numFmt w:val="none"/&gt;&lt;w:lvlText w:val=""/&gt;&lt;w:lvlJc w:val="left"/&gt;&lt;w:pPr&gt;&lt;w:ind w:left="1077" w:hanging="1077"/&gt;&lt;/w:pPr&gt;&lt;w:rPr&gt;&lt;w:rFonts w:hint="default"/&gt;&lt;/w:rPr&gt;&lt;/w:lvl&gt;&lt;/w:abstractNum&gt;&lt;w:abstractNum w:abstractNumId="5" w15:restartNumberingAfterBreak="0"&gt;&lt;w:nsid w:val="101E0D26"/&gt;&lt;w:multiLevelType w:val="multilevel"/&gt;&lt;w:tmpl w:val="0406001D"/&gt;&lt;w:styleLink w:val="1ai"/&gt;&lt;w:lvl w:ilvl="0"&gt;&lt;w:start w:val="1"/&gt;&lt;w:numFmt w:val="decimal"/&gt;&lt;w:lvlText w:val="%1)"/&gt;&lt;w:lvlJc w:val="left"/&gt;&lt;w:pPr&gt;&lt;w:ind w:left="360" w:hanging="360"/&gt;&lt;/w:pPr&gt;&lt;w:rPr&gt;&lt;w:rFonts w:ascii="Times New Roman" w:hAnsi="Times New Roman" w:cs="Times New Roman"/&gt;&lt;/w:rPr&gt;&lt;/w:lvl&gt;&lt;w:lvl w:ilvl="1"&gt;&lt;w:start w:val="1"/&gt;&lt;w:numFmt w:val="lowerLetter"/&gt;&lt;w:lvlText w:val="%2)"/&gt;&lt;w:lvlJc w:val="left"/&gt;&lt;w:pPr&gt;&lt;w:ind w:left="720" w:hanging="360"/&gt;&lt;/w:pPr&gt;&lt;/w:lvl&gt;&lt;w:lvl w:ilvl="2"&gt;&lt;w:start w:val="1"/&gt;&lt;w:numFmt w:val="lowerRoman"/&gt;&lt;w:lvlText w:val="%3)"/&gt;&lt;w:lvlJc w:val="left"/&gt;&lt;w:pPr&gt;&lt;w:ind w:left="1080" w:hanging="360"/&gt;&lt;/w:pPr&gt;&lt;/w:lvl&gt;&lt;w:lvl w:ilvl="3"&gt;&lt;w:start w:val="1"/&gt;&lt;w:numFmt w:val="decimal"/&gt;&lt;w:lvlText w:val="(%4)"/&gt;&lt;w:lvlJc w:val="left"/&gt;&lt;w:pPr&gt;&lt;w:ind w:left="1440" w:hanging="360"/&gt;&lt;/w:pPr&gt;&lt;/w:lvl&gt;&lt;w:lvl w:ilvl="4"&gt;&lt;w:start w:val="1"/&gt;&lt;w:numFmt w:val="lowerLetter"/&gt;&lt;w:lvlText w:val="(%5)"/&gt;&lt;w:lvlJc w:val="left"/&gt;&lt;w:pPr&gt;&lt;w:ind w:left="1800" w:hanging="360"/&gt;&lt;/w:pPr&gt;&lt;/w:lvl&gt;&lt;w:lvl w:ilvl="5"&gt;&lt;w:start w:val="1"/&gt;&lt;w:numFmt w:val="lowerRoman"/&gt;&lt;w:lvlText w:val="(%6)"/&gt;&lt;w:lvlJc w:val="left"/&gt;&lt;w:pPr&gt;&lt;w:ind w:left="2160" w:hanging="360"/&gt;&lt;/w:pPr&gt;&lt;/w:lvl&gt;&lt;w:lvl w:ilvl="6"&gt;&lt;w:start w:val="1"/&gt;&lt;w:numFmt w:val="decimal"/&gt;&lt;w:lvlText w:val="%7."/&gt;&lt;w:lvlJc w:val="left"/&gt;&lt;w:pPr&gt;&lt;w:ind w:left="2520" w:hanging="360"/&gt;&lt;/w:pPr&gt;&lt;/w:lvl&gt;&lt;w:lvl w:ilvl="7"&gt;&lt;w:start w:val="1"/&gt;&lt;w:numFmt w:val="lowerLetter"/&gt;&lt;w:lvlText w:val="%8."/&gt;&lt;w:lvlJc w:val="left"/&gt;&lt;w:pPr&gt;&lt;w:ind w:left="2880" w:hanging="360"/&gt;&lt;/w:pPr&gt;&lt;/w:lvl&gt;&lt;w:lvl w:ilvl="8"&gt;&lt;w:start w:val="1"/&gt;&lt;w:numFmt w:val="lowerRoman"/&gt;&lt;w:lvlText w:val="%9."/&gt;&lt;w:lvlJc w:val="left"/&gt;&lt;w:pPr&gt;&lt;w:ind w:left="3240" w:hanging="360"/&gt;&lt;/w:pPr&gt;&lt;/w:lvl&gt;&lt;/w:abstractNum&gt;&lt;w:abstractNum w:abstractNumId="6" w15:restartNumberingAfterBreak="0"&gt;&lt;w:nsid w:val="11837254"/&gt;&lt;w:multiLevelType w:val="multilevel"/&gt;&lt;w:tmpl w:val="6BD40C76"/&gt;&lt;w:numStyleLink w:val="ListStyle-ListAlphabet"/&gt;&lt;/w:abstractNum&gt;&lt;w:abstractNum w:abstractNumId="7" w15:restartNumberingAfterBreak="0"&gt;&lt;w:nsid w:val="141D3E7B"/&gt;&lt;w:multiLevelType w:val="multilevel"/&gt;&lt;w:tmpl w:val="16040C44"/&gt;&lt;w:numStyleLink w:val="ListStyle-TableListBullet"/&gt;&lt;/w:abstractNum&gt;&lt;w:abstractNum w:abstractNumId="8" w15:restartNumberingAfterBreak="0"&gt;&lt;w:nsid w:val="197C6BC6"/&gt;&lt;w:multiLevelType w:val="multilevel"/&gt;&lt;w:tmpl w:val="6BD40C76"/&gt;&lt;w:styleLink w:val="ListStyle-ListAlphabet"/&gt;&lt;w:lvl w:ilvl="0"&gt;&lt;w:start w:val="1"/&gt;&lt;w:numFmt w:val="lowerLetter"/&gt;&lt;w:pStyle w:val="ListAlphabet"/&gt;&lt;w:lvlText w:val="%1."/&gt;&lt;w:lvlJc w:val="left"/&gt;&lt;w:pPr&gt;&lt;w:ind w:left="284" w:hanging="284"/&gt;&lt;/w:pPr&gt;&lt;w:rPr&gt;&lt;w:rFonts w:asciiTheme="minorHAnsi" w:hAnsiTheme="minorHAnsi" w:hint="default"/&gt;&lt;/w:rPr&gt;&lt;/w:lvl&gt;&lt;w:lvl w:ilvl="1"&gt;&lt;w:start w:val="1"/&gt;&lt;w:numFmt w:val="lowerRoman"/&gt;&lt;w:pStyle w:val="ListAlphabet2"/&gt;&lt;w:lvlText w:val="%2."/&gt;&lt;w:lvlJc w:val="left"/&gt;&lt;w:pPr&gt;&lt;w:ind w:left="568" w:hanging="284"/&gt;&lt;/w:pPr&gt;&lt;w:rPr&gt;&lt;w:rFonts w:asciiTheme="minorHAnsi" w:hAnsiTheme="minorHAnsi" w:hint="default"/&gt;&lt;/w:rPr&gt;&lt;/w:lvl&gt;&lt;w:lvl w:ilvl="2"&gt;&lt;w:start w:val="1"/&gt;&lt;w:numFmt w:val="decimal"/&gt;&lt;w:pStyle w:val="ListAlphabet3"/&gt;&lt;w:lvlText w:val="%3."/&gt;&lt;w:lvlJc w:val="left"/&gt;&lt;w:pPr&gt;&lt;w:ind w:left="852" w:hanging="284"/&gt;&lt;/w:pPr&gt;&lt;w:rPr&gt;&lt;w:rFonts w:asciiTheme="minorHAnsi" w:hAnsiTheme="minorHAnsi" w:hint="default"/&gt;&lt;/w:rPr&gt;&lt;/w:lvl&gt;&lt;w:lvl w:ilvl="3"&gt;&lt;w:start w:val="1"/&gt;&lt;w:numFmt w:val="lowerLetter"/&gt;&lt;w:lvlText w:val="%4)"/&gt;&lt;w:lvlJc w:val="left"/&gt;&lt;w:pPr&gt;&lt;w:ind w:left="1136" w:hanging="284"/&gt;&lt;/w:pPr&gt;&lt;w:rPr&gt;&lt;w:rFonts w:asciiTheme="minorHAnsi" w:hAnsiTheme="minorHAnsi" w:hint="default"/&gt;&lt;/w:rPr&gt;&lt;/w:lvl&gt;&lt;w:lvl w:ilvl="4"&gt;&lt;w:start w:val="1"/&gt;&lt;w:numFmt w:val="lowerRoman"/&gt;&lt;w:lvlText w:val="%5)"/&gt;&lt;w:lvlJc w:val="left"/&gt;&lt;w:pPr&gt;&lt;w:ind w:left="1420" w:hanging="284"/&gt;&lt;/w:pPr&gt;&lt;w:rPr&gt;&lt;w:rFonts w:asciiTheme="minorHAnsi" w:hAnsiTheme="minorHAnsi" w:hint="default"/&gt;&lt;/w:rPr&gt;&lt;/w:lvl&gt;&lt;w:lvl w:ilvl="5"&gt;&lt;w:start w:val="1"/&gt;&lt;w:numFmt w:val="decimal"/&gt;&lt;w:lvlText w:val="%6)"/&gt;&lt;w:lvlJc w:val="left"/&gt;&lt;w:pPr&gt;&lt;w:ind w:left="1704" w:hanging="284"/&gt;&lt;/w:pPr&gt;&lt;w:rPr&gt;&lt;w:rFonts w:asciiTheme="minorHAnsi" w:hAnsiTheme="minorHAnsi" w:hint="default"/&gt;&lt;/w:rPr&gt;&lt;/w:lvl&gt;&lt;w:lvl w:ilvl="6"&gt;&lt;w:start w:val="1"/&gt;&lt;w:numFmt w:val="lowerLetter"/&gt;&lt;w:lvlText w:val="(%7)"/&gt;&lt;w:lvlJc w:val="left"/&gt;&lt;w:pPr&gt;&lt;w:ind w:left="1988" w:hanging="284"/&gt;&lt;/w:pPr&gt;&lt;w:rPr&gt;&lt;w:rFonts w:asciiTheme="minorHAnsi" w:hAnsiTheme="minorHAnsi" w:hint="default"/&gt;&lt;/w:rPr&gt;&lt;/w:lvl&gt;&lt;w:lvl w:ilvl="7"&gt;&lt;w:start w:val="1"/&gt;&lt;w:numFmt w:val="lowerRoman"/&gt;&lt;w:lvlText w:val="(%8)"/&gt;&lt;w:lvlJc w:val="left"/&gt;&lt;w:pPr&gt;&lt;w:ind w:left="2272" w:hanging="284"/&gt;&lt;/w:pPr&gt;&lt;w:rPr&gt;&lt;w:rFonts w:asciiTheme="minorHAnsi" w:hAnsiTheme="minorHAnsi" w:hint="default"/&gt;&lt;/w:rPr&gt;&lt;/w:lvl&gt;&lt;w:lvl w:ilvl="8"&gt;&lt;w:start w:val="1"/&gt;&lt;w:numFmt w:val="decimal"/&gt;&lt;w:lvlText w:val="(%9)"/&gt;&lt;w:lvlJc w:val="left"/&gt;&lt;w:pPr&gt;&lt;w:ind w:left="2556" w:hanging="284"/&gt;&lt;/w:pPr&gt;&lt;w:rPr&gt;&lt;w:rFonts w:asciiTheme="minorHAnsi" w:hAnsiTheme="minorHAnsi" w:hint="default"/&gt;&lt;/w:rPr&gt;&lt;/w:lvl&gt;&lt;/w:abstractNum&gt;&lt;w:abstractNum w:abstractNumId="9" w15:restartNumberingAfterBreak="0"&gt;&lt;w:nsid w:val="1E1B3059"/&gt;&lt;w:multiLevelType w:val="multilevel"/&gt;&lt;w:tmpl w:val="DAD4A89A"/&gt;&lt;w:styleLink w:val="ListStyle-ListNumber"/&gt;&lt;w:lvl w:ilvl="0"&gt;&lt;w:start w:val="1"/&gt;&lt;w:numFmt w:val="decimal"/&gt;&lt;w:pStyle w:val="ListNumber"/&gt;&lt;w:lvlText w:val="%1."/&gt;&lt;w:lvlJc w:val="left"/&gt;&lt;w:pPr&gt;&lt;w:ind w:left="340" w:hanging="340"/&gt;&lt;/w:pPr&gt;&lt;w:rPr&gt;&lt;w:rFonts w:asciiTheme="minorHAnsi" w:hAnsiTheme="minorHAnsi" w:hint="default"/&gt;&lt;/w:rPr&gt;&lt;/w:lvl&gt;&lt;w:lvl w:ilvl="1"&gt;&lt;w:start w:val="1"/&gt;&lt;w:numFmt w:val="lowerLetter"/&gt;&lt;w:pStyle w:val="ListNumber2"/&gt;&lt;w:lvlText w:val="%2."/&gt;&lt;w:lvlJc w:val="left"/&gt;&lt;w:pPr&gt;&lt;w:ind w:left="680" w:hanging="340"/&gt;&lt;/w:pPr&gt;&lt;w:rPr&gt;&lt;w:rFonts w:asciiTheme="minorHAnsi" w:hAnsiTheme="minorHAnsi" w:hint="default"/&gt;&lt;/w:rPr&gt;&lt;/w:lvl&gt;&lt;w:lvl w:ilvl="2"&gt;&lt;w:start w:val="1"/&gt;&lt;w:numFmt w:val="bullet"/&gt;&lt;w:pStyle w:val="ListNumber3"/&gt;&lt;w:lvlText w:val=""/&gt;&lt;w:lvlJc w:val="left"/&gt;&lt;w:pPr&gt;&lt;w:ind w:left="1020" w:hanging="340"/&gt;&lt;/w:pPr&gt;&lt;w:rPr&gt;&lt;w:rFonts w:ascii="Symbol" w:hAnsi="Symbol" w:hint="default"/&gt;&lt;w:color w:val="auto"/&gt;&lt;/w:rPr&gt;&lt;/w:lvl&gt;&lt;w:lvl w:ilvl="3"&gt;&lt;w:start w:val="1"/&gt;&lt;w:numFmt w:val="bullet"/&gt;&lt;w:lvlText w:val=""/&gt;&lt;w:lvlJc w:val="left"/&gt;&lt;w:pPr&gt;&lt;w:ind w:left="1360" w:hanging="340"/&gt;&lt;/w:pPr&gt;&lt;w:rPr&gt;&lt;w:rFonts w:ascii="Symbol" w:hAnsi="Symbol" w:hint="default"/&gt;&lt;w:color w:val="auto"/&gt;&lt;/w:rPr&gt;&lt;/w:lvl&gt;&lt;w:lvl w:ilvl="4"&gt;&lt;w:start w:val="1"/&gt;&lt;w:numFmt w:val="bullet"/&gt;&lt;w:lvlText w:val=""/&gt;&lt;w:lvlJc w:val="left"/&gt;&lt;w:pPr&gt;&lt;w:ind w:left="1700" w:hanging="340"/&gt;&lt;/w:pPr&gt;&lt;w:rPr&gt;&lt;w:rFonts w:ascii="Symbol" w:hAnsi="Symbol" w:hint="default"/&gt;&lt;w:color w:val="auto"/&gt;&lt;/w:rPr&gt;&lt;/w:lvl&gt;&lt;w:lvl w:ilvl="5"&gt;&lt;w:start w:val="1"/&gt;&lt;w:numFmt w:val="lowerRoman"/&gt;&lt;w:lvlText w:val="%6."/&gt;&lt;w:lvlJc w:val="left"/&gt;&lt;w:pPr&gt;&lt;w:ind w:left="2040" w:hanging="340"/&gt;&lt;/w:pPr&gt;&lt;w:rPr&gt;&lt;w:rFonts w:hint="default"/&gt;&lt;w:color w:val="auto"/&gt;&lt;/w:rPr&gt;&lt;/w:lvl&gt;&lt;w:lvl w:ilvl="6"&gt;&lt;w:start w:val="1"/&gt;&lt;w:numFmt w:val="decimal"/&gt;&lt;w:lvlText w:val="%7."/&gt;&lt;w:lvlJc w:val="left"/&gt;&lt;w:pPr&gt;&lt;w:ind w:left="2380" w:hanging="340"/&gt;&lt;/w:pPr&gt;&lt;w:rPr&gt;&lt;w:rFonts w:hint="default"/&gt;&lt;w:color w:val="auto"/&gt;&lt;/w:rPr&gt;&lt;/w:lvl&gt;&lt;w:lvl w:ilvl="7"&gt;&lt;w:start w:val="1"/&gt;&lt;w:numFmt w:val="lowerLetter"/&gt;&lt;w:lvlText w:val="%8."/&gt;&lt;w:lvlJc w:val="left"/&gt;&lt;w:pPr&gt;&lt;w:ind w:left="2720" w:hanging="340"/&gt;&lt;/w:pPr&gt;&lt;w:rPr&gt;&lt;w:rFonts w:hint="default"/&gt;&lt;w:color w:val="auto"/&gt;&lt;/w:rPr&gt;&lt;/w:lvl&gt;&lt;w:lvl w:ilvl="8"&gt;&lt;w:start w:val="1"/&gt;&lt;w:numFmt w:val="lowerRoman"/&gt;&lt;w:lvlText w:val="%9."/&gt;&lt;w:lvlJc w:val="left"/&gt;&lt;w:pPr&gt;&lt;w:ind w:left="3060" w:hanging="340"/&gt;&lt;/w:pPr&gt;&lt;w:rPr&gt;&lt;w:rFonts w:hint="default"/&gt;&lt;w:color w:val="auto"/&gt;&lt;/w:rPr&gt;&lt;/w:lvl&gt;&lt;/w:abstractNum&gt;&lt;w:abstractNum w:abstractNumId="10" w15:restartNumberingAfterBreak="0"&gt;&lt;w:nsid w:val="2019191E"/&gt;&lt;w:multiLevelType w:val="multilevel"/&gt;&lt;w:tmpl w:val="3E825BCA"/&gt;&lt;w:styleLink w:val="ListStyle-AppendixHeading"/&gt;&lt;w:lvl w:ilvl="0"&gt;&lt;w:start w:val="1"/&gt;&lt;w:numFmt w:val="upperLetter"/&gt;&lt;w:pStyle w:val="Heading7"/&gt;&lt;w:lvlText w:val="Appendix %1"/&gt;&lt;w:lvlJc w:val="left"/&gt;&lt;w:pPr&gt;&lt;w:ind w:left="0" w:firstLine="0"/&gt;&lt;/w:pPr&gt;&lt;w:rPr&gt;&lt;w:rFonts w:asciiTheme="minorHAnsi" w:hAnsiTheme="minorHAnsi" w:hint="default"/&gt;&lt;/w:rPr&gt;&lt;/w:lvl&gt;&lt;w:lvl w:ilvl="1"&gt;&lt;w:start w:val="1"/&gt;&lt;w:numFmt w:val="decimal"/&gt;&lt;w:pStyle w:val="AppendixLevel1"/&gt;&lt;w:lvlText w:val="%1.%2"/&gt;&lt;w:lvlJc w:val="left"/&gt;&lt;w:pPr&gt;&lt;w:ind w:left="1134" w:hanging="1134"/&gt;&lt;/w:pPr&gt;&lt;w:rPr&gt;&lt;w:rFonts w:hint="default"/&gt;&lt;/w:rPr&gt;&lt;/w:lvl&gt;&lt;w:lvl w:ilvl="2"&gt;&lt;w:start w:val="1"/&gt;&lt;w:numFmt w:val="decimal"/&gt;&lt;w:pStyle w:val="AppendixLevel2"/&gt;&lt;w:lvlText w:val="%1.%2.%3"/&gt;&lt;w:lvlJc w:val="left"/&gt;&lt;w:pPr&gt;&lt;w:tabs&gt;&lt;w:tab w:val="num" w:pos="0"/&gt;&lt;/w:tabs&gt;&lt;w:ind w:left="1134" w:hanging="1134"/&gt;&lt;/w:pPr&gt;&lt;w:rPr&gt;&lt;w:rFonts w:hint="default"/&gt;&lt;/w:rPr&gt;&lt;/w:lvl&gt;&lt;w:lvl w:ilvl="3"&gt;&lt;w:start w:val="1"/&gt;&lt;w:numFmt w:val="decimal"/&gt;&lt;w:pStyle w:val="AppendixLevel3"/&gt;&lt;w:lvlText w:val="%1.%2.%3.%4"/&gt;&lt;w:lvlJc w:val="left"/&gt;&lt;w:pPr&gt;&lt;w:ind w:left="1134" w:hanging="1134"/&gt;&lt;/w:pPr&gt;&lt;w:rPr&gt;&lt;w:rFonts w:hint="default"/&gt;&lt;/w:rPr&gt;&lt;/w:lvl&gt;&lt;w:lvl w:ilvl="4"&gt;&lt;w:start w:val="1"/&gt;&lt;w:numFmt w:val="decimal"/&gt;&lt;w:pStyle w:val="AppendixLevel4"/&gt;&lt;w:lvlText w:val="%1.%2.%3.%4.%5"/&gt;&lt;w:lvlJc w:val="left"/&gt;&lt;w:pPr&gt;&lt;w:ind w:left="1134" w:hanging="1134"/&gt;&lt;/w:pPr&gt;&lt;w:rPr&gt;&lt;w:rFonts w:hint="default"/&gt;&lt;/w:rPr&gt;&lt;/w:lvl&gt;&lt;w:lvl w:ilvl="5"&gt;&lt;w:start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w:ilvl="6"&gt;&lt;w:start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w:ilvl="8"&gt;&lt;w:start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w:hint="default"/&gt;&lt;/w:rPr&gt;&lt;/w:lvl&gt;&lt;/w:abstractNum&gt;&lt;w:abstractNum w:abstractNumId="11" w15:restartNumberingAfterBreak="0"&gt;&lt;w:nsid w:val="237E50CA"/&gt;&lt;w:multiLevelType w:val="multilevel"/&gt;&lt;w:tmpl w:val="4ECA1CDC"/&gt;&lt;w:styleLink w:val="ListStyle-TableListNumber"/&gt;&lt;w:lvl w:ilvl="0"&gt;&lt;w:start w:val="1"/&gt;&lt;w:numFmt w:val="decimal"/&gt;&lt;w:pStyle w:val="Table-ListNumber"/&gt;&lt;w:lvlText w:val="%1."/&gt;&lt;w:lvlJc w:val="left"/&gt;&lt;w:pPr&gt;&lt;w:ind w:left="340" w:hanging="227"/&gt;&lt;/w:pPr&gt;&lt;w:rPr&gt;&lt;w:rFonts w:asciiTheme="minorHAnsi" w:hAnsiTheme="minorHAnsi" w:hint="default"/&gt;&lt;/w:rPr&gt;&lt;/w:lvl&gt;&lt;w:lvl w:ilvl="1"&gt;&lt;w:start w:val="1"/&gt;&lt;w:numFmt w:val="lowerLetter"/&gt;&lt;w:pStyle w:val="Table-ListNumber2"/&gt;&lt;w:lvlText w:val="%2."/&gt;&lt;w:lvlJc w:val="left"/&gt;&lt;w:pPr&gt;&lt;w:ind w:left="567" w:hanging="227"/&gt;&lt;/w:pPr&gt;&lt;w:rPr&gt;&lt;w:rFonts w:asciiTheme="minorHAnsi" w:hAnsiTheme="minorHAnsi" w:hint="default"/&gt;&lt;/w:rPr&gt;&lt;/w:lvl&gt;&lt;w:lvl w:ilvl="2"&gt;&lt;w:start w:val="1"/&gt;&lt;w:numFmt w:val="bullet"/&gt;&lt;w:pStyle w:val="Table-ListNumber3"/&gt;&lt;w:lvlText w:val=""/&gt;&lt;w:lvlJc w:val="left"/&gt;&lt;w:pPr&gt;&lt;w:ind w:left="794" w:hanging="227"/&gt;&lt;/w:pPr&gt;&lt;w:rPr&gt;&lt;w:rFonts w:ascii="Symbol" w:hAnsi="Symbol" w:hint="default"/&gt;&lt;w:color w:val="auto"/&gt;&lt;/w:rPr&gt;&lt;/w:lvl&gt;&lt;w:lvl w:ilvl="3"&gt;&lt;w:start w:val="1"/&gt;&lt;w:numFmt w:val="decimal"/&gt;&lt;w:lvlText w:val="%4."/&gt;&lt;w:lvlJc w:val="left"/&gt;&lt;w:pPr&gt;&lt;w:ind w:left="1021" w:hanging="227"/&gt;&lt;/w:pPr&gt;&lt;w:rPr&gt;&lt;w:rFonts w:asciiTheme="minorHAnsi" w:hAnsiTheme="minorHAnsi" w:hint="default"/&gt;&lt;/w:rPr&gt;&lt;/w:lvl&gt;&lt;w:lvl w:ilvl="4"&gt;&lt;w:start w:val="1"/&gt;&lt;w:numFmt w:val="lowerLetter"/&gt;&lt;w:lvlText w:val="%5."/&gt;&lt;w:lvlJc w:val="left"/&gt;&lt;w:pPr&gt;&lt;w:ind w:left="1248" w:hanging="227"/&gt;&lt;/w:pPr&gt;&lt;w:rPr&gt;&lt;w:rFonts w:asciiTheme="minorHAnsi" w:hAnsiTheme="minorHAnsi" w:hint="default"/&gt;&lt;/w:rPr&gt;&lt;/w:lvl&gt;&lt;w:lvl w:ilvl="5"&gt;&lt;w:start w:val="1"/&gt;&lt;w:numFmt w:val="bullet"/&gt;&lt;w:lvlText w:val=""/&gt;&lt;w:lvlJc w:val="left"/&gt;&lt;w:pPr&gt;&lt;w:ind w:left="1475" w:hanging="227"/&gt;&lt;/w:pPr&gt;&lt;w:rPr&gt;&lt;w:rFonts w:ascii="Symbol" w:hAnsi="Symbol" w:hint="default"/&gt;&lt;w:color w:val="auto"/&gt;&lt;/w:rPr&gt;&lt;/w:lvl&gt;&lt;w:lvl w:ilvl="6"&gt;&lt;w:start w:val="1"/&gt;&lt;w:numFmt w:val="decimal"/&gt;&lt;w:lvlText w:val="%7."/&gt;&lt;w:lvlJc w:val="left"/&gt;&lt;w:pPr&gt;&lt;w:ind w:left="1702" w:hanging="227"/&gt;&lt;/w:pPr&gt;&lt;w:rPr&gt;&lt;w:rFonts w:asciiTheme="minorHAnsi" w:hAnsiTheme="minorHAnsi" w:hint="default"/&gt;&lt;/w:rPr&gt;&lt;/w:lvl&gt;&lt;w:lvl w:ilvl="7"&gt;&lt;w:start w:val="1"/&gt;&lt;w:numFmt w:val="lowerLetter"/&gt;&lt;w:lvlText w:val="%8."/&gt;&lt;w:lvlJc w:val="left"/&gt;&lt;w:pPr&gt;&lt;w:ind w:left="1929" w:hanging="227"/&gt;&lt;/w:pPr&gt;&lt;w:rPr&gt;&lt;w:rFonts w:asciiTheme="minorHAnsi" w:hAnsiTheme="minorHAnsi" w:hint="default"/&gt;&lt;/w:rPr&gt;&lt;/w:lvl&gt;&lt;w:lvl w:ilvl="8"&gt;&lt;w:start w:val="1"/&gt;&lt;w:numFmt w:val="bullet"/&gt;&lt;w:lvlText w:val=""/&gt;&lt;w:lvlJc w:val="left"/&gt;&lt;w:pPr&gt;&lt;w:ind w:left="2156" w:hanging="227"/&gt;&lt;/w:pPr&gt;&lt;w:rPr&gt;&lt;w:rFonts w:ascii="Symbol" w:hAnsi="Symbol" w:hint="default"/&gt;&lt;w:color w:val="auto"/&gt;&lt;/w:rPr&gt;&lt;/w:lvl&gt;&lt;/w:abstractNum&gt;&lt;w:abstractNum w:abstractNumId="12" w15:restartNumberingAfterBreak="0"&gt;&lt;w:nsid w:val="2E8A1732"/&gt;&lt;w:multiLevelType w:val="multilevel"/&gt;&lt;w:tmpl w:val="C39CACD8"/&gt;&lt;w:styleLink w:val="ListStyle-ListBulletNoSpacing"/&gt;&lt;w:lvl w:ilvl="0"&gt;&lt;w:start w:val="1"/&gt;&lt;w:numFmt w:val="bullet"/&gt;&lt;w:pStyle w:val="ListBulletNoSpacing"/&gt;&lt;w:lvlText w:val=""/&gt;&lt;w:lvlJc w:val="left"/&gt;&lt;w:pPr&gt;&lt;w:ind w:left="227" w:hanging="227"/&gt;&lt;/w:pPr&gt;&lt;w:rPr&gt;&lt;w:rFonts w:ascii="Symbol" w:hAnsi="Symbol" w:cs="Times New Roman" w:hint="default"/&gt;&lt;/w:rPr&gt;&lt;/w:lvl&gt;&lt;w:lvl w:ilvl="1"&gt;&lt;w:start w:val="1"/&gt;&lt;w:numFmt w:val="bullet"/&gt;&lt;w:pStyle w:val="ListBulletNoSpacing2"/&gt;&lt;w:lvlText w:val=""/&gt;&lt;w:lvlJc w:val="left"/&gt;&lt;w:pPr&gt;&lt;w:ind w:left="454" w:hanging="227"/&gt;&lt;/w:pPr&gt;&lt;w:rPr&gt;&lt;w:rFonts w:ascii="Symbol" w:hAnsi="Symbol" w:hint="default"/&gt;&lt;w:color w:val="auto"/&gt;&lt;/w:rPr&gt;&lt;/w:lvl&gt;&lt;w:lvl w:ilvl="2"&gt;&lt;w:start w:val="1"/&gt;&lt;w:numFmt w:val="bullet"/&gt;&lt;w:pStyle w:val="ListBulletNoSpacing3"/&gt;&lt;w:lvlText w:val=""/&gt;&lt;w:lvlJc w:val="left"/&gt;&lt;w:pPr&gt;&lt;w:ind w:left="681" w:hanging="227"/&gt;&lt;/w:pPr&gt;&lt;w:rPr&gt;&lt;w:rFonts w:ascii="Symbol" w:hAnsi="Symbol" w:hint="default"/&gt;&lt;w:color w:val="auto"/&gt;&lt;/w:rPr&gt;&lt;/w:lvl&gt;&lt;w:lvl w:ilvl="3"&gt;&lt;w:start w:val="1"/&gt;&lt;w:numFmt w:val="bullet"/&gt;&lt;w:lvlText w:val=""/&gt;&lt;w:lvlJc w:val="left"/&gt;&lt;w:pPr&gt;&lt;w:ind w:left="908" w:hanging="227"/&gt;&lt;/w:pPr&gt;&lt;w:rPr&gt;&lt;w:rFonts w:ascii="Symbol" w:hAnsi="Symbol" w:hint="default"/&gt;&lt;w:color w:val="auto"/&gt;&lt;/w:rPr&gt;&lt;/w:lvl&gt;&lt;w:lvl w:ilvl="4"&gt;&lt;w:start w:val="1"/&gt;&lt;w:numFmt w:val="bullet"/&gt;&lt;w:lvlText w:val=""/&gt;&lt;w:lvlJc w:val="left"/&gt;&lt;w:pPr&gt;&lt;w:ind w:left="1135"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w:left="1362" w:hanging="227"/&gt;&lt;/w:pPr&gt;&lt;w:rPr&gt;&lt;w:rFonts w:ascii="Symbol" w:hAnsi="Symbol" w:hint="default"/&gt;&lt;w:color w:val="auto"/&gt;&lt;/w:rPr&gt;&lt;/w:lvl&gt;&lt;w:lvl w:ilvl="6"&gt;&lt;w:start w:val="1"/&gt;&lt;w:numFmt w:val="bullet"/&gt;&lt;w:lvlText w:val=""/&gt;&lt;w:lvlJc w:val="left"/&gt;&lt;w:pPr&gt;&lt;w:ind w:left="1589" w:hanging="227"/&gt;&lt;/w:pPr&gt;&lt;w:rPr&gt;&lt;w:rFonts w:ascii="Symbol" w:hAnsi="Symbol" w:hint="default"/&gt;&lt;w:color w:val="auto"/&gt;&lt;/w:rPr&gt;&lt;/w:lvl&gt;&lt;w:lvl w:ilvl="7"&gt;&lt;w:start w:val="1"/&gt;&lt;w:numFmt w:val="bullet"/&gt;&lt;w:lvlText w:val=""/&gt;&lt;w:lvlJc w:val="left"/&gt;&lt;w:pPr&gt;&lt;w:ind w:left="1816"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w:left="2043" w:hanging="227"/&gt;&lt;/w:pPr&gt;&lt;w:rPr&gt;&lt;w:rFonts w:ascii="Symbol" w:hAnsi="Symbol" w:hint="default"/&gt;&lt;w:color w:val="auto"/&gt;&lt;/w:rPr&gt;&lt;/w:lvl&gt;&lt;/w:abstractNum&gt;&lt;w:abstractNum w:abstractNumId="13" w15:restartNumberingAfterBreak="0"&gt;&lt;w:nsid w:val="33877FEA"/&gt;&lt;w:multiLevelType w:val="multilevel"/&gt;&lt;w:tmpl w:val="D9A4F886"/&gt;&lt;w:numStyleLink w:val="ListStyle-ListBullet"/&gt;&lt;/w:abstractNum&gt;&lt;w:abstractNum w:abstractNumId="14" w15:restartNumberingAfterBreak="0"&gt;&lt;w:nsid w:val="34DD3967"/&gt;&lt;w:multiLevelType w:val="multilevel"/&gt;&lt;w:tmpl w:val="4ECA1CDC"/&gt;&lt;w:numStyleLink w:val="ListStyle-TableListNumber"/&gt;&lt;/w:abstractNum&gt;&lt;w:abstractNum w:abstractNumId="15" w15:restartNumberingAfterBreak="0"&gt;&lt;w:nsid w:val="38E30D28"/&gt;&lt;w:multiLevelType w:val="hybridMultilevel"/&gt;&lt;w:tmpl w:val="E16C8B4C"/&gt;&lt;w:lvl w:ilvl="0" w:tplc="167609B2"&gt;&lt;w:start w:val="1"/&gt;&lt;w:numFmt w:val="decimal"/&gt;&lt;w:pStyle w:val="ReportReference"/&gt;&lt;w:lvlText w:val="[%1]"/&gt;&lt;w:lvlJc w:val="left"/&gt;&lt;w:pPr&gt;&lt;w:ind w:left="720" w:hanging="360"/&gt;&lt;/w:pPr&gt;&lt;w:rPr&gt;&lt;w:rFonts w:hint="default"/&gt;&lt;/w:rPr&gt;&lt;/w:lvl&gt;&lt;w:lvl w:ilvl="1" w:tplc="08090019"&gt;&lt;w:start w:val="1"/&gt;&lt;w:numFmt w:val="lowerLetter"/&gt;&lt;w:lvlText w:val="%2."/&gt;&lt;w:lvlJc w:val="left"/&gt;&lt;w:pPr&gt;&lt;w:ind w:left="1440" w:hanging="360"/&gt;&lt;/w:pPr&gt;&lt;/w:lvl&gt;&lt;w:lvl w:ilvl="2" w:tplc="0809001B"&gt;&lt;w:start w:val="1"/&gt;&lt;w:numFmt w:val="lowerRoman"/&gt;&lt;w:lvlText w:val="%3."/&gt;&lt;w:lvlJc w:val="right"/&gt;&lt;w:pPr&gt;&lt;w:ind w:left="2160" w:hanging="180"/&gt;&lt;/w:pPr&gt;&lt;/w:lvl&gt;&lt;w:lvl w:ilvl="3" w:tplc="0809000F"&gt;&lt;w:start w:val="1"/&gt;&lt;w:numFmt w:val="decimal"/&gt;&lt;w:lvlText w:val="%4."/&gt;&lt;w:lvlJc w:val="left"/&gt;&lt;w:pPr&gt;&lt;w:ind w:left="2880" w:hanging="360"/&gt;&lt;/w:pPr&gt;&lt;/w:lvl&gt;&lt;w:lvl w:ilvl="4" w:tplc="08090019" w:tentative="1"&gt;&lt;w:start w:val="1"/&gt;&lt;w:numFmt w:val="lowerLetter"/&gt;&lt;w:lvlText w:val="%5."/&gt;&lt;w:lvlJc w:val="left"/&gt;&lt;w:pPr&gt;&lt;w:ind w:left="3600" w:hanging="360"/&gt;&lt;/w:pPr&gt;&lt;/w:lvl&gt;&lt;w:lvl w:ilvl="5" w:tplc="0809001B" w:tentative="1"&gt;&lt;w:start w:val="1"/&gt;&lt;w:numFmt w:val="lowerRoman"/&gt;&lt;w:lvlText w:val="%6."/&gt;&lt;w:lvlJc w:val="right"/&gt;&lt;w:pPr&gt;&lt;w:ind w:left="4320" w:hanging="180"/&gt;&lt;/w:pPr&gt;&lt;/w:lvl&gt;&lt;w:lvl w:ilvl="6" w:tplc="0809000F" w:tentative="1"&gt;&lt;w:start w:val="1"/&gt;&lt;w:numFmt w:val="decimal"/&gt;&lt;w:lvlText w:val="%7."/&gt;&lt;w:lvlJc w:val="left"/&gt;&lt;w:pPr&gt;&lt;w:ind w:left="5040" w:hanging="360"/&gt;&lt;/w:pPr&gt;&lt;/w:lvl&gt;&lt;w:lvl w:ilvl="7" w:tplc="08090019" w:tentative="1"&gt;&lt;w:start w:val="1"/&gt;&lt;w:numFmt w:val="lowerLetter"/&gt;&lt;w:lvlText w:val="%8."/&gt;&lt;w:lvlJc w:val="left"/&gt;&lt;w:pPr&gt;&lt;w:ind w:left="5760" w:hanging="360"/&gt;&lt;/w:pPr&gt;&lt;/w:lvl&gt;&lt;w:lvl w:ilvl="8" w:tplc="0809001B" w:tentative="1"&gt;&lt;w:start w:val="1"/&gt;&lt;w:numFmt w:val="lowerRoman"/&gt;&lt;w:lvlText w:val="%9."/&gt;&lt;w:lvlJc w:val="right"/&gt;&lt;w:pPr&gt;&lt;w:ind w:left="6480" w:hanging="180"/&gt;&lt;/w:pPr&gt;&lt;/w:lvl&gt;&lt;/w:abstractNum&gt;&lt;w:abstractNum w:abstractNumId="16" w15:restartNumberingAfterBreak="0"&gt;&lt;w:nsid w:val="486F0B62"/&gt;&lt;w:multiLevelType w:val="multilevel"/&gt;&lt;w:tmpl w:val="D9A4F886"/&gt;&lt;w:styleLink w:val="ListStyle-ListBullet"/&gt;&lt;w:lvl w:ilvl="0"&gt;&lt;w:start w:val="1"/&gt;&lt;w:numFmt w:val="bullet"/&gt;&lt;w:pStyle w:val="ListBullet"/&gt;&lt;w:lvlText w:val=""/&gt;&lt;w:lvlJc w:val="left"/&gt;&lt;w:pPr&gt;&lt;w:ind w:left="227" w:hanging="227"/&gt;&lt;/w:pPr&gt;&lt;w:rPr&gt;&lt;w:rFonts w:ascii="Symbol" w:hAnsi="Symbol" w:cs="Times New Roman" w:hint="default"/&gt;&lt;/w:rPr&gt;&lt;/w:lvl&gt;&lt;w:lvl w:ilvl="1"&gt;&lt;w:start w:val="1"/&gt;&lt;w:numFmt w:val="bullet"/&gt;&lt;w:pStyle w:val="ListBullet2"/&gt;&lt;w:lvlText w:val=""/&gt;&lt;w:lvlJc w:val="left"/&gt;&lt;w:pPr&gt;&lt;w:ind w:left="454" w:hanging="227"/&gt;&lt;/w:pPr&gt;&lt;w:rPr&gt;&lt;w:rFonts w:ascii="Symbol" w:hAnsi="Symbol" w:hint="default"/&gt;&lt;w:color w:val="auto"/&gt;&lt;/w:rPr&gt;&lt;/w:lvl&gt;&lt;w:lvl w:ilvl="2"&gt;&lt;w:start w:val="1"/&gt;&lt;w:numFmt w:val="bullet"/&gt;&lt;w:pStyle w:val="ListBullet3"/&gt;&lt;w:lvlText w:val=""/&gt;&lt;w:lvlJc w:val="left"/&gt;&lt;w:pPr&gt;&lt;w:ind w:left="681" w:hanging="227"/&gt;&lt;/w:pPr&gt;&lt;w:rPr&gt;&lt;w:rFonts w:ascii="Symbol" w:hAnsi="Symbol" w:hint="default"/&gt;&lt;w:color w:val="auto"/&gt;&lt;/w:rPr&gt;&lt;/w:lvl&gt;&lt;w:lvl w:ilvl="3"&gt;&lt;w:start w:val="1"/&gt;&lt;w:numFmt w:val="bullet"/&gt;&lt;w:lvlText w:val=""/&gt;&lt;w:lvlJc w:val="left"/&gt;&lt;w:pPr&gt;&lt;w:ind w:left="908" w:hanging="227"/&gt;&lt;/w:pPr&gt;&lt;w:rPr&gt;&lt;w:rFonts w:ascii="Symbol" w:hAnsi="Symbol" w:hint="default"/&gt;&lt;w:color w:val="auto"/&gt;&lt;/w:rPr&gt;&lt;/w:lvl&gt;&lt;w:lvl w:ilvl="4"&gt;&lt;w:start w:val="1"/&gt;&lt;w:numFmt w:val="bullet"/&gt;&lt;w:lvlText w:val=""/&gt;&lt;w:lvlJc w:val="left"/&gt;&lt;w:pPr&gt;&lt;w:ind w:left="1135"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w:left="1362" w:hanging="227"/&gt;&lt;/w:pPr&gt;&lt;w:rPr&gt;&lt;w:rFonts w:ascii="Symbol" w:hAnsi="Symbol" w:hint="default"/&gt;&lt;w:color w:val="auto"/&gt;&lt;/w:rPr&gt;&lt;/w:lvl&gt;&lt;w:lvl w:ilvl="6"&gt;&lt;w:start w:val="1"/&gt;&lt;w:numFmt w:val="bullet"/&gt;&lt;w:lvlText w:val=""/&gt;&lt;w:lvlJc w:val="left"/&gt;&lt;w:pPr&gt;&lt;w:ind w:left="1589" w:hanging="227"/&gt;&lt;/w:pPr&gt;&lt;w:rPr&gt;&lt;w:rFonts w:ascii="Symbol" w:hAnsi="Symbol" w:hint="default"/&gt;&lt;w:color w:val="auto"/&gt;&lt;/w:rPr&gt;&lt;/w:lvl&gt;&lt;w:lvl w:ilvl="7"&gt;&lt;w:start w:val="1"/&gt;&lt;w:numFmt w:val="bullet"/&gt;&lt;w:lvlText w:val=""/&gt;&lt;w:lvlJc w:val="left"/&gt;&lt;w:pPr&gt;&lt;w:ind w:left="1816"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w:left="2043" w:hanging="227"/&gt;&lt;/w:pPr&gt;&lt;w:rPr&gt;&lt;w:rFonts w:ascii="Symbol" w:hAnsi="Symbol" w:hint="default"/&gt;&lt;w:color w:val="auto"/&gt;&lt;/w:rPr&gt;&lt;/w:lvl&gt;&lt;/w:abstractNum&gt;&lt;w:abstractNum w:abstractNumId="17" w15:restartNumberingAfterBreak="0"&gt;&lt;w:nsid w:val="4C687BF7"/&gt;&lt;w:multiLevelType w:val="multilevel"/&gt;&lt;w:tmpl w:val="CA3607A4"/&gt;&lt;w:numStyleLink w:val="ListStyle-Headings"/&gt;&lt;/w:abstractNum&gt;&lt;w:abstractNum w:abstractNumId="18" w15:restartNumberingAfterBreak="0"&gt;&lt;w:nsid w:val="55560836"/&gt;&lt;w:multiLevelType w:val="multilevel"/&gt;&lt;w:tmpl w:val="16040C44"/&gt;&lt;w:styleLink w:val="ListStyle-TableListBullet"/&gt;&lt;w:lvl w:ilvl="0"&gt;&lt;w:start w:val="1"/&gt;&lt;w:numFmt w:val="bullet"/&gt;&lt;w:pStyle w:val="Table-ListBullet"/&gt;&lt;w:lvlText w:val="•"/&gt;&lt;w:lvlJc w:val="left"/&gt;&lt;w:pPr&gt;&lt;w:ind w:left="340" w:hanging="227"/&gt;&lt;/w:pPr&gt;&lt;w:rPr&gt;&lt;w:rFonts w:ascii="Times New Roman" w:hAnsi="Times New Roman" w:cs="Times New Roman" w:hint="default"/&gt;&lt;/w:rPr&gt;&lt;/w:lvl&gt;&lt;w:lvl w:ilvl="1"&gt;&lt;w:start w:val="1"/&gt;&lt;w:numFmt w:val="bullet"/&gt;&lt;w:pStyle w:val="Table-ListBullet2"/&gt;&lt;w:lvlText w:val=""/&gt;&lt;w:lvlJc w:val="left"/&gt;&lt;w:pPr&gt;&lt;w:ind w:left="567" w:hanging="227"/&gt;&lt;/w:pPr&gt;&lt;w:rPr&gt;&lt;w:rFonts w:ascii="Symbol" w:hAnsi="Symbol" w:hint="default"/&gt;&lt;w:color w:val="auto"/&gt;&lt;/w:rPr&gt;&lt;/w:lvl&gt;&lt;w:lvl w:ilvl="2"&gt;&lt;w:start w:val="1"/&gt;&lt;w:numFmt w:val="bullet"/&gt;&lt;w:pStyle w:val="Table-ListBullet3"/&gt;&lt;w:lvlText w:val=""/&gt;&lt;w:lvlJc w:val="left"/&gt;&lt;w:pPr&gt;&lt;w:ind w:left="794" w:hanging="227"/&gt;&lt;/w:pPr&gt;&lt;w:rPr&gt;&lt;w:rFonts w:ascii="Symbol" w:hAnsi="Symbol" w:hint="default"/&gt;&lt;w:color w:val="auto"/&gt;&lt;/w:rPr&gt;&lt;/w:lvl&gt;&lt;w:lvl w:ilvl="3"&gt;&lt;w:start w:val="1"/&gt;&lt;w:numFmt w:val="bullet"/&gt;&lt;w:lvlText w:val="•"/&gt;&lt;w:lvlJc w:val="left"/&gt;&lt;w:pPr&gt;&lt;w:ind w:left="1021" w:hanging="227"/&gt;&lt;/w:pPr&gt;&lt;w:rPr&gt;&lt;w:rFonts w:ascii="Times New Roman" w:hAnsi="Times New Roman" w:cs="Times New Roman" w:hint="default"/&gt;&lt;/w:rPr&gt;&lt;/w:lvl&gt;&lt;w:lvl w:ilvl="4"&gt;&lt;w:start w:val="1"/&gt;&lt;w:numFmt w:val="bullet"/&gt;&lt;w:lvlText w:val=""/&gt;&lt;w:lvlJc w:val="left"/&gt;&lt;w:pPr&gt;&lt;w:ind w:left="1248"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w:left="1475" w:hanging="227"/&gt;&lt;/w:pPr&gt;&lt;w:rPr&gt;&lt;w:rFonts w:ascii="Symbol" w:hAnsi="Symbol" w:hint="default"/&gt;&lt;w:color w:val="auto"/&gt;&lt;/w:rPr&gt;&lt;/w:lvl&gt;&lt;w:lvl w:ilvl="6"&gt;&lt;w:start w:val="1"/&gt;&lt;w:numFmt w:val="bullet"/&gt;&lt;w:lvlText w:val="•"/&gt;&lt;w:lvlJc w:val="left"/&gt;&lt;w:pPr&gt;&lt;w:ind w:left="1702" w:hanging="227"/&gt;&lt;/w:pPr&gt;&lt;w:rPr&gt;&lt;w:rFonts w:ascii="Times New Roman" w:hAnsi="Times New Roman" w:cs="Times New Roman" w:hint="default"/&gt;&lt;/w:rPr&gt;&lt;/w:lvl&gt;&lt;w:lvl w:ilvl="7"&gt;&lt;w:start w:val="1"/&gt;&lt;w:numFmt w:val="bullet"/&gt;&lt;w:lvlText w:val=""/&gt;&lt;w:lvlJc w:val="left"/&gt;&lt;w:pPr&gt;&lt;w:ind w:left="1929"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w:left="2156" w:hanging="227"/&gt;&lt;/w:pPr&gt;&lt;w:rPr&gt;&lt;w:rFonts w:ascii="Symbol" w:hAnsi="Symbol" w:hint="default"/&gt;&lt;w:color w:val="auto"/&gt;&lt;/w:rPr&gt;&lt;/w:lvl&gt;&lt;/w:abstractNum&gt;&lt;w:abstractNum w:abstractNumId="19" w15:restartNumberingAfterBreak="0"&gt;&lt;w:nsid w:val="580163C6"/&gt;&lt;w:multiLevelType w:val="multilevel"/&gt;&lt;w:tmpl w:val="C39CACD8"/&gt;&lt;w:numStyleLink w:val="ListStyle-ListBulletNoSpacing"/&gt;&lt;/w:abstractNum&gt;&lt;w:abstractNum w:abstractNumId="20" w15:restartNumberingAfterBreak="0"&gt;&lt;w:nsid w:val="5C7137E1"/&gt;&lt;w:multiLevelType w:val="multilevel"/&gt;&lt;w:tmpl w:val="BA968C96"/&gt;&lt;w:lvl w:ilvl="0"&gt;&lt;w:start w:val="1"/&gt;&lt;w:numFmt w:val="decimal"/&gt;&lt;w:pStyle w:val="ListNumberNoSpacing"/&gt;&lt;w:lvlText w:val="%1."/&gt;&lt;w:lvlJc w:val="left"/&gt;&lt;w:pPr&gt;&lt;w:ind w:left="340" w:hanging="340"/&gt;&lt;/w:pPr&gt;&lt;w:rPr&gt;&lt;w:rFonts w:hint="default"/&gt;&lt;/w:rPr&gt;&lt;/w:lvl&gt;&lt;w:lvl w:ilvl="1"&gt;&lt;w:start w:val="1"/&gt;&lt;w:numFmt w:val="lowerLetter"/&gt;&lt;w:pStyle w:val="ListNumberNoSpacing2"/&gt;&lt;w:lvlText w:val="%2."/&gt;&lt;w:lvlJc w:val="left"/&gt;&lt;w:pPr&gt;&lt;w:ind w:left="680" w:hanging="340"/&gt;&lt;/w:pPr&gt;&lt;w:rPr&gt;&lt;w:rFonts w:hint="default"/&gt;&lt;/w:rPr&gt;&lt;/w:lvl&gt;&lt;w:lvl w:ilvl="2"&gt;&lt;w:start w:val="1"/&gt;&lt;w:numFmt w:val="bullet"/&gt;&lt;w:pStyle w:val="ListNumberNoSpacing3"/&gt;&lt;w:lvlText w:val=""/&gt;&lt;w:lvlJc w:val="left"/&gt;&lt;w:pPr&gt;&lt;w:ind w:left="1020" w:hanging="340"/&gt;&lt;/w:pPr&gt;&lt;w:rPr&gt;&lt;w:rFonts w:ascii="Symbol" w:hAnsi="Symbol" w:hint="default"/&gt;&lt;/w:rPr&gt;&lt;/w:lvl&gt;&lt;w:lvl w:ilvl="3"&gt;&lt;w:start w:val="1"/&gt;&lt;w:numFmt w:val="decimal"/&gt;&lt;w:lvlText w:val="%4."/&gt;&lt;w:lvlJc w:val="left"/&gt;&lt;w:pPr&gt;&lt;w:ind w:left="1360" w:hanging="340"/&gt;&lt;/w:pPr&gt;&lt;w:rPr&gt;&lt;w:rFonts w:hint="default"/&gt;&lt;/w:rPr&gt;&lt;/w:lvl&gt;&lt;w:lvl w:ilvl="4"&gt;&lt;w:start w:val="1"/&gt;&lt;w:numFmt w:val="lowerLetter"/&gt;&lt;w:lvlText w:val="%5."/&gt;&lt;w:lvlJc w:val="left"/&gt;&lt;w:pPr&gt;&lt;w:ind w:left="1700" w:hanging="340"/&gt;&lt;/w:pPr&gt;&lt;w:rPr&gt;&lt;w:rFonts w:hint="default"/&gt;&lt;/w:rPr&gt;&lt;/w:lvl&gt;&lt;w:lvl w:ilvl="5"&gt;&lt;w:start w:val="1"/&gt;&lt;w:numFmt w:val="bullet"/&gt;&lt;w:lvlText w:val=""/&gt;&lt;w:lvlJc w:val="left"/&gt;&lt;w:pPr&gt;&lt;w:ind w:left="2040" w:hanging="340"/&gt;&lt;/w:pPr&gt;&lt;w:rPr&gt;&lt;w:rFonts w:ascii="Symbol" w:hAnsi="Symbol" w:hint="default"/&gt;&lt;/w:rPr&gt;&lt;/w:lvl&gt;&lt;w:lvl w:ilvl="6"&gt;&lt;w:start w:val="1"/&gt;&lt;w:numFmt w:val="decimal"/&gt;&lt;w:lvlText w:val="%7."/&gt;&lt;w:lvlJc w:val="left"/&gt;&lt;w:pPr&gt;&lt;w:ind w:left="2380" w:hanging="340"/&gt;&lt;/w:pPr&gt;&lt;w:rPr&gt;&lt;w:rFonts w:hint="default"/&gt;&lt;/w:rPr&gt;&lt;/w:lvl&gt;&lt;w:lvl w:ilvl="7"&gt;&lt;w:start w:val="1"/&gt;&lt;w:numFmt w:val="lowerLetter"/&gt;&lt;w:lvlText w:val="%8."/&gt;&lt;w:lvlJc w:val="left"/&gt;&lt;w:pPr&gt;&lt;w:ind w:left="2720" w:hanging="340"/&gt;&lt;/w:pPr&gt;&lt;w:rPr&gt;&lt;w:rFonts w:hint="default"/&gt;&lt;/w:rPr&gt;&lt;/w:lvl&gt;&lt;w:lvl w:ilvl="8"&gt;&lt;w:start w:val="1"/&gt;&lt;w:numFmt w:val="bullet"/&gt;&lt;w:lvlText w:val=""/&gt;&lt;w:lvlJc w:val="left"/&gt;&lt;w:pPr&gt;&lt;w:ind w:left="3060" w:hanging="340"/&gt;&lt;/w:pPr&gt;&lt;w:rPr&gt;&lt;w:rFonts w:ascii="Symbol" w:hAnsi="Symbol" w:hint="default"/&gt;&lt;/w:rPr&gt;&lt;/w:lvl&gt;&lt;/w:abstractNum&gt;&lt;w:abstractNum w:abstractNumId="21" w15:restartNumberingAfterBreak="0"&gt;&lt;w:nsid w:val="5C934686"/&gt;&lt;w:multiLevelType w:val="multilevel"/&gt;&lt;w:tmpl w:val="DAD4A89A"/&gt;&lt;w:numStyleLink w:val="ListStyle-ListNumber"/&gt;&lt;/w:abstractNum&gt;&lt;w:abstractNum w:abstractNumId="22" w15:restartNumberingAfterBreak="0"&gt;&lt;w:nsid w:val="5F8D72FB"/&gt;&lt;w:multiLevelType w:val="multilevel"/&gt;&lt;w:tmpl w:val="E206AE8E"/&gt;&lt;w:styleLink w:val="ListStyle-HeadingsNoNumber"/&gt;&lt;w:lvl w:ilvl="0"&gt;&lt;w:start w:val="1"/&gt;&lt;w:numFmt w:val="none"/&gt;&lt;w:pStyle w:val="Heading1NoNumber"/&gt;&lt;w:lvlText w:val=""/&gt;&lt;w:lvlJc w:val="left"/&gt;&lt;w:pPr&gt;&lt;w:ind w:left="0" w:firstLine="0"/&gt;&lt;/w:pPr&gt;&lt;w:rPr&gt;&lt;w:rFonts w:hint="default"/&gt;&lt;/w:rPr&gt;&lt;/w:lvl&gt;&lt;w:lvl w:ilvl="1"&gt;&lt;w:start w:val="1"/&gt;&lt;w:numFmt w:val="none"/&gt;&lt;w:lvlRestart w:val="0"/&gt;&lt;w:pStyle w:val="Heading2NoNumber"/&gt;&lt;w:lvlText w:val=""/&gt;&lt;w:lvlJc w:val="left"/&gt;&lt;w:pPr&gt;&lt;w:ind w:left="0" w:firstLine="0"/&gt;&lt;/w:pPr&gt;&lt;w:rPr&gt;&lt;w:rFonts w:hint="default"/&gt;&lt;/w:rPr&gt;&lt;/w:lvl&gt;&lt;w:lvl w:ilvl="2"&gt;&lt;w:start w:val="1"/&gt;&lt;w:numFmt w:val="none"/&gt;&lt;w:lvlRestart w:val="0"/&gt;&lt;w:pStyle w:val="Heading3NoNumber"/&gt;&lt;w:lvlText w:val=""/&gt;&lt;w:lvlJc w:val="left"/&gt;&lt;w:pPr&gt;&lt;w:ind w:left="0" w:firstLine="0"/&gt;&lt;/w:pPr&gt;&lt;w:rPr&gt;&lt;w:rFonts w:hint="default"/&gt;&lt;/w:rPr&gt;&lt;/w:lvl&gt;&lt;w:lvl w:ilvl="3"&gt;&lt;w:start w:val="1"/&gt;&lt;w:numFmt w:val="none"/&gt;&lt;w:lvlRestart w:val="0"/&gt;&lt;w:pStyle w:val="Heading4NoNumber"/&gt;&lt;w:lvlText w:val=""/&gt;&lt;w:lvlJc w:val="left"/&gt;&lt;w:pPr&gt;&lt;w:ind w:left="0" w:firstLine="0"/&gt;&lt;/w:pPr&gt;&lt;w:rPr&gt;&lt;w:rFonts w:hint="default"/&gt;&lt;/w:rPr&gt;&lt;/w:lvl&gt;&lt;w:lvl w:ilvl="4"&gt;&lt;w:start w:val="1"/&gt;&lt;w:numFmt w:val="none"/&gt;&lt;w:lvlRestart w:val="0"/&gt;&lt;w:pStyle w:val="Heading5NoNumber"/&gt;&lt;w:lvlText w:val=""/&gt;&lt;w:lvlJc w:val="left"/&gt;&lt;w:pPr&gt;&lt;w:ind w:left="0" w:firstLine="0"/&gt;&lt;/w:pPr&gt;&lt;w:rPr&gt;&lt;w:rFonts w:hint="default"/&gt;&lt;/w:rPr&gt;&lt;/w:lvl&gt;&lt;w:lvl w:ilvl="5"&gt;&lt;w:start w:val="1"/&gt;&lt;w:numFmt w:val="none"/&gt;&lt;w:lvlRestart w:val="0"/&gt;&lt;w:pStyle w:val="Heading6NoNumber"/&gt;&lt;w:lvlText w:val=""/&gt;&lt;w:lvlJc w:val="left"/&gt;&lt;w:pPr&gt;&lt;w:ind w:left="0" w:firstLine="0"/&gt;&lt;/w:pPr&gt;&lt;w:rPr&gt;&lt;w:rFonts w:hint="default"/&gt;&lt;/w:rPr&gt;&lt;/w:lvl&gt;&lt;w:lvl w:ilvl="6"&gt;&lt;w:start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w:ilvl="8"&gt;&lt;w:start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w:hint="default"/&gt;&lt;/w:rPr&gt;&lt;/w:lvl&gt;&lt;/w:abstractNum&gt;&lt;w:abstractNum w:abstractNumId="23" w15:restartNumberingAfterBreak="0"&gt;&lt;w:nsid w:val="761A111B"/&gt;&lt;w:multiLevelType w:val="multilevel"/&gt;&lt;w:tmpl w:val="3E825BCA"/&gt;&lt;w:numStyleLink w:val="ListStyle-AppendixHeading"/&gt;&lt;/w:abstractNum&gt;&lt;w:abstractNum w:abstractNumId="24" w15:restartNumberingAfterBreak="0"&gt;&lt;w:nsid w:val="77536A25"/&gt;&lt;w:multiLevelType w:val="multilevel"/&gt;&lt;w:tmpl w:val="16040C44"/&gt;&lt;w:numStyleLink w:val="ListStyle-TableListBullet"/&gt;&lt;/w:abstractNum&gt;&lt;w:abstractNum w:abstractNumId="25" w15:restartNumberingAfterBreak="0"&gt;&lt;w:nsid w:val="7F216990"/&gt;&lt;w:multiLevelType w:val="multilevel"/&gt;&lt;w:tmpl w:val="0406001F"/&gt;&lt;w:styleLink w:val="111111"/&gt;&lt;w:lvl w:ilvl="0"&gt;&lt;w:start w:val="1"/&gt;&lt;w:numFmt w:val="decimal"/&gt;&lt;w:lvlText w:val="%1."/&gt;&lt;w:lvlJc w:val="left"/&gt;&lt;w:pPr&gt;&lt;w:ind w:left="360" w:hanging="360"/&gt;&lt;/w:pPr&gt;&lt;w:rPr&gt;&lt;w:rFonts w:ascii="Times New Roman" w:hAnsi="Times New Roman" w:cs="Times New Roman"/&gt;&lt;/w:rPr&gt;&lt;/w:lvl&gt;&lt;w:lvl w:ilvl="1"&gt;&lt;w:start w:val="1"/&gt;&lt;w:numFmt w:val="decimal"/&gt;&lt;w:lvlText w:val="%1.%2."/&gt;&lt;w:lvlJc w:val="left"/&gt;&lt;w:pPr&gt;&lt;w:ind w:left="792" w:hanging="432"/&gt;&lt;/w:pPr&gt;&lt;/w:lvl&gt;&lt;w:lvl w:ilvl="2"&gt;&lt;w:start w:val="1"/&gt;&lt;w:numFmt w:val="decimal"/&gt;&lt;w:lvlText w:val="%1.%2.%3."/&gt;&lt;w:lvlJc w:val="left"/&gt;&lt;w:pPr&gt;&lt;w:ind w:left="1224" w:hanging="504"/&gt;&lt;/w:pPr&gt;&lt;/w:lvl&gt;&lt;w:lvl w:ilvl="3"&gt;&lt;w:start w:val="1"/&gt;&lt;w:numFmt w:val="decimal"/&gt;&lt;w:lvlText w:val="%1.%2.%3.%4."/&gt;&lt;w:lvlJc w:val="left"/&gt;&lt;w:pPr&gt;&lt;w:ind w:left="1728" w:hanging="648"/&gt;&lt;/w:pPr&gt;&lt;/w:lvl&gt;&lt;w:lvl w:ilvl="4"&gt;&lt;w:start w:val="1"/&gt;&lt;w:numFmt w:val="decimal"/&gt;&lt;w:lvlText w:val="%1.%2.%3.%4.%5."/&gt;&lt;w:lvlJc w:val="left"/&gt;&lt;w:pPr&gt;&lt;w:ind w:left="2232" w:hanging="792"/&gt;&lt;/w:pPr&gt;&lt;/w:lvl&gt;&lt;w:lvl w:ilvl="5"&gt;&lt;w:start w:val="1"/&gt;&lt;w:numFmt w:val="decimal"/&gt;&lt;w:lvlText w:val="%1.%2.%3.%4.%5.%6."/&gt;&lt;w:lvlJc w:val="left"/&gt;&lt;w:pPr&gt;&lt;w:ind w:left="2736" w:hanging="936"/&gt;&lt;/w:pPr&gt;&lt;/w:lvl&gt;&lt;w:lvl w:ilvl="6"&gt;&lt;w:start w:val="1"/&gt;&lt;w:numFmt w:val="decimal"/&gt;&lt;w:lvlText w:val="%1.%2.%3.%4.%5.%6.%7."/&gt;&lt;w:lvlJc w:val="left"/&gt;&lt;w:pPr&gt;&lt;w:ind w:left="3240" w:hanging="1080"/&gt;&lt;/w:pPr&gt;&lt;/w:lvl&gt;&lt;w:lvl w:ilvl="7"&gt;&lt;w:start w:val="1"/&gt;&lt;w:numFmt w:val="decimal"/&gt;&lt;w:lvlText w:val="%1.%2.%3.%4.%5.%6.%7.%8."/&gt;&lt;w:lvlJc w:val="left"/&gt;&lt;w:pPr&gt;&lt;w:ind w:left="3744" w:hanging="1224"/&gt;&lt;/w:pPr&gt;&lt;/w:lvl&gt;&lt;w:lvl w:ilvl="8"&gt;&lt;w:start w:val="1"/&gt;&lt;w:numFmt w:val="decimal"/&gt;&lt;w:lvlText w:val="%1.%2.%3.%4.%5.%6.%7.%8.%9."/&gt;&lt;w:lvlJc w:val="left"/&gt;&lt;w:pPr&gt;&lt;w:ind w:left="4320" w:hanging="1440"/&gt;&lt;/w:pPr&gt;&lt;/w:lvl&gt;&lt;/w:abstractNum&gt;&lt;w:abstractNum w:abstractNumId="26" w15:restartNumberingAfterBreak="0"&gt;&lt;w:nsid w:val="7F6C343D"/&gt;&lt;w:multiLevelType w:val="multilevel"/&gt;&lt;w:tmpl w:val="E206AE8E"/&gt;&lt;w:numStyleLink w:val="ListStyle-HeadingsNoNumber"/&gt;&lt;/w:abstractNum&gt;&lt;w:num w:numId="1"&gt;&lt;w:abstractNumId w:val="10"/&gt;&lt;/w:num&gt;&lt;w:num w:numId="2"&gt;&lt;w:abstractNumId w:val="4"/&gt;&lt;/w:num&gt;&lt;w:num w:numId="3"&gt;&lt;w:abstractNumId w:val="8"/&gt;&lt;/w:num&gt;&lt;w:num w:numId="4"&gt;&lt;w:abstractNumId w:val="16"/&gt;&lt;/w:num&gt;&lt;w:num w:numId="5"&gt;&lt;w:abstractNumId w:val="12"/&gt;&lt;/w:num&gt;&lt;w:num w:numId="6"&gt;&lt;w:abstractNumId w:val="9"/&gt;&lt;/w:num&gt;&lt;w:num w:numId="7"&gt;&lt;w:abstractNumId w:val="18"/&gt;&lt;/w:num&gt;&lt;w:num w:numId="8"&gt;&lt;w:abstractNumId w:val="11"/&gt;&lt;/w:num&gt;&lt;w:num w:numId="9"&gt;&lt;w:abstractNumId w:val="25"/&gt;&lt;/w:num&gt;&lt;w:num w:numId="10"&gt;&lt;w:abstractNumId w:val="5"/&gt;&lt;/w:num&gt;&lt;w:num w:numId="11"&gt;&lt;w:abstractNumId w:val="6"/&gt;&lt;/w:num&gt;&lt;w:num w:numId="12"&gt;&lt;w:abstractNumId w:val="13"/&gt;&lt;/w:num&gt;&lt;w:num w:numId="13"&gt;&lt;w:abstractNumId w:val="3"/&gt;&lt;/w:num&gt;&lt;w:num w:numId="14"&gt;&lt;w:abstractNumId w:val="2"/&gt;&lt;/w:num&gt;&lt;w:num w:numId="15"&gt;&lt;w:abstractNumId w:val="19"/&gt;&lt;/w:num&gt;&lt;w:num w:numId="16"&gt;&lt;w:abstractNumId w:val="21"/&gt;&lt;/w:num&gt;&lt;w:num w:numId="17"&gt;&lt;w:abstractNumId w:val="1"/&gt;&lt;/w:num&gt;&lt;w:num w:numId="18"&gt;&lt;w:abstractNumId w:val="0"/&gt;&lt;/w:num&gt;&lt;w:num w:numId="19"&gt;&lt;w:abstractNumId w:val="7"/&gt;&lt;/w:num&gt;&lt;w:num w:numId="20"&gt;&lt;w:abstractNumId w:val="15"/&gt;&lt;/w:num&gt;&lt;w:num w:numId="21"&gt;&lt;w:abstractNumId w:val="22"/&gt;&lt;/w:num&gt;&lt;w:num w:numId="22"&gt;&lt;w:abstractNumId w:val="26"/&gt;&lt;/w:num&gt;&lt;w:num w:numId="23"&gt;&lt;w:abstractNumId w:val="24"/&gt;&lt;/w:num&gt;&lt;w:num w:numId="24"&gt;&lt;w:abstractNumId w:val="14"/&gt;&lt;/w:num&gt;&lt;w:num w:numId="25"&gt;&lt;w:abstractNumId w:val="17"/&gt;&lt;/w:num&gt;&lt;w:num w:numId="26"&gt;&lt;w:abstractNumId w:val="23"/&gt;&lt;/w:num&gt;&lt;w:num w:numId="27"&gt;&lt;w:abstractNumId w:val="20"/&gt;&lt;/w:num&gt;&lt;w:num w:numId="28"&gt;&lt;w:abstractNumId w:val="20"/&gt;&lt;/w:num&gt;&lt;w:num w:numId="29"&gt;&lt;w:abstractNumId w:val="20"/&gt;&lt;/w:num&gt;&lt;w:numIdMacAtCleanup w:val="26"/&gt;&lt;/w:numbering&gt;&lt;/pkg:xmlData&gt;&lt;/pkg:part&gt;&lt;pkg:part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w16cex"&gt;&lt;w:docDefaults&gt;&lt;w:rPrDefault&gt;&lt;w:rPr&gt;&lt;w:rFonts w:asciiTheme="minorHAnsi" w:eastAsiaTheme="minorEastAsia" w:hAnsiTheme="minorHAnsi" w:cstheme="minorBidi"/&gt;&lt;w:sz w:val="22"/&gt;&lt;w:szCs w:val="22"/&gt;&lt;w:lang w:val="en-GB" w:eastAsia="zh-CN" w:bidi="ar-SA"/&gt;&lt;/w:rPr&gt;&lt;/w:rPrDefault&gt;&lt;w:pPrDefault/&gt;&lt;/w:docDefaults&gt;&lt;w:style w:type="paragraph" w:default="1" w:styleId="Normal"&gt;&lt;w:name w:val="Normal"/&gt;&lt;w:uiPriority w:val="1"/&gt;&lt;w:qFormat/&gt;&lt;w:rsid w:val="004803AD"/&gt;&lt;w:pPr&gt;&lt;w:spacing w:after="160"/&gt;&lt;/w:pPr&gt;&lt;w:rPr&gt;&lt;w:rFonts w:ascii="Times New Roman" w:eastAsiaTheme="minorHAnsi" w:hAnsi="Times New Roman"/&gt;&lt;w:lang w:eastAsia="en-US"/&gt;&lt;/w:rPr&gt;&lt;/w:style&gt;&lt;w:style w:type="paragraph" w:styleId="Heading1"&gt;&lt;w:name w:val="heading 1"/&gt;&lt;w:basedOn w:val="Normal"/&gt;&lt;w:next w:val="Normal"/&gt;&lt;w:link w:val="Heading1Char"/&gt;&lt;w:qFormat/&gt;&lt;w:rsid w:val="00DC1990"/&gt;&lt;w:pPr&gt;&lt;w:keepNext/&gt;&lt;w:keepLines/&gt;&lt;w:numPr&gt;&lt;w:numId w:val="25"/&gt;&lt;/w:numPr&gt;&lt;w:suppressAutoHyphens/&gt;&lt;w:spacing w:after="440"/&gt;&lt;w:outlineLvl w:val="0"/&gt;&lt;/w:pPr&gt;&lt;w:rPr&gt;&lt;w:rFonts w:eastAsiaTheme="majorEastAsia" w:cs="Times New Roman"/&gt;&lt;w:color w:val="E61E28" w:themeColor="accent1"/&gt;&lt;w:sz w:val="40"/&gt;&lt;w:szCs w:val="32"/&gt;&lt;/w:rPr&gt;&lt;/w:style&gt;&lt;w:style w:type="paragraph" w:styleId="Heading2"&gt;&lt;w:name w:val="heading 2"/&gt;&lt;w:basedOn w:val="Normal"/&gt;&lt;w:next w:val="Normal"/&gt;&lt;w:link w:val="Heading2Char"/&gt;&lt;w:qFormat/&gt;&lt;w:rsid w:val="00DC1990"/&gt;&lt;w:pPr&gt;&lt;w:keepNext/&gt;&lt;w:keepLines/&gt;&lt;w:numPr&gt;&lt;w:ilvl w:val="1"/&gt;&lt;w:numId w:val="25"/&gt;&lt;/w:numPr&gt;&lt;w:suppressAutoHyphens/&gt;&lt;w:spacing w:before="320" w:after="80"/&gt;&lt;w:outlineLvl w:val="1"/&gt;&lt;/w:pPr&gt;&lt;w:rPr&gt;&lt;w:rFonts w:ascii="Arial" w:eastAsiaTheme="majorEastAsia" w:hAnsi="Arial" w:cs="Times New Roman"/&gt;&lt;w:b/&gt;&lt;w:color w:val="E61E28" w:themeColor="accent1"/&gt;&lt;w:sz w:val="24"/&gt;&lt;w:szCs w:val="26"/&gt;&lt;/w:rPr&gt;&lt;/w:style&gt;&lt;w:style w:type="paragraph" w:styleId="Heading3"&gt;&lt;w:name w:val="heading 3"/&gt;&lt;w:basedOn w:val="Normal"/&gt;&lt;w:next w:val="Normal"/&gt;&lt;w:link w:val="Heading3Char"/&gt;&lt;w:qFormat/&gt;&lt;w:rsid w:val="00DC1990"/&gt;&lt;w:pPr&gt;&lt;w:keepNext/&gt;&lt;w:keepLines/&gt;&lt;w:numPr&gt;&lt;w:ilvl w:val="2"/&gt;&lt;w:numId w:val="25"/&gt;&lt;/w:numPr&gt;&lt;w:suppressAutoHyphens/&gt;&lt;w:spacing w:before="320" w:after="30"/&gt;&lt;w:outlineLvl w:val="2"/&gt;&lt;/w:pPr&gt;&lt;w:rPr&gt;&lt;w:rFonts w:eastAsiaTheme="majorEastAsia" w:cs="Times New Roman"/&gt;&lt;w:b/&gt;&lt;w:color w:val="E61E28" w:themeColor="accent1"/&gt;&lt;w:szCs w:val="24"/&gt;&lt;/w:rPr&gt;&lt;/w:style&gt;&lt;w:style w:type="paragraph" w:styleId="Heading4"&gt;&lt;w:name w:val="heading 4"/&gt;&lt;w:basedOn w:val="Normal"/&gt;&lt;w:next w:val="Normal"/&gt;&lt;w:link w:val="Heading4Char"/&gt;&lt;w:rsid w:val="00DC1990"/&gt;&lt;w:pPr&gt;&lt;w:keepNext/&gt;&lt;w:keepLines/&gt;&lt;w:numPr&gt;&lt;w:ilvl w:val="3"/&gt;&lt;w:numId w:val="25"/&gt;&lt;/w:numPr&gt;&lt;w:suppressAutoHyphens/&gt;&lt;w:spacing w:before="320" w:after="30"/&gt;&lt;w:outlineLvl w:val="3"/&gt;&lt;/w:pPr&gt;&lt;w:rPr&gt;&lt;w:rFonts w:eastAsiaTheme="majorEastAsia" w:cs="Times New Roman"/&gt;&lt;w:b/&gt;&lt;w:i/&gt;&lt;w:iCs/&gt;&lt;w:color w:val="E61E28" w:themeColor="accent1"/&gt;&lt;w:szCs w:val="20"/&gt;&lt;/w:rPr&gt;&lt;/w:style&gt;&lt;w:style w:type="paragraph" w:styleId="Heading5"&gt;&lt;w:name w:val="heading 5"/&gt;&lt;w:basedOn w:val="Normal"/&gt;&lt;w:next w:val="Normal"/&gt;&lt;w:link w:val="Heading5Char"/&gt;&lt;w:semiHidden/&gt;&lt;w:rsid w:val="00DC1990"/&gt;&lt;w:pPr&gt;&lt;w:keepNext/&gt;&lt;w:keepLines/&gt;&lt;w:numPr&gt;&lt;w:ilvl w:val="4"/&gt;&lt;w:numId w:val="25"/&gt;&lt;/w:numPr&gt;&lt;w:suppressAutoHyphens/&gt;&lt;w:spacing w:after="0" w:line="240" w:lineRule="atLeast"/&gt;&lt;w:outlineLvl w:val="4"/&gt;&lt;/w:pPr&gt;&lt;w:rPr&gt;&lt;w:rFonts w:eastAsiaTheme="majorEastAsia" w:cs="Times New Roman"/&gt;&lt;w:b/&gt;&lt;w:sz w:val="20"/&gt;&lt;w:szCs w:val="20"/&gt;&lt;/w:rPr&gt;&lt;/w:style&gt;&lt;w:style w:type="paragraph" w:styleId="Heading6"&gt;&lt;w:name w:val="heading 6"/&gt;&lt;w:basedOn w:val="Normal"/&gt;&lt;w:next w:val="Normal"/&gt;&lt;w:link w:val="Heading6Char"/&gt;&lt;w:semiHidden/&gt;&lt;w:rsid w:val="00DC1990"/&gt;&lt;w:pPr&gt;&lt;w:keepNext/&gt;&lt;w:keepLines/&gt;&lt;w:numPr&gt;&lt;w:ilvl w:val="5"/&gt;&lt;w:numId w:val="25"/&gt;&lt;/w:numPr&gt;&lt;w:suppressAutoHyphens/&gt;&lt;w:spacing w:after="0" w:line="240" w:lineRule="atLeast"/&gt;&lt;w:outlineLvl w:val="5"/&gt;&lt;/w:pPr&gt;&lt;w:rPr&gt;&lt;w:rFonts w:eastAsiaTheme="majorEastAsia" w:cs="Times New Roman"/&gt;&lt;w:b/&gt;&lt;w:sz w:val="20"/&gt;&lt;w:szCs w:val="20"/&gt;&lt;/w:rPr&gt;&lt;/w:style&gt;&lt;w:style w:type="paragraph" w:styleId="Heading7"&gt;&lt;w:name w:val="heading 7"/&gt;&lt;w:aliases w:val="Appendix Heading"/&gt;&lt;w:basedOn w:val="Normal"/&gt;&lt;w:next w:val="Normal"/&gt;&lt;w:link w:val="Heading7Char"/&gt;&lt;w:uiPriority w:val="10"/&gt;&lt;w:rsid w:val="003E5A90"/&gt;&lt;w:pPr&gt;&lt;w:keepNext/&gt;&lt;w:keepLines/&gt;&lt;w:numPr&gt;&lt;w:numId w:val="26"/&gt;&lt;/w:numPr&gt;&lt;w:tabs&gt;&lt;w:tab w:val="left" w:pos="2410"/&gt;&lt;/w:tabs&gt;&lt;w:suppressAutoHyphens/&gt;&lt;w:spacing w:after="120"/&gt;&lt;w:outlineLvl w:val="6"/&gt;&lt;/w:pPr&gt;&lt;w:rPr&gt;&lt;w:rFonts w:eastAsiaTheme="majorEastAsia" w:cs="Times New Roman"/&gt;&lt;w:iCs/&gt;&lt;w:color w:val="E61E28" w:themeColor="accent1"/&gt;&lt;w:sz w:val="44"/&gt;&lt;w:szCs w:val="20"/&gt;&lt;/w:rPr&gt;&lt;/w:style&gt;&lt;w:style w:type="paragraph" w:styleId="Heading8"&gt;&lt;w:name w:val="heading 8"/&gt;&lt;w:basedOn w:val="Normal"/&gt;&lt;w:next w:val="Normal"/&gt;&lt;w:link w:val="Heading8Char"/&gt;&lt;w:semiHidden/&gt;&lt;w:rsid w:val="00DC1990"/&gt;&lt;w:pPr&gt;&lt;w:keepNext/&gt;&lt;w:keepLines/&gt;&lt;w:suppressAutoHyphens/&gt;&lt;w:spacing w:after="0" w:line="240" w:lineRule="atLeast"/&gt;&lt;w:outlineLvl w:val="7"/&gt;&lt;/w:pPr&gt;&lt;w:rPr&gt;&lt;w:rFonts w:eastAsiaTheme="majorEastAsia" w:cs="Times New Roman"/&gt;&lt;w:b/&gt;&lt;w:sz w:val="20"/&gt;&lt;w:szCs w:val="21"/&gt;&lt;/w:rPr&gt;&lt;/w:style&gt;&lt;w:style w:type="paragraph" w:styleId="Heading9"&gt;&lt;w:name w:val="heading 9"/&gt;&lt;w:basedOn w:val="Normal"/&gt;&lt;w:next w:val="Normal"/&gt;&lt;w:link w:val="Heading9Char"/&gt;&lt;w:semiHidden/&gt;&lt;w:rsid w:val="00DC1990"/&gt;&lt;w:pPr&gt;&lt;w:keepNext/&gt;&lt;w:keepLines/&gt;&lt;w:suppressAutoHyphens/&gt;&lt;w:spacing w:after="0" w:line="240" w:lineRule="atLeast"/&gt;&lt;w:outlineLvl w:val="8"/&gt;&lt;/w:pPr&gt;&lt;w:rPr&gt;&lt;w:rFonts w:eastAsiaTheme="majorEastAsia" w:cs="Times New Roman"/&gt;&lt;w:b/&gt;&lt;w:iCs/&gt;&lt;w:sz w:val="20"/&gt;&lt;w:szCs w:val="21"/&gt;&lt;/w:rPr&gt;&lt;/w:style&gt;&lt;w:style w:type="character" w:default="1" w:styleId="DefaultParagraphFont"&gt;&lt;w:name w:val="Default Paragraph Font"/&gt;&lt;w:uiPriority w:val="1"/&gt;&lt;w:semiHidden/&gt;&lt;w:unhideWhenUsed/&gt;&lt;/w:style&gt;&lt;w:style w:type="table" w:default="1" w:styleId="TableNormal"&gt;&lt;w:name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w:styleId="NoList"&gt;&lt;w:name w:val="No List"/&gt;&lt;w:uiPriority w:val="99"/&gt;&lt;w:semiHidden/&gt;&lt;w:unhideWhenUsed/&gt;&lt;/w:style&gt;&lt;w:style w:type="numbering" w:customStyle="1" w:styleId="ListStyle-AppendixHeading"&gt;&lt;w:name w:val="_List Style - Appendix Heading"/&gt;&lt;w:uiPriority w:val="99"/&gt;&lt;w:rsid w:val="00C529AE"/&gt;&lt;w:pPr&gt;&lt;w:numPr&gt;&lt;w:numId w:val="1"/&gt;&lt;/w:numPr&gt;&lt;/w:pPr&gt;&lt;/w:style&gt;&lt;w:style w:type="numbering" w:customStyle="1" w:styleId="ListStyle-Headings"&gt;&lt;w:name w:val="_List Style - Headings"/&gt;&lt;w:uiPriority w:val="99"/&gt;&lt;w:rsid w:val="00DC1990"/&gt;&lt;w:pPr&gt;&lt;w:numPr&gt;&lt;w:numId w:val="2"/&gt;&lt;/w:numPr&gt;&lt;/w:pPr&gt;&lt;/w:style&gt;&lt;w:style w:type="numbering" w:customStyle="1" w:styleId="ListStyle-HeadingsNoNumber"&gt;&lt;w:name w:val="_List Style - Headings No Number"/&gt;&lt;w:uiPriority w:val="99"/&gt;&lt;w:rsid w:val="002860EE"/&gt;&lt;w:pPr&gt;&lt;w:numPr&gt;&lt;w:numId w:val="21"/&gt;&lt;/w:numPr&gt;&lt;/w:pPr&gt;&lt;/w:style&gt;&lt;w:style w:type="numbering" w:customStyle="1" w:styleId="ListStyle-ListAlphabet"&gt;&lt;w:name w:val="_List Style - List Alphabet"/&gt;&lt;w:uiPriority w:val="99"/&gt;&lt;w:rsid w:val="00BD3B54"/&gt;&lt;w:pPr&gt;&lt;w:numPr&gt;&lt;w:numId w:val="3"/&gt;&lt;/w:numPr&gt;&lt;/w:pPr&gt;&lt;/w:style&gt;&lt;w:style w:type="numbering" w:customStyle="1" w:styleId="ListStyle-ListBullet"&gt;&lt;w:name w:val="_List Style - List Bullet"/&gt;&lt;w:uiPriority w:val="99"/&gt;&lt;w:rsid w:val="00BD3B54"/&gt;&lt;w:pPr&gt;&lt;w:numPr&gt;&lt;w:numId w:val="4"/&gt;&lt;/w:numPr&gt;&lt;/w:pPr&gt;&lt;/w:style&gt;&lt;w:style w:type="numbering" w:customStyle="1" w:styleId="ListStyle-ListBulletNoSpacing"&gt;&lt;w:name w:val="_List Style - List Bullet No Spacing"/&gt;&lt;w:uiPriority w:val="99"/&gt;&lt;w:rsid w:val="00BD3B54"/&gt;&lt;w:pPr&gt;&lt;w:numPr&gt;&lt;w:numId w:val="5"/&gt;&lt;/w:numPr&gt;&lt;/w:pPr&gt;&lt;/w:style&gt;&lt;w:style w:type="numbering" w:customStyle="1" w:styleId="ListStyle-ListNumber"&gt;&lt;w:name w:val="_List Style - List Number"/&gt;&lt;w:uiPriority w:val="99"/&gt;&lt;w:rsid w:val="00BD3B54"/&gt;&lt;w:pPr&gt;&lt;w:numPr&gt;&lt;w:numId w:val="6"/&gt;&lt;/w:numPr&gt;&lt;/w:pPr&gt;&lt;/w:style&gt;&lt;w:style w:type="numbering" w:customStyle="1" w:styleId="ListStyle-TableListBullet"&gt;&lt;w:name w:val="_List Style - Table List Bullet"/&gt;&lt;w:uiPriority w:val="99"/&gt;&lt;w:rsid w:val="00EF64D2"/&gt;&lt;w:pPr&gt;&lt;w:numPr&gt;&lt;w:numId w:val="7"/&gt;&lt;/w:numPr&gt;&lt;/w:pPr&gt;&lt;/w:style&gt;&lt;w:style w:type="numbering" w:customStyle="1" w:styleId="ListStyle-TableListNumber"&gt;&lt;w:name w:val="_List Style - Table List Number"/&gt;&lt;w:uiPriority w:val="99"/&gt;&lt;w:rsid w:val="00EF64D2"/&gt;&lt;w:pPr&gt;&lt;w:numPr&gt;&lt;w:numId w:val="8"/&gt;&lt;/w:numPr&gt;&lt;/w:pPr&gt;&lt;/w:style&gt;&lt;w:style w:type="numbering" w:styleId="111111"&gt;&lt;w:name w:val="Outline List 2"/&gt;&lt;w:basedOn w:val="NoList"/&gt;&lt;w:uiPriority w:val="99"/&gt;&lt;w:semiHidden/&gt;&lt;w:rsid w:val="00BD3B54"/&gt;&lt;w:pPr&gt;&lt;w:numPr&gt;&lt;w:numId w:val="9"/&gt;&lt;/w:numPr&gt;&lt;/w:pPr&gt;&lt;/w:style&gt;&lt;w:style w:type="numbering" w:styleId="1ai"&gt;&lt;w:name w:val="Outline List 1"/&gt;&lt;w:basedOn w:val="NoList"/&gt;&lt;w:uiPriority w:val="99"/&gt;&lt;w:semiHidden/&gt;&lt;w:rsid w:val="00BD3B54"/&gt;&lt;w:pPr&gt;&lt;w:numPr&gt;&lt;w:numId w:val="10"/&gt;&lt;/w:numPr&gt;&lt;/w:pPr&gt;&lt;/w:style&gt;&lt;w:style w:type="paragraph" w:customStyle="1" w:styleId="AddressBlock-ExecSummary"&gt;&lt;w:name w:val="Address Block - Exec Summary"/&gt;&lt;w:next w:val="Normal"/&gt;&lt;w:uiPriority w:val="16"/&gt;&lt;w:qFormat/&gt;&lt;w:rsid w:val="00BD3B54"/&gt;&lt;w:rPr&gt;&lt;w:rFonts w:ascii="Times New Roman" w:hAnsi="Times New Roman"/&gt;&lt;w:iCs/&gt;&lt;w:sz w:val="18"/&gt;&lt;w:szCs w:val="18"/&gt;&lt;/w:rPr&gt;&lt;/w:style&gt;&lt;w:style w:type="character" w:customStyle="1" w:styleId="Heading4Char"&gt;&lt;w:name w:val="Heading 4 Char"/&gt;&lt;w:basedOn w:val="DefaultParagraphFont"/&gt;&lt;w:link w:val="Heading4"/&gt;&lt;w:rsid w:val="001154EC"/&gt;&lt;w:rPr&gt;&lt;w:rFonts w:ascii="Times New Roman" w:eastAsiaTheme="majorEastAsia" w:hAnsi="Times New Roman" w:cs="Times New Roman"/&gt;&lt;w:b/&gt;&lt;w:i/&gt;&lt;w:iCs/&gt;&lt;w:color w:val="E61E28" w:themeColor="accent1"/&gt;&lt;w:szCs w:val="20"/&gt;&lt;w:lang w:eastAsia="en-US"/&gt;&lt;/w:rPr&gt;&lt;/w:style&gt;&lt;w:style w:type="paragraph" w:customStyle="1" w:styleId="AppendixLevel1"&gt;&lt;w:name w:val="Appendix Level 1"/&gt;&lt;w:next w:val="Normal"/&gt;&lt;w:uiPriority w:val="11"/&gt;&lt;w:qFormat/&gt;&lt;w:rsid w:val="00C529AE"/&gt;&lt;w:pPr&gt;&lt;w:keepNext/&gt;&lt;w:numPr&gt;&lt;w:ilvl w:val="1"/&gt;&lt;w:numId w:val="26"/&gt;&lt;/w:numPr&gt;&lt;w:spacing w:after="440"/&gt;&lt;w:outlineLvl w:val="0"/&gt;&lt;/w:pPr&gt;&lt;w:rPr&gt;&lt;w:rFonts w:asciiTheme="majorHAnsi" w:eastAsia="Arial" w:hAnsiTheme="majorHAnsi" w:cs="Arial"/&gt;&lt;w:bCs/&gt;&lt;w:color w:val="E31F2B"/&gt;&lt;w:sz w:val="40"/&gt;&lt;w:lang w:eastAsia="en-US"/&gt;&lt;/w:rPr&gt;&lt;/w:style&gt;&lt;w:style w:type="paragraph" w:customStyle="1" w:styleId="AppendixLevel2"&gt;&lt;w:name w:val="Appendix Level 2"/&gt;&lt;w:next w:val="Normal"/&gt;&lt;w:uiPriority w:val="11"/&gt;&lt;w:qFormat/&gt;&lt;w:rsid w:val="00C529AE"/&gt;&lt;w:pPr&gt;&lt;w:numPr&gt;&lt;w:ilvl w:val="2"/&gt;&lt;w:numId w:val="26"/&gt;&lt;/w:numPr&gt;&lt;w:spacing w:before="320" w:after="80"/&gt;&lt;w:outlineLvl w:val="1"/&gt;&lt;/w:pPr&gt;&lt;w:rPr&gt;&lt;w:rFonts w:ascii="Arial" w:eastAsia="Arial" w:hAnsi="Arial" w:cs="Times New Roman"/&gt;&lt;w:b/&gt;&lt;w:bCs/&gt;&lt;w:color w:val="E31F2B"/&gt;&lt;w:sz w:val="24"/&gt;&lt;w:lang w:eastAsia="en-US"/&gt;&lt;/w:rPr&gt;&lt;/w:style&gt;&lt;w:style w:type="paragraph" w:customStyle="1" w:styleId="AppendixLevel3"&gt;&lt;w:name w:val="Appendix Level 3"/&gt;&lt;w:next w:val="Normal"/&gt;&lt;w:uiPriority w:val="11"/&gt;&lt;w:qFormat/&gt;&lt;w:rsid w:val="00C529AE"/&gt;&lt;w:pPr&gt;&lt;w:numPr&gt;&lt;w:ilvl w:val="3"/&gt;&lt;w:numId w:val="26"/&gt;&lt;/w:numPr&gt;&lt;w:spacing w:before="320" w:after="30"/&gt;&lt;w:outlineLvl w:val="2"/&gt;&lt;/w:pPr&gt;&lt;w:rPr&gt;&lt;w:rFonts w:asciiTheme="majorHAnsi" w:eastAsia="Arial" w:hAnsiTheme="majorHAnsi" w:cs="Arial"/&gt;&lt;w:b/&gt;&lt;w:bCs/&gt;&lt;w:color w:val="E31F2B"/&gt;&lt;w:lang w:eastAsia="en-US"/&gt;&lt;/w:rPr&gt;&lt;/w:style&gt;&lt;w:style w:type="paragraph" w:customStyle="1" w:styleId="AppendixLevel4"&gt;&lt;w:name w:val="Appendix Level 4"/&gt;&lt;w:basedOn w:val="AppendixLevel3"/&gt;&lt;w:next w:val="Normal"/&gt;&lt;w:uiPriority w:val="11"/&gt;&lt;w:qFormat/&gt;&lt;w:rsid w:val="00BD3B54"/&gt;&lt;w:pPr&gt;&lt;w:numPr&gt;&lt;w:ilvl w:val="4"/&gt;&lt;/w:numPr&gt;&lt;/w:pPr&gt;&lt;w:rPr&gt;&lt;w:i/&gt;&lt;/w:rPr&gt;&lt;/w:style&gt;&lt;w:style w:type="paragraph" w:customStyle="1" w:styleId="AppendixText"&gt;&lt;w:name w:val="Appendix Text"/&gt;&lt;w:basedOn w:val="Normal"/&gt;&lt;w:uiPriority w:val="11"/&gt;&lt;w:qFormat/&gt;&lt;w:rsid w:val="00BD3B54"/&gt;&lt;w:rPr&gt;&lt;w:rFonts w:asciiTheme="minorHAnsi" w:eastAsiaTheme="minorEastAsia" w:hAnsiTheme="minorHAnsi"/&gt;&lt;w:color w:val="231F20"/&gt;&lt;w:lang w:eastAsia="zh-CN"/&gt;&lt;/w:rPr&gt;&lt;/w:style&gt;&lt;w:style w:type="paragraph" w:customStyle="1" w:styleId="AppendixTitle"&gt;&lt;w:name w:val="Appendix Title"/&gt;&lt;w:next w:val="Normal"/&gt;&lt;w:uiPriority w:val="10"/&gt;&lt;w:qFormat/&gt;&lt;w:rsid w:val="00BD3B54"/&gt;&lt;w:rPr&gt;&lt;w:rFonts w:ascii="Arial" w:eastAsia="Arial" w:hAnsi="Arial" w:cs="Times New Roman"/&gt;&lt;w:b/&gt;&lt;w:bCs/&gt;&lt;w:color w:val="E31F2B"/&gt;&lt;w:sz w:val="24"/&gt;&lt;w:lang w:eastAsia="en-US"/&gt;&lt;/w:rPr&gt;&lt;/w:style&gt;&lt;w:style w:type="paragraph" w:customStyle="1" w:styleId="BackCover-Address"&gt;&lt;w:name w:val="Back Cover - Address"/&gt;&lt;w:basedOn w:val="Normal"/&gt;&lt;w:uiPriority w:val="11"/&gt;&lt;w:rsid w:val="00BD3B54"/&gt;&lt;w:pPr&gt;&lt;w:tabs&gt;&lt;w:tab w:val="left" w:pos="567"/&gt;&lt;/w:tabs&gt;&lt;w:suppressAutoHyphens/&gt;&lt;w:spacing w:before="120" w:after="0" w:line="160" w:lineRule="atLeast"/&gt;&lt;w:contextualSpacing/&gt;&lt;/w:pPr&gt;&lt;w:rPr&gt;&lt;w:noProof/&gt;&lt;/w:rPr&gt;&lt;/w:style&gt;&lt;w:style w:type="character" w:customStyle="1" w:styleId="Heading1Char"&gt;&lt;w:name w:val="Heading 1 Char"/&gt;&lt;w:basedOn w:val="DefaultParagraphFont"/&gt;&lt;w:link w:val="Heading1"/&gt;&lt;w:rsid w:val="001154EC"/&gt;&lt;w:rPr&gt;&lt;w:rFonts w:ascii="Times New Roman" w:eastAsiaTheme="majorEastAsia" w:hAnsi="Times New Roman" w:cs="Times New Roman"/&gt;&lt;w:color w:val="E61E28" w:themeColor="accent1"/&gt;&lt;w:sz w:val="40"/&gt;&lt;w:szCs w:val="32"/&gt;&lt;w:lang w:eastAsia="en-US"/&gt;&lt;/w:rPr&gt;&lt;/w:style&gt;&lt;w:style w:type="character" w:customStyle="1" w:styleId="Heading2Char"&gt;&lt;w:name w:val="Heading 2 Char"/&gt;&lt;w:basedOn w:val="DefaultParagraphFont"/&gt;&lt;w:link w:val="Heading2"/&gt;&lt;w:rsid w:val="001154EC"/&gt;&lt;w:rPr&gt;&lt;w:rFonts w:ascii="Arial" w:eastAsiaTheme="majorEastAsia" w:hAnsi="Arial" w:cs="Times New Roman"/&gt;&lt;w:b/&gt;&lt;w:color w:val="E61E28" w:themeColor="accent1"/&gt;&lt;w:sz w:val="24"/&gt;&lt;w:szCs w:val="26"/&gt;&lt;w:lang w:eastAsia="en-US"/&gt;&lt;/w:rPr&gt;&lt;/w:style&gt;&lt;w:style w:type="character" w:customStyle="1" w:styleId="Heading3Char"&gt;&lt;w:name w:val="Heading 3 Char"/&gt;&lt;w:basedOn w:val="DefaultParagraphFont"/&gt;&lt;w:link w:val="Heading3"/&gt;&lt;w:rsid w:val="001154EC"/&gt;&lt;w:rPr&gt;&lt;w:rFonts w:ascii="Times New Roman" w:eastAsiaTheme="majorEastAsia" w:hAnsi="Times New Roman" w:cs="Times New Roman"/&gt;&lt;w:b/&gt;&lt;w:color w:val="E61E28" w:themeColor="accent1"/&gt;&lt;w:szCs w:val="24"/&gt;&lt;w:lang w:eastAsia="en-US"/&gt;&lt;/w:rPr&gt;&lt;/w:style&gt;&lt;w:style w:type="paragraph" w:styleId="BalloonText"&gt;&lt;w:name w:val="Balloon Text"/&gt;&lt;w:basedOn w:val="Normal"/&gt;&lt;w:link w:val="BalloonTextChar"/&gt;&lt;w:uiPriority w:val="99"/&gt;&lt;w:semiHidden/&gt;&lt;w:rsid w:val="00BD3B54"/&gt;&lt;w:rPr&gt;&lt;w:rFonts w:cs="Arial"/&gt;&lt;/w:rPr&gt;&lt;/w:style&gt;&lt;w:style w:type="character" w:customStyle="1" w:styleId="BalloonTextChar"&gt;&lt;w:name w:val="Balloon Text Char"/&gt;&lt;w:basedOn w:val="DefaultParagraphFont"/&gt;&lt;w:link w:val="BalloonText"/&gt;&lt;w:uiPriority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w:type="paragraph" w:styleId="Bibliography"&gt;&lt;w:name w:val="Bibliography"/&gt;&lt;w:basedOn w:val="Normal"/&gt;&lt;w:next w:val="Normal"/&gt;&lt;w:uiPriority w:val="99"/&gt;&lt;w:semiHidden/&gt;&lt;w:rsid w:val="00BD3B54"/&gt;&lt;/w:style&gt;&lt;w:style w:type="table" w:customStyle="1" w:styleId="Blank"&gt;&lt;w:name w:val="Blank"/&gt;&lt;w:basedOn w:val="TableNormal"/&gt;&lt;w:uiPriority w:val="99"/&gt;&lt;w:rsid w:val="00BD3B54"/&gt;&lt;w:rPr&gt;&lt;w:rFonts w:ascii="Times New Roman" w:eastAsiaTheme="minorHAnsi" w:hAnsi="Times New Roman" w:cs="Times New Roman"/&gt;&lt;w:lang w:val="da-DK" w:eastAsia="en-US"/&gt;&lt;/w:rPr&gt;&lt;w:tblPr&gt;&lt;w:tblCellMar&gt;&lt;w:left w:w="0" w:type="dxa"/&gt;&lt;w:right w:w="0" w:type="dxa"/&gt;&lt;/w:tblCellMar&gt;&lt;/w:tblPr&gt;&lt;/w:style&gt;&lt;w:style w:type="paragraph" w:styleId="BlockText"&gt;&lt;w:name w:val="Block Text"/&gt;&lt;w:basedOn w:val="Normal"/&gt;&lt;w:uiPriority w:val="99"/&gt;&lt;w:semiHidden/&gt;&lt;w:rsid w:val="00BD3B54"/&gt;&lt;w:pPr&gt;&lt;w:pBdr&gt;&lt;w:top w:val="single" w:sz="2" w:space="10" w:color="E61E28" w:themeColor="accent1"/&gt;&lt;w:left w:val="single" w:sz="2" w:space="10" w:color="E61E28" w:themeColor="accent1"/&gt;&lt;w:bottom w:val="single" w:sz="2" w:space="10" w:color="E61E28" w:themeColor="accent1"/&gt;&lt;w:right w:val="single" w:sz="2" w:space="10" w:color="E61E28" w:themeColor="accent1"/&gt;&lt;/w:pBdr&gt;&lt;w:ind w:left="1152" w:right="1152"/&gt;&lt;/w:pPr&gt;&lt;w:rPr&gt;&lt;w:rFonts w:eastAsiaTheme="minorEastAsia" w:cs="Arial"/&gt;&lt;w:i/&gt;&lt;w:iCs/&gt;&lt;w:color w:val="E61E28" w:themeColor="accent1"/&gt;&lt;/w:rPr&gt;&lt;/w:style&gt;&lt;w:style w:type="paragraph" w:styleId="BodyText"&gt;&lt;w:name w:val="Body Text"/&gt;&lt;w:basedOn w:val="Normal"/&gt;&lt;w:link w:val="BodyTextChar"/&gt;&lt;w:uiPriority w:val="99"/&gt;&lt;w:semiHidden/&gt;&lt;w:rsid w:val="00BD3B54"/&gt;&lt;w:pPr&gt;&lt;w:spacing w:after="120"/&gt;&lt;/w:pPr&gt;&lt;/w:style&gt;&lt;w:style w:type="character" w:customStyle="1" w:styleId="BodyTextChar"&gt;&lt;w:name w:val="Body Text Char"/&gt;&lt;w:basedOn w:val="DefaultParagraphFont"/&gt;&lt;w:link w:val="BodyText"/&gt;&lt;w:uiPriority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w:styleId="BodyText2"&gt;&lt;w:name w:val="Body Text 2"/&gt;&lt;w:basedOn w:val="Normal"/&gt;&lt;w:link w:val="BodyText2Char"/&gt;&lt;w:uiPriority w:val="99"/&gt;&lt;w:semiHidden/&gt;&lt;w:rsid w:val="00BD3B54"/&gt;&lt;w:pPr&gt;&lt;w:spacing w:after="120" w:line="480" w:lineRule="auto"/&gt;&lt;/w:pPr&gt;&lt;/w:style&gt;&lt;w:style w:type="character" w:customStyle="1" w:styleId="BodyText2Char"&gt;&lt;w:name w:val="Body Text 2 Char"/&gt;&lt;w:basedOn w:val="DefaultParagraphFont"/&gt;&lt;w:link w:val="BodyText2"/&gt;&lt;w:uiPriority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w:styleId="BodyText3"&gt;&lt;w:name w:val="Body Text 3"/&gt;&lt;w:basedOn w:val="Normal"/&gt;&lt;w:link w:val="BodyText3Char"/&gt;&lt;w:uiPriority w:val="99"/&gt;&lt;w:semiHidden/&gt;&lt;w:rsid w:val="00BD3B54"/&gt;&lt;w:pPr&gt;&lt;w:spacing w:after="120"/&gt;&lt;/w:pPr&gt;&lt;w:rPr&gt;&lt;w:sz w:val="16"/&gt;&lt;w:szCs w:val="16"/&gt;&lt;/w:rPr&gt;&lt;/w:style&gt;&lt;w:style w:type="character" w:customStyle="1" w:styleId="BodyText3Char"&gt;&lt;w:name w:val="Body Text 3 Char"/&gt;&lt;w:basedOn w:val="DefaultParagraphFont"/&gt;&lt;w:link w:val="BodyText3"/&gt;&lt;w:uiPriority w:val="99"/&gt;&lt;w:semiHidden/&gt;&lt;w:rsid w:val="00BD3B54"/&gt;&lt;w:rPr&gt;&lt;w:rFonts w:ascii="Times New Roman" w:eastAsiaTheme="minorHAnsi" w:hAnsi="Times New Roman"/&gt;&lt;w:sz w:val="16"/&gt;&lt;w:szCs w:val="16"/&gt;&lt;w:lang w:eastAsia="en-US"/&gt;&lt;/w:rPr&gt;&lt;/w:style&gt;&lt;w:style w:type="paragraph" w:styleId="BodyTextFirstIndent"&gt;&lt;w:name w:val="Body Text First Indent"/&gt;&lt;w:basedOn w:val="BodyText"/&gt;&lt;w:link w:val="BodyTextFirstIndentChar"/&gt;&lt;w:uiPriority w:val="99"/&gt;&lt;w:semiHidden/&gt;&lt;w:rsid w:val="00BD3B54"/&gt;&lt;w:pPr&gt;&lt;w:spacing w:after="0"/&gt;&lt;w:ind w:firstLine="360"/&gt;&lt;/w:pPr&gt;&lt;/w:style&gt;&lt;w:style w:type="character" w:customStyle="1" w:styleId="BodyTextFirstIndentChar"&gt;&lt;w:name w:val="Body Text First Indent Char"/&gt;&lt;w:basedOn w:val="BodyTextChar"/&gt;&lt;w:link w:val="BodyTextFirstIndent"/&gt;&lt;w:uiPriority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w:styleId="BodyTextIndent"&gt;&lt;w:name w:val="Body Text Indent"/&gt;&lt;w:basedOn w:val="Normal"/&gt;&lt;w:link w:val="BodyTextIndentChar"/&gt;&lt;w:uiPriority w:val="99"/&gt;&lt;w:semiHidden/&gt;&lt;w:rsid w:val="00BD3B54"/&gt;&lt;w:pPr&gt;&lt;w:spacing w:after="120"/&gt;&lt;w:ind w:left="283"/&gt;&lt;/w:pPr&gt;&lt;/w:style&gt;&lt;w:style w:type="character" w:customStyle="1" w:styleId="BodyTextIndentChar"&gt;&lt;w:name w:val="Body Text Indent Char"/&gt;&lt;w:basedOn w:val="DefaultParagraphFont"/&gt;&lt;w:link w:val="BodyTextIndent"/&gt;&lt;w:uiPriority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w:styleId="BodyTextFirstIndent2"&gt;&lt;w:name w:val="Body Text First Indent 2"/&gt;&lt;w:basedOn w:val="BodyTextIndent"/&gt;&lt;w:link w:val="BodyTextFirstIndent2Char"/&gt;&lt;w:uiPriority w:val="99"/&gt;&lt;w:semiHidden/&gt;&lt;w:rsid w:val="00BD3B54"/&gt;&lt;w:pPr&gt;&lt;w:spacing w:after="0"/&gt;&lt;w:ind w:left="360" w:firstLine="360"/&gt;&lt;/w:pPr&gt;&lt;/w:style&gt;&lt;w:style w:type="character" w:customStyle="1" w:styleId="BodyTextFirstIndent2Char"&gt;&lt;w:name w:val="Body Text First Indent 2 Char"/&gt;&lt;w:basedOn w:val="BodyTextIndentChar"/&gt;&lt;w:link w:val="BodyTextFirstIndent2"/&gt;&lt;w:uiPriority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w:styleId="BodyTextIndent2"&gt;&lt;w:name w:val="Body Text Indent 2"/&gt;&lt;w:basedOn w:val="Normal"/&gt;&lt;w:link w:val="BodyTextIndent2Char"/&gt;&lt;w:uiPriority w:val="99"/&gt;&lt;w:semiHidden/&gt;&lt;w:rsid w:val="00BD3B54"/&gt;&lt;w:pPr&gt;&lt;w:spacing w:after="120" w:line="480" w:lineRule="auto"/&gt;&lt;w:ind w:left="283"/&gt;&lt;/w:pPr&gt;&lt;/w:style&gt;&lt;w:style w:type="character" w:customStyle="1" w:styleId="BodyTextIndent2Char"&gt;&lt;w:name w:val="Body Text Indent 2 Char"/&gt;&lt;w:basedOn w:val="DefaultParagraphFont"/&gt;&lt;w:link w:val="BodyTextIndent2"/&gt;&lt;w:uiPriority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w:styleId="BodyTextIndent3"&gt;&lt;w:name w:val="Body Text Indent 3"/&gt;&lt;w:basedOn w:val="Normal"/&gt;&lt;w:link w:val="BodyTextIndent3Char"/&gt;&lt;w:uiPriority w:val="99"/&gt;&lt;w:semiHidden/&gt;&lt;w:rsid w:val="00BD3B54"/&gt;&lt;w:pPr&gt;&lt;w:spacing w:after="120"/&gt;&lt;w:ind w:left="283"/&gt;&lt;/w:pPr&gt;&lt;w:rPr&gt;&lt;w:sz w:val="16"/&gt;&lt;w:szCs w:val="16"/&gt;&lt;/w:rPr&gt;&lt;/w:style&gt;&lt;w:style w:type="character" w:customStyle="1" w:styleId="BodyTextIndent3Char"&gt;&lt;w:name w:val="Body Text Indent 3 Char"/&gt;&lt;w:basedOn w:val="DefaultParagraphFont"/&gt;&lt;w:link w:val="BodyTextIndent3"/&gt;&lt;w:uiPriority w:val="99"/&gt;&lt;w:semiHidden/&gt;&lt;w:rsid w:val="00BD3B54"/&gt;&lt;w:rPr&gt;&lt;w:rFonts w:ascii="Times New Roman" w:eastAsiaTheme="minorHAnsi" w:hAnsi="Times New Roman"/&gt;&lt;w:sz w:val="16"/&gt;&lt;w:szCs w:val="16"/&gt;&lt;w:lang w:eastAsia="en-US"/&gt;&lt;/w:rPr&gt;&lt;/w:style&gt;&lt;w:style w:type="character" w:styleId="BookTitle"&gt;&lt;w:name w:val="Book Title"/&gt;&lt;w:basedOn w:val="DefaultParagraphFont"/&gt;&lt;w:uiPriority w:val="99"/&gt;&lt;w:semiHidden/&gt;&lt;w:qFormat/&gt;&lt;w:rsid w:val="00BD3B54"/&gt;&lt;w:rPr&gt;&lt;w:b/&gt;&lt;w:bCs/&gt;&lt;w:i/&gt;&lt;w:iCs/&gt;&lt;w:spacing w:val="5"/&gt;&lt;/w:rPr&gt;&lt;/w:style&gt;&lt;w:style w:type="paragraph" w:styleId="Caption"&gt;&lt;w:name w:val="caption"/&gt;&lt;w:next w:val="Normal"/&gt;&lt;w:uiPriority w:val="7"/&gt;&lt;w:unhideWhenUsed/&gt;&lt;w:rsid w:val="001B6888"/&gt;&lt;w:rPr&gt;&lt;w:rFonts w:ascii="Arial" w:hAnsi="Arial" w:cs="Times New Roman"/&gt;&lt;w:b/&gt;&lt;w:iCs/&gt;&lt;w:color w:val="E61E28" w:themeColor="accent1"/&gt;&lt;w:sz w:val="17"/&gt;&lt;w:szCs w:val="18"/&gt;&lt;/w:rPr&gt;&lt;/w:style&gt;&lt;w:style w:type="paragraph" w:customStyle="1" w:styleId="CaptionCopy"&gt;&lt;w:name w:val="Caption Copy"/&gt;&lt;w:next w:val="Normal"/&gt;&lt;w:uiPriority w:val="7"/&gt;&lt;w:qFormat/&gt;&lt;w:rsid w:val="00BD3B54"/&gt;&lt;w:rPr&gt;&lt;w:sz w:val="18"/&gt;&lt;w:szCs w:val="18"/&gt;&lt;w:lang w:eastAsia="en-US"/&gt;&lt;/w:rPr&gt;&lt;/w:style&gt;&lt;w:style w:type="character" w:customStyle="1" w:styleId="Heading6Char"&gt;&lt;w:name w:val="Heading 6 Char"/&gt;&lt;w:basedOn w:val="DefaultParagraphFont"/&gt;&lt;w:link w:val="Heading6"/&gt;&lt;w:semiHidden/&gt;&lt;w:rsid w:val="001154EC"/&gt;&lt;w:rPr&gt;&lt;w:rFonts w:ascii="Times New Roman" w:eastAsiaTheme="majorEastAsia" w:hAnsi="Times New Roman" w:cs="Times New Roman"/&gt;&lt;w:b/&gt;&lt;w:sz w:val="20"/&gt;&lt;w:szCs w:val="20"/&gt;&lt;w:lang w:eastAsia="en-US"/&gt;&lt;/w:rPr&gt;&lt;/w:style&gt;&lt;w:style w:type="paragraph" w:customStyle="1" w:styleId="CaptionSubTitle"&gt;&lt;w:name w:val="Caption Sub Title"/&gt;&lt;w:next w:val="Normal"/&gt;&lt;w:uiPriority w:val="7"/&gt;&lt;w:qFormat/&gt;&lt;w:rsid w:val="00BD3B54"/&gt;&lt;w:rPr&gt;&lt;w:rFonts w:ascii="Times New Roman" w:hAnsi="Times New Roman"/&gt;&lt;w:iCs/&gt;&lt;w:color w:val="E61E28" w:themeColor="accent1"/&gt;&lt;w:sz w:val="18"/&gt;&lt;w:szCs w:val="18"/&gt;&lt;/w:rPr&gt;&lt;/w:style&gt;&lt;w:style w:type="paragraph" w:customStyle="1" w:styleId="Clientquestion"&gt;&lt;w:name w:val="Client question"/&gt;&lt;w:basedOn w:val="Normal"/&gt;&lt;w:next w:val="Normal"/&gt;&lt;w:uiPriority w:val="8"/&gt;&lt;w:rsid w:val="00BD3B54"/&gt;&lt;w:pPr&gt;&lt;w:keepNext/&gt;&lt;w:autoSpaceDE w:val="0"/&gt;&lt;w:autoSpaceDN w:val="0"/&gt;&lt;w:adjustRightInd w:val="0"/&gt;&lt;w:spacing w:after="30"/&gt;&lt;w:outlineLvl w:val="3"/&gt;&lt;/w:pPr&gt;&lt;w:rPr&gt;&lt;w:rFonts w:asciiTheme="minorHAnsi" w:eastAsiaTheme="minorEastAsia" w:hAnsiTheme="minorHAnsi" w:cs="Times New Roman"/&gt;&lt;w:b/&gt;&lt;w:i/&gt;&lt;w:sz w:val="24"/&gt;&lt;w:szCs w:val="24"/&gt;&lt;w:lang w:eastAsia="zh-CN"/&gt;&lt;/w:rPr&gt;&lt;/w:style&gt;&lt;w:style w:type="paragraph" w:styleId="Closing"&gt;&lt;w:name w:val="Closing"/&gt;&lt;w:basedOn w:val="Normal"/&gt;&lt;w:link w:val="ClosingChar"/&gt;&lt;w:uiPriority w:val="99"/&gt;&lt;w:semiHidden/&gt;&lt;w:rsid w:val="00BD3B54"/&gt;&lt;w:pPr&gt;&lt;w:ind w:left="4252"/&gt;&lt;/w:pPr&gt;&lt;/w:style&gt;&lt;w:style w:type="character" w:customStyle="1" w:styleId="ClosingChar"&gt;&lt;w:name w:val="Closing Char"/&gt;&lt;w:basedOn w:val="DefaultParagraphFont"/&gt;&lt;w:link w:val="Closing"/&gt;&lt;w:uiPriority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w:type="table" w:styleId="ColorfulGrid"&gt;&lt;w:name w:val="Colorful Grid"/&gt;&lt;w:basedOn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w:fill="D4D4D5" w:themeFill="text1" w:themeFillTint="33"/&gt;&lt;/w:tcPr&gt;&lt;w:tblStylePr w:type="firstRow"&gt;&lt;w:rPr&gt;&lt;w:b/&gt;&lt;w:bCs/&gt;&lt;/w:rPr&gt;&lt;w:tblPr/&gt;&lt;w:tcPr&gt;&lt;w:shd w:val="clear" w:color="auto" w:fill="A9A9AB" w:themeFill="text1"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w:fill="A9A9AB" w:themeFill="text1" w:themeFillTint="66"/&gt;&lt;/w:tcPr&gt;&lt;/w:tblStylePr&gt;&lt;w:tblStylePr w:type="firstCol"&gt;&lt;w:rPr&gt;&lt;w:color w:val="FFFFFF" w:themeColor="background1"/&gt;&lt;/w:rPr&gt;&lt;w:tblPr/&gt;&lt;w:tcPr&gt;&lt;w:shd w:val="clear" w:color="auto" w:fill="202021" w:themeFill="text1" w:themeFillShade="BF"/&gt;&lt;/w:tcPr&gt;&lt;/w:tblStylePr&gt;&lt;w:tblStylePr w:type="lastCol"&gt;&lt;w:rPr&gt;&lt;w:color w:val="FFFFFF" w:themeColor="background1"/&gt;&lt;/w:rPr&gt;&lt;w:tblPr/&gt;&lt;w:tcPr&gt;&lt;w:shd w:val="clear" w:color="auto" w:fill="202021" w:themeFill="text1" w:themeFillShade="BF"/&gt;&lt;/w:tcPr&gt;&lt;/w:tblStylePr&gt;&lt;w:tblStylePr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w:type="band1Horz"&gt;&lt;w:tblPr/&gt;&lt;w:tcPr&gt;&lt;w:shd w:val="clear" w:color="auto" w:fill="949497" w:themeFill="text1" w:themeFillTint="7F"/&gt;&lt;/w:tcPr&gt;&lt;/w:tblStylePr&gt;&lt;/w:style&gt;&lt;w:style w:type="table" w:styleId="ColorfulGrid-Accent1"&gt;&lt;w:name w:val="Colorful Grid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w:fill="FAD2D3" w:themeFill="accent1" w:themeFillTint="33"/&gt;&lt;/w:tcPr&gt;&lt;w:tblStylePr w:type="firstRow"&gt;&lt;w:rPr&gt;&lt;w:b/&gt;&lt;w:bCs/&gt;&lt;/w:rPr&gt;&lt;w:tblPr/&gt;&lt;w:tcPr&gt;&lt;w:shd w:val="clear" w:color="auto" w:fill="F5A5A8" w:themeFill="accent1"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w:fill="F5A5A8" w:themeFill="accent1" w:themeFillTint="66"/&gt;&lt;/w:tcPr&gt;&lt;/w:tblStylePr&gt;&lt;w:tblStylePr w:type="firstCol"&gt;&lt;w:rPr&gt;&lt;w:color w:val="FFFFFF" w:themeColor="background1"/&gt;&lt;/w:rPr&gt;&lt;w:tblPr/&gt;&lt;w:tcPr&gt;&lt;w:shd w:val="clear" w:color="auto" w:fill="AF131A" w:themeFill="accent1" w:themeFillShade="BF"/&gt;&lt;/w:tcPr&gt;&lt;/w:tblStylePr&gt;&lt;w:tblStylePr w:type="lastCol"&gt;&lt;w:rPr&gt;&lt;w:color w:val="FFFFFF" w:themeColor="background1"/&gt;&lt;/w:rPr&gt;&lt;w:tblPr/&gt;&lt;w:tcPr&gt;&lt;w:shd w:val="clear" w:color="auto" w:fill="AF131A" w:themeFill="accent1" w:themeFillShade="BF"/&gt;&lt;/w:tcPr&gt;&lt;/w:tblStylePr&gt;&lt;w:tblStylePr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w:type="band1Horz"&gt;&lt;w:tblPr/&gt;&lt;w:tcPr&gt;&lt;w:shd w:val="clear" w:color="auto" w:fill="F28E93" w:themeFill="accent1" w:themeFillTint="7F"/&gt;&lt;/w:tcPr&gt;&lt;/w:tblStylePr&gt;&lt;/w:style&gt;&lt;w:style w:type="table" w:styleId="ColorfulGrid-Accent2"&gt;&lt;w:name w:val="Colorful Grid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w:fill="EAD5EB" w:themeFill="accent2" w:themeFillTint="33"/&gt;&lt;/w:tcPr&gt;&lt;w:tblStylePr w:type="firstRow"&gt;&lt;w:rPr&gt;&lt;w:b/&gt;&lt;w:bCs/&gt;&lt;/w:rPr&gt;&lt;w:tblPr/&gt;&lt;w:tcPr&gt;&lt;w:shd w:val="clear" w:color="auto" w:fill="D5ACD7" w:themeFill="accent2"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w:fill="D5ACD7" w:themeFill="accent2" w:themeFillTint="66"/&gt;&lt;/w:tcPr&gt;&lt;/w:tblStylePr&gt;&lt;w:tblStylePr w:type="firstCol"&gt;&lt;w:rPr&gt;&lt;w:color w:val="FFFFFF" w:themeColor="background1"/&gt;&lt;/w:rPr&gt;&lt;w:tblPr/&gt;&lt;w:tcPr&gt;&lt;w:shd w:val="clear" w:color="auto" w:fill="653267" w:themeFill="accent2" w:themeFillShade="BF"/&gt;&lt;/w:tcPr&gt;&lt;/w:tblStylePr&gt;&lt;w:tblStylePr w:type="lastCol"&gt;&lt;w:rPr&gt;&lt;w:color w:val="FFFFFF" w:themeColor="background1"/&gt;&lt;/w:rPr&gt;&lt;w:tblPr/&gt;&lt;w:tcPr&gt;&lt;w:shd w:val="clear" w:color="auto" w:fill="653267" w:themeFill="accent2" w:themeFillShade="BF"/&gt;&lt;/w:tcPr&gt;&lt;/w:tblStylePr&gt;&lt;w:tblStylePr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w:type="band1Horz"&gt;&lt;w:tblPr/&gt;&lt;w:tcPr&gt;&lt;w:shd w:val="clear" w:color="auto" w:fill="CB98CD" w:themeFill="accent2" w:themeFillTint="7F"/&gt;&lt;/w:tcPr&gt;&lt;/w:tblStylePr&gt;&lt;/w:style&gt;&lt;w:style w:type="table" w:styleId="ColorfulGrid-Accent3"&gt;&lt;w:name w:val="Colorful Grid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w:fill="BCD9FD" w:themeFill="accent3" w:themeFillTint="33"/&gt;&lt;/w:tcPr&gt;&lt;w:tblStylePr w:type="firstRow"&gt;&lt;w:rPr&gt;&lt;w:b/&gt;&lt;w:bCs/&gt;&lt;/w:rPr&gt;&lt;w:tblPr/&gt;&lt;w:tcPr&gt;&lt;w:shd w:val="clear" w:color="auto" w:fill="79B4FA" w:themeFill="accent3"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w:fill="79B4FA" w:themeFill="accent3" w:themeFillTint="66"/&gt;&lt;/w:tcPr&gt;&lt;/w:tblStylePr&gt;&lt;w:tblStylePr w:type="firstCol"&gt;&lt;w:rPr&gt;&lt;w:color w:val="FFFFFF" w:themeColor="background1"/&gt;&lt;/w:rPr&gt;&lt;w:tblPr/&gt;&lt;w:tcPr&gt;&lt;w:shd w:val="clear" w:color="auto" w:fill="033878" w:themeFill="accent3" w:themeFillShade="BF"/&gt;&lt;/w:tcPr&gt;&lt;/w:tblStylePr&gt;&lt;w:tblStylePr w:type="lastCol"&gt;&lt;w:rPr&gt;&lt;w:color w:val="FFFFFF" w:themeColor="background1"/&gt;&lt;/w:rPr&gt;&lt;w:tblPr/&gt;&lt;w:tcPr&gt;&lt;w:shd w:val="clear" w:color="auto" w:fill="033878" w:themeFill="accent3" w:themeFillShade="BF"/&gt;&lt;/w:tcPr&gt;&lt;/w:tblStylePr&gt;&lt;w:tblStylePr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w:styleId="ColorfulGrid-Accent4"&gt;&lt;w:name w:val="Colorful Grid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w:fill="DAECEE" w:themeFill="accent4" w:themeFillTint="33"/&gt;&lt;/w:tcPr&gt;&lt;w:tblStylePr w:type="firstRow"&gt;&lt;w:rPr&gt;&lt;w:b/&gt;&lt;w:bCs/&gt;&lt;/w:rPr&gt;&lt;w:tblPr/&gt;&lt;w:tcPr&gt;&lt;w:shd w:val="clear" w:color="auto" w:fill="B6D9DE" w:themeFill="accent4"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w:fill="B6D9DE" w:themeFill="accent4" w:themeFillTint="66"/&gt;&lt;/w:tcPr&gt;&lt;/w:tblStylePr&gt;&lt;w:tblStylePr w:type="firstCol"&gt;&lt;w:rPr&gt;&lt;w:color w:val="FFFFFF" w:themeColor="background1"/&gt;&lt;/w:rPr&gt;&lt;w:tblPr/&gt;&lt;w:tcPr&gt;&lt;w:shd w:val="clear" w:color="auto" w:fill="39757E" w:themeFill="accent4" w:themeFillShade="BF"/&gt;&lt;/w:tcPr&gt;&lt;/w:tblStylePr&gt;&lt;w:tblStylePr w:type="lastCol"&gt;&lt;w:rPr&gt;&lt;w:color w:val="FFFFFF" w:themeColor="background1"/&gt;&lt;/w:rPr&gt;&lt;w:tblPr/&gt;&lt;w:tcPr&gt;&lt;w:shd w:val="clear" w:color="auto" w:fill="39757E" w:themeFill="accent4" w:themeFillShade="BF"/&gt;&lt;/w:tcPr&gt;&lt;/w:tblStylePr&gt;&lt;w:tblStylePr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w:type="band1Horz"&gt;&lt;w:tblPr/&gt;&lt;w:tcPr&gt;&lt;w:shd w:val="clear" w:color="auto" w:fill="A4CFD5" w:themeFill="accent4" w:themeFillTint="7F"/&gt;&lt;/w:tcPr&gt;&lt;/w:tblStylePr&gt;&lt;/w:style&gt;&lt;w:style w:type="table" w:styleId="ColorfulGrid-Accent5"&gt;&lt;w:name w:val="Colorful Grid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w:fill="F6DAE8" w:themeFill="accent5" w:themeFillTint="33"/&gt;&lt;/w:tcPr&gt;&lt;w:tblStylePr w:type="firstRow"&gt;&lt;w:rPr&gt;&lt;w:b/&gt;&lt;w:bCs/&gt;&lt;/w:rPr&gt;&lt;w:tblPr/&gt;&lt;w:tcPr&gt;&lt;w:shd w:val="clear" w:color="auto" w:fill="EEB5D1" w:themeFill="accent5"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w:fill="EEB5D1" w:themeFill="accent5" w:themeFillTint="66"/&gt;&lt;/w:tcPr&gt;&lt;/w:tblStylePr&gt;&lt;w:tblStylePr w:type="firstCol"&gt;&lt;w:rPr&gt;&lt;w:color w:val="FFFFFF" w:themeColor="background1"/&gt;&lt;/w:rPr&gt;&lt;w:tblPr/&gt;&lt;w:tcPr&gt;&lt;w:shd w:val="clear" w:color="auto" w:fill="AE2769" w:themeFill="accent5" w:themeFillShade="BF"/&gt;&lt;/w:tcPr&gt;&lt;/w:tblStylePr&gt;&lt;w:tblStylePr w:type="lastCol"&gt;&lt;w:rPr&gt;&lt;w:color w:val="FFFFFF" w:themeColor="background1"/&gt;&lt;/w:rPr&gt;&lt;w:tblPr/&gt;&lt;w:tcPr&gt;&lt;w:shd w:val="clear" w:color="auto" w:fill="AE2769" w:themeFill="accent5" w:themeFillShade="BF"/&gt;&lt;/w:tcPr&gt;&lt;/w:tblStylePr&gt;&lt;w:tblStylePr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w:type="band1Horz"&gt;&lt;w:tblPr/&gt;&lt;w:tcPr&gt;&lt;w:shd w:val="clear" w:color="auto" w:fill="EAA3C6" w:themeFill="accent5" w:themeFillTint="7F"/&gt;&lt;/w:tcPr&gt;&lt;/w:tblStylePr&gt;&lt;/w:style&gt;&lt;w:style w:type="table" w:styleId="ColorfulGrid-Accent6"&gt;&lt;w:name w:val="Colorful Grid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w:fill="D5EDD0" w:themeFill="accent6" w:themeFillTint="33"/&gt;&lt;/w:tcPr&gt;&lt;w:tblStylePr w:type="firstRow"&gt;&lt;w:rPr&gt;&lt;w:b/&gt;&lt;w:bCs/&gt;&lt;/w:rPr&gt;&lt;w:tblPr/&gt;&lt;w:tcPr&gt;&lt;w:shd w:val="clear" w:color="auto" w:fill="ABDCA2" w:themeFill="accent6"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w:fill="ABDCA2" w:themeFill="accent6" w:themeFillTint="66"/&gt;&lt;/w:tcPr&gt;&lt;/w:tblStylePr&gt;&lt;w:tblStylePr w:type="firstCol"&gt;&lt;w:rPr&gt;&lt;w:color w:val="FFFFFF" w:themeColor="background1"/&gt;&lt;/w:rPr&gt;&lt;w:tblPr/&gt;&lt;w:tcPr&gt;&lt;w:shd w:val="clear" w:color="auto" w:fill="316727" w:themeFill="accent6" w:themeFillShade="BF"/&gt;&lt;/w:tcPr&gt;&lt;/w:tblStylePr&gt;&lt;w:tblStylePr w:type="lastCol"&gt;&lt;w:rPr&gt;&lt;w:color w:val="FFFFFF" w:themeColor="background1"/&gt;&lt;/w:rPr&gt;&lt;w:tblPr/&gt;&lt;w:tcPr&gt;&lt;w:shd w:val="clear" w:color="auto" w:fill="316727" w:themeFill="accent6" w:themeFillShade="BF"/&gt;&lt;/w:tcPr&gt;&lt;/w:tblStylePr&gt;&lt;w:tblStylePr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w:type="band1Horz"&gt;&lt;w:tblPr/&gt;&lt;w:tcPr&gt;&lt;w:shd w:val="clear" w:color="auto" w:fill="96D38C" w:themeFill="accent6" w:themeFillTint="7F"/&gt;&lt;/w:tcPr&gt;&lt;/w:tblStylePr&gt;&lt;/w:style&gt;&lt;w:style w:type="paragraph" w:styleId="Revision"&gt;&lt;w:name w:val="Revision"/&gt;&lt;w:hidden/&gt;&lt;w:uiPriority w:val="99"/&gt;&lt;w:semiHidden/&gt;&lt;w:rsid w:val="00B20C93"/&gt;&lt;/w:style&gt;&lt;w:style w:type="table" w:styleId="ColorfulList"&gt;&lt;w:name w:val="Colorful List"/&gt;&lt;w:basedOn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w:fill="EAEAEA" w:themeFill="text1"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w:styleId="ColorfulList-Accent1"&gt;&lt;w:name w:val="Colorful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w:fill="FCE8E9" w:themeFill="accent1"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w:styleId="ColorfulList-Accent2"&gt;&lt;w:name w:val="Colorful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w:fill="F4EAF5" w:themeFill="accent2"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w:styleId="ColorfulList-Accent3"&gt;&lt;w:name w:val="Colorful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w:fill="DEECFE" w:themeFill="accent3"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w:fill="3D7E87" w:themeFill="accent4" w:themeFillShade="CC"/&gt;&lt;/w:tcPr&gt;&lt;/w:tblStylePr&gt;&lt;w:tblStylePr w:type="lastRow"&gt;&lt;w:rPr&gt;&lt;w:b/&gt;&lt;w:bCs/&gt;&lt;w:color w:val="3D7E87" w:themeColor="accent4"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w:styleId="ColorfulList-Accent4"&gt;&lt;w:name w:val="Colorful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w:fill="EDF5F7" w:themeFill="accent4"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w:fill="043C80" w:themeFill="accent3" w:themeFillShade="CC"/&gt;&lt;/w:tcPr&gt;&lt;/w:tblStylePr&gt;&lt;w:tblStylePr w:type="lastRow"&gt;&lt;w:rPr&gt;&lt;w:b/&gt;&lt;w:bCs/&gt;&lt;w:color w:val="043C80" w:themeColor="accent3"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w:styleId="ColorfulList-Accent5"&gt;&lt;w:name w:val="Colorful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w:fill="FBEDF3" w:themeFill="accent5"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w:fill="346E2A" w:themeFill="accent6" w:themeFillShade="CC"/&gt;&lt;/w:tcPr&gt;&lt;/w:tblStylePr&gt;&lt;w:tblStylePr w:type="lastRow"&gt;&lt;w:rPr&gt;&lt;w:b/&gt;&lt;w:bCs/&gt;&lt;w:color w:val="346E2A" w:themeColor="accent6"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w:styleId="ColorfulList-Accent6"&gt;&lt;w:name w:val="Colorful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w:fill="EAF6E8" w:themeFill="accent6"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w:fill="BA2A70" w:themeFill="accent5" w:themeFillShade="CC"/&gt;&lt;/w:tcPr&gt;&lt;/w:tblStylePr&gt;&lt;w:tblStylePr w:type="lastRow"&gt;&lt;w:rPr&gt;&lt;w:b/&gt;&lt;w:bCs/&gt;&lt;w:color w:val="BA2A70" w:themeColor="accent5"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w:styleId="ColorfulShading"&gt;&lt;w:name w:val="Colorful Shading"/&gt;&lt;w:basedOn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w:fill="EAEAEA" w:themeFill="text1"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w:fill="1A1A1A" w:themeFill="text1"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w:color="1A1A1A" w:themeColor="text1" w:themeShade="99"/&gt;&lt;w:insideV w:val="nil"/&gt;&lt;/w:tcBorders&gt;&lt;w:shd w:val="clear" w:color="auto" w:fill="1A1A1A" w:themeFill="text1"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w:type="band1Vert"&gt;&lt;w:tblPr/&gt;&lt;w:tcPr&gt;&lt;w:shd w:val="clear" w:color="auto" w:fill="A9A9AB" w:themeFill="text1" w:themeFillTint="66"/&gt;&lt;/w:tcPr&gt;&lt;/w:tblStylePr&gt;&lt;w:tblStylePr w:type="band1Horz"&gt;&lt;w:tblPr/&gt;&lt;w:tcPr&gt;&lt;w:shd w:val="clear" w:color="auto" w:fill="949497" w:themeFill="text1"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w:styleId="ColorfulShading-Accent1"&gt;&lt;w:name w:val="Colorful Shading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w:fill="FCE8E9" w:themeFill="accent1"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w:fill="8C0F15" w:themeFill="accent1"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w:color="8C0F15" w:themeColor="accent1" w:themeShade="99"/&gt;&lt;w:insideV w:val="nil"/&gt;&lt;/w:tcBorders&gt;&lt;w:shd w:val="clear" w:color="auto" w:fill="8C0F15" w:themeFill="accent1"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w:fill="8C0F15" w:themeFill="accent1" w:themeFillShade="99"/&gt;&lt;/w:tcPr&gt;&lt;/w:tblStylePr&gt;&lt;w:tblStylePr w:type="band1Vert"&gt;&lt;w:tblPr/&gt;&lt;w:tcPr&gt;&lt;w:shd w:val="clear" w:color="auto" w:fill="F5A5A8" w:themeFill="accent1" w:themeFillTint="66"/&gt;&lt;/w:tcPr&gt;&lt;/w:tblStylePr&gt;&lt;w:tblStylePr w:type="band1Horz"&gt;&lt;w:tblPr/&gt;&lt;w:tcPr&gt;&lt;w:shd w:val="clear" w:color="auto" w:fill="F28E93" w:themeFill="accent1"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w:styleId="ColorfulShading-Accent2"&gt;&lt;w:name w:val="Colorful Shading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w:fill="F4EAF5" w:themeFill="accent2"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w:fill="512853" w:themeFill="accent2"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w:color="512853" w:themeColor="accent2" w:themeShade="99"/&gt;&lt;w:insideV w:val="nil"/&gt;&lt;/w:tcBorders&gt;&lt;w:shd w:val="clear" w:color="auto" w:fill="512853" w:themeFill="accent2"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w:fill="512853" w:themeFill="accent2" w:themeFillShade="99"/&gt;&lt;/w:tcPr&gt;&lt;/w:tblStylePr&gt;&lt;w:tblStylePr w:type="band1Vert"&gt;&lt;w:tblPr/&gt;&lt;w:tcPr&gt;&lt;w:shd w:val="clear" w:color="auto" w:fill="D5ACD7" w:themeFill="accent2" w:themeFillTint="66"/&gt;&lt;/w:tcPr&gt;&lt;/w:tblStylePr&gt;&lt;w:tblStylePr w:type="band1Horz"&gt;&lt;w:tblPr/&gt;&lt;w:tcPr&gt;&lt;w:shd w:val="clear" w:color="auto" w:fill="CB98CD" w:themeFill="accent2"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w:styleId="ColorfulShading-Accent3"&gt;&lt;w:name w:val="Colorful Shading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w:color="4D9EA9" w:themeColor="accent4"/&gt;&lt;w:left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w:fill="DEECFE" w:themeFill="accent3"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w:color="4D9EA9"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w:fill="032D60" w:themeFill="accent3"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w:color="032D60" w:themeColor="accent3" w:themeShade="99"/&gt;&lt;w:insideV w:val="nil"/&gt;&lt;/w:tcBorders&gt;&lt;w:shd w:val="clear" w:color="auto" w:fill="032D60" w:themeFill="accent3"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w:fill="032D60" w:themeFill="accent3" w:themeFillShade="99"/&gt;&lt;/w:tcPr&gt;&lt;/w:tblStylePr&gt;&lt;w:tblStylePr w:type="band1Vert"&gt;&lt;w:tblPr/&gt;&lt;w:tcPr&gt;&lt;w:shd w:val="clear" w:color="auto" w:fill="79B4FA" w:themeFill="accent3" w:themeFillTint="66"/&gt;&lt;/w:tcPr&gt;&lt;/w:tblStylePr&gt;&lt;w:tblStylePr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w:styleId="ColorfulShading-Accent4"&gt;&lt;w:name w:val="Colorful Shading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w:color="054CA1" w:themeColor="accent3"/&gt;&lt;w:left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w:fill="EDF5F7" w:themeFill="accent4"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w:color="054CA1"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w:fill="2E5E65" w:themeFill="accent4"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w:color="2E5E65" w:themeColor="accent4" w:themeShade="99"/&gt;&lt;w:insideV w:val="nil"/&gt;&lt;/w:tcBorders&gt;&lt;w:shd w:val="clear" w:color="auto" w:fill="2E5E65" w:themeFill="accent4"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w:fill="2E5E65" w:themeFill="accent4" w:themeFillShade="99"/&gt;&lt;/w:tcPr&gt;&lt;/w:tblStylePr&gt;&lt;w:tblStylePr w:type="band1Vert"&gt;&lt;w:tblPr/&gt;&lt;w:tcPr&gt;&lt;w:shd w:val="clear" w:color="auto" w:fill="B6D9DE" w:themeFill="accent4" w:themeFillTint="66"/&gt;&lt;/w:tcPr&gt;&lt;/w:tblStylePr&gt;&lt;w:tblStylePr w:type="band1Horz"&gt;&lt;w:tblPr/&gt;&lt;w:tcPr&gt;&lt;w:shd w:val="clear" w:color="auto" w:fill="A4CFD5" w:themeFill="accent4"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w:styleId="ColorfulShading-Accent5"&gt;&lt;w:name w:val="Colorful Shading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w:color="428B35" w:themeColor="accent6"/&gt;&lt;w:left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w:fill="FBEDF3" w:themeFill="accent5"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w:color="428B35"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w:fill="8B1F54" w:themeFill="accent5"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w:color="8B1F54" w:themeColor="accent5" w:themeShade="99"/&gt;&lt;w:insideV w:val="nil"/&gt;&lt;/w:tcBorders&gt;&lt;w:shd w:val="clear" w:color="auto" w:fill="8B1F54" w:themeFill="accent5"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w:fill="8B1F54" w:themeFill="accent5" w:themeFillShade="99"/&gt;&lt;/w:tcPr&gt;&lt;/w:tblStylePr&gt;&lt;w:tblStylePr w:type="band1Vert"&gt;&lt;w:tblPr/&gt;&lt;w:tcPr&gt;&lt;w:shd w:val="clear" w:color="auto" w:fill="EEB5D1" w:themeFill="accent5" w:themeFillTint="66"/&gt;&lt;/w:tcPr&gt;&lt;/w:tblStylePr&gt;&lt;w:tblStylePr w:type="band1Horz"&gt;&lt;w:tblPr/&gt;&lt;w:tcPr&gt;&lt;w:shd w:val="clear" w:color="auto" w:fill="EAA3C6" w:themeFill="accent5"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w:styleId="ColorfulShading-Accent6"&gt;&lt;w:name w:val="Colorful Shading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w:color="D6488E" w:themeColor="accent5"/&gt;&lt;w:left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w:fill="EAF6E8" w:themeFill="accent6"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w:color="D6488E"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w:fill="27531F" w:themeFill="accent6"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w:color="27531F" w:themeColor="accent6" w:themeShade="99"/&gt;&lt;w:insideV w:val="nil"/&gt;&lt;/w:tcBorders&gt;&lt;w:shd w:val="clear" w:color="auto" w:fill="27531F" w:themeFill="accent6"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w:fill="27531F" w:themeFill="accent6" w:themeFillShade="99"/&gt;&lt;/w:tcPr&gt;&lt;/w:tblStylePr&gt;&lt;w:tblStylePr w:type="band1Vert"&gt;&lt;w:tblPr/&gt;&lt;w:tcPr&gt;&lt;w:shd w:val="clear" w:color="auto" w:fill="ABDCA2" w:themeFill="accent6" w:themeFillTint="66"/&gt;&lt;/w:tcPr&gt;&lt;/w:tblStylePr&gt;&lt;w:tblStylePr w:type="band1Horz"&gt;&lt;w:tblPr/&gt;&lt;w:tcPr&gt;&lt;w:shd w:val="clear" w:color="auto" w:fill="96D38C" w:themeFill="accent6"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w:type="character" w:styleId="CommentReference"&gt;&lt;w:name w:val="annotation reference"/&gt;&lt;w:basedOn w:val="DefaultParagraphFont"/&gt;&lt;w:uiPriority w:val="99"/&gt;&lt;w:semiHidden/&gt;&lt;w:rsid w:val="00BD3B54"/&gt;&lt;w:rPr&gt;&lt;w:sz w:val="16"/&gt;&lt;w:szCs w:val="16"/&gt;&lt;/w:rPr&gt;&lt;/w:style&gt;&lt;w:style w:type="paragraph" w:styleId="CommentText"&gt;&lt;w:name w:val="annotation text"/&gt;&lt;w:basedOn w:val="Normal"/&gt;&lt;w:link w:val="CommentTextChar"/&gt;&lt;w:uiPriority w:val="99"/&gt;&lt;w:semiHidden/&gt;&lt;w:rsid w:val="00BD3B54"/&gt;&lt;/w:style&gt;&lt;w:style w:type="character" w:customStyle="1" w:styleId="CommentTextChar"&gt;&lt;w:name w:val="Comment Text Char"/&gt;&lt;w:basedOn w:val="DefaultParagraphFont"/&gt;&lt;w:link w:val="CommentText"/&gt;&lt;w:uiPriority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w:styleId="CommentSubject"&gt;&lt;w:name w:val="annotation subject"/&gt;&lt;w:basedOn w:val="CommentText"/&gt;&lt;w:next w:val="CommentText"/&gt;&lt;w:link w:val="CommentSubjectChar"/&gt;&lt;w:uiPriority w:val="99"/&gt;&lt;w:semiHidden/&gt;&lt;w:rsid w:val="00BD3B54"/&gt;&lt;w:rPr&gt;&lt;w:b/&gt;&lt;w:bCs/&gt;&lt;/w:rPr&gt;&lt;/w:style&gt;&lt;w:style w:type="character" w:customStyle="1" w:styleId="CommentSubjectChar"&gt;&lt;w:name w:val="Comment Subject Char"/&gt;&lt;w:basedOn w:val="CommentTextChar"/&gt;&lt;w:link w:val="CommentSubject"/&gt;&lt;w:uiPriority w:val="99"/&gt;&lt;w:semiHidden/&gt;&lt;w:rsid w:val="00BD3B54"/&gt;&lt;w:rPr&gt;&lt;w:rFonts w:ascii="Times New Roman" w:eastAsiaTheme="minorHAnsi" w:hAnsi="Times New Roman"/&gt;&lt;w:b/&gt;&lt;w:bCs/&gt;&lt;w:lang w:eastAsia="en-US"/&gt;&lt;/w:rPr&gt;&lt;/w:style&gt;&lt;w:style w:type="paragraph" w:customStyle="1" w:styleId="Copyright"&gt;&lt;w:name w:val="Copyright"/&gt;&lt;w:basedOn w:val="Normal"/&gt;&lt;w:next w:val="Normal"/&gt;&lt;w:uiPriority w:val="7"/&gt;&lt;w:qFormat/&gt;&lt;w:rsid w:val="00BD3B54"/&gt;&lt;w:pPr&gt;&lt;w:spacing w:before="160" w:after="0"/&gt;&lt;/w:pPr&gt;&lt;w:rPr&gt;&lt;w:rFonts w:asciiTheme="minorHAnsi" w:eastAsiaTheme="minorEastAsia" w:hAnsiTheme="minorHAnsi" w:cs="Times New Roman"/&gt;&lt;w:sz w:val="12"/&gt;&lt;w:szCs w:val="12"/&gt;&lt;w:lang w:eastAsia="en-GB"/&gt;&lt;/w:rPr&gt;&lt;/w:style&gt;&lt;w:style w:type="paragraph" w:customStyle="1" w:styleId="Cover-Subtitle"&gt;&lt;w:name w:val="Cover - Subtitle"/&gt;&lt;w:basedOn w:val="Normal"/&gt;&lt;w:next w:val="Cover-Ref"/&gt;&lt;w:uiPriority w:val="11"/&gt;&lt;w:rsid w:val="00BD3B54"/&gt;&lt;w:pPr&gt;&lt;w:suppressAutoHyphens/&gt;&lt;w:spacing w:before="120" w:after="80"/&gt;&lt;/w:pPr&gt;&lt;w:rPr&gt;&lt;w:sz w:val="28"/&gt;&lt;/w:rPr&gt;&lt;/w:style&gt;&lt;w:style w:type="paragraph" w:customStyle="1" w:styleId="Cover-Client"&gt;&lt;w:name w:val="Cover - Client"/&gt;&lt;w:basedOn w:val="Cover-Subtitle"/&gt;&lt;w:uiPriority w:val="11"/&gt;&lt;w:qFormat/&gt;&lt;w:rsid w:val="00BD3B54"/&gt;&lt;w:pPr&gt;&lt;w:spacing w:before="0" w:after="120"/&gt;&lt;/w:pPr&gt;&lt;w:rPr&gt;&lt;w:rFonts w:ascii="Arial" w:hAnsi="Arial" w:cs="Times New Roman"/&gt;&lt;w:b/&gt;&lt;w:color w:val="E61E28" w:themeColor="accent1"/&gt;&lt;w:sz w:val="24"/&gt;&lt;/w:rPr&gt;&lt;/w:style&gt;&lt;w:style w:type="paragraph" w:customStyle="1" w:styleId="Cover-Ref"&gt;&lt;w:name w:val="Cover - Ref"/&gt;&lt;w:basedOn w:val="Normal"/&gt;&lt;w:uiPriority w:val="11"/&gt;&lt;w:rsid w:val="00BD3B54"/&gt;&lt;w:pPr&gt;&lt;w:spacing w:after="40"/&gt;&lt;/w:pPr&gt;&lt;w:rPr&gt;&lt;w:sz w:val="18"/&gt;&lt;/w:rPr&gt;&lt;/w:style&gt;&lt;w:style w:type="paragraph" w:customStyle="1" w:styleId="Cover-Title"&gt;&lt;w:name w:val="Cover - Title"/&gt;&lt;w:basedOn w:val="Normal"/&gt;&lt;w:next w:val="Cover-Subtitle"/&gt;&lt;w:uiPriority w:val="11"/&gt;&lt;w:rsid w:val="00BD3B54"/&gt;&lt;w:pPr&gt;&lt;w:suppressAutoHyphens/&gt;&lt;w:spacing w:before="40" w:after="0"/&gt;&lt;/w:pPr&gt;&lt;w:rPr&gt;&lt;w:sz w:val="44"/&gt;&lt;/w:rPr&gt;&lt;/w:style&gt;&lt;w:style w:type="paragraph" w:customStyle="1" w:styleId="CVFormText-Red"&gt;&lt;w:name w:val="CV Form Text - Red"/&gt;&lt;w:next w:val="FormUserText"/&gt;&lt;w:uiPriority w:val="20"/&gt;&lt;w:rsid w:val="00BD3B54"/&gt;&lt;w:pPr&gt;&lt;w:spacing w:before="60"/&gt;&lt;/w:pPr&gt;&lt;w:rPr&gt;&lt;w:rFonts w:ascii="Arial" w:hAnsi="Arial" w:cs="Arial"/&gt;&lt;w:b/&gt;&lt;w:color w:val="E31F2B"/&gt;&lt;w:sz w:val="17"/&gt;&lt;w:lang w:eastAsia="en-GB"/&gt;&lt;/w:rPr&gt;&lt;/w:style&gt;&lt;w:style w:type="paragraph" w:customStyle="1" w:styleId="CVFormUserText"&gt;&lt;w:name w:val="CV Form User Text"/&gt;&lt;w:uiPriority w:val="20"/&gt;&lt;w:rsid w:val="00BD3B54"/&gt;&lt;w:pPr&gt;&lt;w:spacing w:after="160"/&gt;&lt;/w:pPr&gt;&lt;w:rPr&gt;&lt;w:rFonts w:cs="Times New Roman"/&gt;&lt;w:sz w:val="18"/&gt;&lt;w:lang w:eastAsia="en-GB"/&gt;&lt;/w:rPr&gt;&lt;/w:style&gt;&lt;w:style w:type="paragraph" w:customStyle="1" w:styleId="CVName"&gt;&lt;w:name w:val="CV Name"/&gt;&lt;w:uiPriority w:val="20"/&gt;&lt;w:rsid w:val="00BD3B54"/&gt;&lt;w:rPr&gt;&lt;w:rFonts w:ascii="Times New Roman" w:eastAsia="SimSun" w:hAnsi="Times New Roman" w:cs="Times New Roman"/&gt;&lt;w:color w:val="E31F2B"/&gt;&lt;w:sz w:val="44"/&gt;&lt;/w:rPr&gt;&lt;/w:style&gt;&lt;w:style w:type="paragraph" w:customStyle="1" w:styleId="CVProjectExperience"&gt;&lt;w:name w:val="CV Project Experience"/&gt;&lt;w:next w:val="Normal"/&gt;&lt;w:uiPriority w:val="20"/&gt;&lt;w:rsid w:val="00BD3B54"/&gt;&lt;w:pPr&gt;&lt;w:spacing w:before="320" w:after="30"/&gt;&lt;/w:pPr&gt;&lt;w:rPr&gt;&lt;w:rFonts w:ascii="Arial" w:hAnsi="Arial" w:cs="Arial"/&gt;&lt;w:b/&gt;&lt;w:bCs/&gt;&lt;w:color w:val="E31F2B"/&gt;&lt;w:sz w:val="20"/&gt;&lt;/w:rPr&gt;&lt;/w:style&gt;&lt;w:style w:type="paragraph" w:customStyle="1" w:styleId="CVProjectHeading"&gt;&lt;w:name w:val="CV Project Heading"/&gt;&lt;w:next w:val="Normal"/&gt;&lt;w:uiPriority w:val="20"/&gt;&lt;w:qFormat/&gt;&lt;w:rsid w:val="00BD3B54"/&gt;&lt;w:pPr&gt;&lt;w:spacing w:before="320" w:after="30"/&gt;&lt;w:outlineLvl w:val="1"/&gt;&lt;/w:pPr&gt;&lt;w:rPr&gt;&lt;w:color w:val="E31F2B"/&gt;&lt;/w:rPr&gt;&lt;/w:style&gt;&lt;w:style w:type="paragraph" w:customStyle="1" w:styleId="CVText"&gt;&lt;w:name w:val="CV Text"/&gt;&lt;w:basedOn w:val="Normal"/&gt;&lt;w:uiPriority w:val="20"/&gt;&lt;w:qFormat/&gt;&lt;w:rsid w:val="00BD3B54"/&gt;&lt;w:rPr&gt;&lt;w:rFonts w:asciiTheme="minorHAnsi" w:eastAsiaTheme="minorEastAsia" w:hAnsiTheme="minorHAnsi"/&gt;&lt;w:lang w:eastAsia="zh-CN"/&gt;&lt;/w:rPr&gt;&lt;/w:style&gt;&lt;w:style w:type="table" w:styleId="DarkList"&gt;&lt;w:name w:val="Dark List"/&gt;&lt;w:basedOn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w:fill="2C2C2D" w:themeFill="text1"/&gt;&lt;/w:tcPr&gt;&lt;w:tblStylePr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w:fill="151516" w:themeFill="text1"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w:fill="202021" w:themeFill="text1"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w:themeFillShade="BF"/&gt;&lt;/w:tcPr&gt;&lt;/w:tblStylePr&gt;&lt;/w:style&gt;&lt;w:style w:type="table" w:styleId="DarkList-Accent1"&gt;&lt;w:name w:val="Dark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w:fill="E61E28" w:themeFill="accent1"/&gt;&lt;/w:tcPr&gt;&lt;w:tblStylePr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w:fill="740D11" w:themeFill="accent1"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w:fill="AF131A" w:themeFill="accent1"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w:themeFillShade="BF"/&gt;&lt;/w:tcPr&gt;&lt;/w:tblStylePr&gt;&lt;/w:style&gt;&lt;w:style w:type="table" w:styleId="DarkList-Accent2"&gt;&lt;w:name w:val="Dark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w:fill="88438B" w:themeFill="accent2"/&gt;&lt;/w:tcPr&gt;&lt;w:tblStylePr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w:fill="432145" w:themeFill="accent2"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w:fill="653267" w:themeFill="accent2"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w:themeFillShade="BF"/&gt;&lt;/w:tcPr&gt;&lt;/w:tblStylePr&gt;&lt;/w:style&gt;&lt;w:style w:type="table" w:styleId="DarkList-Accent3"&gt;&lt;w:name w:val="Dark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w:fill="054CA1" w:themeFill="accent3"/&gt;&lt;/w:tcPr&gt;&lt;w:tblStylePr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w:fill="022550" w:themeFill="accent3"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w:fill="033878" w:themeFill="accent3"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w:themeFillShade="BF"/&gt;&lt;/w:tcPr&gt;&lt;/w:tblStylePr&gt;&lt;/w:style&gt;&lt;w:style w:type="table" w:styleId="DarkList-Accent4"&gt;&lt;w:name w:val="Dark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w:fill="4D9EA9" w:themeFill="accent4"/&gt;&lt;/w:tcPr&gt;&lt;w:tblStylePr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w:fill="264E54" w:themeFill="accent4"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w:fill="39757E" w:themeFill="accent4"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w:themeFillShade="BF"/&gt;&lt;/w:tcPr&gt;&lt;/w:tblStylePr&gt;&lt;/w:style&gt;&lt;w:style w:type="table" w:styleId="DarkList-Accent5"&gt;&lt;w:name w:val="Dark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w:fill="D6488E" w:themeFill="accent5"/&gt;&lt;/w:tcPr&gt;&lt;w:tblStylePr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w:fill="741A46" w:themeFill="accent5"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w:fill="AE2769" w:themeFill="accent5"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w:themeFillShade="BF"/&gt;&lt;/w:tcPr&gt;&lt;/w:tblStylePr&gt;&lt;/w:style&gt;&lt;w:style w:type="table" w:styleId="DarkList-Accent6"&gt;&lt;w:name w:val="Dark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w:fill="428B35" w:themeFill="accent6"/&gt;&lt;/w:tcPr&gt;&lt;w:tblStylePr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w:fill="20451A" w:themeFill="accent6"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w:fill="316727" w:themeFill="accent6"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w:themeFillShade="BF"/&gt;&lt;/w:tcPr&gt;&lt;/w:tblStylePr&gt;&lt;/w:style&gt;&lt;w:style w:type="paragraph" w:styleId="Date"&gt;&lt;w:name w:val="Date"/&gt;&lt;w:basedOn w:val="Normal"/&gt;&lt;w:next w:val="Normal"/&gt;&lt;w:link w:val="DateChar"/&gt;&lt;w:uiPriority w:val="99"/&gt;&lt;w:semiHidden/&gt;&lt;w:rsid w:val="00BD3B54"/&gt;&lt;/w:style&gt;&lt;w:style w:type="character" w:customStyle="1" w:styleId="DateChar"&gt;&lt;w:name w:val="Date Char"/&gt;&lt;w:basedOn w:val="DefaultParagraphFont"/&gt;&lt;w:link w:val="Date"/&gt;&lt;w:uiPriority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w:styleId="Disclaimer"&gt;&lt;w:name w:val="Disclaimer"/&gt;&lt;w:basedOn w:val="Normal"/&gt;&lt;w:uiPriority w:val="11"/&gt;&lt;w:rsid w:val="00BD3B54"/&gt;&lt;w:pPr&gt;&lt;w:spacing w:after="0" w:line="160" w:lineRule="atLeast"/&gt;&lt;/w:pPr&gt;&lt;w:rPr&gt;&lt;w:sz w:val="14"/&gt;&lt;/w:rPr&gt;&lt;/w:style&gt;&lt;w:style w:type="paragraph" w:styleId="DocumentMap"&gt;&lt;w:name w:val="Document Map"/&gt;&lt;w:basedOn w:val="Normal"/&gt;&lt;w:link w:val="DocumentMapChar"/&gt;&lt;w:uiPriority w:val="99"/&gt;&lt;w:semiHidden/&gt;&lt;w:rsid w:val="00BD3B54"/&gt;&lt;w:rPr&gt;&lt;w:rFonts w:cs="Arial"/&gt;&lt;w:sz w:val="16"/&gt;&lt;w:szCs w:val="16"/&gt;&lt;/w:rPr&gt;&lt;/w:style&gt;&lt;w:style w:type="character" w:customStyle="1" w:styleId="DocumentMapChar"&gt;&lt;w:name w:val="Document Map Char"/&gt;&lt;w:basedOn w:val="DefaultParagraphFont"/&gt;&lt;w:link w:val="DocumentMap"/&gt;&lt;w:uiPriority w:val="99"/&gt;&lt;w:semiHidden/&gt;&lt;w:rsid w:val="00BD3B54"/&gt;&lt;w:rPr&gt;&lt;w:rFonts w:ascii="Times New Roman" w:eastAsiaTheme="minorHAnsi" w:hAnsi="Times New Roman" w:cs="Arial"/&gt;&lt;w:sz w:val="16"/&gt;&lt;w:szCs w:val="16"/&gt;&lt;w:lang w:eastAsia="en-US"/&gt;&lt;/w:rPr&gt;&lt;/w:style&gt;&lt;w:style w:type="paragraph" w:styleId="E-mailSignature"&gt;&lt;w:name w:val="E-mail Signature"/&gt;&lt;w:basedOn w:val="Normal"/&gt;&lt;w:link w:val="E-mailSignatureChar"/&gt;&lt;w:uiPriority w:val="99"/&gt;&lt;w:semiHidden/&gt;&lt;w:rsid w:val="00BD3B54"/&gt;&lt;/w:style&gt;&lt;w:style w:type="character" w:customStyle="1" w:styleId="E-mailSignatureChar"&gt;&lt;w:name w:val="E-mail Signature Char"/&gt;&lt;w:basedOn w:val="DefaultParagraphFont"/&gt;&lt;w:link w:val="E-mailSignature"/&gt;&lt;w:uiPriority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w:type="character" w:styleId="Emphasis"&gt;&lt;w:name w:val="Emphasis"/&gt;&lt;w:basedOn w:val="DefaultParagraphFont"/&gt;&lt;w:uiPriority w:val="8"/&gt;&lt;w:semiHidden/&gt;&lt;w:rsid w:val="00BD3B54"/&gt;&lt;w:rPr&gt;&lt;w:i/&gt;&lt;w:iCs/&gt;&lt;/w:rPr&gt;&lt;/w:style&gt;&lt;w:style w:type="character" w:styleId="EndnoteReference"&gt;&lt;w:name w:val="endnote reference"/&gt;&lt;w:basedOn w:val="DefaultParagraphFont"/&gt;&lt;w:uiPriority w:val="13"/&gt;&lt;w:semiHidden/&gt;&lt;w:rsid w:val="00BD3B54"/&gt;&lt;w:rPr&gt;&lt;w:vertAlign w:val="superscript"/&gt;&lt;/w:rPr&gt;&lt;/w:style&gt;&lt;w:style w:type="paragraph" w:styleId="EndnoteText"&gt;&lt;w:name w:val="endnote text"/&gt;&lt;w:basedOn w:val="Normal"/&gt;&lt;w:link w:val="EndnoteTextChar"/&gt;&lt;w:uiPriority w:val="13"/&gt;&lt;w:semiHidden/&gt;&lt;w:qFormat/&gt;&lt;w:rsid w:val="00BD3B54"/&gt;&lt;w:pPr&gt;&lt;w:ind w:left="113" w:hanging="113"/&gt;&lt;/w:pPr&gt;&lt;/w:style&gt;&lt;w:style w:type="character" w:customStyle="1" w:styleId="EndnoteTextChar"&gt;&lt;w:name w:val="Endnote Text Char"/&gt;&lt;w:basedOn w:val="DefaultParagraphFont"/&gt;&lt;w:link w:val="EndnoteText"/&gt;&lt;w:uiPriority w:val="13"/&gt;&lt;w:semiHidden/&gt;&lt;w:rsid w:val="00BD3B54"/&gt;&lt;w:rPr&gt;&lt;w:rFonts w:ascii="Times New Roman" w:eastAsiaTheme="minorHAnsi" w:hAnsi="Times New Roman"/&gt;&lt;w:lang w:eastAsia="en-US"/&gt;&lt;/w:rPr&gt;&lt;/w:style&gt;&lt;w:style w:type="paragraph" w:styleId="EnvelopeAddress"&gt;&lt;w:name w:val="envelope address"/&gt;&lt;w:basedOn w:val="Normal"/&gt;&lt;w:uiPriority w:val="99"/&gt;&lt;w:semiHidden/&gt;&lt;w:rsid w:val="00BD3B54"/&gt;&lt;w:pPr&gt;&lt;w:framePr w:w="7920" w:h="1980" w:hRule="exact" w:hSpace="141" w:wrap="auto" w:hAnchor="page" w:xAlign="center" w:yAlign="bottom"/&gt;&lt;w:ind w:left="2880"/&gt;&lt;/w:pPr&gt;&lt;w:rPr&gt;&lt;w:rFonts w:eastAsiaTheme="majorEastAsia" w:cs="Arial"/&gt;&lt;/w:rPr&gt;&lt;/w:style&gt;&lt;w:style w:type="paragraph" w:styleId="EnvelopeReturn"&gt;&lt;w:name w:val="envelope return"/&gt;&lt;w:basedOn w:val="Normal"/&gt;&lt;w:uiPriority w:val="99"/&gt;&lt;w:semiHidden/&gt;&lt;w:rsid w:val="00BD3B54"/&gt;&lt;w:rPr&gt;&lt;w:rFonts w:eastAsiaTheme="majorEastAsia" w:cs="Arial"/&gt;&lt;/w:rPr&gt;&lt;/w:style&gt;&lt;w:style w:type="paragraph" w:customStyle="1" w:styleId="ExecutiveSummary"&gt;&lt;w:name w:val="Executive Summary"/&gt;&lt;w:next w:val="Normal"/&gt;&lt;w:qFormat/&gt;&lt;w:rsid w:val="00BD3B54"/&gt;&lt;w:pPr&gt;&lt;w:keepNext/&gt;&lt;w:spacing w:after="440"/&gt;&lt;w:outlineLvl w:val="0"/&gt;&lt;/w:pPr&gt;&lt;w:rPr&gt;&lt;w:color w:val="E31F2B"/&gt;&lt;w:sz w:val="40"/&gt;&lt;w:szCs w:val="40"/&gt;&lt;/w:rPr&gt;&lt;/w:style&gt;&lt;w:style w:type="character" w:styleId="FollowedHyperlink"&gt;&lt;w:name w:val="FollowedHyperlink"/&gt;&lt;w:basedOn w:val="DefaultParagraphFont"/&gt;&lt;w:uiPriority w:val="14"/&gt;&lt;w:semiHidden/&gt;&lt;w:rsid w:val="00BD3B54"/&gt;&lt;w:rPr&gt;&lt;w:color w:val="C9C9CA" w:themeColor="followedHyperlink"/&gt;&lt;w:u w:val="single"/&gt;&lt;/w:rPr&gt;&lt;/w:style&gt;&lt;w:style w:type="paragraph" w:styleId="Footer"&gt;&lt;w:name w:val="footer"/&gt;&lt;w:basedOn w:val="Normal"/&gt;&lt;w:link w:val="FooterChar"/&gt;&lt;w:uiPriority w:val="13"/&gt;&lt;w:semiHidden/&gt;&lt;w:rsid w:val="004803AD"/&gt;&lt;w:pPr&gt;&lt;w:spacing w:before="80" w:after="0"/&gt;&lt;/w:pPr&gt;&lt;w:rPr&gt;&lt;w:sz w:val="14"/&gt;&lt;/w:rPr&gt;&lt;/w:style&gt;&lt;w:style w:type="character" w:customStyle="1" w:styleId="FooterChar"&gt;&lt;w:name w:val="Footer Char"/&gt;&lt;w:basedOn w:val="DefaultParagraphFont"/&gt;&lt;w:link w:val="Footer"/&gt;&lt;w:uiPriority w:val="13"/&gt;&lt;w:semiHidden/&gt;&lt;w:rsid w:val="004803AD"/&gt;&lt;w:rPr&gt;&lt;w:rFonts w:ascii="Times New Roman" w:eastAsiaTheme="minorHAnsi" w:hAnsi="Times New Roman"/&gt;&lt;w:sz w:val="14"/&gt;&lt;w:lang w:eastAsia="en-US"/&gt;&lt;/w:rPr&gt;&lt;/w:style&gt;&lt;w:style w:type="paragraph" w:customStyle="1" w:styleId="Footer-PageNumber"&gt;&lt;w:name w:val="Footer - Page Number"/&gt;&lt;w:basedOn w:val="Footer"/&gt;&lt;w:next w:val="Footer"/&gt;&lt;w:uiPriority w:val="13"/&gt;&lt;w:semiHidden/&gt;&lt;w:rsid w:val="00BD3B54"/&gt;&lt;w:pPr&gt;&lt;w:jc w:val="right"/&gt;&lt;/w:pPr&gt;&lt;/w:style&gt;&lt;w:style w:type="character" w:styleId="FootnoteReference"&gt;&lt;w:name w:val="footnote reference"/&gt;&lt;w:basedOn w:val="DefaultParagraphFont"/&gt;&lt;w:uiPriority w:val="13"/&gt;&lt;w:semiHidden/&gt;&lt;w:rsid w:val="00BD3B54"/&gt;&lt;w:rPr&gt;&lt;w:vertAlign w:val="superscript"/&gt;&lt;/w:rPr&gt;&lt;/w:style&gt;&lt;w:style w:type="paragraph" w:styleId="FootnoteText"&gt;&lt;w:name w:val="footnote text"/&gt;&lt;w:basedOn w:val="Normal"/&gt;&lt;w:link w:val="FootnoteTextChar"/&gt;&lt;w:uiPriority w:val="13"/&gt;&lt;w:semiHidden/&gt;&lt;w:rsid w:val="00BD3B54"/&gt;&lt;w:pPr&gt;&lt;w:spacing w:line="200" w:lineRule="atLeast"/&gt;&lt;w:ind w:left="113" w:hanging="113"/&gt;&lt;/w:pPr&gt;&lt;w:rPr&gt;&lt;w:sz w:val="16"/&gt;&lt;/w:rPr&gt;&lt;/w:style&gt;&lt;w:style w:type="character" w:customStyle="1" w:styleId="FootnoteTextChar"&gt;&lt;w:name w:val="Footnote Text Char"/&gt;&lt;w:basedOn w:val="DefaultParagraphFont"/&gt;&lt;w:link w:val="FootnoteText"/&gt;&lt;w:uiPriority w:val="13"/&gt;&lt;w:semiHidden/&gt;&lt;w:rsid w:val="00BD3B54"/&gt;&lt;w:rPr&gt;&lt;w:rFonts w:ascii="Times New Roman" w:eastAsiaTheme="minorHAnsi" w:hAnsi="Times New Roman"/&gt;&lt;w:sz w:val="16"/&gt;&lt;w:lang w:eastAsia="en-US"/&gt;&lt;/w:rPr&gt;&lt;/w:style&gt;&lt;w:style w:type="paragraph" w:customStyle="1" w:styleId="FormText"&gt;&lt;w:name w:val="Form Text"/&gt;&lt;w:next w:val="Normal"/&gt;&lt;w:uiPriority w:val="19"/&gt;&lt;w:rsid w:val="00BD3B54"/&gt;&lt;w:pPr&gt;&lt;w:spacing w:before="56" w:after="56"/&gt;&lt;/w:pPr&gt;&lt;w:rPr&gt;&lt;w:rFonts w:ascii="Arial" w:hAnsi="Arial" w:cs="Times New Roman"/&gt;&lt;w:b/&gt;&lt;w:sz w:val="17"/&gt;&lt;w:lang w:eastAsia="en-GB"/&gt;&lt;/w:rPr&gt;&lt;/w:style&gt;&lt;w:style w:type="paragraph" w:customStyle="1" w:styleId="FormText-Red"&gt;&lt;w:name w:val="Form Text - Red"/&gt;&lt;w:basedOn w:val="FormText"/&gt;&lt;w:next w:val="FormUserText"/&gt;&lt;w:uiPriority w:val="19"/&gt;&lt;w:rsid w:val="00BD3B54"/&gt;&lt;w:rPr&gt;&lt;w:color w:val="E31F2B"/&gt;&lt;/w:rPr&gt;&lt;/w:style&gt;&lt;w:style w:type="paragraph" w:customStyle="1" w:styleId="FormTitle"&gt;&lt;w:name w:val="Form Title"/&gt;&lt;w:uiPriority w:val="19"/&gt;&lt;w:rsid w:val="00BD3B54"/&gt;&lt;w:rPr&gt;&lt;w:rFonts w:ascii="Times New Roman" w:eastAsia="Times New Roman" w:hAnsi="Times New Roman" w:cs="Times New Roman"/&gt;&lt;w:color w:val="E31F2B"/&gt;&lt;w:sz w:val="40"/&gt;&lt;w:szCs w:val="44"/&gt;&lt;w:lang w:eastAsia="en-US"/&gt;&lt;/w:rPr&gt;&lt;/w:style&gt;&lt;w:style w:type="paragraph" w:customStyle="1" w:styleId="FormUserText"&gt;&lt;w:name w:val="Form User Text"/&gt;&lt;w:uiPriority w:val="19"/&gt;&lt;w:rsid w:val="00BD3B54"/&gt;&lt;w:pPr&gt;&lt;w:spacing w:before="40"/&gt;&lt;/w:pPr&gt;&lt;/w:style&gt;&lt;w:style w:type="table" w:styleId="GridTable1Light"&gt;&lt;w:name w:val="Grid Table 1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w:color="A9A9AB" w:themeColor="text1" w:themeTint="66"/&gt;&lt;w:left w:val="single" w:sz="4" w:space="0" w:color="A9A9AB" w:themeColor="text1" w:themeTint="66"/&gt;&lt;w:bottom w:val="single" w:sz="4" w:space="0" w:color="A9A9AB" w:themeColor="text1" w:themeTint="66"/&gt;&lt;w:right w:val="single" w:sz="4" w:space="0" w:color="A9A9AB" w:themeColor="text1" w:themeTint="66"/&gt;&lt;w:insideH w:val="single" w:sz="4" w:space="0" w:color="A9A9AB" w:themeColor="text1" w:themeTint="66"/&gt;&lt;w:insideV w:val="single" w:sz="4" w:space="0" w:color="A9A9AB" w:themeColor="text1" w:themeTint="66"/&gt;&lt;/w:tblBorders&gt;&lt;/w:tblPr&gt;&lt;w:tblStylePr w:type="firstRow"&gt;&lt;w:rPr&gt;&lt;w:b/&gt;&lt;w:bCs/&gt;&lt;/w:rPr&gt;&lt;w:tblPr/&gt;&lt;w:tcPr&gt;&lt;w:tcBorders&gt;&lt;w:bottom w:val="single" w:sz="12"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w:val="double" w:sz="2"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w:styleId="GridTable1Light-Accent1"&gt;&lt;w:name w:val="Grid Table 1 Light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w:color="F5A5A8" w:themeColor="accent1" w:themeTint="66"/&gt;&lt;w:left w:val="single" w:sz="4" w:space="0" w:color="F5A5A8" w:themeColor="accent1" w:themeTint="66"/&gt;&lt;w:bottom w:val="single" w:sz="4" w:space="0" w:color="F5A5A8" w:themeColor="accent1" w:themeTint="66"/&gt;&lt;w:right w:val="single" w:sz="4" w:space="0" w:color="F5A5A8" w:themeColor="accent1" w:themeTint="66"/&gt;&lt;w:insideH w:val="single" w:sz="4" w:space="0" w:color="F5A5A8" w:themeColor="accent1" w:themeTint="66"/&gt;&lt;w:insideV w:val="single" w:sz="4" w:space="0" w:color="F5A5A8" w:themeColor="accent1" w:themeTint="66"/&gt;&lt;/w:tblBorders&gt;&lt;/w:tblPr&gt;&lt;w:tblStylePr w:type="firstRow"&gt;&lt;w:rPr&gt;&lt;w:b/&gt;&lt;w:bCs/&gt;&lt;/w:rPr&gt;&lt;w:tblPr/&gt;&lt;w:tcPr&gt;&lt;w:tcBorders&gt;&lt;w:bottom w:val="single" w:sz="12"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w:val="double" w:sz="2"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w:styleId="GridTable1Light-Accent2"&gt;&lt;w:name w:val="Grid Table 1 Light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w:color="D5ACD7" w:themeColor="accent2" w:themeTint="66"/&gt;&lt;w:left w:val="single" w:sz="4" w:space="0" w:color="D5ACD7" w:themeColor="accent2" w:themeTint="66"/&gt;&lt;w:bottom w:val="single" w:sz="4" w:space="0" w:color="D5ACD7" w:themeColor="accent2" w:themeTint="66"/&gt;&lt;w:right w:val="single" w:sz="4" w:space="0" w:color="D5ACD7" w:themeColor="accent2" w:themeTint="66"/&gt;&lt;w:insideH w:val="single" w:sz="4" w:space="0" w:color="D5ACD7" w:themeColor="accent2" w:themeTint="66"/&gt;&lt;w:insideV w:val="single" w:sz="4" w:space="0" w:color="D5ACD7" w:themeColor="accent2" w:themeTint="66"/&gt;&lt;/w:tblBorders&gt;&lt;/w:tblPr&gt;&lt;w:tblStylePr w:type="firstRow"&gt;&lt;w:rPr&gt;&lt;w:b/&gt;&lt;w:bCs/&gt;&lt;/w:rPr&gt;&lt;w:tblPr/&gt;&lt;w:tcPr&gt;&lt;w:tcBorders&gt;&lt;w:bottom w:val="single" w:sz="12"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w:val="double" w:sz="2"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w:styleId="GridTable1Light-Accent3"&gt;&lt;w:name w:val="Grid Table 1 Light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w:color="79B4FA" w:themeColor="accent3" w:themeTint="66"/&gt;&lt;w:left w:val="single" w:sz="4" w:space="0" w:color="79B4FA" w:themeColor="accent3" w:themeTint="66"/&gt;&lt;w:bottom w:val="single" w:sz="4" w:space="0" w:color="79B4FA" w:themeColor="accent3" w:themeTint="66"/&gt;&lt;w:right w:val="single" w:sz="4" w:space="0" w:color="79B4FA" w:themeColor="accent3" w:themeTint="66"/&gt;&lt;w:insideH w:val="single" w:sz="4" w:space="0" w:color="79B4FA" w:themeColor="accent3" w:themeTint="66"/&gt;&lt;w:insideV w:val="single" w:sz="4" w:space="0" w:color="79B4FA" w:themeColor="accent3" w:themeTint="66"/&gt;&lt;/w:tblBorders&gt;&lt;/w:tblPr&gt;&lt;w:tblStylePr w:type="firstRow"&gt;&lt;w:rPr&gt;&lt;w:b/&gt;&lt;w:bCs/&gt;&lt;/w:rPr&gt;&lt;w:tblPr/&gt;&lt;w:tcPr&gt;&lt;w:tcBorders&gt;&lt;w:bottom w:val="single" w:sz="12"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w:val="double" w:sz="2"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w:styleId="GridTable1Light-Accent4"&gt;&lt;w:name w:val="Grid Table 1 Light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w:color="B6D9DE" w:themeColor="accent4" w:themeTint="66"/&gt;&lt;w:left w:val="single" w:sz="4" w:space="0" w:color="B6D9DE" w:themeColor="accent4" w:themeTint="66"/&gt;&lt;w:bottom w:val="single" w:sz="4" w:space="0" w:color="B6D9DE" w:themeColor="accent4" w:themeTint="66"/&gt;&lt;w:right w:val="single" w:sz="4" w:space="0" w:color="B6D9DE" w:themeColor="accent4" w:themeTint="66"/&gt;&lt;w:insideH w:val="single" w:sz="4" w:space="0" w:color="B6D9DE" w:themeColor="accent4" w:themeTint="66"/&gt;&lt;w:insideV w:val="single" w:sz="4" w:space="0" w:color="B6D9DE" w:themeColor="accent4" w:themeTint="66"/&gt;&lt;/w:tblBorders&gt;&lt;/w:tblPr&gt;&lt;w:tblStylePr w:type="firstRow"&gt;&lt;w:rPr&gt;&lt;w:b/&gt;&lt;w:bCs/&gt;&lt;/w:rPr&gt;&lt;w:tblPr/&gt;&lt;w:tcPr&gt;&lt;w:tcBorders&gt;&lt;w:bottom w:val="single" w:sz="12"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w:val="double" w:sz="2"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w:styleId="GridTable1Light-Accent5"&gt;&lt;w:name w:val="Grid Table 1 Light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w:color="EEB5D1" w:themeColor="accent5" w:themeTint="66"/&gt;&lt;w:left w:val="single" w:sz="4" w:space="0" w:color="EEB5D1" w:themeColor="accent5" w:themeTint="66"/&gt;&lt;w:bottom w:val="single" w:sz="4" w:space="0" w:color="EEB5D1" w:themeColor="accent5" w:themeTint="66"/&gt;&lt;w:right w:val="single" w:sz="4" w:space="0" w:color="EEB5D1" w:themeColor="accent5" w:themeTint="66"/&gt;&lt;w:insideH w:val="single" w:sz="4" w:space="0" w:color="EEB5D1" w:themeColor="accent5" w:themeTint="66"/&gt;&lt;w:insideV w:val="single" w:sz="4" w:space="0" w:color="EEB5D1" w:themeColor="accent5" w:themeTint="66"/&gt;&lt;/w:tblBorders&gt;&lt;/w:tblPr&gt;&lt;w:tblStylePr w:type="firstRow"&gt;&lt;w:rPr&gt;&lt;w:b/&gt;&lt;w:bCs/&gt;&lt;/w:rPr&gt;&lt;w:tblPr/&gt;&lt;w:tcPr&gt;&lt;w:tcBorders&gt;&lt;w:bottom w:val="single" w:sz="12"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w:val="double" w:sz="2"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w:styleId="GridTable1Light-Accent6"&gt;&lt;w:name w:val="Grid Table 1 Light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w:color="ABDCA2" w:themeColor="accent6" w:themeTint="66"/&gt;&lt;w:left w:val="single" w:sz="4" w:space="0" w:color="ABDCA2" w:themeColor="accent6" w:themeTint="66"/&gt;&lt;w:bottom w:val="single" w:sz="4" w:space="0" w:color="ABDCA2" w:themeColor="accent6" w:themeTint="66"/&gt;&lt;w:right w:val="single" w:sz="4" w:space="0" w:color="ABDCA2" w:themeColor="accent6" w:themeTint="66"/&gt;&lt;w:insideH w:val="single" w:sz="4" w:space="0" w:color="ABDCA2" w:themeColor="accent6" w:themeTint="66"/&gt;&lt;w:insideV w:val="single" w:sz="4" w:space="0" w:color="ABDCA2" w:themeColor="accent6" w:themeTint="66"/&gt;&lt;/w:tblBorders&gt;&lt;/w:tblPr&gt;&lt;w:tblStylePr w:type="firstRow"&gt;&lt;w:rPr&gt;&lt;w:b/&gt;&lt;w:bCs/&gt;&lt;/w:rPr&gt;&lt;w:tblPr/&gt;&lt;w:tcPr&gt;&lt;w:tcBorders&gt;&lt;w:bottom w:val="single" w:sz="12"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w:val="double" w:sz="2"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w:styleId="GridTable2"&gt;&lt;w:name w:val="Grid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w:color="7F7F82" w:themeColor="text1" w:themeTint="99"/&gt;&lt;w:bottom w:val="single" w:sz="2" w:space="0" w:color="7F7F82" w:themeColor="text1" w:themeTint="99"/&gt;&lt;w:insideH w:val="single" w:sz="2" w:space="0" w:color="7F7F82" w:themeColor="text1" w:themeTint="99"/&gt;&lt;w:insideV w:val="single" w:sz="2"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w:color="7F7F82" w:themeColor="text1"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w:color="7F7F82" w:themeColor="text1"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w:styleId="GridTable2-Accent1"&gt;&lt;w:name w:val="Grid Table 2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w:color="F0787D" w:themeColor="accent1" w:themeTint="99"/&gt;&lt;w:bottom w:val="single" w:sz="2" w:space="0" w:color="F0787D" w:themeColor="accent1" w:themeTint="99"/&gt;&lt;w:insideH w:val="single" w:sz="2" w:space="0" w:color="F0787D" w:themeColor="accent1" w:themeTint="99"/&gt;&lt;w:insideV w:val="single" w:sz="2"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w:color="F0787D" w:themeColor="accent1"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w:color="F0787D" w:themeColor="accent1"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w:styleId="GridTable2-Accent2"&gt;&lt;w:name w:val="Grid Table 2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w:color="C083C3" w:themeColor="accent2" w:themeTint="99"/&gt;&lt;w:bottom w:val="single" w:sz="2" w:space="0" w:color="C083C3" w:themeColor="accent2" w:themeTint="99"/&gt;&lt;w:insideH w:val="single" w:sz="2" w:space="0" w:color="C083C3" w:themeColor="accent2" w:themeTint="99"/&gt;&lt;w:insideV w:val="single" w:sz="2"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w:color="C083C3" w:themeColor="accent2"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w:color="C083C3" w:themeColor="accent2"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w:styleId="GridTable2-Accent3"&gt;&lt;w:name w:val="Grid Table 2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w:color="368EF8" w:themeColor="accent3" w:themeTint="99"/&gt;&lt;w:bottom w:val="single" w:sz="2" w:space="0" w:color="368EF8" w:themeColor="accent3" w:themeTint="99"/&gt;&lt;w:insideH w:val="single" w:sz="2" w:space="0" w:color="368EF8" w:themeColor="accent3" w:themeTint="99"/&gt;&lt;w:insideV w:val="single" w:sz="2"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w:color="368EF8" w:themeColor="accent3"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w:color="368EF8" w:themeColor="accent3"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w:styleId="GridTable2-Accent4"&gt;&lt;w:name w:val="Grid Table 2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w:color="92C6CD" w:themeColor="accent4" w:themeTint="99"/&gt;&lt;w:bottom w:val="single" w:sz="2" w:space="0" w:color="92C6CD" w:themeColor="accent4" w:themeTint="99"/&gt;&lt;w:insideH w:val="single" w:sz="2" w:space="0" w:color="92C6CD" w:themeColor="accent4" w:themeTint="99"/&gt;&lt;w:insideV w:val="single" w:sz="2"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w:color="92C6CD" w:themeColor="accent4"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w:color="92C6CD" w:themeColor="accent4"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w:styleId="GridTable2-Accent5"&gt;&lt;w:name w:val="Grid Table 2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w:color="E691BA" w:themeColor="accent5" w:themeTint="99"/&gt;&lt;w:bottom w:val="single" w:sz="2" w:space="0" w:color="E691BA" w:themeColor="accent5" w:themeTint="99"/&gt;&lt;w:insideH w:val="single" w:sz="2" w:space="0" w:color="E691BA" w:themeColor="accent5" w:themeTint="99"/&gt;&lt;w:insideV w:val="single" w:sz="2"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w:color="E691BA" w:themeColor="accent5"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w:color="E691BA" w:themeColor="accent5"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w:styleId="GridTable2-Accent6"&gt;&lt;w:name w:val="Grid Table 2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w:color="81CA74" w:themeColor="accent6" w:themeTint="99"/&gt;&lt;w:bottom w:val="single" w:sz="2" w:space="0" w:color="81CA74" w:themeColor="accent6" w:themeTint="99"/&gt;&lt;w:insideH w:val="single" w:sz="2" w:space="0" w:color="81CA74" w:themeColor="accent6" w:themeTint="99"/&gt;&lt;w:insideV w:val="single" w:sz="2"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w:color="81CA74" w:themeColor="accent6"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w:color="81CA74" w:themeColor="accent6"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w:styleId="GridTable3"&gt;&lt;w:name w:val="Grid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w:type="neCell"&gt;&lt;w:tblPr/&gt;&lt;w:tcPr&gt;&lt;w:tcBorders&gt;&lt;w:bottom w:val="single" w:sz="4" w:space="0" w:color="7F7F82" w:themeColor="text1" w:themeTint="99"/&gt;&lt;/w:tcBorders&gt;&lt;/w:tcPr&gt;&lt;/w:tblStylePr&gt;&lt;w:tblStylePr w:type="nwCell"&gt;&lt;w:tblPr/&gt;&lt;w:tcPr&gt;&lt;w:tcBorders&gt;&lt;w:bottom w:val="single" w:sz="4" w:space="0" w:color="7F7F82" w:themeColor="text1" w:themeTint="99"/&gt;&lt;/w:tcBorders&gt;&lt;/w:tcPr&gt;&lt;/w:tblStylePr&gt;&lt;w:tblStylePr w:type="seCell"&gt;&lt;w:tblPr/&gt;&lt;w:tcPr&gt;&lt;w:tcBorders&gt;&lt;w:top w:val="single" w:sz="4" w:space="0" w:color="7F7F82" w:themeColor="text1" w:themeTint="99"/&gt;&lt;/w:tcBorders&gt;&lt;/w:tcPr&gt;&lt;/w:tblStylePr&gt;&lt;w:tblStylePr w:type="swCell"&gt;&lt;w:tblPr/&gt;&lt;w:tcPr&gt;&lt;w:tcBorders&gt;&lt;w:top w:val="single" w:sz="4" w:space="0" w:color="7F7F82" w:themeColor="text1" w:themeTint="99"/&gt;&lt;/w:tcBorders&gt;&lt;/w:tcPr&gt;&lt;/w:tblStylePr&gt;&lt;/w:style&gt;&lt;w:style w:type="table" w:styleId="GridTable3-Accent1"&gt;&lt;w:name w:val="Grid Table 3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w:type="neCell"&gt;&lt;w:tblPr/&gt;&lt;w:tcPr&gt;&lt;w:tcBorders&gt;&lt;w:bottom w:val="single" w:sz="4" w:space="0" w:color="F0787D" w:themeColor="accent1" w:themeTint="99"/&gt;&lt;/w:tcBorders&gt;&lt;/w:tcPr&gt;&lt;/w:tblStylePr&gt;&lt;w:tblStylePr w:type="nwCell"&gt;&lt;w:tblPr/&gt;&lt;w:tcPr&gt;&lt;w:tcBorders&gt;&lt;w:bottom w:val="single" w:sz="4" w:space="0" w:color="F0787D" w:themeColor="accent1" w:themeTint="99"/&gt;&lt;/w:tcBorders&gt;&lt;/w:tcPr&gt;&lt;/w:tblStylePr&gt;&lt;w:tblStylePr w:type="seCell"&gt;&lt;w:tblPr/&gt;&lt;w:tcPr&gt;&lt;w:tcBorders&gt;&lt;w:top w:val="single" w:sz="4" w:space="0" w:color="F0787D" w:themeColor="accent1" w:themeTint="99"/&gt;&lt;/w:tcBorders&gt;&lt;/w:tcPr&gt;&lt;/w:tblStylePr&gt;&lt;w:tblStylePr w:type="swCell"&gt;&lt;w:tblPr/&gt;&lt;w:tcPr&gt;&lt;w:tcBorders&gt;&lt;w:top w:val="single" w:sz="4" w:space="0" w:color="F0787D" w:themeColor="accent1" w:themeTint="99"/&gt;&lt;/w:tcBorders&gt;&lt;/w:tcPr&gt;&lt;/w:tblStylePr&gt;&lt;/w:style&gt;&lt;w:style w:type="table" w:styleId="GridTable3-Accent2"&gt;&lt;w:name w:val="Grid Table 3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w:type="neCell"&gt;&lt;w:tblPr/&gt;&lt;w:tcPr&gt;&lt;w:tcBorders&gt;&lt;w:bottom w:val="single" w:sz="4" w:space="0" w:color="C083C3" w:themeColor="accent2" w:themeTint="99"/&gt;&lt;/w:tcBorders&gt;&lt;/w:tcPr&gt;&lt;/w:tblStylePr&gt;&lt;w:tblStylePr w:type="nwCell"&gt;&lt;w:tblPr/&gt;&lt;w:tcPr&gt;&lt;w:tcBorders&gt;&lt;w:bottom w:val="single" w:sz="4" w:space="0" w:color="C083C3" w:themeColor="accent2" w:themeTint="99"/&gt;&lt;/w:tcBorders&gt;&lt;/w:tcPr&gt;&lt;/w:tblStylePr&gt;&lt;w:tblStylePr w:type="seCell"&gt;&lt;w:tblPr/&gt;&lt;w:tcPr&gt;&lt;w:tcBorders&gt;&lt;w:top w:val="single" w:sz="4" w:space="0" w:color="C083C3" w:themeColor="accent2" w:themeTint="99"/&gt;&lt;/w:tcBorders&gt;&lt;/w:tcPr&gt;&lt;/w:tblStylePr&gt;&lt;w:tblStylePr w:type="swCell"&gt;&lt;w:tblPr/&gt;&lt;w:tcPr&gt;&lt;w:tcBorders&gt;&lt;w:top w:val="single" w:sz="4" w:space="0" w:color="C083C3" w:themeColor="accent2" w:themeTint="99"/&gt;&lt;/w:tcBorders&gt;&lt;/w:tcPr&gt;&lt;/w:tblStylePr&gt;&lt;/w:style&gt;&lt;w:style w:type="table" w:styleId="GridTable3-Accent3"&gt;&lt;w:name w:val="Grid Table 3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w:type="neCell"&gt;&lt;w:tblPr/&gt;&lt;w:tcPr&gt;&lt;w:tcBorders&gt;&lt;w:bottom w:val="single" w:sz="4" w:space="0" w:color="368EF8" w:themeColor="accent3" w:themeTint="99"/&gt;&lt;/w:tcBorders&gt;&lt;/w:tcPr&gt;&lt;/w:tblStylePr&gt;&lt;w:tblStylePr w:type="nwCell"&gt;&lt;w:tblPr/&gt;&lt;w:tcPr&gt;&lt;w:tcBorders&gt;&lt;w:bottom w:val="single" w:sz="4" w:space="0" w:color="368EF8" w:themeColor="accent3" w:themeTint="99"/&gt;&lt;/w:tcBorders&gt;&lt;/w:tcPr&gt;&lt;/w:tblStylePr&gt;&lt;w:tblStylePr w:type="seCell"&gt;&lt;w:tblPr/&gt;&lt;w:tcPr&gt;&lt;w:tcBorders&gt;&lt;w:top w:val="single" w:sz="4" w:space="0" w:color="368EF8" w:themeColor="accent3" w:themeTint="99"/&gt;&lt;/w:tcBorders&gt;&lt;/w:tcPr&gt;&lt;/w:tblStylePr&gt;&lt;w:tblStylePr w:type="swCell"&gt;&lt;w:tblPr/&gt;&lt;w:tcPr&gt;&lt;w:tcBorders&gt;&lt;w:top w:val="single" w:sz="4" w:space="0" w:color="368EF8" w:themeColor="accent3" w:themeTint="99"/&gt;&lt;/w:tcBorders&gt;&lt;/w:tcPr&gt;&lt;/w:tblStylePr&gt;&lt;/w:style&gt;&lt;w:style w:type="table" w:styleId="GridTable3-Accent4"&gt;&lt;w:name w:val="Grid Table 3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w:type="neCell"&gt;&lt;w:tblPr/&gt;&lt;w:tcPr&gt;&lt;w:tcBorders&gt;&lt;w:bottom w:val="single" w:sz="4" w:space="0" w:color="92C6CD" w:themeColor="accent4" w:themeTint="99"/&gt;&lt;/w:tcBorders&gt;&lt;/w:tcPr&gt;&lt;/w:tblStylePr&gt;&lt;w:tblStylePr w:type="nwCell"&gt;&lt;w:tblPr/&gt;&lt;w:tcPr&gt;&lt;w:tcBorders&gt;&lt;w:bottom w:val="single" w:sz="4" w:space="0" w:color="92C6CD" w:themeColor="accent4" w:themeTint="99"/&gt;&lt;/w:tcBorders&gt;&lt;/w:tcPr&gt;&lt;/w:tblStylePr&gt;&lt;w:tblStylePr w:type="seCell"&gt;&lt;w:tblPr/&gt;&lt;w:tcPr&gt;&lt;w:tcBorders&gt;&lt;w:top w:val="single" w:sz="4" w:space="0" w:color="92C6CD" w:themeColor="accent4" w:themeTint="99"/&gt;&lt;/w:tcBorders&gt;&lt;/w:tcPr&gt;&lt;/w:tblStylePr&gt;&lt;w:tblStylePr w:type="swCell"&gt;&lt;w:tblPr/&gt;&lt;w:tcPr&gt;&lt;w:tcBorders&gt;&lt;w:top w:val="single" w:sz="4" w:space="0" w:color="92C6CD" w:themeColor="accent4" w:themeTint="99"/&gt;&lt;/w:tcBorders&gt;&lt;/w:tcPr&gt;&lt;/w:tblStylePr&gt;&lt;/w:style&gt;&lt;w:style w:type="table" w:styleId="GridTable3-Accent5"&gt;&lt;w:name w:val="Grid Table 3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w:type="neCell"&gt;&lt;w:tblPr/&gt;&lt;w:tcPr&gt;&lt;w:tcBorders&gt;&lt;w:bottom w:val="single" w:sz="4" w:space="0" w:color="E691BA" w:themeColor="accent5" w:themeTint="99"/&gt;&lt;/w:tcBorders&gt;&lt;/w:tcPr&gt;&lt;/w:tblStylePr&gt;&lt;w:tblStylePr w:type="nwCell"&gt;&lt;w:tblPr/&gt;&lt;w:tcPr&gt;&lt;w:tcBorders&gt;&lt;w:bottom w:val="single" w:sz="4" w:space="0" w:color="E691BA" w:themeColor="accent5" w:themeTint="99"/&gt;&lt;/w:tcBorders&gt;&lt;/w:tcPr&gt;&lt;/w:tblStylePr&gt;&lt;w:tblStylePr w:type="seCell"&gt;&lt;w:tblPr/&gt;&lt;w:tcPr&gt;&lt;w:tcBorders&gt;&lt;w:top w:val="single" w:sz="4" w:space="0" w:color="E691BA" w:themeColor="accent5" w:themeTint="99"/&gt;&lt;/w:tcBorders&gt;&lt;/w:tcPr&gt;&lt;/w:tblStylePr&gt;&lt;w:tblStylePr w:type="swCell"&gt;&lt;w:tblPr/&gt;&lt;w:tcPr&gt;&lt;w:tcBorders&gt;&lt;w:top w:val="single" w:sz="4" w:space="0" w:color="E691BA" w:themeColor="accent5" w:themeTint="99"/&gt;&lt;/w:tcBorders&gt;&lt;/w:tcPr&gt;&lt;/w:tblStylePr&gt;&lt;/w:style&gt;&lt;w:style w:type="table" w:styleId="GridTable3-Accent6"&gt;&lt;w:name w:val="Grid Table 3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w:type="neCell"&gt;&lt;w:tblPr/&gt;&lt;w:tcPr&gt;&lt;w:tcBorders&gt;&lt;w:bottom w:val="single" w:sz="4" w:space="0" w:color="81CA74" w:themeColor="accent6" w:themeTint="99"/&gt;&lt;/w:tcBorders&gt;&lt;/w:tcPr&gt;&lt;/w:tblStylePr&gt;&lt;w:tblStylePr w:type="nwCell"&gt;&lt;w:tblPr/&gt;&lt;w:tcPr&gt;&lt;w:tcBorders&gt;&lt;w:bottom w:val="single" w:sz="4" w:space="0" w:color="81CA74" w:themeColor="accent6" w:themeTint="99"/&gt;&lt;/w:tcBorders&gt;&lt;/w:tcPr&gt;&lt;/w:tblStylePr&gt;&lt;w:tblStylePr w:type="seCell"&gt;&lt;w:tblPr/&gt;&lt;w:tcPr&gt;&lt;w:tcBorders&gt;&lt;w:top w:val="single" w:sz="4" w:space="0" w:color="81CA74" w:themeColor="accent6" w:themeTint="99"/&gt;&lt;/w:tcBorders&gt;&lt;/w:tcPr&gt;&lt;/w:tblStylePr&gt;&lt;w:tblStylePr w:type="swCell"&gt;&lt;w:tblPr/&gt;&lt;w:tcPr&gt;&lt;w:tcBorders&gt;&lt;w:top w:val="single" w:sz="4" w:space="0" w:color="81CA74" w:themeColor="accent6" w:themeTint="99"/&gt;&lt;/w:tcBorders&gt;&lt;/w:tcPr&gt;&lt;/w:tblStylePr&gt;&lt;/w:style&gt;&lt;w:style w:type="table" w:styleId="GridTable4"&gt;&lt;w:name w:val="Grid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w:val="nil"/&gt;&lt;w:insideV w:val="nil"/&gt;&lt;/w:tcBorders&gt;&lt;w:shd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w:styleId="GridTable4-Accent1"&gt;&lt;w:name w:val="Grid Table 4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w:val="nil"/&gt;&lt;w:insideV w:val="nil"/&gt;&lt;/w:tcBorders&gt;&lt;w:shd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w:styleId="GridTable4-Accent2"&gt;&lt;w:name w:val="Grid Table 4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w:val="nil"/&gt;&lt;w:insideV w:val="nil"/&gt;&lt;/w:tcBorders&gt;&lt;w:shd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w:styleId="GridTable4-Accent3"&gt;&lt;w:name w:val="Grid Table 4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w:val="nil"/&gt;&lt;w:insideV w:val="nil"/&gt;&lt;/w:tcBorders&gt;&lt;w:shd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w:styleId="GridTable4-Accent4"&gt;&lt;w:name w:val="Grid Table 4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w:val="nil"/&gt;&lt;w:insideV w:val="nil"/&gt;&lt;/w:tcBorders&gt;&lt;w:shd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w:styleId="GridTable4-Accent5"&gt;&lt;w:name w:val="Grid Table 4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w:val="nil"/&gt;&lt;w:insideV w:val="nil"/&gt;&lt;/w:tcBorders&gt;&lt;w:shd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w:styleId="GridTable4-Accent6"&gt;&lt;w:name w:val="Grid Table 4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w:val="nil"/&gt;&lt;w:insideV w:val="nil"/&gt;&lt;/w:tcBorders&gt;&lt;w:shd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w:styleId="GridTable5Dark"&gt;&lt;w:name w:val="Grid Table 5 Dark"/&gt;&lt;w:basedOn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w:fill="D4D4D5" w:themeFill="text1"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w:fill="2C2C2D" w:themeFill="text1"/&gt;&lt;/w:tcPr&gt;&lt;/w:tblStylePr&gt;&lt;w:tblStylePr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w:fill="2C2C2D" w:themeFill="text1"/&gt;&lt;/w:tcPr&gt;&lt;/w:tblStylePr&gt;&lt;w:tblStylePr w:type="band1Vert"&gt;&lt;w:tblPr/&gt;&lt;w:tcPr&gt;&lt;w:shd w:val="clear" w:color="auto" w:fill="A9A9AB" w:themeFill="text1" w:themeFillTint="66"/&gt;&lt;/w:tcPr&gt;&lt;/w:tblStylePr&gt;&lt;w:tblStylePr w:type="band1Horz"&gt;&lt;w:tblPr/&gt;&lt;w:tcPr&gt;&lt;w:shd w:val="clear" w:color="auto" w:fill="A9A9AB" w:themeFill="text1" w:themeFillTint="66"/&gt;&lt;/w:tcPr&gt;&lt;/w:tblStylePr&gt;&lt;/w:style&gt;&lt;w:style w:type="table" w:styleId="GridTable5Dark-Accent1"&gt;&lt;w:name w:val="Grid Table 5 Dark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w:fill="FAD2D3" w:themeFill="accent1"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w:fill="E61E28" w:themeFill="accent1"/&gt;&lt;/w:tcPr&gt;&lt;/w:tblStylePr&gt;&lt;w:tblStylePr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w:fill="E61E28" w:themeFill="accent1"/&gt;&lt;/w:tcPr&gt;&lt;/w:tblStylePr&gt;&lt;w:tblStylePr w:type="band1Vert"&gt;&lt;w:tblPr/&gt;&lt;w:tcPr&gt;&lt;w:shd w:val="clear" w:color="auto" w:fill="F5A5A8" w:themeFill="accent1" w:themeFillTint="66"/&gt;&lt;/w:tcPr&gt;&lt;/w:tblStylePr&gt;&lt;w:tblStylePr w:type="band1Horz"&gt;&lt;w:tblPr/&gt;&lt;w:tcPr&gt;&lt;w:shd w:val="clear" w:color="auto" w:fill="F5A5A8" w:themeFill="accent1" w:themeFillTint="66"/&gt;&lt;/w:tcPr&gt;&lt;/w:tblStylePr&gt;&lt;/w:style&gt;&lt;w:style w:type="table" w:styleId="GridTable5Dark-Accent2"&gt;&lt;w:name w:val="Grid Table 5 Dark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w:fill="EAD5EB" w:themeFill="accent2"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w:fill="88438B" w:themeFill="accent2"/&gt;&lt;/w:tcPr&gt;&lt;/w:tblStylePr&gt;&lt;w:tblStylePr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w:fill="88438B" w:themeFill="accent2"/&gt;&lt;/w:tcPr&gt;&lt;/w:tblStylePr&gt;&lt;w:tblStylePr w:type="band1Vert"&gt;&lt;w:tblPr/&gt;&lt;w:tcPr&gt;&lt;w:shd w:val="clear" w:color="auto" w:fill="D5ACD7" w:themeFill="accent2" w:themeFillTint="66"/&gt;&lt;/w:tcPr&gt;&lt;/w:tblStylePr&gt;&lt;w:tblStylePr w:type="band1Horz"&gt;&lt;w:tblPr/&gt;&lt;w:tcPr&gt;&lt;w:shd w:val="clear" w:color="auto" w:fill="D5ACD7" w:themeFill="accent2" w:themeFillTint="66"/&gt;&lt;/w:tcPr&gt;&lt;/w:tblStylePr&gt;&lt;/w:style&gt;&lt;w:style w:type="table" w:styleId="GridTable5Dark-Accent3"&gt;&lt;w:name w:val="Grid Table 5 Dark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w:fill="BCD9FD" w:themeFill="accent3"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w:fill="054CA1" w:themeFill="accent3"/&gt;&lt;/w:tcPr&gt;&lt;/w:tblStylePr&gt;&lt;w:tblStylePr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w:fill="054CA1" w:themeFill="accent3"/&gt;&lt;/w:tcPr&gt;&lt;/w:tblStylePr&gt;&lt;w:tblStylePr w:type="band1Vert"&gt;&lt;w:tblPr/&gt;&lt;w:tcPr&gt;&lt;w:shd w:val="clear" w:color="auto" w:fill="79B4FA" w:themeFill="accent3" w:themeFillTint="66"/&gt;&lt;/w:tcPr&gt;&lt;/w:tblStylePr&gt;&lt;w:tblStylePr w:type="band1Horz"&gt;&lt;w:tblPr/&gt;&lt;w:tcPr&gt;&lt;w:shd w:val="clear" w:color="auto" w:fill="79B4FA" w:themeFill="accent3" w:themeFillTint="66"/&gt;&lt;/w:tcPr&gt;&lt;/w:tblStylePr&gt;&lt;/w:style&gt;&lt;w:style w:type="table" w:styleId="GridTable5Dark-Accent4"&gt;&lt;w:name w:val="Grid Table 5 Dark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w:fill="DAECEE" w:themeFill="accent4"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w:fill="4D9EA9" w:themeFill="accent4"/&gt;&lt;/w:tcPr&gt;&lt;/w:tblStylePr&gt;&lt;w:tblStylePr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w:fill="4D9EA9" w:themeFill="accent4"/&gt;&lt;/w:tcPr&gt;&lt;/w:tblStylePr&gt;&lt;w:tblStylePr w:type="band1Vert"&gt;&lt;w:tblPr/&gt;&lt;w:tcPr&gt;&lt;w:shd w:val="clear" w:color="auto" w:fill="B6D9DE" w:themeFill="accent4" w:themeFillTint="66"/&gt;&lt;/w:tcPr&gt;&lt;/w:tblStylePr&gt;&lt;w:tblStylePr w:type="band1Horz"&gt;&lt;w:tblPr/&gt;&lt;w:tcPr&gt;&lt;w:shd w:val="clear" w:color="auto" w:fill="B6D9DE" w:themeFill="accent4" w:themeFillTint="66"/&gt;&lt;/w:tcPr&gt;&lt;/w:tblStylePr&gt;&lt;/w:style&gt;&lt;w:style w:type="table" w:styleId="GridTable5Dark-Accent5"&gt;&lt;w:name w:val="Grid Table 5 Dark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w:fill="F6DAE8" w:themeFill="accent5"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w:fill="D6488E" w:themeFill="accent5"/&gt;&lt;/w:tcPr&gt;&lt;/w:tblStylePr&gt;&lt;w:tblStylePr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w:fill="D6488E" w:themeFill="accent5"/&gt;&lt;/w:tcPr&gt;&lt;/w:tblStylePr&gt;&lt;w:tblStylePr w:type="band1Vert"&gt;&lt;w:tblPr/&gt;&lt;w:tcPr&gt;&lt;w:shd w:val="clear" w:color="auto" w:fill="EEB5D1" w:themeFill="accent5" w:themeFillTint="66"/&gt;&lt;/w:tcPr&gt;&lt;/w:tblStylePr&gt;&lt;w:tblStylePr w:type="band1Horz"&gt;&lt;w:tblPr/&gt;&lt;w:tcPr&gt;&lt;w:shd w:val="clear" w:color="auto" w:fill="EEB5D1" w:themeFill="accent5" w:themeFillTint="66"/&gt;&lt;/w:tcPr&gt;&lt;/w:tblStylePr&gt;&lt;/w:style&gt;&lt;w:style w:type="table" w:styleId="GridTable5Dark-Accent6"&gt;&lt;w:name w:val="Grid Table 5 Dark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w:fill="D5EDD0" w:themeFill="accent6"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w:fill="428B35" w:themeFill="accent6"/&gt;&lt;/w:tcPr&gt;&lt;/w:tblStylePr&gt;&lt;w:tblStylePr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w:fill="428B35" w:themeFill="accent6"/&gt;&lt;/w:tcPr&gt;&lt;/w:tblStylePr&gt;&lt;w:tblStylePr w:type="band1Vert"&gt;&lt;w:tblPr/&gt;&lt;w:tcPr&gt;&lt;w:shd w:val="clear" w:color="auto" w:fill="ABDCA2" w:themeFill="accent6" w:themeFillTint="66"/&gt;&lt;/w:tcPr&gt;&lt;/w:tblStylePr&gt;&lt;w:tblStylePr w:type="band1Horz"&gt;&lt;w:tblPr/&gt;&lt;w:tcPr&gt;&lt;w:shd w:val="clear" w:color="auto" w:fill="ABDCA2" w:themeFill="accent6" w:themeFillTint="66"/&gt;&lt;/w:tcPr&gt;&lt;/w:tblStylePr&gt;&lt;/w:style&gt;&lt;w:style w:type="table" w:styleId="GridTable6Colorful"&gt;&lt;w:name w:val="Grid Table 6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w:type="firstRow"&gt;&lt;w:rPr&gt;&lt;w:b/&gt;&lt;w:bCs/&gt;&lt;/w:rPr&gt;&lt;w:tblPr/&gt;&lt;w:tcPr&gt;&lt;w:tcBorders&gt;&lt;w:bottom w:val="single" w:sz="12"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w:val="double"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w:styleId="GridTable6Colorful-Accent1"&gt;&lt;w:name w:val="Grid Table 6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w:type="firstRow"&gt;&lt;w:rPr&gt;&lt;w:b/&gt;&lt;w:bCs/&gt;&lt;/w:rPr&gt;&lt;w:tblPr/&gt;&lt;w:tcPr&gt;&lt;w:tcBorders&gt;&lt;w:bottom w:val="single" w:sz="12"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w:val="double"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w:styleId="GridTable6Colorful-Accent2"&gt;&lt;w:name w:val="Grid Table 6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w:type="firstRow"&gt;&lt;w:rPr&gt;&lt;w:b/&gt;&lt;w:bCs/&gt;&lt;/w:rPr&gt;&lt;w:tblPr/&gt;&lt;w:tcPr&gt;&lt;w:tcBorders&gt;&lt;w:bottom w:val="single" w:sz="12"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w:val="double"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w:styleId="GridTable6Colorful-Accent3"&gt;&lt;w:name w:val="Grid Table 6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w:type="firstRow"&gt;&lt;w:rPr&gt;&lt;w:b/&gt;&lt;w:bCs/&gt;&lt;/w:rPr&gt;&lt;w:tblPr/&gt;&lt;w:tcPr&gt;&lt;w:tcBorders&gt;&lt;w:bottom w:val="single" w:sz="12"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w:val="double"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w:styleId="GridTable6Colorful-Accent4"&gt;&lt;w:name w:val="Grid Table 6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w:type="firstRow"&gt;&lt;w:rPr&gt;&lt;w:b/&gt;&lt;w:bCs/&gt;&lt;/w:rPr&gt;&lt;w:tblPr/&gt;&lt;w:tcPr&gt;&lt;w:tcBorders&gt;&lt;w:bottom w:val="single" w:sz="12"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w:val="double"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w:styleId="GridTable6Colorful-Accent5"&gt;&lt;w:name w:val="Grid Table 6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w:type="firstRow"&gt;&lt;w:rPr&gt;&lt;w:b/&gt;&lt;w:bCs/&gt;&lt;/w:rPr&gt;&lt;w:tblPr/&gt;&lt;w:tcPr&gt;&lt;w:tcBorders&gt;&lt;w:bottom w:val="single" w:sz="12"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w:val="double"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w:styleId="GridTable6Colorful-Accent6"&gt;&lt;w:name w:val="Grid Table 6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w:type="firstRow"&gt;&lt;w:rPr&gt;&lt;w:b/&gt;&lt;w:bCs/&gt;&lt;/w:rPr&gt;&lt;w:tblPr/&gt;&lt;w:tcPr&gt;&lt;w:tcBorders&gt;&lt;w:bottom w:val="single" w:sz="12"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w:val="double"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w:styleId="GridTable7Colorful"&gt;&lt;w:name w:val="Grid Table 7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w:type="neCell"&gt;&lt;w:tblPr/&gt;&lt;w:tcPr&gt;&lt;w:tcBorders&gt;&lt;w:bottom w:val="single" w:sz="4" w:space="0" w:color="7F7F82" w:themeColor="text1" w:themeTint="99"/&gt;&lt;/w:tcBorders&gt;&lt;/w:tcPr&gt;&lt;/w:tblStylePr&gt;&lt;w:tblStylePr w:type="nwCell"&gt;&lt;w:tblPr/&gt;&lt;w:tcPr&gt;&lt;w:tcBorders&gt;&lt;w:bottom w:val="single" w:sz="4" w:space="0" w:color="7F7F82" w:themeColor="text1" w:themeTint="99"/&gt;&lt;/w:tcBorders&gt;&lt;/w:tcPr&gt;&lt;/w:tblStylePr&gt;&lt;w:tblStylePr w:type="seCell"&gt;&lt;w:tblPr/&gt;&lt;w:tcPr&gt;&lt;w:tcBorders&gt;&lt;w:top w:val="single" w:sz="4" w:space="0" w:color="7F7F82" w:themeColor="text1" w:themeTint="99"/&gt;&lt;/w:tcBorders&gt;&lt;/w:tcPr&gt;&lt;/w:tblStylePr&gt;&lt;w:tblStylePr w:type="swCell"&gt;&lt;w:tblPr/&gt;&lt;w:tcPr&gt;&lt;w:tcBorders&gt;&lt;w:top w:val="single" w:sz="4" w:space="0" w:color="7F7F82" w:themeColor="text1" w:themeTint="99"/&gt;&lt;/w:tcBorders&gt;&lt;/w:tcPr&gt;&lt;/w:tblStylePr&gt;&lt;/w:style&gt;&lt;w:style w:type="table" w:styleId="GridTable7Colorful-Accent1"&gt;&lt;w:name w:val="Grid Table 7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w:type="neCell"&gt;&lt;w:tblPr/&gt;&lt;w:tcPr&gt;&lt;w:tcBorders&gt;&lt;w:bottom w:val="single" w:sz="4" w:space="0" w:color="F0787D" w:themeColor="accent1" w:themeTint="99"/&gt;&lt;/w:tcBorders&gt;&lt;/w:tcPr&gt;&lt;/w:tblStylePr&gt;&lt;w:tblStylePr w:type="nwCell"&gt;&lt;w:tblPr/&gt;&lt;w:tcPr&gt;&lt;w:tcBorders&gt;&lt;w:bottom w:val="single" w:sz="4" w:space="0" w:color="F0787D" w:themeColor="accent1" w:themeTint="99"/&gt;&lt;/w:tcBorders&gt;&lt;/w:tcPr&gt;&lt;/w:tblStylePr&gt;&lt;w:tblStylePr w:type="seCell"&gt;&lt;w:tblPr/&gt;&lt;w:tcPr&gt;&lt;w:tcBorders&gt;&lt;w:top w:val="single" w:sz="4" w:space="0" w:color="F0787D" w:themeColor="accent1" w:themeTint="99"/&gt;&lt;/w:tcBorders&gt;&lt;/w:tcPr&gt;&lt;/w:tblStylePr&gt;&lt;w:tblStylePr w:type="swCell"&gt;&lt;w:tblPr/&gt;&lt;w:tcPr&gt;&lt;w:tcBorders&gt;&lt;w:top w:val="single" w:sz="4" w:space="0" w:color="F0787D" w:themeColor="accent1" w:themeTint="99"/&gt;&lt;/w:tcBorders&gt;&lt;/w:tcPr&gt;&lt;/w:tblStylePr&gt;&lt;/w:style&gt;&lt;w:style w:type="table" w:styleId="GridTable7Colorful-Accent2"&gt;&lt;w:name w:val="Grid Table 7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w:type="neCell"&gt;&lt;w:tblPr/&gt;&lt;w:tcPr&gt;&lt;w:tcBorders&gt;&lt;w:bottom w:val="single" w:sz="4" w:space="0" w:color="C083C3" w:themeColor="accent2" w:themeTint="99"/&gt;&lt;/w:tcBorders&gt;&lt;/w:tcPr&gt;&lt;/w:tblStylePr&gt;&lt;w:tblStylePr w:type="nwCell"&gt;&lt;w:tblPr/&gt;&lt;w:tcPr&gt;&lt;w:tcBorders&gt;&lt;w:bottom w:val="single" w:sz="4" w:space="0" w:color="C083C3" w:themeColor="accent2" w:themeTint="99"/&gt;&lt;/w:tcBorders&gt;&lt;/w:tcPr&gt;&lt;/w:tblStylePr&gt;&lt;w:tblStylePr w:type="seCell"&gt;&lt;w:tblPr/&gt;&lt;w:tcPr&gt;&lt;w:tcBorders&gt;&lt;w:top w:val="single" w:sz="4" w:space="0" w:color="C083C3" w:themeColor="accent2" w:themeTint="99"/&gt;&lt;/w:tcBorders&gt;&lt;/w:tcPr&gt;&lt;/w:tblStylePr&gt;&lt;w:tblStylePr w:type="swCell"&gt;&lt;w:tblPr/&gt;&lt;w:tcPr&gt;&lt;w:tcBorders&gt;&lt;w:top w:val="single" w:sz="4" w:space="0" w:color="C083C3" w:themeColor="accent2" w:themeTint="99"/&gt;&lt;/w:tcBorders&gt;&lt;/w:tcPr&gt;&lt;/w:tblStylePr&gt;&lt;/w:style&gt;&lt;w:style w:type="table" w:styleId="GridTable7Colorful-Accent3"&gt;&lt;w:name w:val="Grid Table 7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w:type="neCell"&gt;&lt;w:tblPr/&gt;&lt;w:tcPr&gt;&lt;w:tcBorders&gt;&lt;w:bottom w:val="single" w:sz="4" w:space="0" w:color="368EF8" w:themeColor="accent3" w:themeTint="99"/&gt;&lt;/w:tcBorders&gt;&lt;/w:tcPr&gt;&lt;/w:tblStylePr&gt;&lt;w:tblStylePr w:type="nwCell"&gt;&lt;w:tblPr/&gt;&lt;w:tcPr&gt;&lt;w:tcBorders&gt;&lt;w:bottom w:val="single" w:sz="4" w:space="0" w:color="368EF8" w:themeColor="accent3" w:themeTint="99"/&gt;&lt;/w:tcBorders&gt;&lt;/w:tcPr&gt;&lt;/w:tblStylePr&gt;&lt;w:tblStylePr w:type="seCell"&gt;&lt;w:tblPr/&gt;&lt;w:tcPr&gt;&lt;w:tcBorders&gt;&lt;w:top w:val="single" w:sz="4" w:space="0" w:color="368EF8" w:themeColor="accent3" w:themeTint="99"/&gt;&lt;/w:tcBorders&gt;&lt;/w:tcPr&gt;&lt;/w:tblStylePr&gt;&lt;w:tblStylePr w:type="swCell"&gt;&lt;w:tblPr/&gt;&lt;w:tcPr&gt;&lt;w:tcBorders&gt;&lt;w:top w:val="single" w:sz="4" w:space="0" w:color="368EF8" w:themeColor="accent3" w:themeTint="99"/&gt;&lt;/w:tcBorders&gt;&lt;/w:tcPr&gt;&lt;/w:tblStylePr&gt;&lt;/w:style&gt;&lt;w:style w:type="table" w:styleId="GridTable7Colorful-Accent4"&gt;&lt;w:name w:val="Grid Table 7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w:type="neCell"&gt;&lt;w:tblPr/&gt;&lt;w:tcPr&gt;&lt;w:tcBorders&gt;&lt;w:bottom w:val="single" w:sz="4" w:space="0" w:color="92C6CD" w:themeColor="accent4" w:themeTint="99"/&gt;&lt;/w:tcBorders&gt;&lt;/w:tcPr&gt;&lt;/w:tblStylePr&gt;&lt;w:tblStylePr w:type="nwCell"&gt;&lt;w:tblPr/&gt;&lt;w:tcPr&gt;&lt;w:tcBorders&gt;&lt;w:bottom w:val="single" w:sz="4" w:space="0" w:color="92C6CD" w:themeColor="accent4" w:themeTint="99"/&gt;&lt;/w:tcBorders&gt;&lt;/w:tcPr&gt;&lt;/w:tblStylePr&gt;&lt;w:tblStylePr w:type="seCell"&gt;&lt;w:tblPr/&gt;&lt;w:tcPr&gt;&lt;w:tcBorders&gt;&lt;w:top w:val="single" w:sz="4" w:space="0" w:color="92C6CD" w:themeColor="accent4" w:themeTint="99"/&gt;&lt;/w:tcBorders&gt;&lt;/w:tcPr&gt;&lt;/w:tblStylePr&gt;&lt;w:tblStylePr w:type="swCell"&gt;&lt;w:tblPr/&gt;&lt;w:tcPr&gt;&lt;w:tcBorders&gt;&lt;w:top w:val="single" w:sz="4" w:space="0" w:color="92C6CD" w:themeColor="accent4" w:themeTint="99"/&gt;&lt;/w:tcBorders&gt;&lt;/w:tcPr&gt;&lt;/w:tblStylePr&gt;&lt;/w:style&gt;&lt;w:style w:type="table" w:styleId="GridTable7Colorful-Accent5"&gt;&lt;w:name w:val="Grid Table 7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w:type="neCell"&gt;&lt;w:tblPr/&gt;&lt;w:tcPr&gt;&lt;w:tcBorders&gt;&lt;w:bottom w:val="single" w:sz="4" w:space="0" w:color="E691BA" w:themeColor="accent5" w:themeTint="99"/&gt;&lt;/w:tcBorders&gt;&lt;/w:tcPr&gt;&lt;/w:tblStylePr&gt;&lt;w:tblStylePr w:type="nwCell"&gt;&lt;w:tblPr/&gt;&lt;w:tcPr&gt;&lt;w:tcBorders&gt;&lt;w:bottom w:val="single" w:sz="4" w:space="0" w:color="E691BA" w:themeColor="accent5" w:themeTint="99"/&gt;&lt;/w:tcBorders&gt;&lt;/w:tcPr&gt;&lt;/w:tblStylePr&gt;&lt;w:tblStylePr w:type="seCell"&gt;&lt;w:tblPr/&gt;&lt;w:tcPr&gt;&lt;w:tcBorders&gt;&lt;w:top w:val="single" w:sz="4" w:space="0" w:color="E691BA" w:themeColor="accent5" w:themeTint="99"/&gt;&lt;/w:tcBorders&gt;&lt;/w:tcPr&gt;&lt;/w:tblStylePr&gt;&lt;w:tblStylePr w:type="swCell"&gt;&lt;w:tblPr/&gt;&lt;w:tcPr&gt;&lt;w:tcBorders&gt;&lt;w:top w:val="single" w:sz="4" w:space="0" w:color="E691BA" w:themeColor="accent5" w:themeTint="99"/&gt;&lt;/w:tcBorders&gt;&lt;/w:tcPr&gt;&lt;/w:tblStylePr&gt;&lt;/w:style&gt;&lt;w:style w:type="table" w:styleId="GridTable7Colorful-Accent6"&gt;&lt;w:name w:val="Grid Table 7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w:type="neCell"&gt;&lt;w:tblPr/&gt;&lt;w:tcPr&gt;&lt;w:tcBorders&gt;&lt;w:bottom w:val="single" w:sz="4" w:space="0" w:color="81CA74" w:themeColor="accent6" w:themeTint="99"/&gt;&lt;/w:tcBorders&gt;&lt;/w:tcPr&gt;&lt;/w:tblStylePr&gt;&lt;w:tblStylePr w:type="nwCell"&gt;&lt;w:tblPr/&gt;&lt;w:tcPr&gt;&lt;w:tcBorders&gt;&lt;w:bottom w:val="single" w:sz="4" w:space="0" w:color="81CA74" w:themeColor="accent6" w:themeTint="99"/&gt;&lt;/w:tcBorders&gt;&lt;/w:tcPr&gt;&lt;/w:tblStylePr&gt;&lt;w:tblStylePr w:type="seCell"&gt;&lt;w:tblPr/&gt;&lt;w:tcPr&gt;&lt;w:tcBorders&gt;&lt;w:top w:val="single" w:sz="4" w:space="0" w:color="81CA74" w:themeColor="accent6" w:themeTint="99"/&gt;&lt;/w:tcBorders&gt;&lt;/w:tcPr&gt;&lt;/w:tblStylePr&gt;&lt;w:tblStylePr w:type="swCell"&gt;&lt;w:tblPr/&gt;&lt;w:tcPr&gt;&lt;w:tcBorders&gt;&lt;w:top w:val="single" w:sz="4" w:space="0" w:color="81CA74" w:themeColor="accent6" w:themeTint="99"/&gt;&lt;/w:tcBorders&gt;&lt;/w:tcPr&gt;&lt;/w:tblStylePr&gt;&lt;/w:style&gt;&lt;w:style w:type="character" w:styleId="Hashtag"&gt;&lt;w:name w:val="Hashtag"/&gt;&lt;w:basedOn w:val="DefaultParagraphFont"/&gt;&lt;w:uiPriority w:val="99"/&gt;&lt;w:semiHidden/&gt;&lt;w:rsid w:val="00BD3B54"/&gt;&lt;w:rPr&gt;&lt;w:color w:val="2B579A"/&gt;&lt;w:shd w:val="clear" w:color="auto" w:fill="E1DFDD"/&gt;&lt;/w:rPr&gt;&lt;/w:style&gt;&lt;w:style w:type="paragraph" w:styleId="Header"&gt;&lt;w:name w:val="header"/&gt;&lt;w:basedOn w:val="Normal"/&gt;&lt;w:link w:val="HeaderChar"/&gt;&lt;w:uiPriority w:val="13"/&gt;&lt;w:semiHidden/&gt;&lt;w:rsid w:val="00BD3B54"/&gt;&lt;w:pPr&gt;&lt;w:spacing w:after="0"/&gt;&lt;/w:pPr&gt;&lt;/w:style&gt;&lt;w:style w:type="character" w:customStyle="1" w:styleId="HeaderChar"&gt;&lt;w:name w:val="Header Char"/&gt;&lt;w:basedOn w:val="DefaultParagraphFont"/&gt;&lt;w:link w:val="Header"/&gt;&lt;w:uiPriority w:val="13"/&gt;&lt;w:semiHidden/&gt;&lt;w:rsid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w:styleId="Heading1NoNumber"&gt;&lt;w:name w:val="Heading 1 No Number"/&gt;&lt;w:basedOn w:val="Heading1"/&gt;&lt;w:next w:val="Normal"/&gt;&lt;w:uiPriority w:val="1"/&gt;&lt;w:qFormat/&gt;&lt;w:rsid w:val="002860EE"/&gt;&lt;w:pPr&gt;&lt;w:numPr&gt;&lt;w:numId w:val="22"/&gt;&lt;/w:numPr&gt;&lt;/w:pPr&gt;&lt;/w:style&gt;&lt;w:style w:type="paragraph" w:customStyle="1" w:styleId="Heading2NoNumber"&gt;&lt;w:name w:val="Heading 2 No Number"/&gt;&lt;w:basedOn w:val="Heading2"/&gt;&lt;w:next w:val="Normal"/&gt;&lt;w:uiPriority w:val="1"/&gt;&lt;w:qFormat/&gt;&lt;w:rsid w:val="005A4551"/&gt;&lt;w:pPr&gt;&lt;w:numPr&gt;&lt;w:numId w:val="22"/&gt;&lt;/w:numPr&gt;&lt;w:spacing w:before="280"/&gt;&lt;/w:pPr&gt;&lt;/w:style&gt;&lt;w:style w:type="paragraph" w:customStyle="1" w:styleId="Heading3NoNumber"&gt;&lt;w:name w:val="Heading 3 No Number"/&gt;&lt;w:basedOn w:val="Heading3"/&gt;&lt;w:next w:val="Normal"/&gt;&lt;w:uiPriority w:val="1"/&gt;&lt;w:qFormat/&gt;&lt;w:rsid w:val="005A4551"/&gt;&lt;w:pPr&gt;&lt;w:numPr&gt;&lt;w:numId w:val="22"/&gt;&lt;/w:numPr&gt;&lt;/w:pPr&gt;&lt;/w:style&gt;&lt;w:style w:type="paragraph" w:customStyle="1" w:styleId="Heading4NoNumber"&gt;&lt;w:name w:val="Heading 4 No Number"/&gt;&lt;w:basedOn w:val="Heading4"/&gt;&lt;w:next w:val="Normal"/&gt;&lt;w:uiPriority w:val="1"/&gt;&lt;w:rsid w:val="005A4551"/&gt;&lt;w:pPr&gt;&lt;w:numPr&gt;&lt;w:numId w:val="22"/&gt;&lt;/w:numPr&gt;&lt;/w:pPr&gt;&lt;/w:style&gt;&lt;w:style w:type="character" w:customStyle="1" w:styleId="Heading5Char"&gt;&lt;w:name w:val="Heading 5 Char"/&gt;&lt;w:basedOn w:val="DefaultParagraphFont"/&gt;&lt;w:link w:val="Heading5"/&gt;&lt;w:semiHidden/&gt;&lt;w:rsid w:val="001154EC"/&gt;&lt;w:rPr&gt;&lt;w:rFonts w:ascii="Times New Roman" w:eastAsiaTheme="majorEastAsia" w:hAnsi="Times New Roman" w:cs="Times New Roman"/&gt;&lt;w:b/&gt;&lt;w:sz w:val="20"/&gt;&lt;w:szCs w:val="20"/&gt;&lt;w:lang w:eastAsia="en-US"/&gt;&lt;/w:rPr&gt;&lt;/w:style&gt;&lt;w:style w:type="paragraph" w:customStyle="1" w:styleId="Heading5NoNumber"&gt;&lt;w:name w:val="Heading 5 No Number"/&gt;&lt;w:basedOn w:val="Heading5"/&gt;&lt;w:next w:val="Normal"/&gt;&lt;w:uiPriority w:val="1"/&gt;&lt;w:qFormat/&gt;&lt;w:rsid w:val="002329CF"/&gt;&lt;w:pPr&gt;&lt;w:numPr&gt;&lt;w:numId w:val="22"/&gt;&lt;/w:numPr&gt;&lt;w:spacing w:before="320" w:after="30"/&gt;&lt;/w:pPr&gt;&lt;w:rPr&gt;&lt;w:i/&gt;&lt;w:sz w:val="22"/&gt;&lt;/w:rPr&gt;&lt;/w:style&gt;&lt;w:style w:type="paragraph" w:customStyle="1" w:styleId="Heading6NoNumber"&gt;&lt;w:name w:val="Heading 6 No Number"/&gt;&lt;w:basedOn w:val="Heading6"/&gt;&lt;w:next w:val="Normal"/&gt;&lt;w:uiPriority w:val="1"/&gt;&lt;w:qFormat/&gt;&lt;w:rsid w:val="00D8694F"/&gt;&lt;w:pPr&gt;&lt;w:numPr&gt;&lt;w:numId w:val="22"/&gt;&lt;/w:numPr&gt;&lt;w:spacing w:before="320" w:after="30"/&gt;&lt;/w:pPr&gt;&lt;w:rPr&gt;&lt;w:i/&gt;&lt;w:sz w:val="22"/&gt;&lt;/w:rPr&gt;&lt;/w:style&gt;&lt;w:style w:type="character" w:customStyle="1" w:styleId="Heading7Char"&gt;&lt;w:name w:val="Heading 7 Char"/&gt;&lt;w:aliases w:val="Appendix Heading Char"/&gt;&lt;w:basedOn w:val="DefaultParagraphFont"/&gt;&lt;w:link w:val="Heading7"/&gt;&lt;w:uiPriority w:val="10"/&gt;&lt;w:rsid w:val="003E5A90"/&gt;&lt;w:rPr&gt;&lt;w:rFonts w:ascii="Times New Roman" w:eastAsiaTheme="majorEastAsia" w:hAnsi="Times New Roman" w:cs="Times New Roman"/&gt;&lt;w:iCs/&gt;&lt;w:color w:val="E61E28" w:themeColor="accent1"/&gt;&lt;w:sz w:val="44"/&gt;&lt;w:szCs w:val="20"/&gt;&lt;w:lang w:eastAsia="en-US"/&gt;&lt;/w:rPr&gt;&lt;/w:style&gt;&lt;w:style w:type="character" w:customStyle="1" w:styleId="Heading8Char"&gt;&lt;w:name w:val="Heading 8 Char"/&gt;&lt;w:basedOn w:val="DefaultParagraphFont"/&gt;&lt;w:link w:val="Heading8"/&gt;&lt;w:semiHidden/&gt;&lt;w:rsid w:val="001154EC"/&gt;&lt;w:rPr&gt;&lt;w:rFonts w:ascii="Times New Roman" w:eastAsiaTheme="majorEastAsia" w:hAnsi="Times New Roman" w:cs="Times New Roman"/&gt;&lt;w:b/&gt;&lt;w:sz w:val="20"/&gt;&lt;w:szCs w:val="21"/&gt;&lt;w:lang w:eastAsia="en-US"/&gt;&lt;/w:rPr&gt;&lt;/w:style&gt;&lt;w:style w:type="character" w:customStyle="1" w:styleId="Heading9Char"&gt;&lt;w:name w:val="Heading 9 Char"/&gt;&lt;w:basedOn w:val="DefaultParagraphFont"/&gt;&lt;w:link w:val="Heading9"/&gt;&lt;w:semiHidden/&gt;&lt;w:rsid w:val="001154EC"/&gt;&lt;w:rPr&gt;&lt;w:rFonts w:ascii="Times New Roman" w:eastAsiaTheme="majorEastAsia" w:hAnsi="Times New Roman" w:cs="Times New Roman"/&gt;&lt;w:b/&gt;&lt;w:iCs/&gt;&lt;w:sz w:val="20"/&gt;&lt;w:szCs w:val="21"/&gt;&lt;w:lang w:eastAsia="en-US"/&gt;&lt;/w:rPr&gt;&lt;/w:style&gt;&lt;w:style w:type="character" w:styleId="HTMLAcronym"&gt;&lt;w:name w:val="HTML Acronym"/&gt;&lt;w:basedOn w:val="DefaultParagraphFont"/&gt;&lt;w:uiPriority w:val="99"/&gt;&lt;w:semiHidden/&gt;&lt;w:rsid w:val="00BD3B54"/&gt;&lt;/w:style&gt;&lt;w:style w:type="paragraph" w:styleId="HTMLAddress"&gt;&lt;w:name w:val="HTML Address"/&gt;&lt;w:basedOn w:val="Normal"/&gt;&lt;w:link w:val="HTMLAddressChar"/&gt;&lt;w:uiPriority w:val="99"/&gt;&lt;w:semiHidden/&gt;&lt;w:rsid w:val="00BD3B54"/&gt;&lt;w:rPr&gt;&lt;w:i/&gt;&lt;w:iCs/&gt;&lt;/w:rPr&gt;&lt;/w:style&gt;&lt;w:style w:type="character" w:customStyle="1" w:styleId="HTMLAddressChar"&gt;&lt;w:name w:val="HTML Address Char"/&gt;&lt;w:basedOn w:val="DefaultParagraphFont"/&gt;&lt;w:link w:val="HTMLAddress"/&gt;&lt;w:uiPriority w:val="99"/&gt;&lt;w:semiHidden/&gt;&lt;w:rsid w:val="00BD3B54"/&gt;&lt;w:rPr&gt;&lt;w:rFonts w:ascii="Times New Roman" w:eastAsiaTheme="minorHAnsi" w:hAnsi="Times New Roman"/&gt;&lt;w:i/&gt;&lt;w:iCs/&gt;&lt;w:lang w:eastAsia="en-US"/&gt;&lt;/w:rPr&gt;&lt;/w:style&gt;&lt;w:style w:type="character" w:styleId="HTMLCite"&gt;&lt;w:name w:val="HTML Cite"/&gt;&lt;w:basedOn w:val="DefaultParagraphFont"/&gt;&lt;w:uiPriority w:val="99"/&gt;&lt;w:semiHidden/&gt;&lt;w:rsid w:val="00BD3B54"/&gt;&lt;w:rPr&gt;&lt;w:i/&gt;&lt;w:iCs/&gt;&lt;/w:rPr&gt;&lt;/w:style&gt;&lt;w:style w:type="character" w:styleId="HTMLCode"&gt;&lt;w:name w:val="HTML Code"/&gt;&lt;w:basedOn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w:type="character" w:styleId="HTMLDefinition"&gt;&lt;w:name w:val="HTML Definition"/&gt;&lt;w:basedOn w:val="DefaultParagraphFont"/&gt;&lt;w:uiPriority w:val="99"/&gt;&lt;w:semiHidden/&gt;&lt;w:rsid w:val="00BD3B54"/&gt;&lt;w:rPr&gt;&lt;w:i/&gt;&lt;w:iCs/&gt;&lt;/w:rPr&gt;&lt;/w:style&gt;&lt;w:style w:type="character" w:styleId="HTMLKeyboard"&gt;&lt;w:name w:val="HTML Keyboard"/&gt;&lt;w:basedOn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w:type="paragraph" w:styleId="HTMLPreformatted"&gt;&lt;w:name w:val="HTML Preformatted"/&gt;&lt;w:basedOn w:val="Normal"/&gt;&lt;w:link w:val="HTMLPreformattedChar"/&gt;&lt;w:uiPriority w:val="99"/&gt;&lt;w:semiHidden/&gt;&lt;w:rsid w:val="00BD3B54"/&gt;&lt;w:rPr&gt;&lt;w:rFonts w:cs="Arial"/&gt;&lt;/w:rPr&gt;&lt;/w:style&gt;&lt;w:style w:type="character" w:customStyle="1" w:styleId="HTMLPreformattedChar"&gt;&lt;w:name w:val="HTML Preformatted Char"/&gt;&lt;w:basedOn w:val="DefaultParagraphFont"/&gt;&lt;w:link w:val="HTMLPreformatted"/&gt;&lt;w:uiPriority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w:type="character" w:styleId="HTMLSample"&gt;&lt;w:name w:val="HTML Sample"/&gt;&lt;w:basedOn w:val="DefaultParagraphFont"/&gt;&lt;w:uiPriority w:val="99"/&gt;&lt;w:semiHidden/&gt;&lt;w:rsid w:val="00BD3B54"/&gt;&lt;w:rPr&gt;&lt;w:rFonts w:ascii="Times New Roman" w:hAnsi="Times New Roman" w:cs="Times New Roman"/&gt;&lt;w:sz w:val="24"/&gt;&lt;w:szCs w:val="24"/&gt;&lt;/w:rPr&gt;&lt;/w:style&gt;&lt;w:style w:type="character" w:styleId="HTMLTypewriter"&gt;&lt;w:name w:val="HTML Typewriter"/&gt;&lt;w:basedOn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w:type="character" w:styleId="HTMLVariable"&gt;&lt;w:name w:val="HTML Variable"/&gt;&lt;w:basedOn w:val="DefaultParagraphFont"/&gt;&lt;w:uiPriority w:val="99"/&gt;&lt;w:semiHidden/&gt;&lt;w:rsid w:val="00BD3B54"/&gt;&lt;w:rPr&gt;&lt;w:i/&gt;&lt;w:iCs/&gt;&lt;/w:rPr&gt;&lt;/w:style&gt;&lt;w:style w:type="character" w:styleId="Hyperlink"&gt;&lt;w:name w:val="Hyperlink"/&gt;&lt;w:basedOn w:val="DefaultParagraphFont"/&gt;&lt;w:uiPriority w:val="99"/&gt;&lt;w:unhideWhenUsed/&gt;&lt;w:rsid w:val="00BD3B54"/&gt;&lt;w:rPr&gt;&lt;w:color w:val="auto"/&gt;&lt;w:u w:val="single"/&gt;&lt;/w:rPr&gt;&lt;/w:style&gt;&lt;w:style w:type="paragraph" w:styleId="Index1"&gt;&lt;w:name w:val="index 1"/&gt;&lt;w:basedOn w:val="Normal"/&gt;&lt;w:next w:val="Normal"/&gt;&lt;w:autoRedefine/&gt;&lt;w:uiPriority w:val="99"/&gt;&lt;w:semiHidden/&gt;&lt;w:rsid w:val="00BD3B54"/&gt;&lt;w:pPr&gt;&lt;w:ind w:left="200" w:hanging="200"/&gt;&lt;/w:pPr&gt;&lt;/w:style&gt;&lt;w:style w:type="paragraph" w:styleId="Index2"&gt;&lt;w:name w:val="index 2"/&gt;&lt;w:basedOn w:val="Normal"/&gt;&lt;w:next w:val="Normal"/&gt;&lt;w:autoRedefine/&gt;&lt;w:uiPriority w:val="99"/&gt;&lt;w:semiHidden/&gt;&lt;w:rsid w:val="00BD3B54"/&gt;&lt;w:pPr&gt;&lt;w:ind w:left="400" w:hanging="200"/&gt;&lt;/w:pPr&gt;&lt;/w:style&gt;&lt;w:style w:type="paragraph" w:styleId="Index3"&gt;&lt;w:name w:val="index 3"/&gt;&lt;w:basedOn w:val="Normal"/&gt;&lt;w:next w:val="Normal"/&gt;&lt;w:autoRedefine/&gt;&lt;w:uiPriority w:val="99"/&gt;&lt;w:semiHidden/&gt;&lt;w:rsid w:val="00BD3B54"/&gt;&lt;w:pPr&gt;&lt;w:ind w:left="600" w:hanging="200"/&gt;&lt;/w:pPr&gt;&lt;/w:style&gt;&lt;w:style w:type="paragraph" w:styleId="Index4"&gt;&lt;w:name w:val="index 4"/&gt;&lt;w:basedOn w:val="Normal"/&gt;&lt;w:next w:val="Normal"/&gt;&lt;w:autoRedefine/&gt;&lt;w:uiPriority w:val="99"/&gt;&lt;w:semiHidden/&gt;&lt;w:rsid w:val="00BD3B54"/&gt;&lt;w:pPr&gt;&lt;w:ind w:left="800" w:hanging="200"/&gt;&lt;/w:pPr&gt;&lt;/w:style&gt;&lt;w:style w:type="paragraph" w:styleId="Index5"&gt;&lt;w:name w:val="index 5"/&gt;&lt;w:basedOn w:val="Normal"/&gt;&lt;w:next w:val="Normal"/&gt;&lt;w:autoRedefine/&gt;&lt;w:uiPriority w:val="99"/&gt;&lt;w:semiHidden/&gt;&lt;w:rsid w:val="00BD3B54"/&gt;&lt;w:pPr&gt;&lt;w:ind w:left="1000" w:hanging="200"/&gt;&lt;/w:pPr&gt;&lt;/w:style&gt;&lt;w:style w:type="paragraph" w:styleId="Index6"&gt;&lt;w:name w:val="index 6"/&gt;&lt;w:basedOn w:val="Normal"/&gt;&lt;w:next w:val="Normal"/&gt;&lt;w:autoRedefine/&gt;&lt;w:uiPriority w:val="99"/&gt;&lt;w:semiHidden/&gt;&lt;w:rsid w:val="00BD3B54"/&gt;&lt;w:pPr&gt;&lt;w:ind w:left="1200" w:hanging="200"/&gt;&lt;/w:pPr&gt;&lt;/w:style&gt;&lt;w:style w:type="paragraph" w:styleId="Index7"&gt;&lt;w:name w:val="index 7"/&gt;&lt;w:basedOn w:val="Normal"/&gt;&lt;w:next w:val="Normal"/&gt;&lt;w:autoRedefine/&gt;&lt;w:uiPriority w:val="99"/&gt;&lt;w:semiHidden/&gt;&lt;w:rsid w:val="00BD3B54"/&gt;&lt;w:pPr&gt;&lt;w:ind w:left="1400" w:hanging="200"/&gt;&lt;/w:pPr&gt;&lt;/w:style&gt;&lt;w:style w:type="paragraph" w:styleId="Index8"&gt;&lt;w:name w:val="index 8"/&gt;&lt;w:basedOn w:val="Normal"/&gt;&lt;w:next w:val="Normal"/&gt;&lt;w:autoRedefine/&gt;&lt;w:uiPriority w:val="99"/&gt;&lt;w:semiHidden/&gt;&lt;w:rsid w:val="00BD3B54"/&gt;&lt;w:pPr&gt;&lt;w:ind w:left="1600" w:hanging="200"/&gt;&lt;/w:pPr&gt;&lt;/w:style&gt;&lt;w:style w:type="paragraph" w:styleId="Index9"&gt;&lt;w:name w:val="index 9"/&gt;&lt;w:basedOn w:val="Normal"/&gt;&lt;w:next w:val="Normal"/&gt;&lt;w:autoRedefine/&gt;&lt;w:uiPriority w:val="99"/&gt;&lt;w:semiHidden/&gt;&lt;w:rsid w:val="00BD3B54"/&gt;&lt;w:pPr&gt;&lt;w:ind w:left="1800" w:hanging="200"/&gt;&lt;/w:pPr&gt;&lt;/w:style&gt;&lt;w:style w:type="paragraph" w:styleId="IndexHeading"&gt;&lt;w:name w:val="index heading"/&gt;&lt;w:basedOn w:val="Normal"/&gt;&lt;w:next w:val="Index1"/&gt;&lt;w:uiPriority w:val="99"/&gt;&lt;w:semiHidden/&gt;&lt;w:rsid w:val="00BD3B54"/&gt;&lt;w:rPr&gt;&lt;w:rFonts w:eastAsiaTheme="majorEastAsia" w:cs="Arial"/&gt;&lt;w:b/&gt;&lt;w:bCs/&gt;&lt;/w:rPr&gt;&lt;/w:style&gt;&lt;w:style w:type="character" w:styleId="IntenseEmphasis"&gt;&lt;w:name w:val="Intense Emphasis"/&gt;&lt;w:basedOn w:val="DefaultParagraphFont"/&gt;&lt;w:uiPriority w:val="99"/&gt;&lt;w:semiHidden/&gt;&lt;w:qFormat/&gt;&lt;w:rsid w:val="00BD3B54"/&gt;&lt;w:rPr&gt;&lt;w:i/&gt;&lt;w:iCs/&gt;&lt;w:color w:val="E61E28" w:themeColor="accent1"/&gt;&lt;/w:rPr&gt;&lt;/w:style&gt;&lt;w:style w:type="paragraph" w:styleId="IntenseQuote"&gt;&lt;w:name w:val="Intense Quote"/&gt;&lt;w:basedOn w:val="Normal"/&gt;&lt;w:next w:val="Normal"/&gt;&lt;w:link w:val="IntenseQuoteChar"/&gt;&lt;w:uiPriority w:val="99"/&gt;&lt;w:semiHidden/&gt;&lt;w:qFormat/&gt;&lt;w:rsid w:val="00BD3B54"/&gt;&lt;w:pPr&gt;&lt;w:pBdr&gt;&lt;w:top w:val="single" w:sz="4" w:space="10" w:color="E61E28" w:themeColor="accent1"/&gt;&lt;w:bottom w:val="single" w:sz="4" w:space="10" w:color="E61E28" w:themeColor="accent1"/&gt;&lt;/w:pBdr&gt;&lt;w:spacing w:before="360" w:after="360"/&gt;&lt;w:ind w:left="864" w:right="864"/&gt;&lt;w:jc w:val="center"/&gt;&lt;/w:pPr&gt;&lt;w:rPr&gt;&lt;w:i/&gt;&lt;w:iCs/&gt;&lt;w:color w:val="E61E28" w:themeColor="accent1"/&gt;&lt;/w:rPr&gt;&lt;/w:style&gt;&lt;w:style w:type="character" w:customStyle="1" w:styleId="IntenseQuoteChar"&gt;&lt;w:name w:val="Intense Quote Char"/&gt;&lt;w:basedOn w:val="DefaultParagraphFont"/&gt;&lt;w:link w:val="IntenseQuote"/&gt;&lt;w:uiPriority w:val="99"/&gt;&lt;w:semiHidden/&gt;&lt;w:rsid w:val="00BD3B54"/&gt;&lt;w:rPr&gt;&lt;w:rFonts w:ascii="Times New Roman" w:eastAsiaTheme="minorHAnsi" w:hAnsi="Times New Roman"/&gt;&lt;w:i/&gt;&lt;w:iCs/&gt;&lt;w:color w:val="E61E28" w:themeColor="accent1"/&gt;&lt;w:lang w:eastAsia="en-US"/&gt;&lt;/w:rPr&gt;&lt;/w:style&gt;&lt;w:style w:type="character" w:styleId="IntenseReference"&gt;&lt;w:name w:val="Intense Reference"/&gt;&lt;w:basedOn w:val="DefaultParagraphFont"/&gt;&lt;w:uiPriority w:val="99"/&gt;&lt;w:semiHidden/&gt;&lt;w:qFormat/&gt;&lt;w:rsid w:val="00BD3B54"/&gt;&lt;w:rPr&gt;&lt;w:b/&gt;&lt;w:bCs/&gt;&lt;w:smallCaps/&gt;&lt;w:color w:val="E61E28" w:themeColor="accent1"/&gt;&lt;w:spacing w:val="5"/&gt;&lt;/w:rPr&gt;&lt;/w:style&gt;&lt;w:style w:type="paragraph" w:customStyle="1" w:styleId="IntroText"&gt;&lt;w:name w:val="Intro Text"/&gt;&lt;w:basedOn w:val="Normal"/&gt;&lt;w:next w:val="Normal"/&gt;&lt;w:uiPriority w:val="12"/&gt;&lt;w:semiHidden/&gt;&lt;w:rsid w:val="00BD3B54"/&gt;&lt;w:pPr&gt;&lt;w:spacing w:line="280" w:lineRule="atLeast"/&gt;&lt;/w:pPr&gt;&lt;w:rPr&gt;&lt;w:sz w:val="28"/&gt;&lt;/w:rPr&gt;&lt;/w:style&gt;&lt;w:style w:type="table" w:styleId="LightGrid"&gt;&lt;w:name w:val="Light Grid"/&gt;&lt;w:basedOn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w:val="single" w:sz="8" w:space="0" w:color="2C2C2D" w:themeColor="text1"/&gt;&lt;w:insideV w:val="single" w:sz="8" w:space="0" w:color="2C2C2D" w:themeColor="text1"/&gt;&lt;/w:tblBorders&gt;&lt;/w:tblPr&gt;&lt;w:tblStylePr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w:color="2C2C2D" w:themeColor="text1"/&gt;&lt;w:left w:val="single" w:sz="8" w:space="0" w:color="2C2C2D" w:themeColor="text1"/&gt;&lt;w:bottom w:val="single" w:sz="18" w:space="0" w:color="2C2C2D" w:themeColor="text1"/&gt;&lt;w:right w:val="single" w:sz="8" w:space="0" w:color="2C2C2D" w:themeColor="text1"/&gt;&lt;w:insideH w:val="nil"/&gt;&lt;w:insideV w:val="single" w:sz="8" w:space="0" w:color="2C2C2D" w:themeColor="text1"/&gt;&lt;/w:tcBorders&gt;&lt;/w:tcPr&gt;&lt;/w:tblStylePr&gt;&lt;w:tblStylePr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w:val="nil"/&gt;&lt;w:insideV w:val="single" w:sz="8" w:space="0" w:color="2C2C2D" w:themeColor="text1"/&gt;&lt;/w:tcBorders&gt;&lt;/w:tcPr&gt;&lt;/w:tblStylePr&gt;&lt;w:tblStylePr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w:type="band1Vert"&gt;&lt;w:tblPr/&gt;&lt;w:tcPr&gt;&lt;w:tcBorders&gt;&lt;w:top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w:themeColor="text1"/&gt;&lt;/w:tcBorders&gt;&lt;w:shd w:val="clear" w:color="auto" w:fill="CACACB" w:themeFill="text1" w:themeFillTint="3F"/&gt;&lt;/w:tcPr&gt;&lt;/w:tblStylePr&gt;&lt;w:tblStylePr w:type="band1Horz"&gt;&lt;w:tblPr/&gt;&lt;w:tcPr&gt;&lt;w:tcBorders&gt;&lt;w:top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w:themeColor="text1"/&gt;&lt;w:insideV w:val="single" w:sz="8" w:space="0" w:color="2C2C2D" w:themeColor="text1"/&gt;&lt;/w:tcBorders&gt;&lt;w:shd w:val="clear" w:color="auto" w:fill="CACACB" w:themeFill="text1" w:themeFillTint="3F"/&gt;&lt;/w:tcPr&gt;&lt;/w:tblStylePr&gt;&lt;w:tblStylePr w:type="band2Horz"&gt;&lt;w:tblPr/&gt;&lt;w:tcPr&gt;&lt;w:tcBorders&gt;&lt;w:top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w:themeColor="text1"/&gt;&lt;w:insideV w:val="single" w:sz="8" w:space="0" w:color="2C2C2D" w:themeColor="text1"/&gt;&lt;/w:tcBorders&gt;&lt;/w:tcPr&gt;&lt;/w:tblStylePr&gt;&lt;/w:style&gt;&lt;w:style w:type="table" w:styleId="LightGrid-Accent1"&gt;&lt;w:name w:val="Light Grid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w:val="single" w:sz="8" w:space="0" w:color="E61E28" w:themeColor="accent1"/&gt;&lt;w:insideV w:val="single" w:sz="8" w:space="0" w:color="E61E28" w:themeColor="accent1"/&gt;&lt;/w:tblBorders&gt;&lt;/w:tblPr&gt;&lt;w:tblStylePr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w:color="E61E28" w:themeColor="accent1"/&gt;&lt;w:left w:val="single" w:sz="8" w:space="0" w:color="E61E28" w:themeColor="accent1"/&gt;&lt;w:bottom w:val="single" w:sz="18" w:space="0" w:color="E61E28" w:themeColor="accent1"/&gt;&lt;w:right w:val="single" w:sz="8" w:space="0" w:color="E61E28" w:themeColor="accent1"/&gt;&lt;w:insideH w:val="nil"/&gt;&lt;w:insideV w:val="single" w:sz="8" w:space="0" w:color="E61E28" w:themeColor="accent1"/&gt;&lt;/w:tcBorders&gt;&lt;/w:tcPr&gt;&lt;/w:tblStylePr&gt;&lt;w:tblStylePr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w:val="nil"/&gt;&lt;w:insideV w:val="single" w:sz="8" w:space="0" w:color="E61E28" w:themeColor="accent1"/&gt;&lt;/w:tcBorders&gt;&lt;/w:tcPr&gt;&lt;/w:tblStylePr&gt;&lt;w:tblStylePr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w:type="band1Vert"&gt;&lt;w:tblPr/&gt;&lt;w:tcPr&gt;&lt;w:tcBorders&gt;&lt;w:top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w:themeColor="accent1"/&gt;&lt;/w:tcBorders&gt;&lt;w:shd w:val="clear" w:color="auto" w:fill="F8C7C9" w:themeFill="accent1" w:themeFillTint="3F"/&gt;&lt;/w:tcPr&gt;&lt;/w:tblStylePr&gt;&lt;w:tblStylePr w:type="band1Horz"&gt;&lt;w:tblPr/&gt;&lt;w:tcPr&gt;&lt;w:tcBorders&gt;&lt;w:top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w:themeColor="accent1"/&gt;&lt;w:insideV w:val="single" w:sz="8" w:space="0" w:color="E61E28" w:themeColor="accent1"/&gt;&lt;/w:tcBorders&gt;&lt;w:shd w:val="clear" w:color="auto" w:fill="F8C7C9" w:themeFill="accent1" w:themeFillTint="3F"/&gt;&lt;/w:tcPr&gt;&lt;/w:tblStylePr&gt;&lt;w:tblStylePr w:type="band2Horz"&gt;&lt;w:tblPr/&gt;&lt;w:tcPr&gt;&lt;w:tcBorders&gt;&lt;w:top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w:themeColor="accent1"/&gt;&lt;w:insideV w:val="single" w:sz="8" w:space="0" w:color="E61E28" w:themeColor="accent1"/&gt;&lt;/w:tcBorders&gt;&lt;/w:tcPr&gt;&lt;/w:tblStylePr&gt;&lt;/w:style&gt;&lt;w:style w:type="table" w:styleId="LightGrid-Accent2"&gt;&lt;w:name w:val="Light Grid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w:val="single" w:sz="8" w:space="0" w:color="88438B" w:themeColor="accent2"/&gt;&lt;w:insideV w:val="single" w:sz="8" w:space="0" w:color="88438B" w:themeColor="accent2"/&gt;&lt;/w:tblBorders&gt;&lt;/w:tblPr&gt;&lt;w:tblStylePr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w:color="88438B" w:themeColor="accent2"/&gt;&lt;w:left w:val="single" w:sz="8" w:space="0" w:color="88438B" w:themeColor="accent2"/&gt;&lt;w:bottom w:val="single" w:sz="18" w:space="0" w:color="88438B" w:themeColor="accent2"/&gt;&lt;w:right w:val="single" w:sz="8" w:space="0" w:color="88438B" w:themeColor="accent2"/&gt;&lt;w:insideH w:val="nil"/&gt;&lt;w:insideV w:val="single" w:sz="8" w:space="0" w:color="88438B" w:themeColor="accent2"/&gt;&lt;/w:tcBorders&gt;&lt;/w:tcPr&gt;&lt;/w:tblStylePr&gt;&lt;w:tblStylePr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w:val="nil"/&gt;&lt;w:insideV w:val="single" w:sz="8" w:space="0" w:color="88438B" w:themeColor="accent2"/&gt;&lt;/w:tcBorders&gt;&lt;/w:tcPr&gt;&lt;/w:tblStylePr&gt;&lt;w:tblStylePr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w:type="band1Vert"&gt;&lt;w:tblPr/&gt;&lt;w:tcPr&gt;&lt;w:tcBorders&gt;&lt;w:top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w:themeColor="accent2"/&gt;&lt;/w:tcBorders&gt;&lt;w:shd w:val="clear" w:color="auto" w:fill="E5CCE6" w:themeFill="accent2" w:themeFillTint="3F"/&gt;&lt;/w:tcPr&gt;&lt;/w:tblStylePr&gt;&lt;w:tblStylePr w:type="band1Horz"&gt;&lt;w:tblPr/&gt;&lt;w:tcPr&gt;&lt;w:tcBorders&gt;&lt;w:top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w:themeColor="accent2"/&gt;&lt;w:insideV w:val="single" w:sz="8" w:space="0" w:color="88438B" w:themeColor="accent2"/&gt;&lt;/w:tcBorders&gt;&lt;w:shd w:val="clear" w:color="auto" w:fill="E5CCE6" w:themeFill="accent2" w:themeFillTint="3F"/&gt;&lt;/w:tcPr&gt;&lt;/w:tblStylePr&gt;&lt;w:tblStylePr w:type="band2Horz"&gt;&lt;w:tblPr/&gt;&lt;w:tcPr&gt;&lt;w:tcBorders&gt;&lt;w:top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w:themeColor="accent2"/&gt;&lt;w:insideV w:val="single" w:sz="8" w:space="0" w:color="88438B" w:themeColor="accent2"/&gt;&lt;/w:tcBorders&gt;&lt;/w:tcPr&gt;&lt;/w:tblStylePr&gt;&lt;/w:style&gt;&lt;w:style w:type="table" w:styleId="LightGrid-Accent3"&gt;&lt;w:name w:val="Light Grid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w:val="single" w:sz="8" w:space="0" w:color="054CA1" w:themeColor="accent3"/&gt;&lt;w:insideV w:val="single" w:sz="8" w:space="0" w:color="054CA1" w:themeColor="accent3"/&gt;&lt;/w:tblBorders&gt;&lt;/w:tblPr&gt;&lt;w:tblStylePr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w:color="054CA1" w:themeColor="accent3"/&gt;&lt;w:left w:val="single" w:sz="8" w:space="0" w:color="054CA1" w:themeColor="accent3"/&gt;&lt;w:bottom w:val="single" w:sz="18" w:space="0" w:color="054CA1" w:themeColor="accent3"/&gt;&lt;w:right w:val="single" w:sz="8" w:space="0" w:color="054CA1" w:themeColor="accent3"/&gt;&lt;w:insideH w:val="nil"/&gt;&lt;w:insideV w:val="single" w:sz="8" w:space="0" w:color="054CA1" w:themeColor="accent3"/&gt;&lt;/w:tcBorders&gt;&lt;/w:tcPr&gt;&lt;/w:tblStylePr&gt;&lt;w:tblStylePr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w:val="nil"/&gt;&lt;w:insideV w:val="single" w:sz="8" w:space="0" w:color="054CA1" w:themeColor="accent3"/&gt;&lt;/w:tcBorders&gt;&lt;/w:tcPr&gt;&lt;/w:tblStylePr&gt;&lt;w:tblStylePr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w:type="band1Vert"&gt;&lt;w:tblPr/&gt;&lt;w:tcPr&gt;&lt;w:tcBorders&gt;&lt;w:top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w:themeColor="accent3"/&gt;&lt;/w:tcBorders&gt;&lt;w:shd w:val="clear" w:color="auto" w:fill="ACD0FC" w:themeFill="accent3" w:themeFillTint="3F"/&gt;&lt;/w:tcPr&gt;&lt;/w:tblStylePr&gt;&lt;w:tblStylePr w:type="band1Horz"&gt;&lt;w:tblPr/&gt;&lt;w:tcPr&gt;&lt;w:tcBorders&gt;&lt;w:top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w:themeColor="accent3"/&gt;&lt;w:insideV w:val="single" w:sz="8" w:space="0" w:color="054CA1" w:themeColor="accent3"/&gt;&lt;/w:tcBorders&gt;&lt;w:shd w:val="clear" w:color="auto" w:fill="ACD0FC" w:themeFill="accent3" w:themeFillTint="3F"/&gt;&lt;/w:tcPr&gt;&lt;/w:tblStylePr&gt;&lt;w:tblStylePr w:type="band2Horz"&gt;&lt;w:tblPr/&gt;&lt;w:tcPr&gt;&lt;w:tcBorders&gt;&lt;w:top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w:themeColor="accent3"/&gt;&lt;w:insideV w:val="single" w:sz="8" w:space="0" w:color="054CA1" w:themeColor="accent3"/&gt;&lt;/w:tcBorders&gt;&lt;/w:tcPr&gt;&lt;/w:tblStylePr&gt;&lt;/w:style&gt;&lt;w:style w:type="table" w:styleId="LightGrid-Accent4"&gt;&lt;w:name w:val="Light Grid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w:val="single" w:sz="8" w:space="0" w:color="4D9EA9" w:themeColor="accent4"/&gt;&lt;w:insideV w:val="single" w:sz="8" w:space="0" w:color="4D9EA9" w:themeColor="accent4"/&gt;&lt;/w:tblBorders&gt;&lt;/w:tblPr&gt;&lt;w:tblStylePr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w:color="4D9EA9" w:themeColor="accent4"/&gt;&lt;w:left w:val="single" w:sz="8" w:space="0" w:color="4D9EA9" w:themeColor="accent4"/&gt;&lt;w:bottom w:val="single" w:sz="18" w:space="0" w:color="4D9EA9" w:themeColor="accent4"/&gt;&lt;w:right w:val="single" w:sz="8" w:space="0" w:color="4D9EA9" w:themeColor="accent4"/&gt;&lt;w:insideH w:val="nil"/&gt;&lt;w:insideV w:val="single" w:sz="8" w:space="0" w:color="4D9EA9" w:themeColor="accent4"/&gt;&lt;/w:tcBorders&gt;&lt;/w:tcPr&gt;&lt;/w:tblStylePr&gt;&lt;w:tblStylePr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w:val="nil"/&gt;&lt;w:insideV w:val="single" w:sz="8" w:space="0" w:color="4D9EA9" w:themeColor="accent4"/&gt;&lt;/w:tcBorders&gt;&lt;/w:tcPr&gt;&lt;/w:tblStylePr&gt;&lt;w:tblStylePr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w:type="band1Vert"&gt;&lt;w:tblPr/&gt;&lt;w:tcPr&gt;&lt;w:tcBorders&gt;&lt;w:top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w:themeColor="accent4"/&gt;&lt;/w:tcBorders&gt;&lt;w:shd w:val="clear" w:color="auto" w:fill="D2E7EA" w:themeFill="accent4" w:themeFillTint="3F"/&gt;&lt;/w:tcPr&gt;&lt;/w:tblStylePr&gt;&lt;w:tblStylePr w:type="band1Horz"&gt;&lt;w:tblPr/&gt;&lt;w:tcPr&gt;&lt;w:tcBorders&gt;&lt;w:top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w:themeColor="accent4"/&gt;&lt;w:insideV w:val="single" w:sz="8" w:space="0" w:color="4D9EA9" w:themeColor="accent4"/&gt;&lt;/w:tcBorders&gt;&lt;w:shd w:val="clear" w:color="auto" w:fill="D2E7EA" w:themeFill="accent4" w:themeFillTint="3F"/&gt;&lt;/w:tcPr&gt;&lt;/w:tblStylePr&gt;&lt;w:tblStylePr w:type="band2Horz"&gt;&lt;w:tblPr/&gt;&lt;w:tcPr&gt;&lt;w:tcBorders&gt;&lt;w:top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w:themeColor="accent4"/&gt;&lt;w:insideV w:val="single" w:sz="8" w:space="0" w:color="4D9EA9" w:themeColor="accent4"/&gt;&lt;/w:tcBorders&gt;&lt;/w:tcPr&gt;&lt;/w:tblStylePr&gt;&lt;/w:style&gt;&lt;w:style w:type="table" w:styleId="LightGrid-Accent5"&gt;&lt;w:name w:val="Light Grid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w:val="single" w:sz="8" w:space="0" w:color="D6488E" w:themeColor="accent5"/&gt;&lt;w:insideV w:val="single" w:sz="8" w:space="0" w:color="D6488E" w:themeColor="accent5"/&gt;&lt;/w:tblBorders&gt;&lt;/w:tblPr&gt;&lt;w:tblStylePr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w:color="D6488E" w:themeColor="accent5"/&gt;&lt;w:left w:val="single" w:sz="8" w:space="0" w:color="D6488E" w:themeColor="accent5"/&gt;&lt;w:bottom w:val="single" w:sz="18" w:space="0" w:color="D6488E" w:themeColor="accent5"/&gt;&lt;w:right w:val="single" w:sz="8" w:space="0" w:color="D6488E" w:themeColor="accent5"/&gt;&lt;w:insideH w:val="nil"/&gt;&lt;w:insideV w:val="single" w:sz="8" w:space="0" w:color="D6488E" w:themeColor="accent5"/&gt;&lt;/w:tcBorders&gt;&lt;/w:tcPr&gt;&lt;/w:tblStylePr&gt;&lt;w:tblStylePr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w:val="nil"/&gt;&lt;w:insideV w:val="single" w:sz="8" w:space="0" w:color="D6488E" w:themeColor="accent5"/&gt;&lt;/w:tcBorders&gt;&lt;/w:tcPr&gt;&lt;/w:tblStylePr&gt;&lt;w:tblStylePr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w:type="band1Vert"&gt;&lt;w:tblPr/&gt;&lt;w:tcPr&gt;&lt;w:tcBorders&gt;&lt;w:top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w:themeColor="accent5"/&gt;&lt;/w:tcBorders&gt;&lt;w:shd w:val="clear" w:color="auto" w:fill="F4D1E2" w:themeFill="accent5" w:themeFillTint="3F"/&gt;&lt;/w:tcPr&gt;&lt;/w:tblStylePr&gt;&lt;w:tblStylePr w:type="band1Horz"&gt;&lt;w:tblPr/&gt;&lt;w:tcPr&gt;&lt;w:tcBorders&gt;&lt;w:top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w:themeColor="accent5"/&gt;&lt;w:insideV w:val="single" w:sz="8" w:space="0" w:color="D6488E" w:themeColor="accent5"/&gt;&lt;/w:tcBorders&gt;&lt;w:shd w:val="clear" w:color="auto" w:fill="F4D1E2" w:themeFill="accent5" w:themeFillTint="3F"/&gt;&lt;/w:tcPr&gt;&lt;/w:tblStylePr&gt;&lt;w:tblStylePr w:type="band2Horz"&gt;&lt;w:tblPr/&gt;&lt;w:tcPr&gt;&lt;w:tcBorders&gt;&lt;w:top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w:themeColor="accent5"/&gt;&lt;w:insideV w:val="single" w:sz="8" w:space="0" w:color="D6488E" w:themeColor="accent5"/&gt;&lt;/w:tcBorders&gt;&lt;/w:tcPr&gt;&lt;/w:tblStylePr&gt;&lt;/w:style&gt;&lt;w:style w:type="table" w:styleId="LightGrid-Accent6"&gt;&lt;w:name w:val="Light Grid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w:val="single" w:sz="8" w:space="0" w:color="428B35" w:themeColor="accent6"/&gt;&lt;w:insideV w:val="single" w:sz="8" w:space="0" w:color="428B35" w:themeColor="accent6"/&gt;&lt;/w:tblBorders&gt;&lt;/w:tblPr&gt;&lt;w:tblStylePr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w:color="428B35" w:themeColor="accent6"/&gt;&lt;w:left w:val="single" w:sz="8" w:space="0" w:color="428B35" w:themeColor="accent6"/&gt;&lt;w:bottom w:val="single" w:sz="18" w:space="0" w:color="428B35" w:themeColor="accent6"/&gt;&lt;w:right w:val="single" w:sz="8" w:space="0" w:color="428B35" w:themeColor="accent6"/&gt;&lt;w:insideH w:val="nil"/&gt;&lt;w:insideV w:val="single" w:sz="8" w:space="0" w:color="428B35" w:themeColor="accent6"/&gt;&lt;/w:tcBorders&gt;&lt;/w:tcPr&gt;&lt;/w:tblStylePr&gt;&lt;w:tblStylePr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w:val="nil"/&gt;&lt;w:insideV w:val="single" w:sz="8" w:space="0" w:color="428B35" w:themeColor="accent6"/&gt;&lt;/w:tcBorders&gt;&lt;/w:tcPr&gt;&lt;/w:tblStylePr&gt;&lt;w:tblStylePr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w:type="band1Vert"&gt;&lt;w:tblPr/&gt;&lt;w:tcPr&gt;&lt;w:tcBorders&gt;&lt;w:top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w:themeColor="accent6"/&gt;&lt;/w:tcBorders&gt;&lt;w:shd w:val="clear" w:color="auto" w:fill="CBE9C6" w:themeFill="accent6" w:themeFillTint="3F"/&gt;&lt;/w:tcPr&gt;&lt;/w:tblStylePr&gt;&lt;w:tblStylePr w:type="band1Horz"&gt;&lt;w:tblPr/&gt;&lt;w:tcPr&gt;&lt;w:tcBorders&gt;&lt;w:top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w:themeColor="accent6"/&gt;&lt;w:insideV w:val="single" w:sz="8" w:space="0" w:color="428B35" w:themeColor="accent6"/&gt;&lt;/w:tcBorders&gt;&lt;w:shd w:val="clear" w:color="auto" w:fill="CBE9C6" w:themeFill="accent6" w:themeFillTint="3F"/&gt;&lt;/w:tcPr&gt;&lt;/w:tblStylePr&gt;&lt;w:tblStylePr w:type="band2Horz"&gt;&lt;w:tblPr/&gt;&lt;w:tcPr&gt;&lt;w:tcBorders&gt;&lt;w:top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w:themeColor="accent6"/&gt;&lt;w:insideV w:val="single" w:sz="8" w:space="0" w:color="428B35" w:themeColor="accent6"/&gt;&lt;/w:tcBorders&gt;&lt;/w:tcPr&gt;&lt;/w:tblStylePr&gt;&lt;/w:style&gt;&lt;w:style w:type="table" w:styleId="LightList"&gt;&lt;w:name w:val="Light List"/&gt;&lt;w:basedOn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w:fill="2C2C2D"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w:type="band1Horz"&gt;&lt;w:tblPr/&gt;&lt;w:tcPr&gt;&lt;w:tcBorders&gt;&lt;w:top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w:themeColor="text1"/&gt;&lt;/w:tcBorders&gt;&lt;/w:tcPr&gt;&lt;/w:tblStylePr&gt;&lt;/w:style&gt;&lt;w:style w:type="table" w:styleId="LightList-Accent1"&gt;&lt;w:name w:val="Light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w:fill="E61E28"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w:type="band1Horz"&gt;&lt;w:tblPr/&gt;&lt;w:tcPr&gt;&lt;w:tcBorders&gt;&lt;w:top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w:themeColor="accent1"/&gt;&lt;/w:tcBorders&gt;&lt;/w:tcPr&gt;&lt;/w:tblStylePr&gt;&lt;/w:style&gt;&lt;w:style w:type="table" w:styleId="LightList-Accent2"&gt;&lt;w:name w:val="Light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w:fill="88438B"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w:type="band1Horz"&gt;&lt;w:tblPr/&gt;&lt;w:tcPr&gt;&lt;w:tcBorders&gt;&lt;w:top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w:themeColor="accent2"/&gt;&lt;/w:tcBorders&gt;&lt;/w:tcPr&gt;&lt;/w:tblStylePr&gt;&lt;/w:style&gt;&lt;w:style w:type="table" w:styleId="LightList-Accent3"&gt;&lt;w:name w:val="Light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w:fill="054CA1"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w:type="band1Horz"&gt;&lt;w:tblPr/&gt;&lt;w:tcPr&gt;&lt;w:tcBorders&gt;&lt;w:top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w:themeColor="accent3"/&gt;&lt;/w:tcBorders&gt;&lt;/w:tcPr&gt;&lt;/w:tblStylePr&gt;&lt;/w:style&gt;&lt;w:style w:type="table" w:styleId="LightList-Accent4"&gt;&lt;w:name w:val="Light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w:fill="4D9EA9"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w:type="band1Horz"&gt;&lt;w:tblPr/&gt;&lt;w:tcPr&gt;&lt;w:tcBorders&gt;&lt;w:top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w:themeColor="accent4"/&gt;&lt;/w:tcBorders&gt;&lt;/w:tcPr&gt;&lt;/w:tblStylePr&gt;&lt;/w:style&gt;&lt;w:style w:type="table" w:styleId="LightList-Accent5"&gt;&lt;w:name w:val="Light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w:fill="D6488E"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w:type="band1Horz"&gt;&lt;w:tblPr/&gt;&lt;w:tcPr&gt;&lt;w:tcBorders&gt;&lt;w:top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w:themeColor="accent5"/&gt;&lt;/w:tcBorders&gt;&lt;/w:tcPr&gt;&lt;/w:tblStylePr&gt;&lt;/w:style&gt;&lt;w:style w:type="table" w:styleId="LightList-Accent6"&gt;&lt;w:name w:val="Light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w:fill="428B35"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w:type="band1Horz"&gt;&lt;w:tblPr/&gt;&lt;w:tcPr&gt;&lt;w:tcBorders&gt;&lt;w:top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w:themeColor="accent6"/&gt;&lt;/w:tcBorders&gt;&lt;/w:tcPr&gt;&lt;/w:tblStylePr&gt;&lt;/w:style&gt;&lt;w:style w:type="table" w:styleId="LightShading"&gt;&lt;w:name w:val="Light Shading"/&gt;&lt;w:basedOn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w:val="202021" w:themeColor="text1" w:themeShade="BF"/&gt;&lt;w:lang w:val="da-DK" w:eastAsia="en-US"/&gt;&lt;/w:rPr&gt;&lt;w:tblPr&gt;&lt;w:tblStyleRowBandSize w:val="1"/&gt;&lt;w:tblStyleColBandSize w:val="1"/&gt;&lt;w:tblBorders&gt;&lt;w:top w:val="single" w:sz="8" w:space="0" w:color="2C2C2D" w:themeColor="text1"/&gt;&lt;w:bottom w:val="single" w:sz="8" w:space="0" w:color="2C2C2D" w:themeColor="text1"/&gt;&lt;/w:tblBorders&gt;&lt;/w:tblPr&gt;&lt;w:tblStylePr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w:color="2C2C2D" w:themeColor="text1"/&gt;&lt;w:left w:val="nil"/&gt;&lt;w:bottom w:val="single" w:sz="8" w:space="0" w:color="2C2C2D" w:themeColor="text1"/&gt;&lt;w:right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w:color="2C2C2D" w:themeColor="text1"/&gt;&lt;w:left w:val="nil"/&gt;&lt;w:bottom w:val="single" w:sz="8" w:space="0" w:color="2C2C2D" w:themeColor="text1"/&gt;&lt;w:right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w:themeFillTint="3F"/&gt;&lt;/w:tcPr&gt;&lt;/w:tblStylePr&gt;&lt;/w:style&gt;&lt;w:style w:type="table" w:styleId="LightShading-Accent1"&gt;&lt;w:name w:val="Light Shading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w:sz="8" w:space="0" w:color="E61E28" w:themeColor="accent1"/&gt;&lt;w:bottom w:val="single" w:sz="8" w:space="0" w:color="E61E28" w:themeColor="accent1"/&gt;&lt;/w:tblBorders&gt;&lt;/w:tblPr&gt;&lt;w:tblStylePr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w:color="E61E28" w:themeColor="accent1"/&gt;&lt;w:left w:val="nil"/&gt;&lt;w:bottom w:val="single" w:sz="8" w:space="0" w:color="E61E28" w:themeColor="accent1"/&gt;&lt;w:right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w:color="E61E28" w:themeColor="accent1"/&gt;&lt;w:left w:val="nil"/&gt;&lt;w:bottom w:val="single" w:sz="8" w:space="0" w:color="E61E28" w:themeColor="accent1"/&gt;&lt;w:right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w:themeFillTint="3F"/&gt;&lt;/w:tcPr&gt;&lt;/w:tblStylePr&gt;&lt;/w:style&gt;&lt;w:style w:type="table" w:styleId="LightShading-Accent2"&gt;&lt;w:name w:val="Light Shading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w:sz="8" w:space="0" w:color="88438B" w:themeColor="accent2"/&gt;&lt;w:bottom w:val="single" w:sz="8" w:space="0" w:color="88438B" w:themeColor="accent2"/&gt;&lt;/w:tblBorders&gt;&lt;/w:tblPr&gt;&lt;w:tblStylePr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w:color="88438B" w:themeColor="accent2"/&gt;&lt;w:left w:val="nil"/&gt;&lt;w:bottom w:val="single" w:sz="8" w:space="0" w:color="88438B" w:themeColor="accent2"/&gt;&lt;w:right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w:color="88438B" w:themeColor="accent2"/&gt;&lt;w:left w:val="nil"/&gt;&lt;w:bottom w:val="single" w:sz="8" w:space="0" w:color="88438B" w:themeColor="accent2"/&gt;&lt;w:right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w:themeFillTint="3F"/&gt;&lt;/w:tcPr&gt;&lt;/w:tblStylePr&gt;&lt;/w:style&gt;&lt;w:style w:type="table" w:styleId="LightShading-Accent3"&gt;&lt;w:name w:val="Light Shading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w:sz="8" w:space="0" w:color="054CA1" w:themeColor="accent3"/&gt;&lt;w:bottom w:val="single" w:sz="8" w:space="0" w:color="054CA1" w:themeColor="accent3"/&gt;&lt;/w:tblBorders&gt;&lt;/w:tblPr&gt;&lt;w:tblStylePr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w:color="054CA1" w:themeColor="accent3"/&gt;&lt;w:left w:val="nil"/&gt;&lt;w:bottom w:val="single" w:sz="8" w:space="0" w:color="054CA1" w:themeColor="accent3"/&gt;&lt;w:right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w:color="054CA1" w:themeColor="accent3"/&gt;&lt;w:left w:val="nil"/&gt;&lt;w:bottom w:val="single" w:sz="8" w:space="0" w:color="054CA1" w:themeColor="accent3"/&gt;&lt;w:right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w:themeFillTint="3F"/&gt;&lt;/w:tcPr&gt;&lt;/w:tblStylePr&gt;&lt;/w:style&gt;&lt;w:style w:type="table" w:styleId="LightShading-Accent4"&gt;&lt;w:name w:val="Light Shading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w:sz="8" w:space="0" w:color="4D9EA9" w:themeColor="accent4"/&gt;&lt;w:bottom w:val="single" w:sz="8" w:space="0" w:color="4D9EA9" w:themeColor="accent4"/&gt;&lt;/w:tblBorders&gt;&lt;/w:tblPr&gt;&lt;w:tblStylePr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w:color="4D9EA9" w:themeColor="accent4"/&gt;&lt;w:left w:val="nil"/&gt;&lt;w:bottom w:val="single" w:sz="8" w:space="0" w:color="4D9EA9" w:themeColor="accent4"/&gt;&lt;w:right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w:color="4D9EA9" w:themeColor="accent4"/&gt;&lt;w:left w:val="nil"/&gt;&lt;w:bottom w:val="single" w:sz="8" w:space="0" w:color="4D9EA9" w:themeColor="accent4"/&gt;&lt;w:right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w:themeFillTint="3F"/&gt;&lt;/w:tcPr&gt;&lt;/w:tblStylePr&gt;&lt;/w:style&gt;&lt;w:style w:type="table" w:styleId="LightShading-Accent5"&gt;&lt;w:name w:val="Light Shading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w:sz="8" w:space="0" w:color="D6488E" w:themeColor="accent5"/&gt;&lt;w:bottom w:val="single" w:sz="8" w:space="0" w:color="D6488E" w:themeColor="accent5"/&gt;&lt;/w:tblBorders&gt;&lt;/w:tblPr&gt;&lt;w:tblStylePr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w:color="D6488E" w:themeColor="accent5"/&gt;&lt;w:left w:val="nil"/&gt;&lt;w:bottom w:val="single" w:sz="8" w:space="0" w:color="D6488E" w:themeColor="accent5"/&gt;&lt;w:right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w:color="D6488E" w:themeColor="accent5"/&gt;&lt;w:left w:val="nil"/&gt;&lt;w:bottom w:val="single" w:sz="8" w:space="0" w:color="D6488E" w:themeColor="accent5"/&gt;&lt;w:right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w:themeFillTint="3F"/&gt;&lt;/w:tcPr&gt;&lt;/w:tblStylePr&gt;&lt;/w:style&gt;&lt;w:style w:type="table" w:styleId="LightShading-Accent6"&gt;&lt;w:name w:val="Light Shading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w:sz="8" w:space="0" w:color="428B35" w:themeColor="accent6"/&gt;&lt;w:bottom w:val="single" w:sz="8" w:space="0" w:color="428B35" w:themeColor="accent6"/&gt;&lt;/w:tblBorders&gt;&lt;/w:tblPr&gt;&lt;w:tblStylePr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w:color="428B35" w:themeColor="accent6"/&gt;&lt;w:left w:val="nil"/&gt;&lt;w:bottom w:val="single" w:sz="8" w:space="0" w:color="428B35" w:themeColor="accent6"/&gt;&lt;w:right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w:color="428B35" w:themeColor="accent6"/&gt;&lt;w:left w:val="nil"/&gt;&lt;w:bottom w:val="single" w:sz="8" w:space="0" w:color="428B35" w:themeColor="accent6"/&gt;&lt;w:right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w:themeFillTint="3F"/&gt;&lt;/w:tcPr&gt;&lt;/w:tblStylePr&gt;&lt;/w:style&gt;&lt;w:style w:type="character" w:styleId="LineNumber"&gt;&lt;w:name w:val="line number"/&gt;&lt;w:basedOn w:val="DefaultParagraphFont"/&gt;&lt;w:uiPriority w:val="99"/&gt;&lt;w:semiHidden/&gt;&lt;w:rsid w:val="00BD3B54"/&gt;&lt;/w:style&gt;&lt;w:style w:type="paragraph" w:styleId="List"&gt;&lt;w:name w:val="List"/&gt;&lt;w:basedOn w:val="Normal"/&gt;&lt;w:uiPriority w:val="99"/&gt;&lt;w:semiHidden/&gt;&lt;w:rsid w:val="00BD3B54"/&gt;&lt;w:pPr&gt;&lt;w:ind w:left="283" w:hanging="283"/&gt;&lt;w:contextualSpacing/&gt;&lt;/w:pPr&gt;&lt;/w:style&gt;&lt;w:style w:type="paragraph" w:styleId="List2"&gt;&lt;w:name w:val="List 2"/&gt;&lt;w:basedOn w:val="Normal"/&gt;&lt;w:uiPriority w:val="99"/&gt;&lt;w:semiHidden/&gt;&lt;w:rsid w:val="00BD3B54"/&gt;&lt;w:pPr&gt;&lt;w:ind w:left="566" w:hanging="283"/&gt;&lt;w:contextualSpacing/&gt;&lt;/w:pPr&gt;&lt;/w:style&gt;&lt;w:style w:type="paragraph" w:styleId="List3"&gt;&lt;w:name w:val="List 3"/&gt;&lt;w:basedOn w:val="Normal"/&gt;&lt;w:uiPriority w:val="99"/&gt;&lt;w:semiHidden/&gt;&lt;w:rsid w:val="00BD3B54"/&gt;&lt;w:pPr&gt;&lt;w:ind w:left="849" w:hanging="283"/&gt;&lt;w:contextualSpacing/&gt;&lt;/w:pPr&gt;&lt;/w:style&gt;&lt;w:style w:type="paragraph" w:styleId="List4"&gt;&lt;w:name w:val="List 4"/&gt;&lt;w:basedOn w:val="Normal"/&gt;&lt;w:uiPriority w:val="99"/&gt;&lt;w:semiHidden/&gt;&lt;w:rsid w:val="00BD3B54"/&gt;&lt;w:pPr&gt;&lt;w:ind w:left="1132" w:hanging="283"/&gt;&lt;w:contextualSpacing/&gt;&lt;/w:pPr&gt;&lt;/w:style&gt;&lt;w:style w:type="paragraph" w:styleId="List5"&gt;&lt;w:name w:val="List 5"/&gt;&lt;w:basedOn w:val="Normal"/&gt;&lt;w:uiPriority w:val="99"/&gt;&lt;w:semiHidden/&gt;&lt;w:rsid w:val="00BD3B54"/&gt;&lt;w:pPr&gt;&lt;w:ind w:left="1415" w:hanging="283"/&gt;&lt;w:contextualSpacing/&gt;&lt;/w:pPr&gt;&lt;/w:style&gt;&lt;w:style w:type="paragraph" w:customStyle="1" w:styleId="ListAlphabet"&gt;&lt;w:name w:val="List Alphabet"/&gt;&lt;w:basedOn w:val="Normal"/&gt;&lt;w:uiPriority w:val="3"/&gt;&lt;w:semiHidden/&gt;&lt;w:rsid w:val="00BD3B54"/&gt;&lt;w:pPr&gt;&lt;w:numPr&gt;&lt;w:numId w:val="11"/&gt;&lt;/w:numPr&gt;&lt;/w:pPr&gt;&lt;w:rPr&gt;&lt;w:szCs w:val="24"/&gt;&lt;/w:rPr&gt;&lt;/w:style&gt;&lt;w:style w:type="paragraph" w:customStyle="1" w:styleId="ListAlphabet2"&gt;&lt;w:name w:val="List Alphabet 2"/&gt;&lt;w:basedOn w:val="Normal"/&gt;&lt;w:uiPriority w:val="3"/&gt;&lt;w:semiHidden/&gt;&lt;w:rsid w:val="00BD3B54"/&gt;&lt;w:pPr&gt;&lt;w:numPr&gt;&lt;w:ilvl w:val="1"/&gt;&lt;w:numId w:val="11"/&gt;&lt;/w:numPr&gt;&lt;/w:pPr&gt;&lt;w:rPr&gt;&lt;w:szCs w:val="24"/&gt;&lt;/w:rPr&gt;&lt;/w:style&gt;&lt;w:style w:type="paragraph" w:customStyle="1" w:styleId="ListAlphabet3"&gt;&lt;w:name w:val="List Alphabet 3"/&gt;&lt;w:basedOn w:val="Normal"/&gt;&lt;w:uiPriority w:val="3"/&gt;&lt;w:semiHidden/&gt;&lt;w:rsid w:val="00BD3B54"/&gt;&lt;w:pPr&gt;&lt;w:numPr&gt;&lt;w:ilvl w:val="2"/&gt;&lt;w:numId w:val="11"/&gt;&lt;/w:numPr&gt;&lt;/w:pPr&gt;&lt;w:rPr&gt;&lt;w:szCs w:val="24"/&gt;&lt;/w:rPr&gt;&lt;/w:style&gt;&lt;w:style w:type="paragraph" w:styleId="ListBullet"&gt;&lt;w:name w:val="List Bullet"/&gt;&lt;w:basedOn w:val="Normal"/&gt;&lt;w:uiPriority w:val="3"/&gt;&lt;w:qFormat/&gt;&lt;w:rsid w:val="00BD3B54"/&gt;&lt;w:pPr&gt;&lt;w:numPr&gt;&lt;w:numId w:val="12"/&gt;&lt;/w:numPr&gt;&lt;/w:pPr&gt;&lt;w:rPr&gt;&lt;w:szCs w:val="24"/&gt;&lt;/w:rPr&gt;&lt;/w:style&gt;&lt;w:style w:type="paragraph" w:styleId="ListBullet2"&gt;&lt;w:name w:val="List Bullet 2"/&gt;&lt;w:basedOn w:val="Normal"/&gt;&lt;w:uiPriority w:val="3"/&gt;&lt;w:rsid w:val="00BD3B54"/&gt;&lt;w:pPr&gt;&lt;w:numPr&gt;&lt;w:ilvl w:val="1"/&gt;&lt;w:numId w:val="12"/&gt;&lt;/w:numPr&gt;&lt;/w:pPr&gt;&lt;w:rPr&gt;&lt;w:szCs w:val="24"/&gt;&lt;/w:rPr&gt;&lt;/w:style&gt;&lt;w:style w:type="paragraph" w:styleId="ListBullet3"&gt;&lt;w:name w:val="List Bullet 3"/&gt;&lt;w:basedOn w:val="Normal"/&gt;&lt;w:uiPriority w:val="3"/&gt;&lt;w:rsid w:val="00BD3B54"/&gt;&lt;w:pPr&gt;&lt;w:numPr&gt;&lt;w:ilvl w:val="2"/&gt;&lt;w:numId w:val="12"/&gt;&lt;/w:numPr&gt;&lt;/w:pPr&gt;&lt;w:rPr&gt;&lt;w:szCs w:val="24"/&gt;&lt;/w:rPr&gt;&lt;/w:style&gt;&lt;w:style w:type="paragraph" w:styleId="ListBullet4"&gt;&lt;w:name w:val="List Bullet 4"/&gt;&lt;w:basedOn w:val="Normal"/&gt;&lt;w:uiPriority w:val="3"/&gt;&lt;w:semiHidden/&gt;&lt;w:rsid w:val="00BD3B54"/&gt;&lt;w:pPr&gt;&lt;w:numPr&gt;&lt;w:numId w:val="13"/&gt;&lt;/w:numPr&gt;&lt;w:contextualSpacing/&gt;&lt;/w:pPr&gt;&lt;/w:style&gt;&lt;w:style w:type="paragraph" w:styleId="ListBullet5"&gt;&lt;w:name w:val="List Bullet 5"/&gt;&lt;w:basedOn w:val="Normal"/&gt;&lt;w:uiPriority w:val="3"/&gt;&lt;w:semiHidden/&gt;&lt;w:rsid w:val="00BD3B54"/&gt;&lt;w:pPr&gt;&lt;w:numPr&gt;&lt;w:numId w:val="14"/&gt;&lt;/w:numPr&gt;&lt;w:contextualSpacing/&gt;&lt;/w:pPr&gt;&lt;/w:style&gt;&lt;w:style w:type="paragraph" w:customStyle="1" w:styleId="ListBulletNoSpacing"&gt;&lt;w:name w:val="List Bullet No Spacing"/&gt;&lt;w:basedOn w:val="ListBullet"/&gt;&lt;w:uiPriority w:val="3"/&gt;&lt;w:qFormat/&gt;&lt;w:rsid w:val="00753940"/&gt;&lt;w:pPr&gt;&lt;w:numPr&gt;&lt;w:numId w:val="15"/&gt;&lt;/w:numPr&gt;&lt;w:spacing w:after="0"/&gt;&lt;/w:pPr&gt;&lt;/w:style&gt;&lt;w:style w:type="paragraph" w:customStyle="1" w:styleId="ListBulletNoSpacing2"&gt;&lt;w:name w:val="List Bullet No Spacing 2"/&gt;&lt;w:basedOn w:val="ListBullet2"/&gt;&lt;w:uiPriority w:val="3"/&gt;&lt;w:qFormat/&gt;&lt;w:rsid w:val="00753940"/&gt;&lt;w:pPr&gt;&lt;w:numPr&gt;&lt;w:numId w:val="15"/&gt;&lt;/w:numPr&gt;&lt;w:spacing w:after="0"/&gt;&lt;/w:pPr&gt;&lt;/w:style&gt;&lt;w:style w:type="paragraph" w:customStyle="1" w:styleId="ListBulletNoSpacing3"&gt;&lt;w:name w:val="List Bullet No Spacing 3"/&gt;&lt;w:basedOn w:val="ListBullet3"/&gt;&lt;w:uiPriority w:val="3"/&gt;&lt;w:qFormat/&gt;&lt;w:rsid w:val="00753940"/&gt;&lt;w:pPr&gt;&lt;w:numPr&gt;&lt;w:numId w:val="15"/&gt;&lt;/w:numPr&gt;&lt;w:spacing w:after="0"/&gt;&lt;/w:pPr&gt;&lt;/w:style&gt;&lt;w:style w:type="paragraph" w:styleId="ListContinue"&gt;&lt;w:name w:val="List Continue"/&gt;&lt;w:basedOn w:val="Normal"/&gt;&lt;w:uiPriority w:val="99"/&gt;&lt;w:semiHidden/&gt;&lt;w:rsid w:val="00BD3B54"/&gt;&lt;w:pPr&gt;&lt;w:spacing w:after="120"/&gt;&lt;w:ind w:left="283"/&gt;&lt;w:contextualSpacing/&gt;&lt;/w:pPr&gt;&lt;/w:style&gt;&lt;w:style w:type="paragraph" w:styleId="ListContinue2"&gt;&lt;w:name w:val="List Continue 2"/&gt;&lt;w:basedOn w:val="Normal"/&gt;&lt;w:uiPriority w:val="99"/&gt;&lt;w:semiHidden/&gt;&lt;w:rsid w:val="00BD3B54"/&gt;&lt;w:pPr&gt;&lt;w:spacing w:after="120"/&gt;&lt;w:ind w:left="566"/&gt;&lt;w:contextualSpacing/&gt;&lt;/w:pPr&gt;&lt;/w:style&gt;&lt;w:style w:type="paragraph" w:styleId="ListContinue3"&gt;&lt;w:name w:val="List Continue 3"/&gt;&lt;w:basedOn w:val="Normal"/&gt;&lt;w:uiPriority w:val="99"/&gt;&lt;w:semiHidden/&gt;&lt;w:rsid w:val="00BD3B54"/&gt;&lt;w:pPr&gt;&lt;w:spacing w:after="120"/&gt;&lt;w:ind w:left="849"/&gt;&lt;w:contextualSpacing/&gt;&lt;/w:pPr&gt;&lt;/w:style&gt;&lt;w:style w:type="paragraph" w:styleId="ListContinue4"&gt;&lt;w:name w:val="List Continue 4"/&gt;&lt;w:basedOn w:val="Normal"/&gt;&lt;w:uiPriority w:val="99"/&gt;&lt;w:semiHidden/&gt;&lt;w:rsid w:val="00BD3B54"/&gt;&lt;w:pPr&gt;&lt;w:spacing w:after="120"/&gt;&lt;w:ind w:left="1132"/&gt;&lt;w:contextualSpacing/&gt;&lt;/w:pPr&gt;&lt;/w:style&gt;&lt;w:style w:type="paragraph" w:styleId="ListContinue5"&gt;&lt;w:name w:val="List Continue 5"/&gt;&lt;w:basedOn w:val="Normal"/&gt;&lt;w:uiPriority w:val="99"/&gt;&lt;w:semiHidden/&gt;&lt;w:rsid w:val="00BD3B54"/&gt;&lt;w:pPr&gt;&lt;w:spacing w:after="120"/&gt;&lt;w:ind w:left="1415"/&gt;&lt;w:contextualSpacing/&gt;&lt;/w:pPr&gt;&lt;/w:style&gt;&lt;w:style w:type="paragraph" w:styleId="ListNumber"&gt;&lt;w:name w:val="List Number"/&gt;&lt;w:basedOn w:val="Normal"/&gt;&lt;w:uiPriority w:val="3"/&gt;&lt;w:qFormat/&gt;&lt;w:rsid w:val="00BD3B54"/&gt;&lt;w:pPr&gt;&lt;w:numPr&gt;&lt;w:numId w:val="16"/&gt;&lt;/w:numPr&gt;&lt;w:contextualSpacing/&gt;&lt;/w:pPr&gt;&lt;w:rPr&gt;&lt;w:szCs w:val="24"/&gt;&lt;/w:rPr&gt;&lt;/w:style&gt;&lt;w:style w:type="paragraph" w:styleId="ListNumber2"&gt;&lt;w:name w:val="List Number 2"/&gt;&lt;w:basedOn w:val="Normal"/&gt;&lt;w:uiPriority w:val="3"/&gt;&lt;w:rsid w:val="00BD3B54"/&gt;&lt;w:pPr&gt;&lt;w:numPr&gt;&lt;w:ilvl w:val="1"/&gt;&lt;w:numId w:val="16"/&gt;&lt;/w:numPr&gt;&lt;/w:pPr&gt;&lt;w:rPr&gt;&lt;w:szCs w:val="24"/&gt;&lt;/w:rPr&gt;&lt;/w:style&gt;&lt;w:style w:type="paragraph" w:styleId="ListNumber3"&gt;&lt;w:name w:val="List Number 3"/&gt;&lt;w:basedOn w:val="Normal"/&gt;&lt;w:uiPriority w:val="3"/&gt;&lt;w:rsid w:val="00BD3B54"/&gt;&lt;w:pPr&gt;&lt;w:numPr&gt;&lt;w:ilvl w:val="2"/&gt;&lt;w:numId w:val="16"/&gt;&lt;/w:numPr&gt;&lt;/w:pPr&gt;&lt;w:rPr&gt;&lt;w:szCs w:val="24"/&gt;&lt;/w:rPr&gt;&lt;/w:style&gt;&lt;w:style w:type="paragraph" w:styleId="ListNumber4"&gt;&lt;w:name w:val="List Number 4"/&gt;&lt;w:basedOn w:val="Normal"/&gt;&lt;w:uiPriority w:val="3"/&gt;&lt;w:semiHidden/&gt;&lt;w:rsid w:val="00BD3B54"/&gt;&lt;w:pPr&gt;&lt;w:numPr&gt;&lt;w:numId w:val="17"/&gt;&lt;/w:numPr&gt;&lt;w:contextualSpacing/&gt;&lt;/w:pPr&gt;&lt;/w:style&gt;&lt;w:style w:type="paragraph" w:styleId="ListNumber5"&gt;&lt;w:name w:val="List Number 5"/&gt;&lt;w:basedOn w:val="Normal"/&gt;&lt;w:uiPriority w:val="3"/&gt;&lt;w:semiHidden/&gt;&lt;w:rsid w:val="00BD3B54"/&gt;&lt;w:pPr&gt;&lt;w:numPr&gt;&lt;w:numId w:val="18"/&gt;&lt;/w:numPr&gt;&lt;w:contextualSpacing/&gt;&lt;/w:pPr&gt;&lt;/w:style&gt;&lt;w:style w:type="paragraph" w:styleId="ListParagraph"&gt;&lt;w:name w:val="List Paragraph"/&gt;&lt;w:basedOn w:val="Normal"/&gt;&lt;w:uiPriority w:val="99"/&gt;&lt;w:semiHidden/&gt;&lt;w:qFormat/&gt;&lt;w:rsid w:val="00BD3B54"/&gt;&lt;w:pPr&gt;&lt;w:numPr&gt;&lt;w:numId w:val="19"/&gt;&lt;/w:numPr&gt;&lt;w:ind w:left="284" w:hanging="171"/&gt;&lt;/w:pPr&gt;&lt;w:rPr&gt;&lt;w:sz w:val="24"/&gt;&lt;w:szCs w:val="24"/&gt;&lt;/w:rPr&gt;&lt;/w:style&gt;&lt;w:style w:type="table" w:styleId="ListTable1Light"&gt;&lt;w:name w:val="List Table 1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w:val="single"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w:styleId="ListTable1Light-Accent1"&gt;&lt;w:name w:val="List Table 1 Light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w:val="single"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w:styleId="ListTable1Light-Accent2"&gt;&lt;w:name w:val="List Table 1 Light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w:val="single"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w:styleId="ListTable1Light-Accent3"&gt;&lt;w:name w:val="List Table 1 Light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w:val="single"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w:styleId="ListTable1Light-Accent4"&gt;&lt;w:name w:val="List Table 1 Light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w:val="single"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w:styleId="ListTable1Light-Accent5"&gt;&lt;w:name w:val="List Table 1 Light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w:val="single"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w:styleId="ListTable1Light-Accent6"&gt;&lt;w:name w:val="List Table 1 Light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w:val="single"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w:styleId="ListTable2"&gt;&lt;w:name w:val="List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w:themeTint="99"/&gt;&lt;w:bottom w:val="single" w:sz="4" w:space="0" w:color="7F7F82" w:themeColor="text1" w:themeTint="99"/&gt;&lt;w:insideH w:val="single" w:sz="4" w:space="0" w:color="7F7F82" w:themeColor="text1"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w:styleId="ListTable2-Accent1"&gt;&lt;w:name w:val="List Table 2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w:themeTint="99"/&gt;&lt;w:bottom w:val="single" w:sz="4" w:space="0" w:color="F0787D" w:themeColor="accent1" w:themeTint="99"/&gt;&lt;w:insideH w:val="single" w:sz="4" w:space="0" w:color="F0787D" w:themeColor="accent1"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w:styleId="ListTable2-Accent2"&gt;&lt;w:name w:val="List Table 2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w:themeTint="99"/&gt;&lt;w:bottom w:val="single" w:sz="4" w:space="0" w:color="C083C3" w:themeColor="accent2" w:themeTint="99"/&gt;&lt;w:insideH w:val="single" w:sz="4" w:space="0" w:color="C083C3" w:themeColor="accent2"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w:styleId="ListTable2-Accent3"&gt;&lt;w:name w:val="List Table 2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w:themeTint="99"/&gt;&lt;w:bottom w:val="single" w:sz="4" w:space="0" w:color="368EF8" w:themeColor="accent3" w:themeTint="99"/&gt;&lt;w:insideH w:val="single" w:sz="4" w:space="0" w:color="368EF8" w:themeColor="accent3"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w:styleId="ListTable2-Accent4"&gt;&lt;w:name w:val="List Table 2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w:themeTint="99"/&gt;&lt;w:bottom w:val="single" w:sz="4" w:space="0" w:color="92C6CD" w:themeColor="accent4" w:themeTint="99"/&gt;&lt;w:insideH w:val="single" w:sz="4" w:space="0" w:color="92C6CD" w:themeColor="accent4"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w:styleId="ListTable2-Accent5"&gt;&lt;w:name w:val="List Table 2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w:themeTint="99"/&gt;&lt;w:bottom w:val="single" w:sz="4" w:space="0" w:color="E691BA" w:themeColor="accent5" w:themeTint="99"/&gt;&lt;w:insideH w:val="single" w:sz="4" w:space="0" w:color="E691BA" w:themeColor="accent5"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w:styleId="ListTable2-Accent6"&gt;&lt;w:name w:val="List Table 2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w:themeTint="99"/&gt;&lt;w:bottom w:val="single" w:sz="4" w:space="0" w:color="81CA74" w:themeColor="accent6" w:themeTint="99"/&gt;&lt;w:insideH w:val="single" w:sz="4" w:space="0" w:color="81CA74" w:themeColor="accent6"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w:styleId="ListTable3"&gt;&lt;w:name w:val="List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w:themeColor="text1"/&gt;&lt;/w:tblBorders&gt;&lt;/w:tblPr&gt;&lt;w:tblStylePr w:type="firstRow"&gt;&lt;w:rPr&gt;&lt;w:b/&gt;&lt;w:bCs/&gt;&lt;w:color w:val="FFFFFF" w:themeColor="background1"/&gt;&lt;/w:rPr&gt;&lt;w:tblPr/&gt;&lt;w:tcPr&gt;&lt;w:shd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w:color="2C2C2D" w:themeColor="text1"/&gt;&lt;w:right w:val="single" w:sz="4" w:space="0" w:color="2C2C2D" w:themeColor="text1"/&gt;&lt;/w:tcBorders&gt;&lt;/w:tcPr&gt;&lt;/w:tblStylePr&gt;&lt;w:tblStylePr w:type="band1Horz"&gt;&lt;w:tblPr/&gt;&lt;w:tcPr&gt;&lt;w:tcBorders&gt;&lt;w:top w:val="single" w:sz="4" w:space="0" w:color="2C2C2D" w:themeColor="text1"/&gt;&lt;w:bottom w:val="single" w:sz="4" w:space="0" w:color="2C2C2D" w:themeColor="text1"/&gt;&lt;w:insideH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w:color="2C2C2D" w:themeColor="text1"/&gt;&lt;w:left w:val="nil"/&gt;&lt;/w:tcBorders&gt;&lt;/w:tcPr&gt;&lt;/w:tblStylePr&gt;&lt;w:tblStylePr w:type="swCell"&gt;&lt;w:tblPr/&gt;&lt;w:tcPr&gt;&lt;w:tcBorders&gt;&lt;w:top w:val="double" w:sz="4" w:space="0" w:color="2C2C2D" w:themeColor="text1"/&gt;&lt;w:right w:val="nil"/&gt;&lt;/w:tcBorders&gt;&lt;/w:tcPr&gt;&lt;/w:tblStylePr&gt;&lt;/w:style&gt;&lt;w:style w:type="table" w:styleId="ListTable3-Accent1"&gt;&lt;w:name w:val="List Table 3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w:themeColor="accent1"/&gt;&lt;/w:tblBorders&gt;&lt;/w:tblPr&gt;&lt;w:tblStylePr w:type="firstRow"&gt;&lt;w:rPr&gt;&lt;w:b/&gt;&lt;w:bCs/&gt;&lt;w:color w:val="FFFFFF" w:themeColor="background1"/&gt;&lt;/w:rPr&gt;&lt;w:tblPr/&gt;&lt;w:tcPr&gt;&lt;w:shd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w:color="E61E28" w:themeColor="accent1"/&gt;&lt;w:right w:val="single" w:sz="4" w:space="0" w:color="E61E28" w:themeColor="accent1"/&gt;&lt;/w:tcBorders&gt;&lt;/w:tcPr&gt;&lt;/w:tblStylePr&gt;&lt;w:tblStylePr w:type="band1Horz"&gt;&lt;w:tblPr/&gt;&lt;w:tcPr&gt;&lt;w:tcBorders&gt;&lt;w:top w:val="single" w:sz="4" w:space="0" w:color="E61E28" w:themeColor="accent1"/&gt;&lt;w:bottom w:val="single" w:sz="4" w:space="0" w:color="E61E28" w:themeColor="accent1"/&gt;&lt;w:insideH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w:color="E61E28" w:themeColor="accent1"/&gt;&lt;w:left w:val="nil"/&gt;&lt;/w:tcBorders&gt;&lt;/w:tcPr&gt;&lt;/w:tblStylePr&gt;&lt;w:tblStylePr w:type="swCell"&gt;&lt;w:tblPr/&gt;&lt;w:tcPr&gt;&lt;w:tcBorders&gt;&lt;w:top w:val="double" w:sz="4" w:space="0" w:color="E61E28" w:themeColor="accent1"/&gt;&lt;w:right w:val="nil"/&gt;&lt;/w:tcBorders&gt;&lt;/w:tcPr&gt;&lt;/w:tblStylePr&gt;&lt;/w:style&gt;&lt;w:style w:type="table" w:styleId="ListTable3-Accent2"&gt;&lt;w:name w:val="List Table 3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w:themeColor="accent2"/&gt;&lt;/w:tblBorders&gt;&lt;/w:tblPr&gt;&lt;w:tblStylePr w:type="firstRow"&gt;&lt;w:rPr&gt;&lt;w:b/&gt;&lt;w:bCs/&gt;&lt;w:color w:val="FFFFFF" w:themeColor="background1"/&gt;&lt;/w:rPr&gt;&lt;w:tblPr/&gt;&lt;w:tcPr&gt;&lt;w:shd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w:color="88438B" w:themeColor="accent2"/&gt;&lt;w:right w:val="single" w:sz="4" w:space="0" w:color="88438B" w:themeColor="accent2"/&gt;&lt;/w:tcBorders&gt;&lt;/w:tcPr&gt;&lt;/w:tblStylePr&gt;&lt;w:tblStylePr w:type="band1Horz"&gt;&lt;w:tblPr/&gt;&lt;w:tcPr&gt;&lt;w:tcBorders&gt;&lt;w:top w:val="single" w:sz="4" w:space="0" w:color="88438B" w:themeColor="accent2"/&gt;&lt;w:bottom w:val="single" w:sz="4" w:space="0" w:color="88438B" w:themeColor="accent2"/&gt;&lt;w:insideH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w:color="88438B" w:themeColor="accent2"/&gt;&lt;w:left w:val="nil"/&gt;&lt;/w:tcBorders&gt;&lt;/w:tcPr&gt;&lt;/w:tblStylePr&gt;&lt;w:tblStylePr w:type="swCell"&gt;&lt;w:tblPr/&gt;&lt;w:tcPr&gt;&lt;w:tcBorders&gt;&lt;w:top w:val="double" w:sz="4" w:space="0" w:color="88438B" w:themeColor="accent2"/&gt;&lt;w:right w:val="nil"/&gt;&lt;/w:tcBorders&gt;&lt;/w:tcPr&gt;&lt;/w:tblStylePr&gt;&lt;/w:style&gt;&lt;w:style w:type="table" w:styleId="ListTable3-Accent3"&gt;&lt;w:name w:val="List Table 3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w:themeColor="accent3"/&gt;&lt;/w:tblBorders&gt;&lt;/w:tblPr&gt;&lt;w:tblStylePr w:type="firstRow"&gt;&lt;w:rPr&gt;&lt;w:b/&gt;&lt;w:bCs/&gt;&lt;w:color w:val="FFFFFF" w:themeColor="background1"/&gt;&lt;/w:rPr&gt;&lt;w:tblPr/&gt;&lt;w:tcPr&gt;&lt;w:shd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w:color="054CA1" w:themeColor="accent3"/&gt;&lt;w:right w:val="single" w:sz="4" w:space="0" w:color="054CA1" w:themeColor="accent3"/&gt;&lt;/w:tcBorders&gt;&lt;/w:tcPr&gt;&lt;/w:tblStylePr&gt;&lt;w:tblStylePr w:type="band1Horz"&gt;&lt;w:tblPr/&gt;&lt;w:tcPr&gt;&lt;w:tcBorders&gt;&lt;w:top w:val="single" w:sz="4" w:space="0" w:color="054CA1" w:themeColor="accent3"/&gt;&lt;w:bottom w:val="single" w:sz="4" w:space="0" w:color="054CA1" w:themeColor="accent3"/&gt;&lt;w:insideH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w:color="054CA1" w:themeColor="accent3"/&gt;&lt;w:left w:val="nil"/&gt;&lt;/w:tcBorders&gt;&lt;/w:tcPr&gt;&lt;/w:tblStylePr&gt;&lt;w:tblStylePr w:type="swCell"&gt;&lt;w:tblPr/&gt;&lt;w:tcPr&gt;&lt;w:tcBorders&gt;&lt;w:top w:val="double" w:sz="4" w:space="0" w:color="054CA1" w:themeColor="accent3"/&gt;&lt;w:right w:val="nil"/&gt;&lt;/w:tcBorders&gt;&lt;/w:tcPr&gt;&lt;/w:tblStylePr&gt;&lt;/w:style&gt;&lt;w:style w:type="table" w:styleId="ListTable3-Accent4"&gt;&lt;w:name w:val="List Table 3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w:themeColor="accent4"/&gt;&lt;/w:tblBorders&gt;&lt;/w:tblPr&gt;&lt;w:tblStylePr w:type="firstRow"&gt;&lt;w:rPr&gt;&lt;w:b/&gt;&lt;w:bCs/&gt;&lt;w:color w:val="FFFFFF" w:themeColor="background1"/&gt;&lt;/w:rPr&gt;&lt;w:tblPr/&gt;&lt;w:tcPr&gt;&lt;w:shd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w:color="4D9EA9" w:themeColor="accent4"/&gt;&lt;w:right w:val="single" w:sz="4" w:space="0" w:color="4D9EA9" w:themeColor="accent4"/&gt;&lt;/w:tcBorders&gt;&lt;/w:tcPr&gt;&lt;/w:tblStylePr&gt;&lt;w:tblStylePr w:type="band1Horz"&gt;&lt;w:tblPr/&gt;&lt;w:tcPr&gt;&lt;w:tcBorders&gt;&lt;w:top w:val="single" w:sz="4" w:space="0" w:color="4D9EA9" w:themeColor="accent4"/&gt;&lt;w:bottom w:val="single" w:sz="4" w:space="0" w:color="4D9EA9" w:themeColor="accent4"/&gt;&lt;w:insideH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w:color="4D9EA9" w:themeColor="accent4"/&gt;&lt;w:left w:val="nil"/&gt;&lt;/w:tcBorders&gt;&lt;/w:tcPr&gt;&lt;/w:tblStylePr&gt;&lt;w:tblStylePr w:type="swCell"&gt;&lt;w:tblPr/&gt;&lt;w:tcPr&gt;&lt;w:tcBorders&gt;&lt;w:top w:val="double" w:sz="4" w:space="0" w:color="4D9EA9" w:themeColor="accent4"/&gt;&lt;w:right w:val="nil"/&gt;&lt;/w:tcBorders&gt;&lt;/w:tcPr&gt;&lt;/w:tblStylePr&gt;&lt;/w:style&gt;&lt;w:style w:type="table" w:styleId="ListTable3-Accent5"&gt;&lt;w:name w:val="List Table 3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w:themeColor="accent5"/&gt;&lt;/w:tblBorders&gt;&lt;/w:tblPr&gt;&lt;w:tblStylePr w:type="firstRow"&gt;&lt;w:rPr&gt;&lt;w:b/&gt;&lt;w:bCs/&gt;&lt;w:color w:val="FFFFFF" w:themeColor="background1"/&gt;&lt;/w:rPr&gt;&lt;w:tblPr/&gt;&lt;w:tcPr&gt;&lt;w:shd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w:color="D6488E" w:themeColor="accent5"/&gt;&lt;w:right w:val="single" w:sz="4" w:space="0" w:color="D6488E" w:themeColor="accent5"/&gt;&lt;/w:tcBorders&gt;&lt;/w:tcPr&gt;&lt;/w:tblStylePr&gt;&lt;w:tblStylePr w:type="band1Horz"&gt;&lt;w:tblPr/&gt;&lt;w:tcPr&gt;&lt;w:tcBorders&gt;&lt;w:top w:val="single" w:sz="4" w:space="0" w:color="D6488E" w:themeColor="accent5"/&gt;&lt;w:bottom w:val="single" w:sz="4" w:space="0" w:color="D6488E" w:themeColor="accent5"/&gt;&lt;w:insideH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w:color="D6488E" w:themeColor="accent5"/&gt;&lt;w:left w:val="nil"/&gt;&lt;/w:tcBorders&gt;&lt;/w:tcPr&gt;&lt;/w:tblStylePr&gt;&lt;w:tblStylePr w:type="swCell"&gt;&lt;w:tblPr/&gt;&lt;w:tcPr&gt;&lt;w:tcBorders&gt;&lt;w:top w:val="double" w:sz="4" w:space="0" w:color="D6488E" w:themeColor="accent5"/&gt;&lt;w:right w:val="nil"/&gt;&lt;/w:tcBorders&gt;&lt;/w:tcPr&gt;&lt;/w:tblStylePr&gt;&lt;/w:style&gt;&lt;w:style w:type="table" w:styleId="ListTable3-Accent6"&gt;&lt;w:name w:val="List Table 3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w:themeColor="accent6"/&gt;&lt;/w:tblBorders&gt;&lt;/w:tblPr&gt;&lt;w:tblStylePr w:type="firstRow"&gt;&lt;w:rPr&gt;&lt;w:b/&gt;&lt;w:bCs/&gt;&lt;w:color w:val="FFFFFF" w:themeColor="background1"/&gt;&lt;/w:rPr&gt;&lt;w:tblPr/&gt;&lt;w:tcPr&gt;&lt;w:shd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w:color="428B35" w:themeColor="accent6"/&gt;&lt;w:right w:val="single" w:sz="4" w:space="0" w:color="428B35" w:themeColor="accent6"/&gt;&lt;/w:tcBorders&gt;&lt;/w:tcPr&gt;&lt;/w:tblStylePr&gt;&lt;w:tblStylePr w:type="band1Horz"&gt;&lt;w:tblPr/&gt;&lt;w:tcPr&gt;&lt;w:tcBorders&gt;&lt;w:top w:val="single" w:sz="4" w:space="0" w:color="428B35" w:themeColor="accent6"/&gt;&lt;w:bottom w:val="single" w:sz="4" w:space="0" w:color="428B35" w:themeColor="accent6"/&gt;&lt;w:insideH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w:color="428B35" w:themeColor="accent6"/&gt;&lt;w:left w:val="nil"/&gt;&lt;/w:tcBorders&gt;&lt;/w:tcPr&gt;&lt;/w:tblStylePr&gt;&lt;w:tblStylePr w:type="swCell"&gt;&lt;w:tblPr/&gt;&lt;w:tcPr&gt;&lt;w:tcBorders&gt;&lt;w:top w:val="double" w:sz="4" w:space="0" w:color="428B35" w:themeColor="accent6"/&gt;&lt;w:right w:val="nil"/&gt;&lt;/w:tcBorders&gt;&lt;/w:tcPr&gt;&lt;/w:tblStylePr&gt;&lt;/w:style&gt;&lt;w:style w:type="table" w:styleId="ListTable4"&gt;&lt;w:name w:val="List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w:val="nil"/&gt;&lt;/w:tcBorders&gt;&lt;w:shd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w:styleId="ListTable4-Accent1"&gt;&lt;w:name w:val="List Table 4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w:val="nil"/&gt;&lt;/w:tcBorders&gt;&lt;w:shd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w:styleId="ListTable4-Accent2"&gt;&lt;w:name w:val="List Table 4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w:val="nil"/&gt;&lt;/w:tcBorders&gt;&lt;w:shd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w:styleId="ListTable4-Accent3"&gt;&lt;w:name w:val="List Table 4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w:val="nil"/&gt;&lt;/w:tcBorders&gt;&lt;w:shd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w:styleId="ListTable4-Accent4"&gt;&lt;w:name w:val="List Table 4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w:val="nil"/&gt;&lt;/w:tcBorders&gt;&lt;w:shd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w:styleId="ListTable4-Accent5"&gt;&lt;w:name w:val="List Table 4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w:val="nil"/&gt;&lt;/w:tcBorders&gt;&lt;w:shd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w:styleId="ListTable4-Accent6"&gt;&lt;w:name w:val="List Table 4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w:val="nil"/&gt;&lt;/w:tcBorders&gt;&lt;w:shd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w:styleId="ListTable5Dark"&gt;&lt;w:name w:val="List Table 5 Dark"/&gt;&lt;w:basedOn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w:color="2C2C2D" w:themeColor="text1"/&gt;&lt;w:left w:val="single" w:sz="24" w:space="0" w:color="2C2C2D" w:themeColor="text1"/&gt;&lt;w:bottom w:val="single" w:sz="24" w:space="0" w:color="2C2C2D" w:themeColor="text1"/&gt;&lt;w:right w:val="single" w:sz="24" w:space="0" w:color="2C2C2D" w:themeColor="text1"/&gt;&lt;/w:tblBorders&gt;&lt;/w:tblPr&gt;&lt;w:tcPr&gt;&lt;w:shd w:val="clear" w:color="auto" w:fill="2C2C2D" w:themeFill="text1"/&gt;&lt;/w:tcPr&gt;&lt;w:tblStylePr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w:styleId="ListTable5Dark-Accent1"&gt;&lt;w:name w:val="List Table 5 Dark Accent 1"/&gt;&lt;w:basedOn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w:color="E61E28" w:themeColor="accent1"/&gt;&lt;w:left w:val="single" w:sz="24" w:space="0" w:color="E61E28" w:themeColor="accent1"/&gt;&lt;w:bottom w:val="single" w:sz="24" w:space="0" w:color="E61E28" w:themeColor="accent1"/&gt;&lt;w:right w:val="single" w:sz="24" w:space="0" w:color="E61E28" w:themeColor="accent1"/&gt;&lt;/w:tblBorders&gt;&lt;/w:tblPr&gt;&lt;w:tcPr&gt;&lt;w:shd w:val="clear" w:color="auto" w:fill="E61E28" w:themeFill="accent1"/&gt;&lt;/w:tcPr&gt;&lt;w:tblStylePr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w:styleId="ListTable5Dark-Accent2"&gt;&lt;w:name w:val="List Table 5 Dark Accent 2"/&gt;&lt;w:basedOn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w:sz="24" w:space="0" w:color="88438B" w:themeColor="accent2"/&gt;&lt;w:bottom w:val="single" w:sz="24" w:space="0" w:color="88438B" w:themeColor="accent2"/&gt;&lt;w:right w:val="single" w:sz="24" w:space="0" w:color="88438B" w:themeColor="accent2"/&gt;&lt;/w:tblBorders&gt;&lt;/w:tblPr&gt;&lt;w:tcPr&gt;&lt;w:shd w:val="clear" w:color="auto" w:fill="88438B" w:themeFill="accent2"/&gt;&lt;/w:tcPr&gt;&lt;w:tblStylePr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w:styleId="ListTable5Dark-Accent3"&gt;&lt;w:name w:val="List Table 5 Dark Accent 3"/&gt;&lt;w:basedOn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w:color="054CA1" w:themeColor="accent3"/&gt;&lt;w:left w:val="single" w:sz="24" w:space="0" w:color="054CA1" w:themeColor="accent3"/&gt;&lt;w:bottom w:val="single" w:sz="24" w:space="0" w:color="054CA1" w:themeColor="accent3"/&gt;&lt;w:right w:val="single" w:sz="24" w:space="0" w:color="054CA1" w:themeColor="accent3"/&gt;&lt;/w:tblBorders&gt;&lt;/w:tblPr&gt;&lt;w:tcPr&gt;&lt;w:shd w:val="clear" w:color="auto" w:fill="054CA1" w:themeFill="accent3"/&gt;&lt;/w:tcPr&gt;&lt;w:tblStylePr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w:styleId="ListTable5Dark-Accent4"&gt;&lt;w:name w:val="List Table 5 Dark Accent 4"/&gt;&lt;w:basedOn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w:color="4D9EA9" w:themeColor="accent4"/&gt;&lt;w:left w:val="single" w:sz="24" w:space="0" w:color="4D9EA9" w:themeColor="accent4"/&gt;&lt;w:bottom w:val="single" w:sz="24" w:space="0" w:color="4D9EA9" w:themeColor="accent4"/&gt;&lt;w:right w:val="single" w:sz="24" w:space="0" w:color="4D9EA9" w:themeColor="accent4"/&gt;&lt;/w:tblBorders&gt;&lt;/w:tblPr&gt;&lt;w:tcPr&gt;&lt;w:shd w:val="clear" w:color="auto" w:fill="4D9EA9" w:themeFill="accent4"/&gt;&lt;/w:tcPr&gt;&lt;w:tblStylePr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w:styleId="ListTable5Dark-Accent5"&gt;&lt;w:name w:val="List Table 5 Dark Accent 5"/&gt;&lt;w:basedOn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w:color="D6488E" w:themeColor="accent5"/&gt;&lt;w:left w:val="single" w:sz="24" w:space="0" w:color="D6488E" w:themeColor="accent5"/&gt;&lt;w:bottom w:val="single" w:sz="24" w:space="0" w:color="D6488E" w:themeColor="accent5"/&gt;&lt;w:right w:val="single" w:sz="24" w:space="0" w:color="D6488E" w:themeColor="accent5"/&gt;&lt;/w:tblBorders&gt;&lt;/w:tblPr&gt;&lt;w:tcPr&gt;&lt;w:shd w:val="clear" w:color="auto" w:fill="D6488E" w:themeFill="accent5"/&gt;&lt;/w:tcPr&gt;&lt;w:tblStylePr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w:styleId="ListTable5Dark-Accent6"&gt;&lt;w:name w:val="List Table 5 Dark Accent 6"/&gt;&lt;w:basedOn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w:color="428B35" w:themeColor="accent6"/&gt;&lt;w:left w:val="single" w:sz="24" w:space="0" w:color="428B35" w:themeColor="accent6"/&gt;&lt;w:bottom w:val="single" w:sz="24" w:space="0" w:color="428B35" w:themeColor="accent6"/&gt;&lt;w:right w:val="single" w:sz="24" w:space="0" w:color="428B35" w:themeColor="accent6"/&gt;&lt;/w:tblBorders&gt;&lt;/w:tblPr&gt;&lt;w:tcPr&gt;&lt;w:shd w:val="clear" w:color="auto" w:fill="428B35" w:themeFill="accent6"/&gt;&lt;/w:tcPr&gt;&lt;w:tblStylePr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w:styleId="ListTable6Colorful"&gt;&lt;w:name w:val="List Table 6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w:color="2C2C2D" w:themeColor="text1"/&gt;&lt;w:bottom w:val="single" w:sz="4" w:space="0" w:color="2C2C2D" w:themeColor="text1"/&gt;&lt;/w:tblBorders&gt;&lt;/w:tblPr&gt;&lt;w:tblStylePr w:type="firstRow"&gt;&lt;w:rPr&gt;&lt;w:b/&gt;&lt;w:bCs/&gt;&lt;/w:rPr&gt;&lt;w:tblPr/&gt;&lt;w:tcPr&gt;&lt;w:tcBorders&gt;&lt;w:bottom w:val="single" w:sz="4" w:space="0" w:color="2C2C2D" w:themeColor="text1"/&gt;&lt;/w:tcBorders&gt;&lt;/w:tcPr&gt;&lt;/w:tblStylePr&gt;&lt;w:tblStylePr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w:styleId="ListTable6Colorful-Accent1"&gt;&lt;w:name w:val="List Table 6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w:color="E61E28" w:themeColor="accent1"/&gt;&lt;w:bottom w:val="single" w:sz="4" w:space="0" w:color="E61E28" w:themeColor="accent1"/&gt;&lt;/w:tblBorders&gt;&lt;/w:tblPr&gt;&lt;w:tblStylePr w:type="firstRow"&gt;&lt;w:rPr&gt;&lt;w:b/&gt;&lt;w:bCs/&gt;&lt;/w:rPr&gt;&lt;w:tblPr/&gt;&lt;w:tcPr&gt;&lt;w:tcBorders&gt;&lt;w:bottom w:val="single" w:sz="4" w:space="0" w:color="E61E28" w:themeColor="accent1"/&gt;&lt;/w:tcBorders&gt;&lt;/w:tcPr&gt;&lt;/w:tblStylePr&gt;&lt;w:tblStylePr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w:styleId="ListTable6Colorful-Accent2"&gt;&lt;w:name w:val="List Table 6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w:color="88438B" w:themeColor="accent2"/&gt;&lt;w:bottom w:val="single" w:sz="4" w:space="0" w:color="88438B" w:themeColor="accent2"/&gt;&lt;/w:tblBorders&gt;&lt;/w:tblPr&gt;&lt;w:tblStylePr w:type="firstRow"&gt;&lt;w:rPr&gt;&lt;w:b/&gt;&lt;w:bCs/&gt;&lt;/w:rPr&gt;&lt;w:tblPr/&gt;&lt;w:tcPr&gt;&lt;w:tcBorders&gt;&lt;w:bottom w:val="single" w:sz="4" w:space="0" w:color="88438B" w:themeColor="accent2"/&gt;&lt;/w:tcBorders&gt;&lt;/w:tcPr&gt;&lt;/w:tblStylePr&gt;&lt;w:tblStylePr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w:styleId="ListTable6Colorful-Accent3"&gt;&lt;w:name w:val="List Table 6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w:color="054CA1" w:themeColor="accent3"/&gt;&lt;w:bottom w:val="single" w:sz="4" w:space="0" w:color="054CA1" w:themeColor="accent3"/&gt;&lt;/w:tblBorders&gt;&lt;/w:tblPr&gt;&lt;w:tblStylePr w:type="firstRow"&gt;&lt;w:rPr&gt;&lt;w:b/&gt;&lt;w:bCs/&gt;&lt;/w:rPr&gt;&lt;w:tblPr/&gt;&lt;w:tcPr&gt;&lt;w:tcBorders&gt;&lt;w:bottom w:val="single" w:sz="4" w:space="0" w:color="054CA1" w:themeColor="accent3"/&gt;&lt;/w:tcBorders&gt;&lt;/w:tcPr&gt;&lt;/w:tblStylePr&gt;&lt;w:tblStylePr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w:styleId="ListTable6Colorful-Accent4"&gt;&lt;w:name w:val="List Table 6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w:color="4D9EA9" w:themeColor="accent4"/&gt;&lt;w:bottom w:val="single" w:sz="4" w:space="0" w:color="4D9EA9" w:themeColor="accent4"/&gt;&lt;/w:tblBorders&gt;&lt;/w:tblPr&gt;&lt;w:tblStylePr w:type="firstRow"&gt;&lt;w:rPr&gt;&lt;w:b/&gt;&lt;w:bCs/&gt;&lt;/w:rPr&gt;&lt;w:tblPr/&gt;&lt;w:tcPr&gt;&lt;w:tcBorders&gt;&lt;w:bottom w:val="single" w:sz="4" w:space="0" w:color="4D9EA9" w:themeColor="accent4"/&gt;&lt;/w:tcBorders&gt;&lt;/w:tcPr&gt;&lt;/w:tblStylePr&gt;&lt;w:tblStylePr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w:styleId="ListTable6Colorful-Accent5"&gt;&lt;w:name w:val="List Table 6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w:color="D6488E" w:themeColor="accent5"/&gt;&lt;w:bottom w:val="single" w:sz="4" w:space="0" w:color="D6488E" w:themeColor="accent5"/&gt;&lt;/w:tblBorders&gt;&lt;/w:tblPr&gt;&lt;w:tblStylePr w:type="firstRow"&gt;&lt;w:rPr&gt;&lt;w:b/&gt;&lt;w:bCs/&gt;&lt;/w:rPr&gt;&lt;w:tblPr/&gt;&lt;w:tcPr&gt;&lt;w:tcBorders&gt;&lt;w:bottom w:val="single" w:sz="4" w:space="0" w:color="D6488E" w:themeColor="accent5"/&gt;&lt;/w:tcBorders&gt;&lt;/w:tcPr&gt;&lt;/w:tblStylePr&gt;&lt;w:tblStylePr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w:styleId="ListTable6Colorful-Accent6"&gt;&lt;w:name w:val="List Table 6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w:color="428B35" w:themeColor="accent6"/&gt;&lt;w:bottom w:val="single" w:sz="4" w:space="0" w:color="428B35" w:themeColor="accent6"/&gt;&lt;/w:tblBorders&gt;&lt;/w:tblPr&gt;&lt;w:tblStylePr w:type="firstRow"&gt;&lt;w:rPr&gt;&lt;w:b/&gt;&lt;w:bCs/&gt;&lt;/w:rPr&gt;&lt;w:tblPr/&gt;&lt;w:tcPr&gt;&lt;w:tcBorders&gt;&lt;w:bottom w:val="single" w:sz="4" w:space="0" w:color="428B35" w:themeColor="accent6"/&gt;&lt;/w:tcBorders&gt;&lt;/w:tcPr&gt;&lt;/w:tblStylePr&gt;&lt;w:tblStylePr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w:styleId="ListTable7Colorful"&gt;&lt;w:name w:val="List Table 7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w:color="2C2C2D" w:themeColor="text1"/&gt;&lt;/w:tcBorders&gt;&lt;w:shd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w:color="2C2C2D" w:themeColor="text1"/&gt;&lt;/w:tcBorders&gt;&lt;w:shd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w:color="2C2C2D" w:themeColor="text1"/&gt;&lt;/w:tcBorders&gt;&lt;w:shd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w:color="2C2C2D" w:themeColor="text1"/&gt;&lt;/w:tcBorders&gt;&lt;w:shd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w:styleId="ListTable7Colorful-Accent1"&gt;&lt;w:name w:val="List Table 7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w:color="E61E28" w:themeColor="accent1"/&gt;&lt;/w:tcBorders&gt;&lt;w:shd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w:color="E61E28" w:themeColor="accent1"/&gt;&lt;/w:tcBorders&gt;&lt;w:shd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w:color="E61E28" w:themeColor="accent1"/&gt;&lt;/w:tcBorders&gt;&lt;w:shd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w:color="E61E28" w:themeColor="accent1"/&gt;&lt;/w:tcBorders&gt;&lt;w:shd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w:styleId="ListTable7Colorful-Accent2"&gt;&lt;w:name w:val="List Table 7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w:color="88438B" w:themeColor="accent2"/&gt;&lt;/w:tcBorders&gt;&lt;w:shd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w:color="88438B" w:themeColor="accent2"/&gt;&lt;/w:tcBorders&gt;&lt;w:shd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w:color="88438B" w:themeColor="accent2"/&gt;&lt;/w:tcBorders&gt;&lt;w:shd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w:color="88438B" w:themeColor="accent2"/&gt;&lt;/w:tcBorders&gt;&lt;w:shd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w:styleId="ListTable7Colorful-Accent3"&gt;&lt;w:name w:val="List Table 7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w:color="054CA1" w:themeColor="accent3"/&gt;&lt;/w:tcBorders&gt;&lt;w:shd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w:color="054CA1" w:themeColor="accent3"/&gt;&lt;/w:tcBorders&gt;&lt;w:shd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w:color="054CA1" w:themeColor="accent3"/&gt;&lt;/w:tcBorders&gt;&lt;w:shd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w:color="054CA1" w:themeColor="accent3"/&gt;&lt;/w:tcBorders&gt;&lt;w:shd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w:styleId="ListTable7Colorful-Accent4"&gt;&lt;w:name w:val="List Table 7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w:color="4D9EA9" w:themeColor="accent4"/&gt;&lt;/w:tcBorders&gt;&lt;w:shd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w:color="4D9EA9" w:themeColor="accent4"/&gt;&lt;/w:tcBorders&gt;&lt;w:shd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w:color="4D9EA9" w:themeColor="accent4"/&gt;&lt;/w:tcBorders&gt;&lt;w:shd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w:color="4D9EA9" w:themeColor="accent4"/&gt;&lt;/w:tcBorders&gt;&lt;w:shd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w:styleId="ListTable7Colorful-Accent5"&gt;&lt;w:name w:val="List Table 7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w:color="D6488E" w:themeColor="accent5"/&gt;&lt;/w:tcBorders&gt;&lt;w:shd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w:color="D6488E" w:themeColor="accent5"/&gt;&lt;/w:tcBorders&gt;&lt;w:shd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w:color="D6488E" w:themeColor="accent5"/&gt;&lt;/w:tcBorders&gt;&lt;w:shd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w:color="D6488E" w:themeColor="accent5"/&gt;&lt;/w:tcBorders&gt;&lt;w:shd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w:styleId="ListTable7Colorful-Accent6"&gt;&lt;w:name w:val="List Table 7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w:color="428B35" w:themeColor="accent6"/&gt;&lt;/w:tcBorders&gt;&lt;w:shd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w:color="428B35" w:themeColor="accent6"/&gt;&lt;/w:tcBorders&gt;&lt;w:shd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w:color="428B35" w:themeColor="accent6"/&gt;&lt;/w:tcBorders&gt;&lt;w:shd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w:color="428B35" w:themeColor="accent6"/&gt;&lt;/w:tcBorders&gt;&lt;w:shd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w:styleId="MacroText"&gt;&lt;w:name w:val="macro"/&gt;&lt;w:link w:val="MacroTextChar"/&gt;&lt;w:uiPriority w:val="99"/&gt;&lt;w:semiHidden/&gt;&lt;w:rsid w:val="00BD3B54"/&gt;&lt;w:pPr&gt;&lt;w:tabs&gt;&lt;w:tab w:val="left" w:pos="480"/&gt;&lt;w:tab w:val="left" w:pos="960"/&gt;&lt;w:tab w:val="left" w:pos="1440"/&gt;&lt;w:tab w:val="left" w:pos="1920"/&gt;&lt;w:tab w:val="left" w:pos="2400"/&gt;&lt;w:tab w:val="left" w:pos="2880"/&gt;&lt;w:tab w:val="left" w:pos="3360"/&gt;&lt;w:tab w:val="left" w:pos="3840"/&gt;&lt;w:tab w:val="left" w:pos="4320"/&gt;&lt;/w:tabs&gt;&lt;/w:pPr&gt;&lt;w:rPr&gt;&lt;w:rFonts w:ascii="Times New Roman" w:eastAsiaTheme="minorHAnsi" w:hAnsi="Times New Roman" w:cs="Arial"/&gt;&lt;w:lang w:eastAsia="en-US"/&gt;&lt;/w:rPr&gt;&lt;/w:style&gt;&lt;w:style w:type="character" w:customStyle="1" w:styleId="MacroTextChar"&gt;&lt;w:name w:val="Macro Text Char"/&gt;&lt;w:basedOn w:val="DefaultParagraphFont"/&gt;&lt;w:link w:val="MacroText"/&gt;&lt;w:uiPriority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w:type="table" w:styleId="MediumGrid1"&gt;&lt;w:name w:val="Medium Grid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w:val="single" w:sz="8" w:space="0" w:color="606062" w:themeColor="text1" w:themeTint="BF"/&gt;&lt;w:insideV w:val="single" w:sz="8" w:space="0" w:color="606062" w:themeColor="text1" w:themeTint="BF"/&gt;&lt;/w:tblBorders&gt;&lt;/w:tblPr&gt;&lt;w:tcPr&gt;&lt;w:shd w:val="clear" w:color="auto" w:fill="CACACB" w:themeFill="text1"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w:color="606062" w:themeColor="text1"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w:type="band1Horz"&gt;&lt;w:tblPr/&gt;&lt;w:tcPr&gt;&lt;w:shd w:val="clear" w:color="auto" w:fill="949497" w:themeFill="text1" w:themeFillTint="7F"/&gt;&lt;/w:tcPr&gt;&lt;/w:tblStylePr&gt;&lt;/w:style&gt;&lt;w:style w:type="table" w:styleId="MediumGrid1-Accent1"&gt;&lt;w:name w:val="Medium Grid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w:val="single" w:sz="8" w:space="0" w:color="EC565D" w:themeColor="accent1" w:themeTint="BF"/&gt;&lt;w:insideV w:val="single" w:sz="8" w:space="0" w:color="EC565D" w:themeColor="accent1" w:themeTint="BF"/&gt;&lt;/w:tblBorders&gt;&lt;/w:tblPr&gt;&lt;w:tcPr&gt;&lt;w:shd w:val="clear" w:color="auto" w:fill="F8C7C9" w:themeFill="accent1"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w:color="EC565D" w:themeColor="accent1"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w:type="band1Horz"&gt;&lt;w:tblPr/&gt;&lt;w:tcPr&gt;&lt;w:shd w:val="clear" w:color="auto" w:fill="F28E93" w:themeFill="accent1" w:themeFillTint="7F"/&gt;&lt;/w:tcPr&gt;&lt;/w:tblStylePr&gt;&lt;/w:style&gt;&lt;w:style w:type="table" w:styleId="MediumGrid1-Accent2"&gt;&lt;w:name w:val="Medium Grid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w:val="single" w:sz="8" w:space="0" w:color="B165B4" w:themeColor="accent2" w:themeTint="BF"/&gt;&lt;w:insideV w:val="single" w:sz="8" w:space="0" w:color="B165B4" w:themeColor="accent2" w:themeTint="BF"/&gt;&lt;/w:tblBorders&gt;&lt;/w:tblPr&gt;&lt;w:tcPr&gt;&lt;w:shd w:val="clear" w:color="auto" w:fill="E5CCE6" w:themeFill="accent2"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w:color="B165B4" w:themeColor="accent2"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w:type="band1Horz"&gt;&lt;w:tblPr/&gt;&lt;w:tcPr&gt;&lt;w:shd w:val="clear" w:color="auto" w:fill="CB98CD" w:themeFill="accent2" w:themeFillTint="7F"/&gt;&lt;/w:tcPr&gt;&lt;/w:tblStylePr&gt;&lt;/w:style&gt;&lt;w:style w:type="table" w:styleId="MediumGrid1-Accent3"&gt;&lt;w:name w:val="Medium Grid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w:val="single" w:sz="8" w:space="0" w:color="0773F4" w:themeColor="accent3" w:themeTint="BF"/&gt;&lt;w:insideV w:val="single" w:sz="8" w:space="0" w:color="0773F4" w:themeColor="accent3" w:themeTint="BF"/&gt;&lt;/w:tblBorders&gt;&lt;/w:tblPr&gt;&lt;w:tcPr&gt;&lt;w:shd w:val="clear" w:color="auto" w:fill="ACD0FC" w:themeFill="accent3"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w:color="0773F4" w:themeColor="accent3"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w:styleId="MediumGrid1-Accent4"&gt;&lt;w:name w:val="Medium Grid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w:val="single" w:sz="8" w:space="0" w:color="76B8C1" w:themeColor="accent4" w:themeTint="BF"/&gt;&lt;w:insideV w:val="single" w:sz="8" w:space="0" w:color="76B8C1" w:themeColor="accent4" w:themeTint="BF"/&gt;&lt;/w:tblBorders&gt;&lt;/w:tblPr&gt;&lt;w:tcPr&gt;&lt;w:shd w:val="clear" w:color="auto" w:fill="D2E7EA" w:themeFill="accent4"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w:color="76B8C1" w:themeColor="accent4"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w:type="band1Horz"&gt;&lt;w:tblPr/&gt;&lt;w:tcPr&gt;&lt;w:shd w:val="clear" w:color="auto" w:fill="A4CFD5" w:themeFill="accent4" w:themeFillTint="7F"/&gt;&lt;/w:tcPr&gt;&lt;/w:tblStylePr&gt;&lt;/w:style&gt;&lt;w:style w:type="table" w:styleId="MediumGrid1-Accent5"&gt;&lt;w:name w:val="Medium Grid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w:val="single" w:sz="8" w:space="0" w:color="E075A9" w:themeColor="accent5" w:themeTint="BF"/&gt;&lt;w:insideV w:val="single" w:sz="8" w:space="0" w:color="E075A9" w:themeColor="accent5" w:themeTint="BF"/&gt;&lt;/w:tblBorders&gt;&lt;/w:tblPr&gt;&lt;w:tcPr&gt;&lt;w:shd w:val="clear" w:color="auto" w:fill="F4D1E2" w:themeFill="accent5"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w:color="E075A9" w:themeColor="accent5"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w:type="band1Horz"&gt;&lt;w:tblPr/&gt;&lt;w:tcPr&gt;&lt;w:shd w:val="clear" w:color="auto" w:fill="EAA3C6" w:themeFill="accent5" w:themeFillTint="7F"/&gt;&lt;/w:tcPr&gt;&lt;/w:tblStylePr&gt;&lt;/w:style&gt;&lt;w:style w:type="table" w:styleId="MediumGrid1-Accent6"&gt;&lt;w:name w:val="Medium Grid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w:val="single" w:sz="8" w:space="0" w:color="62BD52" w:themeColor="accent6" w:themeTint="BF"/&gt;&lt;w:insideV w:val="single" w:sz="8" w:space="0" w:color="62BD52" w:themeColor="accent6" w:themeTint="BF"/&gt;&lt;/w:tblBorders&gt;&lt;/w:tblPr&gt;&lt;w:tcPr&gt;&lt;w:shd w:val="clear" w:color="auto" w:fill="CBE9C6" w:themeFill="accent6"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w:color="62BD52" w:themeColor="accent6"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w:type="band1Horz"&gt;&lt;w:tblPr/&gt;&lt;w:tcPr&gt;&lt;w:shd w:val="clear" w:color="auto" w:fill="96D38C" w:themeFill="accent6" w:themeFillTint="7F"/&gt;&lt;/w:tcPr&gt;&lt;/w:tblStylePr&gt;&lt;/w:style&gt;&lt;w:style w:type="table" w:styleId="MediumGrid2"&gt;&lt;w:name w:val="Medium Grid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w:val="single" w:sz="8" w:space="0" w:color="2C2C2D" w:themeColor="text1"/&gt;&lt;w:insideV w:val="single" w:sz="8" w:space="0" w:color="2C2C2D" w:themeColor="text1"/&gt;&lt;/w:tblBorders&gt;&lt;/w:tblPr&gt;&lt;w:tcPr&gt;&lt;w:shd w:val="clear" w:color="auto" w:fill="CACACB" w:themeFill="text1" w:themeFillTint="3F"/&gt;&lt;/w:tcPr&gt;&lt;w:tblStylePr w:type="firstRow"&gt;&lt;w:rPr&gt;&lt;w:b/&gt;&lt;w:bCs/&gt;&lt;w:color w:val="2C2C2D" w:themeColor="text1"/&gt;&lt;/w:rPr&gt;&lt;w:tblPr/&gt;&lt;w:tcPr&gt;&lt;w:shd w:val="clear" w:color="auto" w:fill="EAEAEA" w:themeFill="text1"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w:fill="D4D4D5" w:themeFill="text1" w:themeFillTint="33"/&gt;&lt;/w:tcPr&gt;&lt;/w:tblStylePr&gt;&lt;w:tblStylePr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w:type="band1Horz"&gt;&lt;w:tblPr/&gt;&lt;w:tcPr&gt;&lt;w:tcBorders&gt;&lt;w:insideH w:val="single" w:sz="6" w:space="0" w:color="2C2C2D" w:themeColor="text1"/&gt;&lt;w:insideV w:val="single" w:sz="6" w:space="0" w:color="2C2C2D" w:themeColor="text1"/&gt;&lt;/w:tcBorders&gt;&lt;w:shd w:val="clear" w:color="auto" w:fill="949497" w:themeFill="text1"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w:styleId="MediumGrid2-Accent1"&gt;&lt;w:name w:val="Medium Grid 2 Accent 1"/&gt;&lt;w:basedOn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w:val="single" w:sz="8" w:space="0" w:color="E61E28" w:themeColor="accent1"/&gt;&lt;w:insideV w:val="single" w:sz="8" w:space="0" w:color="E61E28" w:themeColor="accent1"/&gt;&lt;/w:tblBorders&gt;&lt;/w:tblPr&gt;&lt;w:tcPr&gt;&lt;w:shd w:val="clear" w:color="auto" w:fill="F8C7C9" w:themeFill="accent1" w:themeFillTint="3F"/&gt;&lt;/w:tcPr&gt;&lt;w:tblStylePr w:type="firstRow"&gt;&lt;w:rPr&gt;&lt;w:b/&gt;&lt;w:bCs/&gt;&lt;w:color w:val="2C2C2D" w:themeColor="text1"/&gt;&lt;/w:rPr&gt;&lt;w:tblPr/&gt;&lt;w:tcPr&gt;&lt;w:shd w:val="clear" w:color="auto" w:fill="FCE8E9" w:themeFill="accent1"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w:fill="FAD2D3" w:themeFill="accent1" w:themeFillTint="33"/&gt;&lt;/w:tcPr&gt;&lt;/w:tblStylePr&gt;&lt;w:tblStylePr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w:type="band1Horz"&gt;&lt;w:tblPr/&gt;&lt;w:tcPr&gt;&lt;w:tcBorders&gt;&lt;w:insideH w:val="single" w:sz="6" w:space="0" w:color="E61E28" w:themeColor="accent1"/&gt;&lt;w:insideV w:val="single" w:sz="6" w:space="0" w:color="E61E28" w:themeColor="accent1"/&gt;&lt;/w:tcBorders&gt;&lt;w:shd w:val="clear" w:color="auto" w:fill="F28E93" w:themeFill="accent1"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w:styleId="MediumGrid2-Accent2"&gt;&lt;w:name w:val="Medium Grid 2 Accent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w:val="single" w:sz="8" w:space="0" w:color="88438B" w:themeColor="accent2"/&gt;&lt;w:insideV w:val="single" w:sz="8" w:space="0" w:color="88438B" w:themeColor="accent2"/&gt;&lt;/w:tblBorders&gt;&lt;/w:tblPr&gt;&lt;w:tcPr&gt;&lt;w:shd w:val="clear" w:color="auto" w:fill="E5CCE6" w:themeFill="accent2" w:themeFillTint="3F"/&gt;&lt;/w:tcPr&gt;&lt;w:tblStylePr w:type="firstRow"&gt;&lt;w:rPr&gt;&lt;w:b/&gt;&lt;w:bCs/&gt;&lt;w:color w:val="2C2C2D" w:themeColor="text1"/&gt;&lt;/w:rPr&gt;&lt;w:tblPr/&gt;&lt;w:tcPr&gt;&lt;w:shd w:val="clear" w:color="auto" w:fill="F4EAF5" w:themeFill="accent2"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w:fill="EAD5EB" w:themeFill="accent2" w:themeFillTint="33"/&gt;&lt;/w:tcPr&gt;&lt;/w:tblStylePr&gt;&lt;w:tblStylePr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w:type="band1Horz"&gt;&lt;w:tblPr/&gt;&lt;w:tcPr&gt;&lt;w:tcBorders&gt;&lt;w:insideH w:val="single" w:sz="6" w:space="0" w:color="88438B" w:themeColor="accent2"/&gt;&lt;w:insideV w:val="single" w:sz="6" w:space="0" w:color="88438B" w:themeColor="accent2"/&gt;&lt;/w:tcBorders&gt;&lt;w:shd w:val="clear" w:color="auto" w:fill="CB98CD" w:themeFill="accent2"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w:styleId="MediumGrid2-Accent3"&gt;&lt;w:name w:val="Medium Grid 2 Accent 3"/&gt;&lt;w:basedOn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w:val="single" w:sz="8" w:space="0" w:color="054CA1" w:themeColor="accent3"/&gt;&lt;w:insideV w:val="single" w:sz="8" w:space="0" w:color="054CA1" w:themeColor="accent3"/&gt;&lt;/w:tblBorders&gt;&lt;/w:tblPr&gt;&lt;w:tcPr&gt;&lt;w:shd w:val="clear" w:color="auto" w:fill="ACD0FC" w:themeFill="accent3" w:themeFillTint="3F"/&gt;&lt;/w:tcPr&gt;&lt;w:tblStylePr w:type="firstRow"&gt;&lt;w:rPr&gt;&lt;w:b/&gt;&lt;w:bCs/&gt;&lt;w:color w:val="2C2C2D" w:themeColor="text1"/&gt;&lt;/w:rPr&gt;&lt;w:tblPr/&gt;&lt;w:tcPr&gt;&lt;w:shd w:val="clear" w:color="auto" w:fill="DEECFE" w:themeFill="accent3"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w:fill="BCD9FD" w:themeFill="accent3" w:themeFillTint="33"/&gt;&lt;/w:tcPr&gt;&lt;/w:tblStylePr&gt;&lt;w:tblStylePr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w:type="band1Horz"&gt;&lt;w:tblPr/&gt;&lt;w:tcPr&gt;&lt;w:tcBorders&gt;&lt;w:insideH w:val="single" w:sz="6" w:space="0" w:color="054CA1" w:themeColor="accent3"/&gt;&lt;w:insideV w:val="single" w:sz="6" w:space="0" w:color="054CA1" w:themeColor="accent3"/&gt;&lt;/w:tcBorders&gt;&lt;w:shd w:val="clear" w:color="auto" w:fill="58A2F9" w:themeFill="accent3"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w:styleId="MediumGrid2-Accent4"&gt;&lt;w:name w:val="Medium Grid 2 Accent 4"/&gt;&lt;w:basedOn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w:val="single" w:sz="8" w:space="0" w:color="4D9EA9" w:themeColor="accent4"/&gt;&lt;w:insideV w:val="single" w:sz="8" w:space="0" w:color="4D9EA9" w:themeColor="accent4"/&gt;&lt;/w:tblBorders&gt;&lt;/w:tblPr&gt;&lt;w:tcPr&gt;&lt;w:shd w:val="clear" w:color="auto" w:fill="D2E7EA" w:themeFill="accent4" w:themeFillTint="3F"/&gt;&lt;/w:tcPr&gt;&lt;w:tblStylePr w:type="firstRow"&gt;&lt;w:rPr&gt;&lt;w:b/&gt;&lt;w:bCs/&gt;&lt;w:color w:val="2C2C2D" w:themeColor="text1"/&gt;&lt;/w:rPr&gt;&lt;w:tblPr/&gt;&lt;w:tcPr&gt;&lt;w:shd w:val="clear" w:color="auto" w:fill="EDF5F7" w:themeFill="accent4"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w:fill="DAECEE" w:themeFill="accent4" w:themeFillTint="33"/&gt;&lt;/w:tcPr&gt;&lt;/w:tblStylePr&gt;&lt;w:tblStylePr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w:type="band1Horz"&gt;&lt;w:tblPr/&gt;&lt;w:tcPr&gt;&lt;w:tcBorders&gt;&lt;w:insideH w:val="single" w:sz="6" w:space="0" w:color="4D9EA9" w:themeColor="accent4"/&gt;&lt;w:insideV w:val="single" w:sz="6" w:space="0" w:color="4D9EA9" w:themeColor="accent4"/&gt;&lt;/w:tcBorders&gt;&lt;w:shd w:val="clear" w:color="auto" w:fill="A4CFD5" w:themeFill="accent4"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w:styleId="MediumGrid2-Accent5"&gt;&lt;w:name w:val="Medium Grid 2 Accent 5"/&gt;&lt;w:basedOn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w:val="single" w:sz="8" w:space="0" w:color="D6488E" w:themeColor="accent5"/&gt;&lt;w:insideV w:val="single" w:sz="8" w:space="0" w:color="D6488E" w:themeColor="accent5"/&gt;&lt;/w:tblBorders&gt;&lt;/w:tblPr&gt;&lt;w:tcPr&gt;&lt;w:shd w:val="clear" w:color="auto" w:fill="F4D1E2" w:themeFill="accent5" w:themeFillTint="3F"/&gt;&lt;/w:tcPr&gt;&lt;w:tblStylePr w:type="firstRow"&gt;&lt;w:rPr&gt;&lt;w:b/&gt;&lt;w:bCs/&gt;&lt;w:color w:val="2C2C2D" w:themeColor="text1"/&gt;&lt;/w:rPr&gt;&lt;w:tblPr/&gt;&lt;w:tcPr&gt;&lt;w:shd w:val="clear" w:color="auto" w:fill="FBEDF3" w:themeFill="accent5"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w:fill="F6DAE8" w:themeFill="accent5" w:themeFillTint="33"/&gt;&lt;/w:tcPr&gt;&lt;/w:tblStylePr&gt;&lt;w:tblStylePr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w:type="band1Horz"&gt;&lt;w:tblPr/&gt;&lt;w:tcPr&gt;&lt;w:tcBorders&gt;&lt;w:insideH w:val="single" w:sz="6" w:space="0" w:color="D6488E" w:themeColor="accent5"/&gt;&lt;w:insideV w:val="single" w:sz="6" w:space="0" w:color="D6488E" w:themeColor="accent5"/&gt;&lt;/w:tcBorders&gt;&lt;w:shd w:val="clear" w:color="auto" w:fill="EAA3C6" w:themeFill="accent5"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w:styleId="MediumGrid2-Accent6"&gt;&lt;w:name w:val="Medium Grid 2 Accent 6"/&gt;&lt;w:basedOn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w:val="single" w:sz="8" w:space="0" w:color="428B35" w:themeColor="accent6"/&gt;&lt;w:insideV w:val="single" w:sz="8" w:space="0" w:color="428B35" w:themeColor="accent6"/&gt;&lt;/w:tblBorders&gt;&lt;/w:tblPr&gt;&lt;w:tcPr&gt;&lt;w:shd w:val="clear" w:color="auto" w:fill="CBE9C6" w:themeFill="accent6" w:themeFillTint="3F"/&gt;&lt;/w:tcPr&gt;&lt;w:tblStylePr w:type="firstRow"&gt;&lt;w:rPr&gt;&lt;w:b/&gt;&lt;w:bCs/&gt;&lt;w:color w:val="2C2C2D" w:themeColor="text1"/&gt;&lt;/w:rPr&gt;&lt;w:tblPr/&gt;&lt;w:tcPr&gt;&lt;w:shd w:val="clear" w:color="auto" w:fill="EAF6E8" w:themeFill="accent6"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w:fill="D5EDD0" w:themeFill="accent6" w:themeFillTint="33"/&gt;&lt;/w:tcPr&gt;&lt;/w:tblStylePr&gt;&lt;w:tblStylePr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w:type="band1Horz"&gt;&lt;w:tblPr/&gt;&lt;w:tcPr&gt;&lt;w:tcBorders&gt;&lt;w:insideH w:val="single" w:sz="6" w:space="0" w:color="428B35" w:themeColor="accent6"/&gt;&lt;w:insideV w:val="single" w:sz="6" w:space="0" w:color="428B35" w:themeColor="accent6"/&gt;&lt;/w:tcBorders&gt;&lt;w:shd w:val="clear" w:color="auto" w:fill="96D38C" w:themeFill="accent6"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w:styleId="MediumGrid3"&gt;&lt;w:name w:val="Medium Grid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w:fill="CACACB" w:themeFill="text1"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w:fill="2C2C2D" w:themeFill="text1"/&gt;&lt;/w:tcPr&gt;&lt;/w:tblStylePr&gt;&lt;w:tblStylePr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w:fill="2C2C2D" w:themeFill="text1"/&gt;&lt;/w:tcPr&gt;&lt;/w:tblStylePr&gt;&lt;w:tblStylePr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w:fill="2C2C2D" w:themeFill="text1"/&gt;&lt;/w:tcPr&gt;&lt;/w:tblStylePr&gt;&lt;w:tblStylePr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w:fill="949497" w:themeFill="text1"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w:fill="949497" w:themeFill="text1" w:themeFillTint="7F"/&gt;&lt;/w:tcPr&gt;&lt;/w:tblStylePr&gt;&lt;/w:style&gt;&lt;w:style w:type="table" w:styleId="MediumGrid3-Accent1"&gt;&lt;w:name w:val="Medium Grid 3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w:fill="F8C7C9" w:themeFill="accent1"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w:fill="E61E28" w:themeFill="accent1"/&gt;&lt;/w:tcPr&gt;&lt;/w:tblStylePr&gt;&lt;w:tblStylePr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w:fill="E61E28" w:themeFill="accent1"/&gt;&lt;/w:tcPr&gt;&lt;/w:tblStylePr&gt;&lt;w:tblStylePr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w:fill="E61E28" w:themeFill="accent1"/&gt;&lt;/w:tcPr&gt;&lt;/w:tblStylePr&gt;&lt;w:tblStylePr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w:fill="F28E93" w:themeFill="accent1"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w:fill="F28E93" w:themeFill="accent1" w:themeFillTint="7F"/&gt;&lt;/w:tcPr&gt;&lt;/w:tblStylePr&gt;&lt;/w:style&gt;&lt;w:style w:type="table" w:styleId="MediumGrid3-Accent2"&gt;&lt;w:name w:val="Medium Grid 3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w:fill="E5CCE6" w:themeFill="accent2"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w:fill="88438B" w:themeFill="accent2"/&gt;&lt;/w:tcPr&gt;&lt;/w:tblStylePr&gt;&lt;w:tblStylePr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w:fill="88438B" w:themeFill="accent2"/&gt;&lt;/w:tcPr&gt;&lt;/w:tblStylePr&gt;&lt;w:tblStylePr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w:fill="88438B" w:themeFill="accent2"/&gt;&lt;/w:tcPr&gt;&lt;/w:tblStylePr&gt;&lt;w:tblStylePr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w:fill="CB98CD" w:themeFill="accent2"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w:fill="CB98CD" w:themeFill="accent2" w:themeFillTint="7F"/&gt;&lt;/w:tcPr&gt;&lt;/w:tblStylePr&gt;&lt;/w:style&gt;&lt;w:style w:type="table" w:styleId="MediumGrid3-Accent3"&gt;&lt;w:name w:val="Medium Grid 3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w:fill="ACD0FC" w:themeFill="accent3"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w:fill="054CA1" w:themeFill="accent3"/&gt;&lt;/w:tcPr&gt;&lt;/w:tblStylePr&gt;&lt;w:tblStylePr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w:fill="054CA1" w:themeFill="accent3"/&gt;&lt;/w:tcPr&gt;&lt;/w:tblStylePr&gt;&lt;w:tblStylePr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w:fill="054CA1" w:themeFill="accent3"/&gt;&lt;/w:tcPr&gt;&lt;/w:tblStylePr&gt;&lt;w:tblStylePr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w:fill="58A2F9" w:themeFill="accent3"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w:fill="58A2F9" w:themeFill="accent3" w:themeFillTint="7F"/&gt;&lt;/w:tcPr&gt;&lt;/w:tblStylePr&gt;&lt;/w:style&gt;&lt;w:style w:type="table" w:styleId="MediumGrid3-Accent4"&gt;&lt;w:name w:val="Medium Grid 3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w:fill="D2E7EA" w:themeFill="accent4"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w:fill="4D9EA9" w:themeFill="accent4"/&gt;&lt;/w:tcPr&gt;&lt;/w:tblStylePr&gt;&lt;w:tblStylePr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w:fill="4D9EA9" w:themeFill="accent4"/&gt;&lt;/w:tcPr&gt;&lt;/w:tblStylePr&gt;&lt;w:tblStylePr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w:fill="4D9EA9" w:themeFill="accent4"/&gt;&lt;/w:tcPr&gt;&lt;/w:tblStylePr&gt;&lt;w:tblStylePr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w:fill="A4CFD5" w:themeFill="accent4"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w:fill="A4CFD5" w:themeFill="accent4" w:themeFillTint="7F"/&gt;&lt;/w:tcPr&gt;&lt;/w:tblStylePr&gt;&lt;/w:style&gt;&lt;w:style w:type="table" w:styleId="MediumGrid3-Accent5"&gt;&lt;w:name w:val="Medium Grid 3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w:fill="F4D1E2" w:themeFill="accent5"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w:fill="D6488E" w:themeFill="accent5"/&gt;&lt;/w:tcPr&gt;&lt;/w:tblStylePr&gt;&lt;w:tblStylePr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w:fill="D6488E" w:themeFill="accent5"/&gt;&lt;/w:tcPr&gt;&lt;/w:tblStylePr&gt;&lt;w:tblStylePr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w:fill="D6488E" w:themeFill="accent5"/&gt;&lt;/w:tcPr&gt;&lt;/w:tblStylePr&gt;&lt;w:tblStylePr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w:fill="EAA3C6" w:themeFill="accent5"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w:fill="EAA3C6" w:themeFill="accent5" w:themeFillTint="7F"/&gt;&lt;/w:tcPr&gt;&lt;/w:tblStylePr&gt;&lt;/w:style&gt;&lt;w:style w:type="table" w:styleId="MediumGrid3-Accent6"&gt;&lt;w:name w:val="Medium Grid 3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w:fill="CBE9C6" w:themeFill="accent6"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w:fill="428B35" w:themeFill="accent6"/&gt;&lt;/w:tcPr&gt;&lt;/w:tblStylePr&gt;&lt;w:tblStylePr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w:fill="428B35" w:themeFill="accent6"/&gt;&lt;/w:tcPr&gt;&lt;/w:tblStylePr&gt;&lt;w:tblStylePr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w:fill="428B35" w:themeFill="accent6"/&gt;&lt;/w:tcPr&gt;&lt;/w:tblStylePr&gt;&lt;w:tblStylePr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w:fill="96D38C" w:themeFill="accent6"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w:fill="96D38C" w:themeFill="accent6" w:themeFillTint="7F"/&gt;&lt;/w:tcPr&gt;&lt;/w:tblStylePr&gt;&lt;/w:style&gt;&lt;w:style w:type="table" w:styleId="MediumList1"&gt;&lt;w:name w:val="Medium List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w:themeColor="text1"/&gt;&lt;w:bottom w:val="single" w:sz="8" w:space="0" w:color="2C2C2D" w:themeColor="text1"/&gt;&lt;/w:tblBorders&gt;&lt;/w:tblPr&gt;&lt;w:tblStylePr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w:color="2C2C2D" w:themeColor="text1"/&gt;&lt;/w:tcBorders&gt;&lt;/w:tcPr&gt;&lt;/w:tblStylePr&gt;&lt;w:tblStylePr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w:color="2C2C2D" w:themeColor="text1"/&gt;&lt;w:bottom w:val="single" w:sz="8"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w:color="2C2C2D" w:themeColor="text1"/&gt;&lt;w:bottom w:val="single" w:sz="8" w:space="0" w:color="2C2C2D" w:themeColor="text1"/&gt;&lt;/w:tcBorders&gt;&lt;/w:tcPr&gt;&lt;/w:tblStylePr&gt;&lt;w:tblStylePr w:type="band1Vert"&gt;&lt;w:tblPr/&gt;&lt;w:tcPr&gt;&lt;w:shd w:val="clear" w:color="auto" w:fill="CACACB" w:themeFill="text1" w:themeFillTint="3F"/&gt;&lt;/w:tcPr&gt;&lt;/w:tblStylePr&gt;&lt;w:tblStylePr w:type="band1Horz"&gt;&lt;w:tblPr/&gt;&lt;w:tcPr&gt;&lt;w:shd w:val="clear" w:color="auto" w:fill="CACACB" w:themeFill="text1" w:themeFillTint="3F"/&gt;&lt;/w:tcPr&gt;&lt;/w:tblStylePr&gt;&lt;/w:style&gt;&lt;w:style w:type="table" w:styleId="MediumList1-Accent1"&gt;&lt;w:name w:val="Medium List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w:themeColor="accent1"/&gt;&lt;w:bottom w:val="single" w:sz="8" w:space="0" w:color="E61E28" w:themeColor="accent1"/&gt;&lt;/w:tblBorders&gt;&lt;/w:tblPr&gt;&lt;w:tblStylePr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w:color="E61E28" w:themeColor="accent1"/&gt;&lt;/w:tcBorders&gt;&lt;/w:tcPr&gt;&lt;/w:tblStylePr&gt;&lt;w:tblStylePr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w:color="E61E28" w:themeColor="accent1"/&gt;&lt;w:bottom w:val="single" w:sz="8"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w:color="E61E28" w:themeColor="accent1"/&gt;&lt;w:bottom w:val="single" w:sz="8" w:space="0" w:color="E61E28" w:themeColor="accent1"/&gt;&lt;/w:tcBorders&gt;&lt;/w:tcPr&gt;&lt;/w:tblStylePr&gt;&lt;w:tblStylePr w:type="band1Vert"&gt;&lt;w:tblPr/&gt;&lt;w:tcPr&gt;&lt;w:shd w:val="clear" w:color="auto" w:fill="F8C7C9" w:themeFill="accent1" w:themeFillTint="3F"/&gt;&lt;/w:tcPr&gt;&lt;/w:tblStylePr&gt;&lt;w:tblStylePr w:type="band1Horz"&gt;&lt;w:tblPr/&gt;&lt;w:tcPr&gt;&lt;w:shd w:val="clear" w:color="auto" w:fill="F8C7C9" w:themeFill="accent1" w:themeFillTint="3F"/&gt;&lt;/w:tcPr&gt;&lt;/w:tblStylePr&gt;&lt;/w:style&gt;&lt;w:style w:type="table" w:styleId="MediumList1-Accent2"&gt;&lt;w:name w:val="Medium List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w:themeColor="accent2"/&gt;&lt;w:bottom w:val="single" w:sz="8" w:space="0" w:color="88438B" w:themeColor="accent2"/&gt;&lt;/w:tblBorders&gt;&lt;/w:tblPr&gt;&lt;w:tblStylePr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w:color="88438B" w:themeColor="accent2"/&gt;&lt;/w:tcBorders&gt;&lt;/w:tcPr&gt;&lt;/w:tblStylePr&gt;&lt;w:tblStylePr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w:color="88438B" w:themeColor="accent2"/&gt;&lt;w:bottom w:val="single" w:sz="8"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w:color="88438B" w:themeColor="accent2"/&gt;&lt;w:bottom w:val="single" w:sz="8" w:space="0" w:color="88438B" w:themeColor="accent2"/&gt;&lt;/w:tcBorders&gt;&lt;/w:tcPr&gt;&lt;/w:tblStylePr&gt;&lt;w:tblStylePr w:type="band1Vert"&gt;&lt;w:tblPr/&gt;&lt;w:tcPr&gt;&lt;w:shd w:val="clear" w:color="auto" w:fill="E5CCE6" w:themeFill="accent2" w:themeFillTint="3F"/&gt;&lt;/w:tcPr&gt;&lt;/w:tblStylePr&gt;&lt;w:tblStylePr w:type="band1Horz"&gt;&lt;w:tblPr/&gt;&lt;w:tcPr&gt;&lt;w:shd w:val="clear" w:color="auto" w:fill="E5CCE6" w:themeFill="accent2" w:themeFillTint="3F"/&gt;&lt;/w:tcPr&gt;&lt;/w:tblStylePr&gt;&lt;/w:style&gt;&lt;w:style w:type="table" w:styleId="MediumList1-Accent3"&gt;&lt;w:name w:val="Medium List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w:themeColor="accent3"/&gt;&lt;w:bottom w:val="single" w:sz="8" w:space="0" w:color="054CA1" w:themeColor="accent3"/&gt;&lt;/w:tblBorders&gt;&lt;/w:tblPr&gt;&lt;w:tblStylePr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w:color="054CA1" w:themeColor="accent3"/&gt;&lt;/w:tcBorders&gt;&lt;/w:tcPr&gt;&lt;/w:tblStylePr&gt;&lt;w:tblStylePr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w:color="054CA1" w:themeColor="accent3"/&gt;&lt;w:bottom w:val="single" w:sz="8"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w:color="054CA1" w:themeColor="accent3"/&gt;&lt;w:bottom w:val="single" w:sz="8" w:space="0" w:color="054CA1" w:themeColor="accent3"/&gt;&lt;/w:tcBorders&gt;&lt;/w:tcPr&gt;&lt;/w:tblStylePr&gt;&lt;w:tblStylePr w:type="band1Vert"&gt;&lt;w:tblPr/&gt;&lt;w:tcPr&gt;&lt;w:shd w:val="clear" w:color="auto" w:fill="ACD0FC" w:themeFill="accent3" w:themeFillTint="3F"/&gt;&lt;/w:tcPr&gt;&lt;/w:tblStylePr&gt;&lt;w:tblStylePr w:type="band1Horz"&gt;&lt;w:tblPr/&gt;&lt;w:tcPr&gt;&lt;w:shd w:val="clear" w:color="auto" w:fill="ACD0FC" w:themeFill="accent3" w:themeFillTint="3F"/&gt;&lt;/w:tcPr&gt;&lt;/w:tblStylePr&gt;&lt;/w:style&gt;&lt;w:style w:type="table" w:styleId="MediumList1-Accent4"&gt;&lt;w:name w:val="Medium List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w:themeColor="accent4"/&gt;&lt;w:bottom w:val="single" w:sz="8" w:space="0" w:color="4D9EA9" w:themeColor="accent4"/&gt;&lt;/w:tblBorders&gt;&lt;/w:tblPr&gt;&lt;w:tblStylePr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w:color="4D9EA9" w:themeColor="accent4"/&gt;&lt;/w:tcBorders&gt;&lt;/w:tcPr&gt;&lt;/w:tblStylePr&gt;&lt;w:tblStylePr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w:color="4D9EA9" w:themeColor="accent4"/&gt;&lt;w:bottom w:val="single" w:sz="8"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w:color="4D9EA9" w:themeColor="accent4"/&gt;&lt;w:bottom w:val="single" w:sz="8" w:space="0" w:color="4D9EA9" w:themeColor="accent4"/&gt;&lt;/w:tcBorders&gt;&lt;/w:tcPr&gt;&lt;/w:tblStylePr&gt;&lt;w:tblStylePr w:type="band1Vert"&gt;&lt;w:tblPr/&gt;&lt;w:tcPr&gt;&lt;w:shd w:val="clear" w:color="auto" w:fill="D2E7EA" w:themeFill="accent4" w:themeFillTint="3F"/&gt;&lt;/w:tcPr&gt;&lt;/w:tblStylePr&gt;&lt;w:tblStylePr w:type="band1Horz"&gt;&lt;w:tblPr/&gt;&lt;w:tcPr&gt;&lt;w:shd w:val="clear" w:color="auto" w:fill="D2E7EA" w:themeFill="accent4" w:themeFillTint="3F"/&gt;&lt;/w:tcPr&gt;&lt;/w:tblStylePr&gt;&lt;/w:style&gt;&lt;w:style w:type="table" w:styleId="MediumList1-Accent5"&gt;&lt;w:name w:val="Medium List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w:themeColor="accent5"/&gt;&lt;w:bottom w:val="single" w:sz="8" w:space="0" w:color="D6488E" w:themeColor="accent5"/&gt;&lt;/w:tblBorders&gt;&lt;/w:tblPr&gt;&lt;w:tblStylePr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w:color="D6488E" w:themeColor="accent5"/&gt;&lt;/w:tcBorders&gt;&lt;/w:tcPr&gt;&lt;/w:tblStylePr&gt;&lt;w:tblStylePr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w:color="D6488E" w:themeColor="accent5"/&gt;&lt;w:bottom w:val="single" w:sz="8"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w:color="D6488E" w:themeColor="accent5"/&gt;&lt;w:bottom w:val="single" w:sz="8" w:space="0" w:color="D6488E" w:themeColor="accent5"/&gt;&lt;/w:tcBorders&gt;&lt;/w:tcPr&gt;&lt;/w:tblStylePr&gt;&lt;w:tblStylePr w:type="band1Vert"&gt;&lt;w:tblPr/&gt;&lt;w:tcPr&gt;&lt;w:shd w:val="clear" w:color="auto" w:fill="F4D1E2" w:themeFill="accent5" w:themeFillTint="3F"/&gt;&lt;/w:tcPr&gt;&lt;/w:tblStylePr&gt;&lt;w:tblStylePr w:type="band1Horz"&gt;&lt;w:tblPr/&gt;&lt;w:tcPr&gt;&lt;w:shd w:val="clear" w:color="auto" w:fill="F4D1E2" w:themeFill="accent5" w:themeFillTint="3F"/&gt;&lt;/w:tcPr&gt;&lt;/w:tblStylePr&gt;&lt;/w:style&gt;&lt;w:style w:type="table" w:styleId="MediumList1-Accent6"&gt;&lt;w:name w:val="Medium List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w:themeColor="accent6"/&gt;&lt;w:bottom w:val="single" w:sz="8" w:space="0" w:color="428B35" w:themeColor="accent6"/&gt;&lt;/w:tblBorders&gt;&lt;/w:tblPr&gt;&lt;w:tblStylePr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w:color="428B35" w:themeColor="accent6"/&gt;&lt;/w:tcBorders&gt;&lt;/w:tcPr&gt;&lt;/w:tblStylePr&gt;&lt;w:tblStylePr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w:color="428B35" w:themeColor="accent6"/&gt;&lt;w:bottom w:val="single" w:sz="8"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w:color="428B35" w:themeColor="accent6"/&gt;&lt;w:bottom w:val="single" w:sz="8" w:space="0" w:color="428B35" w:themeColor="accent6"/&gt;&lt;/w:tcBorders&gt;&lt;/w:tcPr&gt;&lt;/w:tblStylePr&gt;&lt;w:tblStylePr w:type="band1Vert"&gt;&lt;w:tblPr/&gt;&lt;w:tcPr&gt;&lt;w:shd w:val="clear" w:color="auto" w:fill="CBE9C6" w:themeFill="accent6" w:themeFillTint="3F"/&gt;&lt;/w:tcPr&gt;&lt;/w:tblStylePr&gt;&lt;w:tblStylePr w:type="band1Horz"&gt;&lt;w:tblPr/&gt;&lt;w:tcPr&gt;&lt;w:shd w:val="clear" w:color="auto" w:fill="CBE9C6" w:themeFill="accent6" w:themeFillTint="3F"/&gt;&lt;/w:tcPr&gt;&lt;/w:tblStylePr&gt;&lt;/w:style&gt;&lt;w:style w:type="table" w:styleId="MediumList2"&gt;&lt;w:name w:val="Medium List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w:color="2C2C2D" w:themeColor="text1"/&gt;&lt;w:right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w:color="2C2C2D" w:themeColor="text1"/&gt;&lt;w:insideH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w:color="2C2C2D" w:themeColor="text1"/&gt;&lt;w:bottom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w:fill="CACACB" w:themeFill="text1"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w:styleId="MediumList2-Accent1"&gt;&lt;w:name w:val="Medium List 2 Accent 1"/&gt;&lt;w:basedOn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w:color="E61E28" w:themeColor="accent1"/&gt;&lt;w:right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w:color="E61E28" w:themeColor="accent1"/&gt;&lt;w:left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w:color="E61E28" w:themeColor="accent1"/&gt;&lt;w:insideH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w:color="E61E28" w:themeColor="accent1"/&gt;&lt;w:bottom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w:fill="F8C7C9" w:themeFill="accent1"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w:styleId="MediumList2-Accent2"&gt;&lt;w:name w:val="Medium List 2 Accent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w:color="88438B" w:themeColor="accent2"/&gt;&lt;w:left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w:color="88438B" w:themeColor="accent2"/&gt;&lt;w:insideH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w:color="88438B" w:themeColor="accent2"/&gt;&lt;w:bottom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w:fill="E5CCE6" w:themeFill="accent2"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w:styleId="MediumList2-Accent3"&gt;&lt;w:name w:val="Medium List 2 Accent 3"/&gt;&lt;w:basedOn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w:color="054CA1"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w:color="054CA1" w:themeColor="accent3"/&gt;&lt;w:left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w:color="054CA1" w:themeColor="accent3"/&gt;&lt;w:insideH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w:color="054CA1" w:themeColor="accent3"/&gt;&lt;w:bottom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w:fill="ACD0FC" w:themeFill="accent3"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w:styleId="MediumList2-Accent4"&gt;&lt;w:name w:val="Medium List 2 Accent 4"/&gt;&lt;w:basedOn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w:color="4D9EA9"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w:color="4D9EA9" w:themeColor="accent4"/&gt;&lt;w:left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w:color="4D9EA9" w:themeColor="accent4"/&gt;&lt;w:insideH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w:color="4D9EA9" w:themeColor="accent4"/&gt;&lt;w:bottom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w:fill="D2E7EA" w:themeFill="accent4"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w:styleId="MediumList2-Accent5"&gt;&lt;w:name w:val="Medium List 2 Accent 5"/&gt;&lt;w:basedOn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w:color="D6488E"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w:color="D6488E" w:themeColor="accent5"/&gt;&lt;w:left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w:color="D6488E" w:themeColor="accent5"/&gt;&lt;w:insideH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w:color="D6488E" w:themeColor="accent5"/&gt;&lt;w:bottom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w:fill="F4D1E2" w:themeFill="accent5"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w:styleId="MediumList2-Accent6"&gt;&lt;w:name w:val="Medium List 2 Accent 6"/&gt;&lt;w:basedOn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w:color="428B35"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w:color="428B35" w:themeColor="accent6"/&gt;&lt;w:left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w:color="428B35" w:themeColor="accent6"/&gt;&lt;w:insideH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w:color="428B35" w:themeColor="accent6"/&gt;&lt;w:bottom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w:fill="CBE9C6" w:themeFill="accent6"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w:styleId="MediumShading1"&gt;&lt;w:name w:val="Medium Shading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w:val="single" w:sz="8" w:space="0" w:color="606062" w:themeColor="text1"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w:val="nil"/&gt;&lt;w:insideV w:val="nil"/&gt;&lt;/w:tcBorders&gt;&lt;w:shd w:val="clear" w:color="auto" w:fill="2C2C2D"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w:fill="CACACB" w:themeFill="text1"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w:fill="CACACB" w:themeFill="text1"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w:styleId="MediumShading1-Accent1"&gt;&lt;w:name w:val="Medium Shading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w:val="single" w:sz="8" w:space="0" w:color="EC565D" w:themeColor="accent1"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w:val="nil"/&gt;&lt;w:insideV w:val="nil"/&gt;&lt;/w:tcBorders&gt;&lt;w:shd w:val="clear" w:color="auto" w:fill="E61E28"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w:fill="F8C7C9" w:themeFill="accent1"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w:fill="F8C7C9" w:themeFill="accent1"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w:styleId="MediumShading1-Accent2"&gt;&lt;w:name w:val="Medium Shading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w:val="single" w:sz="8" w:space="0" w:color="B165B4" w:themeColor="accent2"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w:val="nil"/&gt;&lt;w:insideV w:val="nil"/&gt;&lt;/w:tcBorders&gt;&lt;w:shd w:val="clear" w:color="auto" w:fill="88438B"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w:fill="E5CCE6" w:themeFill="accent2" w:themeFillTint="3F"/&gt;&lt;/w:tcPr&gt;&lt;/w:tblStylePr&gt;&lt;w:tblStylePr w:type="band1Horz"&gt;&lt;w:tblPr/&gt;&lt;w:tcPr&gt;&lt;w:tcBorders&gt;&lt;w:insideH w:val="nil"/&gt;&lt;w:insideV w:val="nil"/&gt;&lt;/w:tcBorders&gt;&lt;w:shd w:val="clear" w:color="auto" w:fill="E5CCE6" w:themeFill="accent2"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w:styleId="MediumShading1-Accent3"&gt;&lt;w:name w:val="Medium Shading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w:val="single" w:sz="8" w:space="0" w:color="0773F4" w:themeColor="accent3"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w:val="nil"/&gt;&lt;w:insideV w:val="nil"/&gt;&lt;/w:tcBorders&gt;&lt;w:shd w:val="clear" w:color="auto" w:fill="054CA1"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w:fill="ACD0FC" w:themeFill="accent3" w:themeFillTint="3F"/&gt;&lt;/w:tcPr&gt;&lt;/w:tblStylePr&gt;&lt;w:tblStylePr w:type="band1Horz"&gt;&lt;w:tblPr/&gt;&lt;w:tcPr&gt;&lt;w:tcBorders&gt;&lt;w:insideH w:val="nil"/&gt;&lt;w:insideV w:val="nil"/&gt;&lt;/w:tcBorders&gt;&lt;w:shd w:val="clear" w:color="auto" w:fill="ACD0FC" w:themeFill="accent3"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w:styleId="MediumShading1-Accent4"&gt;&lt;w:name w:val="Medium Shading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w:val="single" w:sz="8" w:space="0" w:color="76B8C1" w:themeColor="accent4"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w:val="nil"/&gt;&lt;w:insideV w:val="nil"/&gt;&lt;/w:tcBorders&gt;&lt;w:shd w:val="clear" w:color="auto" w:fill="4D9EA9"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w:fill="D2E7EA" w:themeFill="accent4" w:themeFillTint="3F"/&gt;&lt;/w:tcPr&gt;&lt;/w:tblStylePr&gt;&lt;w:tblStylePr w:type="band1Horz"&gt;&lt;w:tblPr/&gt;&lt;w:tcPr&gt;&lt;w:tcBorders&gt;&lt;w:insideH w:val="nil"/&gt;&lt;w:insideV w:val="nil"/&gt;&lt;/w:tcBorders&gt;&lt;w:shd w:val="clear" w:color="auto" w:fill="D2E7EA" w:themeFill="accent4"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w:styleId="MediumShading1-Accent5"&gt;&lt;w:name w:val="Medium Shading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w:val="single" w:sz="8" w:space="0" w:color="E075A9" w:themeColor="accent5"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w:val="nil"/&gt;&lt;w:insideV w:val="nil"/&gt;&lt;/w:tcBorders&gt;&lt;w:shd w:val="clear" w:color="auto" w:fill="D6488E"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w:fill="F4D1E2" w:themeFill="accent5" w:themeFillTint="3F"/&gt;&lt;/w:tcPr&gt;&lt;/w:tblStylePr&gt;&lt;w:tblStylePr w:type="band1Horz"&gt;&lt;w:tblPr/&gt;&lt;w:tcPr&gt;&lt;w:tcBorders&gt;&lt;w:insideH w:val="nil"/&gt;&lt;w:insideV w:val="nil"/&gt;&lt;/w:tcBorders&gt;&lt;w:shd w:val="clear" w:color="auto" w:fill="F4D1E2" w:themeFill="accent5"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w:styleId="MediumShading1-Accent6"&gt;&lt;w:name w:val="Medium Shading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w:val="single" w:sz="8" w:space="0" w:color="62BD52" w:themeColor="accent6"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w:val="nil"/&gt;&lt;w:insideV w:val="nil"/&gt;&lt;/w:tcBorders&gt;&lt;w:shd w:val="clear" w:color="auto" w:fill="428B35"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w:fill="CBE9C6" w:themeFill="accent6" w:themeFillTint="3F"/&gt;&lt;/w:tcPr&gt;&lt;/w:tblStylePr&gt;&lt;w:tblStylePr w:type="band1Horz"&gt;&lt;w:tblPr/&gt;&lt;w:tcPr&gt;&lt;w:tcBorders&gt;&lt;w:insideH w:val="nil"/&gt;&lt;w:insideV w:val="nil"/&gt;&lt;/w:tcBorders&gt;&lt;w:shd w:val="clear" w:color="auto" w:fill="CBE9C6" w:themeFill="accent6"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w:styleId="MediumShading2"&gt;&lt;w:name w:val="Medium Shading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w:fill="2C2C2D" w:themeFill="text1"/&gt;&lt;/w:tcPr&gt;&lt;/w:tblStylePr&gt;&lt;w:tblStylePr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w:fill="2C2C2D" w:themeFill="text1"/&gt;&lt;/w:tcPr&gt;&lt;/w:tblStylePr&gt;&lt;w:tblStylePr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w:fill="2C2C2D" w:themeFill="text1"/&gt;&lt;/w:tcPr&gt;&lt;/w:tblStylePr&gt;&lt;w:tblStylePr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w:styleId="MediumShading2-Accent1"&gt;&lt;w:name w:val="Medium Shading 2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w:fill="E61E28" w:themeFill="accent1"/&gt;&lt;/w:tcPr&gt;&lt;/w:tblStylePr&gt;&lt;w:tblStylePr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w:fill="E61E28" w:themeFill="accent1"/&gt;&lt;/w:tcPr&gt;&lt;/w:tblStylePr&gt;&lt;w:tblStylePr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w:fill="E61E28" w:themeFill="accent1"/&gt;&lt;/w:tcPr&gt;&lt;/w:tblStylePr&gt;&lt;w:tblStylePr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w:styleId="MediumShading2-Accent2"&gt;&lt;w:name w:val="Medium Shading 2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w:fill="88438B" w:themeFill="accent2"/&gt;&lt;/w:tcPr&gt;&lt;/w:tblStylePr&gt;&lt;w:tblStylePr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w:fill="88438B" w:themeFill="accent2"/&gt;&lt;/w:tcPr&gt;&lt;/w:tblStylePr&gt;&lt;w:tblStylePr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w:fill="88438B" w:themeFill="accent2"/&gt;&lt;/w:tcPr&gt;&lt;/w:tblStylePr&gt;&lt;w:tblStylePr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w:styleId="MediumShading2-Accent3"&gt;&lt;w:name w:val="Medium Shading 2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w:fill="054CA1" w:themeFill="accent3"/&gt;&lt;/w:tcPr&gt;&lt;/w:tblStylePr&gt;&lt;w:tblStylePr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w:fill="054CA1" w:themeFill="accent3"/&gt;&lt;/w:tcPr&gt;&lt;/w:tblStylePr&gt;&lt;w:tblStylePr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w:fill="054CA1" w:themeFill="accent3"/&gt;&lt;/w:tcPr&gt;&lt;/w:tblStylePr&gt;&lt;w:tblStylePr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w:styleId="MediumShading2-Accent4"&gt;&lt;w:name w:val="Medium Shading 2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w:fill="4D9EA9" w:themeFill="accent4"/&gt;&lt;/w:tcPr&gt;&lt;/w:tblStylePr&gt;&lt;w:tblStylePr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w:fill="4D9EA9" w:themeFill="accent4"/&gt;&lt;/w:tcPr&gt;&lt;/w:tblStylePr&gt;&lt;w:tblStylePr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w:fill="4D9EA9" w:themeFill="accent4"/&gt;&lt;/w:tcPr&gt;&lt;/w:tblStylePr&gt;&lt;w:tblStylePr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w:styleId="MediumShading2-Accent5"&gt;&lt;w:name w:val="Medium Shading 2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w:fill="D6488E" w:themeFill="accent5"/&gt;&lt;/w:tcPr&gt;&lt;/w:tblStylePr&gt;&lt;w:tblStylePr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w:fill="D6488E" w:themeFill="accent5"/&gt;&lt;/w:tcPr&gt;&lt;/w:tblStylePr&gt;&lt;w:tblStylePr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w:fill="D6488E" w:themeFill="accent5"/&gt;&lt;/w:tcPr&gt;&lt;/w:tblStylePr&gt;&lt;w:tblStylePr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w:styleId="MediumShading2-Accent6"&gt;&lt;w:name w:val="Medium Shading 2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w:fill="428B35" w:themeFill="accent6"/&gt;&lt;/w:tcPr&gt;&lt;/w:tblStylePr&gt;&lt;w:tblStylePr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w:fill="428B35" w:themeFill="accent6"/&gt;&lt;/w:tcPr&gt;&lt;/w:tblStylePr&gt;&lt;w:tblStylePr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w:fill="428B35" w:themeFill="accent6"/&gt;&lt;/w:tcPr&gt;&lt;/w:tblStylePr&gt;&lt;w:tblStylePr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w:type="character" w:styleId="Mention"&gt;&lt;w:name w:val="Mention"/&gt;&lt;w:basedOn w:val="DefaultParagraphFont"/&gt;&lt;w:uiPriority w:val="99"/&gt;&lt;w:semiHidden/&gt;&lt;w:rsid w:val="00BD3B54"/&gt;&lt;w:rPr&gt;&lt;w:color w:val="2B579A"/&gt;&lt;w:shd w:val="clear" w:color="auto" w:fill="E1DFDD"/&gt;&lt;/w:rPr&gt;&lt;/w:style&gt;&lt;w:style w:type="paragraph" w:styleId="MessageHeader"&gt;&lt;w:name w:val="Message Header"/&gt;&lt;w:basedOn w:val="Normal"/&gt;&lt;w:link w:val="MessageHeaderChar"/&gt;&lt;w:uiPriority w:val="99"/&gt;&lt;w:semiHidden/&gt;&lt;w:rsid w:val="00BD3B54"/&gt;&lt;w:pPr&gt;&lt;w:pBdr&gt;&lt;w:top w:val="single" w:sz="6" w:space="1" w:color="auto"/&gt;&lt;w:left w:val="single" w:sz="6" w:space="1" w:color="auto"/&gt;&lt;w:bottom w:val="single" w:sz="6" w:space="1" w:color="auto"/&gt;&lt;w:right w:val="single" w:sz="6" w:space="1" w:color="auto"/&gt;&lt;/w:pBdr&gt;&lt;w:shd w:val="pct20" w:color="auto" w:fill="auto"/&gt;&lt;w:ind w:left="1134" w:hanging="1134"/&gt;&lt;/w:pPr&gt;&lt;w:rPr&gt;&lt;w:rFonts w:eastAsiaTheme="majorEastAsia" w:cs="Arial"/&gt;&lt;/w:rPr&gt;&lt;/w:style&gt;&lt;w:style w:type="character" w:customStyle="1" w:styleId="MessageHeaderChar"&gt;&lt;w:name w:val="Message Header Char"/&gt;&lt;w:basedOn w:val="DefaultParagraphFont"/&gt;&lt;w:link w:val="MessageHeader"/&gt;&lt;w:uiPriority w:val="99"/&gt;&lt;w:semiHidden/&gt;&lt;w:rsid w:val="00BD3B54"/&gt;&lt;w:rPr&gt;&lt;w:rFonts w:ascii="Times New Roman" w:eastAsiaTheme="majorEastAsia" w:hAnsi="Times New Roman" w:cs="Arial"/&gt;&lt;w:shd w:val="pct20" w:color="auto" w:fill="auto"/&gt;&lt;w:lang w:eastAsia="en-US"/&gt;&lt;/w:rPr&gt;&lt;/w:style&gt;&lt;w:style w:type="paragraph" w:styleId="NoSpacing"&gt;&lt;w:name w:val="No Spacing"/&gt;&lt;w:uiPriority w:val="2"/&gt;&lt;w:rsid w:val="00BD3B54"/&gt;&lt;w:rPr&gt;&lt;w:rFonts w:ascii="Times New Roman" w:eastAsiaTheme="minorHAnsi" w:hAnsi="Times New Roman"/&gt;&lt;w:lang w:eastAsia="en-US"/&gt;&lt;/w:rPr&gt;&lt;/w:style&gt;&lt;w:style w:type="paragraph" w:styleId="NormalWeb"&gt;&lt;w:name w:val="Normal (Web)"/&gt;&lt;w:basedOn w:val="Normal"/&gt;&lt;w:uiPriority w:val="99"/&gt;&lt;w:semiHidden/&gt;&lt;w:rsid w:val="00BD3B54"/&gt;&lt;w:rPr&gt;&lt;w:rFonts w:cs="Arial"/&gt;&lt;/w:rPr&gt;&lt;/w:style&gt;&lt;w:style w:type="paragraph" w:styleId="NormalIndent"&gt;&lt;w:name w:val="Normal Indent"/&gt;&lt;w:basedOn w:val="Normal"/&gt;&lt;w:semiHidden/&gt;&lt;w:rsid w:val="00BD3B54"/&gt;&lt;w:pPr&gt;&lt;w:ind w:left="284"/&gt;&lt;/w:pPr&gt;&lt;/w:style&gt;&lt;w:style w:type="paragraph" w:styleId="NoteHeading"&gt;&lt;w:name w:val="Note Heading"/&gt;&lt;w:basedOn w:val="Normal"/&gt;&lt;w:next w:val="Normal"/&gt;&lt;w:link w:val="NoteHeadingChar"/&gt;&lt;w:uiPriority w:val="99"/&gt;&lt;w:semiHidden/&gt;&lt;w:rsid w:val="00BD3B54"/&gt;&lt;/w:style&gt;&lt;w:style w:type="character" w:customStyle="1" w:styleId="NoteHeadingChar"&gt;&lt;w:name w:val="Note Heading Char"/&gt;&lt;w:basedOn w:val="DefaultParagraphFont"/&gt;&lt;w:link w:val="NoteHeading"/&gt;&lt;w:uiPriority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w:styleId="NotesforAuthors"&gt;&lt;w:name w:val="Notes for Authors"/&gt;&lt;w:next w:val="Normal"/&gt;&lt;w:uiPriority w:val="5"/&gt;&lt;w:qFormat/&gt;&lt;w:rsid w:val="00BD3B54"/&gt;&lt;w:pPr&gt;&lt;w:shd w:val="clear" w:color="auto" w:fill="FFFF00"/&gt;&lt;w:spacing w:line="260" w:lineRule="atLeast"/&gt;&lt;/w:pPr&gt;&lt;w:rPr&gt;&lt;w:rFonts w:ascii="Courier New" w:hAnsi="Courier New" w:cs="Times New Roman"/&gt;&lt;/w:rPr&gt;&lt;/w:style&gt;&lt;w:style w:type="character" w:styleId="PageNumber"&gt;&lt;w:name w:val="page number"/&gt;&lt;w:basedOn w:val="DefaultParagraphFont"/&gt;&lt;w:uiPriority w:val="99"/&gt;&lt;w:semiHidden/&gt;&lt;w:rsid w:val="00BD3B54"/&gt;&lt;/w:style&gt;&lt;w:style w:type="character" w:styleId="PlaceholderText"&gt;&lt;w:name w:val="Placeholder Text"/&gt;&lt;w:basedOn w:val="DefaultParagraphFont"/&gt;&lt;w:uiPriority w:val="99"/&gt;&lt;w:semiHidden/&gt;&lt;w:rsid w:val="00BD3B54"/&gt;&lt;w:rPr&gt;&lt;w:color w:val="808080"/&gt;&lt;/w:rPr&gt;&lt;/w:style&gt;&lt;w:style w:type="table" w:styleId="PlainTable1"&gt;&lt;w:name w:val="Plain Table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w:themeShade="BF"/&gt;&lt;/w:tblBorders&gt;&lt;/w:tblPr&gt;&lt;w:tblStylePr w:type="firstRow"&gt;&lt;w:rPr&gt;&lt;w:b/&gt;&lt;w:bCs/&gt;&lt;/w:rPr&gt;&lt;/w:tblStylePr&gt;&lt;w:tblStylePr w:type="lastRow"&gt;&lt;w:rPr&gt;&lt;w:b/&gt;&lt;w:bCs/&gt;&lt;/w:rPr&gt;&lt;w:tblPr/&gt;&lt;w:tcPr&gt;&lt;w:tcBorders&gt;&lt;w:top w:val="double" w:sz="4" w:space="0" w:color="BFBFBF" w:themeColor="background1" w:themeShade="BF"/&gt;&lt;/w:tcBorders&gt;&lt;/w:tcPr&gt;&lt;/w:tblStylePr&gt;&lt;w:tblStylePr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w:styleId="PlainTable2"&gt;&lt;w:name w:val="Plain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w:color="949496" w:themeColor="text1" w:themeTint="80"/&gt;&lt;w:bottom w:val="single" w:sz="4" w:space="0" w:color="949496" w:themeColor="text1" w:themeTint="80"/&gt;&lt;/w:tblBorders&gt;&lt;/w:tblPr&gt;&lt;w:tblStylePr w:type="firstRow"&gt;&lt;w:rPr&gt;&lt;w:b/&gt;&lt;w:bCs/&gt;&lt;/w:rPr&gt;&lt;w:tblPr/&gt;&lt;w:tcPr&gt;&lt;w:tcBorders&gt;&lt;w:bottom w:val="single" w:sz="4" w:space="0" w:color="949496" w:themeColor="text1" w:themeTint="80"/&gt;&lt;/w:tcBorders&gt;&lt;/w:tcPr&gt;&lt;/w:tblStylePr&gt;&lt;w:tblStylePr w:type="lastRow"&gt;&lt;w:rPr&gt;&lt;w:b/&gt;&lt;w:bCs/&gt;&lt;/w:rPr&gt;&lt;w:tblPr/&gt;&lt;w:tcPr&gt;&lt;w:tcBorders&gt;&lt;w:top w:val="single" w:sz="4" w:space="0" w:color="949496" w:themeColor="text1" w:themeTint="80"/&gt;&lt;/w:tcBorders&gt;&lt;/w:tcPr&gt;&lt;/w:tblStylePr&gt;&lt;w:tblStylePr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w:val="single" w:sz="4" w:space="0" w:color="949496" w:themeColor="text1" w:themeTint="80"/&gt;&lt;w:right w:val="single" w:sz="4" w:space="0" w:color="949496" w:themeColor="text1" w:themeTint="80"/&gt;&lt;/w:tcBorders&gt;&lt;/w:tcPr&gt;&lt;/w:tblStylePr&gt;&lt;w:tblStylePr w:type="band2Vert"&gt;&lt;w:tblPr/&gt;&lt;w:tcPr&gt;&lt;w:tcBorders&gt;&lt;w:left w:val="single" w:sz="4" w:space="0" w:color="949496" w:themeColor="text1" w:themeTint="80"/&gt;&lt;w:right w:val="single" w:sz="4" w:space="0" w:color="949496" w:themeColor="text1" w:themeTint="80"/&gt;&lt;/w:tcBorders&gt;&lt;/w:tcPr&gt;&lt;/w:tblStylePr&gt;&lt;w:tblStylePr w:type="band1Horz"&gt;&lt;w:tblPr/&gt;&lt;w:tcPr&gt;&lt;w:tcBorders&gt;&lt;w:top w:val="single" w:sz="4" w:space="0" w:color="949496" w:themeColor="text1" w:themeTint="80"/&gt;&lt;w:bottom w:val="single" w:sz="4" w:space="0" w:color="949496" w:themeColor="text1" w:themeTint="80"/&gt;&lt;/w:tcBorders&gt;&lt;/w:tcPr&gt;&lt;/w:tblStylePr&gt;&lt;/w:style&gt;&lt;w:style w:type="table" w:styleId="PlainTable3"&gt;&lt;w:name w:val="Plain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w:type="firstRow"&gt;&lt;w:rPr&gt;&lt;w:b/&gt;&lt;w:bCs/&gt;&lt;w:caps/&gt;&lt;/w:rPr&gt;&lt;w:tblPr/&gt;&lt;w:tcPr&gt;&lt;w:tcBorders&gt;&lt;w:bottom w:val="single" w:sz="4" w:space="0" w:color="949496" w:themeColor="text1" w:themeTint="80"/&gt;&lt;/w:tcBorders&gt;&lt;/w:tcPr&gt;&lt;/w:tblStylePr&gt;&lt;w:tblStylePr w:type="lastRow"&gt;&lt;w:rPr&gt;&lt;w:b/&gt;&lt;w:bCs/&gt;&lt;w:caps/&gt;&lt;/w:rPr&gt;&lt;w:tblPr/&gt;&lt;w:tcPr&gt;&lt;w:tcBorders&gt;&lt;w:top w:val="nil"/&gt;&lt;/w:tcBorders&gt;&lt;/w:tcPr&gt;&lt;/w:tblStylePr&gt;&lt;w:tblStylePr w:type="firstCol"&gt;&lt;w:rPr&gt;&lt;w:b/&gt;&lt;w:bCs/&gt;&lt;w:caps/&gt;&lt;/w:rPr&gt;&lt;w:tblPr/&gt;&lt;w:tcPr&gt;&lt;w:tcBorders&gt;&lt;w:right w:val="single" w:sz="4" w:space="0" w:color="949496" w:themeColor="text1" w:themeTint="80"/&gt;&lt;/w:tcBorders&gt;&lt;/w:tcPr&gt;&lt;/w:tblStylePr&gt;&lt;w:tblStylePr w:type="lastCol"&gt;&lt;w:rPr&gt;&lt;w:b/&gt;&lt;w:bCs/&gt;&lt;w:caps/&gt;&lt;/w:rPr&gt;&lt;w:tblPr/&gt;&lt;w:tcPr&gt;&lt;w:tcBorders&gt;&lt;w:left w:val="nil"/&gt;&lt;/w:tcBorders&gt;&lt;/w:tcPr&gt;&lt;/w:tblStylePr&gt;&lt;w:tblStylePr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w:val="nil"/&gt;&lt;/w:tcBorders&gt;&lt;/w:tcPr&gt;&lt;/w:tblStylePr&gt;&lt;/w:style&gt;&lt;w:style w:type="table" w:styleId="PlainTable4"&gt;&lt;w:name w:val="Plain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w:styleId="PlainTable5"&gt;&lt;w:name w:val="Plain Table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w:color="949496" w:themeColor="text1" w:themeTint="80"/&gt;&lt;/w:tcBorders&gt;&lt;w:shd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w:color="949496" w:themeColor="text1" w:themeTint="80"/&gt;&lt;/w:tcBorders&gt;&lt;w:shd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w:color="949496" w:themeColor="text1" w:themeTint="80"/&gt;&lt;/w:tcBorders&gt;&lt;w:shd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w:color="949496" w:themeColor="text1" w:themeTint="80"/&gt;&lt;/w:tcBorders&gt;&lt;w:shd w:val="clear" w:color="auto" w:fill="FFFFFF" w:themeFill="background1"/&gt;&lt;/w:tcPr&gt;&lt;/w:tblStylePr&gt;&lt;w:tblStylePr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w:styleId="PlainText"&gt;&lt;w:name w:val="Plain Text"/&gt;&lt;w:basedOn w:val="Normal"/&gt;&lt;w:link w:val="PlainTextChar"/&gt;&lt;w:uiPriority w:val="99"/&gt;&lt;w:semiHidden/&gt;&lt;w:rsid w:val="00BD3B54"/&gt;&lt;w:rPr&gt;&lt;w:rFonts w:cs="Arial"/&gt;&lt;w:sz w:val="21"/&gt;&lt;w:szCs w:val="21"/&gt;&lt;/w:rPr&gt;&lt;/w:style&gt;&lt;w:style w:type="character" w:customStyle="1" w:styleId="PlainTextChar"&gt;&lt;w:name w:val="Plain Text Char"/&gt;&lt;w:basedOn w:val="DefaultParagraphFont"/&gt;&lt;w:link w:val="PlainText"/&gt;&lt;w:uiPriority w:val="99"/&gt;&lt;w:semiHidden/&gt;&lt;w:rsid w:val="00BD3B54"/&gt;&lt;w:rPr&gt;&lt;w:rFonts w:ascii="Times New Roman" w:eastAsiaTheme="minorHAnsi" w:hAnsi="Times New Roman" w:cs="Arial"/&gt;&lt;w:sz w:val="21"/&gt;&lt;w:szCs w:val="21"/&gt;&lt;w:lang w:eastAsia="en-US"/&gt;&lt;/w:rPr&gt;&lt;/w:style&gt;&lt;w:style w:type="paragraph" w:customStyle="1" w:styleId="ProjectSheetFormText-Red"&gt;&lt;w:name w:val="Project Sheet Form Text - Red"/&gt;&lt;w:next w:val="Normal"/&gt;&lt;w:uiPriority w:val="21"/&gt;&lt;w:rsid w:val="00BD3B54"/&gt;&lt;w:pPr&gt;&lt;w:spacing w:before="62" w:after="56"/&gt;&lt;/w:pPr&gt;&lt;w:rPr&gt;&lt;w:rFonts w:ascii="Arial" w:hAnsi="Arial" w:cs="Arial"/&gt;&lt;w:b/&gt;&lt;w:color w:val="E31F2B"/&gt;&lt;w:sz w:val="17"/&gt;&lt;w:lang w:eastAsia="en-GB"/&gt;&lt;/w:rPr&gt;&lt;/w:style&gt;&lt;w:style w:type="paragraph" w:customStyle="1" w:styleId="ProjectSheetFormUserText"&gt;&lt;w:name w:val="Project Sheet Form User Text"/&gt;&lt;w:uiPriority w:val="21"/&gt;&lt;w:rsid w:val="00BD3B54"/&gt;&lt;w:pPr&gt;&lt;w:spacing w:after="170"/&gt;&lt;/w:pPr&gt;&lt;w:rPr&gt;&lt;w:rFonts w:ascii="Times New Roman" w:hAnsi="Times New Roman" w:cs="Times New Roman"/&gt;&lt;w:sz w:val="18"/&gt;&lt;w:lang w:eastAsia="en-GB"/&gt;&lt;/w:rPr&gt;&lt;/w:style&gt;&lt;w:style w:type="paragraph" w:customStyle="1" w:styleId="ProjectSheetSubTitle"&gt;&lt;w:name w:val="Project Sheet Sub Title"/&gt;&lt;w:next w:val="Normal"/&gt;&lt;w:uiPriority w:val="21"/&gt;&lt;w:rsid w:val="00BD3B54"/&gt;&lt;w:rPr&gt;&lt;w:rFonts w:cs="Times New Roman"/&gt;&lt;w:sz w:val="44"/&gt;&lt;w:szCs w:val="44"/&gt;&lt;w:lang w:eastAsia="en-GB"/&gt;&lt;/w:rPr&gt;&lt;/w:style&gt;&lt;w:style w:type="paragraph" w:customStyle="1" w:styleId="ProjectSheetTitle"&gt;&lt;w:name w:val="Project Sheet Title"/&gt;&lt;w:next w:val="Normal"/&gt;&lt;w:uiPriority w:val="21"/&gt;&lt;w:rsid w:val="00BD3B54"/&gt;&lt;w:pPr&gt;&lt;w:widowControl w:val="0"/&gt;&lt;/w:pPr&gt;&lt;w:rPr&gt;&lt;w:rFonts w:cs="Times New Roman"/&gt;&lt;w:color w:val="E31F2B"/&gt;&lt;w:sz w:val="44"/&gt;&lt;w:lang w:eastAsia="en-GB"/&gt;&lt;/w:rPr&gt;&lt;/w:style&gt;&lt;w:style w:type="paragraph" w:customStyle="1" w:styleId="ProjectSheetText"&gt;&lt;w:name w:val="Project Sheet Text"/&gt;&lt;w:basedOn w:val="Normal"/&gt;&lt;w:uiPriority w:val="21"/&gt;&lt;w:qFormat/&gt;&lt;w:rsid w:val="00BD3B54"/&gt;&lt;w:pPr&gt;&lt;w:spacing w:before="140" w:after="140"/&gt;&lt;/w:pPr&gt;&lt;w:rPr&gt;&lt;w:rFonts w:eastAsiaTheme="minorEastAsia" w:cs="Times New Roman"/&gt;&lt;w:lang w:eastAsia="en-GB"/&gt;&lt;/w:rPr&gt;&lt;/w:style&gt;&lt;w:style w:type="paragraph" w:customStyle="1" w:styleId="ProjectTitle"&gt;&lt;w:name w:val="Project Title"/&gt;&lt;w:basedOn w:val="Normal"/&gt;&lt;w:uiPriority w:val="8"/&gt;&lt;w:qFormat/&gt;&lt;w:rsid w:val="00BD3B54"/&gt;&lt;w:pPr&gt;&lt;w:spacing w:before="320" w:after="30"/&gt;&lt;/w:pPr&gt;&lt;w:rPr&gt;&lt;w:rFonts w:ascii="Arial" w:hAnsi="Arial"/&gt;&lt;w:b/&gt;&lt;w:color w:val="E61E28" w:themeColor="text2"/&gt;&lt;/w:rPr&gt;&lt;/w:style&gt;&lt;w:style w:type="paragraph" w:styleId="Quote"&gt;&lt;w:name w:val="Quote"/&gt;&lt;w:basedOn w:val="Normal"/&gt;&lt;w:next w:val="Normal"/&gt;&lt;w:link w:val="QuoteChar"/&gt;&lt;w:uiPriority w:val="8"/&gt;&lt;w:qFormat/&gt;&lt;w:rsid w:val="00BD3B54"/&gt;&lt;w:pPr&gt;&lt;w:autoSpaceDE w:val="0"/&gt;&lt;w:autoSpaceDN w:val="0"/&gt;&lt;w:adjustRightInd w:val="0"/&gt;&lt;w:spacing w:before="240" w:after="80"/&gt;&lt;/w:pPr&gt;&lt;w:rPr&gt;&lt;w:rFonts w:asciiTheme="minorHAnsi" w:eastAsiaTheme="minorEastAsia" w:hAnsiTheme="minorHAnsi" w:cs="Times New Roman"/&gt;&lt;w:color w:val="E31D2A"/&gt;&lt;w:sz w:val="28"/&gt;&lt;w:szCs w:val="32"/&gt;&lt;w:lang w:eastAsia="en-GB"/&gt;&lt;/w:rPr&gt;&lt;/w:style&gt;&lt;w:style w:type="character" w:customStyle="1" w:styleId="QuoteChar"&gt;&lt;w:name w:val="Quote Char"/&gt;&lt;w:basedOn w:val="DefaultParagraphFont"/&gt;&lt;w:link w:val="Quote"/&gt;&lt;w:uiPriority w:val="8"/&gt;&lt;w:rsid w:val="00BD3B54"/&gt;&lt;w:rPr&gt;&lt;w:rFonts w:cs="Times New Roman"/&gt;&lt;w:color w:val="E31D2A"/&gt;&lt;w:sz w:val="28"/&gt;&lt;w:szCs w:val="32"/&gt;&lt;w:lang w:eastAsia="en-GB"/&gt;&lt;/w:rPr&gt;&lt;/w:style&gt;&lt;w:style w:type="paragraph" w:customStyle="1" w:styleId="Quote-Large"&gt;&lt;w:name w:val="Quote - Large"/&gt;&lt;w:basedOn w:val="Normal"/&gt;&lt;w:next w:val="Normal"/&gt;&lt;w:uiPriority w:val="12"/&gt;&lt;w:semiHidden/&gt;&lt;w:rsid w:val="00BD3B54"/&gt;&lt;w:pPr&gt;&lt;w:framePr w:w="9639" w:h="1701" w:vSpace="284" w:wrap="around" w:hAnchor="text" w:y="1"/&gt;&lt;w:suppressAutoHyphens/&gt;&lt;w:spacing w:line="320" w:lineRule="atLeast"/&gt;&lt;/w:pPr&gt;&lt;w:rPr&gt;&lt;w:sz w:val="28"/&gt;&lt;/w:rPr&gt;&lt;/w:style&gt;&lt;w:style w:type="paragraph" w:customStyle="1" w:styleId="Quotee"&gt;&lt;w:name w:val="Quotee"/&gt;&lt;w:basedOn w:val="Normal"/&gt;&lt;w:next w:val="Normal"/&gt;&lt;w:uiPriority w:val="8"/&gt;&lt;w:qFormat/&gt;&lt;w:rsid w:val="00BD3B54"/&gt;&lt;w:pPr&gt;&lt;w:spacing w:after="240"/&gt;&lt;/w:pPr&gt;&lt;w:rPr&gt;&lt;w:rFonts w:asciiTheme="minorHAnsi" w:eastAsiaTheme="minorEastAsia" w:hAnsiTheme="minorHAnsi"/&gt;&lt;w:sz w:val="18"/&gt;&lt;w:lang w:eastAsia="en-GB"/&gt;&lt;/w:rPr&gt;&lt;/w:style&gt;&lt;w:style w:type="character" w:customStyle="1" w:styleId="RedColour"&gt;&lt;w:name w:val="Red Colour"/&gt;&lt;w:uiPriority w:val="9"/&gt;&lt;w:qFormat/&gt;&lt;w:rsid w:val="00BD3B54"/&gt;&lt;w:rPr&gt;&lt;w:rFonts w:asciiTheme="majorHAnsi" w:hAnsiTheme="majorHAnsi" w:cs="Arial"/&gt;&lt;w:color w:val="E61E28" w:themeColor="accent1"/&gt;&lt;/w:rPr&gt;&lt;/w:style&gt;&lt;w:style w:type="paragraph" w:customStyle="1" w:styleId="ReportInsertPicture"&gt;&lt;w:name w:val="Report Insert Picture"/&gt;&lt;w:next w:val="Normal"/&gt;&lt;w:uiPriority w:val="7"/&gt;&lt;w:rsid w:val="00BD3B54"/&gt;&lt;w:pPr&gt;&lt;w:keepNext/&gt;&lt;/w:pPr&gt;&lt;w:rPr&gt;&lt;w:rFonts w:cs="Times New Roman"/&gt;&lt;w:lang w:eastAsia="en-US"/&gt;&lt;/w:rPr&gt;&lt;/w:style&gt;&lt;w:style w:type="paragraph" w:customStyle="1" w:styleId="ReportReference"&gt;&lt;w:name w:val="Report Reference"/&gt;&lt;w:basedOn w:val="Normal"/&gt;&lt;w:uiPriority w:val="4"/&gt;&lt;w:qFormat/&gt;&lt;w:rsid w:val="00DB366E"/&gt;&lt;w:pPr&gt;&lt;w:numPr&gt;&lt;w:numId w:val="20"/&gt;&lt;/w:numPr&gt;&lt;w:ind w:left="357" w:hanging="357"/&gt;&lt;/w:pPr&gt;&lt;w:rPr&gt;&lt;w:rFonts w:eastAsiaTheme="minorEastAsia"/&gt;&lt;w:color w:val="231F20"/&gt;&lt;w:lang w:eastAsia="zh-CN"/&gt;&lt;/w:rPr&gt;&lt;/w:style&gt;&lt;w:style w:type="paragraph" w:styleId="Salutation"&gt;&lt;w:name w:val="Salutation"/&gt;&lt;w:basedOn w:val="Normal"/&gt;&lt;w:next w:val="Normal"/&gt;&lt;w:link w:val="SalutationChar"/&gt;&lt;w:uiPriority w:val="99"/&gt;&lt;w:semiHidden/&gt;&lt;w:rsid w:val="00BD3B54"/&gt;&lt;/w:style&gt;&lt;w:style w:type="character" w:customStyle="1" w:styleId="SalutationChar"&gt;&lt;w:name w:val="Salutation Char"/&gt;&lt;w:basedOn w:val="DefaultParagraphFont"/&gt;&lt;w:link w:val="Salutation"/&gt;&lt;w:uiPriority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w:styleId="Signature"&gt;&lt;w:name w:val="Signature"/&gt;&lt;w:basedOn w:val="Normal"/&gt;&lt;w:link w:val="SignatureChar"/&gt;&lt;w:uiPriority w:val="99"/&gt;&lt;w:semiHidden/&gt;&lt;w:rsid w:val="00BD3B54"/&gt;&lt;w:pPr&gt;&lt;w:ind w:left="4252"/&gt;&lt;/w:pPr&gt;&lt;/w:style&gt;&lt;w:style w:type="character" w:customStyle="1" w:styleId="SignatureChar"&gt;&lt;w:name w:val="Signature Char"/&gt;&lt;w:basedOn w:val="DefaultParagraphFont"/&gt;&lt;w:link w:val="Signature"/&gt;&lt;w:uiPriority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w:type="character" w:styleId="SmartHyperlink"&gt;&lt;w:name w:val="Smart Hyperlink"/&gt;&lt;w:basedOn w:val="DefaultParagraphFont"/&gt;&lt;w:uiPriority w:val="99"/&gt;&lt;w:semiHidden/&gt;&lt;w:rsid w:val="00BD3B54"/&gt;&lt;w:rPr&gt;&lt;w:u w:val="dotted"/&gt;&lt;/w:rPr&gt;&lt;/w:style&gt;&lt;w:style w:type="character" w:styleId="SmartLink"&gt;&lt;w:name w:val="Smart Link"/&gt;&lt;w:basedOn w:val="DefaultParagraphFont"/&gt;&lt;w:uiPriority w:val="99"/&gt;&lt;w:semiHidden/&gt;&lt;w:rsid w:val="00BD3B54"/&gt;&lt;w:rPr&gt;&lt;w:color w:val="0000FF"/&gt;&lt;w:u w:val="single"/&gt;&lt;w:shd w:val="clear" w:color="auto" w:fill="F3F2F1"/&gt;&lt;/w:rPr&gt;&lt;/w:style&gt;&lt;w:style w:type="character" w:styleId="Strong"&gt;&lt;w:name w:val="Strong"/&gt;&lt;w:basedOn w:val="DefaultParagraphFont"/&gt;&lt;w:uiPriority w:val="8"/&gt;&lt;w:semiHidden/&gt;&lt;w:qFormat/&gt;&lt;w:rsid w:val="00BD3B54"/&gt;&lt;w:rPr&gt;&lt;w:b/&gt;&lt;w:bCs/&gt;&lt;/w:rPr&gt;&lt;/w:style&gt;&lt;w:style w:type="paragraph" w:styleId="Subtitle"&gt;&lt;w:name w:val="Subtitle"/&gt;&lt;w:basedOn w:val="Normal"/&gt;&lt;w:next w:val="Normal"/&gt;&lt;w:link w:val="SubtitleChar"/&gt;&lt;w:uiPriority w:val="99"/&gt;&lt;w:semiHidden/&gt;&lt;w:qFormat/&gt;&lt;w:rsid w:val="00BD3B54"/&gt;&lt;w:pPr&gt;&lt;w:numPr&gt;&lt;w:ilvl w:val="1"/&gt;&lt;/w:numPr&gt;&lt;/w:pPr&gt;&lt;w:rPr&gt;&lt;w:rFonts w:eastAsiaTheme="minorEastAsia" w:cs="Arial"/&gt;&lt;w:color w:val="757577" w:themeColor="text1" w:themeTint="A5"/&gt;&lt;w:spacing w:val="15"/&gt;&lt;/w:rPr&gt;&lt;/w:style&gt;&lt;w:style w:type="character" w:customStyle="1" w:styleId="SubtitleChar"&gt;&lt;w:name w:val="Subtitle Char"/&gt;&lt;w:basedOn w:val="DefaultParagraphFont"/&gt;&lt;w:link w:val="Subtitle"/&gt;&lt;w:uiPriority w:val="99"/&gt;&lt;w:semiHidden/&gt;&lt;w:rsid w:val="00BD3B54"/&gt;&lt;w:rPr&gt;&lt;w:rFonts w:ascii="Times New Roman" w:hAnsi="Times New Roman" w:cs="Arial"/&gt;&lt;w:color w:val="757577" w:themeColor="text1" w:themeTint="A5"/&gt;&lt;w:spacing w:val="15"/&gt;&lt;w:lang w:eastAsia="en-US"/&gt;&lt;/w:rPr&gt;&lt;/w:style&gt;&lt;w:style w:type="character" w:styleId="SubtleEmphasis"&gt;&lt;w:name w:val="Subtle Emphasis"/&gt;&lt;w:basedOn w:val="DefaultParagraphFont"/&gt;&lt;w:uiPriority w:val="99"/&gt;&lt;w:semiHidden/&gt;&lt;w:qFormat/&gt;&lt;w:rsid w:val="00BD3B54"/&gt;&lt;w:rPr&gt;&lt;w:i/&gt;&lt;w:iCs/&gt;&lt;w:color w:val="606062" w:themeColor="text1" w:themeTint="BF"/&gt;&lt;/w:rPr&gt;&lt;/w:style&gt;&lt;w:style w:type="character" w:styleId="SubtleReference"&gt;&lt;w:name w:val="Subtle Reference"/&gt;&lt;w:basedOn w:val="DefaultParagraphFont"/&gt;&lt;w:uiPriority w:val="99"/&gt;&lt;w:semiHidden/&gt;&lt;w:qFormat/&gt;&lt;w:rsid w:val="00BD3B54"/&gt;&lt;w:rPr&gt;&lt;w:smallCaps/&gt;&lt;w:color w:val="757577" w:themeColor="text1" w:themeTint="A5"/&gt;&lt;/w:rPr&gt;&lt;/w:style&gt;&lt;w:style w:type="paragraph" w:customStyle="1" w:styleId="Table"&gt;&lt;w:name w:val="Table"/&gt;&lt;w:uiPriority w:val="5"/&gt;&lt;w:semiHidden/&gt;&lt;w:rsid w:val="00BD3B54"/&gt;&lt;w:pPr&gt;&lt;w:spacing w:before="60" w:after="60"/&gt;&lt;w:ind w:left="113" w:right="113"/&gt;&lt;/w:pPr&gt;&lt;w:rPr&gt;&lt;w:rFonts w:ascii="Times New Roman" w:eastAsiaTheme="minorHAnsi" w:hAnsi="Times New Roman"/&gt;&lt;w:sz w:val="18"/&gt;&lt;w:lang w:eastAsia="en-US"/&gt;&lt;/w:rPr&gt;&lt;/w:style&gt;&lt;w:style w:type="paragraph" w:customStyle="1" w:styleId="Table-Heading"&gt;&lt;w:name w:val="Table - Heading"/&gt;&lt;w:basedOn w:val="Table"/&gt;&lt;w:uiPriority w:val="5"/&gt;&lt;w:rsid w:val="00BD3B54"/&gt;&lt;w:pPr&gt;&lt;w:keepNext/&gt;&lt;w:keepLines/&gt;&lt;/w:pPr&gt;&lt;w:rPr&gt;&lt;w:rFonts w:ascii="Arial" w:hAnsi="Arial" w:cs="Times New Roman"/&gt;&lt;w:b/&gt;&lt;w:color w:val="E61E28" w:themeColor="accent1"/&gt;&lt;w:sz w:val="17"/&gt;&lt;/w:rPr&gt;&lt;/w:style&gt;&lt;w:style w:type="paragraph" w:customStyle="1" w:styleId="Table-HeadingRight"&gt;&lt;w:name w:val="Table - Heading Right"/&gt;&lt;w:basedOn w:val="Table-Heading"/&gt;&lt;w:uiPriority w:val="5"/&gt;&lt;w:semiHidden/&gt;&lt;w:rsid w:val="00BD3B54"/&gt;&lt;w:pPr&gt;&lt;w:jc w:val="right"/&gt;&lt;/w:pPr&gt;&lt;/w:style&gt;&lt;w:style w:type="paragraph" w:customStyle="1" w:styleId="Table-ListBullet"&gt;&lt;w:name w:val="Table - List Bullet"/&gt;&lt;w:basedOn w:val="Table"/&gt;&lt;w:uiPriority w:val="6"/&gt;&lt;w:rsid w:val="00EF64D2"/&gt;&lt;w:pPr&gt;&lt;w:numPr&gt;&lt;w:numId w:val="23"/&gt;&lt;/w:numPr&gt;&lt;/w:pPr&gt;&lt;/w:style&gt;&lt;w:style w:type="paragraph" w:customStyle="1" w:styleId="Table-ListNumber"&gt;&lt;w:name w:val="Table - List Number"/&gt;&lt;w:basedOn w:val="Table"/&gt;&lt;w:uiPriority w:val="6"/&gt;&lt;w:rsid w:val="00EF64D2"/&gt;&lt;w:pPr&gt;&lt;w:numPr&gt;&lt;w:numId w:val="24"/&gt;&lt;/w:numPr&gt;&lt;/w:pPr&gt;&lt;/w:style&gt;&lt;w:style w:type="paragraph" w:customStyle="1" w:styleId="Table-Number"&gt;&lt;w:name w:val="Table - Number"/&gt;&lt;w:basedOn w:val="Table"/&gt;&lt;w:uiPriority w:val="5"/&gt;&lt;w:semiHidden/&gt;&lt;w:rsid w:val="00BD3B54"/&gt;&lt;w:pPr&gt;&lt;w:jc w:val="right"/&gt;&lt;/w:pPr&gt;&lt;/w:style&gt;&lt;w:style w:type="paragraph" w:customStyle="1" w:styleId="Table-NumberTotal"&gt;&lt;w:name w:val="Table - Number Total"/&gt;&lt;w:basedOn w:val="Table-Number"/&gt;&lt;w:uiPriority w:val="5"/&gt;&lt;w:semiHidden/&gt;&lt;w:rsid w:val="00BD3B54"/&gt;&lt;w:pPr&gt;&lt;w:jc w:val="left"/&gt;&lt;/w:pPr&gt;&lt;w:rPr&gt;&lt;w:rFonts w:cs="Times New Roman"/&gt;&lt;w:b/&gt;&lt;w:sz w:val="17"/&gt;&lt;/w:rPr&gt;&lt;/w:style&gt;&lt;w:style w:type="paragraph" w:customStyle="1" w:styleId="Table-SubHeading"&gt;&lt;w:name w:val="Table - Sub Heading"/&gt;&lt;w:basedOn w:val="Table-Heading"/&gt;&lt;w:uiPriority w:val="5"/&gt;&lt;w:qFormat/&gt;&lt;w:rsid w:val="001E0642"/&gt;&lt;w:rPr&gt;&lt;w:rFonts w:ascii="Times New Roman" w:hAnsi="Times New Roman"/&gt;&lt;w:color w:val="auto"/&gt;&lt;w:sz w:val="18"/&gt;&lt;/w:rPr&gt;&lt;/w:style&gt;&lt;w:style w:type="paragraph" w:customStyle="1" w:styleId="Table-Text"&gt;&lt;w:name w:val="Table - Text"/&gt;&lt;w:basedOn w:val="Table"/&gt;&lt;w:uiPriority w:val="5"/&gt;&lt;w:rsid w:val="00BD3B54"/&gt;&lt;/w:style&gt;&lt;w:style w:type="paragraph" w:customStyle="1" w:styleId="Table-TextTotal"&gt;&lt;w:name w:val="Table - Text Total"/&gt;&lt;w:basedOn w:val="Table-Text"/&gt;&lt;w:uiPriority w:val="5"/&gt;&lt;w:rsid w:val="001E0642"/&gt;&lt;w:rPr&gt;&lt;w:rFonts w:ascii="Arial" w:hAnsi="Arial" w:cs="Times New Roman"/&gt;&lt;w:b/&gt;&lt;w:sz w:val="17"/&gt;&lt;/w:rPr&gt;&lt;/w:style&gt;&lt;w:style w:type="table" w:styleId="Table3Deffects1"&gt;&lt;w:name w:val="Table 3D effects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w:eastAsia="en-US"/&gt;&lt;/w:rPr&gt;&lt;w:tblPr/&gt;&lt;w:tcPr&gt;&lt;w:shd w:val="solid" w:color="C0C0C0" w:fill="FFFFFF"/&gt;&lt;/w:tcPr&gt;&lt;w:tblStylePr w:type="firstRow"&gt;&lt;w:rPr&gt;&lt;w:b/&gt;&lt;w:bCs/&gt;&lt;w:color w:val="800080"/&gt;&lt;/w:rPr&gt;&lt;w:tblPr/&gt;&lt;w:tcPr&gt;&lt;w:tcBorders&gt;&lt;w:bottom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w:color="FFFFFF"/&gt;&lt;w:tl2br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w:sz="6" w:space="0" w:color="FFFFFF"/&gt;&lt;w:tl2br w:val="none" w:sz="0" w:space="0" w:color="auto"/&gt;&lt;w:tr2bl w:val="none" w:sz="0" w:space="0" w:color="auto"/&gt;&lt;/w:tcBorders&gt;&lt;/w:tcPr&gt;&lt;/w:tblStylePr&gt;&lt;w:tblStylePr w:type="neCell"&gt;&lt;w:tblPr/&gt;&lt;w:tcPr&gt;&lt;w:tcBorders&gt;&lt;w:left w:val="none" w:sz="0" w:space="0" w:color="auto"/&gt;&lt;w:bottom w:val="none" w:sz="0" w:space="0" w:color="auto"/&gt;&lt;w:tl2br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w:type="nwCell"&gt;&lt;w:tblPr/&gt;&lt;w:tcPr&gt;&lt;w:tcBorders&gt;&lt;w:bottom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w:color="auto"/&gt;&lt;/w:tcBorders&gt;&lt;/w:tcPr&gt;&lt;/w:tblStylePr&gt;&lt;w:tblStylePr w:type="seCell"&gt;&lt;w:tblPr/&gt;&lt;w:tcPr&gt;&lt;w:tcBorders&gt;&lt;w:top w:val="none" w:sz="0" w:space="0" w:color="auto"/&gt;&lt;w:left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w:val="000080"/&gt;&lt;/w:rPr&gt;&lt;w:tblPr/&gt;&lt;w:tcPr&gt;&lt;w:tcBorders&gt;&lt;w:top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w:styleId="Table3Deffects2"&gt;&lt;w:name w:val="Table 3D effects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w:val="1"/&gt;&lt;/w:tblPr&gt;&lt;w:tcPr&gt;&lt;w:shd w:val="solid" w:color="C0C0C0" w:fill="FFFFFF"/&gt;&lt;/w:tcPr&gt;&lt;w:tblStylePr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w:styleId="Table3Deffects3"&gt;&lt;w:name w:val="Table 3D effects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w:val="pct50" w:color="C0C0C0" w:fill="FFFFFF"/&gt;&lt;/w:tcPr&gt;&lt;/w:tblStylePr&gt;&lt;w:tblStylePr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w:styleId="TableClassic1"&gt;&lt;w:name w:val="Table Classic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w:styleId="TableClassic2"&gt;&lt;w:name w:val="Table Classic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w:color="800080"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w:color="800080" w:fill="FFFFFF"/&gt;&lt;/w:tcPr&gt;&lt;/w:tblStylePr&gt;&lt;w:tblStylePr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w:styleId="TableClassic3"&gt;&lt;w:name w:val="Table Classic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w:val="000080"/&gt;&lt;w:lang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w:val="solid" w:color="C0C0C0" w:fill="FFFFFF"/&gt;&lt;/w:tcPr&gt;&lt;w:tblStylePr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w:type="lastRow"&gt;&lt;w:rPr&gt;&lt;w:color w:val="000080"/&gt;&lt;/w:rPr&gt;&lt;w:tblPr/&gt;&lt;w:tcPr&gt;&lt;w:tcBorders&gt;&lt;w:top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w:val="solid" w:color="FFFFFF" w:fill="FFFFFF"/&gt;&lt;/w:tcPr&gt;&lt;/w:tblStylePr&gt;&lt;w:tblStylePr w:type="firstCol"&gt;&lt;w:rPr&gt;&lt;w:b/&gt;&lt;w:bCs/&gt;&lt;w:color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w:styleId="TableClassic4"&gt;&lt;w:name w:val="Table Classic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w:sz="6" w:space="0" w:color="000000"/&gt;&lt;w:bottom w:val="single" w:sz="12" w:space="0" w:color="000000"/&gt;&lt;w:right w:val="single" w:sz="6" w:space="0" w:color="000000"/&gt;&lt;/w:tblBorders&gt;&lt;/w:tblPr&gt;&lt;w:tcPr&gt;&lt;w:shd w:val="clear" w:color="auto" w:fill="auto"/&gt;&lt;/w:tcPr&gt;&lt;w:tblStylePr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w:color="000080" w:fill="FFFFFF"/&gt;&lt;/w:tcPr&gt;&lt;/w:tblStylePr&gt;&lt;w:tblStylePr w:type="lastRow"&gt;&lt;w:rPr&gt;&lt;w:color w:val="000080"/&gt;&lt;/w:rPr&gt;&lt;w:tblPr/&gt;&lt;w:tcPr&gt;&lt;w:tcBorders&gt;&lt;w:bottom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w:color="000000" w:fill="FFFFFF"/&gt;&lt;/w:tcPr&gt;&lt;/w:tblStylePr&gt;&lt;w:tblStylePr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w:styleId="TableColorful1"&gt;&lt;w:name w:val="Table Colorful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w:val="FFFFFF"/&gt;&lt;w:lang w:val="da-DK" w:eastAsia="en-US"/&gt;&lt;/w:rPr&gt;&lt;w:tblPr&gt;&lt;w:tblBorders&gt;&lt;w:top w:val="single" w:sz="12" w:space="0" w:color="008080"/&gt;&lt;w:left w:val="single" w:sz="12" w:space="0" w:color="008080"/&gt;&lt;w:bottom w:val="single" w:sz="12" w:space="0" w:color="008080"/&gt;&lt;w:right w:val="single" w:sz="12" w:space="0" w:color="008080"/&gt;&lt;w:insideH w:val="single" w:sz="6" w:space="0" w:color="00FFFF"/&gt;&lt;/w:tblBorders&gt;&lt;/w:tblPr&gt;&lt;w:tcPr&gt;&lt;w:shd w:val="solid" w:color="008080" w:fill="FFFFFF"/&gt;&lt;/w:tcPr&gt;&lt;w:tblStylePr w:type="firstRow"&gt;&lt;w:rPr&gt;&lt;w:b/&gt;&lt;w:bCs/&gt;&lt;w:i/&gt;&lt;w:iCs/&gt;&lt;/w:rPr&gt;&lt;w:tblPr/&gt;&lt;w:tcPr&gt;&lt;w:tcBorders&gt;&lt;w:tl2br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w:styleId="TableColorful2"&gt;&lt;w:name w:val="Table Colorful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w:eastAsia="en-US"/&gt;&lt;/w:rPr&gt;&lt;w:tblPr&gt;&lt;w:tblBorders&gt;&lt;w:bottom w:val="single" w:sz="12" w:space="0" w:color="000000"/&gt;&lt;/w:tblBorders&gt;&lt;/w:tblPr&gt;&lt;w:tcPr&gt;&lt;w:shd w:val="pct20" w:color="FFFF00" w:fill="FFFFFF"/&gt;&lt;/w:tcPr&gt;&lt;w:tblStylePr w:type="firstRow"&gt;&lt;w:rPr&gt;&lt;w:b/&gt;&lt;w:bCs/&gt;&lt;w:i/&gt;&lt;w:iCs/&gt;&lt;w:color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w:styleId="TableColorful3"&gt;&lt;w:name w:val="Table Colorful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w:sz="18" w:space="0" w:color="000000"/&gt;&lt;w:left w:val="single" w:sz="18" w:space="0" w:color="000000"/&gt;&lt;w:bottom w:val="single" w:sz="18" w:space="0" w:color="000000"/&gt;&lt;w:right w:val="single" w:sz="18" w:space="0" w:color="000000"/&gt;&lt;w:insideH w:val="single" w:sz="6" w:space="0" w:color="C0C0C0"/&gt;&lt;/w:tblBorders&gt;&lt;/w:tblPr&gt;&lt;w:tcPr&gt;&lt;w:shd w:val="pct25" w:color="008080" w:fill="FFFFFF"/&gt;&lt;/w:tcPr&gt;&lt;w:tblStylePr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w:type="firstCol"&gt;&lt;w:tblPr/&gt;&lt;w:tcPr&gt;&lt;w:tcBorders&gt;&lt;w:left w:val="single" w:sz="36" w:space="0" w:color="000000"/&gt;&lt;w:right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w:type="nwCell"&gt;&lt;w:rPr&gt;&lt;w:b/&gt;&lt;w:bCs/&gt;&lt;w:color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w:styleId="TableColumns1"&gt;&lt;w:name w:val="Table Columns 1"/&gt;&lt;w:basedOn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w:color="000000"/&gt;&lt;/w:tblBorders&gt;&lt;/w:tblPr&gt;&lt;w:tblStylePr w:type="firstRow"&gt;&lt;w:rPr&gt;&lt;w:b w:val="0"/&gt;&lt;w:bCs w:val="0"/&gt;&lt;/w:rPr&gt;&lt;w:tblPr/&gt;&lt;w:tcPr&gt;&lt;w:tcBorders&gt;&lt;w:bottom w:val="double"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w:val="pct25" w:color="000000" w:fill="FFFFFF"/&gt;&lt;/w:tcPr&gt;&lt;/w:tblStylePr&gt;&lt;w:tblStylePr w:type="band2Vert"&gt;&lt;w:rPr&gt;&lt;w:color w:val="auto"/&gt;&lt;/w:rPr&gt;&lt;w:tblPr/&gt;&lt;w:tcPr&gt;&lt;w:shd w:val="pct25" w:color="FFFF00"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w:styleId="TableColumns2"&gt;&lt;w:name w:val="Table Columns 2"/&gt;&lt;w:basedOn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w:val="pct30" w:color="000000" w:fill="FFFFFF"/&gt;&lt;/w:tcPr&gt;&lt;/w:tblStylePr&gt;&lt;w:tblStylePr w:type="band2Vert"&gt;&lt;w:rPr&gt;&lt;w:color w:val="auto"/&gt;&lt;/w:rPr&gt;&lt;w:tblPr/&gt;&lt;w:tcPr&gt;&lt;w:shd w:val="pct25" w:color="00FF00"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w:styleId="TableColumns3"&gt;&lt;w:name w:val="Table Columns 3"/&gt;&lt;w:basedOn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w:color="000080"/&gt;&lt;w:insideV w:val="single" w:sz="6" w:space="0" w:color="000080"/&gt;&lt;/w:tblBorders&gt;&lt;/w:tblPr&gt;&lt;w:tblStylePr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w:val="0"/&gt;&lt;/w:rPr&gt;&lt;w:tblPr/&gt;&lt;w:tcPr&gt;&lt;w:tcBorders&gt;&lt;w:top w:val="single" w:sz="6" w:space="0" w:color="000080"/&gt;&lt;w:tl2br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w:styleId="TableColumns4"&gt;&lt;w:name w:val="Table Columns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w:val="pct50" w:color="008080"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w:fill="FFFFFF"/&gt;&lt;/w:tcPr&gt;&lt;/w:tblStylePr&gt;&lt;/w:style&gt;&lt;w:style w:type="table" w:styleId="TableColumns5"&gt;&lt;w:name w:val="Table Columns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w:eastAsia="en-US"/&gt;&lt;/w:rPr&gt;&lt;w:tblPr&gt;&lt;w:tblStyleColBandSize w:val="1"/&gt;&lt;w:tblBorders&gt;&lt;w:top w:val="single" w:sz="12" w:space="0" w:color="808080"/&gt;&lt;w:left w:val="single" w:sz="12" w:space="0" w:color="808080"/&gt;&lt;w:bottom w:val="single" w:sz="12" w:space="0" w:color="808080"/&gt;&lt;w:right w:val="single" w:sz="12" w:space="0" w:color="808080"/&gt;&lt;w:insideV w:val="single" w:sz="6" w:space="0" w:color="C0C0C0"/&gt;&lt;/w:tblBorders&gt;&lt;/w:tblPr&gt;&lt;w:tblStylePr w:type="firstRow"&gt;&lt;w:rPr&gt;&lt;w:b/&gt;&lt;w:bCs/&gt;&lt;w:i/&gt;&lt;w:iCs/&gt;&lt;/w:rPr&gt;&lt;w:tblPr/&gt;&lt;w:tcPr&gt;&lt;w:tcBorders&gt;&lt;w:bottom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w:color="808080"/&gt;&lt;w:tl2br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w:val="auto"/&gt;&lt;/w:rPr&gt;&lt;/w:tblStylePr&gt;&lt;/w:style&gt;&lt;w:style w:type="table" w:styleId="TableContemporary"&gt;&lt;w:name w:val="Table Contemporary"/&gt;&lt;w:basedOn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w:val="1"/&gt;&lt;w:tblBorders&gt;&lt;w:insideH w:val="single" w:sz="18" w:space="0" w:color="FFFFFF"/&gt;&lt;w:insideV w:val="single" w:sz="18" w:space="0" w:color="FFFFFF"/&gt;&lt;/w:tblBorders&gt;&lt;/w:tblPr&gt;&lt;w:tblStylePr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w:val="pct5" w:color="000000"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w:fill="FFFFFF"/&gt;&lt;/w:tcPr&gt;&lt;/w:tblStylePr&gt;&lt;/w:style&gt;&lt;w:style w:type="table" w:styleId="TableElegant"&gt;&lt;w:name w:val="Table Elegant"/&gt;&lt;w:basedOn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w:val="double" w:sz="6" w:space="0" w:color="000000"/&gt;&lt;w:left w:val="double" w:sz="6" w:space="0" w:color="000000"/&gt;&lt;w:bottom w:val="double" w:sz="6" w:space="0" w:color="000000"/&gt;&lt;w:right w:val="double"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w:type="firstRow"&gt;&lt;w:rPr&gt;&lt;w:caps/&gt;&lt;w:color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w:styleId="TableGrid"&gt;&lt;w:name w:val="Table Grid"/&gt;&lt;w:basedOn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w:styleId="TableGrid1"&gt;&lt;w:name w:val="Table Grid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w:type="lastRow"&gt;&lt;w:rPr&gt;&lt;w:i/&gt;&lt;w:iCs/&gt;&lt;/w:rPr&gt;&lt;w:tblPr/&gt;&lt;w:tcPr&gt;&lt;w:tcBorders&gt;&lt;w:tl2br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w:styleId="TableGrid2"&gt;&lt;w:name w:val="Table Grid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w:styleId="TableGrid3"&gt;&lt;w:name w:val="Table Grid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w:sz="12" w:space="0" w:color="000000"/&gt;&lt;w:bottom w:val="single" w:sz="6"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w:styleId="TableGrid4"&gt;&lt;w:name w:val="Table Grid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w:eastAsia="en-US"/&gt;&lt;/w:rPr&gt;&lt;w:tblPr&gt;&lt;w:tblBorders&gt;&lt;w:left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w:type="firstRow"&gt;&lt;w:rPr&gt;&lt;w:color w:val="auto"/&gt;&lt;/w:rPr&gt;&lt;w:tblPr/&gt;&lt;w:tcPr&gt;&lt;w:tcBorders&gt;&lt;w:bottom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w:styleId="TableGrid5"&gt;&lt;w:name w:val="Table Grid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w:styleId="TableGrid6"&gt;&lt;w:name w:val="Table Grid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w:styleId="TableGrid7"&gt;&lt;w:name w:val="Table Grid 7"/&gt;&lt;w:basedOn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 w:val="0"/&gt;&lt;w:bCs w:val="0"/&gt;&lt;/w:rPr&gt;&lt;w:tblPr/&gt;&lt;w:tcPr&gt;&lt;w:tcBorders&gt;&lt;w:bottom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w:styleId="TableGrid8"&gt;&lt;w:name w:val="Table Grid 8"/&gt;&lt;w:basedOn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w:color="000080"/&gt;&lt;w:insideH w:val="single" w:sz="6" w:space="0" w:color="000080"/&gt;&lt;w:insideV w:val="single" w:sz="6" w:space="0" w:color="000080"/&gt;&lt;/w:tblBorders&gt;&lt;/w:tblPr&gt;&lt;w:tcPr&gt;&lt;w:shd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w:styleId="TableGridLight"&gt;&lt;w:name w:val="Grid Table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w:themeShade="BF"/&gt;&lt;/w:tblBorders&gt;&lt;/w:tblPr&gt;&lt;/w:style&gt;&lt;w:style w:type="table" w:styleId="TableList1"&gt;&lt;w:name w:val="Table List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w:sz="12" w:space="0" w:color="008080"/&gt;&lt;w:left w:val="single" w:sz="6" w:space="0" w:color="008080"/&gt;&lt;w:bottom w:val="single" w:sz="12" w:space="0" w:color="008080"/&gt;&lt;w:right w:val="single" w:sz="6" w:space="0" w:color="008080"/&gt;&lt;/w:tblBorders&gt;&lt;/w:tblPr&gt;&lt;w:tblStylePr w:type="firstRow"&gt;&lt;w:rPr&gt;&lt;w:b/&gt;&lt;w:bCs/&gt;&lt;w:i/&gt;&lt;w:iCs/&gt;&lt;w:color w:val="800000"/&gt;&lt;/w:rPr&gt;&lt;w:tblPr/&gt;&lt;w:tcPr&gt;&lt;w:tcBorders&gt;&lt;w:bottom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w:styleId="TableList2"&gt;&lt;w:name w:val="Table List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w:val="2"/&gt;&lt;w:tblBorders&gt;&lt;w:bottom w:val="single" w:sz="12" w:space="0" w:color="808080"/&gt;&lt;/w:tblBorders&gt;&lt;/w:tblPr&gt;&lt;w:tblStylePr w:type="firstRow"&gt;&lt;w:rPr&gt;&lt;w:b/&gt;&lt;w:bCs/&gt;&lt;w:color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w:val="pct75" w:color="008080" w:fill="008000"/&gt;&lt;/w:tcPr&gt;&lt;/w:tblStylePr&gt;&lt;w:tblStylePr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w:color="00FF00"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w:styleId="TableList3"&gt;&lt;w:name w:val="Table List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w:val="000080"/&gt;&lt;/w:rPr&gt;&lt;w:tblPr/&gt;&lt;w:tcPr&gt;&lt;w:tcBorders&gt;&lt;w:bottom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w:type="swCell"&gt;&lt;w:rPr&gt;&lt;w:i/&gt;&lt;w:iCs/&gt;&lt;w:color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w:styleId="TableList4"&gt;&lt;w:name w:val="Table List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w:color="808080" w:fill="FFFFFF"/&gt;&lt;/w:tcPr&gt;&lt;/w:tblStylePr&gt;&lt;/w:style&gt;&lt;w:style w:type="table" w:styleId="TableList5"&gt;&lt;w:name w:val="Table List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w:styleId="TableList6"&gt;&lt;w:name w:val="Table List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w:color="000000"/&gt;&lt;/w:tblBorders&gt;&lt;/w:tblPr&gt;&lt;w:tcPr&gt;&lt;w:shd w:val="pct50" w:color="000000" w:fill="FFFFFF"/&gt;&lt;/w:tcPr&gt;&lt;w:tblStylePr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w:type="band1Horz"&gt;&lt;w:tblPr/&gt;&lt;w:tcPr&gt;&lt;w:tcBorders&gt;&lt;w:tl2br w:val="none" w:sz="0" w:space="0" w:color="auto"/&gt;&lt;w:tr2bl w:val="none" w:sz="0" w:space="0" w:color="auto"/&gt;&lt;/w:tcBorders&gt;&lt;w:shd w:val="pct25" w:color="000000" w:fill="FFFFFF"/&gt;&lt;/w:tcPr&gt;&lt;/w:tblStylePr&gt;&lt;/w:style&gt;&lt;w:style w:type="table" w:styleId="TableList7"&gt;&lt;w:name w:val="Table List 7"/&gt;&lt;w:basedOn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w:sz="12" w:space="0" w:color="008000"/&gt;&lt;w:left w:val="single" w:sz="6" w:space="0" w:color="008000"/&gt;&lt;w:bottom w:val="single" w:sz="12" w:space="0" w:color="008000"/&gt;&lt;w:right w:val="single" w:sz="6" w:space="0" w:color="008000"/&gt;&lt;w:insideH w:val="single" w:sz="6" w:space="0" w:color="000000"/&gt;&lt;/w:tblBorders&gt;&lt;/w:tblPr&gt;&lt;w:tblStylePr w:type="firstRow"&gt;&lt;w:rPr&gt;&lt;w:b/&gt;&lt;w:bCs/&gt;&lt;/w:rPr&gt;&lt;w:tblPr/&gt;&lt;w:tcPr&gt;&lt;w:tcBorders&gt;&lt;w:bottom w:val="single" w:sz="12" w:space="0" w:color="008000"/&gt;&lt;w:tl2br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w:type="lastRow"&gt;&lt;w:rPr&gt;&lt;w:b/&gt;&lt;w:bCs/&gt;&lt;/w:rPr&gt;&lt;w:tblPr/&gt;&lt;w:tcPr&gt;&lt;w:tcBorders&gt;&lt;w:top w:val="single" w:sz="12" w:space="0" w:color="008000"/&gt;&lt;w:tl2br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w:fill="FFFFFF"/&gt;&lt;/w:tcPr&gt;&lt;/w:tblStylePr&gt;&lt;/w:style&gt;&lt;w:style w:type="table" w:styleId="TableList8"&gt;&lt;w:name w:val="Table List 8"/&gt;&lt;w:basedOn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w:color="000000"/&gt;&lt;w:insideV w:val="single" w:sz="6" w:space="0" w:color="000000"/&gt;&lt;/w:tblBorders&gt;&lt;/w:tblPr&gt;&lt;w:tblStylePr w:type="firstRow"&gt;&lt;w:rPr&gt;&lt;w:b/&gt;&lt;w:bCs/&gt;&lt;w:i/&gt;&lt;w:iCs/&gt;&lt;/w:rPr&gt;&lt;w:tblPr/&gt;&lt;w:tcPr&gt;&lt;w:tcBorders&gt;&lt;w:bottom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w:color="FFFF00" w:fill="FFFFFF"/&gt;&lt;/w:tcPr&gt;&lt;/w:tblStylePr&gt;&lt;w:tblStylePr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w:val="pct50" w:color="FF0000" w:fill="FFFFFF"/&gt;&lt;/w:tcPr&gt;&lt;/w:tblStylePr&gt;&lt;/w:style&gt;&lt;w:style w:type="paragraph" w:styleId="TableofAuthorities"&gt;&lt;w:name w:val="table of authorities"/&gt;&lt;w:basedOn w:val="Normal"/&gt;&lt;w:next w:val="Normal"/&gt;&lt;w:uiPriority w:val="99"/&gt;&lt;w:semiHidden/&gt;&lt;w:rsid w:val="00BD3B54"/&gt;&lt;w:pPr&gt;&lt;w:ind w:left="200" w:hanging="200"/&gt;&lt;/w:pPr&gt;&lt;/w:style&gt;&lt;w:style w:type="paragraph" w:styleId="TableofFigures"&gt;&lt;w:name w:val="table of figures"/&gt;&lt;w:next w:val="Normal"/&gt;&lt;w:uiPriority w:val="40"/&gt;&lt;w:rsid w:val="00BD3B54"/&gt;&lt;w:pPr&gt;&lt;w:tabs&gt;&lt;w:tab w:val="left" w:pos="1247"/&gt;&lt;w:tab w:val="right" w:pos="10206"/&gt;&lt;/w:tabs&gt;&lt;w:spacing w:after="80"/&gt;&lt;w:ind w:left="1247" w:hanging="1247"/&gt;&lt;/w:pPr&gt;&lt;/w:style&gt;&lt;w:style w:type="table" w:styleId="TableProfessional"&gt;&lt;w:name w:val="Table Professional"/&gt;&lt;w:basedOn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w:styleId="TableSimple1"&gt;&lt;w:name w:val="Table Simple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w:color="008000"/&gt;&lt;w:bottom w:val="single" w:sz="12" w:space="0" w:color="008000"/&gt;&lt;/w:tblBorders&gt;&lt;/w:tblPr&gt;&lt;w:tcPr&gt;&lt;w:shd w:val="clear" w:color="auto" w:fill="auto"/&gt;&lt;/w:tcPr&gt;&lt;w:tblStylePr w:type="firstRow"&gt;&lt;w:tblPr/&gt;&lt;w:tcPr&gt;&lt;w:tcBorders&gt;&lt;w:bottom w:val="single" w:sz="6" w:space="0" w:color="008000"/&gt;&lt;w:tl2br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w:color="008000"/&gt;&lt;w:tl2br w:val="none" w:sz="0" w:space="0" w:color="auto"/&gt;&lt;w:tr2bl w:val="none" w:sz="0" w:space="0" w:color="auto"/&gt;&lt;/w:tcBorders&gt;&lt;/w:tcPr&gt;&lt;/w:tblStylePr&gt;&lt;/w:style&gt;&lt;w:style w:type="table" w:styleId="TableSimple2"&gt;&lt;w:name w:val="Table Simple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w:eastAsia="en-US"/&gt;&lt;/w:rPr&gt;&lt;w:tblPr/&gt;&lt;w:tblStylePr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w:type="lastCol"&gt;&lt;w:rPr&gt;&lt;w:b/&gt;&lt;w:bCs/&gt;&lt;/w:rPr&gt;&lt;w:tblPr/&gt;&lt;w:tcPr&gt;&lt;w:tcBorders&gt;&lt;w:left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w:type="neCell"&gt;&lt;w:rPr&gt;&lt;w:b/&gt;&lt;w:bCs/&gt;&lt;/w:rPr&gt;&lt;w:tblPr/&gt;&lt;w:tcPr&gt;&lt;w:tcBorders&gt;&lt;w:left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w:type="swCell"&gt;&lt;w:rPr&gt;&lt;w:b/&gt;&lt;w:bCs/&gt;&lt;/w:rPr&gt;&lt;w:tblPr/&gt;&lt;w:tcPr&gt;&lt;w:tcBorders&gt;&lt;w:top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w:styleId="TableSimple3"&gt;&lt;w:name w:val="Table Simple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w:styleId="TableSubtle1"&gt;&lt;w:name w:val="Table Subtle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w:val="1"/&gt;&lt;/w:tblPr&gt;&lt;w:tblStylePr w:type="firstRow"&gt;&lt;w:tblPr/&gt;&lt;w:tcPr&gt;&lt;w:tcBorders&gt;&lt;w:top w:val="single" w:sz="6" w:space="0" w:color="000000"/&gt;&lt;w:bottom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w:val="pct25" w:color="800080" w:fill="FFFFFF"/&gt;&lt;/w:tcPr&gt;&lt;/w:tblStylePr&gt;&lt;w:tblStylePr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w:styleId="TableSubtle2"&gt;&lt;w:name w:val="Table Subtle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w:eastAsia="en-US"/&gt;&lt;/w:rPr&gt;&lt;w:tblPr&gt;&lt;w:tblBorders&gt;&lt;w:left w:val="single" w:sz="6" w:space="0" w:color="000000"/&gt;&lt;w:right w:val="single" w:sz="6" w:space="0" w:color="000000"/&gt;&lt;/w:tblBorders&gt;&lt;/w:tblPr&gt;&lt;w:tblStylePr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w:color="auto"/&gt;&lt;/w:tcBorders&gt;&lt;w:shd w:val="pct25" w:color="008000" w:fill="FFFFFF"/&gt;&lt;/w:tcPr&gt;&lt;/w:tblStylePr&gt;&lt;w:tblStylePr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w:styleId="TableTheme"&gt;&lt;w:name w:val="Table Theme"/&gt;&lt;w:basedOn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w:styleId="TableWeb1"&gt;&lt;w:name w:val="Table Web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w:val="outset" w:sz="6" w:space="0" w:color="auto"/&gt;&lt;w:left w:val="outset" w:sz="6" w:space="0" w:color="auto"/&gt;&lt;w:bottom w:val="outset" w:sz="6" w:space="0" w:color="auto"/&gt;&lt;w:right w:val="outset" w:sz="6"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w:styleId="TableWeb2"&gt;&lt;w:name w:val="Table Web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w:val="inset" w:sz="6" w:space="0" w:color="auto"/&gt;&lt;w:left w:val="inset" w:sz="6" w:space="0" w:color="auto"/&gt;&lt;w:bottom w:val="inset" w:sz="6" w:space="0" w:color="auto"/&gt;&lt;w:right w:val="inset" w:sz="6" w:space="0" w:color="auto"/&gt;&lt;w:insideH w:val="inset" w:sz="6" w:space="0" w:color="auto"/&gt;&lt;w:insideV w:val="inset"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w:styleId="TableWeb3"&gt;&lt;w:name w:val="Table Web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w:val="outset" w:sz="24" w:space="0" w:color="auto"/&gt;&lt;w:left w:val="outset" w:sz="24" w:space="0" w:color="auto"/&gt;&lt;w:bottom w:val="outset" w:sz="24" w:space="0" w:color="auto"/&gt;&lt;w:right w:val="outset" w:sz="24"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w:type="paragraph" w:customStyle="1" w:styleId="Template"&gt;&lt;w:name w:val="Template"/&gt;&lt;w:uiPriority w:val="15"/&gt;&lt;w:rsid w:val="00BD3B54"/&gt;&lt;w:pPr&gt;&lt;w:suppressAutoHyphens/&gt;&lt;w:spacing w:line="160" w:lineRule="atLeast"/&gt;&lt;/w:pPr&gt;&lt;w:rPr&gt;&lt;w:rFonts w:ascii="Times New Roman" w:eastAsiaTheme="minorHAnsi" w:hAnsi="Times New Roman"/&gt;&lt;w:noProof/&gt;&lt;w:sz w:val="14"/&gt;&lt;w:lang w:eastAsia="en-US"/&gt;&lt;/w:rPr&gt;&lt;/w:style&gt;&lt;w:style w:type="paragraph" w:customStyle="1" w:styleId="Template-Address"&gt;&lt;w:name w:val="Template - Address"/&gt;&lt;w:basedOn w:val="Template"/&gt;&lt;w:uiPriority w:val="15"/&gt;&lt;w:rsid w:val="00BD3B54"/&gt;&lt;w:pPr&gt;&lt;w:tabs&gt;&lt;w:tab w:val="left" w:pos="567"/&gt;&lt;/w:tabs&gt;&lt;/w:pPr&gt;&lt;/w:style&gt;&lt;w:style w:type="paragraph" w:customStyle="1" w:styleId="Template-CompanyName"&gt;&lt;w:name w:val="Template - Company Name"/&gt;&lt;w:basedOn w:val="Template"/&gt;&lt;w:next w:val="Template-Address"/&gt;&lt;w:uiPriority w:val="15"/&gt;&lt;w:rsid w:val="00BD3B54"/&gt;&lt;w:rPr&gt;&lt;w:b/&gt;&lt;/w:rPr&gt;&lt;/w:style&gt;&lt;w:style w:type="paragraph" w:customStyle="1" w:styleId="Template-Date"&gt;&lt;w:name w:val="Template - Date"/&gt;&lt;w:basedOn w:val="Template"/&gt;&lt;w:uiPriority w:val="15"/&gt;&lt;w:rsid w:val="00BD3B54"/&gt;&lt;/w:style&gt;&lt;w:style w:type="paragraph" w:styleId="Title"&gt;&lt;w:name w:val="Title"/&gt;&lt;w:basedOn w:val="Normal"/&gt;&lt;w:next w:val="Normal"/&gt;&lt;w:link w:val="TitleChar"/&gt;&lt;w:uiPriority w:val="99"/&gt;&lt;w:semiHidden/&gt;&lt;w:qFormat/&gt;&lt;w:rsid w:val="00BD3B54"/&gt;&lt;w:pPr&gt;&lt;w:contextualSpacing/&gt;&lt;/w:pPr&gt;&lt;w:rPr&gt;&lt;w:rFonts w:eastAsiaTheme="majorEastAsia" w:cs="Arial"/&gt;&lt;w:spacing w:val="-10"/&gt;&lt;w:kern w:val="28"/&gt;&lt;w:sz w:val="56"/&gt;&lt;w:szCs w:val="56"/&gt;&lt;/w:rPr&gt;&lt;/w:style&gt;&lt;w:style w:type="character" w:customStyle="1" w:styleId="TitleChar"&gt;&lt;w:name w:val="Title Char"/&gt;&lt;w:basedOn w:val="DefaultParagraphFont"/&gt;&lt;w:link w:val="Title"/&gt;&lt;w:uiPriority w:val="99"/&gt;&lt;w:semiHidden/&gt;&lt;w:rsid w:val="00BD3B54"/&gt;&lt;w:rPr&gt;&lt;w:rFonts w:ascii="Times New Roman" w:eastAsiaTheme="majorEastAsia" w:hAnsi="Times New Roman" w:cs="Arial"/&gt;&lt;w:spacing w:val="-10"/&gt;&lt;w:kern w:val="28"/&gt;&lt;w:sz w:val="56"/&gt;&lt;w:szCs w:val="56"/&gt;&lt;w:lang w:eastAsia="en-US"/&gt;&lt;/w:rPr&gt;&lt;/w:style&gt;&lt;w:style w:type="paragraph" w:styleId="TOAHeading"&gt;&lt;w:name w:val="toa heading"/&gt;&lt;w:basedOn w:val="Normal"/&gt;&lt;w:next w:val="Normal"/&gt;&lt;w:uiPriority w:val="39"/&gt;&lt;w:semiHidden/&gt;&lt;w:rsid w:val="00BD3B54"/&gt;&lt;w:pPr&gt;&lt;w:spacing w:before="120"/&gt;&lt;/w:pPr&gt;&lt;w:rPr&gt;&lt;w:rFonts w:eastAsiaTheme="majorEastAsia" w:cs="Arial"/&gt;&lt;w:b/&gt;&lt;w:bCs/&gt;&lt;/w:rPr&gt;&lt;/w:style&gt;&lt;w:style w:type="paragraph" w:styleId="TOC1"&gt;&lt;w:name w:val="toc 1"/&gt;&lt;w:basedOn w:val="Normal"/&gt;&lt;w:next w:val="Normal"/&gt;&lt;w:uiPriority w:val="40"/&gt;&lt;w:rsid w:val="00BD3B54"/&gt;&lt;w:pPr&gt;&lt;w:tabs&gt;&lt;w:tab w:val="right" w:leader="dot" w:pos="9622"/&gt;&lt;/w:tabs&gt;&lt;w:spacing w:before="160" w:after="240"/&gt;&lt;w:ind w:right="567"/&gt;&lt;/w:pPr&gt;&lt;w:rPr&gt;&lt;w:b/&gt;&lt;w:color w:val="E61E28" w:themeColor="accent1"/&gt;&lt;/w:rPr&gt;&lt;/w:style&gt;&lt;w:style w:type="paragraph" w:styleId="TOC2"&gt;&lt;w:name w:val="toc 2"/&gt;&lt;w:basedOn w:val="Normal"/&gt;&lt;w:next w:val="Normal"/&gt;&lt;w:uiPriority w:val="40"/&gt;&lt;w:rsid w:val="00BD3B54"/&gt;&lt;w:pPr&gt;&lt;w:tabs&gt;&lt;w:tab w:val="left" w:pos="851"/&gt;&lt;w:tab w:val="right" w:leader="dot" w:pos="9622"/&gt;&lt;/w:tabs&gt;&lt;w:spacing w:after="80"/&gt;&lt;w:ind w:left="851" w:right="567" w:hanging="851"/&gt;&lt;/w:pPr&gt;&lt;w:rPr&gt;&lt;w:b/&gt;&lt;w:color w:val="E61E28" w:themeColor="accent1"/&gt;&lt;/w:rPr&gt;&lt;/w:style&gt;&lt;w:style w:type="paragraph" w:styleId="TOC3"&gt;&lt;w:name w:val="toc 3"/&gt;&lt;w:basedOn w:val="Normal"/&gt;&lt;w:next w:val="Normal"/&gt;&lt;w:uiPriority w:val="40"/&gt;&lt;w:rsid w:val="00BD3B54"/&gt;&lt;w:pPr&gt;&lt;w:tabs&gt;&lt;w:tab w:val="left" w:pos="851"/&gt;&lt;w:tab w:val="right" w:leader="dot" w:pos="9622"/&gt;&lt;/w:tabs&gt;&lt;w:spacing w:after="80"/&gt;&lt;w:ind w:left="851" w:right="567" w:hanging="851"/&gt;&lt;/w:pPr&gt;&lt;/w:style&gt;&lt;w:style w:type="paragraph" w:styleId="TOC4"&gt;&lt;w:name w:val="toc 4"/&gt;&lt;w:basedOn w:val="TOC3"/&gt;&lt;w:next w:val="Normal"/&gt;&lt;w:uiPriority w:val="40"/&gt;&lt;w:rsid w:val="00BD3B54"/&gt;&lt;w:pPr&gt;&lt;w:ind w:left="0" w:firstLine="0"/&gt;&lt;/w:pPr&gt;&lt;w:rPr&gt;&lt;w:color w:val="E61E28" w:themeColor="accent1"/&gt;&lt;/w:rPr&gt;&lt;/w:style&gt;&lt;w:style w:type="paragraph" w:styleId="TOC5"&gt;&lt;w:name w:val="toc 5"/&gt;&lt;w:basedOn w:val="TOC1"/&gt;&lt;w:next w:val="Normal"/&gt;&lt;w:uiPriority w:val="40"/&gt;&lt;w:rsid w:val="00BD3B54"/&gt;&lt;w:pPr&gt;&lt;w:spacing w:before="0" w:after="80"/&gt;&lt;/w:pPr&gt;&lt;w:rPr&gt;&lt;w:b w:val="0"/&gt;&lt;w:color w:val="auto"/&gt;&lt;/w:rPr&gt;&lt;/w:style&gt;&lt;w:style w:type="paragraph" w:styleId="TOC6"&gt;&lt;w:name w:val="toc 6"/&gt;&lt;w:basedOn w:val="TOC3"/&gt;&lt;w:next w:val="Normal"/&gt;&lt;w:uiPriority w:val="40"/&gt;&lt;w:rsid w:val="00BD3B54"/&gt;&lt;w:pPr&gt;&lt;w:spacing w:after="40"/&gt;&lt;w:contextualSpacing/&gt;&lt;/w:pPr&gt;&lt;/w:style&gt;&lt;w:style w:type="paragraph" w:styleId="TOC7"&gt;&lt;w:name w:val="toc 7"/&gt;&lt;w:basedOn w:val="TOC3"/&gt;&lt;w:next w:val="Normal"/&gt;&lt;w:uiPriority w:val="40"/&gt;&lt;w:rsid w:val="00BD3B54"/&gt;&lt;w:pPr&gt;&lt;w:spacing w:after="40"/&gt;&lt;w:contextualSpacing/&gt;&lt;/w:pPr&gt;&lt;/w:style&gt;&lt;w:style w:type="paragraph" w:styleId="TOC8"&gt;&lt;w:name w:val="toc 8"/&gt;&lt;w:basedOn w:val="TOC4"/&gt;&lt;w:next w:val="Normal"/&gt;&lt;w:uiPriority w:val="99"/&gt;&lt;w:semiHidden/&gt;&lt;w:rsid w:val="00BD3B54"/&gt;&lt;/w:style&gt;&lt;w:style w:type="paragraph" w:styleId="TOC9"&gt;&lt;w:name w:val="toc 9"/&gt;&lt;w:basedOn w:val="TOC2"/&gt;&lt;w:next w:val="Normal"/&gt;&lt;w:uiPriority w:val="99"/&gt;&lt;w:semiHidden/&gt;&lt;w:rsid w:val="00BD3B54"/&gt;&lt;w:pPr&gt;&lt;w:spacing w:before="160" w:after="40"/&gt;&lt;w:ind w:left="754" w:hanging="754"/&gt;&lt;w:contextualSpacing/&gt;&lt;/w:pPr&gt;&lt;/w:style&gt;&lt;w:style w:type="paragraph" w:styleId="TOCHeading"&gt;&lt;w:name w:val="TOC Heading"/&gt;&lt;w:basedOn w:val="Heading1"/&gt;&lt;w:next w:val="Normal"/&gt;&lt;w:uiPriority w:val="39"/&gt;&lt;w:rsid w:val="00B8215A"/&gt;&lt;w:pPr&gt;&lt;w:numPr&gt;&lt;w:numId w:val="0"/&gt;&lt;/w:numPr&gt;&lt;w:spacing w:after="400"/&gt;&lt;w:outlineLvl w:val="9"/&gt;&lt;/w:pPr&gt;&lt;w:rPr&gt;&lt;w:rFonts w:ascii="Arial" w:hAnsi="Arial"/&gt;&lt;w:b/&gt;&lt;w:sz w:val="24"/&gt;&lt;/w:rPr&gt;&lt;/w:style&gt;&lt;w:style w:type="paragraph" w:customStyle="1" w:styleId="TOCSubHeading"&gt;&lt;w:name w:val="TOC Sub Heading"/&gt;&lt;w:uiPriority w:val="39"/&gt;&lt;w:rsid w:val="00BD3B54"/&gt;&lt;w:pPr&gt;&lt;w:keepNext/&gt;&lt;w:spacing w:before="240" w:after="120"/&gt;&lt;w:outlineLvl w:val="1"/&gt;&lt;/w:pPr&gt;&lt;w:rPr&gt;&lt;w:rFonts w:asciiTheme="majorHAnsi" w:hAnsiTheme="majorHAnsi" w:cs="Arial"/&gt;&lt;w:b/&gt;&lt;w:color w:val="E31F2B"/&gt;&lt;/w:rPr&gt;&lt;/w:style&gt;&lt;w:style w:type="character" w:styleId="UnresolvedMention"&gt;&lt;w:name w:val="Unresolved Mention"/&gt;&lt;w:basedOn w:val="DefaultParagraphFont"/&gt;&lt;w:uiPriority w:val="99"/&gt;&lt;w:semiHidden/&gt;&lt;w:rsid w:val="00BD3B54"/&gt;&lt;w:rPr&gt;&lt;w:color w:val="605E5C"/&gt;&lt;w:shd w:val="clear" w:color="auto" w:fill="E1DFDD"/&gt;&lt;/w:rPr&gt;&lt;/w:style&gt;&lt;w:style w:type="paragraph" w:customStyle="1" w:styleId="Valuestandfirst"&gt;&lt;w:name w:val="Value standfirst"/&gt;&lt;w:basedOn w:val="Normal"/&gt;&lt;w:next w:val="Normal"/&gt;&lt;w:uiPriority w:val="8"/&gt;&lt;w:rsid w:val="00BD3B54"/&gt;&lt;w:pPr&gt;&lt;w:spacing w:before="160" w:after="220"/&gt;&lt;/w:pPr&gt;&lt;w:rPr&gt;&lt;w:rFonts w:asciiTheme="minorHAnsi" w:eastAsiaTheme="minorEastAsia" w:hAnsiTheme="minorHAnsi"/&gt;&lt;w:color w:val="000000"/&gt;&lt;w:sz w:val="28"/&gt;&lt;w:szCs w:val="28"/&gt;&lt;w:lang w:eastAsia="zh-CN"/&gt;&lt;/w:rPr&gt;&lt;/w:style&gt;&lt;w:style w:type="paragraph" w:customStyle="1" w:styleId="Name-ExecSummary"&gt;&lt;w:name w:val="Name - Exec Summary"/&gt;&lt;w:basedOn w:val="AddressBlock-ExecSummary"/&gt;&lt;w:uiPriority w:val="16"/&gt;&lt;w:qFormat/&gt;&lt;w:rsid w:val="00753940"/&gt;&lt;w:pPr&gt;&lt;w:tabs&gt;&lt;w:tab w:val="left" w:pos="181"/&gt;&lt;/w:tabs&gt;&lt;/w:pPr&gt;&lt;w:rPr&gt;&lt;w:rFonts w:ascii="Arial" w:hAnsi="Arial"/&gt;&lt;w:b/&gt;&lt;w:color w:val="E61E28" w:themeColor="accent1"/&gt;&lt;w:sz w:val="17"/&gt;&lt;/w:rPr&gt;&lt;/w:style&gt;&lt;w:style w:type="paragraph" w:customStyle="1" w:styleId="Website-ExecSummary"&gt;&lt;w:name w:val="Website - Exec Summary"/&gt;&lt;w:basedOn w:val="AddressBlock-ExecSummary"/&gt;&lt;w:uiPriority w:val="16"/&gt;&lt;w:qFormat/&gt;&lt;w:rsid w:val="00753940"/&gt;&lt;w:pPr&gt;&lt;w:tabs&gt;&lt;w:tab w:val="left" w:pos="181"/&gt;&lt;/w:tabs&gt;&lt;w:spacing w:before="50"/&gt;&lt;/w:pPr&gt;&lt;w:rPr&gt;&lt;w:color w:val="E61E28" w:themeColor="accent1"/&gt;&lt;/w:rPr&gt;&lt;/w:style&gt;&lt;w:style w:type="paragraph" w:customStyle="1" w:styleId="FormUserText-DocumentVerification"&gt;&lt;w:name w:val="Form User Text - Document Verification"/&gt;&lt;w:basedOn w:val="FormUserText"/&gt;&lt;w:uiPriority w:val="19"/&gt;&lt;w:qFormat/&gt;&lt;w:rsid w:val="002329CF"/&gt;&lt;w:rPr&gt;&lt;w:sz w:val="20"/&gt;&lt;/w:rPr&gt;&lt;/w:style&gt;&lt;w:style w:type="paragraph" w:customStyle="1" w:styleId="Table-ListBullet2"&gt;&lt;w:name w:val="Table - List Bullet 2"/&gt;&lt;w:basedOn w:val="Table-ListBullet"/&gt;&lt;w:uiPriority w:val="6"/&gt;&lt;w:qFormat/&gt;&lt;w:rsid w:val="00EF64D2"/&gt;&lt;w:pPr&gt;&lt;w:numPr&gt;&lt;w:ilvl w:val="1"/&gt;&lt;/w:numPr&gt;&lt;/w:pPr&gt;&lt;/w:style&gt;&lt;w:style w:type="paragraph" w:customStyle="1" w:styleId="Table-ListBullet3"&gt;&lt;w:name w:val="Table - List Bullet 3"/&gt;&lt;w:basedOn w:val="Table-ListBullet"/&gt;&lt;w:uiPriority w:val="6"/&gt;&lt;w:qFormat/&gt;&lt;w:rsid w:val="00EF64D2"/&gt;&lt;w:pPr&gt;&lt;w:numPr&gt;&lt;w:ilvl w:val="2"/&gt;&lt;/w:numPr&gt;&lt;/w:pPr&gt;&lt;/w:style&gt;&lt;w:style w:type="paragraph" w:customStyle="1" w:styleId="Table-ListNumber2"&gt;&lt;w:name w:val="Table - List Number 2"/&gt;&lt;w:basedOn w:val="Table-ListNumber"/&gt;&lt;w:uiPriority w:val="6"/&gt;&lt;w:qFormat/&gt;&lt;w:rsid w:val="00EF64D2"/&gt;&lt;w:pPr&gt;&lt;w:numPr&gt;&lt;w:ilvl w:val="1"/&gt;&lt;/w:numPr&gt;&lt;/w:pPr&gt;&lt;/w:style&gt;&lt;w:style w:type="paragraph" w:customStyle="1" w:styleId="Table-ListNumber3"&gt;&lt;w:name w:val="Table - List Number 3"/&gt;&lt;w:basedOn w:val="Table-ListNumber"/&gt;&lt;w:uiPriority w:val="6"/&gt;&lt;w:qFormat/&gt;&lt;w:rsid w:val="00EF64D2"/&gt;&lt;w:pPr&gt;&lt;w:numPr&gt;&lt;w:ilvl w:val="2"/&gt;&lt;/w:numPr&gt;&lt;/w:pPr&gt;&lt;/w:style&gt;&lt;w:style w:type="paragraph" w:customStyle="1" w:styleId="AppendixHeadingtwoHeading7"&gt;&lt;w:name w:val="Appendix Heading two  (Heading 7)"/&gt;&lt;w:basedOn w:val="Normal"/&gt;&lt;w:uiPriority w:val="1"/&gt;&lt;w:semiHidden/&gt;&lt;w:rsid w:val="00C529AE"/&gt;&lt;/w:style&gt;&lt;w:style w:type="paragraph" w:customStyle="1" w:styleId="ListNumberNoSpacing2"&gt;&lt;w:name w:val="List Number No Spacing 2"/&gt;&lt;w:basedOn w:val="ListNumber2"/&gt;&lt;w:uiPriority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w:val="24"/&gt;&lt;/w:rPr&gt;&lt;/w:style&gt;&lt;w:style w:type="paragraph" w:customStyle="1" w:styleId="ListNumberNoSpacing3"&gt;&lt;w:name w:val="List Number No Spacing 3"/&gt;&lt;w:basedOn w:val="ListNumber3"/&gt;&lt;w:uiPriority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w:val="24"/&gt;&lt;/w:rPr&gt;&lt;/w:style&gt;&lt;w:style w:type="paragraph" w:customStyle="1" w:styleId="ListNumberNoSpacing"&gt;&lt;w:name w:val="List Number No Spacing"/&gt;&lt;w:basedOn w:val="ListNumber"/&gt;&lt;w:uiPriority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w:val="24"/&gt;&lt;/w:rPr&gt;&lt;/w:style&gt;&lt;/w:styles&gt;&lt;/pkg:xmlData&gt;&lt;/pkg:part&gt;&lt;/pkg:package&gt;
</CCDataNode>
  <CCDataNode xmlns=""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wp14"&gt;&lt;w:body&gt;&lt;w:p w:rsidR="00000000" w:rsidRDefault="00716351"&gt;&lt;w:r w:rsidRPr="00716351"&gt;&lt;w:rPr&gt;&lt;w:highlight w:val="green"/&gt;&lt;/w:rPr&gt;&lt;w:t&gt;Enter Job number&lt;/w:t&gt;&lt;/w:r&gt;&lt;/w:p&gt;&lt;w:sectPr w:rsidR="00000000"&gt;&lt;w:pgSz w:w="12240" w:h="15840"/&gt;&lt;w:pgMar w:top="1440" w:right="1440" w:bottom="1440" w:left="1440" w:header="720" w:footer="720" w:gutter="0"/&gt;&lt;w:cols w:space="720"/&gt;&lt;/w:sectPr&gt;&lt;/w:body&gt;&lt;/w:document&gt;&lt;/pkg:xmlData&gt;&lt;/pkg:part&gt;&lt;pkg:part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Id="rId2" Type="http://schemas.openxmlformats.org/officeDocument/2006/relationships/styles" Target="styles.xml"/&gt;&lt;Relationship Id="rId1" Type="http://schemas.openxmlformats.org/officeDocument/2006/relationships/numbering" Target="numbering.xml"/&gt;&lt;/Relationships&gt;&lt;/pkg:xmlData&gt;&lt;/pkg:part&gt;&lt;pkg:part pkg:name="/word/numbering.xml" pkg:contentType="application/vnd.openxmlformats-officedocument.wordprocessingml.numbering+xml"&gt;&lt;pkg:xmlData&gt;&lt;w:numbering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wp14"&gt;&lt;w:abstractNum w:abstractNumId="0" w15:restartNumberingAfterBreak="0"&gt;&lt;w:nsid w:val="FFFFFF7C"/&gt;&lt;w:multiLevelType w:val="singleLevel"/&gt;&lt;w:tmpl w:val="58F89846"/&gt;&lt;w:lvl w:ilvl="0"&gt;&lt;w:start w:val="1"/&gt;&lt;w:numFmt w:val="decimal"/&gt;&lt;w:pStyle w:val="ListNumber5"/&gt;&lt;w:lvlText w:val="%1."/&gt;&lt;w:lvlJc w:val="left"/&gt;&lt;w:pPr&gt;&lt;w:tabs&gt;&lt;w:tab w:val="num" w:pos="1492"/&gt;&lt;/w:tabs&gt;&lt;w:ind w:left="1492" w:hanging="360"/&gt;&lt;/w:pPr&gt;&lt;/w:lvl&gt;&lt;/w:abstractNum&gt;&lt;w:abstractNum w:abstractNumId="1" w15:restartNumberingAfterBreak="0"&gt;&lt;w:nsid w:val="FFFFFF7D"/&gt;&lt;w:multiLevelType w:val="singleLevel"/&gt;&lt;w:tmpl w:val="6EF402A2"/&gt;&lt;w:lvl w:ilvl="0"&gt;&lt;w:start w:val="1"/&gt;&lt;w:numFmt w:val="decimal"/&gt;&lt;w:pStyle w:val="ListNumber4"/&gt;&lt;w:lvlText w:val="%1."/&gt;&lt;w:lvlJc w:val="left"/&gt;&lt;w:pPr&gt;&lt;w:tabs&gt;&lt;w:tab w:val="num" w:pos="1209"/&gt;&lt;/w:tabs&gt;&lt;w:ind w:left="1209" w:hanging="360"/&gt;&lt;/w:pPr&gt;&lt;/w:lvl&gt;&lt;/w:abstractNum&gt;&lt;w:abstractNum w:abstractNumId="2" w15:restartNumberingAfterBreak="0"&gt;&lt;w:nsid w:val="FFFFFF80"/&gt;&lt;w:multiLevelType w:val="singleLevel"/&gt;&lt;w:tmpl w:val="EDC08C86"/&gt;&lt;w:lvl w:ilvl="0"&gt;&lt;w:start w:val="1"/&gt;&lt;w:numFmt w:val="bullet"/&gt;&lt;w:pStyle w:val="ListBullet5"/&gt;&lt;w:lvlText w:val=""/&gt;&lt;w:lvlJc w:val="left"/&gt;&lt;w:pPr&gt;&lt;w:tabs&gt;&lt;w:tab w:val="num" w:pos="1492"/&gt;&lt;/w:tabs&gt;&lt;w:ind w:left="1492" w:hanging="360"/&gt;&lt;/w:pPr&gt;&lt;w:rPr&gt;&lt;w:rFonts w:ascii="Symbol" w:hAnsi="Symbol" w:hint="default"/&gt;&lt;/w:rPr&gt;&lt;/w:lvl&gt;&lt;/w:abstractNum&gt;&lt;w:abstractNum w:abstractNumId="3" w15:restartNumberingAfterBreak="0"&gt;&lt;w:nsid w:val="FFFFFF81"/&gt;&lt;w:multiLevelType w:val="singleLevel"/&gt;&lt;w:tmpl w:val="0AE42310"/&gt;&lt;w:lvl w:ilvl="0"&gt;&lt;w:start w:val="1"/&gt;&lt;w:numFmt w:val="bullet"/&gt;&lt;w:pStyle w:val="ListBullet4"/&gt;&lt;w:lvlText w:val=""/&gt;&lt;w:lvlJc w:val="left"/&gt;&lt;w:pPr&gt;&lt;w:tabs&gt;&lt;w:tab w:val="num" w:pos="1209"/&gt;&lt;/w:tabs&gt;&lt;w:ind w:left="1209" w:hanging="360"/&gt;&lt;/w:pPr&gt;&lt;w:rPr&gt;&lt;w:rFonts w:ascii="Symbol" w:hAnsi="Symbol" w:hint="default"/&gt;&lt;/w:rPr&gt;&lt;/w:lvl&gt;&lt;/w:abstractNum&gt;&lt;w:abstractNum w:abstractNumId="4" w15:restartNumberingAfterBreak="0"&gt;&lt;w:nsid w:val="04834EBD"/&gt;&lt;w:multiLevelType w:val="multilevel"/&gt;&lt;w:tmpl w:val="CA3607A4"/&gt;&lt;w:styleLink w:val="ListStyle-Headings"/&gt;&lt;w:lvl w:ilvl="0"&gt;&lt;w:start w:val="1"/&gt;&lt;w:numFmt w:val="decimal"/&gt;&lt;w:pStyle w:val="Heading1"/&gt;&lt;w:lvlText w:val="%1."/&gt;&lt;w:lvlJc w:val="left"/&gt;&lt;w:pPr&gt;&lt;w:ind w:left="1077" w:hanging="1077"/&gt;&lt;/w:pPr&gt;&lt;w:rPr&gt;&lt;w:rFonts w:asciiTheme="minorHAnsi" w:hAnsiTheme="minorHAnsi" w:hint="default"/&gt;&lt;/w:rPr&gt;&lt;/w:lvl&gt;&lt;w:lvl w:ilvl="1"&gt;&lt;w:start w:val="1"/&gt;&lt;w:numFmt w:val="decimal"/&gt;&lt;w:pStyle w:val="Heading2"/&gt;&lt;w:lvlText w:val="%1.%2"/&gt;&lt;w:lvlJc w:val="left"/&gt;&lt;w:pPr&gt;&lt;w:ind w:left="1077" w:hanging="1077"/&gt;&lt;/w:pPr&gt;&lt;w:rPr&gt;&lt;w:rFonts w:hint="default"/&gt;&lt;/w:rPr&gt;&lt;/w:lvl&gt;&lt;w:lvl w:ilvl="2"&gt;&lt;w:start w:val="1"/&gt;&lt;w:numFmt w:val="decimal"/&gt;&lt;w:pStyle w:val="Heading3"/&gt;&lt;w:lvlText w:val="%1.%2.%3"/&gt;&lt;w:lvlJc w:val="left"/&gt;&lt;w:pPr&gt;&lt;w:ind w:left="1077" w:hanging="1077"/&gt;&lt;/w:pPr&gt;&lt;w:rPr&gt;&lt;w:rFonts w:hint="default"/&gt;&lt;/w:rPr&gt;&lt;/w:lvl&gt;&lt;w:lvl w:ilvl="3"&gt;&lt;w:start w:val="1"/&gt;&lt;w:numFmt w:val="decimal"/&gt;&lt;w:pStyle w:val="Heading4"/&gt;&lt;w:lvlText w:val="%1.%2.%3.%4"/&gt;&lt;w:lvlJc w:val="left"/&gt;&lt;w:pPr&gt;&lt;w:ind w:left="1077" w:hanging="1077"/&gt;&lt;/w:pPr&gt;&lt;w:rPr&gt;&lt;w:rFonts w:hint="default"/&gt;&lt;/w:rPr&gt;&lt;/w:lvl&gt;&lt;w:lvl w:ilvl="4"&gt;&lt;w:start w:val="1"/&gt;&lt;w:numFmt w:val="decimal"/&gt;&lt;w:pStyle w:val="Heading5"/&gt;&lt;w:lvlText w:val="%1.%2.%3.%4.%5"/&gt;&lt;w:lvlJc w:val="left"/&gt;&lt;w:pPr&gt;&lt;w:ind w:left="1077" w:hanging="1077"/&gt;&lt;/w:pPr&gt;&lt;w:rPr&gt;&lt;w:rFonts w:hint="default"/&gt;&lt;/w:rPr&gt;&lt;/w:lvl&gt;&lt;w:lvl w:ilvl="5"&gt;&lt;w:start w:val="1"/&gt;&lt;w:numFmt w:val="decimal"/&gt;&lt;w:pStyle w:val="Heading6"/&gt;&lt;w:lvlText w:val="%1.%2.%3.%4.%5.%6"/&gt;&lt;w:lvlJc w:val="left"/&gt;&lt;w:pPr&gt;&lt;w:ind w:left="1077" w:hanging="1077"/&gt;&lt;/w:pPr&gt;&lt;w:rPr&gt;&lt;w:rFonts w:hint="default"/&gt;&lt;/w:rPr&gt;&lt;/w:lvl&gt;&lt;w:lvl w:ilvl="6"&gt;&lt;w:start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w:val="none"/&gt;&lt;w:lvlText w:val=""/&gt;&lt;w:lvlJc w:val="left"/&gt;&lt;w:pPr&gt;&lt;w:ind w:left="1077" w:hanging="1077"/&gt;&lt;/w:pPr&gt;&lt;w:rPr&gt;&lt;w:rFonts w:hint="default"/&gt;&lt;/w:rPr&gt;&lt;/w:lvl&gt;&lt;w:lvl w:ilvl="8"&gt;&lt;w:start w:val="1"/&gt;&lt;w:numFmt w:val="none"/&gt;&lt;w:lvlText w:val=""/&gt;&lt;w:lvlJc w:val="left"/&gt;&lt;w:pPr&gt;&lt;w:ind w:left="1077" w:hanging="1077"/&gt;&lt;/w:pPr&gt;&lt;w:rPr&gt;&lt;w:rFonts w:hint="default"/&gt;&lt;/w:rPr&gt;&lt;/w:lvl&gt;&lt;/w:abstractNum&gt;&lt;w:abstractNum w:abstractNumId="5" w15:restartNumberingAfterBreak="0"&gt;&lt;w:nsid w:val="101E0D26"/&gt;&lt;w:multiLevelType w:val="multilevel"/&gt;&lt;w:tmpl w:val="0406001D"/&gt;&lt;w:styleLink w:val="1ai"/&gt;&lt;w:lvl w:ilvl="0"&gt;&lt;w:start w:val="1"/&gt;&lt;w:numFmt w:val="decimal"/&gt;&lt;w:lvlText w:val="%1)"/&gt;&lt;w:lvlJc w:val="left"/&gt;&lt;w:pPr&gt;&lt;w:ind w:left="360" w:hanging="360"/&gt;&lt;/w:pPr&gt;&lt;w:rPr&gt;&lt;w:rFonts w:ascii="Times New Roman" w:hAnsi="Times New Roman" w:cs="Times New Roman"/&gt;&lt;/w:rPr&gt;&lt;/w:lvl&gt;&lt;w:lvl w:ilvl="1"&gt;&lt;w:start w:val="1"/&gt;&lt;w:numFmt w:val="lowerLetter"/&gt;&lt;w:lvlText w:val="%2)"/&gt;&lt;w:lvlJc w:val="left"/&gt;&lt;w:pPr&gt;&lt;w:ind w:left="720" w:hanging="360"/&gt;&lt;/w:pPr&gt;&lt;/w:lvl&gt;&lt;w:lvl w:ilvl="2"&gt;&lt;w:start w:val="1"/&gt;&lt;w:numFmt w:val="lowerRoman"/&gt;&lt;w:lvlText w:val="%3)"/&gt;&lt;w:lvlJc w:val="left"/&gt;&lt;w:pPr&gt;&lt;w:ind w:left="1080" w:hanging="360"/&gt;&lt;/w:pPr&gt;&lt;/w:lvl&gt;&lt;w:lvl w:ilvl="3"&gt;&lt;w:start w:val="1"/&gt;&lt;w:numFmt w:val="decimal"/&gt;&lt;w:lvlText w:val="(%4)"/&gt;&lt;w:lvlJc w:val="left"/&gt;&lt;w:pPr&gt;&lt;w:ind w:left="1440" w:hanging="360"/&gt;&lt;/w:pPr&gt;&lt;/w:lvl&gt;&lt;w:lvl w:ilvl="4"&gt;&lt;w:start w:val="1"/&gt;&lt;w:numFmt w:val="lowerLetter"/&gt;&lt;w:lvlText w:val="(%5)"/&gt;&lt;w:lvlJc w:val="left"/&gt;&lt;w:pPr&gt;&lt;w:ind w:left="1800" w:hanging="360"/&gt;&lt;/w:pPr&gt;&lt;/w:lvl&gt;&lt;w:lvl w:ilvl="5"&gt;&lt;w:start w:val="1"/&gt;&lt;w:numFmt w:val="lowerRoman"/&gt;&lt;w:lvlText w:val="(%6)"/&gt;&lt;w:lvlJc w:val="left"/&gt;&lt;w:pPr&gt;&lt;w:ind w:left="2160" w:hanging="360"/&gt;&lt;/w:pPr&gt;&lt;/w:lvl&gt;&lt;w:lvl w:ilvl="6"&gt;&lt;w:start w:val="1"/&gt;&lt;w:numFmt w:val="decimal"/&gt;&lt;w:lvlText w:val="%7."/&gt;&lt;w:lvlJc w:val="left"/&gt;&lt;w:pPr&gt;&lt;w:ind w:left="2520" w:hanging="360"/&gt;&lt;/w:pPr&gt;&lt;/w:lvl&gt;&lt;w:lvl w:ilvl="7"&gt;&lt;w:start w:val="1"/&gt;&lt;w:numFmt w:val="lowerLetter"/&gt;&lt;w:lvlText w:val="%8."/&gt;&lt;w:lvlJc w:val="left"/&gt;&lt;w:pPr&gt;&lt;w:ind w:left="2880" w:hanging="360"/&gt;&lt;/w:pPr&gt;&lt;/w:lvl&gt;&lt;w:lvl w:ilvl="8"&gt;&lt;w:start w:val="1"/&gt;&lt;w:numFmt w:val="lowerRoman"/&gt;&lt;w:lvlText w:val="%9."/&gt;&lt;w:lvlJc w:val="left"/&gt;&lt;w:pPr&gt;&lt;w:ind w:left="3240" w:hanging="360"/&gt;&lt;/w:pPr&gt;&lt;/w:lvl&gt;&lt;/w:abstractNum&gt;&lt;w:abstractNum w:abstractNumId="6" w15:restartNumberingAfterBreak="0"&gt;&lt;w:nsid w:val="11837254"/&gt;&lt;w:multiLevelType w:val="multilevel"/&gt;&lt;w:tmpl w:val="6BD40C76"/&gt;&lt;w:numStyleLink w:val="ListStyle-ListAlphabet"/&gt;&lt;/w:abstractNum&gt;&lt;w:abstractNum w:abstractNumId="7" w15:restartNumberingAfterBreak="0"&gt;&lt;w:nsid w:val="141D3E7B"/&gt;&lt;w:multiLevelType w:val="multilevel"/&gt;&lt;w:tmpl w:val="16040C44"/&gt;&lt;w:numStyleLink w:val="ListStyle-TableListBullet"/&gt;&lt;/w:abstractNum&gt;&lt;w:abstractNum w:abstractNumId="8" w15:restartNumberingAfterBreak="0"&gt;&lt;w:nsid w:val="197C6BC6"/&gt;&lt;w:multiLevelType w:val="multilevel"/&gt;&lt;w:tmpl w:val="6BD40C76"/&gt;&lt;w:styleLink w:val="ListStyle-ListAlphabet"/&gt;&lt;w:lvl w:ilvl="0"&gt;&lt;w:start w:val="1"/&gt;&lt;w:numFmt w:val="lowerLetter"/&gt;&lt;w:pStyle w:val="ListAlphabet"/&gt;&lt;w:lvlText w:val="%1."/&gt;&lt;w:lvlJc w:val="left"/&gt;&lt;w:pPr&gt;&lt;w:ind w:left="284" w:hanging="284"/&gt;&lt;/w:pPr&gt;&lt;w:rPr&gt;&lt;w:rFonts w:asciiTheme="minorHAnsi" w:hAnsiTheme="minorHAnsi" w:hint="default"/&gt;&lt;/w:rPr&gt;&lt;/w:lvl&gt;&lt;w:lvl w:ilvl="1"&gt;&lt;w:start w:val="1"/&gt;&lt;w:numFmt w:val="lowerRoman"/&gt;&lt;w:pStyle w:val="ListAlphabet2"/&gt;&lt;w:lvlText w:val="%2."/&gt;&lt;w:lvlJc w:val="left"/&gt;&lt;w:pPr&gt;&lt;w:ind w:left="568" w:hanging="284"/&gt;&lt;/w:pPr&gt;&lt;w:rPr&gt;&lt;w:rFonts w:asciiTheme="minorHAnsi" w:hAnsiTheme="minorHAnsi" w:hint="default"/&gt;&lt;/w:rPr&gt;&lt;/w:lvl&gt;&lt;w:lvl w:ilvl="2"&gt;&lt;w:start w:val="1"/&gt;&lt;w:numFmt w:val="decimal"/&gt;&lt;w:pStyle w:val="ListAlphabet3"/&gt;&lt;w:lvlText w:val="%3."/&gt;&lt;w:lvlJc w:val="left"/&gt;&lt;w:pPr&gt;&lt;w:ind w:left="852" w:hanging="284"/&gt;&lt;/w:pPr&gt;&lt;w:rPr&gt;&lt;w:rFonts w:asciiTheme="minorHAnsi" w:hAnsiTheme="minorHAnsi" w:hint="default"/&gt;&lt;/w:rPr&gt;&lt;/w:lvl&gt;&lt;w:lvl w:ilvl="3"&gt;&lt;w:start w:val="1"/&gt;&lt;w:numFmt w:val="lowerLetter"/&gt;&lt;w:lvlText w:val="%4)"/&gt;&lt;w:lvlJc w:val="left"/&gt;&lt;w:pPr&gt;&lt;w:ind w:left="1136" w:hanging="284"/&gt;&lt;/w:pPr&gt;&lt;w:rPr&gt;&lt;w:rFonts w:asciiTheme="minorHAnsi" w:hAnsiTheme="minorHAnsi" w:hint="default"/&gt;&lt;/w:rPr&gt;&lt;/w:lvl&gt;&lt;w:lvl w:ilvl="4"&gt;&lt;w:start w:val="1"/&gt;&lt;w:numFmt w:val="lowerRoman"/&gt;&lt;w:lvlText w:val="%5)"/&gt;&lt;w:lvlJc w:val="left"/&gt;&lt;w:pPr&gt;&lt;w:ind w:left="1420" w:hanging="284"/&gt;&lt;/w:pPr&gt;&lt;w:rPr&gt;&lt;w:rFonts w:asciiTheme="minorHAnsi" w:hAnsiTheme="minorHAnsi" w:hint="default"/&gt;&lt;/w:rPr&gt;&lt;/w:lvl&gt;&lt;w:lvl w:ilvl="5"&gt;&lt;w:start w:val="1"/&gt;&lt;w:numFmt w:val="decimal"/&gt;&lt;w:lvlText w:val="%6)"/&gt;&lt;w:lvlJc w:val="left"/&gt;&lt;w:pPr&gt;&lt;w:ind w:left="1704" w:hanging="284"/&gt;&lt;/w:pPr&gt;&lt;w:rPr&gt;&lt;w:rFonts w:asciiTheme="minorHAnsi" w:hAnsiTheme="minorHAnsi" w:hint="default"/&gt;&lt;/w:rPr&gt;&lt;/w:lvl&gt;&lt;w:lvl w:ilvl="6"&gt;&lt;w:start w:val="1"/&gt;&lt;w:numFmt w:val="lowerLetter"/&gt;&lt;w:lvlText w:val="(%7)"/&gt;&lt;w:lvlJc w:val="left"/&gt;&lt;w:pPr&gt;&lt;w:ind w:left="1988" w:hanging="284"/&gt;&lt;/w:pPr&gt;&lt;w:rPr&gt;&lt;w:rFonts w:asciiTheme="minorHAnsi" w:hAnsiTheme="minorHAnsi" w:hint="default"/&gt;&lt;/w:rPr&gt;&lt;/w:lvl&gt;&lt;w:lvl w:ilvl="7"&gt;&lt;w:start w:val="1"/&gt;&lt;w:numFmt w:val="lowerRoman"/&gt;&lt;w:lvlText w:val="(%8)"/&gt;&lt;w:lvlJc w:val="left"/&gt;&lt;w:pPr&gt;&lt;w:ind w:left="2272" w:hanging="284"/&gt;&lt;/w:pPr&gt;&lt;w:rPr&gt;&lt;w:rFonts w:asciiTheme="minorHAnsi" w:hAnsiTheme="minorHAnsi" w:hint="default"/&gt;&lt;/w:rPr&gt;&lt;/w:lvl&gt;&lt;w:lvl w:ilvl="8"&gt;&lt;w:start w:val="1"/&gt;&lt;w:numFmt w:val="decimal"/&gt;&lt;w:lvlText w:val="(%9)"/&gt;&lt;w:lvlJc w:val="left"/&gt;&lt;w:pPr&gt;&lt;w:ind w:left="2556" w:hanging="284"/&gt;&lt;/w:pPr&gt;&lt;w:rPr&gt;&lt;w:rFonts w:asciiTheme="minorHAnsi" w:hAnsiTheme="minorHAnsi" w:hint="default"/&gt;&lt;/w:rPr&gt;&lt;/w:lvl&gt;&lt;/w:abstractNum&gt;&lt;w:abstractNum w:abstractNumId="9" w15:restartNumberingAfterBreak="0"&gt;&lt;w:nsid w:val="1E1B3059"/&gt;&lt;w:multiLevelType w:val="multilevel"/&gt;&lt;w:tmpl w:val="DAD4A89A"/&gt;&lt;w:styleLink w:val="ListStyle-ListNumber"/&gt;&lt;w:lvl w:ilvl="0"&gt;&lt;w:start w:val="1"/&gt;&lt;w:numFmt w:val="decimal"/&gt;&lt;w:pStyle w:val="ListNumber"/&gt;&lt;w:lvlText w:val="%1."/&gt;&lt;w:lvlJc w:val="left"/&gt;&lt;w:pPr&gt;&lt;w:ind w:left="340" w:hanging="340"/&gt;&lt;/w:pPr&gt;&lt;w:rPr&gt;&lt;w:rFonts w:asciiTheme="minorHAnsi" w:hAnsiTheme="minorHAnsi" w:hint="default"/&gt;&lt;/w:rPr&gt;&lt;/w:lvl&gt;&lt;w:lvl w:ilvl="1"&gt;&lt;w:start w:val="1"/&gt;&lt;w:numFmt w:val="lowerLetter"/&gt;&lt;w:pStyle w:val="ListNumber2"/&gt;&lt;w:lvlText w:val="%2."/&gt;&lt;w:lvlJc w:val="left"/&gt;&lt;w:pPr&gt;&lt;w:ind w:left="680" w:hanging="340"/&gt;&lt;/w:pPr&gt;&lt;w:rPr&gt;&lt;w:rFonts w:asciiTheme="minorHAnsi" w:hAnsiTheme="minorHAnsi" w:hint="default"/&gt;&lt;/w:rPr&gt;&lt;/w:lvl&gt;&lt;w:lvl w:ilvl="2"&gt;&lt;w:start w:val="1"/&gt;&lt;w:numFmt w:val="bullet"/&gt;&lt;w:pStyle w:val="ListNumber3"/&gt;&lt;w:lvlText w:val=""/&gt;&lt;w:lvlJc w:val="left"/&gt;&lt;w:pPr&gt;&lt;w:ind w:left="1020" w:hanging="340"/&gt;&lt;/w:pPr&gt;&lt;w:rPr&gt;&lt;w:rFonts w:ascii="Symbol" w:hAnsi="Symbol" w:hint="default"/&gt;&lt;w:color w:val="auto"/&gt;&lt;/w:rPr&gt;&lt;/w:lvl&gt;&lt;w:lvl w:ilvl="3"&gt;&lt;w:start w:val="1"/&gt;&lt;w:numFmt w:val="bullet"/&gt;&lt;w:lvlText w:val=""/&gt;&lt;w:lvlJc w:val="left"/&gt;&lt;w:pPr&gt;&lt;w:ind w:left="1360" w:hanging="340"/&gt;&lt;/w:pPr&gt;&lt;w:rPr&gt;&lt;w:rFonts w:ascii="Symbol" w:hAnsi="Symbol" w:hint="default"/&gt;&lt;w:color w:val="auto"/&gt;&lt;/w:rPr&gt;&lt;/w:lvl&gt;&lt;w:lvl w:ilvl="4"&gt;&lt;w:start w:val="1"/&gt;&lt;w:numFmt w:val="bullet"/&gt;&lt;w:lvlText w:val=""/&gt;&lt;w:lvlJc w:val="left"/&gt;&lt;w:pPr&gt;&lt;w:ind w:left="1700" w:hanging="340"/&gt;&lt;/w:pPr&gt;&lt;w:rPr&gt;&lt;w:rFonts w:ascii="Symbol" w:hAnsi="Symbol" w:hint="default"/&gt;&lt;w:color w:val="auto"/&gt;&lt;/w:rPr&gt;&lt;/w:lvl&gt;&lt;w:lvl w:ilvl="5"&gt;&lt;w:start w:val="1"/&gt;&lt;w:numFmt w:val="lowerRoman"/&gt;&lt;w:lvlText w:val="%6."/&gt;&lt;w:lvlJc w:val="left"/&gt;&lt;w:pPr&gt;&lt;w:ind w:left="2040" w:hanging="340"/&gt;&lt;/w:pPr&gt;&lt;w:rPr&gt;&lt;w:rFonts w:hint="default"/&gt;&lt;w:color w:val="auto"/&gt;&lt;/w:rPr&gt;&lt;/w:lvl&gt;&lt;w:lvl w:ilvl="6"&gt;&lt;w:start w:val="1"/&gt;&lt;w:numFmt w:val="decimal"/&gt;&lt;w:lvlText w:val="%7."/&gt;&lt;w:lvlJc w:val="left"/&gt;&lt;w:pPr&gt;&lt;w:ind w:left="2380" w:hanging="340"/&gt;&lt;/w:pPr&gt;&lt;w:rPr&gt;&lt;w:rFonts w:hint="default"/&gt;&lt;w:color w:val="auto"/&gt;&lt;/w:rPr&gt;&lt;/w:lvl&gt;&lt;w:lvl w:ilvl="7"&gt;&lt;w:start w:val="1"/&gt;&lt;w:numFmt w:val="lowerLetter"/&gt;&lt;w:lvlText w:val="%8."/&gt;&lt;w:lvlJc w:val="left"/&gt;&lt;w:pPr&gt;&lt;w:ind w:left="2720" w:hanging="340"/&gt;&lt;/w:pPr&gt;&lt;w:rPr&gt;&lt;w:rFonts w:hint="default"/&gt;&lt;w:color w:val="auto"/&gt;&lt;/w:rPr&gt;&lt;/w:lvl&gt;&lt;w:lvl w:ilvl="8"&gt;&lt;w:start w:val="1"/&gt;&lt;w:numFmt w:val="lowerRoman"/&gt;&lt;w:lvlText w:val="%9."/&gt;&lt;w:lvlJc w:val="left"/&gt;&lt;w:pPr&gt;&lt;w:ind w:left="3060" w:hanging="340"/&gt;&lt;/w:pPr&gt;&lt;w:rPr&gt;&lt;w:rFonts w:hint="default"/&gt;&lt;w:color w:val="auto"/&gt;&lt;/w:rPr&gt;&lt;/w:lvl&gt;&lt;/w:abstractNum&gt;&lt;w:abstractNum w:abstractNumId="10" w15:restartNumberingAfterBreak="0"&gt;&lt;w:nsid w:val="2019191E"/&gt;&lt;w:multiLevelType w:val="multilevel"/&gt;&lt;w:tmpl w:val="3E825BCA"/&gt;&lt;w:styleLink w:val="ListStyle-AppendixHeading"/&gt;&lt;w:lvl w:ilvl="0"&gt;&lt;w:start w:val="1"/&gt;&lt;w:numFmt w:val="upperLetter"/&gt;&lt;w:pStyle w:val="Heading7"/&gt;&lt;w:lvlText w:val="Appendix %1"/&gt;&lt;w:lvlJc w:val="left"/&gt;&lt;w:pPr&gt;&lt;w:ind w:left="0" w:firstLine="0"/&gt;&lt;/w:pPr&gt;&lt;w:rPr&gt;&lt;w:rFonts w:asciiTheme="minorHAnsi" w:hAnsiTheme="minorHAnsi" w:hint="default"/&gt;&lt;/w:rPr&gt;&lt;/w:lvl&gt;&lt;w:lvl w:ilvl="1"&gt;&lt;w:start w:val="1"/&gt;&lt;w:numFmt w:val="decimal"/&gt;&lt;w:pStyle w:val="AppendixLevel1"/&gt;&lt;w:lvlText w:val="%1.%2"/&gt;&lt;w:lvlJc w:val="left"/&gt;&lt;w:pPr&gt;&lt;w:ind w:left="1134" w:hanging="1134"/&gt;&lt;/w:pPr&gt;&lt;w:rPr&gt;&lt;w:rFonts w:hint="default"/&gt;&lt;/w:rPr&gt;&lt;/w:lvl&gt;&lt;w:lvl w:ilvl="2"&gt;&lt;w:start w:val="1"/&gt;&lt;w:numFmt w:val="decimal"/&gt;&lt;w:pStyle w:val="AppendixLevel2"/&gt;&lt;w:lvlText w:val="%1.%2.%3"/&gt;&lt;w:lvlJc w:val="left"/&gt;&lt;w:pPr&gt;&lt;w:tabs&gt;&lt;w:tab w:val="num" w:pos="0"/&gt;&lt;/w:tabs&gt;&lt;w:ind w:left="1134" w:hanging="1134"/&gt;&lt;/w:pPr&gt;&lt;w:rPr&gt;&lt;w:rFonts w:hint="default"/&gt;&lt;/w:rPr&gt;&lt;/w:lvl&gt;&lt;w:lvl w:ilvl="3"&gt;&lt;w:start w:val="1"/&gt;&lt;w:numFmt w:val="decimal"/&gt;&lt;w:pStyle w:val="AppendixLevel3"/&gt;&lt;w:lvlText w:val="%1.%2.%3.%4"/&gt;&lt;w:lvlJc w:val="left"/&gt;&lt;w:pPr&gt;&lt;w:ind w:left="1134" w:hanging="1134"/&gt;&lt;/w:pPr&gt;&lt;w:rPr&gt;&lt;w:rFonts w:hint="default"/&gt;&lt;/w:rPr&gt;&lt;/w:lvl&gt;&lt;w:lvl w:ilvl="4"&gt;&lt;w:start w:val="1"/&gt;&lt;w:numFmt w:val="decimal"/&gt;&lt;w:pStyle w:val="AppendixLevel4"/&gt;&lt;w:lvlText w:val="%1.%2.%3.%4.%5"/&gt;&lt;w:lvlJc w:val="left"/&gt;&lt;w:pPr&gt;&lt;w:ind w:left="1134" w:hanging="1134"/&gt;&lt;/w:pPr&gt;&lt;w:rPr&gt;&lt;w:rFonts w:hint="default"/&gt;&lt;/w:rPr&gt;&lt;/w:lvl&gt;&lt;w:lvl w:ilvl="5"&gt;&lt;w:start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w:ilvl="6"&gt;&lt;w:start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w:ilvl="8"&gt;&lt;w:start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w:hint="default"/&gt;&lt;/w:rPr&gt;&lt;/w:lvl&gt;&lt;/w:abstractNum&gt;&lt;w:abstractNum w:abstractNumId="11" w15:restartNumberingAfterBreak="0"&gt;&lt;w:nsid w:val="237E50CA"/&gt;&lt;w:multiLevelType w:val="multilevel"/&gt;&lt;w:tmpl w:val="4ECA1CDC"/&gt;&lt;w:styleLink w:val="ListStyle-TableListNumber"/&gt;&lt;w:lvl w:ilvl="0"&gt;&lt;w:start w:val="1"/&gt;&lt;w:numFmt w:val="decimal"/&gt;&lt;w:pStyle w:val="Table-ListNumber"/&gt;&lt;w:lvlText w:val="%1."/&gt;&lt;w:lvlJc w:val="left"/&gt;&lt;w:pPr&gt;&lt;w:ind w:left="340" w:hanging="227"/&gt;&lt;/w:pPr&gt;&lt;w:rPr&gt;&lt;w:rFonts w:asciiTheme="minorHAnsi" w:hAnsiTheme="minorHAnsi" w:hint="default"/&gt;&lt;/w:rPr&gt;&lt;/w:lvl&gt;&lt;w:lvl w:ilvl="1"&gt;&lt;w:start w:val="1"/&gt;&lt;w:numFmt w:val="lowerLetter"/&gt;&lt;w:pStyle w:val="Table-ListNumber2"/&gt;&lt;w:lvlText w:val="%2."/&gt;&lt;w:lvlJc w:val="left"/&gt;&lt;w:pPr&gt;&lt;w:ind w:left="567" w:hanging="227"/&gt;&lt;/w:pPr&gt;&lt;w:rPr&gt;&lt;w:rFonts w:asciiTheme="minorHAnsi" w:hAnsiTheme="minorHAnsi" w:hint="default"/&gt;&lt;/w:rPr&gt;&lt;/w:lvl&gt;&lt;w:lvl w:ilvl="2"&gt;&lt;w:start w:val="1"/&gt;&lt;w:numFmt w:val="bullet"/&gt;&lt;w:pStyle w:val="Table-ListNumber3"/&gt;&lt;w:lvlText w:val=""/&gt;&lt;w:lvlJc w:val="left"/&gt;&lt;w:pPr&gt;&lt;w:ind w:left="794" w:hanging="227"/&gt;&lt;/w:pPr&gt;&lt;w:rPr&gt;&lt;w:rFonts w:ascii="Symbol" w:hAnsi="Symbol" w:hint="default"/&gt;&lt;w:color w:val="auto"/&gt;&lt;/w:rPr&gt;&lt;/w:lvl&gt;&lt;w:lvl w:ilvl="3"&gt;&lt;w:start w:val="1"/&gt;&lt;w:numFmt w:val="decimal"/&gt;&lt;w:lvlText w:val="%4."/&gt;&lt;w:lvlJc w:val="left"/&gt;&lt;w:pPr&gt;&lt;w:ind w:left="1021" w:hanging="227"/&gt;&lt;/w:pPr&gt;&lt;w:rPr&gt;&lt;w:rFonts w:asciiTheme="minorHAnsi" w:hAnsiTheme="minorHAnsi" w:hint="default"/&gt;&lt;/w:rPr&gt;&lt;/w:lvl&gt;&lt;w:lvl w:ilvl="4"&gt;&lt;w:start w:val="1"/&gt;&lt;w:numFmt w:val="lowerLetter"/&gt;&lt;w:lvlText w:val="%5."/&gt;&lt;w:lvlJc w:val="left"/&gt;&lt;w:pPr&gt;&lt;w:ind w:left="1248" w:hanging="227"/&gt;&lt;/w:pPr&gt;&lt;w:rPr&gt;&lt;w:rFonts w:asciiTheme="minorHAnsi" w:hAnsiTheme="minorHAnsi" w:hint="default"/&gt;&lt;/w:rPr&gt;&lt;/w:lvl&gt;&lt;w:lvl w:ilvl="5"&gt;&lt;w:start w:val="1"/&gt;&lt;w:numFmt w:val="bullet"/&gt;&lt;w:lvlText w:val=""/&gt;&lt;w:lvlJc w:val="left"/&gt;&lt;w:pPr&gt;&lt;w:ind w:left="1475" w:hanging="227"/&gt;&lt;/w:pPr&gt;&lt;w:rPr&gt;&lt;w:rFonts w:ascii="Symbol" w:hAnsi="Symbol" w:hint="default"/&gt;&lt;w:color w:val="auto"/&gt;&lt;/w:rPr&gt;&lt;/w:lvl&gt;&lt;w:lvl w:ilvl="6"&gt;&lt;w:start w:val="1"/&gt;&lt;w:numFmt w:val="decimal"/&gt;&lt;w:lvlText w:val="%7."/&gt;&lt;w:lvlJc w:val="left"/&gt;&lt;w:pPr&gt;&lt;w:ind w:left="1702" w:hanging="227"/&gt;&lt;/w:pPr&gt;&lt;w:rPr&gt;&lt;w:rFonts w:asciiTheme="minorHAnsi" w:hAnsiTheme="minorHAnsi" w:hint="default"/&gt;&lt;/w:rPr&gt;&lt;/w:lvl&gt;&lt;w:lvl w:ilvl="7"&gt;&lt;w:start w:val="1"/&gt;&lt;w:numFmt w:val="lowerLetter"/&gt;&lt;w:lvlText w:val="%8."/&gt;&lt;w:lvlJc w:val="left"/&gt;&lt;w:pPr&gt;&lt;w:ind w:left="1929" w:hanging="227"/&gt;&lt;/w:pPr&gt;&lt;w:rPr&gt;&lt;w:rFonts w:asciiTheme="minorHAnsi" w:hAnsiTheme="minorHAnsi" w:hint="default"/&gt;&lt;/w:rPr&gt;&lt;/w:lvl&gt;&lt;w:lvl w:ilvl="8"&gt;&lt;w:start w:val="1"/&gt;&lt;w:numFmt w:val="bullet"/&gt;&lt;w:lvlText w:val=""/&gt;&lt;w:lvlJc w:val="left"/&gt;&lt;w:pPr&gt;&lt;w:ind w:left="2156" w:hanging="227"/&gt;&lt;/w:pPr&gt;&lt;w:rPr&gt;&lt;w:rFonts w:ascii="Symbol" w:hAnsi="Symbol" w:hint="default"/&gt;&lt;w:color w:val="auto"/&gt;&lt;/w:rPr&gt;&lt;/w:lvl&gt;&lt;/w:abstractNum&gt;&lt;w:abstractNum w:abstractNumId="12" w15:restartNumberingAfterBreak="0"&gt;&lt;w:nsid w:val="2E8A1732"/&gt;&lt;w:multiLevelType w:val="multilevel"/&gt;&lt;w:tmpl w:val="C39CACD8"/&gt;&lt;w:styleLink w:val="ListStyle-ListBulletNoSpacing"/&gt;&lt;w:lvl w:ilvl="0"&gt;&lt;w:start w:val="1"/&gt;&lt;w:numFmt w:val="bullet"/&gt;&lt;w:pStyle w:val="ListBulletNoSpacing"/&gt;&lt;w:lvlText w:val=""/&gt;&lt;w:lvlJc w:val="left"/&gt;&lt;w:pPr&gt;&lt;w:ind w:left="227" w:hanging="227"/&gt;&lt;/w:pPr&gt;&lt;w:rPr&gt;&lt;w:rFonts w:ascii="Symbol" w:hAnsi="Symbol" w:cs="Times New Roman" w:hint="default"/&gt;&lt;/w:rPr&gt;&lt;/w:lvl&gt;&lt;w:lvl w:ilvl="1"&gt;&lt;w:start w:val="1"/&gt;&lt;w:numFmt w:val="bullet"/&gt;&lt;w:pStyle w:val="ListBulletNoSpacing2"/&gt;&lt;w:lvlText w:val=""/&gt;&lt;w:lvlJc w:val="left"/&gt;&lt;w:pPr&gt;&lt;w:ind w:left="454" w:hanging="227"/&gt;&lt;/w:pPr&gt;&lt;w:rPr&gt;&lt;w:rFonts w:ascii="Symbol" w:hAnsi="Symbol" w:hint="default"/&gt;&lt;w:color w:val="auto"/&gt;&lt;/w:rPr&gt;&lt;/w:lvl&gt;&lt;w:lvl w:ilvl="2"&gt;&lt;w:start w:val="1"/&gt;&lt;w:numFmt w:val="bullet"/&gt;&lt;w:pStyle w:val="ListBulletNoSpacing3"/&gt;&lt;w:lvlText w:val=""/&gt;&lt;w:lvlJc w:val="left"/&gt;&lt;w:pPr&gt;&lt;w:ind w:left="681" w:hanging="227"/&gt;&lt;/w:pPr&gt;&lt;w:rPr&gt;&lt;w:rFonts w:ascii="Symbol" w:hAnsi="Symbol" w:hint="default"/&gt;&lt;w:color w:val="auto"/&gt;&lt;/w:rPr&gt;&lt;/w:lvl&gt;&lt;w:lvl w:ilvl="3"&gt;&lt;w:start w:val="1"/&gt;&lt;w:numFmt w:val="bullet"/&gt;&lt;w:lvlText w:val=""/&gt;&lt;w:lvlJc w:val="left"/&gt;&lt;w:pPr&gt;&lt;w:ind w:left="908" w:hanging="227"/&gt;&lt;/w:pPr&gt;&lt;w:rPr&gt;&lt;w:rFonts w:ascii="Symbol" w:hAnsi="Symbol" w:hint="default"/&gt;&lt;w:color w:val="auto"/&gt;&lt;/w:rPr&gt;&lt;/w:lvl&gt;&lt;w:lvl w:ilvl="4"&gt;&lt;w:start w:val="1"/&gt;&lt;w:numFmt w:val="bullet"/&gt;&lt;w:lvlText w:val=""/&gt;&lt;w:lvlJc w:val="left"/&gt;&lt;w:pPr&gt;&lt;w:ind w:left="1135"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w:left="1362" w:hanging="227"/&gt;&lt;/w:pPr&gt;&lt;w:rPr&gt;&lt;w:rFonts w:ascii="Symbol" w:hAnsi="Symbol" w:hint="default"/&gt;&lt;w:color w:val="auto"/&gt;&lt;/w:rPr&gt;&lt;/w:lvl&gt;&lt;w:lvl w:ilvl="6"&gt;&lt;w:start w:val="1"/&gt;&lt;w:numFmt w:val="bullet"/&gt;&lt;w:lvlText w:val=""/&gt;&lt;w:lvlJc w:val="left"/&gt;&lt;w:pPr&gt;&lt;w:ind w:left="1589" w:hanging="227"/&gt;&lt;/w:pPr&gt;&lt;w:rPr&gt;&lt;w:rFonts w:ascii="Symbol" w:hAnsi="Symbol" w:hint="default"/&gt;&lt;w:color w:val="auto"/&gt;&lt;/w:rPr&gt;&lt;/w:lvl&gt;&lt;w:lvl w:ilvl="7"&gt;&lt;w:start w:val="1"/&gt;&lt;w:numFmt w:val="bullet"/&gt;&lt;w:lvlText w:val=""/&gt;&lt;w:lvlJc w:val="left"/&gt;&lt;w:pPr&gt;&lt;w:ind w:left="1816"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w:left="2043" w:hanging="227"/&gt;&lt;/w:pPr&gt;&lt;w:rPr&gt;&lt;w:rFonts w:ascii="Symbol" w:hAnsi="Symbol" w:hint="default"/&gt;&lt;w:color w:val="auto"/&gt;&lt;/w:rPr&gt;&lt;/w:lvl&gt;&lt;/w:abstractNum&gt;&lt;w:abstractNum w:abstractNumId="13" w15:restartNumberingAfterBreak="0"&gt;&lt;w:nsid w:val="33877FEA"/&gt;&lt;w:multiLevelType w:val="multilevel"/&gt;&lt;w:tmpl w:val="D9A4F886"/&gt;&lt;w:numStyleLink w:val="ListStyle-ListBullet"/&gt;&lt;/w:abstractNum&gt;&lt;w:abstractNum w:abstractNumId="14" w15:restartNumberingAfterBreak="0"&gt;&lt;w:nsid w:val="34DD3967"/&gt;&lt;w:multiLevelType w:val="multilevel"/&gt;&lt;w:tmpl w:val="4ECA1CDC"/&gt;&lt;w:numStyleLink w:val="ListStyle-TableListNumber"/&gt;&lt;/w:abstractNum&gt;&lt;w:abstractNum w:abstractNumId="15" w15:restartNumberingAfterBreak="0"&gt;&lt;w:nsid w:val="38E30D28"/&gt;&lt;w:multiLevelType w:val="hybridMultilevel"/&gt;&lt;w:tmpl w:val="E16C8B4C"/&gt;&lt;w:lvl w:ilvl="0" w:tplc="167609B2"&gt;&lt;w:start w:val="1"/&gt;&lt;w:numFmt w:val="decimal"/&gt;&lt;w:pStyle w:val="ReportReference"/&gt;&lt;w:lvlText w:val="[%1]"/&gt;&lt;w:lvlJc w:val="left"/&gt;&lt;w:pPr&gt;&lt;w:ind w:left="720" w:hanging="360"/&gt;&lt;/w:pPr&gt;&lt;w:rPr&gt;&lt;w:rFonts w:hint="default"/&gt;&lt;/w:rPr&gt;&lt;/w:lvl&gt;&lt;w:lvl w:ilvl="1" w:tplc="08090019"&gt;&lt;w:start w:val="1"/&gt;&lt;w:numFmt w:val="lowerLetter"/&gt;&lt;w:lvlText w:val="%2."/&gt;&lt;w:lvlJc w:val="left"/&gt;&lt;w:pPr&gt;&lt;w:ind w:left="1440" w:hanging="360"/&gt;&lt;/w:pPr&gt;&lt;/w:lvl&gt;&lt;w:lvl w:ilvl="2" w:tplc="0809001B"&gt;&lt;w:start w:val="1"/&gt;&lt;w:numFmt w:val="lowerRoman"/&gt;&lt;w:lvlText w:val="%3."/&gt;&lt;w:lvlJc w:val="right"/&gt;&lt;w:pPr&gt;&lt;w:ind w:left="2160" w:hanging="180"/&gt;&lt;/w:pPr&gt;&lt;/w:lvl&gt;&lt;w:lvl w:ilvl="3" w:tplc="0809000F"&gt;&lt;w:start w:val="1"/&gt;&lt;w:numFmt w:val="decimal"/&gt;&lt;w:lvlText w:val="%4."/&gt;&lt;w:lvlJc w:val="left"/&gt;&lt;w:pPr&gt;&lt;w:ind w:left="2880" w:hanging="360"/&gt;&lt;/w:pPr&gt;&lt;/w:lvl&gt;&lt;w:lvl w:ilvl="4" w:tplc="08090019" w:tentative="1"&gt;&lt;w:start w:val="1"/&gt;&lt;w:numFmt w:val="lowerLetter"/&gt;&lt;w:lvlText w:val="%5."/&gt;&lt;w:lvlJc w:val="left"/&gt;&lt;w:pPr&gt;&lt;w:ind w:left="3600" w:hanging="360"/&gt;&lt;/w:pPr&gt;&lt;/w:lvl&gt;&lt;w:lvl w:ilvl="5" w:tplc="0809001B" w:tentative="1"&gt;&lt;w:start w:val="1"/&gt;&lt;w:numFmt w:val="lowerRoman"/&gt;&lt;w:lvlText w:val="%6."/&gt;&lt;w:lvlJc w:val="right"/&gt;&lt;w:pPr&gt;&lt;w:ind w:left="4320" w:hanging="180"/&gt;&lt;/w:pPr&gt;&lt;/w:lvl&gt;&lt;w:lvl w:ilvl="6" w:tplc="0809000F" w:tentative="1"&gt;&lt;w:start w:val="1"/&gt;&lt;w:numFmt w:val="decimal"/&gt;&lt;w:lvlText w:val="%7."/&gt;&lt;w:lvlJc w:val="left"/&gt;&lt;w:pPr&gt;&lt;w:ind w:left="5040" w:hanging="360"/&gt;&lt;/w:pPr&gt;&lt;/w:lvl&gt;&lt;w:lvl w:ilvl="7" w:tplc="08090019" w:tentative="1"&gt;&lt;w:start w:val="1"/&gt;&lt;w:numFmt w:val="lowerLetter"/&gt;&lt;w:lvlText w:val="%8."/&gt;&lt;w:lvlJc w:val="left"/&gt;&lt;w:pPr&gt;&lt;w:ind w:left="5760" w:hanging="360"/&gt;&lt;/w:pPr&gt;&lt;/w:lvl&gt;&lt;w:lvl w:ilvl="8" w:tplc="0809001B" w:tentative="1"&gt;&lt;w:start w:val="1"/&gt;&lt;w:numFmt w:val="lowerRoman"/&gt;&lt;w:lvlText w:val="%9."/&gt;&lt;w:lvlJc w:val="right"/&gt;&lt;w:pPr&gt;&lt;w:ind w:left="6480" w:hanging="180"/&gt;&lt;/w:pPr&gt;&lt;/w:lvl&gt;&lt;/w:abstractNum&gt;&lt;w:abstractNum w:abstractNumId="16" w15:restartNumberingAfterBreak="0"&gt;&lt;w:nsid w:val="486F0B62"/&gt;&lt;w:multiLevelType w:val="multilevel"/&gt;&lt;w:tmpl w:val="D9A4F886"/&gt;&lt;w:styleLink w:val="ListStyle-ListBullet"/&gt;&lt;w:lvl w:ilvl="0"&gt;&lt;w:start w:val="1"/&gt;&lt;w:numFmt w:val="bullet"/&gt;&lt;w:pStyle w:val="ListBullet"/&gt;&lt;w:lvlText w:val=""/&gt;&lt;w:lvlJc w:val="left"/&gt;&lt;w:pPr&gt;&lt;w:ind w:left="227" w:hanging="227"/&gt;&lt;/w:pPr&gt;&lt;w:rPr&gt;&lt;w:rFonts w:ascii="Symbol" w:hAnsi="Symbol" w:cs="Times New Roman" w:hint="default"/&gt;&lt;/w:rPr&gt;&lt;/w:lvl&gt;&lt;w:lvl w:ilvl="1"&gt;&lt;w:start w:val="1"/&gt;&lt;w:numFmt w:val="bullet"/&gt;&lt;w:pStyle w:val="ListBullet2"/&gt;&lt;w:lvlText w:val=""/&gt;&lt;w:lvlJc w:val="left"/&gt;&lt;w:pPr&gt;&lt;w:ind w:left="454" w:hanging="227"/&gt;&lt;/w:pPr&gt;&lt;w:rPr&gt;&lt;w:rFonts w:ascii="Symbol" w:hAnsi="Symbol" w:hint="default"/&gt;&lt;w:color w:val="auto"/&gt;&lt;/w:rPr&gt;&lt;/w:lvl&gt;&lt;w:lvl w:ilvl="2"&gt;&lt;w:start w:val="1"/&gt;&lt;w:numFmt w:val="bullet"/&gt;&lt;w:pStyle w:val="ListBullet3"/&gt;&lt;w:lvlText w:val=""/&gt;&lt;w:lvlJc w:val="left"/&gt;&lt;w:pPr&gt;&lt;w:ind w:left="681" w:hanging="227"/&gt;&lt;/w:pPr&gt;&lt;w:rPr&gt;&lt;w:rFonts w:ascii="Symbol" w:hAnsi="Symbol" w:hint="default"/&gt;&lt;w:color w:val="auto"/&gt;&lt;/w:rPr&gt;&lt;/w:lvl&gt;&lt;w:lvl w:ilvl="3"&gt;&lt;w:start w:val="1"/&gt;&lt;w:numFmt w:val="bullet"/&gt;&lt;w:lvlText w:val=""/&gt;&lt;w:lvlJc w:val="left"/&gt;&lt;w:pPr&gt;&lt;w:ind w:left="908" w:hanging="227"/&gt;&lt;/w:pPr&gt;&lt;w:rPr&gt;&lt;w:rFonts w:ascii="Symbol" w:hAnsi="Symbol" w:hint="default"/&gt;&lt;w:color w:val="auto"/&gt;&lt;/w:rPr&gt;&lt;/w:lvl&gt;&lt;w:lvl w:ilvl="4"&gt;&lt;w:start w:val="1"/&gt;&lt;w:numFmt w:val="bullet"/&gt;&lt;w:lvlText w:val=""/&gt;&lt;w:lvlJc w:val="left"/&gt;&lt;w:pPr&gt;&lt;w:ind w:left="1135"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w:left="1362" w:hanging="227"/&gt;&lt;/w:pPr&gt;&lt;w:rPr&gt;&lt;w:rFonts w:ascii="Symbol" w:hAnsi="Symbol" w:hint="default"/&gt;&lt;w:color w:val="auto"/&gt;&lt;/w:rPr&gt;&lt;/w:lvl&gt;&lt;w:lvl w:ilvl="6"&gt;&lt;w:start w:val="1"/&gt;&lt;w:numFmt w:val="bullet"/&gt;&lt;w:lvlText w:val=""/&gt;&lt;w:lvlJc w:val="left"/&gt;&lt;w:pPr&gt;&lt;w:ind w:left="1589" w:hanging="227"/&gt;&lt;/w:pPr&gt;&lt;w:rPr&gt;&lt;w:rFonts w:ascii="Symbol" w:hAnsi="Symbol" w:hint="default"/&gt;&lt;w:color w:val="auto"/&gt;&lt;/w:rPr&gt;&lt;/w:lvl&gt;&lt;w:lvl w:ilvl="7"&gt;&lt;w:start w:val="1"/&gt;&lt;w:numFmt w:val="bullet"/&gt;&lt;w:lvlText w:val=""/&gt;&lt;w:lvlJc w:val="left"/&gt;&lt;w:pPr&gt;&lt;w:ind w:left="1816"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w:left="2043" w:hanging="227"/&gt;&lt;/w:pPr&gt;&lt;w:rPr&gt;&lt;w:rFonts w:ascii="Symbol" w:hAnsi="Symbol" w:hint="default"/&gt;&lt;w:color w:val="auto"/&gt;&lt;/w:rPr&gt;&lt;/w:lvl&gt;&lt;/w:abstractNum&gt;&lt;w:abstractNum w:abstractNumId="17" w15:restartNumberingAfterBreak="0"&gt;&lt;w:nsid w:val="4C687BF7"/&gt;&lt;w:multiLevelType w:val="multilevel"/&gt;&lt;w:tmpl w:val="CA3607A4"/&gt;&lt;w:numStyleLink w:val="ListStyle-Headings"/&gt;&lt;/w:abstractNum&gt;&lt;w:abstractNum w:abstractNumId="18" w15:restartNumberingAfterBreak="0"&gt;&lt;w:nsid w:val="55560836"/&gt;&lt;w:multiLevelType w:val="multilevel"/&gt;&lt;w:tmpl w:val="16040C44"/&gt;&lt;w:styleLink w:val="ListStyle-TableListBullet"/&gt;&lt;w:lvl w:ilvl="0"&gt;&lt;w:start w:val="1"/&gt;&lt;w:numFmt w:val="bullet"/&gt;&lt;w:pStyle w:val="Table-ListBullet"/&gt;&lt;w:lvlText w:val="•"/&gt;&lt;w:lvlJc w:val="left"/&gt;&lt;w:pPr&gt;&lt;w:ind w:left="340" w:hanging="227"/&gt;&lt;/w:pPr&gt;&lt;w:rPr&gt;&lt;w:rFonts w:ascii="Times New Roman" w:hAnsi="Times New Roman" w:cs="Times New Roman" w:hint="default"/&gt;&lt;/w:rPr&gt;&lt;/w:lvl&gt;&lt;w:lvl w:ilvl="1"&gt;&lt;w:start w:val="1"/&gt;&lt;w:numFmt w:val="bullet"/&gt;&lt;w:pStyle w:val="Table-ListBullet2"/&gt;&lt;w:lvlText w:val=""/&gt;&lt;w:lvlJc w:val="left"/&gt;&lt;w:pPr&gt;&lt;w:ind w:left="567" w:hanging="227"/&gt;&lt;/w:pPr&gt;&lt;w:rPr&gt;&lt;w:rFonts w:ascii="Symbol" w:hAnsi="Symbol" w:hint="default"/&gt;&lt;w:color w:val="auto"/&gt;&lt;/w:rPr&gt;&lt;/w:lvl&gt;&lt;w:lvl w:ilvl="2"&gt;&lt;w:start w:val="1"/&gt;&lt;w:numFmt w:val="bullet"/&gt;&lt;w:pStyle w:val="Table-ListBullet3"/&gt;&lt;w:lvlText w:val=""/&gt;&lt;w:lvlJc w:val="left"/&gt;&lt;w:pPr&gt;&lt;w:ind w:left="794" w:hanging="227"/&gt;&lt;/w:pPr&gt;&lt;w:rPr&gt;&lt;w:rFonts w:ascii="Symbol" w:hAnsi="Symbol" w:hint="default"/&gt;&lt;w:color w:val="auto"/&gt;&lt;/w:rPr&gt;&lt;/w:lvl&gt;&lt;w:lvl w:ilvl="3"&gt;&lt;w:start w:val="1"/&gt;&lt;w:numFmt w:val="bullet"/&gt;&lt;w:lvlText w:val="•"/&gt;&lt;w:lvlJc w:val="left"/&gt;&lt;w:pPr&gt;&lt;w:ind w:left="1021" w:hanging="227"/&gt;&lt;/w:pPr&gt;&lt;w:rPr&gt;&lt;w:rFonts w:ascii="Times New Roman" w:hAnsi="Times New Roman" w:cs="Times New Roman" w:hint="default"/&gt;&lt;/w:rPr&gt;&lt;/w:lvl&gt;&lt;w:lvl w:ilvl="4"&gt;&lt;w:start w:val="1"/&gt;&lt;w:numFmt w:val="bullet"/&gt;&lt;w:lvlText w:val=""/&gt;&lt;w:lvlJc w:val="left"/&gt;&lt;w:pPr&gt;&lt;w:ind w:left="1248"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w:left="1475" w:hanging="227"/&gt;&lt;/w:pPr&gt;&lt;w:rPr&gt;&lt;w:rFonts w:ascii="Symbol" w:hAnsi="Symbol" w:hint="default"/&gt;&lt;w:color w:val="auto"/&gt;&lt;/w:rPr&gt;&lt;/w:lvl&gt;&lt;w:lvl w:ilvl="6"&gt;&lt;w:start w:val="1"/&gt;&lt;w:numFmt w:val="bullet"/&gt;&lt;w:lvlText w:val="•"/&gt;&lt;w:lvlJc w:val="left"/&gt;&lt;w:pPr&gt;&lt;w:ind w:left="1702" w:hanging="227"/&gt;&lt;/w:pPr&gt;&lt;w:rPr&gt;&lt;w:rFonts w:ascii="Times New Roman" w:hAnsi="Times New Roman" w:cs="Times New Roman" w:hint="default"/&gt;&lt;/w:rPr&gt;&lt;/w:lvl&gt;&lt;w:lvl w:ilvl="7"&gt;&lt;w:start w:val="1"/&gt;&lt;w:numFmt w:val="bullet"/&gt;&lt;w:lvlText w:val=""/&gt;&lt;w:lvlJc w:val="left"/&gt;&lt;w:pPr&gt;&lt;w:ind w:left="1929"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w:left="2156" w:hanging="227"/&gt;&lt;/w:pPr&gt;&lt;w:rPr&gt;&lt;w:rFonts w:ascii="Symbol" w:hAnsi="Symbol" w:hint="default"/&gt;&lt;w:color w:val="auto"/&gt;&lt;/w:rPr&gt;&lt;/w:lvl&gt;&lt;/w:abstractNum&gt;&lt;w:abstractNum w:abstractNumId="19" w15:restartNumberingAfterBreak="0"&gt;&lt;w:nsid w:val="580163C6"/&gt;&lt;w:multiLevelType w:val="multilevel"/&gt;&lt;w:tmpl w:val="C39CACD8"/&gt;&lt;w:numStyleLink w:val="ListStyle-ListBulletNoSpacing"/&gt;&lt;/w:abstractNum&gt;&lt;w:abstractNum w:abstractNumId="20" w15:restartNumberingAfterBreak="0"&gt;&lt;w:nsid w:val="5C7137E1"/&gt;&lt;w:multiLevelType w:val="multilevel"/&gt;&lt;w:tmpl w:val="BA968C96"/&gt;&lt;w:lvl w:ilvl="0"&gt;&lt;w:start w:val="1"/&gt;&lt;w:numFmt w:val="decimal"/&gt;&lt;w:pStyle w:val="ListNumberNoSpacing"/&gt;&lt;w:lvlText w:val="%1."/&gt;&lt;w:lvlJc w:val="left"/&gt;&lt;w:pPr&gt;&lt;w:ind w:left="340" w:hanging="340"/&gt;&lt;/w:pPr&gt;&lt;w:rPr&gt;&lt;w:rFonts w:hint="default"/&gt;&lt;/w:rPr&gt;&lt;/w:lvl&gt;&lt;w:lvl w:ilvl="1"&gt;&lt;w:start w:val="1"/&gt;&lt;w:numFmt w:val="lowerLetter"/&gt;&lt;w:pStyle w:val="ListNumberNoSpacing2"/&gt;&lt;w:lvlText w:val="%2."/&gt;&lt;w:lvlJc w:val="left"/&gt;&lt;w:pPr&gt;&lt;w:ind w:left="680" w:hanging="340"/&gt;&lt;/w:pPr&gt;&lt;w:rPr&gt;&lt;w:rFonts w:hint="default"/&gt;&lt;/w:rPr&gt;&lt;/w:lvl&gt;&lt;w:lvl w:ilvl="2"&gt;&lt;w:start w:val="1"/&gt;&lt;w:numFmt w:val="bullet"/&gt;&lt;w:pStyle w:val="ListNumberNoSpacing3"/&gt;&lt;w:lvlText w:val=""/&gt;&lt;w:lvlJc w:val="left"/&gt;&lt;w:pPr&gt;&lt;w:ind w:left="1020" w:hanging="340"/&gt;&lt;/w:pPr&gt;&lt;w:rPr&gt;&lt;w:rFonts w:ascii="Symbol" w:hAnsi="Symbol" w:hint="default"/&gt;&lt;/w:rPr&gt;&lt;/w:lvl&gt;&lt;w:lvl w:ilvl="3"&gt;&lt;w:start w:val="1"/&gt;&lt;w:numFmt w:val="decimal"/&gt;&lt;w:lvlText w:val="%4."/&gt;&lt;w:lvlJc w:val="left"/&gt;&lt;w:pPr&gt;&lt;w:ind w:left="1360" w:hanging="340"/&gt;&lt;/w:pPr&gt;&lt;w:rPr&gt;&lt;w:rFonts w:hint="default"/&gt;&lt;/w:rPr&gt;&lt;/w:lvl&gt;&lt;w:lvl w:ilvl="4"&gt;&lt;w:start w:val="1"/&gt;&lt;w:numFmt w:val="lowerLetter"/&gt;&lt;w:lvlText w:val="%5."/&gt;&lt;w:lvlJc w:val="left"/&gt;&lt;w:pPr&gt;&lt;w:ind w:left="1700" w:hanging="340"/&gt;&lt;/w:pPr&gt;&lt;w:rPr&gt;&lt;w:rFonts w:hint="default"/&gt;&lt;/w:rPr&gt;&lt;/w:lvl&gt;&lt;w:lvl w:ilvl="5"&gt;&lt;w:start w:val="1"/&gt;&lt;w:numFmt w:val="bullet"/&gt;&lt;w:lvlText w:val=""/&gt;&lt;w:lvlJc w:val="left"/&gt;&lt;w:pPr&gt;&lt;w:ind w:left="2040" w:hanging="340"/&gt;&lt;/w:pPr&gt;&lt;w:rPr&gt;&lt;w:rFonts w:ascii="Symbol" w:hAnsi="Symbol" w:hint="default"/&gt;&lt;/w:rPr&gt;&lt;/w:lvl&gt;&lt;w:lvl w:ilvl="6"&gt;&lt;w:start w:val="1"/&gt;&lt;w:numFmt w:val="decimal"/&gt;&lt;w:lvlText w:val="%7."/&gt;&lt;w:lvlJc w:val="left"/&gt;&lt;w:pPr&gt;&lt;w:ind w:left="2380" w:hanging="340"/&gt;&lt;/w:pPr&gt;&lt;w:rPr&gt;&lt;w:rFonts w:hint="default"/&gt;&lt;/w:rPr&gt;&lt;/w:lvl&gt;&lt;w:lvl w:ilvl="7"&gt;&lt;w:start w:val="1"/&gt;&lt;w:numFmt w:val="lowerLetter"/&gt;&lt;w:lvlText w:val="%8."/&gt;&lt;w:lvlJc w:val="left"/&gt;&lt;w:pPr&gt;&lt;w:ind w:left="2720" w:hanging="340"/&gt;&lt;/w:pPr&gt;&lt;w:rPr&gt;&lt;w:rFonts w:hint="default"/&gt;&lt;/w:rPr&gt;&lt;/w:lvl&gt;&lt;w:lvl w:ilvl="8"&gt;&lt;w:start w:val="1"/&gt;&lt;w:numFmt w:val="bullet"/&gt;&lt;w:lvlText w:val=""/&gt;&lt;w:lvlJc w:val="left"/&gt;&lt;w:pPr&gt;&lt;w:ind w:left="3060" w:hanging="340"/&gt;&lt;/w:pPr&gt;&lt;w:rPr&gt;&lt;w:rFonts w:ascii="Symbol" w:hAnsi="Symbol" w:hint="default"/&gt;&lt;/w:rPr&gt;&lt;/w:lvl&gt;&lt;/w:abstractNum&gt;&lt;w:abstractNum w:abstractNumId="21" w15:restartNumberingAfterBreak="0"&gt;&lt;w:nsid w:val="5C934686"/&gt;&lt;w:multiLevelType w:val="multilevel"/&gt;&lt;w:tmpl w:val="DAD4A89A"/&gt;&lt;w:numStyleLink w:val="ListStyle-ListNumber"/&gt;&lt;/w:abstractNum&gt;&lt;w:abstractNum w:abstractNumId="22" w15:restartNumberingAfterBreak="0"&gt;&lt;w:nsid w:val="5F8D72FB"/&gt;&lt;w:multiLevelType w:val="multilevel"/&gt;&lt;w:tmpl w:val="E206AE8E"/&gt;&lt;w:styleLink w:val="ListStyle-HeadingsNoNumber"/&gt;&lt;w:lvl w:ilvl="0"&gt;&lt;w:start w:val="1"/&gt;&lt;w:numFmt w:val="none"/&gt;&lt;w:pStyle w:val="Heading1NoNumber"/&gt;&lt;w:lvlText w:val=""/&gt;&lt;w:lvlJc w:val="left"/&gt;&lt;w:pPr&gt;&lt;w:ind w:left="0" w:firstLine="0"/&gt;&lt;/w:pPr&gt;&lt;w:rPr&gt;&lt;w:rFonts w:hint="default"/&gt;&lt;/w:rPr&gt;&lt;/w:lvl&gt;&lt;w:lvl w:ilvl="1"&gt;&lt;w:start w:val="1"/&gt;&lt;w:numFmt w:val="none"/&gt;&lt;w:lvlRestart w:val="0"/&gt;&lt;w:pStyle w:val="Heading2NoNumber"/&gt;&lt;w:lvlText w:val=""/&gt;&lt;w:lvlJc w:val="left"/&gt;&lt;w:pPr&gt;&lt;w:ind w:left="0" w:firstLine="0"/&gt;&lt;/w:pPr&gt;&lt;w:rPr&gt;&lt;w:rFonts w:hint="default"/&gt;&lt;/w:rPr&gt;&lt;/w:lvl&gt;&lt;w:lvl w:ilvl="2"&gt;&lt;w:start w:val="1"/&gt;&lt;w:numFmt w:val="none"/&gt;&lt;w:lvlRestart w:val="0"/&gt;&lt;w:pStyle w:val="Heading3NoNumber"/&gt;&lt;w:lvlText w:val=""/&gt;&lt;w:lvlJc w:val="left"/&gt;&lt;w:pPr&gt;&lt;w:ind w:left="0" w:firstLine="0"/&gt;&lt;/w:pPr&gt;&lt;w:rPr&gt;&lt;w:rFonts w:hint="default"/&gt;&lt;/w:rPr&gt;&lt;/w:lvl&gt;&lt;w:lvl w:ilvl="3"&gt;&lt;w:start w:val="1"/&gt;&lt;w:numFmt w:val="none"/&gt;&lt;w:lvlRestart w:val="0"/&gt;&lt;w:pStyle w:val="Heading4NoNumber"/&gt;&lt;w:lvlText w:val=""/&gt;&lt;w:lvlJc w:val="left"/&gt;&lt;w:pPr&gt;&lt;w:ind w:left="0" w:firstLine="0"/&gt;&lt;/w:pPr&gt;&lt;w:rPr&gt;&lt;w:rFonts w:hint="default"/&gt;&lt;/w:rPr&gt;&lt;/w:lvl&gt;&lt;w:lvl w:ilvl="4"&gt;&lt;w:start w:val="1"/&gt;&lt;w:numFmt w:val="none"/&gt;&lt;w:lvlRestart w:val="0"/&gt;&lt;w:pStyle w:val="Heading5NoNumber"/&gt;&lt;w:lvlText w:val=""/&gt;&lt;w:lvlJc w:val="left"/&gt;&lt;w:pPr&gt;&lt;w:ind w:left="0" w:firstLine="0"/&gt;&lt;/w:pPr&gt;&lt;w:rPr&gt;&lt;w:rFonts w:hint="default"/&gt;&lt;/w:rPr&gt;&lt;/w:lvl&gt;&lt;w:lvl w:ilvl="5"&gt;&lt;w:start w:val="1"/&gt;&lt;w:numFmt w:val="none"/&gt;&lt;w:lvlRestart w:val="0"/&gt;&lt;w:pStyle w:val="Heading6NoNumber"/&gt;&lt;w:lvlText w:val=""/&gt;&lt;w:lvlJc w:val="left"/&gt;&lt;w:pPr&gt;&lt;w:ind w:left="0" w:firstLine="0"/&gt;&lt;/w:pPr&gt;&lt;w:rPr&gt;&lt;w:rFonts w:hint="default"/&gt;&lt;/w:rPr&gt;&lt;/w:lvl&gt;&lt;w:lvl w:ilvl="6"&gt;&lt;w:start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w:ilvl="8"&gt;&lt;w:start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w:hint="default"/&gt;&lt;/w:rPr&gt;&lt;/w:lvl&gt;&lt;/w:abstractNum&gt;&lt;w:abstractNum w:abstractNumId="23" w15:restartNumberingAfterBreak="0"&gt;&lt;w:nsid w:val="761A111B"/&gt;&lt;w:multiLevelType w:val="multilevel"/&gt;&lt;w:tmpl w:val="3E825BCA"/&gt;&lt;w:numStyleLink w:val="ListStyle-AppendixHeading"/&gt;&lt;/w:abstractNum&gt;&lt;w:abstractNum w:abstractNumId="24" w15:restartNumberingAfterBreak="0"&gt;&lt;w:nsid w:val="77536A25"/&gt;&lt;w:multiLevelType w:val="multilevel"/&gt;&lt;w:tmpl w:val="16040C44"/&gt;&lt;w:numStyleLink w:val="ListStyle-TableListBullet"/&gt;&lt;/w:abstractNum&gt;&lt;w:abstractNum w:abstractNumId="25" w15:restartNumberingAfterBreak="0"&gt;&lt;w:nsid w:val="7F216990"/&gt;&lt;w:multiLevelType w:val="multilevel"/&gt;&lt;w:tmpl w:val="0406001F"/&gt;&lt;w:styleLink w:val="111111"/&gt;&lt;w:lvl w:ilvl="0"&gt;&lt;w:start w:val="1"/&gt;&lt;w:numFmt w:val="decimal"/&gt;&lt;w:lvlText w:val="%1."/&gt;&lt;w:lvlJc w:val="left"/&gt;&lt;w:pPr&gt;&lt;w:ind w:left="360" w:hanging="360"/&gt;&lt;/w:pPr&gt;&lt;w:rPr&gt;&lt;w:rFonts w:ascii="Times New Roman" w:hAnsi="Times New Roman" w:cs="Times New Roman"/&gt;&lt;/w:rPr&gt;&lt;/w:lvl&gt;&lt;w:lvl w:ilvl="1"&gt;&lt;w:start w:val="1"/&gt;&lt;w:numFmt w:val="decimal"/&gt;&lt;w:lvlText w:val="%1.%2."/&gt;&lt;w:lvlJc w:val="left"/&gt;&lt;w:pPr&gt;&lt;w:ind w:left="792" w:hanging="432"/&gt;&lt;/w:pPr&gt;&lt;/w:lvl&gt;&lt;w:lvl w:ilvl="2"&gt;&lt;w:start w:val="1"/&gt;&lt;w:numFmt w:val="decimal"/&gt;&lt;w:lvlText w:val="%1.%2.%3."/&gt;&lt;w:lvlJc w:val="left"/&gt;&lt;w:pPr&gt;&lt;w:ind w:left="1224" w:hanging="504"/&gt;&lt;/w:pPr&gt;&lt;/w:lvl&gt;&lt;w:lvl w:ilvl="3"&gt;&lt;w:start w:val="1"/&gt;&lt;w:numFmt w:val="decimal"/&gt;&lt;w:lvlText w:val="%1.%2.%3.%4."/&gt;&lt;w:lvlJc w:val="left"/&gt;&lt;w:pPr&gt;&lt;w:ind w:left="1728" w:hanging="648"/&gt;&lt;/w:pPr&gt;&lt;/w:lvl&gt;&lt;w:lvl w:ilvl="4"&gt;&lt;w:start w:val="1"/&gt;&lt;w:numFmt w:val="decimal"/&gt;&lt;w:lvlText w:val="%1.%2.%3.%4.%5."/&gt;&lt;w:lvlJc w:val="left"/&gt;&lt;w:pPr&gt;&lt;w:ind w:left="2232" w:hanging="792"/&gt;&lt;/w:pPr&gt;&lt;/w:lvl&gt;&lt;w:lvl w:ilvl="5"&gt;&lt;w:start w:val="1"/&gt;&lt;w:numFmt w:val="decimal"/&gt;&lt;w:lvlText w:val="%1.%2.%3.%4.%5.%6."/&gt;&lt;w:lvlJc w:val="left"/&gt;&lt;w:pPr&gt;&lt;w:ind w:left="2736" w:hanging="936"/&gt;&lt;/w:pPr&gt;&lt;/w:lvl&gt;&lt;w:lvl w:ilvl="6"&gt;&lt;w:start w:val="1"/&gt;&lt;w:numFmt w:val="decimal"/&gt;&lt;w:lvlText w:val="%1.%2.%3.%4.%5.%6.%7."/&gt;&lt;w:lvlJc w:val="left"/&gt;&lt;w:pPr&gt;&lt;w:ind w:left="3240" w:hanging="1080"/&gt;&lt;/w:pPr&gt;&lt;/w:lvl&gt;&lt;w:lvl w:ilvl="7"&gt;&lt;w:start w:val="1"/&gt;&lt;w:numFmt w:val="decimal"/&gt;&lt;w:lvlText w:val="%1.%2.%3.%4.%5.%6.%7.%8."/&gt;&lt;w:lvlJc w:val="left"/&gt;&lt;w:pPr&gt;&lt;w:ind w:left="3744" w:hanging="1224"/&gt;&lt;/w:pPr&gt;&lt;/w:lvl&gt;&lt;w:lvl w:ilvl="8"&gt;&lt;w:start w:val="1"/&gt;&lt;w:numFmt w:val="decimal"/&gt;&lt;w:lvlText w:val="%1.%2.%3.%4.%5.%6.%7.%8.%9."/&gt;&lt;w:lvlJc w:val="left"/&gt;&lt;w:pPr&gt;&lt;w:ind w:left="4320" w:hanging="1440"/&gt;&lt;/w:pPr&gt;&lt;/w:lvl&gt;&lt;/w:abstractNum&gt;&lt;w:abstractNum w:abstractNumId="26" w15:restartNumberingAfterBreak="0"&gt;&lt;w:nsid w:val="7F6C343D"/&gt;&lt;w:multiLevelType w:val="multilevel"/&gt;&lt;w:tmpl w:val="E206AE8E"/&gt;&lt;w:numStyleLink w:val="ListStyle-HeadingsNoNumber"/&gt;&lt;/w:abstractNum&gt;&lt;w:num w:numId="1"&gt;&lt;w:abstractNumId w:val="10"/&gt;&lt;/w:num&gt;&lt;w:num w:numId="2"&gt;&lt;w:abstractNumId w:val="4"/&gt;&lt;/w:num&gt;&lt;w:num w:numId="3"&gt;&lt;w:abstractNumId w:val="8"/&gt;&lt;/w:num&gt;&lt;w:num w:numId="4"&gt;&lt;w:abstractNumId w:val="16"/&gt;&lt;/w:num&gt;&lt;w:num w:numId="5"&gt;&lt;w:abstractNumId w:val="12"/&gt;&lt;/w:num&gt;&lt;w:num w:numId="6"&gt;&lt;w:abstractNumId w:val="9"/&gt;&lt;/w:num&gt;&lt;w:num w:numId="7"&gt;&lt;w:abstractNumId w:val="18"/&gt;&lt;/w:num&gt;&lt;w:num w:numId="8"&gt;&lt;w:abstractNumId w:val="11"/&gt;&lt;/w:num&gt;&lt;w:num w:numId="9"&gt;&lt;w:abstractNumId w:val="25"/&gt;&lt;/w:num&gt;&lt;w:num w:numId="10"&gt;&lt;w:abstractNumId w:val="5"/&gt;&lt;/w:num&gt;&lt;w:num w:numId="11"&gt;&lt;w:abstractNumId w:val="6"/&gt;&lt;/w:num&gt;&lt;w:num w:numId="12"&gt;&lt;w:abstractNumId w:val="13"/&gt;&lt;/w:num&gt;&lt;w:num w:numId="13"&gt;&lt;w:abstractNumId w:val="3"/&gt;&lt;/w:num&gt;&lt;w:num w:numId="14"&gt;&lt;w:abstractNumId w:val="2"/&gt;&lt;/w:num&gt;&lt;w:num w:numId="15"&gt;&lt;w:abstractNumId w:val="19"/&gt;&lt;/w:num&gt;&lt;w:num w:numId="16"&gt;&lt;w:abstractNumId w:val="21"/&gt;&lt;/w:num&gt;&lt;w:num w:numId="17"&gt;&lt;w:abstractNumId w:val="1"/&gt;&lt;/w:num&gt;&lt;w:num w:numId="18"&gt;&lt;w:abstractNumId w:val="0"/&gt;&lt;/w:num&gt;&lt;w:num w:numId="19"&gt;&lt;w:abstractNumId w:val="7"/&gt;&lt;/w:num&gt;&lt;w:num w:numId="20"&gt;&lt;w:abstractNumId w:val="15"/&gt;&lt;/w:num&gt;&lt;w:num w:numId="21"&gt;&lt;w:abstractNumId w:val="22"/&gt;&lt;/w:num&gt;&lt;w:num w:numId="22"&gt;&lt;w:abstractNumId w:val="26"/&gt;&lt;/w:num&gt;&lt;w:num w:numId="23"&gt;&lt;w:abstractNumId w:val="24"/&gt;&lt;/w:num&gt;&lt;w:num w:numId="24"&gt;&lt;w:abstractNumId w:val="14"/&gt;&lt;/w:num&gt;&lt;w:num w:numId="25"&gt;&lt;w:abstractNumId w:val="17"/&gt;&lt;/w:num&gt;&lt;w:num w:numId="26"&gt;&lt;w:abstractNumId w:val="23"/&gt;&lt;/w:num&gt;&lt;w:num w:numId="27"&gt;&lt;w:abstractNumId w:val="20"/&gt;&lt;/w:num&gt;&lt;w:num w:numId="28"&gt;&lt;w:abstractNumId w:val="20"/&gt;&lt;/w:num&gt;&lt;w:num w:numId="29"&gt;&lt;w:abstractNumId w:val="20"/&gt;&lt;/w:num&gt;&lt;w:numIdMacAtCleanup w:val="26"/&gt;&lt;/w:numbering&gt;&lt;/pkg:xmlData&gt;&lt;/pkg:part&gt;&lt;pkg:part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w16cex"&gt;&lt;w:docDefaults&gt;&lt;w:rPrDefault&gt;&lt;w:rPr&gt;&lt;w:rFonts w:asciiTheme="minorHAnsi" w:eastAsiaTheme="minorEastAsia" w:hAnsiTheme="minorHAnsi" w:cstheme="minorBidi"/&gt;&lt;w:sz w:val="22"/&gt;&lt;w:szCs w:val="22"/&gt;&lt;w:lang w:val="en-GB" w:eastAsia="zh-CN" w:bidi="ar-SA"/&gt;&lt;/w:rPr&gt;&lt;/w:rPrDefault&gt;&lt;w:pPrDefault/&gt;&lt;/w:docDefaults&gt;&lt;w:style w:type="paragraph" w:default="1" w:styleId="Normal"&gt;&lt;w:name w:val="Normal"/&gt;&lt;w:uiPriority w:val="1"/&gt;&lt;w:qFormat/&gt;&lt;w:rsid w:val="004803AD"/&gt;&lt;w:pPr&gt;&lt;w:spacing w:after="160"/&gt;&lt;/w:pPr&gt;&lt;w:rPr&gt;&lt;w:rFonts w:ascii="Times New Roman" w:eastAsiaTheme="minorHAnsi" w:hAnsi="Times New Roman"/&gt;&lt;w:lang w:eastAsia="en-US"/&gt;&lt;/w:rPr&gt;&lt;/w:style&gt;&lt;w:style w:type="paragraph" w:styleId="Heading1"&gt;&lt;w:name w:val="heading 1"/&gt;&lt;w:basedOn w:val="Normal"/&gt;&lt;w:next w:val="Normal"/&gt;&lt;w:link w:val="Heading1Char"/&gt;&lt;w:qFormat/&gt;&lt;w:rsid w:val="00DC1990"/&gt;&lt;w:pPr&gt;&lt;w:keepNext/&gt;&lt;w:keepLines/&gt;&lt;w:numPr&gt;&lt;w:numId w:val="25"/&gt;&lt;/w:numPr&gt;&lt;w:suppressAutoHyphens/&gt;&lt;w:spacing w:after="440"/&gt;&lt;w:outlineLvl w:val="0"/&gt;&lt;/w:pPr&gt;&lt;w:rPr&gt;&lt;w:rFonts w:eastAsiaTheme="majorEastAsia" w:cs="Times New Roman"/&gt;&lt;w:color w:val="E61E28" w:themeColor="accent1"/&gt;&lt;w:sz w:val="40"/&gt;&lt;w:szCs w:val="32"/&gt;&lt;/w:rPr&gt;&lt;/w:style&gt;&lt;w:style w:type="paragraph" w:styleId="Heading2"&gt;&lt;w:name w:val="heading 2"/&gt;&lt;w:basedOn w:val="Normal"/&gt;&lt;w:next w:val="Normal"/&gt;&lt;w:link w:val="Heading2Char"/&gt;&lt;w:qFormat/&gt;&lt;w:rsid w:val="00DC1990"/&gt;&lt;w:pPr&gt;&lt;w:keepNext/&gt;&lt;w:keepLines/&gt;&lt;w:numPr&gt;&lt;w:ilvl w:val="1"/&gt;&lt;w:numId w:val="25"/&gt;&lt;/w:numPr&gt;&lt;w:suppressAutoHyphens/&gt;&lt;w:spacing w:before="320" w:after="80"/&gt;&lt;w:outlineLvl w:val="1"/&gt;&lt;/w:pPr&gt;&lt;w:rPr&gt;&lt;w:rFonts w:ascii="Arial" w:eastAsiaTheme="majorEastAsia" w:hAnsi="Arial" w:cs="Times New Roman"/&gt;&lt;w:b/&gt;&lt;w:color w:val="E61E28" w:themeColor="accent1"/&gt;&lt;w:sz w:val="24"/&gt;&lt;w:szCs w:val="26"/&gt;&lt;/w:rPr&gt;&lt;/w:style&gt;&lt;w:style w:type="paragraph" w:styleId="Heading3"&gt;&lt;w:name w:val="heading 3"/&gt;&lt;w:basedOn w:val="Normal"/&gt;&lt;w:next w:val="Normal"/&gt;&lt;w:link w:val="Heading3Char"/&gt;&lt;w:qFormat/&gt;&lt;w:rsid w:val="00DC1990"/&gt;&lt;w:pPr&gt;&lt;w:keepNext/&gt;&lt;w:keepLines/&gt;&lt;w:numPr&gt;&lt;w:ilvl w:val="2"/&gt;&lt;w:numId w:val="25"/&gt;&lt;/w:numPr&gt;&lt;w:suppressAutoHyphens/&gt;&lt;w:spacing w:before="320" w:after="30"/&gt;&lt;w:outlineLvl w:val="2"/&gt;&lt;/w:pPr&gt;&lt;w:rPr&gt;&lt;w:rFonts w:eastAsiaTheme="majorEastAsia" w:cs="Times New Roman"/&gt;&lt;w:b/&gt;&lt;w:color w:val="E61E28" w:themeColor="accent1"/&gt;&lt;w:szCs w:val="24"/&gt;&lt;/w:rPr&gt;&lt;/w:style&gt;&lt;w:style w:type="paragraph" w:styleId="Heading4"&gt;&lt;w:name w:val="heading 4"/&gt;&lt;w:basedOn w:val="Normal"/&gt;&lt;w:next w:val="Normal"/&gt;&lt;w:link w:val="Heading4Char"/&gt;&lt;w:rsid w:val="00DC1990"/&gt;&lt;w:pPr&gt;&lt;w:keepNext/&gt;&lt;w:keepLines/&gt;&lt;w:numPr&gt;&lt;w:ilvl w:val="3"/&gt;&lt;w:numId w:val="25"/&gt;&lt;/w:numPr&gt;&lt;w:suppressAutoHyphens/&gt;&lt;w:spacing w:before="320" w:after="30"/&gt;&lt;w:outlineLvl w:val="3"/&gt;&lt;/w:pPr&gt;&lt;w:rPr&gt;&lt;w:rFonts w:eastAsiaTheme="majorEastAsia" w:cs="Times New Roman"/&gt;&lt;w:b/&gt;&lt;w:i/&gt;&lt;w:iCs/&gt;&lt;w:color w:val="E61E28" w:themeColor="accent1"/&gt;&lt;w:szCs w:val="20"/&gt;&lt;/w:rPr&gt;&lt;/w:style&gt;&lt;w:style w:type="paragraph" w:styleId="Heading5"&gt;&lt;w:name w:val="heading 5"/&gt;&lt;w:basedOn w:val="Normal"/&gt;&lt;w:next w:val="Normal"/&gt;&lt;w:link w:val="Heading5Char"/&gt;&lt;w:semiHidden/&gt;&lt;w:rsid w:val="00DC1990"/&gt;&lt;w:pPr&gt;&lt;w:keepNext/&gt;&lt;w:keepLines/&gt;&lt;w:numPr&gt;&lt;w:ilvl w:val="4"/&gt;&lt;w:numId w:val="25"/&gt;&lt;/w:numPr&gt;&lt;w:suppressAutoHyphens/&gt;&lt;w:spacing w:after="0" w:line="240" w:lineRule="atLeast"/&gt;&lt;w:outlineLvl w:val="4"/&gt;&lt;/w:pPr&gt;&lt;w:rPr&gt;&lt;w:rFonts w:eastAsiaTheme="majorEastAsia" w:cs="Times New Roman"/&gt;&lt;w:b/&gt;&lt;w:sz w:val="20"/&gt;&lt;w:szCs w:val="20"/&gt;&lt;/w:rPr&gt;&lt;/w:style&gt;&lt;w:style w:type="paragraph" w:styleId="Heading6"&gt;&lt;w:name w:val="heading 6"/&gt;&lt;w:basedOn w:val="Normal"/&gt;&lt;w:next w:val="Normal"/&gt;&lt;w:link w:val="Heading6Char"/&gt;&lt;w:semiHidden/&gt;&lt;w:rsid w:val="00DC1990"/&gt;&lt;w:pPr&gt;&lt;w:keepNext/&gt;&lt;w:keepLines/&gt;&lt;w:numPr&gt;&lt;w:ilvl w:val="5"/&gt;&lt;w:numId w:val="25"/&gt;&lt;/w:numPr&gt;&lt;w:suppressAutoHyphens/&gt;&lt;w:spacing w:after="0" w:line="240" w:lineRule="atLeast"/&gt;&lt;w:outlineLvl w:val="5"/&gt;&lt;/w:pPr&gt;&lt;w:rPr&gt;&lt;w:rFonts w:eastAsiaTheme="majorEastAsia" w:cs="Times New Roman"/&gt;&lt;w:b/&gt;&lt;w:sz w:val="20"/&gt;&lt;w:szCs w:val="20"/&gt;&lt;/w:rPr&gt;&lt;/w:style&gt;&lt;w:style w:type="paragraph" w:styleId="Heading7"&gt;&lt;w:name w:val="heading 7"/&gt;&lt;w:aliases w:val="Appendix Heading"/&gt;&lt;w:basedOn w:val="Normal"/&gt;&lt;w:next w:val="Normal"/&gt;&lt;w:link w:val="Heading7Char"/&gt;&lt;w:uiPriority w:val="10"/&gt;&lt;w:rsid w:val="003E5A90"/&gt;&lt;w:pPr&gt;&lt;w:keepNext/&gt;&lt;w:keepLines/&gt;&lt;w:numPr&gt;&lt;w:numId w:val="26"/&gt;&lt;/w:numPr&gt;&lt;w:tabs&gt;&lt;w:tab w:val="left" w:pos="2410"/&gt;&lt;/w:tabs&gt;&lt;w:suppressAutoHyphens/&gt;&lt;w:spacing w:after="120"/&gt;&lt;w:outlineLvl w:val="6"/&gt;&lt;/w:pPr&gt;&lt;w:rPr&gt;&lt;w:rFonts w:eastAsiaTheme="majorEastAsia" w:cs="Times New Roman"/&gt;&lt;w:iCs/&gt;&lt;w:color w:val="E61E28" w:themeColor="accent1"/&gt;&lt;w:sz w:val="44"/&gt;&lt;w:szCs w:val="20"/&gt;&lt;/w:rPr&gt;&lt;/w:style&gt;&lt;w:style w:type="paragraph" w:styleId="Heading8"&gt;&lt;w:name w:val="heading 8"/&gt;&lt;w:basedOn w:val="Normal"/&gt;&lt;w:next w:val="Normal"/&gt;&lt;w:link w:val="Heading8Char"/&gt;&lt;w:semiHidden/&gt;&lt;w:rsid w:val="00DC1990"/&gt;&lt;w:pPr&gt;&lt;w:keepNext/&gt;&lt;w:keepLines/&gt;&lt;w:suppressAutoHyphens/&gt;&lt;w:spacing w:after="0" w:line="240" w:lineRule="atLeast"/&gt;&lt;w:outlineLvl w:val="7"/&gt;&lt;/w:pPr&gt;&lt;w:rPr&gt;&lt;w:rFonts w:eastAsiaTheme="majorEastAsia" w:cs="Times New Roman"/&gt;&lt;w:b/&gt;&lt;w:sz w:val="20"/&gt;&lt;w:szCs w:val="21"/&gt;&lt;/w:rPr&gt;&lt;/w:style&gt;&lt;w:style w:type="paragraph" w:styleId="Heading9"&gt;&lt;w:name w:val="heading 9"/&gt;&lt;w:basedOn w:val="Normal"/&gt;&lt;w:next w:val="Normal"/&gt;&lt;w:link w:val="Heading9Char"/&gt;&lt;w:semiHidden/&gt;&lt;w:rsid w:val="00DC1990"/&gt;&lt;w:pPr&gt;&lt;w:keepNext/&gt;&lt;w:keepLines/&gt;&lt;w:suppressAutoHyphens/&gt;&lt;w:spacing w:after="0" w:line="240" w:lineRule="atLeast"/&gt;&lt;w:outlineLvl w:val="8"/&gt;&lt;/w:pPr&gt;&lt;w:rPr&gt;&lt;w:rFonts w:eastAsiaTheme="majorEastAsia" w:cs="Times New Roman"/&gt;&lt;w:b/&gt;&lt;w:iCs/&gt;&lt;w:sz w:val="20"/&gt;&lt;w:szCs w:val="21"/&gt;&lt;/w:rPr&gt;&lt;/w:style&gt;&lt;w:style w:type="character" w:default="1" w:styleId="DefaultParagraphFont"&gt;&lt;w:name w:val="Default Paragraph Font"/&gt;&lt;w:uiPriority w:val="1"/&gt;&lt;w:semiHidden/&gt;&lt;w:unhideWhenUsed/&gt;&lt;/w:style&gt;&lt;w:style w:type="table" w:default="1" w:styleId="TableNormal"&gt;&lt;w:name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w:styleId="NoList"&gt;&lt;w:name w:val="No List"/&gt;&lt;w:uiPriority w:val="99"/&gt;&lt;w:semiHidden/&gt;&lt;w:unhideWhenUsed/&gt;&lt;/w:style&gt;&lt;w:style w:type="numbering" w:customStyle="1" w:styleId="ListStyle-AppendixHeading"&gt;&lt;w:name w:val="_List Style - Appendix Heading"/&gt;&lt;w:uiPriority w:val="99"/&gt;&lt;w:rsid w:val="00C529AE"/&gt;&lt;w:pPr&gt;&lt;w:numPr&gt;&lt;w:numId w:val="1"/&gt;&lt;/w:numPr&gt;&lt;/w:pPr&gt;&lt;/w:style&gt;&lt;w:style w:type="numbering" w:customStyle="1" w:styleId="ListStyle-Headings"&gt;&lt;w:name w:val="_List Style - Headings"/&gt;&lt;w:uiPriority w:val="99"/&gt;&lt;w:rsid w:val="00DC1990"/&gt;&lt;w:pPr&gt;&lt;w:numPr&gt;&lt;w:numId w:val="2"/&gt;&lt;/w:numPr&gt;&lt;/w:pPr&gt;&lt;/w:style&gt;&lt;w:style w:type="numbering" w:customStyle="1" w:styleId="ListStyle-HeadingsNoNumber"&gt;&lt;w:name w:val="_List Style - Headings No Number"/&gt;&lt;w:uiPriority w:val="99"/&gt;&lt;w:rsid w:val="002860EE"/&gt;&lt;w:pPr&gt;&lt;w:numPr&gt;&lt;w:numId w:val="21"/&gt;&lt;/w:numPr&gt;&lt;/w:pPr&gt;&lt;/w:style&gt;&lt;w:style w:type="numbering" w:customStyle="1" w:styleId="ListStyle-ListAlphabet"&gt;&lt;w:name w:val="_List Style - List Alphabet"/&gt;&lt;w:uiPriority w:val="99"/&gt;&lt;w:rsid w:val="00BD3B54"/&gt;&lt;w:pPr&gt;&lt;w:numPr&gt;&lt;w:numId w:val="3"/&gt;&lt;/w:numPr&gt;&lt;/w:pPr&gt;&lt;/w:style&gt;&lt;w:style w:type="numbering" w:customStyle="1" w:styleId="ListStyle-ListBullet"&gt;&lt;w:name w:val="_List Style - List Bullet"/&gt;&lt;w:uiPriority w:val="99"/&gt;&lt;w:rsid w:val="00BD3B54"/&gt;&lt;w:pPr&gt;&lt;w:numPr&gt;&lt;w:numId w:val="4"/&gt;&lt;/w:numPr&gt;&lt;/w:pPr&gt;&lt;/w:style&gt;&lt;w:style w:type="numbering" w:customStyle="1" w:styleId="ListStyle-ListBulletNoSpacing"&gt;&lt;w:name w:val="_List Style - List Bullet No Spacing"/&gt;&lt;w:uiPriority w:val="99"/&gt;&lt;w:rsid w:val="00BD3B54"/&gt;&lt;w:pPr&gt;&lt;w:numPr&gt;&lt;w:numId w:val="5"/&gt;&lt;/w:numPr&gt;&lt;/w:pPr&gt;&lt;/w:style&gt;&lt;w:style w:type="numbering" w:customStyle="1" w:styleId="ListStyle-ListNumber"&gt;&lt;w:name w:val="_List Style - List Number"/&gt;&lt;w:uiPriority w:val="99"/&gt;&lt;w:rsid w:val="00BD3B54"/&gt;&lt;w:pPr&gt;&lt;w:numPr&gt;&lt;w:numId w:val="6"/&gt;&lt;/w:numPr&gt;&lt;/w:pPr&gt;&lt;/w:style&gt;&lt;w:style w:type="numbering" w:customStyle="1" w:styleId="ListStyle-TableListBullet"&gt;&lt;w:name w:val="_List Style - Table List Bullet"/&gt;&lt;w:uiPriority w:val="99"/&gt;&lt;w:rsid w:val="00EF64D2"/&gt;&lt;w:pPr&gt;&lt;w:numPr&gt;&lt;w:numId w:val="7"/&gt;&lt;/w:numPr&gt;&lt;/w:pPr&gt;&lt;/w:style&gt;&lt;w:style w:type="numbering" w:customStyle="1" w:styleId="ListStyle-TableListNumber"&gt;&lt;w:name w:val="_List Style - Table List Number"/&gt;&lt;w:uiPriority w:val="99"/&gt;&lt;w:rsid w:val="00EF64D2"/&gt;&lt;w:pPr&gt;&lt;w:numPr&gt;&lt;w:numId w:val="8"/&gt;&lt;/w:numPr&gt;&lt;/w:pPr&gt;&lt;/w:style&gt;&lt;w:style w:type="numbering" w:styleId="111111"&gt;&lt;w:name w:val="Outline List 2"/&gt;&lt;w:basedOn w:val="NoList"/&gt;&lt;w:uiPriority w:val="99"/&gt;&lt;w:semiHidden/&gt;&lt;w:rsid w:val="00BD3B54"/&gt;&lt;w:pPr&gt;&lt;w:numPr&gt;&lt;w:numId w:val="9"/&gt;&lt;/w:numPr&gt;&lt;/w:pPr&gt;&lt;/w:style&gt;&lt;w:style w:type="numbering" w:styleId="1ai"&gt;&lt;w:name w:val="Outline List 1"/&gt;&lt;w:basedOn w:val="NoList"/&gt;&lt;w:uiPriority w:val="99"/&gt;&lt;w:semiHidden/&gt;&lt;w:rsid w:val="00BD3B54"/&gt;&lt;w:pPr&gt;&lt;w:numPr&gt;&lt;w:numId w:val="10"/&gt;&lt;/w:numPr&gt;&lt;/w:pPr&gt;&lt;/w:style&gt;&lt;w:style w:type="paragraph" w:customStyle="1" w:styleId="AddressBlock-ExecSummary"&gt;&lt;w:name w:val="Address Block - Exec Summary"/&gt;&lt;w:next w:val="Normal"/&gt;&lt;w:uiPriority w:val="16"/&gt;&lt;w:qFormat/&gt;&lt;w:rsid w:val="00BD3B54"/&gt;&lt;w:rPr&gt;&lt;w:rFonts w:ascii="Times New Roman" w:hAnsi="Times New Roman"/&gt;&lt;w:iCs/&gt;&lt;w:sz w:val="18"/&gt;&lt;w:szCs w:val="18"/&gt;&lt;/w:rPr&gt;&lt;/w:style&gt;&lt;w:style w:type="character" w:customStyle="1" w:styleId="Heading4Char"&gt;&lt;w:name w:val="Heading 4 Char"/&gt;&lt;w:basedOn w:val="DefaultParagraphFont"/&gt;&lt;w:link w:val="Heading4"/&gt;&lt;w:rsid w:val="001154EC"/&gt;&lt;w:rPr&gt;&lt;w:rFonts w:ascii="Times New Roman" w:eastAsiaTheme="majorEastAsia" w:hAnsi="Times New Roman" w:cs="Times New Roman"/&gt;&lt;w:b/&gt;&lt;w:i/&gt;&lt;w:iCs/&gt;&lt;w:color w:val="E61E28" w:themeColor="accent1"/&gt;&lt;w:szCs w:val="20"/&gt;&lt;w:lang w:eastAsia="en-US"/&gt;&lt;/w:rPr&gt;&lt;/w:style&gt;&lt;w:style w:type="paragraph" w:customStyle="1" w:styleId="AppendixLevel1"&gt;&lt;w:name w:val="Appendix Level 1"/&gt;&lt;w:next w:val="Normal"/&gt;&lt;w:uiPriority w:val="11"/&gt;&lt;w:qFormat/&gt;&lt;w:rsid w:val="00C529AE"/&gt;&lt;w:pPr&gt;&lt;w:keepNext/&gt;&lt;w:numPr&gt;&lt;w:ilvl w:val="1"/&gt;&lt;w:numId w:val="26"/&gt;&lt;/w:numPr&gt;&lt;w:spacing w:after="440"/&gt;&lt;w:outlineLvl w:val="0"/&gt;&lt;/w:pPr&gt;&lt;w:rPr&gt;&lt;w:rFonts w:asciiTheme="majorHAnsi" w:eastAsia="Arial" w:hAnsiTheme="majorHAnsi" w:cs="Arial"/&gt;&lt;w:bCs/&gt;&lt;w:color w:val="E31F2B"/&gt;&lt;w:sz w:val="40"/&gt;&lt;w:lang w:eastAsia="en-US"/&gt;&lt;/w:rPr&gt;&lt;/w:style&gt;&lt;w:style w:type="paragraph" w:customStyle="1" w:styleId="AppendixLevel2"&gt;&lt;w:name w:val="Appendix Level 2"/&gt;&lt;w:next w:val="Normal"/&gt;&lt;w:uiPriority w:val="11"/&gt;&lt;w:qFormat/&gt;&lt;w:rsid w:val="00C529AE"/&gt;&lt;w:pPr&gt;&lt;w:numPr&gt;&lt;w:ilvl w:val="2"/&gt;&lt;w:numId w:val="26"/&gt;&lt;/w:numPr&gt;&lt;w:spacing w:before="320" w:after="80"/&gt;&lt;w:outlineLvl w:val="1"/&gt;&lt;/w:pPr&gt;&lt;w:rPr&gt;&lt;w:rFonts w:ascii="Arial" w:eastAsia="Arial" w:hAnsi="Arial" w:cs="Times New Roman"/&gt;&lt;w:b/&gt;&lt;w:bCs/&gt;&lt;w:color w:val="E31F2B"/&gt;&lt;w:sz w:val="24"/&gt;&lt;w:lang w:eastAsia="en-US"/&gt;&lt;/w:rPr&gt;&lt;/w:style&gt;&lt;w:style w:type="paragraph" w:customStyle="1" w:styleId="AppendixLevel3"&gt;&lt;w:name w:val="Appendix Level 3"/&gt;&lt;w:next w:val="Normal"/&gt;&lt;w:uiPriority w:val="11"/&gt;&lt;w:qFormat/&gt;&lt;w:rsid w:val="00C529AE"/&gt;&lt;w:pPr&gt;&lt;w:numPr&gt;&lt;w:ilvl w:val="3"/&gt;&lt;w:numId w:val="26"/&gt;&lt;/w:numPr&gt;&lt;w:spacing w:before="320" w:after="30"/&gt;&lt;w:outlineLvl w:val="2"/&gt;&lt;/w:pPr&gt;&lt;w:rPr&gt;&lt;w:rFonts w:asciiTheme="majorHAnsi" w:eastAsia="Arial" w:hAnsiTheme="majorHAnsi" w:cs="Arial"/&gt;&lt;w:b/&gt;&lt;w:bCs/&gt;&lt;w:color w:val="E31F2B"/&gt;&lt;w:lang w:eastAsia="en-US"/&gt;&lt;/w:rPr&gt;&lt;/w:style&gt;&lt;w:style w:type="paragraph" w:customStyle="1" w:styleId="AppendixLevel4"&gt;&lt;w:name w:val="Appendix Level 4"/&gt;&lt;w:basedOn w:val="AppendixLevel3"/&gt;&lt;w:next w:val="Normal"/&gt;&lt;w:uiPriority w:val="11"/&gt;&lt;w:qFormat/&gt;&lt;w:rsid w:val="00BD3B54"/&gt;&lt;w:pPr&gt;&lt;w:numPr&gt;&lt;w:ilvl w:val="4"/&gt;&lt;/w:numPr&gt;&lt;/w:pPr&gt;&lt;w:rPr&gt;&lt;w:i/&gt;&lt;/w:rPr&gt;&lt;/w:style&gt;&lt;w:style w:type="paragraph" w:customStyle="1" w:styleId="AppendixText"&gt;&lt;w:name w:val="Appendix Text"/&gt;&lt;w:basedOn w:val="Normal"/&gt;&lt;w:uiPriority w:val="11"/&gt;&lt;w:qFormat/&gt;&lt;w:rsid w:val="00BD3B54"/&gt;&lt;w:rPr&gt;&lt;w:rFonts w:asciiTheme="minorHAnsi" w:eastAsiaTheme="minorEastAsia" w:hAnsiTheme="minorHAnsi"/&gt;&lt;w:color w:val="231F20"/&gt;&lt;w:lang w:eastAsia="zh-CN"/&gt;&lt;/w:rPr&gt;&lt;/w:style&gt;&lt;w:style w:type="paragraph" w:customStyle="1" w:styleId="AppendixTitle"&gt;&lt;w:name w:val="Appendix Title"/&gt;&lt;w:next w:val="Normal"/&gt;&lt;w:uiPriority w:val="10"/&gt;&lt;w:qFormat/&gt;&lt;w:rsid w:val="00BD3B54"/&gt;&lt;w:rPr&gt;&lt;w:rFonts w:ascii="Arial" w:eastAsia="Arial" w:hAnsi="Arial" w:cs="Times New Roman"/&gt;&lt;w:b/&gt;&lt;w:bCs/&gt;&lt;w:color w:val="E31F2B"/&gt;&lt;w:sz w:val="24"/&gt;&lt;w:lang w:eastAsia="en-US"/&gt;&lt;/w:rPr&gt;&lt;/w:style&gt;&lt;w:style w:type="paragraph" w:customStyle="1" w:styleId="BackCover-Address"&gt;&lt;w:name w:val="Back Cover - Address"/&gt;&lt;w:basedOn w:val="Normal"/&gt;&lt;w:uiPriority w:val="11"/&gt;&lt;w:rsid w:val="00BD3B54"/&gt;&lt;w:pPr&gt;&lt;w:tabs&gt;&lt;w:tab w:val="left" w:pos="567"/&gt;&lt;/w:tabs&gt;&lt;w:suppressAutoHyphens/&gt;&lt;w:spacing w:before="120" w:after="0" w:line="160" w:lineRule="atLeast"/&gt;&lt;w:contextualSpacing/&gt;&lt;/w:pPr&gt;&lt;w:rPr&gt;&lt;w:noProof/&gt;&lt;/w:rPr&gt;&lt;/w:style&gt;&lt;w:style w:type="character" w:customStyle="1" w:styleId="Heading1Char"&gt;&lt;w:name w:val="Heading 1 Char"/&gt;&lt;w:basedOn w:val="DefaultParagraphFont"/&gt;&lt;w:link w:val="Heading1"/&gt;&lt;w:rsid w:val="001154EC"/&gt;&lt;w:rPr&gt;&lt;w:rFonts w:ascii="Times New Roman" w:eastAsiaTheme="majorEastAsia" w:hAnsi="Times New Roman" w:cs="Times New Roman"/&gt;&lt;w:color w:val="E61E28" w:themeColor="accent1"/&gt;&lt;w:sz w:val="40"/&gt;&lt;w:szCs w:val="32"/&gt;&lt;w:lang w:eastAsia="en-US"/&gt;&lt;/w:rPr&gt;&lt;/w:style&gt;&lt;w:style w:type="character" w:customStyle="1" w:styleId="Heading2Char"&gt;&lt;w:name w:val="Heading 2 Char"/&gt;&lt;w:basedOn w:val="DefaultParagraphFont"/&gt;&lt;w:link w:val="Heading2"/&gt;&lt;w:rsid w:val="001154EC"/&gt;&lt;w:rPr&gt;&lt;w:rFonts w:ascii="Arial" w:eastAsiaTheme="majorEastAsia" w:hAnsi="Arial" w:cs="Times New Roman"/&gt;&lt;w:b/&gt;&lt;w:color w:val="E61E28" w:themeColor="accent1"/&gt;&lt;w:sz w:val="24"/&gt;&lt;w:szCs w:val="26"/&gt;&lt;w:lang w:eastAsia="en-US"/&gt;&lt;/w:rPr&gt;&lt;/w:style&gt;&lt;w:style w:type="character" w:customStyle="1" w:styleId="Heading3Char"&gt;&lt;w:name w:val="Heading 3 Char"/&gt;&lt;w:basedOn w:val="DefaultParagraphFont"/&gt;&lt;w:link w:val="Heading3"/&gt;&lt;w:rsid w:val="001154EC"/&gt;&lt;w:rPr&gt;&lt;w:rFonts w:ascii="Times New Roman" w:eastAsiaTheme="majorEastAsia" w:hAnsi="Times New Roman" w:cs="Times New Roman"/&gt;&lt;w:b/&gt;&lt;w:color w:val="E61E28" w:themeColor="accent1"/&gt;&lt;w:szCs w:val="24"/&gt;&lt;w:lang w:eastAsia="en-US"/&gt;&lt;/w:rPr&gt;&lt;/w:style&gt;&lt;w:style w:type="paragraph" w:styleId="BalloonText"&gt;&lt;w:name w:val="Balloon Text"/&gt;&lt;w:basedOn w:val="Normal"/&gt;&lt;w:link w:val="BalloonTextChar"/&gt;&lt;w:uiPriority w:val="99"/&gt;&lt;w:semiHidden/&gt;&lt;w:rsid w:val="00BD3B54"/&gt;&lt;w:rPr&gt;&lt;w:rFonts w:cs="Arial"/&gt;&lt;/w:rPr&gt;&lt;/w:style&gt;&lt;w:style w:type="character" w:customStyle="1" w:styleId="BalloonTextChar"&gt;&lt;w:name w:val="Balloon Text Char"/&gt;&lt;w:basedOn w:val="DefaultParagraphFont"/&gt;&lt;w:link w:val="BalloonText"/&gt;&lt;w:uiPriority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w:type="paragraph" w:styleId="Bibliography"&gt;&lt;w:name w:val="Bibliography"/&gt;&lt;w:basedOn w:val="Normal"/&gt;&lt;w:next w:val="Normal"/&gt;&lt;w:uiPriority w:val="99"/&gt;&lt;w:semiHidden/&gt;&lt;w:rsid w:val="00BD3B54"/&gt;&lt;/w:style&gt;&lt;w:style w:type="table" w:customStyle="1" w:styleId="Blank"&gt;&lt;w:name w:val="Blank"/&gt;&lt;w:basedOn w:val="TableNormal"/&gt;&lt;w:uiPriority w:val="99"/&gt;&lt;w:rsid w:val="00BD3B54"/&gt;&lt;w:rPr&gt;&lt;w:rFonts w:ascii="Times New Roman" w:eastAsiaTheme="minorHAnsi" w:hAnsi="Times New Roman" w:cs="Times New Roman"/&gt;&lt;w:lang w:val="da-DK" w:eastAsia="en-US"/&gt;&lt;/w:rPr&gt;&lt;w:tblPr&gt;&lt;w:tblCellMar&gt;&lt;w:left w:w="0" w:type="dxa"/&gt;&lt;w:right w:w="0" w:type="dxa"/&gt;&lt;/w:tblCellMar&gt;&lt;/w:tblPr&gt;&lt;/w:style&gt;&lt;w:style w:type="paragraph" w:styleId="BlockText"&gt;&lt;w:name w:val="Block Text"/&gt;&lt;w:basedOn w:val="Normal"/&gt;&lt;w:uiPriority w:val="99"/&gt;&lt;w:semiHidden/&gt;&lt;w:rsid w:val="00BD3B54"/&gt;&lt;w:pPr&gt;&lt;w:pBdr&gt;&lt;w:top w:val="single" w:sz="2" w:space="10" w:color="E61E28" w:themeColor="accent1"/&gt;&lt;w:left w:val="single" w:sz="2" w:space="10" w:color="E61E28" w:themeColor="accent1"/&gt;&lt;w:bottom w:val="single" w:sz="2" w:space="10" w:color="E61E28" w:themeColor="accent1"/&gt;&lt;w:right w:val="single" w:sz="2" w:space="10" w:color="E61E28" w:themeColor="accent1"/&gt;&lt;/w:pBdr&gt;&lt;w:ind w:left="1152" w:right="1152"/&gt;&lt;/w:pPr&gt;&lt;w:rPr&gt;&lt;w:rFonts w:eastAsiaTheme="minorEastAsia" w:cs="Arial"/&gt;&lt;w:i/&gt;&lt;w:iCs/&gt;&lt;w:color w:val="E61E28" w:themeColor="accent1"/&gt;&lt;/w:rPr&gt;&lt;/w:style&gt;&lt;w:style w:type="paragraph" w:styleId="BodyText"&gt;&lt;w:name w:val="Body Text"/&gt;&lt;w:basedOn w:val="Normal"/&gt;&lt;w:link w:val="BodyTextChar"/&gt;&lt;w:uiPriority w:val="99"/&gt;&lt;w:semiHidden/&gt;&lt;w:rsid w:val="00BD3B54"/&gt;&lt;w:pPr&gt;&lt;w:spacing w:after="120"/&gt;&lt;/w:pPr&gt;&lt;/w:style&gt;&lt;w:style w:type="character" w:customStyle="1" w:styleId="BodyTextChar"&gt;&lt;w:name w:val="Body Text Char"/&gt;&lt;w:basedOn w:val="DefaultParagraphFont"/&gt;&lt;w:link w:val="BodyText"/&gt;&lt;w:uiPriority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w:styleId="BodyText2"&gt;&lt;w:name w:val="Body Text 2"/&gt;&lt;w:basedOn w:val="Normal"/&gt;&lt;w:link w:val="BodyText2Char"/&gt;&lt;w:uiPriority w:val="99"/&gt;&lt;w:semiHidden/&gt;&lt;w:rsid w:val="00BD3B54"/&gt;&lt;w:pPr&gt;&lt;w:spacing w:after="120" w:line="480" w:lineRule="auto"/&gt;&lt;/w:pPr&gt;&lt;/w:style&gt;&lt;w:style w:type="character" w:customStyle="1" w:styleId="BodyText2Char"&gt;&lt;w:name w:val="Body Text 2 Char"/&gt;&lt;w:basedOn w:val="DefaultParagraphFont"/&gt;&lt;w:link w:val="BodyText2"/&gt;&lt;w:uiPriority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w:styleId="BodyText3"&gt;&lt;w:name w:val="Body Text 3"/&gt;&lt;w:basedOn w:val="Normal"/&gt;&lt;w:link w:val="BodyText3Char"/&gt;&lt;w:uiPriority w:val="99"/&gt;&lt;w:semiHidden/&gt;&lt;w:rsid w:val="00BD3B54"/&gt;&lt;w:pPr&gt;&lt;w:spacing w:after="120"/&gt;&lt;/w:pPr&gt;&lt;w:rPr&gt;&lt;w:sz w:val="16"/&gt;&lt;w:szCs w:val="16"/&gt;&lt;/w:rPr&gt;&lt;/w:style&gt;&lt;w:style w:type="character" w:customStyle="1" w:styleId="BodyText3Char"&gt;&lt;w:name w:val="Body Text 3 Char"/&gt;&lt;w:basedOn w:val="DefaultParagraphFont"/&gt;&lt;w:link w:val="BodyText3"/&gt;&lt;w:uiPriority w:val="99"/&gt;&lt;w:semiHidden/&gt;&lt;w:rsid w:val="00BD3B54"/&gt;&lt;w:rPr&gt;&lt;w:rFonts w:ascii="Times New Roman" w:eastAsiaTheme="minorHAnsi" w:hAnsi="Times New Roman"/&gt;&lt;w:sz w:val="16"/&gt;&lt;w:szCs w:val="16"/&gt;&lt;w:lang w:eastAsia="en-US"/&gt;&lt;/w:rPr&gt;&lt;/w:style&gt;&lt;w:style w:type="paragraph" w:styleId="BodyTextFirstIndent"&gt;&lt;w:name w:val="Body Text First Indent"/&gt;&lt;w:basedOn w:val="BodyText"/&gt;&lt;w:link w:val="BodyTextFirstIndentChar"/&gt;&lt;w:uiPriority w:val="99"/&gt;&lt;w:semiHidden/&gt;&lt;w:rsid w:val="00BD3B54"/&gt;&lt;w:pPr&gt;&lt;w:spacing w:after="0"/&gt;&lt;w:ind w:firstLine="360"/&gt;&lt;/w:pPr&gt;&lt;/w:style&gt;&lt;w:style w:type="character" w:customStyle="1" w:styleId="BodyTextFirstIndentChar"&gt;&lt;w:name w:val="Body Text First Indent Char"/&gt;&lt;w:basedOn w:val="BodyTextChar"/&gt;&lt;w:link w:val="BodyTextFirstIndent"/&gt;&lt;w:uiPriority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w:styleId="BodyTextIndent"&gt;&lt;w:name w:val="Body Text Indent"/&gt;&lt;w:basedOn w:val="Normal"/&gt;&lt;w:link w:val="BodyTextIndentChar"/&gt;&lt;w:uiPriority w:val="99"/&gt;&lt;w:semiHidden/&gt;&lt;w:rsid w:val="00BD3B54"/&gt;&lt;w:pPr&gt;&lt;w:spacing w:after="120"/&gt;&lt;w:ind w:left="283"/&gt;&lt;/w:pPr&gt;&lt;/w:style&gt;&lt;w:style w:type="character" w:customStyle="1" w:styleId="BodyTextIndentChar"&gt;&lt;w:name w:val="Body Text Indent Char"/&gt;&lt;w:basedOn w:val="DefaultParagraphFont"/&gt;&lt;w:link w:val="BodyTextIndent"/&gt;&lt;w:uiPriority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w:styleId="BodyTextFirstIndent2"&gt;&lt;w:name w:val="Body Text First Indent 2"/&gt;&lt;w:basedOn w:val="BodyTextIndent"/&gt;&lt;w:link w:val="BodyTextFirstIndent2Char"/&gt;&lt;w:uiPriority w:val="99"/&gt;&lt;w:semiHidden/&gt;&lt;w:rsid w:val="00BD3B54"/&gt;&lt;w:pPr&gt;&lt;w:spacing w:after="0"/&gt;&lt;w:ind w:left="360" w:firstLine="360"/&gt;&lt;/w:pPr&gt;&lt;/w:style&gt;&lt;w:style w:type="character" w:customStyle="1" w:styleId="BodyTextFirstIndent2Char"&gt;&lt;w:name w:val="Body Text First Indent 2 Char"/&gt;&lt;w:basedOn w:val="BodyTextIndentChar"/&gt;&lt;w:link w:val="BodyTextFirstIndent2"/&gt;&lt;w:uiPriority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w:styleId="BodyTextIndent2"&gt;&lt;w:name w:val="Body Text Indent 2"/&gt;&lt;w:basedOn w:val="Normal"/&gt;&lt;w:link w:val="BodyTextIndent2Char"/&gt;&lt;w:uiPriority w:val="99"/&gt;&lt;w:semiHidden/&gt;&lt;w:rsid w:val="00BD3B54"/&gt;&lt;w:pPr&gt;&lt;w:spacing w:after="120" w:line="480" w:lineRule="auto"/&gt;&lt;w:ind w:left="283"/&gt;&lt;/w:pPr&gt;&lt;/w:style&gt;&lt;w:style w:type="character" w:customStyle="1" w:styleId="BodyTextIndent2Char"&gt;&lt;w:name w:val="Body Text Indent 2 Char"/&gt;&lt;w:basedOn w:val="DefaultParagraphFont"/&gt;&lt;w:link w:val="BodyTextIndent2"/&gt;&lt;w:uiPriority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w:styleId="BodyTextIndent3"&gt;&lt;w:name w:val="Body Text Indent 3"/&gt;&lt;w:basedOn w:val="Normal"/&gt;&lt;w:link w:val="BodyTextIndent3Char"/&gt;&lt;w:uiPriority w:val="99"/&gt;&lt;w:semiHidden/&gt;&lt;w:rsid w:val="00BD3B54"/&gt;&lt;w:pPr&gt;&lt;w:spacing w:after="120"/&gt;&lt;w:ind w:left="283"/&gt;&lt;/w:pPr&gt;&lt;w:rPr&gt;&lt;w:sz w:val="16"/&gt;&lt;w:szCs w:val="16"/&gt;&lt;/w:rPr&gt;&lt;/w:style&gt;&lt;w:style w:type="character" w:customStyle="1" w:styleId="BodyTextIndent3Char"&gt;&lt;w:name w:val="Body Text Indent 3 Char"/&gt;&lt;w:basedOn w:val="DefaultParagraphFont"/&gt;&lt;w:link w:val="BodyTextIndent3"/&gt;&lt;w:uiPriority w:val="99"/&gt;&lt;w:semiHidden/&gt;&lt;w:rsid w:val="00BD3B54"/&gt;&lt;w:rPr&gt;&lt;w:rFonts w:ascii="Times New Roman" w:eastAsiaTheme="minorHAnsi" w:hAnsi="Times New Roman"/&gt;&lt;w:sz w:val="16"/&gt;&lt;w:szCs w:val="16"/&gt;&lt;w:lang w:eastAsia="en-US"/&gt;&lt;/w:rPr&gt;&lt;/w:style&gt;&lt;w:style w:type="character" w:styleId="BookTitle"&gt;&lt;w:name w:val="Book Title"/&gt;&lt;w:basedOn w:val="DefaultParagraphFont"/&gt;&lt;w:uiPriority w:val="99"/&gt;&lt;w:semiHidden/&gt;&lt;w:qFormat/&gt;&lt;w:rsid w:val="00BD3B54"/&gt;&lt;w:rPr&gt;&lt;w:b/&gt;&lt;w:bCs/&gt;&lt;w:i/&gt;&lt;w:iCs/&gt;&lt;w:spacing w:val="5"/&gt;&lt;/w:rPr&gt;&lt;/w:style&gt;&lt;w:style w:type="paragraph" w:styleId="Caption"&gt;&lt;w:name w:val="caption"/&gt;&lt;w:next w:val="Normal"/&gt;&lt;w:uiPriority w:val="7"/&gt;&lt;w:unhideWhenUsed/&gt;&lt;w:rsid w:val="001B6888"/&gt;&lt;w:rPr&gt;&lt;w:rFonts w:ascii="Arial" w:hAnsi="Arial" w:cs="Times New Roman"/&gt;&lt;w:b/&gt;&lt;w:iCs/&gt;&lt;w:color w:val="E61E28" w:themeColor="accent1"/&gt;&lt;w:sz w:val="17"/&gt;&lt;w:szCs w:val="18"/&gt;&lt;/w:rPr&gt;&lt;/w:style&gt;&lt;w:style w:type="paragraph" w:customStyle="1" w:styleId="CaptionCopy"&gt;&lt;w:name w:val="Caption Copy"/&gt;&lt;w:next w:val="Normal"/&gt;&lt;w:uiPriority w:val="7"/&gt;&lt;w:qFormat/&gt;&lt;w:rsid w:val="00BD3B54"/&gt;&lt;w:rPr&gt;&lt;w:sz w:val="18"/&gt;&lt;w:szCs w:val="18"/&gt;&lt;w:lang w:eastAsia="en-US"/&gt;&lt;/w:rPr&gt;&lt;/w:style&gt;&lt;w:style w:type="character" w:customStyle="1" w:styleId="Heading6Char"&gt;&lt;w:name w:val="Heading 6 Char"/&gt;&lt;w:basedOn w:val="DefaultParagraphFont"/&gt;&lt;w:link w:val="Heading6"/&gt;&lt;w:semiHidden/&gt;&lt;w:rsid w:val="001154EC"/&gt;&lt;w:rPr&gt;&lt;w:rFonts w:ascii="Times New Roman" w:eastAsiaTheme="majorEastAsia" w:hAnsi="Times New Roman" w:cs="Times New Roman"/&gt;&lt;w:b/&gt;&lt;w:sz w:val="20"/&gt;&lt;w:szCs w:val="20"/&gt;&lt;w:lang w:eastAsia="en-US"/&gt;&lt;/w:rPr&gt;&lt;/w:style&gt;&lt;w:style w:type="paragraph" w:customStyle="1" w:styleId="CaptionSubTitle"&gt;&lt;w:name w:val="Caption Sub Title"/&gt;&lt;w:next w:val="Normal"/&gt;&lt;w:uiPriority w:val="7"/&gt;&lt;w:qFormat/&gt;&lt;w:rsid w:val="00BD3B54"/&gt;&lt;w:rPr&gt;&lt;w:rFonts w:ascii="Times New Roman" w:hAnsi="Times New Roman"/&gt;&lt;w:iCs/&gt;&lt;w:color w:val="E61E28" w:themeColor="accent1"/&gt;&lt;w:sz w:val="18"/&gt;&lt;w:szCs w:val="18"/&gt;&lt;/w:rPr&gt;&lt;/w:style&gt;&lt;w:style w:type="paragraph" w:customStyle="1" w:styleId="Clientquestion"&gt;&lt;w:name w:val="Client question"/&gt;&lt;w:basedOn w:val="Normal"/&gt;&lt;w:next w:val="Normal"/&gt;&lt;w:uiPriority w:val="8"/&gt;&lt;w:rsid w:val="00BD3B54"/&gt;&lt;w:pPr&gt;&lt;w:keepNext/&gt;&lt;w:autoSpaceDE w:val="0"/&gt;&lt;w:autoSpaceDN w:val="0"/&gt;&lt;w:adjustRightInd w:val="0"/&gt;&lt;w:spacing w:after="30"/&gt;&lt;w:outlineLvl w:val="3"/&gt;&lt;/w:pPr&gt;&lt;w:rPr&gt;&lt;w:rFonts w:asciiTheme="minorHAnsi" w:eastAsiaTheme="minorEastAsia" w:hAnsiTheme="minorHAnsi" w:cs="Times New Roman"/&gt;&lt;w:b/&gt;&lt;w:i/&gt;&lt;w:sz w:val="24"/&gt;&lt;w:szCs w:val="24"/&gt;&lt;w:lang w:eastAsia="zh-CN"/&gt;&lt;/w:rPr&gt;&lt;/w:style&gt;&lt;w:style w:type="paragraph" w:styleId="Closing"&gt;&lt;w:name w:val="Closing"/&gt;&lt;w:basedOn w:val="Normal"/&gt;&lt;w:link w:val="ClosingChar"/&gt;&lt;w:uiPriority w:val="99"/&gt;&lt;w:semiHidden/&gt;&lt;w:rsid w:val="00BD3B54"/&gt;&lt;w:pPr&gt;&lt;w:ind w:left="4252"/&gt;&lt;/w:pPr&gt;&lt;/w:style&gt;&lt;w:style w:type="character" w:customStyle="1" w:styleId="ClosingChar"&gt;&lt;w:name w:val="Closing Char"/&gt;&lt;w:basedOn w:val="DefaultParagraphFont"/&gt;&lt;w:link w:val="Closing"/&gt;&lt;w:uiPriority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w:type="table" w:styleId="ColorfulGrid"&gt;&lt;w:name w:val="Colorful Grid"/&gt;&lt;w:basedOn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w:fill="D4D4D5" w:themeFill="text1" w:themeFillTint="33"/&gt;&lt;/w:tcPr&gt;&lt;w:tblStylePr w:type="firstRow"&gt;&lt;w:rPr&gt;&lt;w:b/&gt;&lt;w:bCs/&gt;&lt;/w:rPr&gt;&lt;w:tblPr/&gt;&lt;w:tcPr&gt;&lt;w:shd w:val="clear" w:color="auto" w:fill="A9A9AB" w:themeFill="text1"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w:fill="A9A9AB" w:themeFill="text1" w:themeFillTint="66"/&gt;&lt;/w:tcPr&gt;&lt;/w:tblStylePr&gt;&lt;w:tblStylePr w:type="firstCol"&gt;&lt;w:rPr&gt;&lt;w:color w:val="FFFFFF" w:themeColor="background1"/&gt;&lt;/w:rPr&gt;&lt;w:tblPr/&gt;&lt;w:tcPr&gt;&lt;w:shd w:val="clear" w:color="auto" w:fill="202021" w:themeFill="text1" w:themeFillShade="BF"/&gt;&lt;/w:tcPr&gt;&lt;/w:tblStylePr&gt;&lt;w:tblStylePr w:type="lastCol"&gt;&lt;w:rPr&gt;&lt;w:color w:val="FFFFFF" w:themeColor="background1"/&gt;&lt;/w:rPr&gt;&lt;w:tblPr/&gt;&lt;w:tcPr&gt;&lt;w:shd w:val="clear" w:color="auto" w:fill="202021" w:themeFill="text1" w:themeFillShade="BF"/&gt;&lt;/w:tcPr&gt;&lt;/w:tblStylePr&gt;&lt;w:tblStylePr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w:type="band1Horz"&gt;&lt;w:tblPr/&gt;&lt;w:tcPr&gt;&lt;w:shd w:val="clear" w:color="auto" w:fill="949497" w:themeFill="text1" w:themeFillTint="7F"/&gt;&lt;/w:tcPr&gt;&lt;/w:tblStylePr&gt;&lt;/w:style&gt;&lt;w:style w:type="table" w:styleId="ColorfulGrid-Accent1"&gt;&lt;w:name w:val="Colorful Grid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w:fill="FAD2D3" w:themeFill="accent1" w:themeFillTint="33"/&gt;&lt;/w:tcPr&gt;&lt;w:tblStylePr w:type="firstRow"&gt;&lt;w:rPr&gt;&lt;w:b/&gt;&lt;w:bCs/&gt;&lt;/w:rPr&gt;&lt;w:tblPr/&gt;&lt;w:tcPr&gt;&lt;w:shd w:val="clear" w:color="auto" w:fill="F5A5A8" w:themeFill="accent1"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w:fill="F5A5A8" w:themeFill="accent1" w:themeFillTint="66"/&gt;&lt;/w:tcPr&gt;&lt;/w:tblStylePr&gt;&lt;w:tblStylePr w:type="firstCol"&gt;&lt;w:rPr&gt;&lt;w:color w:val="FFFFFF" w:themeColor="background1"/&gt;&lt;/w:rPr&gt;&lt;w:tblPr/&gt;&lt;w:tcPr&gt;&lt;w:shd w:val="clear" w:color="auto" w:fill="AF131A" w:themeFill="accent1" w:themeFillShade="BF"/&gt;&lt;/w:tcPr&gt;&lt;/w:tblStylePr&gt;&lt;w:tblStylePr w:type="lastCol"&gt;&lt;w:rPr&gt;&lt;w:color w:val="FFFFFF" w:themeColor="background1"/&gt;&lt;/w:rPr&gt;&lt;w:tblPr/&gt;&lt;w:tcPr&gt;&lt;w:shd w:val="clear" w:color="auto" w:fill="AF131A" w:themeFill="accent1" w:themeFillShade="BF"/&gt;&lt;/w:tcPr&gt;&lt;/w:tblStylePr&gt;&lt;w:tblStylePr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w:type="band1Horz"&gt;&lt;w:tblPr/&gt;&lt;w:tcPr&gt;&lt;w:shd w:val="clear" w:color="auto" w:fill="F28E93" w:themeFill="accent1" w:themeFillTint="7F"/&gt;&lt;/w:tcPr&gt;&lt;/w:tblStylePr&gt;&lt;/w:style&gt;&lt;w:style w:type="table" w:styleId="ColorfulGrid-Accent2"&gt;&lt;w:name w:val="Colorful Grid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w:fill="EAD5EB" w:themeFill="accent2" w:themeFillTint="33"/&gt;&lt;/w:tcPr&gt;&lt;w:tblStylePr w:type="firstRow"&gt;&lt;w:rPr&gt;&lt;w:b/&gt;&lt;w:bCs/&gt;&lt;/w:rPr&gt;&lt;w:tblPr/&gt;&lt;w:tcPr&gt;&lt;w:shd w:val="clear" w:color="auto" w:fill="D5ACD7" w:themeFill="accent2"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w:fill="D5ACD7" w:themeFill="accent2" w:themeFillTint="66"/&gt;&lt;/w:tcPr&gt;&lt;/w:tblStylePr&gt;&lt;w:tblStylePr w:type="firstCol"&gt;&lt;w:rPr&gt;&lt;w:color w:val="FFFFFF" w:themeColor="background1"/&gt;&lt;/w:rPr&gt;&lt;w:tblPr/&gt;&lt;w:tcPr&gt;&lt;w:shd w:val="clear" w:color="auto" w:fill="653267" w:themeFill="accent2" w:themeFillShade="BF"/&gt;&lt;/w:tcPr&gt;&lt;/w:tblStylePr&gt;&lt;w:tblStylePr w:type="lastCol"&gt;&lt;w:rPr&gt;&lt;w:color w:val="FFFFFF" w:themeColor="background1"/&gt;&lt;/w:rPr&gt;&lt;w:tblPr/&gt;&lt;w:tcPr&gt;&lt;w:shd w:val="clear" w:color="auto" w:fill="653267" w:themeFill="accent2" w:themeFillShade="BF"/&gt;&lt;/w:tcPr&gt;&lt;/w:tblStylePr&gt;&lt;w:tblStylePr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w:type="band1Horz"&gt;&lt;w:tblPr/&gt;&lt;w:tcPr&gt;&lt;w:shd w:val="clear" w:color="auto" w:fill="CB98CD" w:themeFill="accent2" w:themeFillTint="7F"/&gt;&lt;/w:tcPr&gt;&lt;/w:tblStylePr&gt;&lt;/w:style&gt;&lt;w:style w:type="table" w:styleId="ColorfulGrid-Accent3"&gt;&lt;w:name w:val="Colorful Grid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w:fill="BCD9FD" w:themeFill="accent3" w:themeFillTint="33"/&gt;&lt;/w:tcPr&gt;&lt;w:tblStylePr w:type="firstRow"&gt;&lt;w:rPr&gt;&lt;w:b/&gt;&lt;w:bCs/&gt;&lt;/w:rPr&gt;&lt;w:tblPr/&gt;&lt;w:tcPr&gt;&lt;w:shd w:val="clear" w:color="auto" w:fill="79B4FA" w:themeFill="accent3"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w:fill="79B4FA" w:themeFill="accent3" w:themeFillTint="66"/&gt;&lt;/w:tcPr&gt;&lt;/w:tblStylePr&gt;&lt;w:tblStylePr w:type="firstCol"&gt;&lt;w:rPr&gt;&lt;w:color w:val="FFFFFF" w:themeColor="background1"/&gt;&lt;/w:rPr&gt;&lt;w:tblPr/&gt;&lt;w:tcPr&gt;&lt;w:shd w:val="clear" w:color="auto" w:fill="033878" w:themeFill="accent3" w:themeFillShade="BF"/&gt;&lt;/w:tcPr&gt;&lt;/w:tblStylePr&gt;&lt;w:tblStylePr w:type="lastCol"&gt;&lt;w:rPr&gt;&lt;w:color w:val="FFFFFF" w:themeColor="background1"/&gt;&lt;/w:rPr&gt;&lt;w:tblPr/&gt;&lt;w:tcPr&gt;&lt;w:shd w:val="clear" w:color="auto" w:fill="033878" w:themeFill="accent3" w:themeFillShade="BF"/&gt;&lt;/w:tcPr&gt;&lt;/w:tblStylePr&gt;&lt;w:tblStylePr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w:styleId="ColorfulGrid-Accent4"&gt;&lt;w:name w:val="Colorful Grid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w:fill="DAECEE" w:themeFill="accent4" w:themeFillTint="33"/&gt;&lt;/w:tcPr&gt;&lt;w:tblStylePr w:type="firstRow"&gt;&lt;w:rPr&gt;&lt;w:b/&gt;&lt;w:bCs/&gt;&lt;/w:rPr&gt;&lt;w:tblPr/&gt;&lt;w:tcPr&gt;&lt;w:shd w:val="clear" w:color="auto" w:fill="B6D9DE" w:themeFill="accent4"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w:fill="B6D9DE" w:themeFill="accent4" w:themeFillTint="66"/&gt;&lt;/w:tcPr&gt;&lt;/w:tblStylePr&gt;&lt;w:tblStylePr w:type="firstCol"&gt;&lt;w:rPr&gt;&lt;w:color w:val="FFFFFF" w:themeColor="background1"/&gt;&lt;/w:rPr&gt;&lt;w:tblPr/&gt;&lt;w:tcPr&gt;&lt;w:shd w:val="clear" w:color="auto" w:fill="39757E" w:themeFill="accent4" w:themeFillShade="BF"/&gt;&lt;/w:tcPr&gt;&lt;/w:tblStylePr&gt;&lt;w:tblStylePr w:type="lastCol"&gt;&lt;w:rPr&gt;&lt;w:color w:val="FFFFFF" w:themeColor="background1"/&gt;&lt;/w:rPr&gt;&lt;w:tblPr/&gt;&lt;w:tcPr&gt;&lt;w:shd w:val="clear" w:color="auto" w:fill="39757E" w:themeFill="accent4" w:themeFillShade="BF"/&gt;&lt;/w:tcPr&gt;&lt;/w:tblStylePr&gt;&lt;w:tblStylePr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w:type="band1Horz"&gt;&lt;w:tblPr/&gt;&lt;w:tcPr&gt;&lt;w:shd w:val="clear" w:color="auto" w:fill="A4CFD5" w:themeFill="accent4" w:themeFillTint="7F"/&gt;&lt;/w:tcPr&gt;&lt;/w:tblStylePr&gt;&lt;/w:style&gt;&lt;w:style w:type="table" w:styleId="ColorfulGrid-Accent5"&gt;&lt;w:name w:val="Colorful Grid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w:fill="F6DAE8" w:themeFill="accent5" w:themeFillTint="33"/&gt;&lt;/w:tcPr&gt;&lt;w:tblStylePr w:type="firstRow"&gt;&lt;w:rPr&gt;&lt;w:b/&gt;&lt;w:bCs/&gt;&lt;/w:rPr&gt;&lt;w:tblPr/&gt;&lt;w:tcPr&gt;&lt;w:shd w:val="clear" w:color="auto" w:fill="EEB5D1" w:themeFill="accent5"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w:fill="EEB5D1" w:themeFill="accent5" w:themeFillTint="66"/&gt;&lt;/w:tcPr&gt;&lt;/w:tblStylePr&gt;&lt;w:tblStylePr w:type="firstCol"&gt;&lt;w:rPr&gt;&lt;w:color w:val="FFFFFF" w:themeColor="background1"/&gt;&lt;/w:rPr&gt;&lt;w:tblPr/&gt;&lt;w:tcPr&gt;&lt;w:shd w:val="clear" w:color="auto" w:fill="AE2769" w:themeFill="accent5" w:themeFillShade="BF"/&gt;&lt;/w:tcPr&gt;&lt;/w:tblStylePr&gt;&lt;w:tblStylePr w:type="lastCol"&gt;&lt;w:rPr&gt;&lt;w:color w:val="FFFFFF" w:themeColor="background1"/&gt;&lt;/w:rPr&gt;&lt;w:tblPr/&gt;&lt;w:tcPr&gt;&lt;w:shd w:val="clear" w:color="auto" w:fill="AE2769" w:themeFill="accent5" w:themeFillShade="BF"/&gt;&lt;/w:tcPr&gt;&lt;/w:tblStylePr&gt;&lt;w:tblStylePr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w:type="band1Horz"&gt;&lt;w:tblPr/&gt;&lt;w:tcPr&gt;&lt;w:shd w:val="clear" w:color="auto" w:fill="EAA3C6" w:themeFill="accent5" w:themeFillTint="7F"/&gt;&lt;/w:tcPr&gt;&lt;/w:tblStylePr&gt;&lt;/w:style&gt;&lt;w:style w:type="table" w:styleId="ColorfulGrid-Accent6"&gt;&lt;w:name w:val="Colorful Grid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w:fill="D5EDD0" w:themeFill="accent6" w:themeFillTint="33"/&gt;&lt;/w:tcPr&gt;&lt;w:tblStylePr w:type="firstRow"&gt;&lt;w:rPr&gt;&lt;w:b/&gt;&lt;w:bCs/&gt;&lt;/w:rPr&gt;&lt;w:tblPr/&gt;&lt;w:tcPr&gt;&lt;w:shd w:val="clear" w:color="auto" w:fill="ABDCA2" w:themeFill="accent6"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w:fill="ABDCA2" w:themeFill="accent6" w:themeFillTint="66"/&gt;&lt;/w:tcPr&gt;&lt;/w:tblStylePr&gt;&lt;w:tblStylePr w:type="firstCol"&gt;&lt;w:rPr&gt;&lt;w:color w:val="FFFFFF" w:themeColor="background1"/&gt;&lt;/w:rPr&gt;&lt;w:tblPr/&gt;&lt;w:tcPr&gt;&lt;w:shd w:val="clear" w:color="auto" w:fill="316727" w:themeFill="accent6" w:themeFillShade="BF"/&gt;&lt;/w:tcPr&gt;&lt;/w:tblStylePr&gt;&lt;w:tblStylePr w:type="lastCol"&gt;&lt;w:rPr&gt;&lt;w:color w:val="FFFFFF" w:themeColor="background1"/&gt;&lt;/w:rPr&gt;&lt;w:tblPr/&gt;&lt;w:tcPr&gt;&lt;w:shd w:val="clear" w:color="auto" w:fill="316727" w:themeFill="accent6" w:themeFillShade="BF"/&gt;&lt;/w:tcPr&gt;&lt;/w:tblStylePr&gt;&lt;w:tblStylePr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w:type="band1Horz"&gt;&lt;w:tblPr/&gt;&lt;w:tcPr&gt;&lt;w:shd w:val="clear" w:color="auto" w:fill="96D38C" w:themeFill="accent6" w:themeFillTint="7F"/&gt;&lt;/w:tcPr&gt;&lt;/w:tblStylePr&gt;&lt;/w:style&gt;&lt;w:style w:type="paragraph" w:styleId="Revision"&gt;&lt;w:name w:val="Revision"/&gt;&lt;w:hidden/&gt;&lt;w:uiPriority w:val="99"/&gt;&lt;w:semiHidden/&gt;&lt;w:rsid w:val="00B20C93"/&gt;&lt;/w:style&gt;&lt;w:style w:type="table" w:styleId="ColorfulList"&gt;&lt;w:name w:val="Colorful List"/&gt;&lt;w:basedOn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w:fill="EAEAEA" w:themeFill="text1"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w:styleId="ColorfulList-Accent1"&gt;&lt;w:name w:val="Colorful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w:fill="FCE8E9" w:themeFill="accent1"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w:styleId="ColorfulList-Accent2"&gt;&lt;w:name w:val="Colorful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w:fill="F4EAF5" w:themeFill="accent2"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w:styleId="ColorfulList-Accent3"&gt;&lt;w:name w:val="Colorful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w:fill="DEECFE" w:themeFill="accent3"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w:fill="3D7E87" w:themeFill="accent4" w:themeFillShade="CC"/&gt;&lt;/w:tcPr&gt;&lt;/w:tblStylePr&gt;&lt;w:tblStylePr w:type="lastRow"&gt;&lt;w:rPr&gt;&lt;w:b/&gt;&lt;w:bCs/&gt;&lt;w:color w:val="3D7E87" w:themeColor="accent4"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w:styleId="ColorfulList-Accent4"&gt;&lt;w:name w:val="Colorful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w:fill="EDF5F7" w:themeFill="accent4"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w:fill="043C80" w:themeFill="accent3" w:themeFillShade="CC"/&gt;&lt;/w:tcPr&gt;&lt;/w:tblStylePr&gt;&lt;w:tblStylePr w:type="lastRow"&gt;&lt;w:rPr&gt;&lt;w:b/&gt;&lt;w:bCs/&gt;&lt;w:color w:val="043C80" w:themeColor="accent3"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w:styleId="ColorfulList-Accent5"&gt;&lt;w:name w:val="Colorful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w:fill="FBEDF3" w:themeFill="accent5"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w:fill="346E2A" w:themeFill="accent6" w:themeFillShade="CC"/&gt;&lt;/w:tcPr&gt;&lt;/w:tblStylePr&gt;&lt;w:tblStylePr w:type="lastRow"&gt;&lt;w:rPr&gt;&lt;w:b/&gt;&lt;w:bCs/&gt;&lt;w:color w:val="346E2A" w:themeColor="accent6"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w:styleId="ColorfulList-Accent6"&gt;&lt;w:name w:val="Colorful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w:fill="EAF6E8" w:themeFill="accent6"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w:fill="BA2A70" w:themeFill="accent5" w:themeFillShade="CC"/&gt;&lt;/w:tcPr&gt;&lt;/w:tblStylePr&gt;&lt;w:tblStylePr w:type="lastRow"&gt;&lt;w:rPr&gt;&lt;w:b/&gt;&lt;w:bCs/&gt;&lt;w:color w:val="BA2A70" w:themeColor="accent5"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w:styleId="ColorfulShading"&gt;&lt;w:name w:val="Colorful Shading"/&gt;&lt;w:basedOn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w:fill="EAEAEA" w:themeFill="text1"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w:fill="1A1A1A" w:themeFill="text1"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w:color="1A1A1A" w:themeColor="text1" w:themeShade="99"/&gt;&lt;w:insideV w:val="nil"/&gt;&lt;/w:tcBorders&gt;&lt;w:shd w:val="clear" w:color="auto" w:fill="1A1A1A" w:themeFill="text1"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w:type="band1Vert"&gt;&lt;w:tblPr/&gt;&lt;w:tcPr&gt;&lt;w:shd w:val="clear" w:color="auto" w:fill="A9A9AB" w:themeFill="text1" w:themeFillTint="66"/&gt;&lt;/w:tcPr&gt;&lt;/w:tblStylePr&gt;&lt;w:tblStylePr w:type="band1Horz"&gt;&lt;w:tblPr/&gt;&lt;w:tcPr&gt;&lt;w:shd w:val="clear" w:color="auto" w:fill="949497" w:themeFill="text1"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w:styleId="ColorfulShading-Accent1"&gt;&lt;w:name w:val="Colorful Shading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w:fill="FCE8E9" w:themeFill="accent1"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w:fill="8C0F15" w:themeFill="accent1"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w:color="8C0F15" w:themeColor="accent1" w:themeShade="99"/&gt;&lt;w:insideV w:val="nil"/&gt;&lt;/w:tcBorders&gt;&lt;w:shd w:val="clear" w:color="auto" w:fill="8C0F15" w:themeFill="accent1"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w:fill="8C0F15" w:themeFill="accent1" w:themeFillShade="99"/&gt;&lt;/w:tcPr&gt;&lt;/w:tblStylePr&gt;&lt;w:tblStylePr w:type="band1Vert"&gt;&lt;w:tblPr/&gt;&lt;w:tcPr&gt;&lt;w:shd w:val="clear" w:color="auto" w:fill="F5A5A8" w:themeFill="accent1" w:themeFillTint="66"/&gt;&lt;/w:tcPr&gt;&lt;/w:tblStylePr&gt;&lt;w:tblStylePr w:type="band1Horz"&gt;&lt;w:tblPr/&gt;&lt;w:tcPr&gt;&lt;w:shd w:val="clear" w:color="auto" w:fill="F28E93" w:themeFill="accent1"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w:styleId="ColorfulShading-Accent2"&gt;&lt;w:name w:val="Colorful Shading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w:fill="F4EAF5" w:themeFill="accent2"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w:fill="512853" w:themeFill="accent2"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w:color="512853" w:themeColor="accent2" w:themeShade="99"/&gt;&lt;w:insideV w:val="nil"/&gt;&lt;/w:tcBorders&gt;&lt;w:shd w:val="clear" w:color="auto" w:fill="512853" w:themeFill="accent2"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w:fill="512853" w:themeFill="accent2" w:themeFillShade="99"/&gt;&lt;/w:tcPr&gt;&lt;/w:tblStylePr&gt;&lt;w:tblStylePr w:type="band1Vert"&gt;&lt;w:tblPr/&gt;&lt;w:tcPr&gt;&lt;w:shd w:val="clear" w:color="auto" w:fill="D5ACD7" w:themeFill="accent2" w:themeFillTint="66"/&gt;&lt;/w:tcPr&gt;&lt;/w:tblStylePr&gt;&lt;w:tblStylePr w:type="band1Horz"&gt;&lt;w:tblPr/&gt;&lt;w:tcPr&gt;&lt;w:shd w:val="clear" w:color="auto" w:fill="CB98CD" w:themeFill="accent2"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w:styleId="ColorfulShading-Accent3"&gt;&lt;w:name w:val="Colorful Shading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w:color="4D9EA9" w:themeColor="accent4"/&gt;&lt;w:left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w:fill="DEECFE" w:themeFill="accent3"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w:color="4D9EA9"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w:fill="032D60" w:themeFill="accent3"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w:color="032D60" w:themeColor="accent3" w:themeShade="99"/&gt;&lt;w:insideV w:val="nil"/&gt;&lt;/w:tcBorders&gt;&lt;w:shd w:val="clear" w:color="auto" w:fill="032D60" w:themeFill="accent3"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w:fill="032D60" w:themeFill="accent3" w:themeFillShade="99"/&gt;&lt;/w:tcPr&gt;&lt;/w:tblStylePr&gt;&lt;w:tblStylePr w:type="band1Vert"&gt;&lt;w:tblPr/&gt;&lt;w:tcPr&gt;&lt;w:shd w:val="clear" w:color="auto" w:fill="79B4FA" w:themeFill="accent3" w:themeFillTint="66"/&gt;&lt;/w:tcPr&gt;&lt;/w:tblStylePr&gt;&lt;w:tblStylePr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w:styleId="ColorfulShading-Accent4"&gt;&lt;w:name w:val="Colorful Shading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w:color="054CA1" w:themeColor="accent3"/&gt;&lt;w:left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w:fill="EDF5F7" w:themeFill="accent4"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w:color="054CA1"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w:fill="2E5E65" w:themeFill="accent4"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w:color="2E5E65" w:themeColor="accent4" w:themeShade="99"/&gt;&lt;w:insideV w:val="nil"/&gt;&lt;/w:tcBorders&gt;&lt;w:shd w:val="clear" w:color="auto" w:fill="2E5E65" w:themeFill="accent4"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w:fill="2E5E65" w:themeFill="accent4" w:themeFillShade="99"/&gt;&lt;/w:tcPr&gt;&lt;/w:tblStylePr&gt;&lt;w:tblStylePr w:type="band1Vert"&gt;&lt;w:tblPr/&gt;&lt;w:tcPr&gt;&lt;w:shd w:val="clear" w:color="auto" w:fill="B6D9DE" w:themeFill="accent4" w:themeFillTint="66"/&gt;&lt;/w:tcPr&gt;&lt;/w:tblStylePr&gt;&lt;w:tblStylePr w:type="band1Horz"&gt;&lt;w:tblPr/&gt;&lt;w:tcPr&gt;&lt;w:shd w:val="clear" w:color="auto" w:fill="A4CFD5" w:themeFill="accent4"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w:styleId="ColorfulShading-Accent5"&gt;&lt;w:name w:val="Colorful Shading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w:color="428B35" w:themeColor="accent6"/&gt;&lt;w:left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w:fill="FBEDF3" w:themeFill="accent5"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w:color="428B35"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w:fill="8B1F54" w:themeFill="accent5"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w:color="8B1F54" w:themeColor="accent5" w:themeShade="99"/&gt;&lt;w:insideV w:val="nil"/&gt;&lt;/w:tcBorders&gt;&lt;w:shd w:val="clear" w:color="auto" w:fill="8B1F54" w:themeFill="accent5"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w:fill="8B1F54" w:themeFill="accent5" w:themeFillShade="99"/&gt;&lt;/w:tcPr&gt;&lt;/w:tblStylePr&gt;&lt;w:tblStylePr w:type="band1Vert"&gt;&lt;w:tblPr/&gt;&lt;w:tcPr&gt;&lt;w:shd w:val="clear" w:color="auto" w:fill="EEB5D1" w:themeFill="accent5" w:themeFillTint="66"/&gt;&lt;/w:tcPr&gt;&lt;/w:tblStylePr&gt;&lt;w:tblStylePr w:type="band1Horz"&gt;&lt;w:tblPr/&gt;&lt;w:tcPr&gt;&lt;w:shd w:val="clear" w:color="auto" w:fill="EAA3C6" w:themeFill="accent5"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w:styleId="ColorfulShading-Accent6"&gt;&lt;w:name w:val="Colorful Shading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w:color="D6488E" w:themeColor="accent5"/&gt;&lt;w:left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w:fill="EAF6E8" w:themeFill="accent6"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w:color="D6488E"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w:fill="27531F" w:themeFill="accent6"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w:color="27531F" w:themeColor="accent6" w:themeShade="99"/&gt;&lt;w:insideV w:val="nil"/&gt;&lt;/w:tcBorders&gt;&lt;w:shd w:val="clear" w:color="auto" w:fill="27531F" w:themeFill="accent6"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w:fill="27531F" w:themeFill="accent6" w:themeFillShade="99"/&gt;&lt;/w:tcPr&gt;&lt;/w:tblStylePr&gt;&lt;w:tblStylePr w:type="band1Vert"&gt;&lt;w:tblPr/&gt;&lt;w:tcPr&gt;&lt;w:shd w:val="clear" w:color="auto" w:fill="ABDCA2" w:themeFill="accent6" w:themeFillTint="66"/&gt;&lt;/w:tcPr&gt;&lt;/w:tblStylePr&gt;&lt;w:tblStylePr w:type="band1Horz"&gt;&lt;w:tblPr/&gt;&lt;w:tcPr&gt;&lt;w:shd w:val="clear" w:color="auto" w:fill="96D38C" w:themeFill="accent6"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w:type="character" w:styleId="CommentReference"&gt;&lt;w:name w:val="annotation reference"/&gt;&lt;w:basedOn w:val="DefaultParagraphFont"/&gt;&lt;w:uiPriority w:val="99"/&gt;&lt;w:semiHidden/&gt;&lt;w:rsid w:val="00BD3B54"/&gt;&lt;w:rPr&gt;&lt;w:sz w:val="16"/&gt;&lt;w:szCs w:val="16"/&gt;&lt;/w:rPr&gt;&lt;/w:style&gt;&lt;w:style w:type="paragraph" w:styleId="CommentText"&gt;&lt;w:name w:val="annotation text"/&gt;&lt;w:basedOn w:val="Normal"/&gt;&lt;w:link w:val="CommentTextChar"/&gt;&lt;w:uiPriority w:val="99"/&gt;&lt;w:semiHidden/&gt;&lt;w:rsid w:val="00BD3B54"/&gt;&lt;/w:style&gt;&lt;w:style w:type="character" w:customStyle="1" w:styleId="CommentTextChar"&gt;&lt;w:name w:val="Comment Text Char"/&gt;&lt;w:basedOn w:val="DefaultParagraphFont"/&gt;&lt;w:link w:val="CommentText"/&gt;&lt;w:uiPriority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w:styleId="CommentSubject"&gt;&lt;w:name w:val="annotation subject"/&gt;&lt;w:basedOn w:val="CommentText"/&gt;&lt;w:next w:val="CommentText"/&gt;&lt;w:link w:val="CommentSubjectChar"/&gt;&lt;w:uiPriority w:val="99"/&gt;&lt;w:semiHidden/&gt;&lt;w:rsid w:val="00BD3B54"/&gt;&lt;w:rPr&gt;&lt;w:b/&gt;&lt;w:bCs/&gt;&lt;/w:rPr&gt;&lt;/w:style&gt;&lt;w:style w:type="character" w:customStyle="1" w:styleId="CommentSubjectChar"&gt;&lt;w:name w:val="Comment Subject Char"/&gt;&lt;w:basedOn w:val="CommentTextChar"/&gt;&lt;w:link w:val="CommentSubject"/&gt;&lt;w:uiPriority w:val="99"/&gt;&lt;w:semiHidden/&gt;&lt;w:rsid w:val="00BD3B54"/&gt;&lt;w:rPr&gt;&lt;w:rFonts w:ascii="Times New Roman" w:eastAsiaTheme="minorHAnsi" w:hAnsi="Times New Roman"/&gt;&lt;w:b/&gt;&lt;w:bCs/&gt;&lt;w:lang w:eastAsia="en-US"/&gt;&lt;/w:rPr&gt;&lt;/w:style&gt;&lt;w:style w:type="paragraph" w:customStyle="1" w:styleId="Copyright"&gt;&lt;w:name w:val="Copyright"/&gt;&lt;w:basedOn w:val="Normal"/&gt;&lt;w:next w:val="Normal"/&gt;&lt;w:uiPriority w:val="7"/&gt;&lt;w:qFormat/&gt;&lt;w:rsid w:val="00BD3B54"/&gt;&lt;w:pPr&gt;&lt;w:spacing w:before="160" w:after="0"/&gt;&lt;/w:pPr&gt;&lt;w:rPr&gt;&lt;w:rFonts w:asciiTheme="minorHAnsi" w:eastAsiaTheme="minorEastAsia" w:hAnsiTheme="minorHAnsi" w:cs="Times New Roman"/&gt;&lt;w:sz w:val="12"/&gt;&lt;w:szCs w:val="12"/&gt;&lt;w:lang w:eastAsia="en-GB"/&gt;&lt;/w:rPr&gt;&lt;/w:style&gt;&lt;w:style w:type="paragraph" w:customStyle="1" w:styleId="Cover-Subtitle"&gt;&lt;w:name w:val="Cover - Subtitle"/&gt;&lt;w:basedOn w:val="Normal"/&gt;&lt;w:next w:val="Cover-Ref"/&gt;&lt;w:uiPriority w:val="11"/&gt;&lt;w:rsid w:val="00BD3B54"/&gt;&lt;w:pPr&gt;&lt;w:suppressAutoHyphens/&gt;&lt;w:spacing w:before="120" w:after="80"/&gt;&lt;/w:pPr&gt;&lt;w:rPr&gt;&lt;w:sz w:val="28"/&gt;&lt;/w:rPr&gt;&lt;/w:style&gt;&lt;w:style w:type="paragraph" w:customStyle="1" w:styleId="Cover-Client"&gt;&lt;w:name w:val="Cover - Client"/&gt;&lt;w:basedOn w:val="Cover-Subtitle"/&gt;&lt;w:uiPriority w:val="11"/&gt;&lt;w:qFormat/&gt;&lt;w:rsid w:val="00BD3B54"/&gt;&lt;w:pPr&gt;&lt;w:spacing w:before="0" w:after="120"/&gt;&lt;/w:pPr&gt;&lt;w:rPr&gt;&lt;w:rFonts w:ascii="Arial" w:hAnsi="Arial" w:cs="Times New Roman"/&gt;&lt;w:b/&gt;&lt;w:color w:val="E61E28" w:themeColor="accent1"/&gt;&lt;w:sz w:val="24"/&gt;&lt;/w:rPr&gt;&lt;/w:style&gt;&lt;w:style w:type="paragraph" w:customStyle="1" w:styleId="Cover-Ref"&gt;&lt;w:name w:val="Cover - Ref"/&gt;&lt;w:basedOn w:val="Normal"/&gt;&lt;w:uiPriority w:val="11"/&gt;&lt;w:rsid w:val="00BD3B54"/&gt;&lt;w:pPr&gt;&lt;w:spacing w:after="40"/&gt;&lt;/w:pPr&gt;&lt;w:rPr&gt;&lt;w:sz w:val="18"/&gt;&lt;/w:rPr&gt;&lt;/w:style&gt;&lt;w:style w:type="paragraph" w:customStyle="1" w:styleId="Cover-Title"&gt;&lt;w:name w:val="Cover - Title"/&gt;&lt;w:basedOn w:val="Normal"/&gt;&lt;w:next w:val="Cover-Subtitle"/&gt;&lt;w:uiPriority w:val="11"/&gt;&lt;w:rsid w:val="00BD3B54"/&gt;&lt;w:pPr&gt;&lt;w:suppressAutoHyphens/&gt;&lt;w:spacing w:before="40" w:after="0"/&gt;&lt;/w:pPr&gt;&lt;w:rPr&gt;&lt;w:sz w:val="44"/&gt;&lt;/w:rPr&gt;&lt;/w:style&gt;&lt;w:style w:type="paragraph" w:customStyle="1" w:styleId="CVFormText-Red"&gt;&lt;w:name w:val="CV Form Text - Red"/&gt;&lt;w:next w:val="FormUserText"/&gt;&lt;w:uiPriority w:val="20"/&gt;&lt;w:rsid w:val="00BD3B54"/&gt;&lt;w:pPr&gt;&lt;w:spacing w:before="60"/&gt;&lt;/w:pPr&gt;&lt;w:rPr&gt;&lt;w:rFonts w:ascii="Arial" w:hAnsi="Arial" w:cs="Arial"/&gt;&lt;w:b/&gt;&lt;w:color w:val="E31F2B"/&gt;&lt;w:sz w:val="17"/&gt;&lt;w:lang w:eastAsia="en-GB"/&gt;&lt;/w:rPr&gt;&lt;/w:style&gt;&lt;w:style w:type="paragraph" w:customStyle="1" w:styleId="CVFormUserText"&gt;&lt;w:name w:val="CV Form User Text"/&gt;&lt;w:uiPriority w:val="20"/&gt;&lt;w:rsid w:val="00BD3B54"/&gt;&lt;w:pPr&gt;&lt;w:spacing w:after="160"/&gt;&lt;/w:pPr&gt;&lt;w:rPr&gt;&lt;w:rFonts w:cs="Times New Roman"/&gt;&lt;w:sz w:val="18"/&gt;&lt;w:lang w:eastAsia="en-GB"/&gt;&lt;/w:rPr&gt;&lt;/w:style&gt;&lt;w:style w:type="paragraph" w:customStyle="1" w:styleId="CVName"&gt;&lt;w:name w:val="CV Name"/&gt;&lt;w:uiPriority w:val="20"/&gt;&lt;w:rsid w:val="00BD3B54"/&gt;&lt;w:rPr&gt;&lt;w:rFonts w:ascii="Times New Roman" w:eastAsia="SimSun" w:hAnsi="Times New Roman" w:cs="Times New Roman"/&gt;&lt;w:color w:val="E31F2B"/&gt;&lt;w:sz w:val="44"/&gt;&lt;/w:rPr&gt;&lt;/w:style&gt;&lt;w:style w:type="paragraph" w:customStyle="1" w:styleId="CVProjectExperience"&gt;&lt;w:name w:val="CV Project Experience"/&gt;&lt;w:next w:val="Normal"/&gt;&lt;w:uiPriority w:val="20"/&gt;&lt;w:rsid w:val="00BD3B54"/&gt;&lt;w:pPr&gt;&lt;w:spacing w:before="320" w:after="30"/&gt;&lt;/w:pPr&gt;&lt;w:rPr&gt;&lt;w:rFonts w:ascii="Arial" w:hAnsi="Arial" w:cs="Arial"/&gt;&lt;w:b/&gt;&lt;w:bCs/&gt;&lt;w:color w:val="E31F2B"/&gt;&lt;w:sz w:val="20"/&gt;&lt;/w:rPr&gt;&lt;/w:style&gt;&lt;w:style w:type="paragraph" w:customStyle="1" w:styleId="CVProjectHeading"&gt;&lt;w:name w:val="CV Project Heading"/&gt;&lt;w:next w:val="Normal"/&gt;&lt;w:uiPriority w:val="20"/&gt;&lt;w:qFormat/&gt;&lt;w:rsid w:val="00BD3B54"/&gt;&lt;w:pPr&gt;&lt;w:spacing w:before="320" w:after="30"/&gt;&lt;w:outlineLvl w:val="1"/&gt;&lt;/w:pPr&gt;&lt;w:rPr&gt;&lt;w:color w:val="E31F2B"/&gt;&lt;/w:rPr&gt;&lt;/w:style&gt;&lt;w:style w:type="paragraph" w:customStyle="1" w:styleId="CVText"&gt;&lt;w:name w:val="CV Text"/&gt;&lt;w:basedOn w:val="Normal"/&gt;&lt;w:uiPriority w:val="20"/&gt;&lt;w:qFormat/&gt;&lt;w:rsid w:val="00BD3B54"/&gt;&lt;w:rPr&gt;&lt;w:rFonts w:asciiTheme="minorHAnsi" w:eastAsiaTheme="minorEastAsia" w:hAnsiTheme="minorHAnsi"/&gt;&lt;w:lang w:eastAsia="zh-CN"/&gt;&lt;/w:rPr&gt;&lt;/w:style&gt;&lt;w:style w:type="table" w:styleId="DarkList"&gt;&lt;w:name w:val="Dark List"/&gt;&lt;w:basedOn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w:fill="2C2C2D" w:themeFill="text1"/&gt;&lt;/w:tcPr&gt;&lt;w:tblStylePr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w:fill="151516" w:themeFill="text1"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w:fill="202021" w:themeFill="text1"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w:themeFillShade="BF"/&gt;&lt;/w:tcPr&gt;&lt;/w:tblStylePr&gt;&lt;/w:style&gt;&lt;w:style w:type="table" w:styleId="DarkList-Accent1"&gt;&lt;w:name w:val="Dark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w:fill="E61E28" w:themeFill="accent1"/&gt;&lt;/w:tcPr&gt;&lt;w:tblStylePr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w:fill="740D11" w:themeFill="accent1"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w:fill="AF131A" w:themeFill="accent1"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w:themeFillShade="BF"/&gt;&lt;/w:tcPr&gt;&lt;/w:tblStylePr&gt;&lt;/w:style&gt;&lt;w:style w:type="table" w:styleId="DarkList-Accent2"&gt;&lt;w:name w:val="Dark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w:fill="88438B" w:themeFill="accent2"/&gt;&lt;/w:tcPr&gt;&lt;w:tblStylePr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w:fill="432145" w:themeFill="accent2"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w:fill="653267" w:themeFill="accent2"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w:themeFillShade="BF"/&gt;&lt;/w:tcPr&gt;&lt;/w:tblStylePr&gt;&lt;/w:style&gt;&lt;w:style w:type="table" w:styleId="DarkList-Accent3"&gt;&lt;w:name w:val="Dark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w:fill="054CA1" w:themeFill="accent3"/&gt;&lt;/w:tcPr&gt;&lt;w:tblStylePr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w:fill="022550" w:themeFill="accent3"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w:fill="033878" w:themeFill="accent3"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w:themeFillShade="BF"/&gt;&lt;/w:tcPr&gt;&lt;/w:tblStylePr&gt;&lt;/w:style&gt;&lt;w:style w:type="table" w:styleId="DarkList-Accent4"&gt;&lt;w:name w:val="Dark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w:fill="4D9EA9" w:themeFill="accent4"/&gt;&lt;/w:tcPr&gt;&lt;w:tblStylePr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w:fill="264E54" w:themeFill="accent4"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w:fill="39757E" w:themeFill="accent4"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w:themeFillShade="BF"/&gt;&lt;/w:tcPr&gt;&lt;/w:tblStylePr&gt;&lt;/w:style&gt;&lt;w:style w:type="table" w:styleId="DarkList-Accent5"&gt;&lt;w:name w:val="Dark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w:fill="D6488E" w:themeFill="accent5"/&gt;&lt;/w:tcPr&gt;&lt;w:tblStylePr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w:fill="741A46" w:themeFill="accent5"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w:fill="AE2769" w:themeFill="accent5"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w:themeFillShade="BF"/&gt;&lt;/w:tcPr&gt;&lt;/w:tblStylePr&gt;&lt;/w:style&gt;&lt;w:style w:type="table" w:styleId="DarkList-Accent6"&gt;&lt;w:name w:val="Dark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w:fill="428B35" w:themeFill="accent6"/&gt;&lt;/w:tcPr&gt;&lt;w:tblStylePr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w:fill="20451A" w:themeFill="accent6"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w:fill="316727" w:themeFill="accent6"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w:themeFillShade="BF"/&gt;&lt;/w:tcPr&gt;&lt;/w:tblStylePr&gt;&lt;/w:style&gt;&lt;w:style w:type="paragraph" w:styleId="Date"&gt;&lt;w:name w:val="Date"/&gt;&lt;w:basedOn w:val="Normal"/&gt;&lt;w:next w:val="Normal"/&gt;&lt;w:link w:val="DateChar"/&gt;&lt;w:uiPriority w:val="99"/&gt;&lt;w:semiHidden/&gt;&lt;w:rsid w:val="00BD3B54"/&gt;&lt;/w:style&gt;&lt;w:style w:type="character" w:customStyle="1" w:styleId="DateChar"&gt;&lt;w:name w:val="Date Char"/&gt;&lt;w:basedOn w:val="DefaultParagraphFont"/&gt;&lt;w:link w:val="Date"/&gt;&lt;w:uiPriority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w:styleId="Disclaimer"&gt;&lt;w:name w:val="Disclaimer"/&gt;&lt;w:basedOn w:val="Normal"/&gt;&lt;w:uiPriority w:val="11"/&gt;&lt;w:rsid w:val="00BD3B54"/&gt;&lt;w:pPr&gt;&lt;w:spacing w:after="0" w:line="160" w:lineRule="atLeast"/&gt;&lt;/w:pPr&gt;&lt;w:rPr&gt;&lt;w:sz w:val="14"/&gt;&lt;/w:rPr&gt;&lt;/w:style&gt;&lt;w:style w:type="paragraph" w:styleId="DocumentMap"&gt;&lt;w:name w:val="Document Map"/&gt;&lt;w:basedOn w:val="Normal"/&gt;&lt;w:link w:val="DocumentMapChar"/&gt;&lt;w:uiPriority w:val="99"/&gt;&lt;w:semiHidden/&gt;&lt;w:rsid w:val="00BD3B54"/&gt;&lt;w:rPr&gt;&lt;w:rFonts w:cs="Arial"/&gt;&lt;w:sz w:val="16"/&gt;&lt;w:szCs w:val="16"/&gt;&lt;/w:rPr&gt;&lt;/w:style&gt;&lt;w:style w:type="character" w:customStyle="1" w:styleId="DocumentMapChar"&gt;&lt;w:name w:val="Document Map Char"/&gt;&lt;w:basedOn w:val="DefaultParagraphFont"/&gt;&lt;w:link w:val="DocumentMap"/&gt;&lt;w:uiPriority w:val="99"/&gt;&lt;w:semiHidden/&gt;&lt;w:rsid w:val="00BD3B54"/&gt;&lt;w:rPr&gt;&lt;w:rFonts w:ascii="Times New Roman" w:eastAsiaTheme="minorHAnsi" w:hAnsi="Times New Roman" w:cs="Arial"/&gt;&lt;w:sz w:val="16"/&gt;&lt;w:szCs w:val="16"/&gt;&lt;w:lang w:eastAsia="en-US"/&gt;&lt;/w:rPr&gt;&lt;/w:style&gt;&lt;w:style w:type="paragraph" w:styleId="E-mailSignature"&gt;&lt;w:name w:val="E-mail Signature"/&gt;&lt;w:basedOn w:val="Normal"/&gt;&lt;w:link w:val="E-mailSignatureChar"/&gt;&lt;w:uiPriority w:val="99"/&gt;&lt;w:semiHidden/&gt;&lt;w:rsid w:val="00BD3B54"/&gt;&lt;/w:style&gt;&lt;w:style w:type="character" w:customStyle="1" w:styleId="E-mailSignatureChar"&gt;&lt;w:name w:val="E-mail Signature Char"/&gt;&lt;w:basedOn w:val="DefaultParagraphFont"/&gt;&lt;w:link w:val="E-mailSignature"/&gt;&lt;w:uiPriority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w:type="character" w:styleId="Emphasis"&gt;&lt;w:name w:val="Emphasis"/&gt;&lt;w:basedOn w:val="DefaultParagraphFont"/&gt;&lt;w:uiPriority w:val="8"/&gt;&lt;w:semiHidden/&gt;&lt;w:rsid w:val="00BD3B54"/&gt;&lt;w:rPr&gt;&lt;w:i/&gt;&lt;w:iCs/&gt;&lt;/w:rPr&gt;&lt;/w:style&gt;&lt;w:style w:type="character" w:styleId="EndnoteReference"&gt;&lt;w:name w:val="endnote reference"/&gt;&lt;w:basedOn w:val="DefaultParagraphFont"/&gt;&lt;w:uiPriority w:val="13"/&gt;&lt;w:semiHidden/&gt;&lt;w:rsid w:val="00BD3B54"/&gt;&lt;w:rPr&gt;&lt;w:vertAlign w:val="superscript"/&gt;&lt;/w:rPr&gt;&lt;/w:style&gt;&lt;w:style w:type="paragraph" w:styleId="EndnoteText"&gt;&lt;w:name w:val="endnote text"/&gt;&lt;w:basedOn w:val="Normal"/&gt;&lt;w:link w:val="EndnoteTextChar"/&gt;&lt;w:uiPriority w:val="13"/&gt;&lt;w:semiHidden/&gt;&lt;w:qFormat/&gt;&lt;w:rsid w:val="00BD3B54"/&gt;&lt;w:pPr&gt;&lt;w:ind w:left="113" w:hanging="113"/&gt;&lt;/w:pPr&gt;&lt;/w:style&gt;&lt;w:style w:type="character" w:customStyle="1" w:styleId="EndnoteTextChar"&gt;&lt;w:name w:val="Endnote Text Char"/&gt;&lt;w:basedOn w:val="DefaultParagraphFont"/&gt;&lt;w:link w:val="EndnoteText"/&gt;&lt;w:uiPriority w:val="13"/&gt;&lt;w:semiHidden/&gt;&lt;w:rsid w:val="00BD3B54"/&gt;&lt;w:rPr&gt;&lt;w:rFonts w:ascii="Times New Roman" w:eastAsiaTheme="minorHAnsi" w:hAnsi="Times New Roman"/&gt;&lt;w:lang w:eastAsia="en-US"/&gt;&lt;/w:rPr&gt;&lt;/w:style&gt;&lt;w:style w:type="paragraph" w:styleId="EnvelopeAddress"&gt;&lt;w:name w:val="envelope address"/&gt;&lt;w:basedOn w:val="Normal"/&gt;&lt;w:uiPriority w:val="99"/&gt;&lt;w:semiHidden/&gt;&lt;w:rsid w:val="00BD3B54"/&gt;&lt;w:pPr&gt;&lt;w:framePr w:w="7920" w:h="1980" w:hRule="exact" w:hSpace="141" w:wrap="auto" w:hAnchor="page" w:xAlign="center" w:yAlign="bottom"/&gt;&lt;w:ind w:left="2880"/&gt;&lt;/w:pPr&gt;&lt;w:rPr&gt;&lt;w:rFonts w:eastAsiaTheme="majorEastAsia" w:cs="Arial"/&gt;&lt;/w:rPr&gt;&lt;/w:style&gt;&lt;w:style w:type="paragraph" w:styleId="EnvelopeReturn"&gt;&lt;w:name w:val="envelope return"/&gt;&lt;w:basedOn w:val="Normal"/&gt;&lt;w:uiPriority w:val="99"/&gt;&lt;w:semiHidden/&gt;&lt;w:rsid w:val="00BD3B54"/&gt;&lt;w:rPr&gt;&lt;w:rFonts w:eastAsiaTheme="majorEastAsia" w:cs="Arial"/&gt;&lt;/w:rPr&gt;&lt;/w:style&gt;&lt;w:style w:type="paragraph" w:customStyle="1" w:styleId="ExecutiveSummary"&gt;&lt;w:name w:val="Executive Summary"/&gt;&lt;w:next w:val="Normal"/&gt;&lt;w:qFormat/&gt;&lt;w:rsid w:val="00BD3B54"/&gt;&lt;w:pPr&gt;&lt;w:keepNext/&gt;&lt;w:spacing w:after="440"/&gt;&lt;w:outlineLvl w:val="0"/&gt;&lt;/w:pPr&gt;&lt;w:rPr&gt;&lt;w:color w:val="E31F2B"/&gt;&lt;w:sz w:val="40"/&gt;&lt;w:szCs w:val="40"/&gt;&lt;/w:rPr&gt;&lt;/w:style&gt;&lt;w:style w:type="character" w:styleId="FollowedHyperlink"&gt;&lt;w:name w:val="FollowedHyperlink"/&gt;&lt;w:basedOn w:val="DefaultParagraphFont"/&gt;&lt;w:uiPriority w:val="14"/&gt;&lt;w:semiHidden/&gt;&lt;w:rsid w:val="00BD3B54"/&gt;&lt;w:rPr&gt;&lt;w:color w:val="C9C9CA" w:themeColor="followedHyperlink"/&gt;&lt;w:u w:val="single"/&gt;&lt;/w:rPr&gt;&lt;/w:style&gt;&lt;w:style w:type="paragraph" w:styleId="Footer"&gt;&lt;w:name w:val="footer"/&gt;&lt;w:basedOn w:val="Normal"/&gt;&lt;w:link w:val="FooterChar"/&gt;&lt;w:uiPriority w:val="13"/&gt;&lt;w:semiHidden/&gt;&lt;w:rsid w:val="004803AD"/&gt;&lt;w:pPr&gt;&lt;w:spacing w:before="80" w:after="0"/&gt;&lt;/w:pPr&gt;&lt;w:rPr&gt;&lt;w:sz w:val="14"/&gt;&lt;/w:rPr&gt;&lt;/w:style&gt;&lt;w:style w:type="character" w:customStyle="1" w:styleId="FooterChar"&gt;&lt;w:name w:val="Footer Char"/&gt;&lt;w:basedOn w:val="DefaultParagraphFont"/&gt;&lt;w:link w:val="Footer"/&gt;&lt;w:uiPriority w:val="13"/&gt;&lt;w:semiHidden/&gt;&lt;w:rsid w:val="004803AD"/&gt;&lt;w:rPr&gt;&lt;w:rFonts w:ascii="Times New Roman" w:eastAsiaTheme="minorHAnsi" w:hAnsi="Times New Roman"/&gt;&lt;w:sz w:val="14"/&gt;&lt;w:lang w:eastAsia="en-US"/&gt;&lt;/w:rPr&gt;&lt;/w:style&gt;&lt;w:style w:type="paragraph" w:customStyle="1" w:styleId="Footer-PageNumber"&gt;&lt;w:name w:val="Footer - Page Number"/&gt;&lt;w:basedOn w:val="Footer"/&gt;&lt;w:next w:val="Footer"/&gt;&lt;w:uiPriority w:val="13"/&gt;&lt;w:semiHidden/&gt;&lt;w:rsid w:val="00BD3B54"/&gt;&lt;w:pPr&gt;&lt;w:jc w:val="right"/&gt;&lt;/w:pPr&gt;&lt;/w:style&gt;&lt;w:style w:type="character" w:styleId="FootnoteReference"&gt;&lt;w:name w:val="footnote reference"/&gt;&lt;w:basedOn w:val="DefaultParagraphFont"/&gt;&lt;w:uiPriority w:val="13"/&gt;&lt;w:semiHidden/&gt;&lt;w:rsid w:val="00BD3B54"/&gt;&lt;w:rPr&gt;&lt;w:vertAlign w:val="superscript"/&gt;&lt;/w:rPr&gt;&lt;/w:style&gt;&lt;w:style w:type="paragraph" w:styleId="FootnoteText"&gt;&lt;w:name w:val="footnote text"/&gt;&lt;w:basedOn w:val="Normal"/&gt;&lt;w:link w:val="FootnoteTextChar"/&gt;&lt;w:uiPriority w:val="13"/&gt;&lt;w:semiHidden/&gt;&lt;w:rsid w:val="00BD3B54"/&gt;&lt;w:pPr&gt;&lt;w:spacing w:line="200" w:lineRule="atLeast"/&gt;&lt;w:ind w:left="113" w:hanging="113"/&gt;&lt;/w:pPr&gt;&lt;w:rPr&gt;&lt;w:sz w:val="16"/&gt;&lt;/w:rPr&gt;&lt;/w:style&gt;&lt;w:style w:type="character" w:customStyle="1" w:styleId="FootnoteTextChar"&gt;&lt;w:name w:val="Footnote Text Char"/&gt;&lt;w:basedOn w:val="DefaultParagraphFont"/&gt;&lt;w:link w:val="FootnoteText"/&gt;&lt;w:uiPriority w:val="13"/&gt;&lt;w:semiHidden/&gt;&lt;w:rsid w:val="00BD3B54"/&gt;&lt;w:rPr&gt;&lt;w:rFonts w:ascii="Times New Roman" w:eastAsiaTheme="minorHAnsi" w:hAnsi="Times New Roman"/&gt;&lt;w:sz w:val="16"/&gt;&lt;w:lang w:eastAsia="en-US"/&gt;&lt;/w:rPr&gt;&lt;/w:style&gt;&lt;w:style w:type="paragraph" w:customStyle="1" w:styleId="FormText"&gt;&lt;w:name w:val="Form Text"/&gt;&lt;w:next w:val="Normal"/&gt;&lt;w:uiPriority w:val="19"/&gt;&lt;w:rsid w:val="00BD3B54"/&gt;&lt;w:pPr&gt;&lt;w:spacing w:before="56" w:after="56"/&gt;&lt;/w:pPr&gt;&lt;w:rPr&gt;&lt;w:rFonts w:ascii="Arial" w:hAnsi="Arial" w:cs="Times New Roman"/&gt;&lt;w:b/&gt;&lt;w:sz w:val="17"/&gt;&lt;w:lang w:eastAsia="en-GB"/&gt;&lt;/w:rPr&gt;&lt;/w:style&gt;&lt;w:style w:type="paragraph" w:customStyle="1" w:styleId="FormText-Red"&gt;&lt;w:name w:val="Form Text - Red"/&gt;&lt;w:basedOn w:val="FormText"/&gt;&lt;w:next w:val="FormUserText"/&gt;&lt;w:uiPriority w:val="19"/&gt;&lt;w:rsid w:val="00BD3B54"/&gt;&lt;w:rPr&gt;&lt;w:color w:val="E31F2B"/&gt;&lt;/w:rPr&gt;&lt;/w:style&gt;&lt;w:style w:type="paragraph" w:customStyle="1" w:styleId="FormTitle"&gt;&lt;w:name w:val="Form Title"/&gt;&lt;w:uiPriority w:val="19"/&gt;&lt;w:rsid w:val="00BD3B54"/&gt;&lt;w:rPr&gt;&lt;w:rFonts w:ascii="Times New Roman" w:eastAsia="Times New Roman" w:hAnsi="Times New Roman" w:cs="Times New Roman"/&gt;&lt;w:color w:val="E31F2B"/&gt;&lt;w:sz w:val="40"/&gt;&lt;w:szCs w:val="44"/&gt;&lt;w:lang w:eastAsia="en-US"/&gt;&lt;/w:rPr&gt;&lt;/w:style&gt;&lt;w:style w:type="paragraph" w:customStyle="1" w:styleId="FormUserText"&gt;&lt;w:name w:val="Form User Text"/&gt;&lt;w:uiPriority w:val="19"/&gt;&lt;w:rsid w:val="00BD3B54"/&gt;&lt;w:pPr&gt;&lt;w:spacing w:before="40"/&gt;&lt;/w:pPr&gt;&lt;/w:style&gt;&lt;w:style w:type="table" w:styleId="GridTable1Light"&gt;&lt;w:name w:val="Grid Table 1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w:color="A9A9AB" w:themeColor="text1" w:themeTint="66"/&gt;&lt;w:left w:val="single" w:sz="4" w:space="0" w:color="A9A9AB" w:themeColor="text1" w:themeTint="66"/&gt;&lt;w:bottom w:val="single" w:sz="4" w:space="0" w:color="A9A9AB" w:themeColor="text1" w:themeTint="66"/&gt;&lt;w:right w:val="single" w:sz="4" w:space="0" w:color="A9A9AB" w:themeColor="text1" w:themeTint="66"/&gt;&lt;w:insideH w:val="single" w:sz="4" w:space="0" w:color="A9A9AB" w:themeColor="text1" w:themeTint="66"/&gt;&lt;w:insideV w:val="single" w:sz="4" w:space="0" w:color="A9A9AB" w:themeColor="text1" w:themeTint="66"/&gt;&lt;/w:tblBorders&gt;&lt;/w:tblPr&gt;&lt;w:tblStylePr w:type="firstRow"&gt;&lt;w:rPr&gt;&lt;w:b/&gt;&lt;w:bCs/&gt;&lt;/w:rPr&gt;&lt;w:tblPr/&gt;&lt;w:tcPr&gt;&lt;w:tcBorders&gt;&lt;w:bottom w:val="single" w:sz="12"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w:val="double" w:sz="2"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w:styleId="GridTable1Light-Accent1"&gt;&lt;w:name w:val="Grid Table 1 Light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w:color="F5A5A8" w:themeColor="accent1" w:themeTint="66"/&gt;&lt;w:left w:val="single" w:sz="4" w:space="0" w:color="F5A5A8" w:themeColor="accent1" w:themeTint="66"/&gt;&lt;w:bottom w:val="single" w:sz="4" w:space="0" w:color="F5A5A8" w:themeColor="accent1" w:themeTint="66"/&gt;&lt;w:right w:val="single" w:sz="4" w:space="0" w:color="F5A5A8" w:themeColor="accent1" w:themeTint="66"/&gt;&lt;w:insideH w:val="single" w:sz="4" w:space="0" w:color="F5A5A8" w:themeColor="accent1" w:themeTint="66"/&gt;&lt;w:insideV w:val="single" w:sz="4" w:space="0" w:color="F5A5A8" w:themeColor="accent1" w:themeTint="66"/&gt;&lt;/w:tblBorders&gt;&lt;/w:tblPr&gt;&lt;w:tblStylePr w:type="firstRow"&gt;&lt;w:rPr&gt;&lt;w:b/&gt;&lt;w:bCs/&gt;&lt;/w:rPr&gt;&lt;w:tblPr/&gt;&lt;w:tcPr&gt;&lt;w:tcBorders&gt;&lt;w:bottom w:val="single" w:sz="12"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w:val="double" w:sz="2"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w:styleId="GridTable1Light-Accent2"&gt;&lt;w:name w:val="Grid Table 1 Light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w:color="D5ACD7" w:themeColor="accent2" w:themeTint="66"/&gt;&lt;w:left w:val="single" w:sz="4" w:space="0" w:color="D5ACD7" w:themeColor="accent2" w:themeTint="66"/&gt;&lt;w:bottom w:val="single" w:sz="4" w:space="0" w:color="D5ACD7" w:themeColor="accent2" w:themeTint="66"/&gt;&lt;w:right w:val="single" w:sz="4" w:space="0" w:color="D5ACD7" w:themeColor="accent2" w:themeTint="66"/&gt;&lt;w:insideH w:val="single" w:sz="4" w:space="0" w:color="D5ACD7" w:themeColor="accent2" w:themeTint="66"/&gt;&lt;w:insideV w:val="single" w:sz="4" w:space="0" w:color="D5ACD7" w:themeColor="accent2" w:themeTint="66"/&gt;&lt;/w:tblBorders&gt;&lt;/w:tblPr&gt;&lt;w:tblStylePr w:type="firstRow"&gt;&lt;w:rPr&gt;&lt;w:b/&gt;&lt;w:bCs/&gt;&lt;/w:rPr&gt;&lt;w:tblPr/&gt;&lt;w:tcPr&gt;&lt;w:tcBorders&gt;&lt;w:bottom w:val="single" w:sz="12"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w:val="double" w:sz="2"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w:styleId="GridTable1Light-Accent3"&gt;&lt;w:name w:val="Grid Table 1 Light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w:color="79B4FA" w:themeColor="accent3" w:themeTint="66"/&gt;&lt;w:left w:val="single" w:sz="4" w:space="0" w:color="79B4FA" w:themeColor="accent3" w:themeTint="66"/&gt;&lt;w:bottom w:val="single" w:sz="4" w:space="0" w:color="79B4FA" w:themeColor="accent3" w:themeTint="66"/&gt;&lt;w:right w:val="single" w:sz="4" w:space="0" w:color="79B4FA" w:themeColor="accent3" w:themeTint="66"/&gt;&lt;w:insideH w:val="single" w:sz="4" w:space="0" w:color="79B4FA" w:themeColor="accent3" w:themeTint="66"/&gt;&lt;w:insideV w:val="single" w:sz="4" w:space="0" w:color="79B4FA" w:themeColor="accent3" w:themeTint="66"/&gt;&lt;/w:tblBorders&gt;&lt;/w:tblPr&gt;&lt;w:tblStylePr w:type="firstRow"&gt;&lt;w:rPr&gt;&lt;w:b/&gt;&lt;w:bCs/&gt;&lt;/w:rPr&gt;&lt;w:tblPr/&gt;&lt;w:tcPr&gt;&lt;w:tcBorders&gt;&lt;w:bottom w:val="single" w:sz="12"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w:val="double" w:sz="2"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w:styleId="GridTable1Light-Accent4"&gt;&lt;w:name w:val="Grid Table 1 Light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w:color="B6D9DE" w:themeColor="accent4" w:themeTint="66"/&gt;&lt;w:left w:val="single" w:sz="4" w:space="0" w:color="B6D9DE" w:themeColor="accent4" w:themeTint="66"/&gt;&lt;w:bottom w:val="single" w:sz="4" w:space="0" w:color="B6D9DE" w:themeColor="accent4" w:themeTint="66"/&gt;&lt;w:right w:val="single" w:sz="4" w:space="0" w:color="B6D9DE" w:themeColor="accent4" w:themeTint="66"/&gt;&lt;w:insideH w:val="single" w:sz="4" w:space="0" w:color="B6D9DE" w:themeColor="accent4" w:themeTint="66"/&gt;&lt;w:insideV w:val="single" w:sz="4" w:space="0" w:color="B6D9DE" w:themeColor="accent4" w:themeTint="66"/&gt;&lt;/w:tblBorders&gt;&lt;/w:tblPr&gt;&lt;w:tblStylePr w:type="firstRow"&gt;&lt;w:rPr&gt;&lt;w:b/&gt;&lt;w:bCs/&gt;&lt;/w:rPr&gt;&lt;w:tblPr/&gt;&lt;w:tcPr&gt;&lt;w:tcBorders&gt;&lt;w:bottom w:val="single" w:sz="12"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w:val="double" w:sz="2"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w:styleId="GridTable1Light-Accent5"&gt;&lt;w:name w:val="Grid Table 1 Light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w:color="EEB5D1" w:themeColor="accent5" w:themeTint="66"/&gt;&lt;w:left w:val="single" w:sz="4" w:space="0" w:color="EEB5D1" w:themeColor="accent5" w:themeTint="66"/&gt;&lt;w:bottom w:val="single" w:sz="4" w:space="0" w:color="EEB5D1" w:themeColor="accent5" w:themeTint="66"/&gt;&lt;w:right w:val="single" w:sz="4" w:space="0" w:color="EEB5D1" w:themeColor="accent5" w:themeTint="66"/&gt;&lt;w:insideH w:val="single" w:sz="4" w:space="0" w:color="EEB5D1" w:themeColor="accent5" w:themeTint="66"/&gt;&lt;w:insideV w:val="single" w:sz="4" w:space="0" w:color="EEB5D1" w:themeColor="accent5" w:themeTint="66"/&gt;&lt;/w:tblBorders&gt;&lt;/w:tblPr&gt;&lt;w:tblStylePr w:type="firstRow"&gt;&lt;w:rPr&gt;&lt;w:b/&gt;&lt;w:bCs/&gt;&lt;/w:rPr&gt;&lt;w:tblPr/&gt;&lt;w:tcPr&gt;&lt;w:tcBorders&gt;&lt;w:bottom w:val="single" w:sz="12"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w:val="double" w:sz="2"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w:styleId="GridTable1Light-Accent6"&gt;&lt;w:name w:val="Grid Table 1 Light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w:color="ABDCA2" w:themeColor="accent6" w:themeTint="66"/&gt;&lt;w:left w:val="single" w:sz="4" w:space="0" w:color="ABDCA2" w:themeColor="accent6" w:themeTint="66"/&gt;&lt;w:bottom w:val="single" w:sz="4" w:space="0" w:color="ABDCA2" w:themeColor="accent6" w:themeTint="66"/&gt;&lt;w:right w:val="single" w:sz="4" w:space="0" w:color="ABDCA2" w:themeColor="accent6" w:themeTint="66"/&gt;&lt;w:insideH w:val="single" w:sz="4" w:space="0" w:color="ABDCA2" w:themeColor="accent6" w:themeTint="66"/&gt;&lt;w:insideV w:val="single" w:sz="4" w:space="0" w:color="ABDCA2" w:themeColor="accent6" w:themeTint="66"/&gt;&lt;/w:tblBorders&gt;&lt;/w:tblPr&gt;&lt;w:tblStylePr w:type="firstRow"&gt;&lt;w:rPr&gt;&lt;w:b/&gt;&lt;w:bCs/&gt;&lt;/w:rPr&gt;&lt;w:tblPr/&gt;&lt;w:tcPr&gt;&lt;w:tcBorders&gt;&lt;w:bottom w:val="single" w:sz="12"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w:val="double" w:sz="2"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w:styleId="GridTable2"&gt;&lt;w:name w:val="Grid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w:color="7F7F82" w:themeColor="text1" w:themeTint="99"/&gt;&lt;w:bottom w:val="single" w:sz="2" w:space="0" w:color="7F7F82" w:themeColor="text1" w:themeTint="99"/&gt;&lt;w:insideH w:val="single" w:sz="2" w:space="0" w:color="7F7F82" w:themeColor="text1" w:themeTint="99"/&gt;&lt;w:insideV w:val="single" w:sz="2"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w:color="7F7F82" w:themeColor="text1"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w:color="7F7F82" w:themeColor="text1"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w:styleId="GridTable2-Accent1"&gt;&lt;w:name w:val="Grid Table 2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w:color="F0787D" w:themeColor="accent1" w:themeTint="99"/&gt;&lt;w:bottom w:val="single" w:sz="2" w:space="0" w:color="F0787D" w:themeColor="accent1" w:themeTint="99"/&gt;&lt;w:insideH w:val="single" w:sz="2" w:space="0" w:color="F0787D" w:themeColor="accent1" w:themeTint="99"/&gt;&lt;w:insideV w:val="single" w:sz="2"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w:color="F0787D" w:themeColor="accent1"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w:color="F0787D" w:themeColor="accent1"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w:styleId="GridTable2-Accent2"&gt;&lt;w:name w:val="Grid Table 2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w:color="C083C3" w:themeColor="accent2" w:themeTint="99"/&gt;&lt;w:bottom w:val="single" w:sz="2" w:space="0" w:color="C083C3" w:themeColor="accent2" w:themeTint="99"/&gt;&lt;w:insideH w:val="single" w:sz="2" w:space="0" w:color="C083C3" w:themeColor="accent2" w:themeTint="99"/&gt;&lt;w:insideV w:val="single" w:sz="2"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w:color="C083C3" w:themeColor="accent2"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w:color="C083C3" w:themeColor="accent2"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w:styleId="GridTable2-Accent3"&gt;&lt;w:name w:val="Grid Table 2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w:color="368EF8" w:themeColor="accent3" w:themeTint="99"/&gt;&lt;w:bottom w:val="single" w:sz="2" w:space="0" w:color="368EF8" w:themeColor="accent3" w:themeTint="99"/&gt;&lt;w:insideH w:val="single" w:sz="2" w:space="0" w:color="368EF8" w:themeColor="accent3" w:themeTint="99"/&gt;&lt;w:insideV w:val="single" w:sz="2"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w:color="368EF8" w:themeColor="accent3"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w:color="368EF8" w:themeColor="accent3"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w:styleId="GridTable2-Accent4"&gt;&lt;w:name w:val="Grid Table 2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w:color="92C6CD" w:themeColor="accent4" w:themeTint="99"/&gt;&lt;w:bottom w:val="single" w:sz="2" w:space="0" w:color="92C6CD" w:themeColor="accent4" w:themeTint="99"/&gt;&lt;w:insideH w:val="single" w:sz="2" w:space="0" w:color="92C6CD" w:themeColor="accent4" w:themeTint="99"/&gt;&lt;w:insideV w:val="single" w:sz="2"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w:color="92C6CD" w:themeColor="accent4"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w:color="92C6CD" w:themeColor="accent4"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w:styleId="GridTable2-Accent5"&gt;&lt;w:name w:val="Grid Table 2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w:color="E691BA" w:themeColor="accent5" w:themeTint="99"/&gt;&lt;w:bottom w:val="single" w:sz="2" w:space="0" w:color="E691BA" w:themeColor="accent5" w:themeTint="99"/&gt;&lt;w:insideH w:val="single" w:sz="2" w:space="0" w:color="E691BA" w:themeColor="accent5" w:themeTint="99"/&gt;&lt;w:insideV w:val="single" w:sz="2"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w:color="E691BA" w:themeColor="accent5"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w:color="E691BA" w:themeColor="accent5"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w:styleId="GridTable2-Accent6"&gt;&lt;w:name w:val="Grid Table 2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w:color="81CA74" w:themeColor="accent6" w:themeTint="99"/&gt;&lt;w:bottom w:val="single" w:sz="2" w:space="0" w:color="81CA74" w:themeColor="accent6" w:themeTint="99"/&gt;&lt;w:insideH w:val="single" w:sz="2" w:space="0" w:color="81CA74" w:themeColor="accent6" w:themeTint="99"/&gt;&lt;w:insideV w:val="single" w:sz="2"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w:color="81CA74" w:themeColor="accent6"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w:color="81CA74" w:themeColor="accent6"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w:styleId="GridTable3"&gt;&lt;w:name w:val="Grid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w:type="neCell"&gt;&lt;w:tblPr/&gt;&lt;w:tcPr&gt;&lt;w:tcBorders&gt;&lt;w:bottom w:val="single" w:sz="4" w:space="0" w:color="7F7F82" w:themeColor="text1" w:themeTint="99"/&gt;&lt;/w:tcBorders&gt;&lt;/w:tcPr&gt;&lt;/w:tblStylePr&gt;&lt;w:tblStylePr w:type="nwCell"&gt;&lt;w:tblPr/&gt;&lt;w:tcPr&gt;&lt;w:tcBorders&gt;&lt;w:bottom w:val="single" w:sz="4" w:space="0" w:color="7F7F82" w:themeColor="text1" w:themeTint="99"/&gt;&lt;/w:tcBorders&gt;&lt;/w:tcPr&gt;&lt;/w:tblStylePr&gt;&lt;w:tblStylePr w:type="seCell"&gt;&lt;w:tblPr/&gt;&lt;w:tcPr&gt;&lt;w:tcBorders&gt;&lt;w:top w:val="single" w:sz="4" w:space="0" w:color="7F7F82" w:themeColor="text1" w:themeTint="99"/&gt;&lt;/w:tcBorders&gt;&lt;/w:tcPr&gt;&lt;/w:tblStylePr&gt;&lt;w:tblStylePr w:type="swCell"&gt;&lt;w:tblPr/&gt;&lt;w:tcPr&gt;&lt;w:tcBorders&gt;&lt;w:top w:val="single" w:sz="4" w:space="0" w:color="7F7F82" w:themeColor="text1" w:themeTint="99"/&gt;&lt;/w:tcBorders&gt;&lt;/w:tcPr&gt;&lt;/w:tblStylePr&gt;&lt;/w:style&gt;&lt;w:style w:type="table" w:styleId="GridTable3-Accent1"&gt;&lt;w:name w:val="Grid Table 3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w:type="neCell"&gt;&lt;w:tblPr/&gt;&lt;w:tcPr&gt;&lt;w:tcBorders&gt;&lt;w:bottom w:val="single" w:sz="4" w:space="0" w:color="F0787D" w:themeColor="accent1" w:themeTint="99"/&gt;&lt;/w:tcBorders&gt;&lt;/w:tcPr&gt;&lt;/w:tblStylePr&gt;&lt;w:tblStylePr w:type="nwCell"&gt;&lt;w:tblPr/&gt;&lt;w:tcPr&gt;&lt;w:tcBorders&gt;&lt;w:bottom w:val="single" w:sz="4" w:space="0" w:color="F0787D" w:themeColor="accent1" w:themeTint="99"/&gt;&lt;/w:tcBorders&gt;&lt;/w:tcPr&gt;&lt;/w:tblStylePr&gt;&lt;w:tblStylePr w:type="seCell"&gt;&lt;w:tblPr/&gt;&lt;w:tcPr&gt;&lt;w:tcBorders&gt;&lt;w:top w:val="single" w:sz="4" w:space="0" w:color="F0787D" w:themeColor="accent1" w:themeTint="99"/&gt;&lt;/w:tcBorders&gt;&lt;/w:tcPr&gt;&lt;/w:tblStylePr&gt;&lt;w:tblStylePr w:type="swCell"&gt;&lt;w:tblPr/&gt;&lt;w:tcPr&gt;&lt;w:tcBorders&gt;&lt;w:top w:val="single" w:sz="4" w:space="0" w:color="F0787D" w:themeColor="accent1" w:themeTint="99"/&gt;&lt;/w:tcBorders&gt;&lt;/w:tcPr&gt;&lt;/w:tblStylePr&gt;&lt;/w:style&gt;&lt;w:style w:type="table" w:styleId="GridTable3-Accent2"&gt;&lt;w:name w:val="Grid Table 3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w:type="neCell"&gt;&lt;w:tblPr/&gt;&lt;w:tcPr&gt;&lt;w:tcBorders&gt;&lt;w:bottom w:val="single" w:sz="4" w:space="0" w:color="C083C3" w:themeColor="accent2" w:themeTint="99"/&gt;&lt;/w:tcBorders&gt;&lt;/w:tcPr&gt;&lt;/w:tblStylePr&gt;&lt;w:tblStylePr w:type="nwCell"&gt;&lt;w:tblPr/&gt;&lt;w:tcPr&gt;&lt;w:tcBorders&gt;&lt;w:bottom w:val="single" w:sz="4" w:space="0" w:color="C083C3" w:themeColor="accent2" w:themeTint="99"/&gt;&lt;/w:tcBorders&gt;&lt;/w:tcPr&gt;&lt;/w:tblStylePr&gt;&lt;w:tblStylePr w:type="seCell"&gt;&lt;w:tblPr/&gt;&lt;w:tcPr&gt;&lt;w:tcBorders&gt;&lt;w:top w:val="single" w:sz="4" w:space="0" w:color="C083C3" w:themeColor="accent2" w:themeTint="99"/&gt;&lt;/w:tcBorders&gt;&lt;/w:tcPr&gt;&lt;/w:tblStylePr&gt;&lt;w:tblStylePr w:type="swCell"&gt;&lt;w:tblPr/&gt;&lt;w:tcPr&gt;&lt;w:tcBorders&gt;&lt;w:top w:val="single" w:sz="4" w:space="0" w:color="C083C3" w:themeColor="accent2" w:themeTint="99"/&gt;&lt;/w:tcBorders&gt;&lt;/w:tcPr&gt;&lt;/w:tblStylePr&gt;&lt;/w:style&gt;&lt;w:style w:type="table" w:styleId="GridTable3-Accent3"&gt;&lt;w:name w:val="Grid Table 3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w:type="neCell"&gt;&lt;w:tblPr/&gt;&lt;w:tcPr&gt;&lt;w:tcBorders&gt;&lt;w:bottom w:val="single" w:sz="4" w:space="0" w:color="368EF8" w:themeColor="accent3" w:themeTint="99"/&gt;&lt;/w:tcBorders&gt;&lt;/w:tcPr&gt;&lt;/w:tblStylePr&gt;&lt;w:tblStylePr w:type="nwCell"&gt;&lt;w:tblPr/&gt;&lt;w:tcPr&gt;&lt;w:tcBorders&gt;&lt;w:bottom w:val="single" w:sz="4" w:space="0" w:color="368EF8" w:themeColor="accent3" w:themeTint="99"/&gt;&lt;/w:tcBorders&gt;&lt;/w:tcPr&gt;&lt;/w:tblStylePr&gt;&lt;w:tblStylePr w:type="seCell"&gt;&lt;w:tblPr/&gt;&lt;w:tcPr&gt;&lt;w:tcBorders&gt;&lt;w:top w:val="single" w:sz="4" w:space="0" w:color="368EF8" w:themeColor="accent3" w:themeTint="99"/&gt;&lt;/w:tcBorders&gt;&lt;/w:tcPr&gt;&lt;/w:tblStylePr&gt;&lt;w:tblStylePr w:type="swCell"&gt;&lt;w:tblPr/&gt;&lt;w:tcPr&gt;&lt;w:tcBorders&gt;&lt;w:top w:val="single" w:sz="4" w:space="0" w:color="368EF8" w:themeColor="accent3" w:themeTint="99"/&gt;&lt;/w:tcBorders&gt;&lt;/w:tcPr&gt;&lt;/w:tblStylePr&gt;&lt;/w:style&gt;&lt;w:style w:type="table" w:styleId="GridTable3-Accent4"&gt;&lt;w:name w:val="Grid Table 3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w:type="neCell"&gt;&lt;w:tblPr/&gt;&lt;w:tcPr&gt;&lt;w:tcBorders&gt;&lt;w:bottom w:val="single" w:sz="4" w:space="0" w:color="92C6CD" w:themeColor="accent4" w:themeTint="99"/&gt;&lt;/w:tcBorders&gt;&lt;/w:tcPr&gt;&lt;/w:tblStylePr&gt;&lt;w:tblStylePr w:type="nwCell"&gt;&lt;w:tblPr/&gt;&lt;w:tcPr&gt;&lt;w:tcBorders&gt;&lt;w:bottom w:val="single" w:sz="4" w:space="0" w:color="92C6CD" w:themeColor="accent4" w:themeTint="99"/&gt;&lt;/w:tcBorders&gt;&lt;/w:tcPr&gt;&lt;/w:tblStylePr&gt;&lt;w:tblStylePr w:type="seCell"&gt;&lt;w:tblPr/&gt;&lt;w:tcPr&gt;&lt;w:tcBorders&gt;&lt;w:top w:val="single" w:sz="4" w:space="0" w:color="92C6CD" w:themeColor="accent4" w:themeTint="99"/&gt;&lt;/w:tcBorders&gt;&lt;/w:tcPr&gt;&lt;/w:tblStylePr&gt;&lt;w:tblStylePr w:type="swCell"&gt;&lt;w:tblPr/&gt;&lt;w:tcPr&gt;&lt;w:tcBorders&gt;&lt;w:top w:val="single" w:sz="4" w:space="0" w:color="92C6CD" w:themeColor="accent4" w:themeTint="99"/&gt;&lt;/w:tcBorders&gt;&lt;/w:tcPr&gt;&lt;/w:tblStylePr&gt;&lt;/w:style&gt;&lt;w:style w:type="table" w:styleId="GridTable3-Accent5"&gt;&lt;w:name w:val="Grid Table 3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w:type="neCell"&gt;&lt;w:tblPr/&gt;&lt;w:tcPr&gt;&lt;w:tcBorders&gt;&lt;w:bottom w:val="single" w:sz="4" w:space="0" w:color="E691BA" w:themeColor="accent5" w:themeTint="99"/&gt;&lt;/w:tcBorders&gt;&lt;/w:tcPr&gt;&lt;/w:tblStylePr&gt;&lt;w:tblStylePr w:type="nwCell"&gt;&lt;w:tblPr/&gt;&lt;w:tcPr&gt;&lt;w:tcBorders&gt;&lt;w:bottom w:val="single" w:sz="4" w:space="0" w:color="E691BA" w:themeColor="accent5" w:themeTint="99"/&gt;&lt;/w:tcBorders&gt;&lt;/w:tcPr&gt;&lt;/w:tblStylePr&gt;&lt;w:tblStylePr w:type="seCell"&gt;&lt;w:tblPr/&gt;&lt;w:tcPr&gt;&lt;w:tcBorders&gt;&lt;w:top w:val="single" w:sz="4" w:space="0" w:color="E691BA" w:themeColor="accent5" w:themeTint="99"/&gt;&lt;/w:tcBorders&gt;&lt;/w:tcPr&gt;&lt;/w:tblStylePr&gt;&lt;w:tblStylePr w:type="swCell"&gt;&lt;w:tblPr/&gt;&lt;w:tcPr&gt;&lt;w:tcBorders&gt;&lt;w:top w:val="single" w:sz="4" w:space="0" w:color="E691BA" w:themeColor="accent5" w:themeTint="99"/&gt;&lt;/w:tcBorders&gt;&lt;/w:tcPr&gt;&lt;/w:tblStylePr&gt;&lt;/w:style&gt;&lt;w:style w:type="table" w:styleId="GridTable3-Accent6"&gt;&lt;w:name w:val="Grid Table 3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w:type="neCell"&gt;&lt;w:tblPr/&gt;&lt;w:tcPr&gt;&lt;w:tcBorders&gt;&lt;w:bottom w:val="single" w:sz="4" w:space="0" w:color="81CA74" w:themeColor="accent6" w:themeTint="99"/&gt;&lt;/w:tcBorders&gt;&lt;/w:tcPr&gt;&lt;/w:tblStylePr&gt;&lt;w:tblStylePr w:type="nwCell"&gt;&lt;w:tblPr/&gt;&lt;w:tcPr&gt;&lt;w:tcBorders&gt;&lt;w:bottom w:val="single" w:sz="4" w:space="0" w:color="81CA74" w:themeColor="accent6" w:themeTint="99"/&gt;&lt;/w:tcBorders&gt;&lt;/w:tcPr&gt;&lt;/w:tblStylePr&gt;&lt;w:tblStylePr w:type="seCell"&gt;&lt;w:tblPr/&gt;&lt;w:tcPr&gt;&lt;w:tcBorders&gt;&lt;w:top w:val="single" w:sz="4" w:space="0" w:color="81CA74" w:themeColor="accent6" w:themeTint="99"/&gt;&lt;/w:tcBorders&gt;&lt;/w:tcPr&gt;&lt;/w:tblStylePr&gt;&lt;w:tblStylePr w:type="swCell"&gt;&lt;w:tblPr/&gt;&lt;w:tcPr&gt;&lt;w:tcBorders&gt;&lt;w:top w:val="single" w:sz="4" w:space="0" w:color="81CA74" w:themeColor="accent6" w:themeTint="99"/&gt;&lt;/w:tcBorders&gt;&lt;/w:tcPr&gt;&lt;/w:tblStylePr&gt;&lt;/w:style&gt;&lt;w:style w:type="table" w:styleId="GridTable4"&gt;&lt;w:name w:val="Grid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w:val="nil"/&gt;&lt;w:insideV w:val="nil"/&gt;&lt;/w:tcBorders&gt;&lt;w:shd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w:styleId="GridTable4-Accent1"&gt;&lt;w:name w:val="Grid Table 4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w:val="nil"/&gt;&lt;w:insideV w:val="nil"/&gt;&lt;/w:tcBorders&gt;&lt;w:shd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w:styleId="GridTable4-Accent2"&gt;&lt;w:name w:val="Grid Table 4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w:val="nil"/&gt;&lt;w:insideV w:val="nil"/&gt;&lt;/w:tcBorders&gt;&lt;w:shd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w:styleId="GridTable4-Accent3"&gt;&lt;w:name w:val="Grid Table 4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w:val="nil"/&gt;&lt;w:insideV w:val="nil"/&gt;&lt;/w:tcBorders&gt;&lt;w:shd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w:styleId="GridTable4-Accent4"&gt;&lt;w:name w:val="Grid Table 4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w:val="nil"/&gt;&lt;w:insideV w:val="nil"/&gt;&lt;/w:tcBorders&gt;&lt;w:shd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w:styleId="GridTable4-Accent5"&gt;&lt;w:name w:val="Grid Table 4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w:val="nil"/&gt;&lt;w:insideV w:val="nil"/&gt;&lt;/w:tcBorders&gt;&lt;w:shd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w:styleId="GridTable4-Accent6"&gt;&lt;w:name w:val="Grid Table 4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w:val="nil"/&gt;&lt;w:insideV w:val="nil"/&gt;&lt;/w:tcBorders&gt;&lt;w:shd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w:styleId="GridTable5Dark"&gt;&lt;w:name w:val="Grid Table 5 Dark"/&gt;&lt;w:basedOn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w:fill="D4D4D5" w:themeFill="text1"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w:fill="2C2C2D" w:themeFill="text1"/&gt;&lt;/w:tcPr&gt;&lt;/w:tblStylePr&gt;&lt;w:tblStylePr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w:fill="2C2C2D" w:themeFill="text1"/&gt;&lt;/w:tcPr&gt;&lt;/w:tblStylePr&gt;&lt;w:tblStylePr w:type="band1Vert"&gt;&lt;w:tblPr/&gt;&lt;w:tcPr&gt;&lt;w:shd w:val="clear" w:color="auto" w:fill="A9A9AB" w:themeFill="text1" w:themeFillTint="66"/&gt;&lt;/w:tcPr&gt;&lt;/w:tblStylePr&gt;&lt;w:tblStylePr w:type="band1Horz"&gt;&lt;w:tblPr/&gt;&lt;w:tcPr&gt;&lt;w:shd w:val="clear" w:color="auto" w:fill="A9A9AB" w:themeFill="text1" w:themeFillTint="66"/&gt;&lt;/w:tcPr&gt;&lt;/w:tblStylePr&gt;&lt;/w:style&gt;&lt;w:style w:type="table" w:styleId="GridTable5Dark-Accent1"&gt;&lt;w:name w:val="Grid Table 5 Dark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w:fill="FAD2D3" w:themeFill="accent1"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w:fill="E61E28" w:themeFill="accent1"/&gt;&lt;/w:tcPr&gt;&lt;/w:tblStylePr&gt;&lt;w:tblStylePr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w:fill="E61E28" w:themeFill="accent1"/&gt;&lt;/w:tcPr&gt;&lt;/w:tblStylePr&gt;&lt;w:tblStylePr w:type="band1Vert"&gt;&lt;w:tblPr/&gt;&lt;w:tcPr&gt;&lt;w:shd w:val="clear" w:color="auto" w:fill="F5A5A8" w:themeFill="accent1" w:themeFillTint="66"/&gt;&lt;/w:tcPr&gt;&lt;/w:tblStylePr&gt;&lt;w:tblStylePr w:type="band1Horz"&gt;&lt;w:tblPr/&gt;&lt;w:tcPr&gt;&lt;w:shd w:val="clear" w:color="auto" w:fill="F5A5A8" w:themeFill="accent1" w:themeFillTint="66"/&gt;&lt;/w:tcPr&gt;&lt;/w:tblStylePr&gt;&lt;/w:style&gt;&lt;w:style w:type="table" w:styleId="GridTable5Dark-Accent2"&gt;&lt;w:name w:val="Grid Table 5 Dark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w:fill="EAD5EB" w:themeFill="accent2"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w:fill="88438B" w:themeFill="accent2"/&gt;&lt;/w:tcPr&gt;&lt;/w:tblStylePr&gt;&lt;w:tblStylePr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w:fill="88438B" w:themeFill="accent2"/&gt;&lt;/w:tcPr&gt;&lt;/w:tblStylePr&gt;&lt;w:tblStylePr w:type="band1Vert"&gt;&lt;w:tblPr/&gt;&lt;w:tcPr&gt;&lt;w:shd w:val="clear" w:color="auto" w:fill="D5ACD7" w:themeFill="accent2" w:themeFillTint="66"/&gt;&lt;/w:tcPr&gt;&lt;/w:tblStylePr&gt;&lt;w:tblStylePr w:type="band1Horz"&gt;&lt;w:tblPr/&gt;&lt;w:tcPr&gt;&lt;w:shd w:val="clear" w:color="auto" w:fill="D5ACD7" w:themeFill="accent2" w:themeFillTint="66"/&gt;&lt;/w:tcPr&gt;&lt;/w:tblStylePr&gt;&lt;/w:style&gt;&lt;w:style w:type="table" w:styleId="GridTable5Dark-Accent3"&gt;&lt;w:name w:val="Grid Table 5 Dark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w:fill="BCD9FD" w:themeFill="accent3"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w:fill="054CA1" w:themeFill="accent3"/&gt;&lt;/w:tcPr&gt;&lt;/w:tblStylePr&gt;&lt;w:tblStylePr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w:fill="054CA1" w:themeFill="accent3"/&gt;&lt;/w:tcPr&gt;&lt;/w:tblStylePr&gt;&lt;w:tblStylePr w:type="band1Vert"&gt;&lt;w:tblPr/&gt;&lt;w:tcPr&gt;&lt;w:shd w:val="clear" w:color="auto" w:fill="79B4FA" w:themeFill="accent3" w:themeFillTint="66"/&gt;&lt;/w:tcPr&gt;&lt;/w:tblStylePr&gt;&lt;w:tblStylePr w:type="band1Horz"&gt;&lt;w:tblPr/&gt;&lt;w:tcPr&gt;&lt;w:shd w:val="clear" w:color="auto" w:fill="79B4FA" w:themeFill="accent3" w:themeFillTint="66"/&gt;&lt;/w:tcPr&gt;&lt;/w:tblStylePr&gt;&lt;/w:style&gt;&lt;w:style w:type="table" w:styleId="GridTable5Dark-Accent4"&gt;&lt;w:name w:val="Grid Table 5 Dark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w:fill="DAECEE" w:themeFill="accent4"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w:fill="4D9EA9" w:themeFill="accent4"/&gt;&lt;/w:tcPr&gt;&lt;/w:tblStylePr&gt;&lt;w:tblStylePr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w:fill="4D9EA9" w:themeFill="accent4"/&gt;&lt;/w:tcPr&gt;&lt;/w:tblStylePr&gt;&lt;w:tblStylePr w:type="band1Vert"&gt;&lt;w:tblPr/&gt;&lt;w:tcPr&gt;&lt;w:shd w:val="clear" w:color="auto" w:fill="B6D9DE" w:themeFill="accent4" w:themeFillTint="66"/&gt;&lt;/w:tcPr&gt;&lt;/w:tblStylePr&gt;&lt;w:tblStylePr w:type="band1Horz"&gt;&lt;w:tblPr/&gt;&lt;w:tcPr&gt;&lt;w:shd w:val="clear" w:color="auto" w:fill="B6D9DE" w:themeFill="accent4" w:themeFillTint="66"/&gt;&lt;/w:tcPr&gt;&lt;/w:tblStylePr&gt;&lt;/w:style&gt;&lt;w:style w:type="table" w:styleId="GridTable5Dark-Accent5"&gt;&lt;w:name w:val="Grid Table 5 Dark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w:fill="F6DAE8" w:themeFill="accent5"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w:fill="D6488E" w:themeFill="accent5"/&gt;&lt;/w:tcPr&gt;&lt;/w:tblStylePr&gt;&lt;w:tblStylePr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w:fill="D6488E" w:themeFill="accent5"/&gt;&lt;/w:tcPr&gt;&lt;/w:tblStylePr&gt;&lt;w:tblStylePr w:type="band1Vert"&gt;&lt;w:tblPr/&gt;&lt;w:tcPr&gt;&lt;w:shd w:val="clear" w:color="auto" w:fill="EEB5D1" w:themeFill="accent5" w:themeFillTint="66"/&gt;&lt;/w:tcPr&gt;&lt;/w:tblStylePr&gt;&lt;w:tblStylePr w:type="band1Horz"&gt;&lt;w:tblPr/&gt;&lt;w:tcPr&gt;&lt;w:shd w:val="clear" w:color="auto" w:fill="EEB5D1" w:themeFill="accent5" w:themeFillTint="66"/&gt;&lt;/w:tcPr&gt;&lt;/w:tblStylePr&gt;&lt;/w:style&gt;&lt;w:style w:type="table" w:styleId="GridTable5Dark-Accent6"&gt;&lt;w:name w:val="Grid Table 5 Dark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w:fill="D5EDD0" w:themeFill="accent6"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w:fill="428B35" w:themeFill="accent6"/&gt;&lt;/w:tcPr&gt;&lt;/w:tblStylePr&gt;&lt;w:tblStylePr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w:fill="428B35" w:themeFill="accent6"/&gt;&lt;/w:tcPr&gt;&lt;/w:tblStylePr&gt;&lt;w:tblStylePr w:type="band1Vert"&gt;&lt;w:tblPr/&gt;&lt;w:tcPr&gt;&lt;w:shd w:val="clear" w:color="auto" w:fill="ABDCA2" w:themeFill="accent6" w:themeFillTint="66"/&gt;&lt;/w:tcPr&gt;&lt;/w:tblStylePr&gt;&lt;w:tblStylePr w:type="band1Horz"&gt;&lt;w:tblPr/&gt;&lt;w:tcPr&gt;&lt;w:shd w:val="clear" w:color="auto" w:fill="ABDCA2" w:themeFill="accent6" w:themeFillTint="66"/&gt;&lt;/w:tcPr&gt;&lt;/w:tblStylePr&gt;&lt;/w:style&gt;&lt;w:style w:type="table" w:styleId="GridTable6Colorful"&gt;&lt;w:name w:val="Grid Table 6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w:type="firstRow"&gt;&lt;w:rPr&gt;&lt;w:b/&gt;&lt;w:bCs/&gt;&lt;/w:rPr&gt;&lt;w:tblPr/&gt;&lt;w:tcPr&gt;&lt;w:tcBorders&gt;&lt;w:bottom w:val="single" w:sz="12"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w:val="double"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w:styleId="GridTable6Colorful-Accent1"&gt;&lt;w:name w:val="Grid Table 6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w:type="firstRow"&gt;&lt;w:rPr&gt;&lt;w:b/&gt;&lt;w:bCs/&gt;&lt;/w:rPr&gt;&lt;w:tblPr/&gt;&lt;w:tcPr&gt;&lt;w:tcBorders&gt;&lt;w:bottom w:val="single" w:sz="12"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w:val="double"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w:styleId="GridTable6Colorful-Accent2"&gt;&lt;w:name w:val="Grid Table 6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w:type="firstRow"&gt;&lt;w:rPr&gt;&lt;w:b/&gt;&lt;w:bCs/&gt;&lt;/w:rPr&gt;&lt;w:tblPr/&gt;&lt;w:tcPr&gt;&lt;w:tcBorders&gt;&lt;w:bottom w:val="single" w:sz="12"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w:val="double"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w:styleId="GridTable6Colorful-Accent3"&gt;&lt;w:name w:val="Grid Table 6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w:type="firstRow"&gt;&lt;w:rPr&gt;&lt;w:b/&gt;&lt;w:bCs/&gt;&lt;/w:rPr&gt;&lt;w:tblPr/&gt;&lt;w:tcPr&gt;&lt;w:tcBorders&gt;&lt;w:bottom w:val="single" w:sz="12"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w:val="double"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w:styleId="GridTable6Colorful-Accent4"&gt;&lt;w:name w:val="Grid Table 6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w:type="firstRow"&gt;&lt;w:rPr&gt;&lt;w:b/&gt;&lt;w:bCs/&gt;&lt;/w:rPr&gt;&lt;w:tblPr/&gt;&lt;w:tcPr&gt;&lt;w:tcBorders&gt;&lt;w:bottom w:val="single" w:sz="12"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w:val="double"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w:styleId="GridTable6Colorful-Accent5"&gt;&lt;w:name w:val="Grid Table 6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w:type="firstRow"&gt;&lt;w:rPr&gt;&lt;w:b/&gt;&lt;w:bCs/&gt;&lt;/w:rPr&gt;&lt;w:tblPr/&gt;&lt;w:tcPr&gt;&lt;w:tcBorders&gt;&lt;w:bottom w:val="single" w:sz="12"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w:val="double"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w:styleId="GridTable6Colorful-Accent6"&gt;&lt;w:name w:val="Grid Table 6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w:type="firstRow"&gt;&lt;w:rPr&gt;&lt;w:b/&gt;&lt;w:bCs/&gt;&lt;/w:rPr&gt;&lt;w:tblPr/&gt;&lt;w:tcPr&gt;&lt;w:tcBorders&gt;&lt;w:bottom w:val="single" w:sz="12"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w:val="double"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w:styleId="GridTable7Colorful"&gt;&lt;w:name w:val="Grid Table 7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w:type="neCell"&gt;&lt;w:tblPr/&gt;&lt;w:tcPr&gt;&lt;w:tcBorders&gt;&lt;w:bottom w:val="single" w:sz="4" w:space="0" w:color="7F7F82" w:themeColor="text1" w:themeTint="99"/&gt;&lt;/w:tcBorders&gt;&lt;/w:tcPr&gt;&lt;/w:tblStylePr&gt;&lt;w:tblStylePr w:type="nwCell"&gt;&lt;w:tblPr/&gt;&lt;w:tcPr&gt;&lt;w:tcBorders&gt;&lt;w:bottom w:val="single" w:sz="4" w:space="0" w:color="7F7F82" w:themeColor="text1" w:themeTint="99"/&gt;&lt;/w:tcBorders&gt;&lt;/w:tcPr&gt;&lt;/w:tblStylePr&gt;&lt;w:tblStylePr w:type="seCell"&gt;&lt;w:tblPr/&gt;&lt;w:tcPr&gt;&lt;w:tcBorders&gt;&lt;w:top w:val="single" w:sz="4" w:space="0" w:color="7F7F82" w:themeColor="text1" w:themeTint="99"/&gt;&lt;/w:tcBorders&gt;&lt;/w:tcPr&gt;&lt;/w:tblStylePr&gt;&lt;w:tblStylePr w:type="swCell"&gt;&lt;w:tblPr/&gt;&lt;w:tcPr&gt;&lt;w:tcBorders&gt;&lt;w:top w:val="single" w:sz="4" w:space="0" w:color="7F7F82" w:themeColor="text1" w:themeTint="99"/&gt;&lt;/w:tcBorders&gt;&lt;/w:tcPr&gt;&lt;/w:tblStylePr&gt;&lt;/w:style&gt;&lt;w:style w:type="table" w:styleId="GridTable7Colorful-Accent1"&gt;&lt;w:name w:val="Grid Table 7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w:type="neCell"&gt;&lt;w:tblPr/&gt;&lt;w:tcPr&gt;&lt;w:tcBorders&gt;&lt;w:bottom w:val="single" w:sz="4" w:space="0" w:color="F0787D" w:themeColor="accent1" w:themeTint="99"/&gt;&lt;/w:tcBorders&gt;&lt;/w:tcPr&gt;&lt;/w:tblStylePr&gt;&lt;w:tblStylePr w:type="nwCell"&gt;&lt;w:tblPr/&gt;&lt;w:tcPr&gt;&lt;w:tcBorders&gt;&lt;w:bottom w:val="single" w:sz="4" w:space="0" w:color="F0787D" w:themeColor="accent1" w:themeTint="99"/&gt;&lt;/w:tcBorders&gt;&lt;/w:tcPr&gt;&lt;/w:tblStylePr&gt;&lt;w:tblStylePr w:type="seCell"&gt;&lt;w:tblPr/&gt;&lt;w:tcPr&gt;&lt;w:tcBorders&gt;&lt;w:top w:val="single" w:sz="4" w:space="0" w:color="F0787D" w:themeColor="accent1" w:themeTint="99"/&gt;&lt;/w:tcBorders&gt;&lt;/w:tcPr&gt;&lt;/w:tblStylePr&gt;&lt;w:tblStylePr w:type="swCell"&gt;&lt;w:tblPr/&gt;&lt;w:tcPr&gt;&lt;w:tcBorders&gt;&lt;w:top w:val="single" w:sz="4" w:space="0" w:color="F0787D" w:themeColor="accent1" w:themeTint="99"/&gt;&lt;/w:tcBorders&gt;&lt;/w:tcPr&gt;&lt;/w:tblStylePr&gt;&lt;/w:style&gt;&lt;w:style w:type="table" w:styleId="GridTable7Colorful-Accent2"&gt;&lt;w:name w:val="Grid Table 7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w:type="neCell"&gt;&lt;w:tblPr/&gt;&lt;w:tcPr&gt;&lt;w:tcBorders&gt;&lt;w:bottom w:val="single" w:sz="4" w:space="0" w:color="C083C3" w:themeColor="accent2" w:themeTint="99"/&gt;&lt;/w:tcBorders&gt;&lt;/w:tcPr&gt;&lt;/w:tblStylePr&gt;&lt;w:tblStylePr w:type="nwCell"&gt;&lt;w:tblPr/&gt;&lt;w:tcPr&gt;&lt;w:tcBorders&gt;&lt;w:bottom w:val="single" w:sz="4" w:space="0" w:color="C083C3" w:themeColor="accent2" w:themeTint="99"/&gt;&lt;/w:tcBorders&gt;&lt;/w:tcPr&gt;&lt;/w:tblStylePr&gt;&lt;w:tblStylePr w:type="seCell"&gt;&lt;w:tblPr/&gt;&lt;w:tcPr&gt;&lt;w:tcBorders&gt;&lt;w:top w:val="single" w:sz="4" w:space="0" w:color="C083C3" w:themeColor="accent2" w:themeTint="99"/&gt;&lt;/w:tcBorders&gt;&lt;/w:tcPr&gt;&lt;/w:tblStylePr&gt;&lt;w:tblStylePr w:type="swCell"&gt;&lt;w:tblPr/&gt;&lt;w:tcPr&gt;&lt;w:tcBorders&gt;&lt;w:top w:val="single" w:sz="4" w:space="0" w:color="C083C3" w:themeColor="accent2" w:themeTint="99"/&gt;&lt;/w:tcBorders&gt;&lt;/w:tcPr&gt;&lt;/w:tblStylePr&gt;&lt;/w:style&gt;&lt;w:style w:type="table" w:styleId="GridTable7Colorful-Accent3"&gt;&lt;w:name w:val="Grid Table 7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w:type="neCell"&gt;&lt;w:tblPr/&gt;&lt;w:tcPr&gt;&lt;w:tcBorders&gt;&lt;w:bottom w:val="single" w:sz="4" w:space="0" w:color="368EF8" w:themeColor="accent3" w:themeTint="99"/&gt;&lt;/w:tcBorders&gt;&lt;/w:tcPr&gt;&lt;/w:tblStylePr&gt;&lt;w:tblStylePr w:type="nwCell"&gt;&lt;w:tblPr/&gt;&lt;w:tcPr&gt;&lt;w:tcBorders&gt;&lt;w:bottom w:val="single" w:sz="4" w:space="0" w:color="368EF8" w:themeColor="accent3" w:themeTint="99"/&gt;&lt;/w:tcBorders&gt;&lt;/w:tcPr&gt;&lt;/w:tblStylePr&gt;&lt;w:tblStylePr w:type="seCell"&gt;&lt;w:tblPr/&gt;&lt;w:tcPr&gt;&lt;w:tcBorders&gt;&lt;w:top w:val="single" w:sz="4" w:space="0" w:color="368EF8" w:themeColor="accent3" w:themeTint="99"/&gt;&lt;/w:tcBorders&gt;&lt;/w:tcPr&gt;&lt;/w:tblStylePr&gt;&lt;w:tblStylePr w:type="swCell"&gt;&lt;w:tblPr/&gt;&lt;w:tcPr&gt;&lt;w:tcBorders&gt;&lt;w:top w:val="single" w:sz="4" w:space="0" w:color="368EF8" w:themeColor="accent3" w:themeTint="99"/&gt;&lt;/w:tcBorders&gt;&lt;/w:tcPr&gt;&lt;/w:tblStylePr&gt;&lt;/w:style&gt;&lt;w:style w:type="table" w:styleId="GridTable7Colorful-Accent4"&gt;&lt;w:name w:val="Grid Table 7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w:type="neCell"&gt;&lt;w:tblPr/&gt;&lt;w:tcPr&gt;&lt;w:tcBorders&gt;&lt;w:bottom w:val="single" w:sz="4" w:space="0" w:color="92C6CD" w:themeColor="accent4" w:themeTint="99"/&gt;&lt;/w:tcBorders&gt;&lt;/w:tcPr&gt;&lt;/w:tblStylePr&gt;&lt;w:tblStylePr w:type="nwCell"&gt;&lt;w:tblPr/&gt;&lt;w:tcPr&gt;&lt;w:tcBorders&gt;&lt;w:bottom w:val="single" w:sz="4" w:space="0" w:color="92C6CD" w:themeColor="accent4" w:themeTint="99"/&gt;&lt;/w:tcBorders&gt;&lt;/w:tcPr&gt;&lt;/w:tblStylePr&gt;&lt;w:tblStylePr w:type="seCell"&gt;&lt;w:tblPr/&gt;&lt;w:tcPr&gt;&lt;w:tcBorders&gt;&lt;w:top w:val="single" w:sz="4" w:space="0" w:color="92C6CD" w:themeColor="accent4" w:themeTint="99"/&gt;&lt;/w:tcBorders&gt;&lt;/w:tcPr&gt;&lt;/w:tblStylePr&gt;&lt;w:tblStylePr w:type="swCell"&gt;&lt;w:tblPr/&gt;&lt;w:tcPr&gt;&lt;w:tcBorders&gt;&lt;w:top w:val="single" w:sz="4" w:space="0" w:color="92C6CD" w:themeColor="accent4" w:themeTint="99"/&gt;&lt;/w:tcBorders&gt;&lt;/w:tcPr&gt;&lt;/w:tblStylePr&gt;&lt;/w:style&gt;&lt;w:style w:type="table" w:styleId="GridTable7Colorful-Accent5"&gt;&lt;w:name w:val="Grid Table 7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w:type="neCell"&gt;&lt;w:tblPr/&gt;&lt;w:tcPr&gt;&lt;w:tcBorders&gt;&lt;w:bottom w:val="single" w:sz="4" w:space="0" w:color="E691BA" w:themeColor="accent5" w:themeTint="99"/&gt;&lt;/w:tcBorders&gt;&lt;/w:tcPr&gt;&lt;/w:tblStylePr&gt;&lt;w:tblStylePr w:type="nwCell"&gt;&lt;w:tblPr/&gt;&lt;w:tcPr&gt;&lt;w:tcBorders&gt;&lt;w:bottom w:val="single" w:sz="4" w:space="0" w:color="E691BA" w:themeColor="accent5" w:themeTint="99"/&gt;&lt;/w:tcBorders&gt;&lt;/w:tcPr&gt;&lt;/w:tblStylePr&gt;&lt;w:tblStylePr w:type="seCell"&gt;&lt;w:tblPr/&gt;&lt;w:tcPr&gt;&lt;w:tcBorders&gt;&lt;w:top w:val="single" w:sz="4" w:space="0" w:color="E691BA" w:themeColor="accent5" w:themeTint="99"/&gt;&lt;/w:tcBorders&gt;&lt;/w:tcPr&gt;&lt;/w:tblStylePr&gt;&lt;w:tblStylePr w:type="swCell"&gt;&lt;w:tblPr/&gt;&lt;w:tcPr&gt;&lt;w:tcBorders&gt;&lt;w:top w:val="single" w:sz="4" w:space="0" w:color="E691BA" w:themeColor="accent5" w:themeTint="99"/&gt;&lt;/w:tcBorders&gt;&lt;/w:tcPr&gt;&lt;/w:tblStylePr&gt;&lt;/w:style&gt;&lt;w:style w:type="table" w:styleId="GridTable7Colorful-Accent6"&gt;&lt;w:name w:val="Grid Table 7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w:type="neCell"&gt;&lt;w:tblPr/&gt;&lt;w:tcPr&gt;&lt;w:tcBorders&gt;&lt;w:bottom w:val="single" w:sz="4" w:space="0" w:color="81CA74" w:themeColor="accent6" w:themeTint="99"/&gt;&lt;/w:tcBorders&gt;&lt;/w:tcPr&gt;&lt;/w:tblStylePr&gt;&lt;w:tblStylePr w:type="nwCell"&gt;&lt;w:tblPr/&gt;&lt;w:tcPr&gt;&lt;w:tcBorders&gt;&lt;w:bottom w:val="single" w:sz="4" w:space="0" w:color="81CA74" w:themeColor="accent6" w:themeTint="99"/&gt;&lt;/w:tcBorders&gt;&lt;/w:tcPr&gt;&lt;/w:tblStylePr&gt;&lt;w:tblStylePr w:type="seCell"&gt;&lt;w:tblPr/&gt;&lt;w:tcPr&gt;&lt;w:tcBorders&gt;&lt;w:top w:val="single" w:sz="4" w:space="0" w:color="81CA74" w:themeColor="accent6" w:themeTint="99"/&gt;&lt;/w:tcBorders&gt;&lt;/w:tcPr&gt;&lt;/w:tblStylePr&gt;&lt;w:tblStylePr w:type="swCell"&gt;&lt;w:tblPr/&gt;&lt;w:tcPr&gt;&lt;w:tcBorders&gt;&lt;w:top w:val="single" w:sz="4" w:space="0" w:color="81CA74" w:themeColor="accent6" w:themeTint="99"/&gt;&lt;/w:tcBorders&gt;&lt;/w:tcPr&gt;&lt;/w:tblStylePr&gt;&lt;/w:style&gt;&lt;w:style w:type="character" w:styleId="Hashtag"&gt;&lt;w:name w:val="Hashtag"/&gt;&lt;w:basedOn w:val="DefaultParagraphFont"/&gt;&lt;w:uiPriority w:val="99"/&gt;&lt;w:semiHidden/&gt;&lt;w:rsid w:val="00BD3B54"/&gt;&lt;w:rPr&gt;&lt;w:color w:val="2B579A"/&gt;&lt;w:shd w:val="clear" w:color="auto" w:fill="E1DFDD"/&gt;&lt;/w:rPr&gt;&lt;/w:style&gt;&lt;w:style w:type="paragraph" w:styleId="Header"&gt;&lt;w:name w:val="header"/&gt;&lt;w:basedOn w:val="Normal"/&gt;&lt;w:link w:val="HeaderChar"/&gt;&lt;w:uiPriority w:val="13"/&gt;&lt;w:semiHidden/&gt;&lt;w:rsid w:val="00BD3B54"/&gt;&lt;w:pPr&gt;&lt;w:spacing w:after="0"/&gt;&lt;/w:pPr&gt;&lt;/w:style&gt;&lt;w:style w:type="character" w:customStyle="1" w:styleId="HeaderChar"&gt;&lt;w:name w:val="Header Char"/&gt;&lt;w:basedOn w:val="DefaultParagraphFont"/&gt;&lt;w:link w:val="Header"/&gt;&lt;w:uiPriority w:val="13"/&gt;&lt;w:semiHidden/&gt;&lt;w:rsid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w:styleId="Heading1NoNumber"&gt;&lt;w:name w:val="Heading 1 No Number"/&gt;&lt;w:basedOn w:val="Heading1"/&gt;&lt;w:next w:val="Normal"/&gt;&lt;w:uiPriority w:val="1"/&gt;&lt;w:qFormat/&gt;&lt;w:rsid w:val="002860EE"/&gt;&lt;w:pPr&gt;&lt;w:numPr&gt;&lt;w:numId w:val="22"/&gt;&lt;/w:numPr&gt;&lt;/w:pPr&gt;&lt;/w:style&gt;&lt;w:style w:type="paragraph" w:customStyle="1" w:styleId="Heading2NoNumber"&gt;&lt;w:name w:val="Heading 2 No Number"/&gt;&lt;w:basedOn w:val="Heading2"/&gt;&lt;w:next w:val="Normal"/&gt;&lt;w:uiPriority w:val="1"/&gt;&lt;w:qFormat/&gt;&lt;w:rsid w:val="005A4551"/&gt;&lt;w:pPr&gt;&lt;w:numPr&gt;&lt;w:numId w:val="22"/&gt;&lt;/w:numPr&gt;&lt;w:spacing w:before="280"/&gt;&lt;/w:pPr&gt;&lt;/w:style&gt;&lt;w:style w:type="paragraph" w:customStyle="1" w:styleId="Heading3NoNumber"&gt;&lt;w:name w:val="Heading 3 No Number"/&gt;&lt;w:basedOn w:val="Heading3"/&gt;&lt;w:next w:val="Normal"/&gt;&lt;w:uiPriority w:val="1"/&gt;&lt;w:qFormat/&gt;&lt;w:rsid w:val="005A4551"/&gt;&lt;w:pPr&gt;&lt;w:numPr&gt;&lt;w:numId w:val="22"/&gt;&lt;/w:numPr&gt;&lt;/w:pPr&gt;&lt;/w:style&gt;&lt;w:style w:type="paragraph" w:customStyle="1" w:styleId="Heading4NoNumber"&gt;&lt;w:name w:val="Heading 4 No Number"/&gt;&lt;w:basedOn w:val="Heading4"/&gt;&lt;w:next w:val="Normal"/&gt;&lt;w:uiPriority w:val="1"/&gt;&lt;w:rsid w:val="005A4551"/&gt;&lt;w:pPr&gt;&lt;w:numPr&gt;&lt;w:numId w:val="22"/&gt;&lt;/w:numPr&gt;&lt;/w:pPr&gt;&lt;/w:style&gt;&lt;w:style w:type="character" w:customStyle="1" w:styleId="Heading5Char"&gt;&lt;w:name w:val="Heading 5 Char"/&gt;&lt;w:basedOn w:val="DefaultParagraphFont"/&gt;&lt;w:link w:val="Heading5"/&gt;&lt;w:semiHidden/&gt;&lt;w:rsid w:val="001154EC"/&gt;&lt;w:rPr&gt;&lt;w:rFonts w:ascii="Times New Roman" w:eastAsiaTheme="majorEastAsia" w:hAnsi="Times New Roman" w:cs="Times New Roman"/&gt;&lt;w:b/&gt;&lt;w:sz w:val="20"/&gt;&lt;w:szCs w:val="20"/&gt;&lt;w:lang w:eastAsia="en-US"/&gt;&lt;/w:rPr&gt;&lt;/w:style&gt;&lt;w:style w:type="paragraph" w:customStyle="1" w:styleId="Heading5NoNumber"&gt;&lt;w:name w:val="Heading 5 No Number"/&gt;&lt;w:basedOn w:val="Heading5"/&gt;&lt;w:next w:val="Normal"/&gt;&lt;w:uiPriority w:val="1"/&gt;&lt;w:qFormat/&gt;&lt;w:rsid w:val="002329CF"/&gt;&lt;w:pPr&gt;&lt;w:numPr&gt;&lt;w:numId w:val="22"/&gt;&lt;/w:numPr&gt;&lt;w:spacing w:before="320" w:after="30"/&gt;&lt;/w:pPr&gt;&lt;w:rPr&gt;&lt;w:i/&gt;&lt;w:sz w:val="22"/&gt;&lt;/w:rPr&gt;&lt;/w:style&gt;&lt;w:style w:type="paragraph" w:customStyle="1" w:styleId="Heading6NoNumber"&gt;&lt;w:name w:val="Heading 6 No Number"/&gt;&lt;w:basedOn w:val="Heading6"/&gt;&lt;w:next w:val="Normal"/&gt;&lt;w:uiPriority w:val="1"/&gt;&lt;w:qFormat/&gt;&lt;w:rsid w:val="00D8694F"/&gt;&lt;w:pPr&gt;&lt;w:numPr&gt;&lt;w:numId w:val="22"/&gt;&lt;/w:numPr&gt;&lt;w:spacing w:before="320" w:after="30"/&gt;&lt;/w:pPr&gt;&lt;w:rPr&gt;&lt;w:i/&gt;&lt;w:sz w:val="22"/&gt;&lt;/w:rPr&gt;&lt;/w:style&gt;&lt;w:style w:type="character" w:customStyle="1" w:styleId="Heading7Char"&gt;&lt;w:name w:val="Heading 7 Char"/&gt;&lt;w:aliases w:val="Appendix Heading Char"/&gt;&lt;w:basedOn w:val="DefaultParagraphFont"/&gt;&lt;w:link w:val="Heading7"/&gt;&lt;w:uiPriority w:val="10"/&gt;&lt;w:rsid w:val="003E5A90"/&gt;&lt;w:rPr&gt;&lt;w:rFonts w:ascii="Times New Roman" w:eastAsiaTheme="majorEastAsia" w:hAnsi="Times New Roman" w:cs="Times New Roman"/&gt;&lt;w:iCs/&gt;&lt;w:color w:val="E61E28" w:themeColor="accent1"/&gt;&lt;w:sz w:val="44"/&gt;&lt;w:szCs w:val="20"/&gt;&lt;w:lang w:eastAsia="en-US"/&gt;&lt;/w:rPr&gt;&lt;/w:style&gt;&lt;w:style w:type="character" w:customStyle="1" w:styleId="Heading8Char"&gt;&lt;w:name w:val="Heading 8 Char"/&gt;&lt;w:basedOn w:val="DefaultParagraphFont"/&gt;&lt;w:link w:val="Heading8"/&gt;&lt;w:semiHidden/&gt;&lt;w:rsid w:val="001154EC"/&gt;&lt;w:rPr&gt;&lt;w:rFonts w:ascii="Times New Roman" w:eastAsiaTheme="majorEastAsia" w:hAnsi="Times New Roman" w:cs="Times New Roman"/&gt;&lt;w:b/&gt;&lt;w:sz w:val="20"/&gt;&lt;w:szCs w:val="21"/&gt;&lt;w:lang w:eastAsia="en-US"/&gt;&lt;/w:rPr&gt;&lt;/w:style&gt;&lt;w:style w:type="character" w:customStyle="1" w:styleId="Heading9Char"&gt;&lt;w:name w:val="Heading 9 Char"/&gt;&lt;w:basedOn w:val="DefaultParagraphFont"/&gt;&lt;w:link w:val="Heading9"/&gt;&lt;w:semiHidden/&gt;&lt;w:rsid w:val="001154EC"/&gt;&lt;w:rPr&gt;&lt;w:rFonts w:ascii="Times New Roman" w:eastAsiaTheme="majorEastAsia" w:hAnsi="Times New Roman" w:cs="Times New Roman"/&gt;&lt;w:b/&gt;&lt;w:iCs/&gt;&lt;w:sz w:val="20"/&gt;&lt;w:szCs w:val="21"/&gt;&lt;w:lang w:eastAsia="en-US"/&gt;&lt;/w:rPr&gt;&lt;/w:style&gt;&lt;w:style w:type="character" w:styleId="HTMLAcronym"&gt;&lt;w:name w:val="HTML Acronym"/&gt;&lt;w:basedOn w:val="DefaultParagraphFont"/&gt;&lt;w:uiPriority w:val="99"/&gt;&lt;w:semiHidden/&gt;&lt;w:rsid w:val="00BD3B54"/&gt;&lt;/w:style&gt;&lt;w:style w:type="paragraph" w:styleId="HTMLAddress"&gt;&lt;w:name w:val="HTML Address"/&gt;&lt;w:basedOn w:val="Normal"/&gt;&lt;w:link w:val="HTMLAddressChar"/&gt;&lt;w:uiPriority w:val="99"/&gt;&lt;w:semiHidden/&gt;&lt;w:rsid w:val="00BD3B54"/&gt;&lt;w:rPr&gt;&lt;w:i/&gt;&lt;w:iCs/&gt;&lt;/w:rPr&gt;&lt;/w:style&gt;&lt;w:style w:type="character" w:customStyle="1" w:styleId="HTMLAddressChar"&gt;&lt;w:name w:val="HTML Address Char"/&gt;&lt;w:basedOn w:val="DefaultParagraphFont"/&gt;&lt;w:link w:val="HTMLAddress"/&gt;&lt;w:uiPriority w:val="99"/&gt;&lt;w:semiHidden/&gt;&lt;w:rsid w:val="00BD3B54"/&gt;&lt;w:rPr&gt;&lt;w:rFonts w:ascii="Times New Roman" w:eastAsiaTheme="minorHAnsi" w:hAnsi="Times New Roman"/&gt;&lt;w:i/&gt;&lt;w:iCs/&gt;&lt;w:lang w:eastAsia="en-US"/&gt;&lt;/w:rPr&gt;&lt;/w:style&gt;&lt;w:style w:type="character" w:styleId="HTMLCite"&gt;&lt;w:name w:val="HTML Cite"/&gt;&lt;w:basedOn w:val="DefaultParagraphFont"/&gt;&lt;w:uiPriority w:val="99"/&gt;&lt;w:semiHidden/&gt;&lt;w:rsid w:val="00BD3B54"/&gt;&lt;w:rPr&gt;&lt;w:i/&gt;&lt;w:iCs/&gt;&lt;/w:rPr&gt;&lt;/w:style&gt;&lt;w:style w:type="character" w:styleId="HTMLCode"&gt;&lt;w:name w:val="HTML Code"/&gt;&lt;w:basedOn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w:type="character" w:styleId="HTMLDefinition"&gt;&lt;w:name w:val="HTML Definition"/&gt;&lt;w:basedOn w:val="DefaultParagraphFont"/&gt;&lt;w:uiPriority w:val="99"/&gt;&lt;w:semiHidden/&gt;&lt;w:rsid w:val="00BD3B54"/&gt;&lt;w:rPr&gt;&lt;w:i/&gt;&lt;w:iCs/&gt;&lt;/w:rPr&gt;&lt;/w:style&gt;&lt;w:style w:type="character" w:styleId="HTMLKeyboard"&gt;&lt;w:name w:val="HTML Keyboard"/&gt;&lt;w:basedOn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w:type="paragraph" w:styleId="HTMLPreformatted"&gt;&lt;w:name w:val="HTML Preformatted"/&gt;&lt;w:basedOn w:val="Normal"/&gt;&lt;w:link w:val="HTMLPreformattedChar"/&gt;&lt;w:uiPriority w:val="99"/&gt;&lt;w:semiHidden/&gt;&lt;w:rsid w:val="00BD3B54"/&gt;&lt;w:rPr&gt;&lt;w:rFonts w:cs="Arial"/&gt;&lt;/w:rPr&gt;&lt;/w:style&gt;&lt;w:style w:type="character" w:customStyle="1" w:styleId="HTMLPreformattedChar"&gt;&lt;w:name w:val="HTML Preformatted Char"/&gt;&lt;w:basedOn w:val="DefaultParagraphFont"/&gt;&lt;w:link w:val="HTMLPreformatted"/&gt;&lt;w:uiPriority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w:type="character" w:styleId="HTMLSample"&gt;&lt;w:name w:val="HTML Sample"/&gt;&lt;w:basedOn w:val="DefaultParagraphFont"/&gt;&lt;w:uiPriority w:val="99"/&gt;&lt;w:semiHidden/&gt;&lt;w:rsid w:val="00BD3B54"/&gt;&lt;w:rPr&gt;&lt;w:rFonts w:ascii="Times New Roman" w:hAnsi="Times New Roman" w:cs="Times New Roman"/&gt;&lt;w:sz w:val="24"/&gt;&lt;w:szCs w:val="24"/&gt;&lt;/w:rPr&gt;&lt;/w:style&gt;&lt;w:style w:type="character" w:styleId="HTMLTypewriter"&gt;&lt;w:name w:val="HTML Typewriter"/&gt;&lt;w:basedOn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w:type="character" w:styleId="HTMLVariable"&gt;&lt;w:name w:val="HTML Variable"/&gt;&lt;w:basedOn w:val="DefaultParagraphFont"/&gt;&lt;w:uiPriority w:val="99"/&gt;&lt;w:semiHidden/&gt;&lt;w:rsid w:val="00BD3B54"/&gt;&lt;w:rPr&gt;&lt;w:i/&gt;&lt;w:iCs/&gt;&lt;/w:rPr&gt;&lt;/w:style&gt;&lt;w:style w:type="character" w:styleId="Hyperlink"&gt;&lt;w:name w:val="Hyperlink"/&gt;&lt;w:basedOn w:val="DefaultParagraphFont"/&gt;&lt;w:uiPriority w:val="99"/&gt;&lt;w:unhideWhenUsed/&gt;&lt;w:rsid w:val="00BD3B54"/&gt;&lt;w:rPr&gt;&lt;w:color w:val="auto"/&gt;&lt;w:u w:val="single"/&gt;&lt;/w:rPr&gt;&lt;/w:style&gt;&lt;w:style w:type="paragraph" w:styleId="Index1"&gt;&lt;w:name w:val="index 1"/&gt;&lt;w:basedOn w:val="Normal"/&gt;&lt;w:next w:val="Normal"/&gt;&lt;w:autoRedefine/&gt;&lt;w:uiPriority w:val="99"/&gt;&lt;w:semiHidden/&gt;&lt;w:rsid w:val="00BD3B54"/&gt;&lt;w:pPr&gt;&lt;w:ind w:left="200" w:hanging="200"/&gt;&lt;/w:pPr&gt;&lt;/w:style&gt;&lt;w:style w:type="paragraph" w:styleId="Index2"&gt;&lt;w:name w:val="index 2"/&gt;&lt;w:basedOn w:val="Normal"/&gt;&lt;w:next w:val="Normal"/&gt;&lt;w:autoRedefine/&gt;&lt;w:uiPriority w:val="99"/&gt;&lt;w:semiHidden/&gt;&lt;w:rsid w:val="00BD3B54"/&gt;&lt;w:pPr&gt;&lt;w:ind w:left="400" w:hanging="200"/&gt;&lt;/w:pPr&gt;&lt;/w:style&gt;&lt;w:style w:type="paragraph" w:styleId="Index3"&gt;&lt;w:name w:val="index 3"/&gt;&lt;w:basedOn w:val="Normal"/&gt;&lt;w:next w:val="Normal"/&gt;&lt;w:autoRedefine/&gt;&lt;w:uiPriority w:val="99"/&gt;&lt;w:semiHidden/&gt;&lt;w:rsid w:val="00BD3B54"/&gt;&lt;w:pPr&gt;&lt;w:ind w:left="600" w:hanging="200"/&gt;&lt;/w:pPr&gt;&lt;/w:style&gt;&lt;w:style w:type="paragraph" w:styleId="Index4"&gt;&lt;w:name w:val="index 4"/&gt;&lt;w:basedOn w:val="Normal"/&gt;&lt;w:next w:val="Normal"/&gt;&lt;w:autoRedefine/&gt;&lt;w:uiPriority w:val="99"/&gt;&lt;w:semiHidden/&gt;&lt;w:rsid w:val="00BD3B54"/&gt;&lt;w:pPr&gt;&lt;w:ind w:left="800" w:hanging="200"/&gt;&lt;/w:pPr&gt;&lt;/w:style&gt;&lt;w:style w:type="paragraph" w:styleId="Index5"&gt;&lt;w:name w:val="index 5"/&gt;&lt;w:basedOn w:val="Normal"/&gt;&lt;w:next w:val="Normal"/&gt;&lt;w:autoRedefine/&gt;&lt;w:uiPriority w:val="99"/&gt;&lt;w:semiHidden/&gt;&lt;w:rsid w:val="00BD3B54"/&gt;&lt;w:pPr&gt;&lt;w:ind w:left="1000" w:hanging="200"/&gt;&lt;/w:pPr&gt;&lt;/w:style&gt;&lt;w:style w:type="paragraph" w:styleId="Index6"&gt;&lt;w:name w:val="index 6"/&gt;&lt;w:basedOn w:val="Normal"/&gt;&lt;w:next w:val="Normal"/&gt;&lt;w:autoRedefine/&gt;&lt;w:uiPriority w:val="99"/&gt;&lt;w:semiHidden/&gt;&lt;w:rsid w:val="00BD3B54"/&gt;&lt;w:pPr&gt;&lt;w:ind w:left="1200" w:hanging="200"/&gt;&lt;/w:pPr&gt;&lt;/w:style&gt;&lt;w:style w:type="paragraph" w:styleId="Index7"&gt;&lt;w:name w:val="index 7"/&gt;&lt;w:basedOn w:val="Normal"/&gt;&lt;w:next w:val="Normal"/&gt;&lt;w:autoRedefine/&gt;&lt;w:uiPriority w:val="99"/&gt;&lt;w:semiHidden/&gt;&lt;w:rsid w:val="00BD3B54"/&gt;&lt;w:pPr&gt;&lt;w:ind w:left="1400" w:hanging="200"/&gt;&lt;/w:pPr&gt;&lt;/w:style&gt;&lt;w:style w:type="paragraph" w:styleId="Index8"&gt;&lt;w:name w:val="index 8"/&gt;&lt;w:basedOn w:val="Normal"/&gt;&lt;w:next w:val="Normal"/&gt;&lt;w:autoRedefine/&gt;&lt;w:uiPriority w:val="99"/&gt;&lt;w:semiHidden/&gt;&lt;w:rsid w:val="00BD3B54"/&gt;&lt;w:pPr&gt;&lt;w:ind w:left="1600" w:hanging="200"/&gt;&lt;/w:pPr&gt;&lt;/w:style&gt;&lt;w:style w:type="paragraph" w:styleId="Index9"&gt;&lt;w:name w:val="index 9"/&gt;&lt;w:basedOn w:val="Normal"/&gt;&lt;w:next w:val="Normal"/&gt;&lt;w:autoRedefine/&gt;&lt;w:uiPriority w:val="99"/&gt;&lt;w:semiHidden/&gt;&lt;w:rsid w:val="00BD3B54"/&gt;&lt;w:pPr&gt;&lt;w:ind w:left="1800" w:hanging="200"/&gt;&lt;/w:pPr&gt;&lt;/w:style&gt;&lt;w:style w:type="paragraph" w:styleId="IndexHeading"&gt;&lt;w:name w:val="index heading"/&gt;&lt;w:basedOn w:val="Normal"/&gt;&lt;w:next w:val="Index1"/&gt;&lt;w:uiPriority w:val="99"/&gt;&lt;w:semiHidden/&gt;&lt;w:rsid w:val="00BD3B54"/&gt;&lt;w:rPr&gt;&lt;w:rFonts w:eastAsiaTheme="majorEastAsia" w:cs="Arial"/&gt;&lt;w:b/&gt;&lt;w:bCs/&gt;&lt;/w:rPr&gt;&lt;/w:style&gt;&lt;w:style w:type="character" w:styleId="IntenseEmphasis"&gt;&lt;w:name w:val="Intense Emphasis"/&gt;&lt;w:basedOn w:val="DefaultParagraphFont"/&gt;&lt;w:uiPriority w:val="99"/&gt;&lt;w:semiHidden/&gt;&lt;w:qFormat/&gt;&lt;w:rsid w:val="00BD3B54"/&gt;&lt;w:rPr&gt;&lt;w:i/&gt;&lt;w:iCs/&gt;&lt;w:color w:val="E61E28" w:themeColor="accent1"/&gt;&lt;/w:rPr&gt;&lt;/w:style&gt;&lt;w:style w:type="paragraph" w:styleId="IntenseQuote"&gt;&lt;w:name w:val="Intense Quote"/&gt;&lt;w:basedOn w:val="Normal"/&gt;&lt;w:next w:val="Normal"/&gt;&lt;w:link w:val="IntenseQuoteChar"/&gt;&lt;w:uiPriority w:val="99"/&gt;&lt;w:semiHidden/&gt;&lt;w:qFormat/&gt;&lt;w:rsid w:val="00BD3B54"/&gt;&lt;w:pPr&gt;&lt;w:pBdr&gt;&lt;w:top w:val="single" w:sz="4" w:space="10" w:color="E61E28" w:themeColor="accent1"/&gt;&lt;w:bottom w:val="single" w:sz="4" w:space="10" w:color="E61E28" w:themeColor="accent1"/&gt;&lt;/w:pBdr&gt;&lt;w:spacing w:before="360" w:after="360"/&gt;&lt;w:ind w:left="864" w:right="864"/&gt;&lt;w:jc w:val="center"/&gt;&lt;/w:pPr&gt;&lt;w:rPr&gt;&lt;w:i/&gt;&lt;w:iCs/&gt;&lt;w:color w:val="E61E28" w:themeColor="accent1"/&gt;&lt;/w:rPr&gt;&lt;/w:style&gt;&lt;w:style w:type="character" w:customStyle="1" w:styleId="IntenseQuoteChar"&gt;&lt;w:name w:val="Intense Quote Char"/&gt;&lt;w:basedOn w:val="DefaultParagraphFont"/&gt;&lt;w:link w:val="IntenseQuote"/&gt;&lt;w:uiPriority w:val="99"/&gt;&lt;w:semiHidden/&gt;&lt;w:rsid w:val="00BD3B54"/&gt;&lt;w:rPr&gt;&lt;w:rFonts w:ascii="Times New Roman" w:eastAsiaTheme="minorHAnsi" w:hAnsi="Times New Roman"/&gt;&lt;w:i/&gt;&lt;w:iCs/&gt;&lt;w:color w:val="E61E28" w:themeColor="accent1"/&gt;&lt;w:lang w:eastAsia="en-US"/&gt;&lt;/w:rPr&gt;&lt;/w:style&gt;&lt;w:style w:type="character" w:styleId="IntenseReference"&gt;&lt;w:name w:val="Intense Reference"/&gt;&lt;w:basedOn w:val="DefaultParagraphFont"/&gt;&lt;w:uiPriority w:val="99"/&gt;&lt;w:semiHidden/&gt;&lt;w:qFormat/&gt;&lt;w:rsid w:val="00BD3B54"/&gt;&lt;w:rPr&gt;&lt;w:b/&gt;&lt;w:bCs/&gt;&lt;w:smallCaps/&gt;&lt;w:color w:val="E61E28" w:themeColor="accent1"/&gt;&lt;w:spacing w:val="5"/&gt;&lt;/w:rPr&gt;&lt;/w:style&gt;&lt;w:style w:type="paragraph" w:customStyle="1" w:styleId="IntroText"&gt;&lt;w:name w:val="Intro Text"/&gt;&lt;w:basedOn w:val="Normal"/&gt;&lt;w:next w:val="Normal"/&gt;&lt;w:uiPriority w:val="12"/&gt;&lt;w:semiHidden/&gt;&lt;w:rsid w:val="00BD3B54"/&gt;&lt;w:pPr&gt;&lt;w:spacing w:line="280" w:lineRule="atLeast"/&gt;&lt;/w:pPr&gt;&lt;w:rPr&gt;&lt;w:sz w:val="28"/&gt;&lt;/w:rPr&gt;&lt;/w:style&gt;&lt;w:style w:type="table" w:styleId="LightGrid"&gt;&lt;w:name w:val="Light Grid"/&gt;&lt;w:basedOn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w:val="single" w:sz="8" w:space="0" w:color="2C2C2D" w:themeColor="text1"/&gt;&lt;w:insideV w:val="single" w:sz="8" w:space="0" w:color="2C2C2D" w:themeColor="text1"/&gt;&lt;/w:tblBorders&gt;&lt;/w:tblPr&gt;&lt;w:tblStylePr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w:color="2C2C2D" w:themeColor="text1"/&gt;&lt;w:left w:val="single" w:sz="8" w:space="0" w:color="2C2C2D" w:themeColor="text1"/&gt;&lt;w:bottom w:val="single" w:sz="18" w:space="0" w:color="2C2C2D" w:themeColor="text1"/&gt;&lt;w:right w:val="single" w:sz="8" w:space="0" w:color="2C2C2D" w:themeColor="text1"/&gt;&lt;w:insideH w:val="nil"/&gt;&lt;w:insideV w:val="single" w:sz="8" w:space="0" w:color="2C2C2D" w:themeColor="text1"/&gt;&lt;/w:tcBorders&gt;&lt;/w:tcPr&gt;&lt;/w:tblStylePr&gt;&lt;w:tblStylePr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w:val="nil"/&gt;&lt;w:insideV w:val="single" w:sz="8" w:space="0" w:color="2C2C2D" w:themeColor="text1"/&gt;&lt;/w:tcBorders&gt;&lt;/w:tcPr&gt;&lt;/w:tblStylePr&gt;&lt;w:tblStylePr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w:type="band1Vert"&gt;&lt;w:tblPr/&gt;&lt;w:tcPr&gt;&lt;w:tcBorders&gt;&lt;w:top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w:themeColor="text1"/&gt;&lt;/w:tcBorders&gt;&lt;w:shd w:val="clear" w:color="auto" w:fill="CACACB" w:themeFill="text1" w:themeFillTint="3F"/&gt;&lt;/w:tcPr&gt;&lt;/w:tblStylePr&gt;&lt;w:tblStylePr w:type="band1Horz"&gt;&lt;w:tblPr/&gt;&lt;w:tcPr&gt;&lt;w:tcBorders&gt;&lt;w:top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w:themeColor="text1"/&gt;&lt;w:insideV w:val="single" w:sz="8" w:space="0" w:color="2C2C2D" w:themeColor="text1"/&gt;&lt;/w:tcBorders&gt;&lt;w:shd w:val="clear" w:color="auto" w:fill="CACACB" w:themeFill="text1" w:themeFillTint="3F"/&gt;&lt;/w:tcPr&gt;&lt;/w:tblStylePr&gt;&lt;w:tblStylePr w:type="band2Horz"&gt;&lt;w:tblPr/&gt;&lt;w:tcPr&gt;&lt;w:tcBorders&gt;&lt;w:top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w:themeColor="text1"/&gt;&lt;w:insideV w:val="single" w:sz="8" w:space="0" w:color="2C2C2D" w:themeColor="text1"/&gt;&lt;/w:tcBorders&gt;&lt;/w:tcPr&gt;&lt;/w:tblStylePr&gt;&lt;/w:style&gt;&lt;w:style w:type="table" w:styleId="LightGrid-Accent1"&gt;&lt;w:name w:val="Light Grid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w:val="single" w:sz="8" w:space="0" w:color="E61E28" w:themeColor="accent1"/&gt;&lt;w:insideV w:val="single" w:sz="8" w:space="0" w:color="E61E28" w:themeColor="accent1"/&gt;&lt;/w:tblBorders&gt;&lt;/w:tblPr&gt;&lt;w:tblStylePr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w:color="E61E28" w:themeColor="accent1"/&gt;&lt;w:left w:val="single" w:sz="8" w:space="0" w:color="E61E28" w:themeColor="accent1"/&gt;&lt;w:bottom w:val="single" w:sz="18" w:space="0" w:color="E61E28" w:themeColor="accent1"/&gt;&lt;w:right w:val="single" w:sz="8" w:space="0" w:color="E61E28" w:themeColor="accent1"/&gt;&lt;w:insideH w:val="nil"/&gt;&lt;w:insideV w:val="single" w:sz="8" w:space="0" w:color="E61E28" w:themeColor="accent1"/&gt;&lt;/w:tcBorders&gt;&lt;/w:tcPr&gt;&lt;/w:tblStylePr&gt;&lt;w:tblStylePr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w:val="nil"/&gt;&lt;w:insideV w:val="single" w:sz="8" w:space="0" w:color="E61E28" w:themeColor="accent1"/&gt;&lt;/w:tcBorders&gt;&lt;/w:tcPr&gt;&lt;/w:tblStylePr&gt;&lt;w:tblStylePr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w:type="band1Vert"&gt;&lt;w:tblPr/&gt;&lt;w:tcPr&gt;&lt;w:tcBorders&gt;&lt;w:top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w:themeColor="accent1"/&gt;&lt;/w:tcBorders&gt;&lt;w:shd w:val="clear" w:color="auto" w:fill="F8C7C9" w:themeFill="accent1" w:themeFillTint="3F"/&gt;&lt;/w:tcPr&gt;&lt;/w:tblStylePr&gt;&lt;w:tblStylePr w:type="band1Horz"&gt;&lt;w:tblPr/&gt;&lt;w:tcPr&gt;&lt;w:tcBorders&gt;&lt;w:top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w:themeColor="accent1"/&gt;&lt;w:insideV w:val="single" w:sz="8" w:space="0" w:color="E61E28" w:themeColor="accent1"/&gt;&lt;/w:tcBorders&gt;&lt;w:shd w:val="clear" w:color="auto" w:fill="F8C7C9" w:themeFill="accent1" w:themeFillTint="3F"/&gt;&lt;/w:tcPr&gt;&lt;/w:tblStylePr&gt;&lt;w:tblStylePr w:type="band2Horz"&gt;&lt;w:tblPr/&gt;&lt;w:tcPr&gt;&lt;w:tcBorders&gt;&lt;w:top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w:themeColor="accent1"/&gt;&lt;w:insideV w:val="single" w:sz="8" w:space="0" w:color="E61E28" w:themeColor="accent1"/&gt;&lt;/w:tcBorders&gt;&lt;/w:tcPr&gt;&lt;/w:tblStylePr&gt;&lt;/w:style&gt;&lt;w:style w:type="table" w:styleId="LightGrid-Accent2"&gt;&lt;w:name w:val="Light Grid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w:val="single" w:sz="8" w:space="0" w:color="88438B" w:themeColor="accent2"/&gt;&lt;w:insideV w:val="single" w:sz="8" w:space="0" w:color="88438B" w:themeColor="accent2"/&gt;&lt;/w:tblBorders&gt;&lt;/w:tblPr&gt;&lt;w:tblStylePr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w:color="88438B" w:themeColor="accent2"/&gt;&lt;w:left w:val="single" w:sz="8" w:space="0" w:color="88438B" w:themeColor="accent2"/&gt;&lt;w:bottom w:val="single" w:sz="18" w:space="0" w:color="88438B" w:themeColor="accent2"/&gt;&lt;w:right w:val="single" w:sz="8" w:space="0" w:color="88438B" w:themeColor="accent2"/&gt;&lt;w:insideH w:val="nil"/&gt;&lt;w:insideV w:val="single" w:sz="8" w:space="0" w:color="88438B" w:themeColor="accent2"/&gt;&lt;/w:tcBorders&gt;&lt;/w:tcPr&gt;&lt;/w:tblStylePr&gt;&lt;w:tblStylePr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w:val="nil"/&gt;&lt;w:insideV w:val="single" w:sz="8" w:space="0" w:color="88438B" w:themeColor="accent2"/&gt;&lt;/w:tcBorders&gt;&lt;/w:tcPr&gt;&lt;/w:tblStylePr&gt;&lt;w:tblStylePr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w:type="band1Vert"&gt;&lt;w:tblPr/&gt;&lt;w:tcPr&gt;&lt;w:tcBorders&gt;&lt;w:top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w:themeColor="accent2"/&gt;&lt;/w:tcBorders&gt;&lt;w:shd w:val="clear" w:color="auto" w:fill="E5CCE6" w:themeFill="accent2" w:themeFillTint="3F"/&gt;&lt;/w:tcPr&gt;&lt;/w:tblStylePr&gt;&lt;w:tblStylePr w:type="band1Horz"&gt;&lt;w:tblPr/&gt;&lt;w:tcPr&gt;&lt;w:tcBorders&gt;&lt;w:top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w:themeColor="accent2"/&gt;&lt;w:insideV w:val="single" w:sz="8" w:space="0" w:color="88438B" w:themeColor="accent2"/&gt;&lt;/w:tcBorders&gt;&lt;w:shd w:val="clear" w:color="auto" w:fill="E5CCE6" w:themeFill="accent2" w:themeFillTint="3F"/&gt;&lt;/w:tcPr&gt;&lt;/w:tblStylePr&gt;&lt;w:tblStylePr w:type="band2Horz"&gt;&lt;w:tblPr/&gt;&lt;w:tcPr&gt;&lt;w:tcBorders&gt;&lt;w:top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w:themeColor="accent2"/&gt;&lt;w:insideV w:val="single" w:sz="8" w:space="0" w:color="88438B" w:themeColor="accent2"/&gt;&lt;/w:tcBorders&gt;&lt;/w:tcPr&gt;&lt;/w:tblStylePr&gt;&lt;/w:style&gt;&lt;w:style w:type="table" w:styleId="LightGrid-Accent3"&gt;&lt;w:name w:val="Light Grid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w:val="single" w:sz="8" w:space="0" w:color="054CA1" w:themeColor="accent3"/&gt;&lt;w:insideV w:val="single" w:sz="8" w:space="0" w:color="054CA1" w:themeColor="accent3"/&gt;&lt;/w:tblBorders&gt;&lt;/w:tblPr&gt;&lt;w:tblStylePr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w:color="054CA1" w:themeColor="accent3"/&gt;&lt;w:left w:val="single" w:sz="8" w:space="0" w:color="054CA1" w:themeColor="accent3"/&gt;&lt;w:bottom w:val="single" w:sz="18" w:space="0" w:color="054CA1" w:themeColor="accent3"/&gt;&lt;w:right w:val="single" w:sz="8" w:space="0" w:color="054CA1" w:themeColor="accent3"/&gt;&lt;w:insideH w:val="nil"/&gt;&lt;w:insideV w:val="single" w:sz="8" w:space="0" w:color="054CA1" w:themeColor="accent3"/&gt;&lt;/w:tcBorders&gt;&lt;/w:tcPr&gt;&lt;/w:tblStylePr&gt;&lt;w:tblStylePr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w:val="nil"/&gt;&lt;w:insideV w:val="single" w:sz="8" w:space="0" w:color="054CA1" w:themeColor="accent3"/&gt;&lt;/w:tcBorders&gt;&lt;/w:tcPr&gt;&lt;/w:tblStylePr&gt;&lt;w:tblStylePr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w:type="band1Vert"&gt;&lt;w:tblPr/&gt;&lt;w:tcPr&gt;&lt;w:tcBorders&gt;&lt;w:top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w:themeColor="accent3"/&gt;&lt;/w:tcBorders&gt;&lt;w:shd w:val="clear" w:color="auto" w:fill="ACD0FC" w:themeFill="accent3" w:themeFillTint="3F"/&gt;&lt;/w:tcPr&gt;&lt;/w:tblStylePr&gt;&lt;w:tblStylePr w:type="band1Horz"&gt;&lt;w:tblPr/&gt;&lt;w:tcPr&gt;&lt;w:tcBorders&gt;&lt;w:top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w:themeColor="accent3"/&gt;&lt;w:insideV w:val="single" w:sz="8" w:space="0" w:color="054CA1" w:themeColor="accent3"/&gt;&lt;/w:tcBorders&gt;&lt;w:shd w:val="clear" w:color="auto" w:fill="ACD0FC" w:themeFill="accent3" w:themeFillTint="3F"/&gt;&lt;/w:tcPr&gt;&lt;/w:tblStylePr&gt;&lt;w:tblStylePr w:type="band2Horz"&gt;&lt;w:tblPr/&gt;&lt;w:tcPr&gt;&lt;w:tcBorders&gt;&lt;w:top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w:themeColor="accent3"/&gt;&lt;w:insideV w:val="single" w:sz="8" w:space="0" w:color="054CA1" w:themeColor="accent3"/&gt;&lt;/w:tcBorders&gt;&lt;/w:tcPr&gt;&lt;/w:tblStylePr&gt;&lt;/w:style&gt;&lt;w:style w:type="table" w:styleId="LightGrid-Accent4"&gt;&lt;w:name w:val="Light Grid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w:val="single" w:sz="8" w:space="0" w:color="4D9EA9" w:themeColor="accent4"/&gt;&lt;w:insideV w:val="single" w:sz="8" w:space="0" w:color="4D9EA9" w:themeColor="accent4"/&gt;&lt;/w:tblBorders&gt;&lt;/w:tblPr&gt;&lt;w:tblStylePr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w:color="4D9EA9" w:themeColor="accent4"/&gt;&lt;w:left w:val="single" w:sz="8" w:space="0" w:color="4D9EA9" w:themeColor="accent4"/&gt;&lt;w:bottom w:val="single" w:sz="18" w:space="0" w:color="4D9EA9" w:themeColor="accent4"/&gt;&lt;w:right w:val="single" w:sz="8" w:space="0" w:color="4D9EA9" w:themeColor="accent4"/&gt;&lt;w:insideH w:val="nil"/&gt;&lt;w:insideV w:val="single" w:sz="8" w:space="0" w:color="4D9EA9" w:themeColor="accent4"/&gt;&lt;/w:tcBorders&gt;&lt;/w:tcPr&gt;&lt;/w:tblStylePr&gt;&lt;w:tblStylePr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w:val="nil"/&gt;&lt;w:insideV w:val="single" w:sz="8" w:space="0" w:color="4D9EA9" w:themeColor="accent4"/&gt;&lt;/w:tcBorders&gt;&lt;/w:tcPr&gt;&lt;/w:tblStylePr&gt;&lt;w:tblStylePr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w:type="band1Vert"&gt;&lt;w:tblPr/&gt;&lt;w:tcPr&gt;&lt;w:tcBorders&gt;&lt;w:top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w:themeColor="accent4"/&gt;&lt;/w:tcBorders&gt;&lt;w:shd w:val="clear" w:color="auto" w:fill="D2E7EA" w:themeFill="accent4" w:themeFillTint="3F"/&gt;&lt;/w:tcPr&gt;&lt;/w:tblStylePr&gt;&lt;w:tblStylePr w:type="band1Horz"&gt;&lt;w:tblPr/&gt;&lt;w:tcPr&gt;&lt;w:tcBorders&gt;&lt;w:top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w:themeColor="accent4"/&gt;&lt;w:insideV w:val="single" w:sz="8" w:space="0" w:color="4D9EA9" w:themeColor="accent4"/&gt;&lt;/w:tcBorders&gt;&lt;w:shd w:val="clear" w:color="auto" w:fill="D2E7EA" w:themeFill="accent4" w:themeFillTint="3F"/&gt;&lt;/w:tcPr&gt;&lt;/w:tblStylePr&gt;&lt;w:tblStylePr w:type="band2Horz"&gt;&lt;w:tblPr/&gt;&lt;w:tcPr&gt;&lt;w:tcBorders&gt;&lt;w:top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w:themeColor="accent4"/&gt;&lt;w:insideV w:val="single" w:sz="8" w:space="0" w:color="4D9EA9" w:themeColor="accent4"/&gt;&lt;/w:tcBorders&gt;&lt;/w:tcPr&gt;&lt;/w:tblStylePr&gt;&lt;/w:style&gt;&lt;w:style w:type="table" w:styleId="LightGrid-Accent5"&gt;&lt;w:name w:val="Light Grid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w:val="single" w:sz="8" w:space="0" w:color="D6488E" w:themeColor="accent5"/&gt;&lt;w:insideV w:val="single" w:sz="8" w:space="0" w:color="D6488E" w:themeColor="accent5"/&gt;&lt;/w:tblBorders&gt;&lt;/w:tblPr&gt;&lt;w:tblStylePr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w:color="D6488E" w:themeColor="accent5"/&gt;&lt;w:left w:val="single" w:sz="8" w:space="0" w:color="D6488E" w:themeColor="accent5"/&gt;&lt;w:bottom w:val="single" w:sz="18" w:space="0" w:color="D6488E" w:themeColor="accent5"/&gt;&lt;w:right w:val="single" w:sz="8" w:space="0" w:color="D6488E" w:themeColor="accent5"/&gt;&lt;w:insideH w:val="nil"/&gt;&lt;w:insideV w:val="single" w:sz="8" w:space="0" w:color="D6488E" w:themeColor="accent5"/&gt;&lt;/w:tcBorders&gt;&lt;/w:tcPr&gt;&lt;/w:tblStylePr&gt;&lt;w:tblStylePr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w:val="nil"/&gt;&lt;w:insideV w:val="single" w:sz="8" w:space="0" w:color="D6488E" w:themeColor="accent5"/&gt;&lt;/w:tcBorders&gt;&lt;/w:tcPr&gt;&lt;/w:tblStylePr&gt;&lt;w:tblStylePr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w:type="band1Vert"&gt;&lt;w:tblPr/&gt;&lt;w:tcPr&gt;&lt;w:tcBorders&gt;&lt;w:top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w:themeColor="accent5"/&gt;&lt;/w:tcBorders&gt;&lt;w:shd w:val="clear" w:color="auto" w:fill="F4D1E2" w:themeFill="accent5" w:themeFillTint="3F"/&gt;&lt;/w:tcPr&gt;&lt;/w:tblStylePr&gt;&lt;w:tblStylePr w:type="band1Horz"&gt;&lt;w:tblPr/&gt;&lt;w:tcPr&gt;&lt;w:tcBorders&gt;&lt;w:top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w:themeColor="accent5"/&gt;&lt;w:insideV w:val="single" w:sz="8" w:space="0" w:color="D6488E" w:themeColor="accent5"/&gt;&lt;/w:tcBorders&gt;&lt;w:shd w:val="clear" w:color="auto" w:fill="F4D1E2" w:themeFill="accent5" w:themeFillTint="3F"/&gt;&lt;/w:tcPr&gt;&lt;/w:tblStylePr&gt;&lt;w:tblStylePr w:type="band2Horz"&gt;&lt;w:tblPr/&gt;&lt;w:tcPr&gt;&lt;w:tcBorders&gt;&lt;w:top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w:themeColor="accent5"/&gt;&lt;w:insideV w:val="single" w:sz="8" w:space="0" w:color="D6488E" w:themeColor="accent5"/&gt;&lt;/w:tcBorders&gt;&lt;/w:tcPr&gt;&lt;/w:tblStylePr&gt;&lt;/w:style&gt;&lt;w:style w:type="table" w:styleId="LightGrid-Accent6"&gt;&lt;w:name w:val="Light Grid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w:val="single" w:sz="8" w:space="0" w:color="428B35" w:themeColor="accent6"/&gt;&lt;w:insideV w:val="single" w:sz="8" w:space="0" w:color="428B35" w:themeColor="accent6"/&gt;&lt;/w:tblBorders&gt;&lt;/w:tblPr&gt;&lt;w:tblStylePr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w:color="428B35" w:themeColor="accent6"/&gt;&lt;w:left w:val="single" w:sz="8" w:space="0" w:color="428B35" w:themeColor="accent6"/&gt;&lt;w:bottom w:val="single" w:sz="18" w:space="0" w:color="428B35" w:themeColor="accent6"/&gt;&lt;w:right w:val="single" w:sz="8" w:space="0" w:color="428B35" w:themeColor="accent6"/&gt;&lt;w:insideH w:val="nil"/&gt;&lt;w:insideV w:val="single" w:sz="8" w:space="0" w:color="428B35" w:themeColor="accent6"/&gt;&lt;/w:tcBorders&gt;&lt;/w:tcPr&gt;&lt;/w:tblStylePr&gt;&lt;w:tblStylePr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w:val="nil"/&gt;&lt;w:insideV w:val="single" w:sz="8" w:space="0" w:color="428B35" w:themeColor="accent6"/&gt;&lt;/w:tcBorders&gt;&lt;/w:tcPr&gt;&lt;/w:tblStylePr&gt;&lt;w:tblStylePr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w:type="band1Vert"&gt;&lt;w:tblPr/&gt;&lt;w:tcPr&gt;&lt;w:tcBorders&gt;&lt;w:top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w:themeColor="accent6"/&gt;&lt;/w:tcBorders&gt;&lt;w:shd w:val="clear" w:color="auto" w:fill="CBE9C6" w:themeFill="accent6" w:themeFillTint="3F"/&gt;&lt;/w:tcPr&gt;&lt;/w:tblStylePr&gt;&lt;w:tblStylePr w:type="band1Horz"&gt;&lt;w:tblPr/&gt;&lt;w:tcPr&gt;&lt;w:tcBorders&gt;&lt;w:top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w:themeColor="accent6"/&gt;&lt;w:insideV w:val="single" w:sz="8" w:space="0" w:color="428B35" w:themeColor="accent6"/&gt;&lt;/w:tcBorders&gt;&lt;w:shd w:val="clear" w:color="auto" w:fill="CBE9C6" w:themeFill="accent6" w:themeFillTint="3F"/&gt;&lt;/w:tcPr&gt;&lt;/w:tblStylePr&gt;&lt;w:tblStylePr w:type="band2Horz"&gt;&lt;w:tblPr/&gt;&lt;w:tcPr&gt;&lt;w:tcBorders&gt;&lt;w:top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w:themeColor="accent6"/&gt;&lt;w:insideV w:val="single" w:sz="8" w:space="0" w:color="428B35" w:themeColor="accent6"/&gt;&lt;/w:tcBorders&gt;&lt;/w:tcPr&gt;&lt;/w:tblStylePr&gt;&lt;/w:style&gt;&lt;w:style w:type="table" w:styleId="LightList"&gt;&lt;w:name w:val="Light List"/&gt;&lt;w:basedOn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w:fill="2C2C2D"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w:type="band1Horz"&gt;&lt;w:tblPr/&gt;&lt;w:tcPr&gt;&lt;w:tcBorders&gt;&lt;w:top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w:themeColor="text1"/&gt;&lt;/w:tcBorders&gt;&lt;/w:tcPr&gt;&lt;/w:tblStylePr&gt;&lt;/w:style&gt;&lt;w:style w:type="table" w:styleId="LightList-Accent1"&gt;&lt;w:name w:val="Light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w:fill="E61E28"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w:type="band1Horz"&gt;&lt;w:tblPr/&gt;&lt;w:tcPr&gt;&lt;w:tcBorders&gt;&lt;w:top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w:themeColor="accent1"/&gt;&lt;/w:tcBorders&gt;&lt;/w:tcPr&gt;&lt;/w:tblStylePr&gt;&lt;/w:style&gt;&lt;w:style w:type="table" w:styleId="LightList-Accent2"&gt;&lt;w:name w:val="Light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w:fill="88438B"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w:type="band1Horz"&gt;&lt;w:tblPr/&gt;&lt;w:tcPr&gt;&lt;w:tcBorders&gt;&lt;w:top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w:themeColor="accent2"/&gt;&lt;/w:tcBorders&gt;&lt;/w:tcPr&gt;&lt;/w:tblStylePr&gt;&lt;/w:style&gt;&lt;w:style w:type="table" w:styleId="LightList-Accent3"&gt;&lt;w:name w:val="Light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w:fill="054CA1"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w:type="band1Horz"&gt;&lt;w:tblPr/&gt;&lt;w:tcPr&gt;&lt;w:tcBorders&gt;&lt;w:top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w:themeColor="accent3"/&gt;&lt;/w:tcBorders&gt;&lt;/w:tcPr&gt;&lt;/w:tblStylePr&gt;&lt;/w:style&gt;&lt;w:style w:type="table" w:styleId="LightList-Accent4"&gt;&lt;w:name w:val="Light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w:fill="4D9EA9"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w:type="band1Horz"&gt;&lt;w:tblPr/&gt;&lt;w:tcPr&gt;&lt;w:tcBorders&gt;&lt;w:top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w:themeColor="accent4"/&gt;&lt;/w:tcBorders&gt;&lt;/w:tcPr&gt;&lt;/w:tblStylePr&gt;&lt;/w:style&gt;&lt;w:style w:type="table" w:styleId="LightList-Accent5"&gt;&lt;w:name w:val="Light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w:fill="D6488E"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w:type="band1Horz"&gt;&lt;w:tblPr/&gt;&lt;w:tcPr&gt;&lt;w:tcBorders&gt;&lt;w:top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w:themeColor="accent5"/&gt;&lt;/w:tcBorders&gt;&lt;/w:tcPr&gt;&lt;/w:tblStylePr&gt;&lt;/w:style&gt;&lt;w:style w:type="table" w:styleId="LightList-Accent6"&gt;&lt;w:name w:val="Light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w:fill="428B35"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w:type="band1Horz"&gt;&lt;w:tblPr/&gt;&lt;w:tcPr&gt;&lt;w:tcBorders&gt;&lt;w:top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w:themeColor="accent6"/&gt;&lt;/w:tcBorders&gt;&lt;/w:tcPr&gt;&lt;/w:tblStylePr&gt;&lt;/w:style&gt;&lt;w:style w:type="table" w:styleId="LightShading"&gt;&lt;w:name w:val="Light Shading"/&gt;&lt;w:basedOn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w:val="202021" w:themeColor="text1" w:themeShade="BF"/&gt;&lt;w:lang w:val="da-DK" w:eastAsia="en-US"/&gt;&lt;/w:rPr&gt;&lt;w:tblPr&gt;&lt;w:tblStyleRowBandSize w:val="1"/&gt;&lt;w:tblStyleColBandSize w:val="1"/&gt;&lt;w:tblBorders&gt;&lt;w:top w:val="single" w:sz="8" w:space="0" w:color="2C2C2D" w:themeColor="text1"/&gt;&lt;w:bottom w:val="single" w:sz="8" w:space="0" w:color="2C2C2D" w:themeColor="text1"/&gt;&lt;/w:tblBorders&gt;&lt;/w:tblPr&gt;&lt;w:tblStylePr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w:color="2C2C2D" w:themeColor="text1"/&gt;&lt;w:left w:val="nil"/&gt;&lt;w:bottom w:val="single" w:sz="8" w:space="0" w:color="2C2C2D" w:themeColor="text1"/&gt;&lt;w:right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w:color="2C2C2D" w:themeColor="text1"/&gt;&lt;w:left w:val="nil"/&gt;&lt;w:bottom w:val="single" w:sz="8" w:space="0" w:color="2C2C2D" w:themeColor="text1"/&gt;&lt;w:right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w:themeFillTint="3F"/&gt;&lt;/w:tcPr&gt;&lt;/w:tblStylePr&gt;&lt;/w:style&gt;&lt;w:style w:type="table" w:styleId="LightShading-Accent1"&gt;&lt;w:name w:val="Light Shading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w:sz="8" w:space="0" w:color="E61E28" w:themeColor="accent1"/&gt;&lt;w:bottom w:val="single" w:sz="8" w:space="0" w:color="E61E28" w:themeColor="accent1"/&gt;&lt;/w:tblBorders&gt;&lt;/w:tblPr&gt;&lt;w:tblStylePr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w:color="E61E28" w:themeColor="accent1"/&gt;&lt;w:left w:val="nil"/&gt;&lt;w:bottom w:val="single" w:sz="8" w:space="0" w:color="E61E28" w:themeColor="accent1"/&gt;&lt;w:right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w:color="E61E28" w:themeColor="accent1"/&gt;&lt;w:left w:val="nil"/&gt;&lt;w:bottom w:val="single" w:sz="8" w:space="0" w:color="E61E28" w:themeColor="accent1"/&gt;&lt;w:right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w:themeFillTint="3F"/&gt;&lt;/w:tcPr&gt;&lt;/w:tblStylePr&gt;&lt;/w:style&gt;&lt;w:style w:type="table" w:styleId="LightShading-Accent2"&gt;&lt;w:name w:val="Light Shading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w:sz="8" w:space="0" w:color="88438B" w:themeColor="accent2"/&gt;&lt;w:bottom w:val="single" w:sz="8" w:space="0" w:color="88438B" w:themeColor="accent2"/&gt;&lt;/w:tblBorders&gt;&lt;/w:tblPr&gt;&lt;w:tblStylePr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w:color="88438B" w:themeColor="accent2"/&gt;&lt;w:left w:val="nil"/&gt;&lt;w:bottom w:val="single" w:sz="8" w:space="0" w:color="88438B" w:themeColor="accent2"/&gt;&lt;w:right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w:color="88438B" w:themeColor="accent2"/&gt;&lt;w:left w:val="nil"/&gt;&lt;w:bottom w:val="single" w:sz="8" w:space="0" w:color="88438B" w:themeColor="accent2"/&gt;&lt;w:right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w:themeFillTint="3F"/&gt;&lt;/w:tcPr&gt;&lt;/w:tblStylePr&gt;&lt;/w:style&gt;&lt;w:style w:type="table" w:styleId="LightShading-Accent3"&gt;&lt;w:name w:val="Light Shading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w:sz="8" w:space="0" w:color="054CA1" w:themeColor="accent3"/&gt;&lt;w:bottom w:val="single" w:sz="8" w:space="0" w:color="054CA1" w:themeColor="accent3"/&gt;&lt;/w:tblBorders&gt;&lt;/w:tblPr&gt;&lt;w:tblStylePr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w:color="054CA1" w:themeColor="accent3"/&gt;&lt;w:left w:val="nil"/&gt;&lt;w:bottom w:val="single" w:sz="8" w:space="0" w:color="054CA1" w:themeColor="accent3"/&gt;&lt;w:right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w:color="054CA1" w:themeColor="accent3"/&gt;&lt;w:left w:val="nil"/&gt;&lt;w:bottom w:val="single" w:sz="8" w:space="0" w:color="054CA1" w:themeColor="accent3"/&gt;&lt;w:right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w:themeFillTint="3F"/&gt;&lt;/w:tcPr&gt;&lt;/w:tblStylePr&gt;&lt;/w:style&gt;&lt;w:style w:type="table" w:styleId="LightShading-Accent4"&gt;&lt;w:name w:val="Light Shading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w:sz="8" w:space="0" w:color="4D9EA9" w:themeColor="accent4"/&gt;&lt;w:bottom w:val="single" w:sz="8" w:space="0" w:color="4D9EA9" w:themeColor="accent4"/&gt;&lt;/w:tblBorders&gt;&lt;/w:tblPr&gt;&lt;w:tblStylePr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w:color="4D9EA9" w:themeColor="accent4"/&gt;&lt;w:left w:val="nil"/&gt;&lt;w:bottom w:val="single" w:sz="8" w:space="0" w:color="4D9EA9" w:themeColor="accent4"/&gt;&lt;w:right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w:color="4D9EA9" w:themeColor="accent4"/&gt;&lt;w:left w:val="nil"/&gt;&lt;w:bottom w:val="single" w:sz="8" w:space="0" w:color="4D9EA9" w:themeColor="accent4"/&gt;&lt;w:right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w:themeFillTint="3F"/&gt;&lt;/w:tcPr&gt;&lt;/w:tblStylePr&gt;&lt;/w:style&gt;&lt;w:style w:type="table" w:styleId="LightShading-Accent5"&gt;&lt;w:name w:val="Light Shading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w:sz="8" w:space="0" w:color="D6488E" w:themeColor="accent5"/&gt;&lt;w:bottom w:val="single" w:sz="8" w:space="0" w:color="D6488E" w:themeColor="accent5"/&gt;&lt;/w:tblBorders&gt;&lt;/w:tblPr&gt;&lt;w:tblStylePr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w:color="D6488E" w:themeColor="accent5"/&gt;&lt;w:left w:val="nil"/&gt;&lt;w:bottom w:val="single" w:sz="8" w:space="0" w:color="D6488E" w:themeColor="accent5"/&gt;&lt;w:right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w:color="D6488E" w:themeColor="accent5"/&gt;&lt;w:left w:val="nil"/&gt;&lt;w:bottom w:val="single" w:sz="8" w:space="0" w:color="D6488E" w:themeColor="accent5"/&gt;&lt;w:right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w:themeFillTint="3F"/&gt;&lt;/w:tcPr&gt;&lt;/w:tblStylePr&gt;&lt;/w:style&gt;&lt;w:style w:type="table" w:styleId="LightShading-Accent6"&gt;&lt;w:name w:val="Light Shading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w:sz="8" w:space="0" w:color="428B35" w:themeColor="accent6"/&gt;&lt;w:bottom w:val="single" w:sz="8" w:space="0" w:color="428B35" w:themeColor="accent6"/&gt;&lt;/w:tblBorders&gt;&lt;/w:tblPr&gt;&lt;w:tblStylePr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w:color="428B35" w:themeColor="accent6"/&gt;&lt;w:left w:val="nil"/&gt;&lt;w:bottom w:val="single" w:sz="8" w:space="0" w:color="428B35" w:themeColor="accent6"/&gt;&lt;w:right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w:color="428B35" w:themeColor="accent6"/&gt;&lt;w:left w:val="nil"/&gt;&lt;w:bottom w:val="single" w:sz="8" w:space="0" w:color="428B35" w:themeColor="accent6"/&gt;&lt;w:right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w:themeFillTint="3F"/&gt;&lt;/w:tcPr&gt;&lt;/w:tblStylePr&gt;&lt;/w:style&gt;&lt;w:style w:type="character" w:styleId="LineNumber"&gt;&lt;w:name w:val="line number"/&gt;&lt;w:basedOn w:val="DefaultParagraphFont"/&gt;&lt;w:uiPriority w:val="99"/&gt;&lt;w:semiHidden/&gt;&lt;w:rsid w:val="00BD3B54"/&gt;&lt;/w:style&gt;&lt;w:style w:type="paragraph" w:styleId="List"&gt;&lt;w:name w:val="List"/&gt;&lt;w:basedOn w:val="Normal"/&gt;&lt;w:uiPriority w:val="99"/&gt;&lt;w:semiHidden/&gt;&lt;w:rsid w:val="00BD3B54"/&gt;&lt;w:pPr&gt;&lt;w:ind w:left="283" w:hanging="283"/&gt;&lt;w:contextualSpacing/&gt;&lt;/w:pPr&gt;&lt;/w:style&gt;&lt;w:style w:type="paragraph" w:styleId="List2"&gt;&lt;w:name w:val="List 2"/&gt;&lt;w:basedOn w:val="Normal"/&gt;&lt;w:uiPriority w:val="99"/&gt;&lt;w:semiHidden/&gt;&lt;w:rsid w:val="00BD3B54"/&gt;&lt;w:pPr&gt;&lt;w:ind w:left="566" w:hanging="283"/&gt;&lt;w:contextualSpacing/&gt;&lt;/w:pPr&gt;&lt;/w:style&gt;&lt;w:style w:type="paragraph" w:styleId="List3"&gt;&lt;w:name w:val="List 3"/&gt;&lt;w:basedOn w:val="Normal"/&gt;&lt;w:uiPriority w:val="99"/&gt;&lt;w:semiHidden/&gt;&lt;w:rsid w:val="00BD3B54"/&gt;&lt;w:pPr&gt;&lt;w:ind w:left="849" w:hanging="283"/&gt;&lt;w:contextualSpacing/&gt;&lt;/w:pPr&gt;&lt;/w:style&gt;&lt;w:style w:type="paragraph" w:styleId="List4"&gt;&lt;w:name w:val="List 4"/&gt;&lt;w:basedOn w:val="Normal"/&gt;&lt;w:uiPriority w:val="99"/&gt;&lt;w:semiHidden/&gt;&lt;w:rsid w:val="00BD3B54"/&gt;&lt;w:pPr&gt;&lt;w:ind w:left="1132" w:hanging="283"/&gt;&lt;w:contextualSpacing/&gt;&lt;/w:pPr&gt;&lt;/w:style&gt;&lt;w:style w:type="paragraph" w:styleId="List5"&gt;&lt;w:name w:val="List 5"/&gt;&lt;w:basedOn w:val="Normal"/&gt;&lt;w:uiPriority w:val="99"/&gt;&lt;w:semiHidden/&gt;&lt;w:rsid w:val="00BD3B54"/&gt;&lt;w:pPr&gt;&lt;w:ind w:left="1415" w:hanging="283"/&gt;&lt;w:contextualSpacing/&gt;&lt;/w:pPr&gt;&lt;/w:style&gt;&lt;w:style w:type="paragraph" w:customStyle="1" w:styleId="ListAlphabet"&gt;&lt;w:name w:val="List Alphabet"/&gt;&lt;w:basedOn w:val="Normal"/&gt;&lt;w:uiPriority w:val="3"/&gt;&lt;w:semiHidden/&gt;&lt;w:rsid w:val="00BD3B54"/&gt;&lt;w:pPr&gt;&lt;w:numPr&gt;&lt;w:numId w:val="11"/&gt;&lt;/w:numPr&gt;&lt;/w:pPr&gt;&lt;w:rPr&gt;&lt;w:szCs w:val="24"/&gt;&lt;/w:rPr&gt;&lt;/w:style&gt;&lt;w:style w:type="paragraph" w:customStyle="1" w:styleId="ListAlphabet2"&gt;&lt;w:name w:val="List Alphabet 2"/&gt;&lt;w:basedOn w:val="Normal"/&gt;&lt;w:uiPriority w:val="3"/&gt;&lt;w:semiHidden/&gt;&lt;w:rsid w:val="00BD3B54"/&gt;&lt;w:pPr&gt;&lt;w:numPr&gt;&lt;w:ilvl w:val="1"/&gt;&lt;w:numId w:val="11"/&gt;&lt;/w:numPr&gt;&lt;/w:pPr&gt;&lt;w:rPr&gt;&lt;w:szCs w:val="24"/&gt;&lt;/w:rPr&gt;&lt;/w:style&gt;&lt;w:style w:type="paragraph" w:customStyle="1" w:styleId="ListAlphabet3"&gt;&lt;w:name w:val="List Alphabet 3"/&gt;&lt;w:basedOn w:val="Normal"/&gt;&lt;w:uiPriority w:val="3"/&gt;&lt;w:semiHidden/&gt;&lt;w:rsid w:val="00BD3B54"/&gt;&lt;w:pPr&gt;&lt;w:numPr&gt;&lt;w:ilvl w:val="2"/&gt;&lt;w:numId w:val="11"/&gt;&lt;/w:numPr&gt;&lt;/w:pPr&gt;&lt;w:rPr&gt;&lt;w:szCs w:val="24"/&gt;&lt;/w:rPr&gt;&lt;/w:style&gt;&lt;w:style w:type="paragraph" w:styleId="ListBullet"&gt;&lt;w:name w:val="List Bullet"/&gt;&lt;w:basedOn w:val="Normal"/&gt;&lt;w:uiPriority w:val="3"/&gt;&lt;w:qFormat/&gt;&lt;w:rsid w:val="00BD3B54"/&gt;&lt;w:pPr&gt;&lt;w:numPr&gt;&lt;w:numId w:val="12"/&gt;&lt;/w:numPr&gt;&lt;/w:pPr&gt;&lt;w:rPr&gt;&lt;w:szCs w:val="24"/&gt;&lt;/w:rPr&gt;&lt;/w:style&gt;&lt;w:style w:type="paragraph" w:styleId="ListBullet2"&gt;&lt;w:name w:val="List Bullet 2"/&gt;&lt;w:basedOn w:val="Normal"/&gt;&lt;w:uiPriority w:val="3"/&gt;&lt;w:rsid w:val="00BD3B54"/&gt;&lt;w:pPr&gt;&lt;w:numPr&gt;&lt;w:ilvl w:val="1"/&gt;&lt;w:numId w:val="12"/&gt;&lt;/w:numPr&gt;&lt;/w:pPr&gt;&lt;w:rPr&gt;&lt;w:szCs w:val="24"/&gt;&lt;/w:rPr&gt;&lt;/w:style&gt;&lt;w:style w:type="paragraph" w:styleId="ListBullet3"&gt;&lt;w:name w:val="List Bullet 3"/&gt;&lt;w:basedOn w:val="Normal"/&gt;&lt;w:uiPriority w:val="3"/&gt;&lt;w:rsid w:val="00BD3B54"/&gt;&lt;w:pPr&gt;&lt;w:numPr&gt;&lt;w:ilvl w:val="2"/&gt;&lt;w:numId w:val="12"/&gt;&lt;/w:numPr&gt;&lt;/w:pPr&gt;&lt;w:rPr&gt;&lt;w:szCs w:val="24"/&gt;&lt;/w:rPr&gt;&lt;/w:style&gt;&lt;w:style w:type="paragraph" w:styleId="ListBullet4"&gt;&lt;w:name w:val="List Bullet 4"/&gt;&lt;w:basedOn w:val="Normal"/&gt;&lt;w:uiPriority w:val="3"/&gt;&lt;w:semiHidden/&gt;&lt;w:rsid w:val="00BD3B54"/&gt;&lt;w:pPr&gt;&lt;w:numPr&gt;&lt;w:numId w:val="13"/&gt;&lt;/w:numPr&gt;&lt;w:contextualSpacing/&gt;&lt;/w:pPr&gt;&lt;/w:style&gt;&lt;w:style w:type="paragraph" w:styleId="ListBullet5"&gt;&lt;w:name w:val="List Bullet 5"/&gt;&lt;w:basedOn w:val="Normal"/&gt;&lt;w:uiPriority w:val="3"/&gt;&lt;w:semiHidden/&gt;&lt;w:rsid w:val="00BD3B54"/&gt;&lt;w:pPr&gt;&lt;w:numPr&gt;&lt;w:numId w:val="14"/&gt;&lt;/w:numPr&gt;&lt;w:contextualSpacing/&gt;&lt;/w:pPr&gt;&lt;/w:style&gt;&lt;w:style w:type="paragraph" w:customStyle="1" w:styleId="ListBulletNoSpacing"&gt;&lt;w:name w:val="List Bullet No Spacing"/&gt;&lt;w:basedOn w:val="ListBullet"/&gt;&lt;w:uiPriority w:val="3"/&gt;&lt;w:qFormat/&gt;&lt;w:rsid w:val="00753940"/&gt;&lt;w:pPr&gt;&lt;w:numPr&gt;&lt;w:numId w:val="15"/&gt;&lt;/w:numPr&gt;&lt;w:spacing w:after="0"/&gt;&lt;/w:pPr&gt;&lt;/w:style&gt;&lt;w:style w:type="paragraph" w:customStyle="1" w:styleId="ListBulletNoSpacing2"&gt;&lt;w:name w:val="List Bullet No Spacing 2"/&gt;&lt;w:basedOn w:val="ListBullet2"/&gt;&lt;w:uiPriority w:val="3"/&gt;&lt;w:qFormat/&gt;&lt;w:rsid w:val="00753940"/&gt;&lt;w:pPr&gt;&lt;w:numPr&gt;&lt;w:numId w:val="15"/&gt;&lt;/w:numPr&gt;&lt;w:spacing w:after="0"/&gt;&lt;/w:pPr&gt;&lt;/w:style&gt;&lt;w:style w:type="paragraph" w:customStyle="1" w:styleId="ListBulletNoSpacing3"&gt;&lt;w:name w:val="List Bullet No Spacing 3"/&gt;&lt;w:basedOn w:val="ListBullet3"/&gt;&lt;w:uiPriority w:val="3"/&gt;&lt;w:qFormat/&gt;&lt;w:rsid w:val="00753940"/&gt;&lt;w:pPr&gt;&lt;w:numPr&gt;&lt;w:numId w:val="15"/&gt;&lt;/w:numPr&gt;&lt;w:spacing w:after="0"/&gt;&lt;/w:pPr&gt;&lt;/w:style&gt;&lt;w:style w:type="paragraph" w:styleId="ListContinue"&gt;&lt;w:name w:val="List Continue"/&gt;&lt;w:basedOn w:val="Normal"/&gt;&lt;w:uiPriority w:val="99"/&gt;&lt;w:semiHidden/&gt;&lt;w:rsid w:val="00BD3B54"/&gt;&lt;w:pPr&gt;&lt;w:spacing w:after="120"/&gt;&lt;w:ind w:left="283"/&gt;&lt;w:contextualSpacing/&gt;&lt;/w:pPr&gt;&lt;/w:style&gt;&lt;w:style w:type="paragraph" w:styleId="ListContinue2"&gt;&lt;w:name w:val="List Continue 2"/&gt;&lt;w:basedOn w:val="Normal"/&gt;&lt;w:uiPriority w:val="99"/&gt;&lt;w:semiHidden/&gt;&lt;w:rsid w:val="00BD3B54"/&gt;&lt;w:pPr&gt;&lt;w:spacing w:after="120"/&gt;&lt;w:ind w:left="566"/&gt;&lt;w:contextualSpacing/&gt;&lt;/w:pPr&gt;&lt;/w:style&gt;&lt;w:style w:type="paragraph" w:styleId="ListContinue3"&gt;&lt;w:name w:val="List Continue 3"/&gt;&lt;w:basedOn w:val="Normal"/&gt;&lt;w:uiPriority w:val="99"/&gt;&lt;w:semiHidden/&gt;&lt;w:rsid w:val="00BD3B54"/&gt;&lt;w:pPr&gt;&lt;w:spacing w:after="120"/&gt;&lt;w:ind w:left="849"/&gt;&lt;w:contextualSpacing/&gt;&lt;/w:pPr&gt;&lt;/w:style&gt;&lt;w:style w:type="paragraph" w:styleId="ListContinue4"&gt;&lt;w:name w:val="List Continue 4"/&gt;&lt;w:basedOn w:val="Normal"/&gt;&lt;w:uiPriority w:val="99"/&gt;&lt;w:semiHidden/&gt;&lt;w:rsid w:val="00BD3B54"/&gt;&lt;w:pPr&gt;&lt;w:spacing w:after="120"/&gt;&lt;w:ind w:left="1132"/&gt;&lt;w:contextualSpacing/&gt;&lt;/w:pPr&gt;&lt;/w:style&gt;&lt;w:style w:type="paragraph" w:styleId="ListContinue5"&gt;&lt;w:name w:val="List Continue 5"/&gt;&lt;w:basedOn w:val="Normal"/&gt;&lt;w:uiPriority w:val="99"/&gt;&lt;w:semiHidden/&gt;&lt;w:rsid w:val="00BD3B54"/&gt;&lt;w:pPr&gt;&lt;w:spacing w:after="120"/&gt;&lt;w:ind w:left="1415"/&gt;&lt;w:contextualSpacing/&gt;&lt;/w:pPr&gt;&lt;/w:style&gt;&lt;w:style w:type="paragraph" w:styleId="ListNumber"&gt;&lt;w:name w:val="List Number"/&gt;&lt;w:basedOn w:val="Normal"/&gt;&lt;w:uiPriority w:val="3"/&gt;&lt;w:qFormat/&gt;&lt;w:rsid w:val="00BD3B54"/&gt;&lt;w:pPr&gt;&lt;w:numPr&gt;&lt;w:numId w:val="16"/&gt;&lt;/w:numPr&gt;&lt;w:contextualSpacing/&gt;&lt;/w:pPr&gt;&lt;w:rPr&gt;&lt;w:szCs w:val="24"/&gt;&lt;/w:rPr&gt;&lt;/w:style&gt;&lt;w:style w:type="paragraph" w:styleId="ListNumber2"&gt;&lt;w:name w:val="List Number 2"/&gt;&lt;w:basedOn w:val="Normal"/&gt;&lt;w:uiPriority w:val="3"/&gt;&lt;w:rsid w:val="00BD3B54"/&gt;&lt;w:pPr&gt;&lt;w:numPr&gt;&lt;w:ilvl w:val="1"/&gt;&lt;w:numId w:val="16"/&gt;&lt;/w:numPr&gt;&lt;/w:pPr&gt;&lt;w:rPr&gt;&lt;w:szCs w:val="24"/&gt;&lt;/w:rPr&gt;&lt;/w:style&gt;&lt;w:style w:type="paragraph" w:styleId="ListNumber3"&gt;&lt;w:name w:val="List Number 3"/&gt;&lt;w:basedOn w:val="Normal"/&gt;&lt;w:uiPriority w:val="3"/&gt;&lt;w:rsid w:val="00BD3B54"/&gt;&lt;w:pPr&gt;&lt;w:numPr&gt;&lt;w:ilvl w:val="2"/&gt;&lt;w:numId w:val="16"/&gt;&lt;/w:numPr&gt;&lt;/w:pPr&gt;&lt;w:rPr&gt;&lt;w:szCs w:val="24"/&gt;&lt;/w:rPr&gt;&lt;/w:style&gt;&lt;w:style w:type="paragraph" w:styleId="ListNumber4"&gt;&lt;w:name w:val="List Number 4"/&gt;&lt;w:basedOn w:val="Normal"/&gt;&lt;w:uiPriority w:val="3"/&gt;&lt;w:semiHidden/&gt;&lt;w:rsid w:val="00BD3B54"/&gt;&lt;w:pPr&gt;&lt;w:numPr&gt;&lt;w:numId w:val="17"/&gt;&lt;/w:numPr&gt;&lt;w:contextualSpacing/&gt;&lt;/w:pPr&gt;&lt;/w:style&gt;&lt;w:style w:type="paragraph" w:styleId="ListNumber5"&gt;&lt;w:name w:val="List Number 5"/&gt;&lt;w:basedOn w:val="Normal"/&gt;&lt;w:uiPriority w:val="3"/&gt;&lt;w:semiHidden/&gt;&lt;w:rsid w:val="00BD3B54"/&gt;&lt;w:pPr&gt;&lt;w:numPr&gt;&lt;w:numId w:val="18"/&gt;&lt;/w:numPr&gt;&lt;w:contextualSpacing/&gt;&lt;/w:pPr&gt;&lt;/w:style&gt;&lt;w:style w:type="paragraph" w:styleId="ListParagraph"&gt;&lt;w:name w:val="List Paragraph"/&gt;&lt;w:basedOn w:val="Normal"/&gt;&lt;w:uiPriority w:val="99"/&gt;&lt;w:semiHidden/&gt;&lt;w:qFormat/&gt;&lt;w:rsid w:val="00BD3B54"/&gt;&lt;w:pPr&gt;&lt;w:numPr&gt;&lt;w:numId w:val="19"/&gt;&lt;/w:numPr&gt;&lt;w:ind w:left="284" w:hanging="171"/&gt;&lt;/w:pPr&gt;&lt;w:rPr&gt;&lt;w:sz w:val="24"/&gt;&lt;w:szCs w:val="24"/&gt;&lt;/w:rPr&gt;&lt;/w:style&gt;&lt;w:style w:type="table" w:styleId="ListTable1Light"&gt;&lt;w:name w:val="List Table 1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w:val="single"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w:styleId="ListTable1Light-Accent1"&gt;&lt;w:name w:val="List Table 1 Light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w:val="single"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w:styleId="ListTable1Light-Accent2"&gt;&lt;w:name w:val="List Table 1 Light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w:val="single"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w:styleId="ListTable1Light-Accent3"&gt;&lt;w:name w:val="List Table 1 Light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w:val="single"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w:styleId="ListTable1Light-Accent4"&gt;&lt;w:name w:val="List Table 1 Light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w:val="single"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w:styleId="ListTable1Light-Accent5"&gt;&lt;w:name w:val="List Table 1 Light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w:val="single"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w:styleId="ListTable1Light-Accent6"&gt;&lt;w:name w:val="List Table 1 Light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w:val="single"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w:styleId="ListTable2"&gt;&lt;w:name w:val="List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w:themeTint="99"/&gt;&lt;w:bottom w:val="single" w:sz="4" w:space="0" w:color="7F7F82" w:themeColor="text1" w:themeTint="99"/&gt;&lt;w:insideH w:val="single" w:sz="4" w:space="0" w:color="7F7F82" w:themeColor="text1"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w:styleId="ListTable2-Accent1"&gt;&lt;w:name w:val="List Table 2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w:themeTint="99"/&gt;&lt;w:bottom w:val="single" w:sz="4" w:space="0" w:color="F0787D" w:themeColor="accent1" w:themeTint="99"/&gt;&lt;w:insideH w:val="single" w:sz="4" w:space="0" w:color="F0787D" w:themeColor="accent1"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w:styleId="ListTable2-Accent2"&gt;&lt;w:name w:val="List Table 2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w:themeTint="99"/&gt;&lt;w:bottom w:val="single" w:sz="4" w:space="0" w:color="C083C3" w:themeColor="accent2" w:themeTint="99"/&gt;&lt;w:insideH w:val="single" w:sz="4" w:space="0" w:color="C083C3" w:themeColor="accent2"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w:styleId="ListTable2-Accent3"&gt;&lt;w:name w:val="List Table 2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w:themeTint="99"/&gt;&lt;w:bottom w:val="single" w:sz="4" w:space="0" w:color="368EF8" w:themeColor="accent3" w:themeTint="99"/&gt;&lt;w:insideH w:val="single" w:sz="4" w:space="0" w:color="368EF8" w:themeColor="accent3"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w:styleId="ListTable2-Accent4"&gt;&lt;w:name w:val="List Table 2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w:themeTint="99"/&gt;&lt;w:bottom w:val="single" w:sz="4" w:space="0" w:color="92C6CD" w:themeColor="accent4" w:themeTint="99"/&gt;&lt;w:insideH w:val="single" w:sz="4" w:space="0" w:color="92C6CD" w:themeColor="accent4"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w:styleId="ListTable2-Accent5"&gt;&lt;w:name w:val="List Table 2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w:themeTint="99"/&gt;&lt;w:bottom w:val="single" w:sz="4" w:space="0" w:color="E691BA" w:themeColor="accent5" w:themeTint="99"/&gt;&lt;w:insideH w:val="single" w:sz="4" w:space="0" w:color="E691BA" w:themeColor="accent5"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w:styleId="ListTable2-Accent6"&gt;&lt;w:name w:val="List Table 2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w:themeTint="99"/&gt;&lt;w:bottom w:val="single" w:sz="4" w:space="0" w:color="81CA74" w:themeColor="accent6" w:themeTint="99"/&gt;&lt;w:insideH w:val="single" w:sz="4" w:space="0" w:color="81CA74" w:themeColor="accent6"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w:styleId="ListTable3"&gt;&lt;w:name w:val="List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w:themeColor="text1"/&gt;&lt;/w:tblBorders&gt;&lt;/w:tblPr&gt;&lt;w:tblStylePr w:type="firstRow"&gt;&lt;w:rPr&gt;&lt;w:b/&gt;&lt;w:bCs/&gt;&lt;w:color w:val="FFFFFF" w:themeColor="background1"/&gt;&lt;/w:rPr&gt;&lt;w:tblPr/&gt;&lt;w:tcPr&gt;&lt;w:shd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w:color="2C2C2D" w:themeColor="text1"/&gt;&lt;w:right w:val="single" w:sz="4" w:space="0" w:color="2C2C2D" w:themeColor="text1"/&gt;&lt;/w:tcBorders&gt;&lt;/w:tcPr&gt;&lt;/w:tblStylePr&gt;&lt;w:tblStylePr w:type="band1Horz"&gt;&lt;w:tblPr/&gt;&lt;w:tcPr&gt;&lt;w:tcBorders&gt;&lt;w:top w:val="single" w:sz="4" w:space="0" w:color="2C2C2D" w:themeColor="text1"/&gt;&lt;w:bottom w:val="single" w:sz="4" w:space="0" w:color="2C2C2D" w:themeColor="text1"/&gt;&lt;w:insideH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w:color="2C2C2D" w:themeColor="text1"/&gt;&lt;w:left w:val="nil"/&gt;&lt;/w:tcBorders&gt;&lt;/w:tcPr&gt;&lt;/w:tblStylePr&gt;&lt;w:tblStylePr w:type="swCell"&gt;&lt;w:tblPr/&gt;&lt;w:tcPr&gt;&lt;w:tcBorders&gt;&lt;w:top w:val="double" w:sz="4" w:space="0" w:color="2C2C2D" w:themeColor="text1"/&gt;&lt;w:right w:val="nil"/&gt;&lt;/w:tcBorders&gt;&lt;/w:tcPr&gt;&lt;/w:tblStylePr&gt;&lt;/w:style&gt;&lt;w:style w:type="table" w:styleId="ListTable3-Accent1"&gt;&lt;w:name w:val="List Table 3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w:themeColor="accent1"/&gt;&lt;/w:tblBorders&gt;&lt;/w:tblPr&gt;&lt;w:tblStylePr w:type="firstRow"&gt;&lt;w:rPr&gt;&lt;w:b/&gt;&lt;w:bCs/&gt;&lt;w:color w:val="FFFFFF" w:themeColor="background1"/&gt;&lt;/w:rPr&gt;&lt;w:tblPr/&gt;&lt;w:tcPr&gt;&lt;w:shd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w:color="E61E28" w:themeColor="accent1"/&gt;&lt;w:right w:val="single" w:sz="4" w:space="0" w:color="E61E28" w:themeColor="accent1"/&gt;&lt;/w:tcBorders&gt;&lt;/w:tcPr&gt;&lt;/w:tblStylePr&gt;&lt;w:tblStylePr w:type="band1Horz"&gt;&lt;w:tblPr/&gt;&lt;w:tcPr&gt;&lt;w:tcBorders&gt;&lt;w:top w:val="single" w:sz="4" w:space="0" w:color="E61E28" w:themeColor="accent1"/&gt;&lt;w:bottom w:val="single" w:sz="4" w:space="0" w:color="E61E28" w:themeColor="accent1"/&gt;&lt;w:insideH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w:color="E61E28" w:themeColor="accent1"/&gt;&lt;w:left w:val="nil"/&gt;&lt;/w:tcBorders&gt;&lt;/w:tcPr&gt;&lt;/w:tblStylePr&gt;&lt;w:tblStylePr w:type="swCell"&gt;&lt;w:tblPr/&gt;&lt;w:tcPr&gt;&lt;w:tcBorders&gt;&lt;w:top w:val="double" w:sz="4" w:space="0" w:color="E61E28" w:themeColor="accent1"/&gt;&lt;w:right w:val="nil"/&gt;&lt;/w:tcBorders&gt;&lt;/w:tcPr&gt;&lt;/w:tblStylePr&gt;&lt;/w:style&gt;&lt;w:style w:type="table" w:styleId="ListTable3-Accent2"&gt;&lt;w:name w:val="List Table 3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w:themeColor="accent2"/&gt;&lt;/w:tblBorders&gt;&lt;/w:tblPr&gt;&lt;w:tblStylePr w:type="firstRow"&gt;&lt;w:rPr&gt;&lt;w:b/&gt;&lt;w:bCs/&gt;&lt;w:color w:val="FFFFFF" w:themeColor="background1"/&gt;&lt;/w:rPr&gt;&lt;w:tblPr/&gt;&lt;w:tcPr&gt;&lt;w:shd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w:color="88438B" w:themeColor="accent2"/&gt;&lt;w:right w:val="single" w:sz="4" w:space="0" w:color="88438B" w:themeColor="accent2"/&gt;&lt;/w:tcBorders&gt;&lt;/w:tcPr&gt;&lt;/w:tblStylePr&gt;&lt;w:tblStylePr w:type="band1Horz"&gt;&lt;w:tblPr/&gt;&lt;w:tcPr&gt;&lt;w:tcBorders&gt;&lt;w:top w:val="single" w:sz="4" w:space="0" w:color="88438B" w:themeColor="accent2"/&gt;&lt;w:bottom w:val="single" w:sz="4" w:space="0" w:color="88438B" w:themeColor="accent2"/&gt;&lt;w:insideH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w:color="88438B" w:themeColor="accent2"/&gt;&lt;w:left w:val="nil"/&gt;&lt;/w:tcBorders&gt;&lt;/w:tcPr&gt;&lt;/w:tblStylePr&gt;&lt;w:tblStylePr w:type="swCell"&gt;&lt;w:tblPr/&gt;&lt;w:tcPr&gt;&lt;w:tcBorders&gt;&lt;w:top w:val="double" w:sz="4" w:space="0" w:color="88438B" w:themeColor="accent2"/&gt;&lt;w:right w:val="nil"/&gt;&lt;/w:tcBorders&gt;&lt;/w:tcPr&gt;&lt;/w:tblStylePr&gt;&lt;/w:style&gt;&lt;w:style w:type="table" w:styleId="ListTable3-Accent3"&gt;&lt;w:name w:val="List Table 3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w:themeColor="accent3"/&gt;&lt;/w:tblBorders&gt;&lt;/w:tblPr&gt;&lt;w:tblStylePr w:type="firstRow"&gt;&lt;w:rPr&gt;&lt;w:b/&gt;&lt;w:bCs/&gt;&lt;w:color w:val="FFFFFF" w:themeColor="background1"/&gt;&lt;/w:rPr&gt;&lt;w:tblPr/&gt;&lt;w:tcPr&gt;&lt;w:shd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w:color="054CA1" w:themeColor="accent3"/&gt;&lt;w:right w:val="single" w:sz="4" w:space="0" w:color="054CA1" w:themeColor="accent3"/&gt;&lt;/w:tcBorders&gt;&lt;/w:tcPr&gt;&lt;/w:tblStylePr&gt;&lt;w:tblStylePr w:type="band1Horz"&gt;&lt;w:tblPr/&gt;&lt;w:tcPr&gt;&lt;w:tcBorders&gt;&lt;w:top w:val="single" w:sz="4" w:space="0" w:color="054CA1" w:themeColor="accent3"/&gt;&lt;w:bottom w:val="single" w:sz="4" w:space="0" w:color="054CA1" w:themeColor="accent3"/&gt;&lt;w:insideH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w:color="054CA1" w:themeColor="accent3"/&gt;&lt;w:left w:val="nil"/&gt;&lt;/w:tcBorders&gt;&lt;/w:tcPr&gt;&lt;/w:tblStylePr&gt;&lt;w:tblStylePr w:type="swCell"&gt;&lt;w:tblPr/&gt;&lt;w:tcPr&gt;&lt;w:tcBorders&gt;&lt;w:top w:val="double" w:sz="4" w:space="0" w:color="054CA1" w:themeColor="accent3"/&gt;&lt;w:right w:val="nil"/&gt;&lt;/w:tcBorders&gt;&lt;/w:tcPr&gt;&lt;/w:tblStylePr&gt;&lt;/w:style&gt;&lt;w:style w:type="table" w:styleId="ListTable3-Accent4"&gt;&lt;w:name w:val="List Table 3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w:themeColor="accent4"/&gt;&lt;/w:tblBorders&gt;&lt;/w:tblPr&gt;&lt;w:tblStylePr w:type="firstRow"&gt;&lt;w:rPr&gt;&lt;w:b/&gt;&lt;w:bCs/&gt;&lt;w:color w:val="FFFFFF" w:themeColor="background1"/&gt;&lt;/w:rPr&gt;&lt;w:tblPr/&gt;&lt;w:tcPr&gt;&lt;w:shd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w:color="4D9EA9" w:themeColor="accent4"/&gt;&lt;w:right w:val="single" w:sz="4" w:space="0" w:color="4D9EA9" w:themeColor="accent4"/&gt;&lt;/w:tcBorders&gt;&lt;/w:tcPr&gt;&lt;/w:tblStylePr&gt;&lt;w:tblStylePr w:type="band1Horz"&gt;&lt;w:tblPr/&gt;&lt;w:tcPr&gt;&lt;w:tcBorders&gt;&lt;w:top w:val="single" w:sz="4" w:space="0" w:color="4D9EA9" w:themeColor="accent4"/&gt;&lt;w:bottom w:val="single" w:sz="4" w:space="0" w:color="4D9EA9" w:themeColor="accent4"/&gt;&lt;w:insideH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w:color="4D9EA9" w:themeColor="accent4"/&gt;&lt;w:left w:val="nil"/&gt;&lt;/w:tcBorders&gt;&lt;/w:tcPr&gt;&lt;/w:tblStylePr&gt;&lt;w:tblStylePr w:type="swCell"&gt;&lt;w:tblPr/&gt;&lt;w:tcPr&gt;&lt;w:tcBorders&gt;&lt;w:top w:val="double" w:sz="4" w:space="0" w:color="4D9EA9" w:themeColor="accent4"/&gt;&lt;w:right w:val="nil"/&gt;&lt;/w:tcBorders&gt;&lt;/w:tcPr&gt;&lt;/w:tblStylePr&gt;&lt;/w:style&gt;&lt;w:style w:type="table" w:styleId="ListTable3-Accent5"&gt;&lt;w:name w:val="List Table 3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w:themeColor="accent5"/&gt;&lt;/w:tblBorders&gt;&lt;/w:tblPr&gt;&lt;w:tblStylePr w:type="firstRow"&gt;&lt;w:rPr&gt;&lt;w:b/&gt;&lt;w:bCs/&gt;&lt;w:color w:val="FFFFFF" w:themeColor="background1"/&gt;&lt;/w:rPr&gt;&lt;w:tblPr/&gt;&lt;w:tcPr&gt;&lt;w:shd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w:color="D6488E" w:themeColor="accent5"/&gt;&lt;w:right w:val="single" w:sz="4" w:space="0" w:color="D6488E" w:themeColor="accent5"/&gt;&lt;/w:tcBorders&gt;&lt;/w:tcPr&gt;&lt;/w:tblStylePr&gt;&lt;w:tblStylePr w:type="band1Horz"&gt;&lt;w:tblPr/&gt;&lt;w:tcPr&gt;&lt;w:tcBorders&gt;&lt;w:top w:val="single" w:sz="4" w:space="0" w:color="D6488E" w:themeColor="accent5"/&gt;&lt;w:bottom w:val="single" w:sz="4" w:space="0" w:color="D6488E" w:themeColor="accent5"/&gt;&lt;w:insideH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w:color="D6488E" w:themeColor="accent5"/&gt;&lt;w:left w:val="nil"/&gt;&lt;/w:tcBorders&gt;&lt;/w:tcPr&gt;&lt;/w:tblStylePr&gt;&lt;w:tblStylePr w:type="swCell"&gt;&lt;w:tblPr/&gt;&lt;w:tcPr&gt;&lt;w:tcBorders&gt;&lt;w:top w:val="double" w:sz="4" w:space="0" w:color="D6488E" w:themeColor="accent5"/&gt;&lt;w:right w:val="nil"/&gt;&lt;/w:tcBorders&gt;&lt;/w:tcPr&gt;&lt;/w:tblStylePr&gt;&lt;/w:style&gt;&lt;w:style w:type="table" w:styleId="ListTable3-Accent6"&gt;&lt;w:name w:val="List Table 3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w:themeColor="accent6"/&gt;&lt;/w:tblBorders&gt;&lt;/w:tblPr&gt;&lt;w:tblStylePr w:type="firstRow"&gt;&lt;w:rPr&gt;&lt;w:b/&gt;&lt;w:bCs/&gt;&lt;w:color w:val="FFFFFF" w:themeColor="background1"/&gt;&lt;/w:rPr&gt;&lt;w:tblPr/&gt;&lt;w:tcPr&gt;&lt;w:shd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w:color="428B35" w:themeColor="accent6"/&gt;&lt;w:right w:val="single" w:sz="4" w:space="0" w:color="428B35" w:themeColor="accent6"/&gt;&lt;/w:tcBorders&gt;&lt;/w:tcPr&gt;&lt;/w:tblStylePr&gt;&lt;w:tblStylePr w:type="band1Horz"&gt;&lt;w:tblPr/&gt;&lt;w:tcPr&gt;&lt;w:tcBorders&gt;&lt;w:top w:val="single" w:sz="4" w:space="0" w:color="428B35" w:themeColor="accent6"/&gt;&lt;w:bottom w:val="single" w:sz="4" w:space="0" w:color="428B35" w:themeColor="accent6"/&gt;&lt;w:insideH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w:color="428B35" w:themeColor="accent6"/&gt;&lt;w:left w:val="nil"/&gt;&lt;/w:tcBorders&gt;&lt;/w:tcPr&gt;&lt;/w:tblStylePr&gt;&lt;w:tblStylePr w:type="swCell"&gt;&lt;w:tblPr/&gt;&lt;w:tcPr&gt;&lt;w:tcBorders&gt;&lt;w:top w:val="double" w:sz="4" w:space="0" w:color="428B35" w:themeColor="accent6"/&gt;&lt;w:right w:val="nil"/&gt;&lt;/w:tcBorders&gt;&lt;/w:tcPr&gt;&lt;/w:tblStylePr&gt;&lt;/w:style&gt;&lt;w:style w:type="table" w:styleId="ListTable4"&gt;&lt;w:name w:val="List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w:val="nil"/&gt;&lt;/w:tcBorders&gt;&lt;w:shd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w:styleId="ListTable4-Accent1"&gt;&lt;w:name w:val="List Table 4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w:val="nil"/&gt;&lt;/w:tcBorders&gt;&lt;w:shd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w:styleId="ListTable4-Accent2"&gt;&lt;w:name w:val="List Table 4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w:val="nil"/&gt;&lt;/w:tcBorders&gt;&lt;w:shd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w:styleId="ListTable4-Accent3"&gt;&lt;w:name w:val="List Table 4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w:val="nil"/&gt;&lt;/w:tcBorders&gt;&lt;w:shd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w:styleId="ListTable4-Accent4"&gt;&lt;w:name w:val="List Table 4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w:val="nil"/&gt;&lt;/w:tcBorders&gt;&lt;w:shd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w:styleId="ListTable4-Accent5"&gt;&lt;w:name w:val="List Table 4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w:val="nil"/&gt;&lt;/w:tcBorders&gt;&lt;w:shd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w:styleId="ListTable4-Accent6"&gt;&lt;w:name w:val="List Table 4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w:val="nil"/&gt;&lt;/w:tcBorders&gt;&lt;w:shd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w:styleId="ListTable5Dark"&gt;&lt;w:name w:val="List Table 5 Dark"/&gt;&lt;w:basedOn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w:color="2C2C2D" w:themeColor="text1"/&gt;&lt;w:left w:val="single" w:sz="24" w:space="0" w:color="2C2C2D" w:themeColor="text1"/&gt;&lt;w:bottom w:val="single" w:sz="24" w:space="0" w:color="2C2C2D" w:themeColor="text1"/&gt;&lt;w:right w:val="single" w:sz="24" w:space="0" w:color="2C2C2D" w:themeColor="text1"/&gt;&lt;/w:tblBorders&gt;&lt;/w:tblPr&gt;&lt;w:tcPr&gt;&lt;w:shd w:val="clear" w:color="auto" w:fill="2C2C2D" w:themeFill="text1"/&gt;&lt;/w:tcPr&gt;&lt;w:tblStylePr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w:styleId="ListTable5Dark-Accent1"&gt;&lt;w:name w:val="List Table 5 Dark Accent 1"/&gt;&lt;w:basedOn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w:color="E61E28" w:themeColor="accent1"/&gt;&lt;w:left w:val="single" w:sz="24" w:space="0" w:color="E61E28" w:themeColor="accent1"/&gt;&lt;w:bottom w:val="single" w:sz="24" w:space="0" w:color="E61E28" w:themeColor="accent1"/&gt;&lt;w:right w:val="single" w:sz="24" w:space="0" w:color="E61E28" w:themeColor="accent1"/&gt;&lt;/w:tblBorders&gt;&lt;/w:tblPr&gt;&lt;w:tcPr&gt;&lt;w:shd w:val="clear" w:color="auto" w:fill="E61E28" w:themeFill="accent1"/&gt;&lt;/w:tcPr&gt;&lt;w:tblStylePr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w:styleId="ListTable5Dark-Accent2"&gt;&lt;w:name w:val="List Table 5 Dark Accent 2"/&gt;&lt;w:basedOn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w:sz="24" w:space="0" w:color="88438B" w:themeColor="accent2"/&gt;&lt;w:bottom w:val="single" w:sz="24" w:space="0" w:color="88438B" w:themeColor="accent2"/&gt;&lt;w:right w:val="single" w:sz="24" w:space="0" w:color="88438B" w:themeColor="accent2"/&gt;&lt;/w:tblBorders&gt;&lt;/w:tblPr&gt;&lt;w:tcPr&gt;&lt;w:shd w:val="clear" w:color="auto" w:fill="88438B" w:themeFill="accent2"/&gt;&lt;/w:tcPr&gt;&lt;w:tblStylePr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w:styleId="ListTable5Dark-Accent3"&gt;&lt;w:name w:val="List Table 5 Dark Accent 3"/&gt;&lt;w:basedOn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w:color="054CA1" w:themeColor="accent3"/&gt;&lt;w:left w:val="single" w:sz="24" w:space="0" w:color="054CA1" w:themeColor="accent3"/&gt;&lt;w:bottom w:val="single" w:sz="24" w:space="0" w:color="054CA1" w:themeColor="accent3"/&gt;&lt;w:right w:val="single" w:sz="24" w:space="0" w:color="054CA1" w:themeColor="accent3"/&gt;&lt;/w:tblBorders&gt;&lt;/w:tblPr&gt;&lt;w:tcPr&gt;&lt;w:shd w:val="clear" w:color="auto" w:fill="054CA1" w:themeFill="accent3"/&gt;&lt;/w:tcPr&gt;&lt;w:tblStylePr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w:styleId="ListTable5Dark-Accent4"&gt;&lt;w:name w:val="List Table 5 Dark Accent 4"/&gt;&lt;w:basedOn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w:color="4D9EA9" w:themeColor="accent4"/&gt;&lt;w:left w:val="single" w:sz="24" w:space="0" w:color="4D9EA9" w:themeColor="accent4"/&gt;&lt;w:bottom w:val="single" w:sz="24" w:space="0" w:color="4D9EA9" w:themeColor="accent4"/&gt;&lt;w:right w:val="single" w:sz="24" w:space="0" w:color="4D9EA9" w:themeColor="accent4"/&gt;&lt;/w:tblBorders&gt;&lt;/w:tblPr&gt;&lt;w:tcPr&gt;&lt;w:shd w:val="clear" w:color="auto" w:fill="4D9EA9" w:themeFill="accent4"/&gt;&lt;/w:tcPr&gt;&lt;w:tblStylePr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w:styleId="ListTable5Dark-Accent5"&gt;&lt;w:name w:val="List Table 5 Dark Accent 5"/&gt;&lt;w:basedOn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w:color="D6488E" w:themeColor="accent5"/&gt;&lt;w:left w:val="single" w:sz="24" w:space="0" w:color="D6488E" w:themeColor="accent5"/&gt;&lt;w:bottom w:val="single" w:sz="24" w:space="0" w:color="D6488E" w:themeColor="accent5"/&gt;&lt;w:right w:val="single" w:sz="24" w:space="0" w:color="D6488E" w:themeColor="accent5"/&gt;&lt;/w:tblBorders&gt;&lt;/w:tblPr&gt;&lt;w:tcPr&gt;&lt;w:shd w:val="clear" w:color="auto" w:fill="D6488E" w:themeFill="accent5"/&gt;&lt;/w:tcPr&gt;&lt;w:tblStylePr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w:styleId="ListTable5Dark-Accent6"&gt;&lt;w:name w:val="List Table 5 Dark Accent 6"/&gt;&lt;w:basedOn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w:color="428B35" w:themeColor="accent6"/&gt;&lt;w:left w:val="single" w:sz="24" w:space="0" w:color="428B35" w:themeColor="accent6"/&gt;&lt;w:bottom w:val="single" w:sz="24" w:space="0" w:color="428B35" w:themeColor="accent6"/&gt;&lt;w:right w:val="single" w:sz="24" w:space="0" w:color="428B35" w:themeColor="accent6"/&gt;&lt;/w:tblBorders&gt;&lt;/w:tblPr&gt;&lt;w:tcPr&gt;&lt;w:shd w:val="clear" w:color="auto" w:fill="428B35" w:themeFill="accent6"/&gt;&lt;/w:tcPr&gt;&lt;w:tblStylePr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w:styleId="ListTable6Colorful"&gt;&lt;w:name w:val="List Table 6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w:color="2C2C2D" w:themeColor="text1"/&gt;&lt;w:bottom w:val="single" w:sz="4" w:space="0" w:color="2C2C2D" w:themeColor="text1"/&gt;&lt;/w:tblBorders&gt;&lt;/w:tblPr&gt;&lt;w:tblStylePr w:type="firstRow"&gt;&lt;w:rPr&gt;&lt;w:b/&gt;&lt;w:bCs/&gt;&lt;/w:rPr&gt;&lt;w:tblPr/&gt;&lt;w:tcPr&gt;&lt;w:tcBorders&gt;&lt;w:bottom w:val="single" w:sz="4" w:space="0" w:color="2C2C2D" w:themeColor="text1"/&gt;&lt;/w:tcBorders&gt;&lt;/w:tcPr&gt;&lt;/w:tblStylePr&gt;&lt;w:tblStylePr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w:styleId="ListTable6Colorful-Accent1"&gt;&lt;w:name w:val="List Table 6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w:color="E61E28" w:themeColor="accent1"/&gt;&lt;w:bottom w:val="single" w:sz="4" w:space="0" w:color="E61E28" w:themeColor="accent1"/&gt;&lt;/w:tblBorders&gt;&lt;/w:tblPr&gt;&lt;w:tblStylePr w:type="firstRow"&gt;&lt;w:rPr&gt;&lt;w:b/&gt;&lt;w:bCs/&gt;&lt;/w:rPr&gt;&lt;w:tblPr/&gt;&lt;w:tcPr&gt;&lt;w:tcBorders&gt;&lt;w:bottom w:val="single" w:sz="4" w:space="0" w:color="E61E28" w:themeColor="accent1"/&gt;&lt;/w:tcBorders&gt;&lt;/w:tcPr&gt;&lt;/w:tblStylePr&gt;&lt;w:tblStylePr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w:styleId="ListTable6Colorful-Accent2"&gt;&lt;w:name w:val="List Table 6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w:color="88438B" w:themeColor="accent2"/&gt;&lt;w:bottom w:val="single" w:sz="4" w:space="0" w:color="88438B" w:themeColor="accent2"/&gt;&lt;/w:tblBorders&gt;&lt;/w:tblPr&gt;&lt;w:tblStylePr w:type="firstRow"&gt;&lt;w:rPr&gt;&lt;w:b/&gt;&lt;w:bCs/&gt;&lt;/w:rPr&gt;&lt;w:tblPr/&gt;&lt;w:tcPr&gt;&lt;w:tcBorders&gt;&lt;w:bottom w:val="single" w:sz="4" w:space="0" w:color="88438B" w:themeColor="accent2"/&gt;&lt;/w:tcBorders&gt;&lt;/w:tcPr&gt;&lt;/w:tblStylePr&gt;&lt;w:tblStylePr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w:styleId="ListTable6Colorful-Accent3"&gt;&lt;w:name w:val="List Table 6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w:color="054CA1" w:themeColor="accent3"/&gt;&lt;w:bottom w:val="single" w:sz="4" w:space="0" w:color="054CA1" w:themeColor="accent3"/&gt;&lt;/w:tblBorders&gt;&lt;/w:tblPr&gt;&lt;w:tblStylePr w:type="firstRow"&gt;&lt;w:rPr&gt;&lt;w:b/&gt;&lt;w:bCs/&gt;&lt;/w:rPr&gt;&lt;w:tblPr/&gt;&lt;w:tcPr&gt;&lt;w:tcBorders&gt;&lt;w:bottom w:val="single" w:sz="4" w:space="0" w:color="054CA1" w:themeColor="accent3"/&gt;&lt;/w:tcBorders&gt;&lt;/w:tcPr&gt;&lt;/w:tblStylePr&gt;&lt;w:tblStylePr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w:styleId="ListTable6Colorful-Accent4"&gt;&lt;w:name w:val="List Table 6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w:color="4D9EA9" w:themeColor="accent4"/&gt;&lt;w:bottom w:val="single" w:sz="4" w:space="0" w:color="4D9EA9" w:themeColor="accent4"/&gt;&lt;/w:tblBorders&gt;&lt;/w:tblPr&gt;&lt;w:tblStylePr w:type="firstRow"&gt;&lt;w:rPr&gt;&lt;w:b/&gt;&lt;w:bCs/&gt;&lt;/w:rPr&gt;&lt;w:tblPr/&gt;&lt;w:tcPr&gt;&lt;w:tcBorders&gt;&lt;w:bottom w:val="single" w:sz="4" w:space="0" w:color="4D9EA9" w:themeColor="accent4"/&gt;&lt;/w:tcBorders&gt;&lt;/w:tcPr&gt;&lt;/w:tblStylePr&gt;&lt;w:tblStylePr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w:styleId="ListTable6Colorful-Accent5"&gt;&lt;w:name w:val="List Table 6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w:color="D6488E" w:themeColor="accent5"/&gt;&lt;w:bottom w:val="single" w:sz="4" w:space="0" w:color="D6488E" w:themeColor="accent5"/&gt;&lt;/w:tblBorders&gt;&lt;/w:tblPr&gt;&lt;w:tblStylePr w:type="firstRow"&gt;&lt;w:rPr&gt;&lt;w:b/&gt;&lt;w:bCs/&gt;&lt;/w:rPr&gt;&lt;w:tblPr/&gt;&lt;w:tcPr&gt;&lt;w:tcBorders&gt;&lt;w:bottom w:val="single" w:sz="4" w:space="0" w:color="D6488E" w:themeColor="accent5"/&gt;&lt;/w:tcBorders&gt;&lt;/w:tcPr&gt;&lt;/w:tblStylePr&gt;&lt;w:tblStylePr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w:styleId="ListTable6Colorful-Accent6"&gt;&lt;w:name w:val="List Table 6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w:color="428B35" w:themeColor="accent6"/&gt;&lt;w:bottom w:val="single" w:sz="4" w:space="0" w:color="428B35" w:themeColor="accent6"/&gt;&lt;/w:tblBorders&gt;&lt;/w:tblPr&gt;&lt;w:tblStylePr w:type="firstRow"&gt;&lt;w:rPr&gt;&lt;w:b/&gt;&lt;w:bCs/&gt;&lt;/w:rPr&gt;&lt;w:tblPr/&gt;&lt;w:tcPr&gt;&lt;w:tcBorders&gt;&lt;w:bottom w:val="single" w:sz="4" w:space="0" w:color="428B35" w:themeColor="accent6"/&gt;&lt;/w:tcBorders&gt;&lt;/w:tcPr&gt;&lt;/w:tblStylePr&gt;&lt;w:tblStylePr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w:styleId="ListTable7Colorful"&gt;&lt;w:name w:val="List Table 7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w:color="2C2C2D" w:themeColor="text1"/&gt;&lt;/w:tcBorders&gt;&lt;w:shd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w:color="2C2C2D" w:themeColor="text1"/&gt;&lt;/w:tcBorders&gt;&lt;w:shd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w:color="2C2C2D" w:themeColor="text1"/&gt;&lt;/w:tcBorders&gt;&lt;w:shd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w:color="2C2C2D" w:themeColor="text1"/&gt;&lt;/w:tcBorders&gt;&lt;w:shd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w:styleId="ListTable7Colorful-Accent1"&gt;&lt;w:name w:val="List Table 7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w:color="E61E28" w:themeColor="accent1"/&gt;&lt;/w:tcBorders&gt;&lt;w:shd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w:color="E61E28" w:themeColor="accent1"/&gt;&lt;/w:tcBorders&gt;&lt;w:shd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w:color="E61E28" w:themeColor="accent1"/&gt;&lt;/w:tcBorders&gt;&lt;w:shd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w:color="E61E28" w:themeColor="accent1"/&gt;&lt;/w:tcBorders&gt;&lt;w:shd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w:styleId="ListTable7Colorful-Accent2"&gt;&lt;w:name w:val="List Table 7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w:color="88438B" w:themeColor="accent2"/&gt;&lt;/w:tcBorders&gt;&lt;w:shd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w:color="88438B" w:themeColor="accent2"/&gt;&lt;/w:tcBorders&gt;&lt;w:shd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w:color="88438B" w:themeColor="accent2"/&gt;&lt;/w:tcBorders&gt;&lt;w:shd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w:color="88438B" w:themeColor="accent2"/&gt;&lt;/w:tcBorders&gt;&lt;w:shd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w:styleId="ListTable7Colorful-Accent3"&gt;&lt;w:name w:val="List Table 7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w:color="054CA1" w:themeColor="accent3"/&gt;&lt;/w:tcBorders&gt;&lt;w:shd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w:color="054CA1" w:themeColor="accent3"/&gt;&lt;/w:tcBorders&gt;&lt;w:shd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w:color="054CA1" w:themeColor="accent3"/&gt;&lt;/w:tcBorders&gt;&lt;w:shd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w:color="054CA1" w:themeColor="accent3"/&gt;&lt;/w:tcBorders&gt;&lt;w:shd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w:styleId="ListTable7Colorful-Accent4"&gt;&lt;w:name w:val="List Table 7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w:color="4D9EA9" w:themeColor="accent4"/&gt;&lt;/w:tcBorders&gt;&lt;w:shd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w:color="4D9EA9" w:themeColor="accent4"/&gt;&lt;/w:tcBorders&gt;&lt;w:shd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w:color="4D9EA9" w:themeColor="accent4"/&gt;&lt;/w:tcBorders&gt;&lt;w:shd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w:color="4D9EA9" w:themeColor="accent4"/&gt;&lt;/w:tcBorders&gt;&lt;w:shd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w:styleId="ListTable7Colorful-Accent5"&gt;&lt;w:name w:val="List Table 7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w:color="D6488E" w:themeColor="accent5"/&gt;&lt;/w:tcBorders&gt;&lt;w:shd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w:color="D6488E" w:themeColor="accent5"/&gt;&lt;/w:tcBorders&gt;&lt;w:shd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w:color="D6488E" w:themeColor="accent5"/&gt;&lt;/w:tcBorders&gt;&lt;w:shd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w:color="D6488E" w:themeColor="accent5"/&gt;&lt;/w:tcBorders&gt;&lt;w:shd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w:styleId="ListTable7Colorful-Accent6"&gt;&lt;w:name w:val="List Table 7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w:color="428B35" w:themeColor="accent6"/&gt;&lt;/w:tcBorders&gt;&lt;w:shd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w:color="428B35" w:themeColor="accent6"/&gt;&lt;/w:tcBorders&gt;&lt;w:shd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w:color="428B35" w:themeColor="accent6"/&gt;&lt;/w:tcBorders&gt;&lt;w:shd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w:color="428B35" w:themeColor="accent6"/&gt;&lt;/w:tcBorders&gt;&lt;w:shd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w:styleId="MacroText"&gt;&lt;w:name w:val="macro"/&gt;&lt;w:link w:val="MacroTextChar"/&gt;&lt;w:uiPriority w:val="99"/&gt;&lt;w:semiHidden/&gt;&lt;w:rsid w:val="00BD3B54"/&gt;&lt;w:pPr&gt;&lt;w:tabs&gt;&lt;w:tab w:val="left" w:pos="480"/&gt;&lt;w:tab w:val="left" w:pos="960"/&gt;&lt;w:tab w:val="left" w:pos="1440"/&gt;&lt;w:tab w:val="left" w:pos="1920"/&gt;&lt;w:tab w:val="left" w:pos="2400"/&gt;&lt;w:tab w:val="left" w:pos="2880"/&gt;&lt;w:tab w:val="left" w:pos="3360"/&gt;&lt;w:tab w:val="left" w:pos="3840"/&gt;&lt;w:tab w:val="left" w:pos="4320"/&gt;&lt;/w:tabs&gt;&lt;/w:pPr&gt;&lt;w:rPr&gt;&lt;w:rFonts w:ascii="Times New Roman" w:eastAsiaTheme="minorHAnsi" w:hAnsi="Times New Roman" w:cs="Arial"/&gt;&lt;w:lang w:eastAsia="en-US"/&gt;&lt;/w:rPr&gt;&lt;/w:style&gt;&lt;w:style w:type="character" w:customStyle="1" w:styleId="MacroTextChar"&gt;&lt;w:name w:val="Macro Text Char"/&gt;&lt;w:basedOn w:val="DefaultParagraphFont"/&gt;&lt;w:link w:val="MacroText"/&gt;&lt;w:uiPriority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w:type="table" w:styleId="MediumGrid1"&gt;&lt;w:name w:val="Medium Grid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w:val="single" w:sz="8" w:space="0" w:color="606062" w:themeColor="text1" w:themeTint="BF"/&gt;&lt;w:insideV w:val="single" w:sz="8" w:space="0" w:color="606062" w:themeColor="text1" w:themeTint="BF"/&gt;&lt;/w:tblBorders&gt;&lt;/w:tblPr&gt;&lt;w:tcPr&gt;&lt;w:shd w:val="clear" w:color="auto" w:fill="CACACB" w:themeFill="text1"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w:color="606062" w:themeColor="text1"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w:type="band1Horz"&gt;&lt;w:tblPr/&gt;&lt;w:tcPr&gt;&lt;w:shd w:val="clear" w:color="auto" w:fill="949497" w:themeFill="text1" w:themeFillTint="7F"/&gt;&lt;/w:tcPr&gt;&lt;/w:tblStylePr&gt;&lt;/w:style&gt;&lt;w:style w:type="table" w:styleId="MediumGrid1-Accent1"&gt;&lt;w:name w:val="Medium Grid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w:val="single" w:sz="8" w:space="0" w:color="EC565D" w:themeColor="accent1" w:themeTint="BF"/&gt;&lt;w:insideV w:val="single" w:sz="8" w:space="0" w:color="EC565D" w:themeColor="accent1" w:themeTint="BF"/&gt;&lt;/w:tblBorders&gt;&lt;/w:tblPr&gt;&lt;w:tcPr&gt;&lt;w:shd w:val="clear" w:color="auto" w:fill="F8C7C9" w:themeFill="accent1"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w:color="EC565D" w:themeColor="accent1"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w:type="band1Horz"&gt;&lt;w:tblPr/&gt;&lt;w:tcPr&gt;&lt;w:shd w:val="clear" w:color="auto" w:fill="F28E93" w:themeFill="accent1" w:themeFillTint="7F"/&gt;&lt;/w:tcPr&gt;&lt;/w:tblStylePr&gt;&lt;/w:style&gt;&lt;w:style w:type="table" w:styleId="MediumGrid1-Accent2"&gt;&lt;w:name w:val="Medium Grid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w:val="single" w:sz="8" w:space="0" w:color="B165B4" w:themeColor="accent2" w:themeTint="BF"/&gt;&lt;w:insideV w:val="single" w:sz="8" w:space="0" w:color="B165B4" w:themeColor="accent2" w:themeTint="BF"/&gt;&lt;/w:tblBorders&gt;&lt;/w:tblPr&gt;&lt;w:tcPr&gt;&lt;w:shd w:val="clear" w:color="auto" w:fill="E5CCE6" w:themeFill="accent2"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w:color="B165B4" w:themeColor="accent2"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w:type="band1Horz"&gt;&lt;w:tblPr/&gt;&lt;w:tcPr&gt;&lt;w:shd w:val="clear" w:color="auto" w:fill="CB98CD" w:themeFill="accent2" w:themeFillTint="7F"/&gt;&lt;/w:tcPr&gt;&lt;/w:tblStylePr&gt;&lt;/w:style&gt;&lt;w:style w:type="table" w:styleId="MediumGrid1-Accent3"&gt;&lt;w:name w:val="Medium Grid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w:val="single" w:sz="8" w:space="0" w:color="0773F4" w:themeColor="accent3" w:themeTint="BF"/&gt;&lt;w:insideV w:val="single" w:sz="8" w:space="0" w:color="0773F4" w:themeColor="accent3" w:themeTint="BF"/&gt;&lt;/w:tblBorders&gt;&lt;/w:tblPr&gt;&lt;w:tcPr&gt;&lt;w:shd w:val="clear" w:color="auto" w:fill="ACD0FC" w:themeFill="accent3"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w:color="0773F4" w:themeColor="accent3"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w:styleId="MediumGrid1-Accent4"&gt;&lt;w:name w:val="Medium Grid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w:val="single" w:sz="8" w:space="0" w:color="76B8C1" w:themeColor="accent4" w:themeTint="BF"/&gt;&lt;w:insideV w:val="single" w:sz="8" w:space="0" w:color="76B8C1" w:themeColor="accent4" w:themeTint="BF"/&gt;&lt;/w:tblBorders&gt;&lt;/w:tblPr&gt;&lt;w:tcPr&gt;&lt;w:shd w:val="clear" w:color="auto" w:fill="D2E7EA" w:themeFill="accent4"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w:color="76B8C1" w:themeColor="accent4"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w:type="band1Horz"&gt;&lt;w:tblPr/&gt;&lt;w:tcPr&gt;&lt;w:shd w:val="clear" w:color="auto" w:fill="A4CFD5" w:themeFill="accent4" w:themeFillTint="7F"/&gt;&lt;/w:tcPr&gt;&lt;/w:tblStylePr&gt;&lt;/w:style&gt;&lt;w:style w:type="table" w:styleId="MediumGrid1-Accent5"&gt;&lt;w:name w:val="Medium Grid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w:val="single" w:sz="8" w:space="0" w:color="E075A9" w:themeColor="accent5" w:themeTint="BF"/&gt;&lt;w:insideV w:val="single" w:sz="8" w:space="0" w:color="E075A9" w:themeColor="accent5" w:themeTint="BF"/&gt;&lt;/w:tblBorders&gt;&lt;/w:tblPr&gt;&lt;w:tcPr&gt;&lt;w:shd w:val="clear" w:color="auto" w:fill="F4D1E2" w:themeFill="accent5"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w:color="E075A9" w:themeColor="accent5"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w:type="band1Horz"&gt;&lt;w:tblPr/&gt;&lt;w:tcPr&gt;&lt;w:shd w:val="clear" w:color="auto" w:fill="EAA3C6" w:themeFill="accent5" w:themeFillTint="7F"/&gt;&lt;/w:tcPr&gt;&lt;/w:tblStylePr&gt;&lt;/w:style&gt;&lt;w:style w:type="table" w:styleId="MediumGrid1-Accent6"&gt;&lt;w:name w:val="Medium Grid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w:val="single" w:sz="8" w:space="0" w:color="62BD52" w:themeColor="accent6" w:themeTint="BF"/&gt;&lt;w:insideV w:val="single" w:sz="8" w:space="0" w:color="62BD52" w:themeColor="accent6" w:themeTint="BF"/&gt;&lt;/w:tblBorders&gt;&lt;/w:tblPr&gt;&lt;w:tcPr&gt;&lt;w:shd w:val="clear" w:color="auto" w:fill="CBE9C6" w:themeFill="accent6"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w:color="62BD52" w:themeColor="accent6"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w:type="band1Horz"&gt;&lt;w:tblPr/&gt;&lt;w:tcPr&gt;&lt;w:shd w:val="clear" w:color="auto" w:fill="96D38C" w:themeFill="accent6" w:themeFillTint="7F"/&gt;&lt;/w:tcPr&gt;&lt;/w:tblStylePr&gt;&lt;/w:style&gt;&lt;w:style w:type="table" w:styleId="MediumGrid2"&gt;&lt;w:name w:val="Medium Grid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w:val="single" w:sz="8" w:space="0" w:color="2C2C2D" w:themeColor="text1"/&gt;&lt;w:insideV w:val="single" w:sz="8" w:space="0" w:color="2C2C2D" w:themeColor="text1"/&gt;&lt;/w:tblBorders&gt;&lt;/w:tblPr&gt;&lt;w:tcPr&gt;&lt;w:shd w:val="clear" w:color="auto" w:fill="CACACB" w:themeFill="text1" w:themeFillTint="3F"/&gt;&lt;/w:tcPr&gt;&lt;w:tblStylePr w:type="firstRow"&gt;&lt;w:rPr&gt;&lt;w:b/&gt;&lt;w:bCs/&gt;&lt;w:color w:val="2C2C2D" w:themeColor="text1"/&gt;&lt;/w:rPr&gt;&lt;w:tblPr/&gt;&lt;w:tcPr&gt;&lt;w:shd w:val="clear" w:color="auto" w:fill="EAEAEA" w:themeFill="text1"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w:fill="D4D4D5" w:themeFill="text1" w:themeFillTint="33"/&gt;&lt;/w:tcPr&gt;&lt;/w:tblStylePr&gt;&lt;w:tblStylePr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w:type="band1Horz"&gt;&lt;w:tblPr/&gt;&lt;w:tcPr&gt;&lt;w:tcBorders&gt;&lt;w:insideH w:val="single" w:sz="6" w:space="0" w:color="2C2C2D" w:themeColor="text1"/&gt;&lt;w:insideV w:val="single" w:sz="6" w:space="0" w:color="2C2C2D" w:themeColor="text1"/&gt;&lt;/w:tcBorders&gt;&lt;w:shd w:val="clear" w:color="auto" w:fill="949497" w:themeFill="text1"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w:styleId="MediumGrid2-Accent1"&gt;&lt;w:name w:val="Medium Grid 2 Accent 1"/&gt;&lt;w:basedOn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w:val="single" w:sz="8" w:space="0" w:color="E61E28" w:themeColor="accent1"/&gt;&lt;w:insideV w:val="single" w:sz="8" w:space="0" w:color="E61E28" w:themeColor="accent1"/&gt;&lt;/w:tblBorders&gt;&lt;/w:tblPr&gt;&lt;w:tcPr&gt;&lt;w:shd w:val="clear" w:color="auto" w:fill="F8C7C9" w:themeFill="accent1" w:themeFillTint="3F"/&gt;&lt;/w:tcPr&gt;&lt;w:tblStylePr w:type="firstRow"&gt;&lt;w:rPr&gt;&lt;w:b/&gt;&lt;w:bCs/&gt;&lt;w:color w:val="2C2C2D" w:themeColor="text1"/&gt;&lt;/w:rPr&gt;&lt;w:tblPr/&gt;&lt;w:tcPr&gt;&lt;w:shd w:val="clear" w:color="auto" w:fill="FCE8E9" w:themeFill="accent1"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w:fill="FAD2D3" w:themeFill="accent1" w:themeFillTint="33"/&gt;&lt;/w:tcPr&gt;&lt;/w:tblStylePr&gt;&lt;w:tblStylePr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w:type="band1Horz"&gt;&lt;w:tblPr/&gt;&lt;w:tcPr&gt;&lt;w:tcBorders&gt;&lt;w:insideH w:val="single" w:sz="6" w:space="0" w:color="E61E28" w:themeColor="accent1"/&gt;&lt;w:insideV w:val="single" w:sz="6" w:space="0" w:color="E61E28" w:themeColor="accent1"/&gt;&lt;/w:tcBorders&gt;&lt;w:shd w:val="clear" w:color="auto" w:fill="F28E93" w:themeFill="accent1"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w:styleId="MediumGrid2-Accent2"&gt;&lt;w:name w:val="Medium Grid 2 Accent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w:val="single" w:sz="8" w:space="0" w:color="88438B" w:themeColor="accent2"/&gt;&lt;w:insideV w:val="single" w:sz="8" w:space="0" w:color="88438B" w:themeColor="accent2"/&gt;&lt;/w:tblBorders&gt;&lt;/w:tblPr&gt;&lt;w:tcPr&gt;&lt;w:shd w:val="clear" w:color="auto" w:fill="E5CCE6" w:themeFill="accent2" w:themeFillTint="3F"/&gt;&lt;/w:tcPr&gt;&lt;w:tblStylePr w:type="firstRow"&gt;&lt;w:rPr&gt;&lt;w:b/&gt;&lt;w:bCs/&gt;&lt;w:color w:val="2C2C2D" w:themeColor="text1"/&gt;&lt;/w:rPr&gt;&lt;w:tblPr/&gt;&lt;w:tcPr&gt;&lt;w:shd w:val="clear" w:color="auto" w:fill="F4EAF5" w:themeFill="accent2"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w:fill="EAD5EB" w:themeFill="accent2" w:themeFillTint="33"/&gt;&lt;/w:tcPr&gt;&lt;/w:tblStylePr&gt;&lt;w:tblStylePr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w:type="band1Horz"&gt;&lt;w:tblPr/&gt;&lt;w:tcPr&gt;&lt;w:tcBorders&gt;&lt;w:insideH w:val="single" w:sz="6" w:space="0" w:color="88438B" w:themeColor="accent2"/&gt;&lt;w:insideV w:val="single" w:sz="6" w:space="0" w:color="88438B" w:themeColor="accent2"/&gt;&lt;/w:tcBorders&gt;&lt;w:shd w:val="clear" w:color="auto" w:fill="CB98CD" w:themeFill="accent2"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w:styleId="MediumGrid2-Accent3"&gt;&lt;w:name w:val="Medium Grid 2 Accent 3"/&gt;&lt;w:basedOn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w:val="single" w:sz="8" w:space="0" w:color="054CA1" w:themeColor="accent3"/&gt;&lt;w:insideV w:val="single" w:sz="8" w:space="0" w:color="054CA1" w:themeColor="accent3"/&gt;&lt;/w:tblBorders&gt;&lt;/w:tblPr&gt;&lt;w:tcPr&gt;&lt;w:shd w:val="clear" w:color="auto" w:fill="ACD0FC" w:themeFill="accent3" w:themeFillTint="3F"/&gt;&lt;/w:tcPr&gt;&lt;w:tblStylePr w:type="firstRow"&gt;&lt;w:rPr&gt;&lt;w:b/&gt;&lt;w:bCs/&gt;&lt;w:color w:val="2C2C2D" w:themeColor="text1"/&gt;&lt;/w:rPr&gt;&lt;w:tblPr/&gt;&lt;w:tcPr&gt;&lt;w:shd w:val="clear" w:color="auto" w:fill="DEECFE" w:themeFill="accent3"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w:fill="BCD9FD" w:themeFill="accent3" w:themeFillTint="33"/&gt;&lt;/w:tcPr&gt;&lt;/w:tblStylePr&gt;&lt;w:tblStylePr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w:type="band1Horz"&gt;&lt;w:tblPr/&gt;&lt;w:tcPr&gt;&lt;w:tcBorders&gt;&lt;w:insideH w:val="single" w:sz="6" w:space="0" w:color="054CA1" w:themeColor="accent3"/&gt;&lt;w:insideV w:val="single" w:sz="6" w:space="0" w:color="054CA1" w:themeColor="accent3"/&gt;&lt;/w:tcBorders&gt;&lt;w:shd w:val="clear" w:color="auto" w:fill="58A2F9" w:themeFill="accent3"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w:styleId="MediumGrid2-Accent4"&gt;&lt;w:name w:val="Medium Grid 2 Accent 4"/&gt;&lt;w:basedOn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w:val="single" w:sz="8" w:space="0" w:color="4D9EA9" w:themeColor="accent4"/&gt;&lt;w:insideV w:val="single" w:sz="8" w:space="0" w:color="4D9EA9" w:themeColor="accent4"/&gt;&lt;/w:tblBorders&gt;&lt;/w:tblPr&gt;&lt;w:tcPr&gt;&lt;w:shd w:val="clear" w:color="auto" w:fill="D2E7EA" w:themeFill="accent4" w:themeFillTint="3F"/&gt;&lt;/w:tcPr&gt;&lt;w:tblStylePr w:type="firstRow"&gt;&lt;w:rPr&gt;&lt;w:b/&gt;&lt;w:bCs/&gt;&lt;w:color w:val="2C2C2D" w:themeColor="text1"/&gt;&lt;/w:rPr&gt;&lt;w:tblPr/&gt;&lt;w:tcPr&gt;&lt;w:shd w:val="clear" w:color="auto" w:fill="EDF5F7" w:themeFill="accent4"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w:fill="DAECEE" w:themeFill="accent4" w:themeFillTint="33"/&gt;&lt;/w:tcPr&gt;&lt;/w:tblStylePr&gt;&lt;w:tblStylePr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w:type="band1Horz"&gt;&lt;w:tblPr/&gt;&lt;w:tcPr&gt;&lt;w:tcBorders&gt;&lt;w:insideH w:val="single" w:sz="6" w:space="0" w:color="4D9EA9" w:themeColor="accent4"/&gt;&lt;w:insideV w:val="single" w:sz="6" w:space="0" w:color="4D9EA9" w:themeColor="accent4"/&gt;&lt;/w:tcBorders&gt;&lt;w:shd w:val="clear" w:color="auto" w:fill="A4CFD5" w:themeFill="accent4"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w:styleId="MediumGrid2-Accent5"&gt;&lt;w:name w:val="Medium Grid 2 Accent 5"/&gt;&lt;w:basedOn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w:val="single" w:sz="8" w:space="0" w:color="D6488E" w:themeColor="accent5"/&gt;&lt;w:insideV w:val="single" w:sz="8" w:space="0" w:color="D6488E" w:themeColor="accent5"/&gt;&lt;/w:tblBorders&gt;&lt;/w:tblPr&gt;&lt;w:tcPr&gt;&lt;w:shd w:val="clear" w:color="auto" w:fill="F4D1E2" w:themeFill="accent5" w:themeFillTint="3F"/&gt;&lt;/w:tcPr&gt;&lt;w:tblStylePr w:type="firstRow"&gt;&lt;w:rPr&gt;&lt;w:b/&gt;&lt;w:bCs/&gt;&lt;w:color w:val="2C2C2D" w:themeColor="text1"/&gt;&lt;/w:rPr&gt;&lt;w:tblPr/&gt;&lt;w:tcPr&gt;&lt;w:shd w:val="clear" w:color="auto" w:fill="FBEDF3" w:themeFill="accent5"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w:fill="F6DAE8" w:themeFill="accent5" w:themeFillTint="33"/&gt;&lt;/w:tcPr&gt;&lt;/w:tblStylePr&gt;&lt;w:tblStylePr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w:type="band1Horz"&gt;&lt;w:tblPr/&gt;&lt;w:tcPr&gt;&lt;w:tcBorders&gt;&lt;w:insideH w:val="single" w:sz="6" w:space="0" w:color="D6488E" w:themeColor="accent5"/&gt;&lt;w:insideV w:val="single" w:sz="6" w:space="0" w:color="D6488E" w:themeColor="accent5"/&gt;&lt;/w:tcBorders&gt;&lt;w:shd w:val="clear" w:color="auto" w:fill="EAA3C6" w:themeFill="accent5"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w:styleId="MediumGrid2-Accent6"&gt;&lt;w:name w:val="Medium Grid 2 Accent 6"/&gt;&lt;w:basedOn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w:val="single" w:sz="8" w:space="0" w:color="428B35" w:themeColor="accent6"/&gt;&lt;w:insideV w:val="single" w:sz="8" w:space="0" w:color="428B35" w:themeColor="accent6"/&gt;&lt;/w:tblBorders&gt;&lt;/w:tblPr&gt;&lt;w:tcPr&gt;&lt;w:shd w:val="clear" w:color="auto" w:fill="CBE9C6" w:themeFill="accent6" w:themeFillTint="3F"/&gt;&lt;/w:tcPr&gt;&lt;w:tblStylePr w:type="firstRow"&gt;&lt;w:rPr&gt;&lt;w:b/&gt;&lt;w:bCs/&gt;&lt;w:color w:val="2C2C2D" w:themeColor="text1"/&gt;&lt;/w:rPr&gt;&lt;w:tblPr/&gt;&lt;w:tcPr&gt;&lt;w:shd w:val="clear" w:color="auto" w:fill="EAF6E8" w:themeFill="accent6"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w:fill="D5EDD0" w:themeFill="accent6" w:themeFillTint="33"/&gt;&lt;/w:tcPr&gt;&lt;/w:tblStylePr&gt;&lt;w:tblStylePr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w:type="band1Horz"&gt;&lt;w:tblPr/&gt;&lt;w:tcPr&gt;&lt;w:tcBorders&gt;&lt;w:insideH w:val="single" w:sz="6" w:space="0" w:color="428B35" w:themeColor="accent6"/&gt;&lt;w:insideV w:val="single" w:sz="6" w:space="0" w:color="428B35" w:themeColor="accent6"/&gt;&lt;/w:tcBorders&gt;&lt;w:shd w:val="clear" w:color="auto" w:fill="96D38C" w:themeFill="accent6"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w:styleId="MediumGrid3"&gt;&lt;w:name w:val="Medium Grid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w:fill="CACACB" w:themeFill="text1"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w:fill="2C2C2D" w:themeFill="text1"/&gt;&lt;/w:tcPr&gt;&lt;/w:tblStylePr&gt;&lt;w:tblStylePr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w:fill="2C2C2D" w:themeFill="text1"/&gt;&lt;/w:tcPr&gt;&lt;/w:tblStylePr&gt;&lt;w:tblStylePr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w:fill="2C2C2D" w:themeFill="text1"/&gt;&lt;/w:tcPr&gt;&lt;/w:tblStylePr&gt;&lt;w:tblStylePr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w:fill="949497" w:themeFill="text1"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w:fill="949497" w:themeFill="text1" w:themeFillTint="7F"/&gt;&lt;/w:tcPr&gt;&lt;/w:tblStylePr&gt;&lt;/w:style&gt;&lt;w:style w:type="table" w:styleId="MediumGrid3-Accent1"&gt;&lt;w:name w:val="Medium Grid 3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w:fill="F8C7C9" w:themeFill="accent1"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w:fill="E61E28" w:themeFill="accent1"/&gt;&lt;/w:tcPr&gt;&lt;/w:tblStylePr&gt;&lt;w:tblStylePr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w:fill="E61E28" w:themeFill="accent1"/&gt;&lt;/w:tcPr&gt;&lt;/w:tblStylePr&gt;&lt;w:tblStylePr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w:fill="E61E28" w:themeFill="accent1"/&gt;&lt;/w:tcPr&gt;&lt;/w:tblStylePr&gt;&lt;w:tblStylePr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w:fill="F28E93" w:themeFill="accent1"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w:fill="F28E93" w:themeFill="accent1" w:themeFillTint="7F"/&gt;&lt;/w:tcPr&gt;&lt;/w:tblStylePr&gt;&lt;/w:style&gt;&lt;w:style w:type="table" w:styleId="MediumGrid3-Accent2"&gt;&lt;w:name w:val="Medium Grid 3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w:fill="E5CCE6" w:themeFill="accent2"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w:fill="88438B" w:themeFill="accent2"/&gt;&lt;/w:tcPr&gt;&lt;/w:tblStylePr&gt;&lt;w:tblStylePr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w:fill="88438B" w:themeFill="accent2"/&gt;&lt;/w:tcPr&gt;&lt;/w:tblStylePr&gt;&lt;w:tblStylePr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w:fill="88438B" w:themeFill="accent2"/&gt;&lt;/w:tcPr&gt;&lt;/w:tblStylePr&gt;&lt;w:tblStylePr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w:fill="CB98CD" w:themeFill="accent2"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w:fill="CB98CD" w:themeFill="accent2" w:themeFillTint="7F"/&gt;&lt;/w:tcPr&gt;&lt;/w:tblStylePr&gt;&lt;/w:style&gt;&lt;w:style w:type="table" w:styleId="MediumGrid3-Accent3"&gt;&lt;w:name w:val="Medium Grid 3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w:fill="ACD0FC" w:themeFill="accent3"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w:fill="054CA1" w:themeFill="accent3"/&gt;&lt;/w:tcPr&gt;&lt;/w:tblStylePr&gt;&lt;w:tblStylePr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w:fill="054CA1" w:themeFill="accent3"/&gt;&lt;/w:tcPr&gt;&lt;/w:tblStylePr&gt;&lt;w:tblStylePr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w:fill="054CA1" w:themeFill="accent3"/&gt;&lt;/w:tcPr&gt;&lt;/w:tblStylePr&gt;&lt;w:tblStylePr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w:fill="58A2F9" w:themeFill="accent3"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w:fill="58A2F9" w:themeFill="accent3" w:themeFillTint="7F"/&gt;&lt;/w:tcPr&gt;&lt;/w:tblStylePr&gt;&lt;/w:style&gt;&lt;w:style w:type="table" w:styleId="MediumGrid3-Accent4"&gt;&lt;w:name w:val="Medium Grid 3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w:fill="D2E7EA" w:themeFill="accent4"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w:fill="4D9EA9" w:themeFill="accent4"/&gt;&lt;/w:tcPr&gt;&lt;/w:tblStylePr&gt;&lt;w:tblStylePr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w:fill="4D9EA9" w:themeFill="accent4"/&gt;&lt;/w:tcPr&gt;&lt;/w:tblStylePr&gt;&lt;w:tblStylePr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w:fill="4D9EA9" w:themeFill="accent4"/&gt;&lt;/w:tcPr&gt;&lt;/w:tblStylePr&gt;&lt;w:tblStylePr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w:fill="A4CFD5" w:themeFill="accent4"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w:fill="A4CFD5" w:themeFill="accent4" w:themeFillTint="7F"/&gt;&lt;/w:tcPr&gt;&lt;/w:tblStylePr&gt;&lt;/w:style&gt;&lt;w:style w:type="table" w:styleId="MediumGrid3-Accent5"&gt;&lt;w:name w:val="Medium Grid 3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w:fill="F4D1E2" w:themeFill="accent5"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w:fill="D6488E" w:themeFill="accent5"/&gt;&lt;/w:tcPr&gt;&lt;/w:tblStylePr&gt;&lt;w:tblStylePr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w:fill="D6488E" w:themeFill="accent5"/&gt;&lt;/w:tcPr&gt;&lt;/w:tblStylePr&gt;&lt;w:tblStylePr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w:fill="D6488E" w:themeFill="accent5"/&gt;&lt;/w:tcPr&gt;&lt;/w:tblStylePr&gt;&lt;w:tblStylePr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w:fill="EAA3C6" w:themeFill="accent5"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w:fill="EAA3C6" w:themeFill="accent5" w:themeFillTint="7F"/&gt;&lt;/w:tcPr&gt;&lt;/w:tblStylePr&gt;&lt;/w:style&gt;&lt;w:style w:type="table" w:styleId="MediumGrid3-Accent6"&gt;&lt;w:name w:val="Medium Grid 3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w:fill="CBE9C6" w:themeFill="accent6"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w:fill="428B35" w:themeFill="accent6"/&gt;&lt;/w:tcPr&gt;&lt;/w:tblStylePr&gt;&lt;w:tblStylePr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w:fill="428B35" w:themeFill="accent6"/&gt;&lt;/w:tcPr&gt;&lt;/w:tblStylePr&gt;&lt;w:tblStylePr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w:fill="428B35" w:themeFill="accent6"/&gt;&lt;/w:tcPr&gt;&lt;/w:tblStylePr&gt;&lt;w:tblStylePr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w:fill="96D38C" w:themeFill="accent6"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w:fill="96D38C" w:themeFill="accent6" w:themeFillTint="7F"/&gt;&lt;/w:tcPr&gt;&lt;/w:tblStylePr&gt;&lt;/w:style&gt;&lt;w:style w:type="table" w:styleId="MediumList1"&gt;&lt;w:name w:val="Medium List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w:themeColor="text1"/&gt;&lt;w:bottom w:val="single" w:sz="8" w:space="0" w:color="2C2C2D" w:themeColor="text1"/&gt;&lt;/w:tblBorders&gt;&lt;/w:tblPr&gt;&lt;w:tblStylePr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w:color="2C2C2D" w:themeColor="text1"/&gt;&lt;/w:tcBorders&gt;&lt;/w:tcPr&gt;&lt;/w:tblStylePr&gt;&lt;w:tblStylePr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w:color="2C2C2D" w:themeColor="text1"/&gt;&lt;w:bottom w:val="single" w:sz="8"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w:color="2C2C2D" w:themeColor="text1"/&gt;&lt;w:bottom w:val="single" w:sz="8" w:space="0" w:color="2C2C2D" w:themeColor="text1"/&gt;&lt;/w:tcBorders&gt;&lt;/w:tcPr&gt;&lt;/w:tblStylePr&gt;&lt;w:tblStylePr w:type="band1Vert"&gt;&lt;w:tblPr/&gt;&lt;w:tcPr&gt;&lt;w:shd w:val="clear" w:color="auto" w:fill="CACACB" w:themeFill="text1" w:themeFillTint="3F"/&gt;&lt;/w:tcPr&gt;&lt;/w:tblStylePr&gt;&lt;w:tblStylePr w:type="band1Horz"&gt;&lt;w:tblPr/&gt;&lt;w:tcPr&gt;&lt;w:shd w:val="clear" w:color="auto" w:fill="CACACB" w:themeFill="text1" w:themeFillTint="3F"/&gt;&lt;/w:tcPr&gt;&lt;/w:tblStylePr&gt;&lt;/w:style&gt;&lt;w:style w:type="table" w:styleId="MediumList1-Accent1"&gt;&lt;w:name w:val="Medium List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w:themeColor="accent1"/&gt;&lt;w:bottom w:val="single" w:sz="8" w:space="0" w:color="E61E28" w:themeColor="accent1"/&gt;&lt;/w:tblBorders&gt;&lt;/w:tblPr&gt;&lt;w:tblStylePr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w:color="E61E28" w:themeColor="accent1"/&gt;&lt;/w:tcBorders&gt;&lt;/w:tcPr&gt;&lt;/w:tblStylePr&gt;&lt;w:tblStylePr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w:color="E61E28" w:themeColor="accent1"/&gt;&lt;w:bottom w:val="single" w:sz="8"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w:color="E61E28" w:themeColor="accent1"/&gt;&lt;w:bottom w:val="single" w:sz="8" w:space="0" w:color="E61E28" w:themeColor="accent1"/&gt;&lt;/w:tcBorders&gt;&lt;/w:tcPr&gt;&lt;/w:tblStylePr&gt;&lt;w:tblStylePr w:type="band1Vert"&gt;&lt;w:tblPr/&gt;&lt;w:tcPr&gt;&lt;w:shd w:val="clear" w:color="auto" w:fill="F8C7C9" w:themeFill="accent1" w:themeFillTint="3F"/&gt;&lt;/w:tcPr&gt;&lt;/w:tblStylePr&gt;&lt;w:tblStylePr w:type="band1Horz"&gt;&lt;w:tblPr/&gt;&lt;w:tcPr&gt;&lt;w:shd w:val="clear" w:color="auto" w:fill="F8C7C9" w:themeFill="accent1" w:themeFillTint="3F"/&gt;&lt;/w:tcPr&gt;&lt;/w:tblStylePr&gt;&lt;/w:style&gt;&lt;w:style w:type="table" w:styleId="MediumList1-Accent2"&gt;&lt;w:name w:val="Medium List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w:themeColor="accent2"/&gt;&lt;w:bottom w:val="single" w:sz="8" w:space="0" w:color="88438B" w:themeColor="accent2"/&gt;&lt;/w:tblBorders&gt;&lt;/w:tblPr&gt;&lt;w:tblStylePr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w:color="88438B" w:themeColor="accent2"/&gt;&lt;/w:tcBorders&gt;&lt;/w:tcPr&gt;&lt;/w:tblStylePr&gt;&lt;w:tblStylePr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w:color="88438B" w:themeColor="accent2"/&gt;&lt;w:bottom w:val="single" w:sz="8"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w:color="88438B" w:themeColor="accent2"/&gt;&lt;w:bottom w:val="single" w:sz="8" w:space="0" w:color="88438B" w:themeColor="accent2"/&gt;&lt;/w:tcBorders&gt;&lt;/w:tcPr&gt;&lt;/w:tblStylePr&gt;&lt;w:tblStylePr w:type="band1Vert"&gt;&lt;w:tblPr/&gt;&lt;w:tcPr&gt;&lt;w:shd w:val="clear" w:color="auto" w:fill="E5CCE6" w:themeFill="accent2" w:themeFillTint="3F"/&gt;&lt;/w:tcPr&gt;&lt;/w:tblStylePr&gt;&lt;w:tblStylePr w:type="band1Horz"&gt;&lt;w:tblPr/&gt;&lt;w:tcPr&gt;&lt;w:shd w:val="clear" w:color="auto" w:fill="E5CCE6" w:themeFill="accent2" w:themeFillTint="3F"/&gt;&lt;/w:tcPr&gt;&lt;/w:tblStylePr&gt;&lt;/w:style&gt;&lt;w:style w:type="table" w:styleId="MediumList1-Accent3"&gt;&lt;w:name w:val="Medium List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w:themeColor="accent3"/&gt;&lt;w:bottom w:val="single" w:sz="8" w:space="0" w:color="054CA1" w:themeColor="accent3"/&gt;&lt;/w:tblBorders&gt;&lt;/w:tblPr&gt;&lt;w:tblStylePr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w:color="054CA1" w:themeColor="accent3"/&gt;&lt;/w:tcBorders&gt;&lt;/w:tcPr&gt;&lt;/w:tblStylePr&gt;&lt;w:tblStylePr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w:color="054CA1" w:themeColor="accent3"/&gt;&lt;w:bottom w:val="single" w:sz="8"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w:color="054CA1" w:themeColor="accent3"/&gt;&lt;w:bottom w:val="single" w:sz="8" w:space="0" w:color="054CA1" w:themeColor="accent3"/&gt;&lt;/w:tcBorders&gt;&lt;/w:tcPr&gt;&lt;/w:tblStylePr&gt;&lt;w:tblStylePr w:type="band1Vert"&gt;&lt;w:tblPr/&gt;&lt;w:tcPr&gt;&lt;w:shd w:val="clear" w:color="auto" w:fill="ACD0FC" w:themeFill="accent3" w:themeFillTint="3F"/&gt;&lt;/w:tcPr&gt;&lt;/w:tblStylePr&gt;&lt;w:tblStylePr w:type="band1Horz"&gt;&lt;w:tblPr/&gt;&lt;w:tcPr&gt;&lt;w:shd w:val="clear" w:color="auto" w:fill="ACD0FC" w:themeFill="accent3" w:themeFillTint="3F"/&gt;&lt;/w:tcPr&gt;&lt;/w:tblStylePr&gt;&lt;/w:style&gt;&lt;w:style w:type="table" w:styleId="MediumList1-Accent4"&gt;&lt;w:name w:val="Medium List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w:themeColor="accent4"/&gt;&lt;w:bottom w:val="single" w:sz="8" w:space="0" w:color="4D9EA9" w:themeColor="accent4"/&gt;&lt;/w:tblBorders&gt;&lt;/w:tblPr&gt;&lt;w:tblStylePr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w:color="4D9EA9" w:themeColor="accent4"/&gt;&lt;/w:tcBorders&gt;&lt;/w:tcPr&gt;&lt;/w:tblStylePr&gt;&lt;w:tblStylePr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w:color="4D9EA9" w:themeColor="accent4"/&gt;&lt;w:bottom w:val="single" w:sz="8"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w:color="4D9EA9" w:themeColor="accent4"/&gt;&lt;w:bottom w:val="single" w:sz="8" w:space="0" w:color="4D9EA9" w:themeColor="accent4"/&gt;&lt;/w:tcBorders&gt;&lt;/w:tcPr&gt;&lt;/w:tblStylePr&gt;&lt;w:tblStylePr w:type="band1Vert"&gt;&lt;w:tblPr/&gt;&lt;w:tcPr&gt;&lt;w:shd w:val="clear" w:color="auto" w:fill="D2E7EA" w:themeFill="accent4" w:themeFillTint="3F"/&gt;&lt;/w:tcPr&gt;&lt;/w:tblStylePr&gt;&lt;w:tblStylePr w:type="band1Horz"&gt;&lt;w:tblPr/&gt;&lt;w:tcPr&gt;&lt;w:shd w:val="clear" w:color="auto" w:fill="D2E7EA" w:themeFill="accent4" w:themeFillTint="3F"/&gt;&lt;/w:tcPr&gt;&lt;/w:tblStylePr&gt;&lt;/w:style&gt;&lt;w:style w:type="table" w:styleId="MediumList1-Accent5"&gt;&lt;w:name w:val="Medium List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w:themeColor="accent5"/&gt;&lt;w:bottom w:val="single" w:sz="8" w:space="0" w:color="D6488E" w:themeColor="accent5"/&gt;&lt;/w:tblBorders&gt;&lt;/w:tblPr&gt;&lt;w:tblStylePr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w:color="D6488E" w:themeColor="accent5"/&gt;&lt;/w:tcBorders&gt;&lt;/w:tcPr&gt;&lt;/w:tblStylePr&gt;&lt;w:tblStylePr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w:color="D6488E" w:themeColor="accent5"/&gt;&lt;w:bottom w:val="single" w:sz="8"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w:color="D6488E" w:themeColor="accent5"/&gt;&lt;w:bottom w:val="single" w:sz="8" w:space="0" w:color="D6488E" w:themeColor="accent5"/&gt;&lt;/w:tcBorders&gt;&lt;/w:tcPr&gt;&lt;/w:tblStylePr&gt;&lt;w:tblStylePr w:type="band1Vert"&gt;&lt;w:tblPr/&gt;&lt;w:tcPr&gt;&lt;w:shd w:val="clear" w:color="auto" w:fill="F4D1E2" w:themeFill="accent5" w:themeFillTint="3F"/&gt;&lt;/w:tcPr&gt;&lt;/w:tblStylePr&gt;&lt;w:tblStylePr w:type="band1Horz"&gt;&lt;w:tblPr/&gt;&lt;w:tcPr&gt;&lt;w:shd w:val="clear" w:color="auto" w:fill="F4D1E2" w:themeFill="accent5" w:themeFillTint="3F"/&gt;&lt;/w:tcPr&gt;&lt;/w:tblStylePr&gt;&lt;/w:style&gt;&lt;w:style w:type="table" w:styleId="MediumList1-Accent6"&gt;&lt;w:name w:val="Medium List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w:themeColor="accent6"/&gt;&lt;w:bottom w:val="single" w:sz="8" w:space="0" w:color="428B35" w:themeColor="accent6"/&gt;&lt;/w:tblBorders&gt;&lt;/w:tblPr&gt;&lt;w:tblStylePr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w:color="428B35" w:themeColor="accent6"/&gt;&lt;/w:tcBorders&gt;&lt;/w:tcPr&gt;&lt;/w:tblStylePr&gt;&lt;w:tblStylePr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w:color="428B35" w:themeColor="accent6"/&gt;&lt;w:bottom w:val="single" w:sz="8"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w:color="428B35" w:themeColor="accent6"/&gt;&lt;w:bottom w:val="single" w:sz="8" w:space="0" w:color="428B35" w:themeColor="accent6"/&gt;&lt;/w:tcBorders&gt;&lt;/w:tcPr&gt;&lt;/w:tblStylePr&gt;&lt;w:tblStylePr w:type="band1Vert"&gt;&lt;w:tblPr/&gt;&lt;w:tcPr&gt;&lt;w:shd w:val="clear" w:color="auto" w:fill="CBE9C6" w:themeFill="accent6" w:themeFillTint="3F"/&gt;&lt;/w:tcPr&gt;&lt;/w:tblStylePr&gt;&lt;w:tblStylePr w:type="band1Horz"&gt;&lt;w:tblPr/&gt;&lt;w:tcPr&gt;&lt;w:shd w:val="clear" w:color="auto" w:fill="CBE9C6" w:themeFill="accent6" w:themeFillTint="3F"/&gt;&lt;/w:tcPr&gt;&lt;/w:tblStylePr&gt;&lt;/w:style&gt;&lt;w:style w:type="table" w:styleId="MediumList2"&gt;&lt;w:name w:val="Medium List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w:color="2C2C2D" w:themeColor="text1"/&gt;&lt;w:right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w:color="2C2C2D" w:themeColor="text1"/&gt;&lt;w:insideH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w:color="2C2C2D" w:themeColor="text1"/&gt;&lt;w:bottom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w:fill="CACACB" w:themeFill="text1"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w:styleId="MediumList2-Accent1"&gt;&lt;w:name w:val="Medium List 2 Accent 1"/&gt;&lt;w:basedOn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w:color="E61E28" w:themeColor="accent1"/&gt;&lt;w:right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w:color="E61E28" w:themeColor="accent1"/&gt;&lt;w:left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w:color="E61E28" w:themeColor="accent1"/&gt;&lt;w:insideH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w:color="E61E28" w:themeColor="accent1"/&gt;&lt;w:bottom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w:fill="F8C7C9" w:themeFill="accent1"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w:styleId="MediumList2-Accent2"&gt;&lt;w:name w:val="Medium List 2 Accent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w:color="88438B" w:themeColor="accent2"/&gt;&lt;w:left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w:color="88438B" w:themeColor="accent2"/&gt;&lt;w:insideH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w:color="88438B" w:themeColor="accent2"/&gt;&lt;w:bottom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w:fill="E5CCE6" w:themeFill="accent2"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w:styleId="MediumList2-Accent3"&gt;&lt;w:name w:val="Medium List 2 Accent 3"/&gt;&lt;w:basedOn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w:color="054CA1"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w:color="054CA1" w:themeColor="accent3"/&gt;&lt;w:left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w:color="054CA1" w:themeColor="accent3"/&gt;&lt;w:insideH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w:color="054CA1" w:themeColor="accent3"/&gt;&lt;w:bottom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w:fill="ACD0FC" w:themeFill="accent3"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w:styleId="MediumList2-Accent4"&gt;&lt;w:name w:val="Medium List 2 Accent 4"/&gt;&lt;w:basedOn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w:color="4D9EA9"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w:color="4D9EA9" w:themeColor="accent4"/&gt;&lt;w:left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w:color="4D9EA9" w:themeColor="accent4"/&gt;&lt;w:insideH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w:color="4D9EA9" w:themeColor="accent4"/&gt;&lt;w:bottom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w:fill="D2E7EA" w:themeFill="accent4"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w:styleId="MediumList2-Accent5"&gt;&lt;w:name w:val="Medium List 2 Accent 5"/&gt;&lt;w:basedOn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w:color="D6488E"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w:color="D6488E" w:themeColor="accent5"/&gt;&lt;w:left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w:color="D6488E" w:themeColor="accent5"/&gt;&lt;w:insideH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w:color="D6488E" w:themeColor="accent5"/&gt;&lt;w:bottom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w:fill="F4D1E2" w:themeFill="accent5"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w:styleId="MediumList2-Accent6"&gt;&lt;w:name w:val="Medium List 2 Accent 6"/&gt;&lt;w:basedOn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w:color="428B35"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w:color="428B35" w:themeColor="accent6"/&gt;&lt;w:left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w:color="428B35" w:themeColor="accent6"/&gt;&lt;w:insideH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w:color="428B35" w:themeColor="accent6"/&gt;&lt;w:bottom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w:fill="CBE9C6" w:themeFill="accent6"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w:styleId="MediumShading1"&gt;&lt;w:name w:val="Medium Shading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w:val="single" w:sz="8" w:space="0" w:color="606062" w:themeColor="text1"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w:val="nil"/&gt;&lt;w:insideV w:val="nil"/&gt;&lt;/w:tcBorders&gt;&lt;w:shd w:val="clear" w:color="auto" w:fill="2C2C2D"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w:fill="CACACB" w:themeFill="text1"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w:fill="CACACB" w:themeFill="text1"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w:styleId="MediumShading1-Accent1"&gt;&lt;w:name w:val="Medium Shading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w:val="single" w:sz="8" w:space="0" w:color="EC565D" w:themeColor="accent1"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w:val="nil"/&gt;&lt;w:insideV w:val="nil"/&gt;&lt;/w:tcBorders&gt;&lt;w:shd w:val="clear" w:color="auto" w:fill="E61E28"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w:fill="F8C7C9" w:themeFill="accent1"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w:fill="F8C7C9" w:themeFill="accent1"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w:styleId="MediumShading1-Accent2"&gt;&lt;w:name w:val="Medium Shading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w:val="single" w:sz="8" w:space="0" w:color="B165B4" w:themeColor="accent2"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w:val="nil"/&gt;&lt;w:insideV w:val="nil"/&gt;&lt;/w:tcBorders&gt;&lt;w:shd w:val="clear" w:color="auto" w:fill="88438B"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w:fill="E5CCE6" w:themeFill="accent2" w:themeFillTint="3F"/&gt;&lt;/w:tcPr&gt;&lt;/w:tblStylePr&gt;&lt;w:tblStylePr w:type="band1Horz"&gt;&lt;w:tblPr/&gt;&lt;w:tcPr&gt;&lt;w:tcBorders&gt;&lt;w:insideH w:val="nil"/&gt;&lt;w:insideV w:val="nil"/&gt;&lt;/w:tcBorders&gt;&lt;w:shd w:val="clear" w:color="auto" w:fill="E5CCE6" w:themeFill="accent2"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w:styleId="MediumShading1-Accent3"&gt;&lt;w:name w:val="Medium Shading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w:val="single" w:sz="8" w:space="0" w:color="0773F4" w:themeColor="accent3"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w:val="nil"/&gt;&lt;w:insideV w:val="nil"/&gt;&lt;/w:tcBorders&gt;&lt;w:shd w:val="clear" w:color="auto" w:fill="054CA1"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w:fill="ACD0FC" w:themeFill="accent3" w:themeFillTint="3F"/&gt;&lt;/w:tcPr&gt;&lt;/w:tblStylePr&gt;&lt;w:tblStylePr w:type="band1Horz"&gt;&lt;w:tblPr/&gt;&lt;w:tcPr&gt;&lt;w:tcBorders&gt;&lt;w:insideH w:val="nil"/&gt;&lt;w:insideV w:val="nil"/&gt;&lt;/w:tcBorders&gt;&lt;w:shd w:val="clear" w:color="auto" w:fill="ACD0FC" w:themeFill="accent3"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w:styleId="MediumShading1-Accent4"&gt;&lt;w:name w:val="Medium Shading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w:val="single" w:sz="8" w:space="0" w:color="76B8C1" w:themeColor="accent4"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w:val="nil"/&gt;&lt;w:insideV w:val="nil"/&gt;&lt;/w:tcBorders&gt;&lt;w:shd w:val="clear" w:color="auto" w:fill="4D9EA9"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w:fill="D2E7EA" w:themeFill="accent4" w:themeFillTint="3F"/&gt;&lt;/w:tcPr&gt;&lt;/w:tblStylePr&gt;&lt;w:tblStylePr w:type="band1Horz"&gt;&lt;w:tblPr/&gt;&lt;w:tcPr&gt;&lt;w:tcBorders&gt;&lt;w:insideH w:val="nil"/&gt;&lt;w:insideV w:val="nil"/&gt;&lt;/w:tcBorders&gt;&lt;w:shd w:val="clear" w:color="auto" w:fill="D2E7EA" w:themeFill="accent4"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w:styleId="MediumShading1-Accent5"&gt;&lt;w:name w:val="Medium Shading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w:val="single" w:sz="8" w:space="0" w:color="E075A9" w:themeColor="accent5"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w:val="nil"/&gt;&lt;w:insideV w:val="nil"/&gt;&lt;/w:tcBorders&gt;&lt;w:shd w:val="clear" w:color="auto" w:fill="D6488E"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w:fill="F4D1E2" w:themeFill="accent5" w:themeFillTint="3F"/&gt;&lt;/w:tcPr&gt;&lt;/w:tblStylePr&gt;&lt;w:tblStylePr w:type="band1Horz"&gt;&lt;w:tblPr/&gt;&lt;w:tcPr&gt;&lt;w:tcBorders&gt;&lt;w:insideH w:val="nil"/&gt;&lt;w:insideV w:val="nil"/&gt;&lt;/w:tcBorders&gt;&lt;w:shd w:val="clear" w:color="auto" w:fill="F4D1E2" w:themeFill="accent5"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w:styleId="MediumShading1-Accent6"&gt;&lt;w:name w:val="Medium Shading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w:val="single" w:sz="8" w:space="0" w:color="62BD52" w:themeColor="accent6"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w:val="nil"/&gt;&lt;w:insideV w:val="nil"/&gt;&lt;/w:tcBorders&gt;&lt;w:shd w:val="clear" w:color="auto" w:fill="428B35"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w:fill="CBE9C6" w:themeFill="accent6" w:themeFillTint="3F"/&gt;&lt;/w:tcPr&gt;&lt;/w:tblStylePr&gt;&lt;w:tblStylePr w:type="band1Horz"&gt;&lt;w:tblPr/&gt;&lt;w:tcPr&gt;&lt;w:tcBorders&gt;&lt;w:insideH w:val="nil"/&gt;&lt;w:insideV w:val="nil"/&gt;&lt;/w:tcBorders&gt;&lt;w:shd w:val="clear" w:color="auto" w:fill="CBE9C6" w:themeFill="accent6"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w:styleId="MediumShading2"&gt;&lt;w:name w:val="Medium Shading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w:fill="2C2C2D" w:themeFill="text1"/&gt;&lt;/w:tcPr&gt;&lt;/w:tblStylePr&gt;&lt;w:tblStylePr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w:fill="2C2C2D" w:themeFill="text1"/&gt;&lt;/w:tcPr&gt;&lt;/w:tblStylePr&gt;&lt;w:tblStylePr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w:fill="2C2C2D" w:themeFill="text1"/&gt;&lt;/w:tcPr&gt;&lt;/w:tblStylePr&gt;&lt;w:tblStylePr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w:styleId="MediumShading2-Accent1"&gt;&lt;w:name w:val="Medium Shading 2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w:fill="E61E28" w:themeFill="accent1"/&gt;&lt;/w:tcPr&gt;&lt;/w:tblStylePr&gt;&lt;w:tblStylePr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w:fill="E61E28" w:themeFill="accent1"/&gt;&lt;/w:tcPr&gt;&lt;/w:tblStylePr&gt;&lt;w:tblStylePr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w:fill="E61E28" w:themeFill="accent1"/&gt;&lt;/w:tcPr&gt;&lt;/w:tblStylePr&gt;&lt;w:tblStylePr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w:styleId="MediumShading2-Accent2"&gt;&lt;w:name w:val="Medium Shading 2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w:fill="88438B" w:themeFill="accent2"/&gt;&lt;/w:tcPr&gt;&lt;/w:tblStylePr&gt;&lt;w:tblStylePr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w:fill="88438B" w:themeFill="accent2"/&gt;&lt;/w:tcPr&gt;&lt;/w:tblStylePr&gt;&lt;w:tblStylePr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w:fill="88438B" w:themeFill="accent2"/&gt;&lt;/w:tcPr&gt;&lt;/w:tblStylePr&gt;&lt;w:tblStylePr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w:styleId="MediumShading2-Accent3"&gt;&lt;w:name w:val="Medium Shading 2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w:fill="054CA1" w:themeFill="accent3"/&gt;&lt;/w:tcPr&gt;&lt;/w:tblStylePr&gt;&lt;w:tblStylePr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w:fill="054CA1" w:themeFill="accent3"/&gt;&lt;/w:tcPr&gt;&lt;/w:tblStylePr&gt;&lt;w:tblStylePr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w:fill="054CA1" w:themeFill="accent3"/&gt;&lt;/w:tcPr&gt;&lt;/w:tblStylePr&gt;&lt;w:tblStylePr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w:styleId="MediumShading2-Accent4"&gt;&lt;w:name w:val="Medium Shading 2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w:fill="4D9EA9" w:themeFill="accent4"/&gt;&lt;/w:tcPr&gt;&lt;/w:tblStylePr&gt;&lt;w:tblStylePr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w:fill="4D9EA9" w:themeFill="accent4"/&gt;&lt;/w:tcPr&gt;&lt;/w:tblStylePr&gt;&lt;w:tblStylePr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w:fill="4D9EA9" w:themeFill="accent4"/&gt;&lt;/w:tcPr&gt;&lt;/w:tblStylePr&gt;&lt;w:tblStylePr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w:styleId="MediumShading2-Accent5"&gt;&lt;w:name w:val="Medium Shading 2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w:fill="D6488E" w:themeFill="accent5"/&gt;&lt;/w:tcPr&gt;&lt;/w:tblStylePr&gt;&lt;w:tblStylePr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w:fill="D6488E" w:themeFill="accent5"/&gt;&lt;/w:tcPr&gt;&lt;/w:tblStylePr&gt;&lt;w:tblStylePr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w:fill="D6488E" w:themeFill="accent5"/&gt;&lt;/w:tcPr&gt;&lt;/w:tblStylePr&gt;&lt;w:tblStylePr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w:styleId="MediumShading2-Accent6"&gt;&lt;w:name w:val="Medium Shading 2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w:fill="428B35" w:themeFill="accent6"/&gt;&lt;/w:tcPr&gt;&lt;/w:tblStylePr&gt;&lt;w:tblStylePr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w:fill="428B35" w:themeFill="accent6"/&gt;&lt;/w:tcPr&gt;&lt;/w:tblStylePr&gt;&lt;w:tblStylePr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w:fill="428B35" w:themeFill="accent6"/&gt;&lt;/w:tcPr&gt;&lt;/w:tblStylePr&gt;&lt;w:tblStylePr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w:type="character" w:styleId="Mention"&gt;&lt;w:name w:val="Mention"/&gt;&lt;w:basedOn w:val="DefaultParagraphFont"/&gt;&lt;w:uiPriority w:val="99"/&gt;&lt;w:semiHidden/&gt;&lt;w:rsid w:val="00BD3B54"/&gt;&lt;w:rPr&gt;&lt;w:color w:val="2B579A"/&gt;&lt;w:shd w:val="clear" w:color="auto" w:fill="E1DFDD"/&gt;&lt;/w:rPr&gt;&lt;/w:style&gt;&lt;w:style w:type="paragraph" w:styleId="MessageHeader"&gt;&lt;w:name w:val="Message Header"/&gt;&lt;w:basedOn w:val="Normal"/&gt;&lt;w:link w:val="MessageHeaderChar"/&gt;&lt;w:uiPriority w:val="99"/&gt;&lt;w:semiHidden/&gt;&lt;w:rsid w:val="00BD3B54"/&gt;&lt;w:pPr&gt;&lt;w:pBdr&gt;&lt;w:top w:val="single" w:sz="6" w:space="1" w:color="auto"/&gt;&lt;w:left w:val="single" w:sz="6" w:space="1" w:color="auto"/&gt;&lt;w:bottom w:val="single" w:sz="6" w:space="1" w:color="auto"/&gt;&lt;w:right w:val="single" w:sz="6" w:space="1" w:color="auto"/&gt;&lt;/w:pBdr&gt;&lt;w:shd w:val="pct20" w:color="auto" w:fill="auto"/&gt;&lt;w:ind w:left="1134" w:hanging="1134"/&gt;&lt;/w:pPr&gt;&lt;w:rPr&gt;&lt;w:rFonts w:eastAsiaTheme="majorEastAsia" w:cs="Arial"/&gt;&lt;/w:rPr&gt;&lt;/w:style&gt;&lt;w:style w:type="character" w:customStyle="1" w:styleId="MessageHeaderChar"&gt;&lt;w:name w:val="Message Header Char"/&gt;&lt;w:basedOn w:val="DefaultParagraphFont"/&gt;&lt;w:link w:val="MessageHeader"/&gt;&lt;w:uiPriority w:val="99"/&gt;&lt;w:semiHidden/&gt;&lt;w:rsid w:val="00BD3B54"/&gt;&lt;w:rPr&gt;&lt;w:rFonts w:ascii="Times New Roman" w:eastAsiaTheme="majorEastAsia" w:hAnsi="Times New Roman" w:cs="Arial"/&gt;&lt;w:shd w:val="pct20" w:color="auto" w:fill="auto"/&gt;&lt;w:lang w:eastAsia="en-US"/&gt;&lt;/w:rPr&gt;&lt;/w:style&gt;&lt;w:style w:type="paragraph" w:styleId="NoSpacing"&gt;&lt;w:name w:val="No Spacing"/&gt;&lt;w:uiPriority w:val="2"/&gt;&lt;w:rsid w:val="00BD3B54"/&gt;&lt;w:rPr&gt;&lt;w:rFonts w:ascii="Times New Roman" w:eastAsiaTheme="minorHAnsi" w:hAnsi="Times New Roman"/&gt;&lt;w:lang w:eastAsia="en-US"/&gt;&lt;/w:rPr&gt;&lt;/w:style&gt;&lt;w:style w:type="paragraph" w:styleId="NormalWeb"&gt;&lt;w:name w:val="Normal (Web)"/&gt;&lt;w:basedOn w:val="Normal"/&gt;&lt;w:uiPriority w:val="99"/&gt;&lt;w:semiHidden/&gt;&lt;w:rsid w:val="00BD3B54"/&gt;&lt;w:rPr&gt;&lt;w:rFonts w:cs="Arial"/&gt;&lt;/w:rPr&gt;&lt;/w:style&gt;&lt;w:style w:type="paragraph" w:styleId="NormalIndent"&gt;&lt;w:name w:val="Normal Indent"/&gt;&lt;w:basedOn w:val="Normal"/&gt;&lt;w:semiHidden/&gt;&lt;w:rsid w:val="00BD3B54"/&gt;&lt;w:pPr&gt;&lt;w:ind w:left="284"/&gt;&lt;/w:pPr&gt;&lt;/w:style&gt;&lt;w:style w:type="paragraph" w:styleId="NoteHeading"&gt;&lt;w:name w:val="Note Heading"/&gt;&lt;w:basedOn w:val="Normal"/&gt;&lt;w:next w:val="Normal"/&gt;&lt;w:link w:val="NoteHeadingChar"/&gt;&lt;w:uiPriority w:val="99"/&gt;&lt;w:semiHidden/&gt;&lt;w:rsid w:val="00BD3B54"/&gt;&lt;/w:style&gt;&lt;w:style w:type="character" w:customStyle="1" w:styleId="NoteHeadingChar"&gt;&lt;w:name w:val="Note Heading Char"/&gt;&lt;w:basedOn w:val="DefaultParagraphFont"/&gt;&lt;w:link w:val="NoteHeading"/&gt;&lt;w:uiPriority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w:styleId="NotesforAuthors"&gt;&lt;w:name w:val="Notes for Authors"/&gt;&lt;w:next w:val="Normal"/&gt;&lt;w:uiPriority w:val="5"/&gt;&lt;w:qFormat/&gt;&lt;w:rsid w:val="00BD3B54"/&gt;&lt;w:pPr&gt;&lt;w:shd w:val="clear" w:color="auto" w:fill="FFFF00"/&gt;&lt;w:spacing w:line="260" w:lineRule="atLeast"/&gt;&lt;/w:pPr&gt;&lt;w:rPr&gt;&lt;w:rFonts w:ascii="Courier New" w:hAnsi="Courier New" w:cs="Times New Roman"/&gt;&lt;/w:rPr&gt;&lt;/w:style&gt;&lt;w:style w:type="character" w:styleId="PageNumber"&gt;&lt;w:name w:val="page number"/&gt;&lt;w:basedOn w:val="DefaultParagraphFont"/&gt;&lt;w:uiPriority w:val="99"/&gt;&lt;w:semiHidden/&gt;&lt;w:rsid w:val="00BD3B54"/&gt;&lt;/w:style&gt;&lt;w:style w:type="character" w:styleId="PlaceholderText"&gt;&lt;w:name w:val="Placeholder Text"/&gt;&lt;w:basedOn w:val="DefaultParagraphFont"/&gt;&lt;w:uiPriority w:val="99"/&gt;&lt;w:semiHidden/&gt;&lt;w:rsid w:val="00BD3B54"/&gt;&lt;w:rPr&gt;&lt;w:color w:val="808080"/&gt;&lt;/w:rPr&gt;&lt;/w:style&gt;&lt;w:style w:type="table" w:styleId="PlainTable1"&gt;&lt;w:name w:val="Plain Table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w:themeShade="BF"/&gt;&lt;/w:tblBorders&gt;&lt;/w:tblPr&gt;&lt;w:tblStylePr w:type="firstRow"&gt;&lt;w:rPr&gt;&lt;w:b/&gt;&lt;w:bCs/&gt;&lt;/w:rPr&gt;&lt;/w:tblStylePr&gt;&lt;w:tblStylePr w:type="lastRow"&gt;&lt;w:rPr&gt;&lt;w:b/&gt;&lt;w:bCs/&gt;&lt;/w:rPr&gt;&lt;w:tblPr/&gt;&lt;w:tcPr&gt;&lt;w:tcBorders&gt;&lt;w:top w:val="double" w:sz="4" w:space="0" w:color="BFBFBF" w:themeColor="background1" w:themeShade="BF"/&gt;&lt;/w:tcBorders&gt;&lt;/w:tcPr&gt;&lt;/w:tblStylePr&gt;&lt;w:tblStylePr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w:styleId="PlainTable2"&gt;&lt;w:name w:val="Plain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w:color="949496" w:themeColor="text1" w:themeTint="80"/&gt;&lt;w:bottom w:val="single" w:sz="4" w:space="0" w:color="949496" w:themeColor="text1" w:themeTint="80"/&gt;&lt;/w:tblBorders&gt;&lt;/w:tblPr&gt;&lt;w:tblStylePr w:type="firstRow"&gt;&lt;w:rPr&gt;&lt;w:b/&gt;&lt;w:bCs/&gt;&lt;/w:rPr&gt;&lt;w:tblPr/&gt;&lt;w:tcPr&gt;&lt;w:tcBorders&gt;&lt;w:bottom w:val="single" w:sz="4" w:space="0" w:color="949496" w:themeColor="text1" w:themeTint="80"/&gt;&lt;/w:tcBorders&gt;&lt;/w:tcPr&gt;&lt;/w:tblStylePr&gt;&lt;w:tblStylePr w:type="lastRow"&gt;&lt;w:rPr&gt;&lt;w:b/&gt;&lt;w:bCs/&gt;&lt;/w:rPr&gt;&lt;w:tblPr/&gt;&lt;w:tcPr&gt;&lt;w:tcBorders&gt;&lt;w:top w:val="single" w:sz="4" w:space="0" w:color="949496" w:themeColor="text1" w:themeTint="80"/&gt;&lt;/w:tcBorders&gt;&lt;/w:tcPr&gt;&lt;/w:tblStylePr&gt;&lt;w:tblStylePr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w:val="single" w:sz="4" w:space="0" w:color="949496" w:themeColor="text1" w:themeTint="80"/&gt;&lt;w:right w:val="single" w:sz="4" w:space="0" w:color="949496" w:themeColor="text1" w:themeTint="80"/&gt;&lt;/w:tcBorders&gt;&lt;/w:tcPr&gt;&lt;/w:tblStylePr&gt;&lt;w:tblStylePr w:type="band2Vert"&gt;&lt;w:tblPr/&gt;&lt;w:tcPr&gt;&lt;w:tcBorders&gt;&lt;w:left w:val="single" w:sz="4" w:space="0" w:color="949496" w:themeColor="text1" w:themeTint="80"/&gt;&lt;w:right w:val="single" w:sz="4" w:space="0" w:color="949496" w:themeColor="text1" w:themeTint="80"/&gt;&lt;/w:tcBorders&gt;&lt;/w:tcPr&gt;&lt;/w:tblStylePr&gt;&lt;w:tblStylePr w:type="band1Horz"&gt;&lt;w:tblPr/&gt;&lt;w:tcPr&gt;&lt;w:tcBorders&gt;&lt;w:top w:val="single" w:sz="4" w:space="0" w:color="949496" w:themeColor="text1" w:themeTint="80"/&gt;&lt;w:bottom w:val="single" w:sz="4" w:space="0" w:color="949496" w:themeColor="text1" w:themeTint="80"/&gt;&lt;/w:tcBorders&gt;&lt;/w:tcPr&gt;&lt;/w:tblStylePr&gt;&lt;/w:style&gt;&lt;w:style w:type="table" w:styleId="PlainTable3"&gt;&lt;w:name w:val="Plain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w:type="firstRow"&gt;&lt;w:rPr&gt;&lt;w:b/&gt;&lt;w:bCs/&gt;&lt;w:caps/&gt;&lt;/w:rPr&gt;&lt;w:tblPr/&gt;&lt;w:tcPr&gt;&lt;w:tcBorders&gt;&lt;w:bottom w:val="single" w:sz="4" w:space="0" w:color="949496" w:themeColor="text1" w:themeTint="80"/&gt;&lt;/w:tcBorders&gt;&lt;/w:tcPr&gt;&lt;/w:tblStylePr&gt;&lt;w:tblStylePr w:type="lastRow"&gt;&lt;w:rPr&gt;&lt;w:b/&gt;&lt;w:bCs/&gt;&lt;w:caps/&gt;&lt;/w:rPr&gt;&lt;w:tblPr/&gt;&lt;w:tcPr&gt;&lt;w:tcBorders&gt;&lt;w:top w:val="nil"/&gt;&lt;/w:tcBorders&gt;&lt;/w:tcPr&gt;&lt;/w:tblStylePr&gt;&lt;w:tblStylePr w:type="firstCol"&gt;&lt;w:rPr&gt;&lt;w:b/&gt;&lt;w:bCs/&gt;&lt;w:caps/&gt;&lt;/w:rPr&gt;&lt;w:tblPr/&gt;&lt;w:tcPr&gt;&lt;w:tcBorders&gt;&lt;w:right w:val="single" w:sz="4" w:space="0" w:color="949496" w:themeColor="text1" w:themeTint="80"/&gt;&lt;/w:tcBorders&gt;&lt;/w:tcPr&gt;&lt;/w:tblStylePr&gt;&lt;w:tblStylePr w:type="lastCol"&gt;&lt;w:rPr&gt;&lt;w:b/&gt;&lt;w:bCs/&gt;&lt;w:caps/&gt;&lt;/w:rPr&gt;&lt;w:tblPr/&gt;&lt;w:tcPr&gt;&lt;w:tcBorders&gt;&lt;w:left w:val="nil"/&gt;&lt;/w:tcBorders&gt;&lt;/w:tcPr&gt;&lt;/w:tblStylePr&gt;&lt;w:tblStylePr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w:val="nil"/&gt;&lt;/w:tcBorders&gt;&lt;/w:tcPr&gt;&lt;/w:tblStylePr&gt;&lt;/w:style&gt;&lt;w:style w:type="table" w:styleId="PlainTable4"&gt;&lt;w:name w:val="Plain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w:styleId="PlainTable5"&gt;&lt;w:name w:val="Plain Table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w:color="949496" w:themeColor="text1" w:themeTint="80"/&gt;&lt;/w:tcBorders&gt;&lt;w:shd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w:color="949496" w:themeColor="text1" w:themeTint="80"/&gt;&lt;/w:tcBorders&gt;&lt;w:shd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w:color="949496" w:themeColor="text1" w:themeTint="80"/&gt;&lt;/w:tcBorders&gt;&lt;w:shd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w:color="949496" w:themeColor="text1" w:themeTint="80"/&gt;&lt;/w:tcBorders&gt;&lt;w:shd w:val="clear" w:color="auto" w:fill="FFFFFF" w:themeFill="background1"/&gt;&lt;/w:tcPr&gt;&lt;/w:tblStylePr&gt;&lt;w:tblStylePr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w:styleId="PlainText"&gt;&lt;w:name w:val="Plain Text"/&gt;&lt;w:basedOn w:val="Normal"/&gt;&lt;w:link w:val="PlainTextChar"/&gt;&lt;w:uiPriority w:val="99"/&gt;&lt;w:semiHidden/&gt;&lt;w:rsid w:val="00BD3B54"/&gt;&lt;w:rPr&gt;&lt;w:rFonts w:cs="Arial"/&gt;&lt;w:sz w:val="21"/&gt;&lt;w:szCs w:val="21"/&gt;&lt;/w:rPr&gt;&lt;/w:style&gt;&lt;w:style w:type="character" w:customStyle="1" w:styleId="PlainTextChar"&gt;&lt;w:name w:val="Plain Text Char"/&gt;&lt;w:basedOn w:val="DefaultParagraphFont"/&gt;&lt;w:link w:val="PlainText"/&gt;&lt;w:uiPriority w:val="99"/&gt;&lt;w:semiHidden/&gt;&lt;w:rsid w:val="00BD3B54"/&gt;&lt;w:rPr&gt;&lt;w:rFonts w:ascii="Times New Roman" w:eastAsiaTheme="minorHAnsi" w:hAnsi="Times New Roman" w:cs="Arial"/&gt;&lt;w:sz w:val="21"/&gt;&lt;w:szCs w:val="21"/&gt;&lt;w:lang w:eastAsia="en-US"/&gt;&lt;/w:rPr&gt;&lt;/w:style&gt;&lt;w:style w:type="paragraph" w:customStyle="1" w:styleId="ProjectSheetFormText-Red"&gt;&lt;w:name w:val="Project Sheet Form Text - Red"/&gt;&lt;w:next w:val="Normal"/&gt;&lt;w:uiPriority w:val="21"/&gt;&lt;w:rsid w:val="00BD3B54"/&gt;&lt;w:pPr&gt;&lt;w:spacing w:before="62" w:after="56"/&gt;&lt;/w:pPr&gt;&lt;w:rPr&gt;&lt;w:rFonts w:ascii="Arial" w:hAnsi="Arial" w:cs="Arial"/&gt;&lt;w:b/&gt;&lt;w:color w:val="E31F2B"/&gt;&lt;w:sz w:val="17"/&gt;&lt;w:lang w:eastAsia="en-GB"/&gt;&lt;/w:rPr&gt;&lt;/w:style&gt;&lt;w:style w:type="paragraph" w:customStyle="1" w:styleId="ProjectSheetFormUserText"&gt;&lt;w:name w:val="Project Sheet Form User Text"/&gt;&lt;w:uiPriority w:val="21"/&gt;&lt;w:rsid w:val="00BD3B54"/&gt;&lt;w:pPr&gt;&lt;w:spacing w:after="170"/&gt;&lt;/w:pPr&gt;&lt;w:rPr&gt;&lt;w:rFonts w:ascii="Times New Roman" w:hAnsi="Times New Roman" w:cs="Times New Roman"/&gt;&lt;w:sz w:val="18"/&gt;&lt;w:lang w:eastAsia="en-GB"/&gt;&lt;/w:rPr&gt;&lt;/w:style&gt;&lt;w:style w:type="paragraph" w:customStyle="1" w:styleId="ProjectSheetSubTitle"&gt;&lt;w:name w:val="Project Sheet Sub Title"/&gt;&lt;w:next w:val="Normal"/&gt;&lt;w:uiPriority w:val="21"/&gt;&lt;w:rsid w:val="00BD3B54"/&gt;&lt;w:rPr&gt;&lt;w:rFonts w:cs="Times New Roman"/&gt;&lt;w:sz w:val="44"/&gt;&lt;w:szCs w:val="44"/&gt;&lt;w:lang w:eastAsia="en-GB"/&gt;&lt;/w:rPr&gt;&lt;/w:style&gt;&lt;w:style w:type="paragraph" w:customStyle="1" w:styleId="ProjectSheetTitle"&gt;&lt;w:name w:val="Project Sheet Title"/&gt;&lt;w:next w:val="Normal"/&gt;&lt;w:uiPriority w:val="21"/&gt;&lt;w:rsid w:val="00BD3B54"/&gt;&lt;w:pPr&gt;&lt;w:widowControl w:val="0"/&gt;&lt;/w:pPr&gt;&lt;w:rPr&gt;&lt;w:rFonts w:cs="Times New Roman"/&gt;&lt;w:color w:val="E31F2B"/&gt;&lt;w:sz w:val="44"/&gt;&lt;w:lang w:eastAsia="en-GB"/&gt;&lt;/w:rPr&gt;&lt;/w:style&gt;&lt;w:style w:type="paragraph" w:customStyle="1" w:styleId="ProjectSheetText"&gt;&lt;w:name w:val="Project Sheet Text"/&gt;&lt;w:basedOn w:val="Normal"/&gt;&lt;w:uiPriority w:val="21"/&gt;&lt;w:qFormat/&gt;&lt;w:rsid w:val="00BD3B54"/&gt;&lt;w:pPr&gt;&lt;w:spacing w:before="140" w:after="140"/&gt;&lt;/w:pPr&gt;&lt;w:rPr&gt;&lt;w:rFonts w:eastAsiaTheme="minorEastAsia" w:cs="Times New Roman"/&gt;&lt;w:lang w:eastAsia="en-GB"/&gt;&lt;/w:rPr&gt;&lt;/w:style&gt;&lt;w:style w:type="paragraph" w:customStyle="1" w:styleId="ProjectTitle"&gt;&lt;w:name w:val="Project Title"/&gt;&lt;w:basedOn w:val="Normal"/&gt;&lt;w:uiPriority w:val="8"/&gt;&lt;w:qFormat/&gt;&lt;w:rsid w:val="00BD3B54"/&gt;&lt;w:pPr&gt;&lt;w:spacing w:before="320" w:after="30"/&gt;&lt;/w:pPr&gt;&lt;w:rPr&gt;&lt;w:rFonts w:ascii="Arial" w:hAnsi="Arial"/&gt;&lt;w:b/&gt;&lt;w:color w:val="E61E28" w:themeColor="text2"/&gt;&lt;/w:rPr&gt;&lt;/w:style&gt;&lt;w:style w:type="paragraph" w:styleId="Quote"&gt;&lt;w:name w:val="Quote"/&gt;&lt;w:basedOn w:val="Normal"/&gt;&lt;w:next w:val="Normal"/&gt;&lt;w:link w:val="QuoteChar"/&gt;&lt;w:uiPriority w:val="8"/&gt;&lt;w:qFormat/&gt;&lt;w:rsid w:val="00BD3B54"/&gt;&lt;w:pPr&gt;&lt;w:autoSpaceDE w:val="0"/&gt;&lt;w:autoSpaceDN w:val="0"/&gt;&lt;w:adjustRightInd w:val="0"/&gt;&lt;w:spacing w:before="240" w:after="80"/&gt;&lt;/w:pPr&gt;&lt;w:rPr&gt;&lt;w:rFonts w:asciiTheme="minorHAnsi" w:eastAsiaTheme="minorEastAsia" w:hAnsiTheme="minorHAnsi" w:cs="Times New Roman"/&gt;&lt;w:color w:val="E31D2A"/&gt;&lt;w:sz w:val="28"/&gt;&lt;w:szCs w:val="32"/&gt;&lt;w:lang w:eastAsia="en-GB"/&gt;&lt;/w:rPr&gt;&lt;/w:style&gt;&lt;w:style w:type="character" w:customStyle="1" w:styleId="QuoteChar"&gt;&lt;w:name w:val="Quote Char"/&gt;&lt;w:basedOn w:val="DefaultParagraphFont"/&gt;&lt;w:link w:val="Quote"/&gt;&lt;w:uiPriority w:val="8"/&gt;&lt;w:rsid w:val="00BD3B54"/&gt;&lt;w:rPr&gt;&lt;w:rFonts w:cs="Times New Roman"/&gt;&lt;w:color w:val="E31D2A"/&gt;&lt;w:sz w:val="28"/&gt;&lt;w:szCs w:val="32"/&gt;&lt;w:lang w:eastAsia="en-GB"/&gt;&lt;/w:rPr&gt;&lt;/w:style&gt;&lt;w:style w:type="paragraph" w:customStyle="1" w:styleId="Quote-Large"&gt;&lt;w:name w:val="Quote - Large"/&gt;&lt;w:basedOn w:val="Normal"/&gt;&lt;w:next w:val="Normal"/&gt;&lt;w:uiPriority w:val="12"/&gt;&lt;w:semiHidden/&gt;&lt;w:rsid w:val="00BD3B54"/&gt;&lt;w:pPr&gt;&lt;w:framePr w:w="9639" w:h="1701" w:vSpace="284" w:wrap="around" w:hAnchor="text" w:y="1"/&gt;&lt;w:suppressAutoHyphens/&gt;&lt;w:spacing w:line="320" w:lineRule="atLeast"/&gt;&lt;/w:pPr&gt;&lt;w:rPr&gt;&lt;w:sz w:val="28"/&gt;&lt;/w:rPr&gt;&lt;/w:style&gt;&lt;w:style w:type="paragraph" w:customStyle="1" w:styleId="Quotee"&gt;&lt;w:name w:val="Quotee"/&gt;&lt;w:basedOn w:val="Normal"/&gt;&lt;w:next w:val="Normal"/&gt;&lt;w:uiPriority w:val="8"/&gt;&lt;w:qFormat/&gt;&lt;w:rsid w:val="00BD3B54"/&gt;&lt;w:pPr&gt;&lt;w:spacing w:after="240"/&gt;&lt;/w:pPr&gt;&lt;w:rPr&gt;&lt;w:rFonts w:asciiTheme="minorHAnsi" w:eastAsiaTheme="minorEastAsia" w:hAnsiTheme="minorHAnsi"/&gt;&lt;w:sz w:val="18"/&gt;&lt;w:lang w:eastAsia="en-GB"/&gt;&lt;/w:rPr&gt;&lt;/w:style&gt;&lt;w:style w:type="character" w:customStyle="1" w:styleId="RedColour"&gt;&lt;w:name w:val="Red Colour"/&gt;&lt;w:uiPriority w:val="9"/&gt;&lt;w:qFormat/&gt;&lt;w:rsid w:val="00BD3B54"/&gt;&lt;w:rPr&gt;&lt;w:rFonts w:asciiTheme="majorHAnsi" w:hAnsiTheme="majorHAnsi" w:cs="Arial"/&gt;&lt;w:color w:val="E61E28" w:themeColor="accent1"/&gt;&lt;/w:rPr&gt;&lt;/w:style&gt;&lt;w:style w:type="paragraph" w:customStyle="1" w:styleId="ReportInsertPicture"&gt;&lt;w:name w:val="Report Insert Picture"/&gt;&lt;w:next w:val="Normal"/&gt;&lt;w:uiPriority w:val="7"/&gt;&lt;w:rsid w:val="00BD3B54"/&gt;&lt;w:pPr&gt;&lt;w:keepNext/&gt;&lt;/w:pPr&gt;&lt;w:rPr&gt;&lt;w:rFonts w:cs="Times New Roman"/&gt;&lt;w:lang w:eastAsia="en-US"/&gt;&lt;/w:rPr&gt;&lt;/w:style&gt;&lt;w:style w:type="paragraph" w:customStyle="1" w:styleId="ReportReference"&gt;&lt;w:name w:val="Report Reference"/&gt;&lt;w:basedOn w:val="Normal"/&gt;&lt;w:uiPriority w:val="4"/&gt;&lt;w:qFormat/&gt;&lt;w:rsid w:val="00DB366E"/&gt;&lt;w:pPr&gt;&lt;w:numPr&gt;&lt;w:numId w:val="20"/&gt;&lt;/w:numPr&gt;&lt;w:ind w:left="357" w:hanging="357"/&gt;&lt;/w:pPr&gt;&lt;w:rPr&gt;&lt;w:rFonts w:eastAsiaTheme="minorEastAsia"/&gt;&lt;w:color w:val="231F20"/&gt;&lt;w:lang w:eastAsia="zh-CN"/&gt;&lt;/w:rPr&gt;&lt;/w:style&gt;&lt;w:style w:type="paragraph" w:styleId="Salutation"&gt;&lt;w:name w:val="Salutation"/&gt;&lt;w:basedOn w:val="Normal"/&gt;&lt;w:next w:val="Normal"/&gt;&lt;w:link w:val="SalutationChar"/&gt;&lt;w:uiPriority w:val="99"/&gt;&lt;w:semiHidden/&gt;&lt;w:rsid w:val="00BD3B54"/&gt;&lt;/w:style&gt;&lt;w:style w:type="character" w:customStyle="1" w:styleId="SalutationChar"&gt;&lt;w:name w:val="Salutation Char"/&gt;&lt;w:basedOn w:val="DefaultParagraphFont"/&gt;&lt;w:link w:val="Salutation"/&gt;&lt;w:uiPriority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w:styleId="Signature"&gt;&lt;w:name w:val="Signature"/&gt;&lt;w:basedOn w:val="Normal"/&gt;&lt;w:link w:val="SignatureChar"/&gt;&lt;w:uiPriority w:val="99"/&gt;&lt;w:semiHidden/&gt;&lt;w:rsid w:val="00BD3B54"/&gt;&lt;w:pPr&gt;&lt;w:ind w:left="4252"/&gt;&lt;/w:pPr&gt;&lt;/w:style&gt;&lt;w:style w:type="character" w:customStyle="1" w:styleId="SignatureChar"&gt;&lt;w:name w:val="Signature Char"/&gt;&lt;w:basedOn w:val="DefaultParagraphFont"/&gt;&lt;w:link w:val="Signature"/&gt;&lt;w:uiPriority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w:type="character" w:styleId="SmartHyperlink"&gt;&lt;w:name w:val="Smart Hyperlink"/&gt;&lt;w:basedOn w:val="DefaultParagraphFont"/&gt;&lt;w:uiPriority w:val="99"/&gt;&lt;w:semiHidden/&gt;&lt;w:rsid w:val="00BD3B54"/&gt;&lt;w:rPr&gt;&lt;w:u w:val="dotted"/&gt;&lt;/w:rPr&gt;&lt;/w:style&gt;&lt;w:style w:type="character" w:styleId="SmartLink"&gt;&lt;w:name w:val="Smart Link"/&gt;&lt;w:basedOn w:val="DefaultParagraphFont"/&gt;&lt;w:uiPriority w:val="99"/&gt;&lt;w:semiHidden/&gt;&lt;w:rsid w:val="00BD3B54"/&gt;&lt;w:rPr&gt;&lt;w:color w:val="0000FF"/&gt;&lt;w:u w:val="single"/&gt;&lt;w:shd w:val="clear" w:color="auto" w:fill="F3F2F1"/&gt;&lt;/w:rPr&gt;&lt;/w:style&gt;&lt;w:style w:type="character" w:styleId="Strong"&gt;&lt;w:name w:val="Strong"/&gt;&lt;w:basedOn w:val="DefaultParagraphFont"/&gt;&lt;w:uiPriority w:val="8"/&gt;&lt;w:semiHidden/&gt;&lt;w:qFormat/&gt;&lt;w:rsid w:val="00BD3B54"/&gt;&lt;w:rPr&gt;&lt;w:b/&gt;&lt;w:bCs/&gt;&lt;/w:rPr&gt;&lt;/w:style&gt;&lt;w:style w:type="paragraph" w:styleId="Subtitle"&gt;&lt;w:name w:val="Subtitle"/&gt;&lt;w:basedOn w:val="Normal"/&gt;&lt;w:next w:val="Normal"/&gt;&lt;w:link w:val="SubtitleChar"/&gt;&lt;w:uiPriority w:val="99"/&gt;&lt;w:semiHidden/&gt;&lt;w:qFormat/&gt;&lt;w:rsid w:val="00BD3B54"/&gt;&lt;w:pPr&gt;&lt;w:numPr&gt;&lt;w:ilvl w:val="1"/&gt;&lt;/w:numPr&gt;&lt;/w:pPr&gt;&lt;w:rPr&gt;&lt;w:rFonts w:eastAsiaTheme="minorEastAsia" w:cs="Arial"/&gt;&lt;w:color w:val="757577" w:themeColor="text1" w:themeTint="A5"/&gt;&lt;w:spacing w:val="15"/&gt;&lt;/w:rPr&gt;&lt;/w:style&gt;&lt;w:style w:type="character" w:customStyle="1" w:styleId="SubtitleChar"&gt;&lt;w:name w:val="Subtitle Char"/&gt;&lt;w:basedOn w:val="DefaultParagraphFont"/&gt;&lt;w:link w:val="Subtitle"/&gt;&lt;w:uiPriority w:val="99"/&gt;&lt;w:semiHidden/&gt;&lt;w:rsid w:val="00BD3B54"/&gt;&lt;w:rPr&gt;&lt;w:rFonts w:ascii="Times New Roman" w:hAnsi="Times New Roman" w:cs="Arial"/&gt;&lt;w:color w:val="757577" w:themeColor="text1" w:themeTint="A5"/&gt;&lt;w:spacing w:val="15"/&gt;&lt;w:lang w:eastAsia="en-US"/&gt;&lt;/w:rPr&gt;&lt;/w:style&gt;&lt;w:style w:type="character" w:styleId="SubtleEmphasis"&gt;&lt;w:name w:val="Subtle Emphasis"/&gt;&lt;w:basedOn w:val="DefaultParagraphFont"/&gt;&lt;w:uiPriority w:val="99"/&gt;&lt;w:semiHidden/&gt;&lt;w:qFormat/&gt;&lt;w:rsid w:val="00BD3B54"/&gt;&lt;w:rPr&gt;&lt;w:i/&gt;&lt;w:iCs/&gt;&lt;w:color w:val="606062" w:themeColor="text1" w:themeTint="BF"/&gt;&lt;/w:rPr&gt;&lt;/w:style&gt;&lt;w:style w:type="character" w:styleId="SubtleReference"&gt;&lt;w:name w:val="Subtle Reference"/&gt;&lt;w:basedOn w:val="DefaultParagraphFont"/&gt;&lt;w:uiPriority w:val="99"/&gt;&lt;w:semiHidden/&gt;&lt;w:qFormat/&gt;&lt;w:rsid w:val="00BD3B54"/&gt;&lt;w:rPr&gt;&lt;w:smallCaps/&gt;&lt;w:color w:val="757577" w:themeColor="text1" w:themeTint="A5"/&gt;&lt;/w:rPr&gt;&lt;/w:style&gt;&lt;w:style w:type="paragraph" w:customStyle="1" w:styleId="Table"&gt;&lt;w:name w:val="Table"/&gt;&lt;w:uiPriority w:val="5"/&gt;&lt;w:semiHidden/&gt;&lt;w:rsid w:val="00BD3B54"/&gt;&lt;w:pPr&gt;&lt;w:spacing w:before="60" w:after="60"/&gt;&lt;w:ind w:left="113" w:right="113"/&gt;&lt;/w:pPr&gt;&lt;w:rPr&gt;&lt;w:rFonts w:ascii="Times New Roman" w:eastAsiaTheme="minorHAnsi" w:hAnsi="Times New Roman"/&gt;&lt;w:sz w:val="18"/&gt;&lt;w:lang w:eastAsia="en-US"/&gt;&lt;/w:rPr&gt;&lt;/w:style&gt;&lt;w:style w:type="paragraph" w:customStyle="1" w:styleId="Table-Heading"&gt;&lt;w:name w:val="Table - Heading"/&gt;&lt;w:basedOn w:val="Table"/&gt;&lt;w:uiPriority w:val="5"/&gt;&lt;w:rsid w:val="00BD3B54"/&gt;&lt;w:pPr&gt;&lt;w:keepNext/&gt;&lt;w:keepLines/&gt;&lt;/w:pPr&gt;&lt;w:rPr&gt;&lt;w:rFonts w:ascii="Arial" w:hAnsi="Arial" w:cs="Times New Roman"/&gt;&lt;w:b/&gt;&lt;w:color w:val="E61E28" w:themeColor="accent1"/&gt;&lt;w:sz w:val="17"/&gt;&lt;/w:rPr&gt;&lt;/w:style&gt;&lt;w:style w:type="paragraph" w:customStyle="1" w:styleId="Table-HeadingRight"&gt;&lt;w:name w:val="Table - Heading Right"/&gt;&lt;w:basedOn w:val="Table-Heading"/&gt;&lt;w:uiPriority w:val="5"/&gt;&lt;w:semiHidden/&gt;&lt;w:rsid w:val="00BD3B54"/&gt;&lt;w:pPr&gt;&lt;w:jc w:val="right"/&gt;&lt;/w:pPr&gt;&lt;/w:style&gt;&lt;w:style w:type="paragraph" w:customStyle="1" w:styleId="Table-ListBullet"&gt;&lt;w:name w:val="Table - List Bullet"/&gt;&lt;w:basedOn w:val="Table"/&gt;&lt;w:uiPriority w:val="6"/&gt;&lt;w:rsid w:val="00EF64D2"/&gt;&lt;w:pPr&gt;&lt;w:numPr&gt;&lt;w:numId w:val="23"/&gt;&lt;/w:numPr&gt;&lt;/w:pPr&gt;&lt;/w:style&gt;&lt;w:style w:type="paragraph" w:customStyle="1" w:styleId="Table-ListNumber"&gt;&lt;w:name w:val="Table - List Number"/&gt;&lt;w:basedOn w:val="Table"/&gt;&lt;w:uiPriority w:val="6"/&gt;&lt;w:rsid w:val="00EF64D2"/&gt;&lt;w:pPr&gt;&lt;w:numPr&gt;&lt;w:numId w:val="24"/&gt;&lt;/w:numPr&gt;&lt;/w:pPr&gt;&lt;/w:style&gt;&lt;w:style w:type="paragraph" w:customStyle="1" w:styleId="Table-Number"&gt;&lt;w:name w:val="Table - Number"/&gt;&lt;w:basedOn w:val="Table"/&gt;&lt;w:uiPriority w:val="5"/&gt;&lt;w:semiHidden/&gt;&lt;w:rsid w:val="00BD3B54"/&gt;&lt;w:pPr&gt;&lt;w:jc w:val="right"/&gt;&lt;/w:pPr&gt;&lt;/w:style&gt;&lt;w:style w:type="paragraph" w:customStyle="1" w:styleId="Table-NumberTotal"&gt;&lt;w:name w:val="Table - Number Total"/&gt;&lt;w:basedOn w:val="Table-Number"/&gt;&lt;w:uiPriority w:val="5"/&gt;&lt;w:semiHidden/&gt;&lt;w:rsid w:val="00BD3B54"/&gt;&lt;w:pPr&gt;&lt;w:jc w:val="left"/&gt;&lt;/w:pPr&gt;&lt;w:rPr&gt;&lt;w:rFonts w:cs="Times New Roman"/&gt;&lt;w:b/&gt;&lt;w:sz w:val="17"/&gt;&lt;/w:rPr&gt;&lt;/w:style&gt;&lt;w:style w:type="paragraph" w:customStyle="1" w:styleId="Table-SubHeading"&gt;&lt;w:name w:val="Table - Sub Heading"/&gt;&lt;w:basedOn w:val="Table-Heading"/&gt;&lt;w:uiPriority w:val="5"/&gt;&lt;w:qFormat/&gt;&lt;w:rsid w:val="001E0642"/&gt;&lt;w:rPr&gt;&lt;w:rFonts w:ascii="Times New Roman" w:hAnsi="Times New Roman"/&gt;&lt;w:color w:val="auto"/&gt;&lt;w:sz w:val="18"/&gt;&lt;/w:rPr&gt;&lt;/w:style&gt;&lt;w:style w:type="paragraph" w:customStyle="1" w:styleId="Table-Text"&gt;&lt;w:name w:val="Table - Text"/&gt;&lt;w:basedOn w:val="Table"/&gt;&lt;w:uiPriority w:val="5"/&gt;&lt;w:rsid w:val="00BD3B54"/&gt;&lt;/w:style&gt;&lt;w:style w:type="paragraph" w:customStyle="1" w:styleId="Table-TextTotal"&gt;&lt;w:name w:val="Table - Text Total"/&gt;&lt;w:basedOn w:val="Table-Text"/&gt;&lt;w:uiPriority w:val="5"/&gt;&lt;w:rsid w:val="001E0642"/&gt;&lt;w:rPr&gt;&lt;w:rFonts w:ascii="Arial" w:hAnsi="Arial" w:cs="Times New Roman"/&gt;&lt;w:b/&gt;&lt;w:sz w:val="17"/&gt;&lt;/w:rPr&gt;&lt;/w:style&gt;&lt;w:style w:type="table" w:styleId="Table3Deffects1"&gt;&lt;w:name w:val="Table 3D effects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w:eastAsia="en-US"/&gt;&lt;/w:rPr&gt;&lt;w:tblPr/&gt;&lt;w:tcPr&gt;&lt;w:shd w:val="solid" w:color="C0C0C0" w:fill="FFFFFF"/&gt;&lt;/w:tcPr&gt;&lt;w:tblStylePr w:type="firstRow"&gt;&lt;w:rPr&gt;&lt;w:b/&gt;&lt;w:bCs/&gt;&lt;w:color w:val="800080"/&gt;&lt;/w:rPr&gt;&lt;w:tblPr/&gt;&lt;w:tcPr&gt;&lt;w:tcBorders&gt;&lt;w:bottom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w:color="FFFFFF"/&gt;&lt;w:tl2br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w:sz="6" w:space="0" w:color="FFFFFF"/&gt;&lt;w:tl2br w:val="none" w:sz="0" w:space="0" w:color="auto"/&gt;&lt;w:tr2bl w:val="none" w:sz="0" w:space="0" w:color="auto"/&gt;&lt;/w:tcBorders&gt;&lt;/w:tcPr&gt;&lt;/w:tblStylePr&gt;&lt;w:tblStylePr w:type="neCell"&gt;&lt;w:tblPr/&gt;&lt;w:tcPr&gt;&lt;w:tcBorders&gt;&lt;w:left w:val="none" w:sz="0" w:space="0" w:color="auto"/&gt;&lt;w:bottom w:val="none" w:sz="0" w:space="0" w:color="auto"/&gt;&lt;w:tl2br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w:type="nwCell"&gt;&lt;w:tblPr/&gt;&lt;w:tcPr&gt;&lt;w:tcBorders&gt;&lt;w:bottom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w:color="auto"/&gt;&lt;/w:tcBorders&gt;&lt;/w:tcPr&gt;&lt;/w:tblStylePr&gt;&lt;w:tblStylePr w:type="seCell"&gt;&lt;w:tblPr/&gt;&lt;w:tcPr&gt;&lt;w:tcBorders&gt;&lt;w:top w:val="none" w:sz="0" w:space="0" w:color="auto"/&gt;&lt;w:left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w:val="000080"/&gt;&lt;/w:rPr&gt;&lt;w:tblPr/&gt;&lt;w:tcPr&gt;&lt;w:tcBorders&gt;&lt;w:top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w:styleId="Table3Deffects2"&gt;&lt;w:name w:val="Table 3D effects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w:val="1"/&gt;&lt;/w:tblPr&gt;&lt;w:tcPr&gt;&lt;w:shd w:val="solid" w:color="C0C0C0" w:fill="FFFFFF"/&gt;&lt;/w:tcPr&gt;&lt;w:tblStylePr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w:styleId="Table3Deffects3"&gt;&lt;w:name w:val="Table 3D effects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w:val="pct50" w:color="C0C0C0" w:fill="FFFFFF"/&gt;&lt;/w:tcPr&gt;&lt;/w:tblStylePr&gt;&lt;w:tblStylePr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w:styleId="TableClassic1"&gt;&lt;w:name w:val="Table Classic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w:styleId="TableClassic2"&gt;&lt;w:name w:val="Table Classic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w:color="800080"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w:color="800080" w:fill="FFFFFF"/&gt;&lt;/w:tcPr&gt;&lt;/w:tblStylePr&gt;&lt;w:tblStylePr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w:styleId="TableClassic3"&gt;&lt;w:name w:val="Table Classic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w:val="000080"/&gt;&lt;w:lang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w:val="solid" w:color="C0C0C0" w:fill="FFFFFF"/&gt;&lt;/w:tcPr&gt;&lt;w:tblStylePr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w:type="lastRow"&gt;&lt;w:rPr&gt;&lt;w:color w:val="000080"/&gt;&lt;/w:rPr&gt;&lt;w:tblPr/&gt;&lt;w:tcPr&gt;&lt;w:tcBorders&gt;&lt;w:top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w:val="solid" w:color="FFFFFF" w:fill="FFFFFF"/&gt;&lt;/w:tcPr&gt;&lt;/w:tblStylePr&gt;&lt;w:tblStylePr w:type="firstCol"&gt;&lt;w:rPr&gt;&lt;w:b/&gt;&lt;w:bCs/&gt;&lt;w:color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w:styleId="TableClassic4"&gt;&lt;w:name w:val="Table Classic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w:sz="6" w:space="0" w:color="000000"/&gt;&lt;w:bottom w:val="single" w:sz="12" w:space="0" w:color="000000"/&gt;&lt;w:right w:val="single" w:sz="6" w:space="0" w:color="000000"/&gt;&lt;/w:tblBorders&gt;&lt;/w:tblPr&gt;&lt;w:tcPr&gt;&lt;w:shd w:val="clear" w:color="auto" w:fill="auto"/&gt;&lt;/w:tcPr&gt;&lt;w:tblStylePr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w:color="000080" w:fill="FFFFFF"/&gt;&lt;/w:tcPr&gt;&lt;/w:tblStylePr&gt;&lt;w:tblStylePr w:type="lastRow"&gt;&lt;w:rPr&gt;&lt;w:color w:val="000080"/&gt;&lt;/w:rPr&gt;&lt;w:tblPr/&gt;&lt;w:tcPr&gt;&lt;w:tcBorders&gt;&lt;w:bottom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w:color="000000" w:fill="FFFFFF"/&gt;&lt;/w:tcPr&gt;&lt;/w:tblStylePr&gt;&lt;w:tblStylePr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w:styleId="TableColorful1"&gt;&lt;w:name w:val="Table Colorful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w:val="FFFFFF"/&gt;&lt;w:lang w:val="da-DK" w:eastAsia="en-US"/&gt;&lt;/w:rPr&gt;&lt;w:tblPr&gt;&lt;w:tblBorders&gt;&lt;w:top w:val="single" w:sz="12" w:space="0" w:color="008080"/&gt;&lt;w:left w:val="single" w:sz="12" w:space="0" w:color="008080"/&gt;&lt;w:bottom w:val="single" w:sz="12" w:space="0" w:color="008080"/&gt;&lt;w:right w:val="single" w:sz="12" w:space="0" w:color="008080"/&gt;&lt;w:insideH w:val="single" w:sz="6" w:space="0" w:color="00FFFF"/&gt;&lt;/w:tblBorders&gt;&lt;/w:tblPr&gt;&lt;w:tcPr&gt;&lt;w:shd w:val="solid" w:color="008080" w:fill="FFFFFF"/&gt;&lt;/w:tcPr&gt;&lt;w:tblStylePr w:type="firstRow"&gt;&lt;w:rPr&gt;&lt;w:b/&gt;&lt;w:bCs/&gt;&lt;w:i/&gt;&lt;w:iCs/&gt;&lt;/w:rPr&gt;&lt;w:tblPr/&gt;&lt;w:tcPr&gt;&lt;w:tcBorders&gt;&lt;w:tl2br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w:styleId="TableColorful2"&gt;&lt;w:name w:val="Table Colorful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w:eastAsia="en-US"/&gt;&lt;/w:rPr&gt;&lt;w:tblPr&gt;&lt;w:tblBorders&gt;&lt;w:bottom w:val="single" w:sz="12" w:space="0" w:color="000000"/&gt;&lt;/w:tblBorders&gt;&lt;/w:tblPr&gt;&lt;w:tcPr&gt;&lt;w:shd w:val="pct20" w:color="FFFF00" w:fill="FFFFFF"/&gt;&lt;/w:tcPr&gt;&lt;w:tblStylePr w:type="firstRow"&gt;&lt;w:rPr&gt;&lt;w:b/&gt;&lt;w:bCs/&gt;&lt;w:i/&gt;&lt;w:iCs/&gt;&lt;w:color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w:styleId="TableColorful3"&gt;&lt;w:name w:val="Table Colorful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w:sz="18" w:space="0" w:color="000000"/&gt;&lt;w:left w:val="single" w:sz="18" w:space="0" w:color="000000"/&gt;&lt;w:bottom w:val="single" w:sz="18" w:space="0" w:color="000000"/&gt;&lt;w:right w:val="single" w:sz="18" w:space="0" w:color="000000"/&gt;&lt;w:insideH w:val="single" w:sz="6" w:space="0" w:color="C0C0C0"/&gt;&lt;/w:tblBorders&gt;&lt;/w:tblPr&gt;&lt;w:tcPr&gt;&lt;w:shd w:val="pct25" w:color="008080" w:fill="FFFFFF"/&gt;&lt;/w:tcPr&gt;&lt;w:tblStylePr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w:type="firstCol"&gt;&lt;w:tblPr/&gt;&lt;w:tcPr&gt;&lt;w:tcBorders&gt;&lt;w:left w:val="single" w:sz="36" w:space="0" w:color="000000"/&gt;&lt;w:right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w:type="nwCell"&gt;&lt;w:rPr&gt;&lt;w:b/&gt;&lt;w:bCs/&gt;&lt;w:color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w:styleId="TableColumns1"&gt;&lt;w:name w:val="Table Columns 1"/&gt;&lt;w:basedOn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w:color="000000"/&gt;&lt;/w:tblBorders&gt;&lt;/w:tblPr&gt;&lt;w:tblStylePr w:type="firstRow"&gt;&lt;w:rPr&gt;&lt;w:b w:val="0"/&gt;&lt;w:bCs w:val="0"/&gt;&lt;/w:rPr&gt;&lt;w:tblPr/&gt;&lt;w:tcPr&gt;&lt;w:tcBorders&gt;&lt;w:bottom w:val="double"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w:val="pct25" w:color="000000" w:fill="FFFFFF"/&gt;&lt;/w:tcPr&gt;&lt;/w:tblStylePr&gt;&lt;w:tblStylePr w:type="band2Vert"&gt;&lt;w:rPr&gt;&lt;w:color w:val="auto"/&gt;&lt;/w:rPr&gt;&lt;w:tblPr/&gt;&lt;w:tcPr&gt;&lt;w:shd w:val="pct25" w:color="FFFF00"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w:styleId="TableColumns2"&gt;&lt;w:name w:val="Table Columns 2"/&gt;&lt;w:basedOn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w:val="pct30" w:color="000000" w:fill="FFFFFF"/&gt;&lt;/w:tcPr&gt;&lt;/w:tblStylePr&gt;&lt;w:tblStylePr w:type="band2Vert"&gt;&lt;w:rPr&gt;&lt;w:color w:val="auto"/&gt;&lt;/w:rPr&gt;&lt;w:tblPr/&gt;&lt;w:tcPr&gt;&lt;w:shd w:val="pct25" w:color="00FF00"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w:styleId="TableColumns3"&gt;&lt;w:name w:val="Table Columns 3"/&gt;&lt;w:basedOn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w:color="000080"/&gt;&lt;w:insideV w:val="single" w:sz="6" w:space="0" w:color="000080"/&gt;&lt;/w:tblBorders&gt;&lt;/w:tblPr&gt;&lt;w:tblStylePr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w:val="0"/&gt;&lt;/w:rPr&gt;&lt;w:tblPr/&gt;&lt;w:tcPr&gt;&lt;w:tcBorders&gt;&lt;w:top w:val="single" w:sz="6" w:space="0" w:color="000080"/&gt;&lt;w:tl2br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w:styleId="TableColumns4"&gt;&lt;w:name w:val="Table Columns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w:val="pct50" w:color="008080"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w:fill="FFFFFF"/&gt;&lt;/w:tcPr&gt;&lt;/w:tblStylePr&gt;&lt;/w:style&gt;&lt;w:style w:type="table" w:styleId="TableColumns5"&gt;&lt;w:name w:val="Table Columns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w:eastAsia="en-US"/&gt;&lt;/w:rPr&gt;&lt;w:tblPr&gt;&lt;w:tblStyleColBandSize w:val="1"/&gt;&lt;w:tblBorders&gt;&lt;w:top w:val="single" w:sz="12" w:space="0" w:color="808080"/&gt;&lt;w:left w:val="single" w:sz="12" w:space="0" w:color="808080"/&gt;&lt;w:bottom w:val="single" w:sz="12" w:space="0" w:color="808080"/&gt;&lt;w:right w:val="single" w:sz="12" w:space="0" w:color="808080"/&gt;&lt;w:insideV w:val="single" w:sz="6" w:space="0" w:color="C0C0C0"/&gt;&lt;/w:tblBorders&gt;&lt;/w:tblPr&gt;&lt;w:tblStylePr w:type="firstRow"&gt;&lt;w:rPr&gt;&lt;w:b/&gt;&lt;w:bCs/&gt;&lt;w:i/&gt;&lt;w:iCs/&gt;&lt;/w:rPr&gt;&lt;w:tblPr/&gt;&lt;w:tcPr&gt;&lt;w:tcBorders&gt;&lt;w:bottom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w:color="808080"/&gt;&lt;w:tl2br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w:val="auto"/&gt;&lt;/w:rPr&gt;&lt;/w:tblStylePr&gt;&lt;/w:style&gt;&lt;w:style w:type="table" w:styleId="TableContemporary"&gt;&lt;w:name w:val="Table Contemporary"/&gt;&lt;w:basedOn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w:val="1"/&gt;&lt;w:tblBorders&gt;&lt;w:insideH w:val="single" w:sz="18" w:space="0" w:color="FFFFFF"/&gt;&lt;w:insideV w:val="single" w:sz="18" w:space="0" w:color="FFFFFF"/&gt;&lt;/w:tblBorders&gt;&lt;/w:tblPr&gt;&lt;w:tblStylePr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w:val="pct5" w:color="000000"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w:fill="FFFFFF"/&gt;&lt;/w:tcPr&gt;&lt;/w:tblStylePr&gt;&lt;/w:style&gt;&lt;w:style w:type="table" w:styleId="TableElegant"&gt;&lt;w:name w:val="Table Elegant"/&gt;&lt;w:basedOn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w:val="double" w:sz="6" w:space="0" w:color="000000"/&gt;&lt;w:left w:val="double" w:sz="6" w:space="0" w:color="000000"/&gt;&lt;w:bottom w:val="double" w:sz="6" w:space="0" w:color="000000"/&gt;&lt;w:right w:val="double"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w:type="firstRow"&gt;&lt;w:rPr&gt;&lt;w:caps/&gt;&lt;w:color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w:styleId="TableGrid"&gt;&lt;w:name w:val="Table Grid"/&gt;&lt;w:basedOn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w:styleId="TableGrid1"&gt;&lt;w:name w:val="Table Grid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w:type="lastRow"&gt;&lt;w:rPr&gt;&lt;w:i/&gt;&lt;w:iCs/&gt;&lt;/w:rPr&gt;&lt;w:tblPr/&gt;&lt;w:tcPr&gt;&lt;w:tcBorders&gt;&lt;w:tl2br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w:styleId="TableGrid2"&gt;&lt;w:name w:val="Table Grid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w:styleId="TableGrid3"&gt;&lt;w:name w:val="Table Grid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w:sz="12" w:space="0" w:color="000000"/&gt;&lt;w:bottom w:val="single" w:sz="6"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w:styleId="TableGrid4"&gt;&lt;w:name w:val="Table Grid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w:eastAsia="en-US"/&gt;&lt;/w:rPr&gt;&lt;w:tblPr&gt;&lt;w:tblBorders&gt;&lt;w:left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w:type="firstRow"&gt;&lt;w:rPr&gt;&lt;w:color w:val="auto"/&gt;&lt;/w:rPr&gt;&lt;w:tblPr/&gt;&lt;w:tcPr&gt;&lt;w:tcBorders&gt;&lt;w:bottom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w:styleId="TableGrid5"&gt;&lt;w:name w:val="Table Grid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w:styleId="TableGrid6"&gt;&lt;w:name w:val="Table Grid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w:styleId="TableGrid7"&gt;&lt;w:name w:val="Table Grid 7"/&gt;&lt;w:basedOn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 w:val="0"/&gt;&lt;w:bCs w:val="0"/&gt;&lt;/w:rPr&gt;&lt;w:tblPr/&gt;&lt;w:tcPr&gt;&lt;w:tcBorders&gt;&lt;w:bottom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w:styleId="TableGrid8"&gt;&lt;w:name w:val="Table Grid 8"/&gt;&lt;w:basedOn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w:color="000080"/&gt;&lt;w:insideH w:val="single" w:sz="6" w:space="0" w:color="000080"/&gt;&lt;w:insideV w:val="single" w:sz="6" w:space="0" w:color="000080"/&gt;&lt;/w:tblBorders&gt;&lt;/w:tblPr&gt;&lt;w:tcPr&gt;&lt;w:shd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w:styleId="TableGridLight"&gt;&lt;w:name w:val="Grid Table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w:themeShade="BF"/&gt;&lt;/w:tblBorders&gt;&lt;/w:tblPr&gt;&lt;/w:style&gt;&lt;w:style w:type="table" w:styleId="TableList1"&gt;&lt;w:name w:val="Table List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w:sz="12" w:space="0" w:color="008080"/&gt;&lt;w:left w:val="single" w:sz="6" w:space="0" w:color="008080"/&gt;&lt;w:bottom w:val="single" w:sz="12" w:space="0" w:color="008080"/&gt;&lt;w:right w:val="single" w:sz="6" w:space="0" w:color="008080"/&gt;&lt;/w:tblBorders&gt;&lt;/w:tblPr&gt;&lt;w:tblStylePr w:type="firstRow"&gt;&lt;w:rPr&gt;&lt;w:b/&gt;&lt;w:bCs/&gt;&lt;w:i/&gt;&lt;w:iCs/&gt;&lt;w:color w:val="800000"/&gt;&lt;/w:rPr&gt;&lt;w:tblPr/&gt;&lt;w:tcPr&gt;&lt;w:tcBorders&gt;&lt;w:bottom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w:styleId="TableList2"&gt;&lt;w:name w:val="Table List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w:val="2"/&gt;&lt;w:tblBorders&gt;&lt;w:bottom w:val="single" w:sz="12" w:space="0" w:color="808080"/&gt;&lt;/w:tblBorders&gt;&lt;/w:tblPr&gt;&lt;w:tblStylePr w:type="firstRow"&gt;&lt;w:rPr&gt;&lt;w:b/&gt;&lt;w:bCs/&gt;&lt;w:color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w:val="pct75" w:color="008080" w:fill="008000"/&gt;&lt;/w:tcPr&gt;&lt;/w:tblStylePr&gt;&lt;w:tblStylePr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w:color="00FF00"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w:styleId="TableList3"&gt;&lt;w:name w:val="Table List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w:val="000080"/&gt;&lt;/w:rPr&gt;&lt;w:tblPr/&gt;&lt;w:tcPr&gt;&lt;w:tcBorders&gt;&lt;w:bottom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w:type="swCell"&gt;&lt;w:rPr&gt;&lt;w:i/&gt;&lt;w:iCs/&gt;&lt;w:color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w:styleId="TableList4"&gt;&lt;w:name w:val="Table List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w:color="808080" w:fill="FFFFFF"/&gt;&lt;/w:tcPr&gt;&lt;/w:tblStylePr&gt;&lt;/w:style&gt;&lt;w:style w:type="table" w:styleId="TableList5"&gt;&lt;w:name w:val="Table List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w:styleId="TableList6"&gt;&lt;w:name w:val="Table List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w:color="000000"/&gt;&lt;/w:tblBorders&gt;&lt;/w:tblPr&gt;&lt;w:tcPr&gt;&lt;w:shd w:val="pct50" w:color="000000" w:fill="FFFFFF"/&gt;&lt;/w:tcPr&gt;&lt;w:tblStylePr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w:type="band1Horz"&gt;&lt;w:tblPr/&gt;&lt;w:tcPr&gt;&lt;w:tcBorders&gt;&lt;w:tl2br w:val="none" w:sz="0" w:space="0" w:color="auto"/&gt;&lt;w:tr2bl w:val="none" w:sz="0" w:space="0" w:color="auto"/&gt;&lt;/w:tcBorders&gt;&lt;w:shd w:val="pct25" w:color="000000" w:fill="FFFFFF"/&gt;&lt;/w:tcPr&gt;&lt;/w:tblStylePr&gt;&lt;/w:style&gt;&lt;w:style w:type="table" w:styleId="TableList7"&gt;&lt;w:name w:val="Table List 7"/&gt;&lt;w:basedOn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w:sz="12" w:space="0" w:color="008000"/&gt;&lt;w:left w:val="single" w:sz="6" w:space="0" w:color="008000"/&gt;&lt;w:bottom w:val="single" w:sz="12" w:space="0" w:color="008000"/&gt;&lt;w:right w:val="single" w:sz="6" w:space="0" w:color="008000"/&gt;&lt;w:insideH w:val="single" w:sz="6" w:space="0" w:color="000000"/&gt;&lt;/w:tblBorders&gt;&lt;/w:tblPr&gt;&lt;w:tblStylePr w:type="firstRow"&gt;&lt;w:rPr&gt;&lt;w:b/&gt;&lt;w:bCs/&gt;&lt;/w:rPr&gt;&lt;w:tblPr/&gt;&lt;w:tcPr&gt;&lt;w:tcBorders&gt;&lt;w:bottom w:val="single" w:sz="12" w:space="0" w:color="008000"/&gt;&lt;w:tl2br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w:type="lastRow"&gt;&lt;w:rPr&gt;&lt;w:b/&gt;&lt;w:bCs/&gt;&lt;/w:rPr&gt;&lt;w:tblPr/&gt;&lt;w:tcPr&gt;&lt;w:tcBorders&gt;&lt;w:top w:val="single" w:sz="12" w:space="0" w:color="008000"/&gt;&lt;w:tl2br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w:fill="FFFFFF"/&gt;&lt;/w:tcPr&gt;&lt;/w:tblStylePr&gt;&lt;/w:style&gt;&lt;w:style w:type="table" w:styleId="TableList8"&gt;&lt;w:name w:val="Table List 8"/&gt;&lt;w:basedOn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w:color="000000"/&gt;&lt;w:insideV w:val="single" w:sz="6" w:space="0" w:color="000000"/&gt;&lt;/w:tblBorders&gt;&lt;/w:tblPr&gt;&lt;w:tblStylePr w:type="firstRow"&gt;&lt;w:rPr&gt;&lt;w:b/&gt;&lt;w:bCs/&gt;&lt;w:i/&gt;&lt;w:iCs/&gt;&lt;/w:rPr&gt;&lt;w:tblPr/&gt;&lt;w:tcPr&gt;&lt;w:tcBorders&gt;&lt;w:bottom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w:color="FFFF00" w:fill="FFFFFF"/&gt;&lt;/w:tcPr&gt;&lt;/w:tblStylePr&gt;&lt;w:tblStylePr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w:val="pct50" w:color="FF0000" w:fill="FFFFFF"/&gt;&lt;/w:tcPr&gt;&lt;/w:tblStylePr&gt;&lt;/w:style&gt;&lt;w:style w:type="paragraph" w:styleId="TableofAuthorities"&gt;&lt;w:name w:val="table of authorities"/&gt;&lt;w:basedOn w:val="Normal"/&gt;&lt;w:next w:val="Normal"/&gt;&lt;w:uiPriority w:val="99"/&gt;&lt;w:semiHidden/&gt;&lt;w:rsid w:val="00BD3B54"/&gt;&lt;w:pPr&gt;&lt;w:ind w:left="200" w:hanging="200"/&gt;&lt;/w:pPr&gt;&lt;/w:style&gt;&lt;w:style w:type="paragraph" w:styleId="TableofFigures"&gt;&lt;w:name w:val="table of figures"/&gt;&lt;w:next w:val="Normal"/&gt;&lt;w:uiPriority w:val="40"/&gt;&lt;w:rsid w:val="00BD3B54"/&gt;&lt;w:pPr&gt;&lt;w:tabs&gt;&lt;w:tab w:val="left" w:pos="1247"/&gt;&lt;w:tab w:val="right" w:pos="10206"/&gt;&lt;/w:tabs&gt;&lt;w:spacing w:after="80"/&gt;&lt;w:ind w:left="1247" w:hanging="1247"/&gt;&lt;/w:pPr&gt;&lt;/w:style&gt;&lt;w:style w:type="table" w:styleId="TableProfessional"&gt;&lt;w:name w:val="Table Professional"/&gt;&lt;w:basedOn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w:styleId="TableSimple1"&gt;&lt;w:name w:val="Table Simple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w:color="008000"/&gt;&lt;w:bottom w:val="single" w:sz="12" w:space="0" w:color="008000"/&gt;&lt;/w:tblBorders&gt;&lt;/w:tblPr&gt;&lt;w:tcPr&gt;&lt;w:shd w:val="clear" w:color="auto" w:fill="auto"/&gt;&lt;/w:tcPr&gt;&lt;w:tblStylePr w:type="firstRow"&gt;&lt;w:tblPr/&gt;&lt;w:tcPr&gt;&lt;w:tcBorders&gt;&lt;w:bottom w:val="single" w:sz="6" w:space="0" w:color="008000"/&gt;&lt;w:tl2br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w:color="008000"/&gt;&lt;w:tl2br w:val="none" w:sz="0" w:space="0" w:color="auto"/&gt;&lt;w:tr2bl w:val="none" w:sz="0" w:space="0" w:color="auto"/&gt;&lt;/w:tcBorders&gt;&lt;/w:tcPr&gt;&lt;/w:tblStylePr&gt;&lt;/w:style&gt;&lt;w:style w:type="table" w:styleId="TableSimple2"&gt;&lt;w:name w:val="Table Simple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w:eastAsia="en-US"/&gt;&lt;/w:rPr&gt;&lt;w:tblPr/&gt;&lt;w:tblStylePr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w:type="lastCol"&gt;&lt;w:rPr&gt;&lt;w:b/&gt;&lt;w:bCs/&gt;&lt;/w:rPr&gt;&lt;w:tblPr/&gt;&lt;w:tcPr&gt;&lt;w:tcBorders&gt;&lt;w:left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w:type="neCell"&gt;&lt;w:rPr&gt;&lt;w:b/&gt;&lt;w:bCs/&gt;&lt;/w:rPr&gt;&lt;w:tblPr/&gt;&lt;w:tcPr&gt;&lt;w:tcBorders&gt;&lt;w:left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w:type="swCell"&gt;&lt;w:rPr&gt;&lt;w:b/&gt;&lt;w:bCs/&gt;&lt;/w:rPr&gt;&lt;w:tblPr/&gt;&lt;w:tcPr&gt;&lt;w:tcBorders&gt;&lt;w:top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w:styleId="TableSimple3"&gt;&lt;w:name w:val="Table Simple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w:styleId="TableSubtle1"&gt;&lt;w:name w:val="Table Subtle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w:val="1"/&gt;&lt;/w:tblPr&gt;&lt;w:tblStylePr w:type="firstRow"&gt;&lt;w:tblPr/&gt;&lt;w:tcPr&gt;&lt;w:tcBorders&gt;&lt;w:top w:val="single" w:sz="6" w:space="0" w:color="000000"/&gt;&lt;w:bottom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w:val="pct25" w:color="800080" w:fill="FFFFFF"/&gt;&lt;/w:tcPr&gt;&lt;/w:tblStylePr&gt;&lt;w:tblStylePr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w:styleId="TableSubtle2"&gt;&lt;w:name w:val="Table Subtle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w:eastAsia="en-US"/&gt;&lt;/w:rPr&gt;&lt;w:tblPr&gt;&lt;w:tblBorders&gt;&lt;w:left w:val="single" w:sz="6" w:space="0" w:color="000000"/&gt;&lt;w:right w:val="single" w:sz="6" w:space="0" w:color="000000"/&gt;&lt;/w:tblBorders&gt;&lt;/w:tblPr&gt;&lt;w:tblStylePr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w:color="auto"/&gt;&lt;/w:tcBorders&gt;&lt;w:shd w:val="pct25" w:color="008000" w:fill="FFFFFF"/&gt;&lt;/w:tcPr&gt;&lt;/w:tblStylePr&gt;&lt;w:tblStylePr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w:styleId="TableTheme"&gt;&lt;w:name w:val="Table Theme"/&gt;&lt;w:basedOn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w:styleId="TableWeb1"&gt;&lt;w:name w:val="Table Web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w:val="outset" w:sz="6" w:space="0" w:color="auto"/&gt;&lt;w:left w:val="outset" w:sz="6" w:space="0" w:color="auto"/&gt;&lt;w:bottom w:val="outset" w:sz="6" w:space="0" w:color="auto"/&gt;&lt;w:right w:val="outset" w:sz="6"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w:styleId="TableWeb2"&gt;&lt;w:name w:val="Table Web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w:val="inset" w:sz="6" w:space="0" w:color="auto"/&gt;&lt;w:left w:val="inset" w:sz="6" w:space="0" w:color="auto"/&gt;&lt;w:bottom w:val="inset" w:sz="6" w:space="0" w:color="auto"/&gt;&lt;w:right w:val="inset" w:sz="6" w:space="0" w:color="auto"/&gt;&lt;w:insideH w:val="inset" w:sz="6" w:space="0" w:color="auto"/&gt;&lt;w:insideV w:val="inset"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w:styleId="TableWeb3"&gt;&lt;w:name w:val="Table Web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w:val="outset" w:sz="24" w:space="0" w:color="auto"/&gt;&lt;w:left w:val="outset" w:sz="24" w:space="0" w:color="auto"/&gt;&lt;w:bottom w:val="outset" w:sz="24" w:space="0" w:color="auto"/&gt;&lt;w:right w:val="outset" w:sz="24"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w:type="paragraph" w:customStyle="1" w:styleId="Template"&gt;&lt;w:name w:val="Template"/&gt;&lt;w:uiPriority w:val="15"/&gt;&lt;w:rsid w:val="00BD3B54"/&gt;&lt;w:pPr&gt;&lt;w:suppressAutoHyphens/&gt;&lt;w:spacing w:line="160" w:lineRule="atLeast"/&gt;&lt;/w:pPr&gt;&lt;w:rPr&gt;&lt;w:rFonts w:ascii="Times New Roman" w:eastAsiaTheme="minorHAnsi" w:hAnsi="Times New Roman"/&gt;&lt;w:noProof/&gt;&lt;w:sz w:val="14"/&gt;&lt;w:lang w:eastAsia="en-US"/&gt;&lt;/w:rPr&gt;&lt;/w:style&gt;&lt;w:style w:type="paragraph" w:customStyle="1" w:styleId="Template-Address"&gt;&lt;w:name w:val="Template - Address"/&gt;&lt;w:basedOn w:val="Template"/&gt;&lt;w:uiPriority w:val="15"/&gt;&lt;w:rsid w:val="00BD3B54"/&gt;&lt;w:pPr&gt;&lt;w:tabs&gt;&lt;w:tab w:val="left" w:pos="567"/&gt;&lt;/w:tabs&gt;&lt;/w:pPr&gt;&lt;/w:style&gt;&lt;w:style w:type="paragraph" w:customStyle="1" w:styleId="Template-CompanyName"&gt;&lt;w:name w:val="Template - Company Name"/&gt;&lt;w:basedOn w:val="Template"/&gt;&lt;w:next w:val="Template-Address"/&gt;&lt;w:uiPriority w:val="15"/&gt;&lt;w:rsid w:val="00BD3B54"/&gt;&lt;w:rPr&gt;&lt;w:b/&gt;&lt;/w:rPr&gt;&lt;/w:style&gt;&lt;w:style w:type="paragraph" w:customStyle="1" w:styleId="Template-Date"&gt;&lt;w:name w:val="Template - Date"/&gt;&lt;w:basedOn w:val="Template"/&gt;&lt;w:uiPriority w:val="15"/&gt;&lt;w:rsid w:val="00BD3B54"/&gt;&lt;/w:style&gt;&lt;w:style w:type="paragraph" w:styleId="Title"&gt;&lt;w:name w:val="Title"/&gt;&lt;w:basedOn w:val="Normal"/&gt;&lt;w:next w:val="Normal"/&gt;&lt;w:link w:val="TitleChar"/&gt;&lt;w:uiPriority w:val="99"/&gt;&lt;w:semiHidden/&gt;&lt;w:qFormat/&gt;&lt;w:rsid w:val="00BD3B54"/&gt;&lt;w:pPr&gt;&lt;w:contextualSpacing/&gt;&lt;/w:pPr&gt;&lt;w:rPr&gt;&lt;w:rFonts w:eastAsiaTheme="majorEastAsia" w:cs="Arial"/&gt;&lt;w:spacing w:val="-10"/&gt;&lt;w:kern w:val="28"/&gt;&lt;w:sz w:val="56"/&gt;&lt;w:szCs w:val="56"/&gt;&lt;/w:rPr&gt;&lt;/w:style&gt;&lt;w:style w:type="character" w:customStyle="1" w:styleId="TitleChar"&gt;&lt;w:name w:val="Title Char"/&gt;&lt;w:basedOn w:val="DefaultParagraphFont"/&gt;&lt;w:link w:val="Title"/&gt;&lt;w:uiPriority w:val="99"/&gt;&lt;w:semiHidden/&gt;&lt;w:rsid w:val="00BD3B54"/&gt;&lt;w:rPr&gt;&lt;w:rFonts w:ascii="Times New Roman" w:eastAsiaTheme="majorEastAsia" w:hAnsi="Times New Roman" w:cs="Arial"/&gt;&lt;w:spacing w:val="-10"/&gt;&lt;w:kern w:val="28"/&gt;&lt;w:sz w:val="56"/&gt;&lt;w:szCs w:val="56"/&gt;&lt;w:lang w:eastAsia="en-US"/&gt;&lt;/w:rPr&gt;&lt;/w:style&gt;&lt;w:style w:type="paragraph" w:styleId="TOAHeading"&gt;&lt;w:name w:val="toa heading"/&gt;&lt;w:basedOn w:val="Normal"/&gt;&lt;w:next w:val="Normal"/&gt;&lt;w:uiPriority w:val="39"/&gt;&lt;w:semiHidden/&gt;&lt;w:rsid w:val="00BD3B54"/&gt;&lt;w:pPr&gt;&lt;w:spacing w:before="120"/&gt;&lt;/w:pPr&gt;&lt;w:rPr&gt;&lt;w:rFonts w:eastAsiaTheme="majorEastAsia" w:cs="Arial"/&gt;&lt;w:b/&gt;&lt;w:bCs/&gt;&lt;/w:rPr&gt;&lt;/w:style&gt;&lt;w:style w:type="paragraph" w:styleId="TOC1"&gt;&lt;w:name w:val="toc 1"/&gt;&lt;w:basedOn w:val="Normal"/&gt;&lt;w:next w:val="Normal"/&gt;&lt;w:uiPriority w:val="40"/&gt;&lt;w:rsid w:val="00BD3B54"/&gt;&lt;w:pPr&gt;&lt;w:tabs&gt;&lt;w:tab w:val="right" w:leader="dot" w:pos="9622"/&gt;&lt;/w:tabs&gt;&lt;w:spacing w:before="160" w:after="240"/&gt;&lt;w:ind w:right="567"/&gt;&lt;/w:pPr&gt;&lt;w:rPr&gt;&lt;w:b/&gt;&lt;w:color w:val="E61E28" w:themeColor="accent1"/&gt;&lt;/w:rPr&gt;&lt;/w:style&gt;&lt;w:style w:type="paragraph" w:styleId="TOC2"&gt;&lt;w:name w:val="toc 2"/&gt;&lt;w:basedOn w:val="Normal"/&gt;&lt;w:next w:val="Normal"/&gt;&lt;w:uiPriority w:val="40"/&gt;&lt;w:rsid w:val="00BD3B54"/&gt;&lt;w:pPr&gt;&lt;w:tabs&gt;&lt;w:tab w:val="left" w:pos="851"/&gt;&lt;w:tab w:val="right" w:leader="dot" w:pos="9622"/&gt;&lt;/w:tabs&gt;&lt;w:spacing w:after="80"/&gt;&lt;w:ind w:left="851" w:right="567" w:hanging="851"/&gt;&lt;/w:pPr&gt;&lt;w:rPr&gt;&lt;w:b/&gt;&lt;w:color w:val="E61E28" w:themeColor="accent1"/&gt;&lt;/w:rPr&gt;&lt;/w:style&gt;&lt;w:style w:type="paragraph" w:styleId="TOC3"&gt;&lt;w:name w:val="toc 3"/&gt;&lt;w:basedOn w:val="Normal"/&gt;&lt;w:next w:val="Normal"/&gt;&lt;w:uiPriority w:val="40"/&gt;&lt;w:rsid w:val="00BD3B54"/&gt;&lt;w:pPr&gt;&lt;w:tabs&gt;&lt;w:tab w:val="left" w:pos="851"/&gt;&lt;w:tab w:val="right" w:leader="dot" w:pos="9622"/&gt;&lt;/w:tabs&gt;&lt;w:spacing w:after="80"/&gt;&lt;w:ind w:left="851" w:right="567" w:hanging="851"/&gt;&lt;/w:pPr&gt;&lt;/w:style&gt;&lt;w:style w:type="paragraph" w:styleId="TOC4"&gt;&lt;w:name w:val="toc 4"/&gt;&lt;w:basedOn w:val="TOC3"/&gt;&lt;w:next w:val="Normal"/&gt;&lt;w:uiPriority w:val="40"/&gt;&lt;w:rsid w:val="00BD3B54"/&gt;&lt;w:pPr&gt;&lt;w:ind w:left="0" w:firstLine="0"/&gt;&lt;/w:pPr&gt;&lt;w:rPr&gt;&lt;w:color w:val="E61E28" w:themeColor="accent1"/&gt;&lt;/w:rPr&gt;&lt;/w:style&gt;&lt;w:style w:type="paragraph" w:styleId="TOC5"&gt;&lt;w:name w:val="toc 5"/&gt;&lt;w:basedOn w:val="TOC1"/&gt;&lt;w:next w:val="Normal"/&gt;&lt;w:uiPriority w:val="40"/&gt;&lt;w:rsid w:val="00BD3B54"/&gt;&lt;w:pPr&gt;&lt;w:spacing w:before="0" w:after="80"/&gt;&lt;/w:pPr&gt;&lt;w:rPr&gt;&lt;w:b w:val="0"/&gt;&lt;w:color w:val="auto"/&gt;&lt;/w:rPr&gt;&lt;/w:style&gt;&lt;w:style w:type="paragraph" w:styleId="TOC6"&gt;&lt;w:name w:val="toc 6"/&gt;&lt;w:basedOn w:val="TOC3"/&gt;&lt;w:next w:val="Normal"/&gt;&lt;w:uiPriority w:val="40"/&gt;&lt;w:rsid w:val="00BD3B54"/&gt;&lt;w:pPr&gt;&lt;w:spacing w:after="40"/&gt;&lt;w:contextualSpacing/&gt;&lt;/w:pPr&gt;&lt;/w:style&gt;&lt;w:style w:type="paragraph" w:styleId="TOC7"&gt;&lt;w:name w:val="toc 7"/&gt;&lt;w:basedOn w:val="TOC3"/&gt;&lt;w:next w:val="Normal"/&gt;&lt;w:uiPriority w:val="40"/&gt;&lt;w:rsid w:val="00BD3B54"/&gt;&lt;w:pPr&gt;&lt;w:spacing w:after="40"/&gt;&lt;w:contextualSpacing/&gt;&lt;/w:pPr&gt;&lt;/w:style&gt;&lt;w:style w:type="paragraph" w:styleId="TOC8"&gt;&lt;w:name w:val="toc 8"/&gt;&lt;w:basedOn w:val="TOC4"/&gt;&lt;w:next w:val="Normal"/&gt;&lt;w:uiPriority w:val="99"/&gt;&lt;w:semiHidden/&gt;&lt;w:rsid w:val="00BD3B54"/&gt;&lt;/w:style&gt;&lt;w:style w:type="paragraph" w:styleId="TOC9"&gt;&lt;w:name w:val="toc 9"/&gt;&lt;w:basedOn w:val="TOC2"/&gt;&lt;w:next w:val="Normal"/&gt;&lt;w:uiPriority w:val="99"/&gt;&lt;w:semiHidden/&gt;&lt;w:rsid w:val="00BD3B54"/&gt;&lt;w:pPr&gt;&lt;w:spacing w:before="160" w:after="40"/&gt;&lt;w:ind w:left="754" w:hanging="754"/&gt;&lt;w:contextualSpacing/&gt;&lt;/w:pPr&gt;&lt;/w:style&gt;&lt;w:style w:type="paragraph" w:styleId="TOCHeading"&gt;&lt;w:name w:val="TOC Heading"/&gt;&lt;w:basedOn w:val="Heading1"/&gt;&lt;w:next w:val="Normal"/&gt;&lt;w:uiPriority w:val="39"/&gt;&lt;w:rsid w:val="00B8215A"/&gt;&lt;w:pPr&gt;&lt;w:numPr&gt;&lt;w:numId w:val="0"/&gt;&lt;/w:numPr&gt;&lt;w:spacing w:after="400"/&gt;&lt;w:outlineLvl w:val="9"/&gt;&lt;/w:pPr&gt;&lt;w:rPr&gt;&lt;w:rFonts w:ascii="Arial" w:hAnsi="Arial"/&gt;&lt;w:b/&gt;&lt;w:sz w:val="24"/&gt;&lt;/w:rPr&gt;&lt;/w:style&gt;&lt;w:style w:type="paragraph" w:customStyle="1" w:styleId="TOCSubHeading"&gt;&lt;w:name w:val="TOC Sub Heading"/&gt;&lt;w:uiPriority w:val="39"/&gt;&lt;w:rsid w:val="00BD3B54"/&gt;&lt;w:pPr&gt;&lt;w:keepNext/&gt;&lt;w:spacing w:before="240" w:after="120"/&gt;&lt;w:outlineLvl w:val="1"/&gt;&lt;/w:pPr&gt;&lt;w:rPr&gt;&lt;w:rFonts w:asciiTheme="majorHAnsi" w:hAnsiTheme="majorHAnsi" w:cs="Arial"/&gt;&lt;w:b/&gt;&lt;w:color w:val="E31F2B"/&gt;&lt;/w:rPr&gt;&lt;/w:style&gt;&lt;w:style w:type="character" w:styleId="UnresolvedMention"&gt;&lt;w:name w:val="Unresolved Mention"/&gt;&lt;w:basedOn w:val="DefaultParagraphFont"/&gt;&lt;w:uiPriority w:val="99"/&gt;&lt;w:semiHidden/&gt;&lt;w:rsid w:val="00BD3B54"/&gt;&lt;w:rPr&gt;&lt;w:color w:val="605E5C"/&gt;&lt;w:shd w:val="clear" w:color="auto" w:fill="E1DFDD"/&gt;&lt;/w:rPr&gt;&lt;/w:style&gt;&lt;w:style w:type="paragraph" w:customStyle="1" w:styleId="Valuestandfirst"&gt;&lt;w:name w:val="Value standfirst"/&gt;&lt;w:basedOn w:val="Normal"/&gt;&lt;w:next w:val="Normal"/&gt;&lt;w:uiPriority w:val="8"/&gt;&lt;w:rsid w:val="00BD3B54"/&gt;&lt;w:pPr&gt;&lt;w:spacing w:before="160" w:after="220"/&gt;&lt;/w:pPr&gt;&lt;w:rPr&gt;&lt;w:rFonts w:asciiTheme="minorHAnsi" w:eastAsiaTheme="minorEastAsia" w:hAnsiTheme="minorHAnsi"/&gt;&lt;w:color w:val="000000"/&gt;&lt;w:sz w:val="28"/&gt;&lt;w:szCs w:val="28"/&gt;&lt;w:lang w:eastAsia="zh-CN"/&gt;&lt;/w:rPr&gt;&lt;/w:style&gt;&lt;w:style w:type="paragraph" w:customStyle="1" w:styleId="Name-ExecSummary"&gt;&lt;w:name w:val="Name - Exec Summary"/&gt;&lt;w:basedOn w:val="AddressBlock-ExecSummary"/&gt;&lt;w:uiPriority w:val="16"/&gt;&lt;w:qFormat/&gt;&lt;w:rsid w:val="00753940"/&gt;&lt;w:pPr&gt;&lt;w:tabs&gt;&lt;w:tab w:val="left" w:pos="181"/&gt;&lt;/w:tabs&gt;&lt;/w:pPr&gt;&lt;w:rPr&gt;&lt;w:rFonts w:ascii="Arial" w:hAnsi="Arial"/&gt;&lt;w:b/&gt;&lt;w:color w:val="E61E28" w:themeColor="accent1"/&gt;&lt;w:sz w:val="17"/&gt;&lt;/w:rPr&gt;&lt;/w:style&gt;&lt;w:style w:type="paragraph" w:customStyle="1" w:styleId="Website-ExecSummary"&gt;&lt;w:name w:val="Website - Exec Summary"/&gt;&lt;w:basedOn w:val="AddressBlock-ExecSummary"/&gt;&lt;w:uiPriority w:val="16"/&gt;&lt;w:qFormat/&gt;&lt;w:rsid w:val="00753940"/&gt;&lt;w:pPr&gt;&lt;w:tabs&gt;&lt;w:tab w:val="left" w:pos="181"/&gt;&lt;/w:tabs&gt;&lt;w:spacing w:before="50"/&gt;&lt;/w:pPr&gt;&lt;w:rPr&gt;&lt;w:color w:val="E61E28" w:themeColor="accent1"/&gt;&lt;/w:rPr&gt;&lt;/w:style&gt;&lt;w:style w:type="paragraph" w:customStyle="1" w:styleId="FormUserText-DocumentVerification"&gt;&lt;w:name w:val="Form User Text - Document Verification"/&gt;&lt;w:basedOn w:val="FormUserText"/&gt;&lt;w:uiPriority w:val="19"/&gt;&lt;w:qFormat/&gt;&lt;w:rsid w:val="002329CF"/&gt;&lt;w:rPr&gt;&lt;w:sz w:val="20"/&gt;&lt;/w:rPr&gt;&lt;/w:style&gt;&lt;w:style w:type="paragraph" w:customStyle="1" w:styleId="Table-ListBullet2"&gt;&lt;w:name w:val="Table - List Bullet 2"/&gt;&lt;w:basedOn w:val="Table-ListBullet"/&gt;&lt;w:uiPriority w:val="6"/&gt;&lt;w:qFormat/&gt;&lt;w:rsid w:val="00EF64D2"/&gt;&lt;w:pPr&gt;&lt;w:numPr&gt;&lt;w:ilvl w:val="1"/&gt;&lt;/w:numPr&gt;&lt;/w:pPr&gt;&lt;/w:style&gt;&lt;w:style w:type="paragraph" w:customStyle="1" w:styleId="Table-ListBullet3"&gt;&lt;w:name w:val="Table - List Bullet 3"/&gt;&lt;w:basedOn w:val="Table-ListBullet"/&gt;&lt;w:uiPriority w:val="6"/&gt;&lt;w:qFormat/&gt;&lt;w:rsid w:val="00EF64D2"/&gt;&lt;w:pPr&gt;&lt;w:numPr&gt;&lt;w:ilvl w:val="2"/&gt;&lt;/w:numPr&gt;&lt;/w:pPr&gt;&lt;/w:style&gt;&lt;w:style w:type="paragraph" w:customStyle="1" w:styleId="Table-ListNumber2"&gt;&lt;w:name w:val="Table - List Number 2"/&gt;&lt;w:basedOn w:val="Table-ListNumber"/&gt;&lt;w:uiPriority w:val="6"/&gt;&lt;w:qFormat/&gt;&lt;w:rsid w:val="00EF64D2"/&gt;&lt;w:pPr&gt;&lt;w:numPr&gt;&lt;w:ilvl w:val="1"/&gt;&lt;/w:numPr&gt;&lt;/w:pPr&gt;&lt;/w:style&gt;&lt;w:style w:type="paragraph" w:customStyle="1" w:styleId="Table-ListNumber3"&gt;&lt;w:name w:val="Table - List Number 3"/&gt;&lt;w:basedOn w:val="Table-ListNumber"/&gt;&lt;w:uiPriority w:val="6"/&gt;&lt;w:qFormat/&gt;&lt;w:rsid w:val="00EF64D2"/&gt;&lt;w:pPr&gt;&lt;w:numPr&gt;&lt;w:ilvl w:val="2"/&gt;&lt;/w:numPr&gt;&lt;/w:pPr&gt;&lt;/w:style&gt;&lt;w:style w:type="paragraph" w:customStyle="1" w:styleId="AppendixHeadingtwoHeading7"&gt;&lt;w:name w:val="Appendix Heading two  (Heading 7)"/&gt;&lt;w:basedOn w:val="Normal"/&gt;&lt;w:uiPriority w:val="1"/&gt;&lt;w:semiHidden/&gt;&lt;w:rsid w:val="00C529AE"/&gt;&lt;/w:style&gt;&lt;w:style w:type="paragraph" w:customStyle="1" w:styleId="ListNumberNoSpacing2"&gt;&lt;w:name w:val="List Number No Spacing 2"/&gt;&lt;w:basedOn w:val="ListNumber2"/&gt;&lt;w:uiPriority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w:val="24"/&gt;&lt;/w:rPr&gt;&lt;/w:style&gt;&lt;w:style w:type="paragraph" w:customStyle="1" w:styleId="ListNumberNoSpacing3"&gt;&lt;w:name w:val="List Number No Spacing 3"/&gt;&lt;w:basedOn w:val="ListNumber3"/&gt;&lt;w:uiPriority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w:val="24"/&gt;&lt;/w:rPr&gt;&lt;/w:style&gt;&lt;w:style w:type="paragraph" w:customStyle="1" w:styleId="ListNumberNoSpacing"&gt;&lt;w:name w:val="List Number No Spacing"/&gt;&lt;w:basedOn w:val="ListNumber"/&gt;&lt;w:uiPriority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w:val="24"/&gt;&lt;/w:rPr&gt;&lt;/w:style&gt;&lt;/w:styles&gt;&lt;/pkg:xmlData&gt;&lt;/pkg:part&gt;&lt;/pkg:package&gt;
</CCDataNode>
</BaseNode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21149F7E-8B8C-4CBF-86D8-3F57B6EA9944}">
  <ds:schemaRefs/>
</ds:datastoreItem>
</file>

<file path=customXml/itemProps3.xml><?xml version="1.0" encoding="utf-8"?>
<ds:datastoreItem xmlns:ds="http://schemas.openxmlformats.org/officeDocument/2006/customXml" ds:itemID="{99299B32-E982-4EB2-8483-1B31C16996A9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1C626635-DE20-42C6-BDAE-35D986A58A2E}">
  <ds:schemaRefs>
    <ds:schemaRef ds:uri="http://schemas.openxmlformats.org/officeDocument/2006/bibliography"/>
  </ds:schemaRefs>
</ds:datastoreItem>
</file>

<file path=customXml/itemProps5.xml><?xml version="1.0" encoding="utf-8"?>
<ds:datastoreItem xmlns:ds="http://schemas.openxmlformats.org/officeDocument/2006/customXml" ds:itemID="{8E42E866-1FC6-4815-BEEB-465B1BC4592B}">
  <ds:schemaRefs/>
</ds:datastoreItem>
</file>

<file path=customXml/itemProps6.xml><?xml version="1.0" encoding="utf-8"?>
<ds:datastoreItem xmlns:ds="http://schemas.openxmlformats.org/officeDocument/2006/customXml" ds:itemID="{66452385-AF9B-417B-928E-FC1ABA2D7D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a7dbfad-34cc-415c-baf6-1c14b95fd1d0"/>
    <ds:schemaRef ds:uri="8bc009e8-4fc7-481e-9d07-45c8f0dde8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7.xml><?xml version="1.0" encoding="utf-8"?>
<ds:datastoreItem xmlns:ds="http://schemas.openxmlformats.org/officeDocument/2006/customXml" ds:itemID="{83ECFCD0-EED2-44BB-A5AC-28A0CB27AAE9}">
  <ds:schemaRefs>
    <ds:schemaRef ds:uri="http://schemas.microsoft.com/office/2006/metadata/properties"/>
    <ds:schemaRef ds:uri="http://schemas.microsoft.com/office/infopath/2007/PartnerControls"/>
    <ds:schemaRef ds:uri="8bc009e8-4fc7-481e-9d07-45c8f0dde832"/>
  </ds:schemaRefs>
</ds:datastoreItem>
</file>

<file path=customXml/itemProps8.xml><?xml version="1.0" encoding="utf-8"?>
<ds:datastoreItem xmlns:ds="http://schemas.openxmlformats.org/officeDocument/2006/customXml" ds:itemID="{32422EF2-FA59-419D-A639-FF25BEC7FC91}">
  <ds:schemaRefs>
    <ds:schemaRef ds:uri="simpleXML"/>
    <ds:schemaRef ds:uri="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Privileged" siteId="{4ae48b41-0137-4599-8661-fc641fe77bea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2597</TotalTime>
  <Pages>1</Pages>
  <Words>1726</Words>
  <Characters>9843</Characters>
  <Application>Microsoft Office Word</Application>
  <DocSecurity>4</DocSecurity>
  <Lines>82</Lines>
  <Paragraphs>23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11546</CharactersWithSpaces>
  <SharedDoc>false</SharedDoc>
  <HLinks>
    <vt:vector size="78" baseType="variant">
      <vt:variant>
        <vt:i4>655388</vt:i4>
      </vt:variant>
      <vt:variant>
        <vt:i4>84</vt:i4>
      </vt:variant>
      <vt:variant>
        <vt:i4>0</vt:i4>
      </vt:variant>
      <vt:variant>
        <vt:i4>5</vt:i4>
      </vt:variant>
      <vt:variant>
        <vt:lpwstr>https://youtu.be/gXPAR5R5hQ4</vt:lpwstr>
      </vt:variant>
      <vt:variant>
        <vt:lpwstr/>
      </vt:variant>
      <vt:variant>
        <vt:i4>6291580</vt:i4>
      </vt:variant>
      <vt:variant>
        <vt:i4>72</vt:i4>
      </vt:variant>
      <vt:variant>
        <vt:i4>0</vt:i4>
      </vt:variant>
      <vt:variant>
        <vt:i4>5</vt:i4>
      </vt:variant>
      <vt:variant>
        <vt:lpwstr>https://nodejs.org/</vt:lpwstr>
      </vt:variant>
      <vt:variant>
        <vt:lpwstr/>
      </vt:variant>
      <vt:variant>
        <vt:i4>1048637</vt:i4>
      </vt:variant>
      <vt:variant>
        <vt:i4>65</vt:i4>
      </vt:variant>
      <vt:variant>
        <vt:i4>0</vt:i4>
      </vt:variant>
      <vt:variant>
        <vt:i4>5</vt:i4>
      </vt:variant>
      <vt:variant>
        <vt:lpwstr/>
      </vt:variant>
      <vt:variant>
        <vt:lpwstr>_Toc185700981</vt:lpwstr>
      </vt:variant>
      <vt:variant>
        <vt:i4>1048637</vt:i4>
      </vt:variant>
      <vt:variant>
        <vt:i4>59</vt:i4>
      </vt:variant>
      <vt:variant>
        <vt:i4>0</vt:i4>
      </vt:variant>
      <vt:variant>
        <vt:i4>5</vt:i4>
      </vt:variant>
      <vt:variant>
        <vt:lpwstr/>
      </vt:variant>
      <vt:variant>
        <vt:lpwstr>_Toc185700980</vt:lpwstr>
      </vt:variant>
      <vt:variant>
        <vt:i4>2031677</vt:i4>
      </vt:variant>
      <vt:variant>
        <vt:i4>53</vt:i4>
      </vt:variant>
      <vt:variant>
        <vt:i4>0</vt:i4>
      </vt:variant>
      <vt:variant>
        <vt:i4>5</vt:i4>
      </vt:variant>
      <vt:variant>
        <vt:lpwstr/>
      </vt:variant>
      <vt:variant>
        <vt:lpwstr>_Toc185700979</vt:lpwstr>
      </vt:variant>
      <vt:variant>
        <vt:i4>2031677</vt:i4>
      </vt:variant>
      <vt:variant>
        <vt:i4>44</vt:i4>
      </vt:variant>
      <vt:variant>
        <vt:i4>0</vt:i4>
      </vt:variant>
      <vt:variant>
        <vt:i4>5</vt:i4>
      </vt:variant>
      <vt:variant>
        <vt:lpwstr/>
      </vt:variant>
      <vt:variant>
        <vt:lpwstr>_Toc185700978</vt:lpwstr>
      </vt:variant>
      <vt:variant>
        <vt:i4>2031677</vt:i4>
      </vt:variant>
      <vt:variant>
        <vt:i4>38</vt:i4>
      </vt:variant>
      <vt:variant>
        <vt:i4>0</vt:i4>
      </vt:variant>
      <vt:variant>
        <vt:i4>5</vt:i4>
      </vt:variant>
      <vt:variant>
        <vt:lpwstr/>
      </vt:variant>
      <vt:variant>
        <vt:lpwstr>_Toc185700977</vt:lpwstr>
      </vt:variant>
      <vt:variant>
        <vt:i4>2031677</vt:i4>
      </vt:variant>
      <vt:variant>
        <vt:i4>32</vt:i4>
      </vt:variant>
      <vt:variant>
        <vt:i4>0</vt:i4>
      </vt:variant>
      <vt:variant>
        <vt:i4>5</vt:i4>
      </vt:variant>
      <vt:variant>
        <vt:lpwstr/>
      </vt:variant>
      <vt:variant>
        <vt:lpwstr>_Toc185700976</vt:lpwstr>
      </vt:variant>
      <vt:variant>
        <vt:i4>2031677</vt:i4>
      </vt:variant>
      <vt:variant>
        <vt:i4>26</vt:i4>
      </vt:variant>
      <vt:variant>
        <vt:i4>0</vt:i4>
      </vt:variant>
      <vt:variant>
        <vt:i4>5</vt:i4>
      </vt:variant>
      <vt:variant>
        <vt:lpwstr/>
      </vt:variant>
      <vt:variant>
        <vt:lpwstr>_Toc185700975</vt:lpwstr>
      </vt:variant>
      <vt:variant>
        <vt:i4>2031677</vt:i4>
      </vt:variant>
      <vt:variant>
        <vt:i4>20</vt:i4>
      </vt:variant>
      <vt:variant>
        <vt:i4>0</vt:i4>
      </vt:variant>
      <vt:variant>
        <vt:i4>5</vt:i4>
      </vt:variant>
      <vt:variant>
        <vt:lpwstr/>
      </vt:variant>
      <vt:variant>
        <vt:lpwstr>_Toc185700974</vt:lpwstr>
      </vt:variant>
      <vt:variant>
        <vt:i4>2031677</vt:i4>
      </vt:variant>
      <vt:variant>
        <vt:i4>14</vt:i4>
      </vt:variant>
      <vt:variant>
        <vt:i4>0</vt:i4>
      </vt:variant>
      <vt:variant>
        <vt:i4>5</vt:i4>
      </vt:variant>
      <vt:variant>
        <vt:lpwstr/>
      </vt:variant>
      <vt:variant>
        <vt:lpwstr>_Toc185700973</vt:lpwstr>
      </vt:variant>
      <vt:variant>
        <vt:i4>2031677</vt:i4>
      </vt:variant>
      <vt:variant>
        <vt:i4>8</vt:i4>
      </vt:variant>
      <vt:variant>
        <vt:i4>0</vt:i4>
      </vt:variant>
      <vt:variant>
        <vt:i4>5</vt:i4>
      </vt:variant>
      <vt:variant>
        <vt:lpwstr/>
      </vt:variant>
      <vt:variant>
        <vt:lpwstr>_Toc185700972</vt:lpwstr>
      </vt:variant>
      <vt:variant>
        <vt:i4>2031677</vt:i4>
      </vt:variant>
      <vt:variant>
        <vt:i4>2</vt:i4>
      </vt:variant>
      <vt:variant>
        <vt:i4>0</vt:i4>
      </vt:variant>
      <vt:variant>
        <vt:i4>5</vt:i4>
      </vt:variant>
      <vt:variant>
        <vt:lpwstr/>
      </vt:variant>
      <vt:variant>
        <vt:lpwstr>_Toc185700971</vt:lpwstr>
      </vt:variant>
    </vt:vector>
  </HLinks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 Help</dc:creator>
  <cp:keywords/>
  <dc:description/>
  <cp:lastModifiedBy>Rhys Davies</cp:lastModifiedBy>
  <cp:revision>1179</cp:revision>
  <cp:lastPrinted>2024-12-22T03:13:00Z</cp:lastPrinted>
  <dcterms:created xsi:type="dcterms:W3CDTF">2024-08-06T15:36:00Z</dcterms:created>
  <dcterms:modified xsi:type="dcterms:W3CDTF">2024-12-22T14:27:00Z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ceExtensionsTemplateType">
    <vt:lpwstr>Report</vt:lpwstr>
  </property>
  <property fmtid="{D5CDD505-2E9C-101B-9397-08002B2CF9AE}" pid="3" name="pageFormat">
    <vt:lpwstr>A4</vt:lpwstr>
  </property>
  <property fmtid="{D5CDD505-2E9C-101B-9397-08002B2CF9AE}" pid="4" name="DocumentIntegrity">
    <vt:lpwstr>native</vt:lpwstr>
  </property>
  <property fmtid="{D5CDD505-2E9C-101B-9397-08002B2CF9AE}" pid="5" name="SavedOnce">
    <vt:lpwstr>true</vt:lpwstr>
  </property>
  <property fmtid="{D5CDD505-2E9C-101B-9397-08002B2CF9AE}" pid="6" name="MSIP_Label_82fa3fd3-029b-403d-91b4-1dc930cb0e60_Enabled">
    <vt:lpwstr>true</vt:lpwstr>
  </property>
  <property fmtid="{D5CDD505-2E9C-101B-9397-08002B2CF9AE}" pid="7" name="MSIP_Label_82fa3fd3-029b-403d-91b4-1dc930cb0e60_SetDate">
    <vt:lpwstr>2022-03-31T11:11:29Z</vt:lpwstr>
  </property>
  <property fmtid="{D5CDD505-2E9C-101B-9397-08002B2CF9AE}" pid="8" name="MSIP_Label_82fa3fd3-029b-403d-91b4-1dc930cb0e60_Method">
    <vt:lpwstr>Privileged</vt:lpwstr>
  </property>
  <property fmtid="{D5CDD505-2E9C-101B-9397-08002B2CF9AE}" pid="9" name="MSIP_Label_82fa3fd3-029b-403d-91b4-1dc930cb0e60_Name">
    <vt:lpwstr>82fa3fd3-029b-403d-91b4-1dc930cb0e60</vt:lpwstr>
  </property>
  <property fmtid="{D5CDD505-2E9C-101B-9397-08002B2CF9AE}" pid="10" name="MSIP_Label_82fa3fd3-029b-403d-91b4-1dc930cb0e60_SiteId">
    <vt:lpwstr>4ae48b41-0137-4599-8661-fc641fe77bea</vt:lpwstr>
  </property>
  <property fmtid="{D5CDD505-2E9C-101B-9397-08002B2CF9AE}" pid="11" name="MSIP_Label_82fa3fd3-029b-403d-91b4-1dc930cb0e60_ActionId">
    <vt:lpwstr>8410246e-63d7-485a-af28-8633f80dc53a</vt:lpwstr>
  </property>
  <property fmtid="{D5CDD505-2E9C-101B-9397-08002B2CF9AE}" pid="12" name="MSIP_Label_82fa3fd3-029b-403d-91b4-1dc930cb0e60_ContentBits">
    <vt:lpwstr>0</vt:lpwstr>
  </property>
  <property fmtid="{D5CDD505-2E9C-101B-9397-08002B2CF9AE}" pid="13" name="AddAppendixOption">
    <vt:lpwstr>true</vt:lpwstr>
  </property>
  <property fmtid="{D5CDD505-2E9C-101B-9397-08002B2CF9AE}" pid="14" name="TemplafyTenantId">
    <vt:lpwstr>arup</vt:lpwstr>
  </property>
  <property fmtid="{D5CDD505-2E9C-101B-9397-08002B2CF9AE}" pid="15" name="TemplafyTemplateId">
    <vt:lpwstr>637727706862836078</vt:lpwstr>
  </property>
  <property fmtid="{D5CDD505-2E9C-101B-9397-08002B2CF9AE}" pid="16" name="TemplafyUserProfileId">
    <vt:lpwstr>637793036940336602</vt:lpwstr>
  </property>
  <property fmtid="{D5CDD505-2E9C-101B-9397-08002B2CF9AE}" pid="17" name="TemplafyLanguageCode">
    <vt:lpwstr>en-GB</vt:lpwstr>
  </property>
  <property fmtid="{D5CDD505-2E9C-101B-9397-08002B2CF9AE}" pid="18" name="TemplafyFromBlank">
    <vt:bool>false</vt:bool>
  </property>
</Properties>
</file>