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592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2" autoAdjust="0"/>
    <p:restoredTop sz="94660"/>
  </p:normalViewPr>
  <p:slideViewPr>
    <p:cSldViewPr snapToGrid="0">
      <p:cViewPr varScale="1">
        <p:scale>
          <a:sx n="62" d="100"/>
          <a:sy n="62" d="100"/>
        </p:scale>
        <p:origin x="438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3987B3-80D0-4EB6-B1F7-5BD116BBED24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35C429-FCF1-4C59-BD91-C2E73F9C1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271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085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35E46-80E5-4245-BCB4-D0A138120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87A4F4-FF99-4C9D-9F56-00677B93C7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C3CCC-3565-4F35-9C8B-A8D4A86ED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F3FAE-06DA-4FC7-9471-EC9DAA3B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604B6-5FF1-44C0-BD6E-3D853A6F1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411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E4969-2C58-4826-B8D7-33F488175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E7286-23CC-4FFD-A791-298CFF24C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F0E10-0B9A-4916-B93A-EB9C484F4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2517F-3116-4397-B3CE-85C54AF61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30081-BDF5-49B4-B03F-819723365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014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DF916-4611-4BD5-AD56-35E950C98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4DE02-0AF9-4F7D-B3FD-92DBD26BD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47063-2D2C-4F31-9159-5205457AA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8A384-21B9-4A63-92B2-B40D57401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3E79C-C317-4965-BFF0-0ABB4F60D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384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B3B0F-8C1A-4CF4-8B42-BB9550F37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76971-B608-4863-B919-D6D4F12338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5D2D0-119D-4FD5-9757-047FC91452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CA648E-36CA-405A-A0D2-F3A24BFFE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6ECF2-B28E-48B3-997B-DFAF03229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ACA96D-80DA-4436-86F3-96AB9D1CE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28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C14DF-E2A4-4381-A9CA-D05EB9085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DE95F9-219F-4099-94F5-B5CECB79B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D4734-8BC3-4D9A-AAC9-DD87E12423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FF69BF-B7A2-426D-9BFE-843A6A0B41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32F10-E90C-4EBD-862E-BC9797D3B3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6E5757-8F0E-4562-85A7-F1D9488C7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55011-1517-49B4-981E-518F191DE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882C21-82D4-49CB-AD08-3FB88469A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551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6DC9F-F2F6-477C-92DB-BEC0CD8AA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4C6DF4-9AC1-420C-A0B8-9B5F55E6C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6258D9-0453-40EF-A57C-6487F8251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9DD077-8F84-418C-BAB4-24BFFAF79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891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1D07FE-B77C-4E0F-BBD3-6F5E8495A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20938E-B2D2-4E6F-805C-6F7D19D06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63B2B2-0666-46A1-9D1F-1372CE12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862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9EA2E-47ED-4544-837D-6910AF212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BA039-505E-400D-9CD5-BD5727DA6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2E8167-B6F8-48A6-BF1C-3C89C32DB1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15586D-DCB7-4675-9EA2-4B4E4E1A7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6BAD81-3C73-4DA6-81EA-02BB21EC3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5E015-3C24-4FC3-9B16-CF9856CEE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70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B144D-A390-454A-A8BB-BA896CB2C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57E275-8E6B-4E24-B60B-C38A3ABBC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4D0686-3AC1-4E9F-8A8F-C0E650EA18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CA9C2-5D99-4F01-8562-6576B3F7F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92DC31-9F0B-42CD-ABEE-ADD27591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77960E-0FB2-4C2D-9E22-CE931F897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192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7DB65-8156-49D9-B7F8-E51F6F372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DA37CD-4954-4FFA-9A1E-09D0DC4C5D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F2514-6CF9-4A96-B129-9100F50B0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FBB99-C2B9-463A-9820-844E0E189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4BF88-01C1-4DAC-86AC-9CBAEAA56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223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DE807E-AB74-4107-BC92-6AF6151BBD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84677E-510F-4EBF-A1BE-8DC0812B2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695B6-54A3-40E6-A7ED-93FCE2CD6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6413D-F990-485E-97DC-790B2911F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07A33-9BAF-4258-B0C8-38F2E79DB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105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433FD3-0613-479E-83D4-E9AD763EF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6DFBA-1A9C-454A-96C2-EF726960A1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7265E-5486-4EBA-89BF-43AB9D5D74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3D49B-6578-45D2-BC11-67BB28829187}" type="datetimeFigureOut">
              <a:rPr lang="en-GB" smtClean="0"/>
              <a:t>06/03/2023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D8CA3-E596-40D5-B89E-B655B72C71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89D4D-D283-4C91-8006-D98E168D5D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05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982" y="339509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Command use: on-campus</a:t>
            </a:r>
            <a:endParaRPr lang="en-GB" sz="4000" b="1" dirty="0">
              <a:solidFill>
                <a:srgbClr val="FFFFFF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552" y="1895794"/>
            <a:ext cx="11164922" cy="4460514"/>
          </a:xfrm>
        </p:spPr>
        <p:txBody>
          <a:bodyPr>
            <a:noAutofit/>
          </a:bodyPr>
          <a:lstStyle/>
          <a:p>
            <a:r>
              <a:rPr lang="en-GB" dirty="0"/>
              <a:t>Batch commands can be directly typed into the </a:t>
            </a:r>
            <a:r>
              <a:rPr lang="en-GB" dirty="0" err="1"/>
              <a:t>Cmd</a:t>
            </a:r>
            <a:r>
              <a:rPr lang="en-GB" dirty="0"/>
              <a:t> / Command prompt / Windows Terminal when using your own device and off campus.</a:t>
            </a:r>
          </a:p>
          <a:p>
            <a:r>
              <a:rPr lang="en-GB" dirty="0"/>
              <a:t>Command prompt / Windows Terminal is not available for use on campus Computers.</a:t>
            </a:r>
          </a:p>
          <a:p>
            <a:r>
              <a:rPr lang="en-GB" dirty="0"/>
              <a:t>To run the safe high-level Bat commands taught in this module on campus, we need to create a .bat file:</a:t>
            </a:r>
          </a:p>
          <a:p>
            <a:pPr marL="914400" lvl="1" indent="-457200" fontAlgn="base">
              <a:lnSpc>
                <a:spcPct val="107000"/>
              </a:lnSpc>
              <a:buFont typeface="+mj-lt"/>
              <a:buAutoNum type="arabicPeriod"/>
              <a:tabLst>
                <a:tab pos="457200" algn="l"/>
              </a:tabLst>
            </a:pPr>
            <a:r>
              <a:rPr lang="en-GB" b="1" dirty="0"/>
              <a:t>Open </a:t>
            </a:r>
            <a:r>
              <a:rPr lang="en-GB" dirty="0"/>
              <a:t>notepad</a:t>
            </a:r>
            <a:r>
              <a:rPr lang="en-GB" b="1" dirty="0"/>
              <a:t> </a:t>
            </a:r>
            <a:r>
              <a:rPr lang="en-GB" dirty="0"/>
              <a:t>/ </a:t>
            </a:r>
            <a:r>
              <a:rPr lang="en-GB" b="1" dirty="0"/>
              <a:t>notepad++ </a:t>
            </a:r>
            <a:r>
              <a:rPr lang="en-GB" dirty="0"/>
              <a:t>/ VS Code.</a:t>
            </a:r>
          </a:p>
          <a:p>
            <a:pPr marL="914400" lvl="1" indent="-457200" fontAlgn="base">
              <a:lnSpc>
                <a:spcPct val="107000"/>
              </a:lnSpc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Save the file with a .bat extension.</a:t>
            </a:r>
          </a:p>
          <a:p>
            <a:pPr marL="914400" lvl="1" indent="-457200" fontAlgn="base">
              <a:lnSpc>
                <a:spcPct val="107000"/>
              </a:lnSpc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Include the following code in the file.</a:t>
            </a:r>
          </a:p>
          <a:p>
            <a:pPr marL="914400" lvl="1" indent="-457200" fontAlgn="base">
              <a:lnSpc>
                <a:spcPct val="107000"/>
              </a:lnSpc>
              <a:buFont typeface="+mj-lt"/>
              <a:buAutoNum type="arabicPeriod"/>
              <a:tabLst>
                <a:tab pos="457200" algn="l"/>
              </a:tabLst>
            </a:pPr>
            <a:r>
              <a:rPr lang="en-GB" dirty="0"/>
              <a:t>Double click the file to run the script and</a:t>
            </a:r>
            <a:br>
              <a:rPr lang="en-GB" dirty="0"/>
            </a:br>
            <a:r>
              <a:rPr lang="en-GB" dirty="0"/>
              <a:t>open the </a:t>
            </a:r>
            <a:r>
              <a:rPr lang="en-GB" dirty="0" err="1"/>
              <a:t>cmd</a:t>
            </a:r>
            <a:r>
              <a:rPr lang="en-GB" dirty="0"/>
              <a:t> prompt to enter commands.</a:t>
            </a:r>
            <a:endParaRPr lang="en-US" dirty="0"/>
          </a:p>
        </p:txBody>
      </p:sp>
      <p:sp>
        <p:nvSpPr>
          <p:cNvPr id="3" name="Rectangle 2" descr="Programmer">
            <a:extLst>
              <a:ext uri="{FF2B5EF4-FFF2-40B4-BE49-F238E27FC236}">
                <a16:creationId xmlns:a16="http://schemas.microsoft.com/office/drawing/2014/main" id="{1928CE2A-BC23-DEAC-AA2C-FA2E7CF56BB3}"/>
              </a:ext>
            </a:extLst>
          </p:cNvPr>
          <p:cNvSpPr/>
          <p:nvPr/>
        </p:nvSpPr>
        <p:spPr>
          <a:xfrm>
            <a:off x="9540212" y="479338"/>
            <a:ext cx="1602071" cy="1517242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4CCEEF-E0D5-8F25-AA30-27AE0D4BB7E5}"/>
              </a:ext>
            </a:extLst>
          </p:cNvPr>
          <p:cNvSpPr txBox="1"/>
          <p:nvPr/>
        </p:nvSpPr>
        <p:spPr>
          <a:xfrm>
            <a:off x="6972906" y="4271722"/>
            <a:ext cx="4395880" cy="224676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@echo off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:again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/p id=Enter a command: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%id%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goto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again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938134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</Words>
  <Application>Microsoft Office PowerPoint</Application>
  <PresentationFormat>Widescreen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1_Office Theme</vt:lpstr>
      <vt:lpstr>Command use: on-campus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Command use: on-campus</dc:title>
  <dc:creator>James Williams</dc:creator>
  <cp:lastModifiedBy>James Williams</cp:lastModifiedBy>
  <cp:revision>1</cp:revision>
  <dcterms:created xsi:type="dcterms:W3CDTF">2023-03-06T10:56:08Z</dcterms:created>
  <dcterms:modified xsi:type="dcterms:W3CDTF">2023-03-06T10:57:06Z</dcterms:modified>
</cp:coreProperties>
</file>