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79" r:id="rId2"/>
    <p:sldId id="27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F8CE6D-2D66-4618-827F-35728E5C7626}" v="1" dt="2026-02-16T15:52:08.6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200" d="100"/>
        <a:sy n="200" d="100"/>
      </p:scale>
      <p:origin x="0" y="-42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y Kermack [7163]" userId="a39cf4ea-8022-4f7e-a0a5-b9457c73f616" providerId="ADAL" clId="{1E7515ED-4621-447D-9F85-D1962A706424}"/>
    <pc:docChg chg="modSld">
      <pc:chgData name="Andy Kermack [7163]" userId="a39cf4ea-8022-4f7e-a0a5-b9457c73f616" providerId="ADAL" clId="{1E7515ED-4621-447D-9F85-D1962A706424}" dt="2026-02-16T15:52:08.183" v="0"/>
      <pc:docMkLst>
        <pc:docMk/>
      </pc:docMkLst>
      <pc:sldChg chg="addSp delSp modSp">
        <pc:chgData name="Andy Kermack [7163]" userId="a39cf4ea-8022-4f7e-a0a5-b9457c73f616" providerId="ADAL" clId="{1E7515ED-4621-447D-9F85-D1962A706424}" dt="2026-02-16T15:52:08.183" v="0"/>
        <pc:sldMkLst>
          <pc:docMk/>
          <pc:sldMk cId="2257347109" sldId="278"/>
        </pc:sldMkLst>
        <pc:picChg chg="del">
          <ac:chgData name="Andy Kermack [7163]" userId="a39cf4ea-8022-4f7e-a0a5-b9457c73f616" providerId="ADAL" clId="{1E7515ED-4621-447D-9F85-D1962A706424}" dt="2026-02-16T15:52:08.183" v="0"/>
          <ac:picMkLst>
            <pc:docMk/>
            <pc:sldMk cId="2257347109" sldId="278"/>
            <ac:picMk id="11" creationId="{A83267EF-1FDA-32A7-E433-E2B46DDBE6C6}"/>
          </ac:picMkLst>
        </pc:picChg>
        <pc:picChg chg="add mod">
          <ac:chgData name="Andy Kermack [7163]" userId="a39cf4ea-8022-4f7e-a0a5-b9457c73f616" providerId="ADAL" clId="{1E7515ED-4621-447D-9F85-D1962A706424}" dt="2026-02-16T15:52:08.183" v="0"/>
          <ac:picMkLst>
            <pc:docMk/>
            <pc:sldMk cId="2257347109" sldId="278"/>
            <ac:picMk id="12" creationId="{279663AA-FD8C-D601-A19F-4A21B6C316CF}"/>
          </ac:picMkLst>
        </pc:picChg>
      </pc:sldChg>
      <pc:sldChg chg="addSp delSp modSp">
        <pc:chgData name="Andy Kermack [7163]" userId="a39cf4ea-8022-4f7e-a0a5-b9457c73f616" providerId="ADAL" clId="{1E7515ED-4621-447D-9F85-D1962A706424}" dt="2026-02-16T15:52:08.183" v="0"/>
        <pc:sldMkLst>
          <pc:docMk/>
          <pc:sldMk cId="147836407" sldId="279"/>
        </pc:sldMkLst>
        <pc:picChg chg="del">
          <ac:chgData name="Andy Kermack [7163]" userId="a39cf4ea-8022-4f7e-a0a5-b9457c73f616" providerId="ADAL" clId="{1E7515ED-4621-447D-9F85-D1962A706424}" dt="2026-02-16T15:52:08.183" v="0"/>
          <ac:picMkLst>
            <pc:docMk/>
            <pc:sldMk cId="147836407" sldId="279"/>
            <ac:picMk id="5" creationId="{5AF3D9AB-746F-307A-B320-CAE6DC388BF3}"/>
          </ac:picMkLst>
        </pc:picChg>
        <pc:picChg chg="add mod">
          <ac:chgData name="Andy Kermack [7163]" userId="a39cf4ea-8022-4f7e-a0a5-b9457c73f616" providerId="ADAL" clId="{1E7515ED-4621-447D-9F85-D1962A706424}" dt="2026-02-16T15:52:08.183" v="0"/>
          <ac:picMkLst>
            <pc:docMk/>
            <pc:sldMk cId="147836407" sldId="279"/>
            <ac:picMk id="6" creationId="{82D99D1E-4B40-3168-16E1-07F6161B4FB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3AE344-3411-4E49-A6E0-C0F0EA3EFC11}"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574048-370C-4CD2-AF3A-2925D3C6FA75}" type="slidenum">
              <a:rPr lang="en-GB" smtClean="0"/>
              <a:t>‹#›</a:t>
            </a:fld>
            <a:endParaRPr lang="en-GB"/>
          </a:p>
        </p:txBody>
      </p:sp>
    </p:spTree>
    <p:extLst>
      <p:ext uri="{BB962C8B-B14F-4D97-AF65-F5344CB8AC3E}">
        <p14:creationId xmlns:p14="http://schemas.microsoft.com/office/powerpoint/2010/main" val="2395071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6E582-3AE2-92B3-2B41-B350A1D31E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A30FB6-6FDF-BD26-2740-069677CF8A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184C31-F97C-DF92-BA44-7AB4C34AF1A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E36D105-E447-5AE0-3112-1E529F19867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9AD5E1-08B8-5840-86E0-4BF7022D60D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1245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09AD5E1-08B8-5840-86E0-4BF7022D60DE}"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67079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E6EF88F-1944-49F0-8D08-742C712AE15C}"/>
              </a:ext>
            </a:extLst>
          </p:cNvPr>
          <p:cNvPicPr>
            <a:picLocks noChangeAspect="1"/>
          </p:cNvPicPr>
          <p:nvPr userDrawn="1"/>
        </p:nvPicPr>
        <p:blipFill>
          <a:blip r:embed="rId2"/>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89A7779-0DD2-3B73-DC14-1378A5CA53A0}"/>
              </a:ext>
            </a:extLst>
          </p:cNvPr>
          <p:cNvSpPr>
            <a:spLocks noGrp="1"/>
          </p:cNvSpPr>
          <p:nvPr>
            <p:ph type="title"/>
          </p:nvPr>
        </p:nvSpPr>
        <p:spPr>
          <a:xfrm>
            <a:off x="787400" y="2379027"/>
            <a:ext cx="5125720" cy="1325563"/>
          </a:xfrm>
        </p:spPr>
        <p:txBody>
          <a:bodyPr>
            <a:noAutofit/>
          </a:bodyPr>
          <a:lstStyle>
            <a:lvl1pPr>
              <a:defRPr sz="4800" b="1">
                <a:solidFill>
                  <a:schemeClr val="accent1"/>
                </a:solidFill>
              </a:defRPr>
            </a:lvl1pPr>
          </a:lstStyle>
          <a:p>
            <a:r>
              <a:rPr lang="en-US"/>
              <a:t>Click to edit Master title style</a:t>
            </a:r>
          </a:p>
        </p:txBody>
      </p:sp>
    </p:spTree>
    <p:extLst>
      <p:ext uri="{BB962C8B-B14F-4D97-AF65-F5344CB8AC3E}">
        <p14:creationId xmlns:p14="http://schemas.microsoft.com/office/powerpoint/2010/main" val="4222193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ext Slide_1">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E3AC3865-6BE1-D35C-CFED-97D325883FA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3000" b="1">
                <a:solidFill>
                  <a:schemeClr val="accent1"/>
                </a:solidFill>
              </a:defRPr>
            </a:lvl1pPr>
          </a:lstStyle>
          <a:p>
            <a:r>
              <a:rPr lang="en-US"/>
              <a:t>Click to edit Master title style</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7" name="Content Placeholder 2">
            <a:extLst>
              <a:ext uri="{FF2B5EF4-FFF2-40B4-BE49-F238E27FC236}">
                <a16:creationId xmlns:a16="http://schemas.microsoft.com/office/drawing/2014/main" id="{E4EB8E8D-E148-A216-E63D-76EB17A4963F}"/>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6684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Slide_2">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5" name="Title 1">
            <a:extLst>
              <a:ext uri="{FF2B5EF4-FFF2-40B4-BE49-F238E27FC236}">
                <a16:creationId xmlns:a16="http://schemas.microsoft.com/office/drawing/2014/main" id="{7D7D72F9-B8B2-6CE0-5201-905AE76987F5}"/>
              </a:ext>
            </a:extLst>
          </p:cNvPr>
          <p:cNvSpPr>
            <a:spLocks noGrp="1"/>
          </p:cNvSpPr>
          <p:nvPr>
            <p:ph type="title"/>
          </p:nvPr>
        </p:nvSpPr>
        <p:spPr>
          <a:xfrm>
            <a:off x="482599" y="275908"/>
            <a:ext cx="11058525" cy="1105536"/>
          </a:xfrm>
        </p:spPr>
        <p:txBody>
          <a:bodyPr>
            <a:normAutofit/>
          </a:bodyPr>
          <a:lstStyle>
            <a:lvl1pPr>
              <a:defRPr sz="3000" b="1">
                <a:solidFill>
                  <a:schemeClr val="accent1"/>
                </a:solidFill>
              </a:defRPr>
            </a:lvl1pPr>
          </a:lstStyle>
          <a:p>
            <a:r>
              <a:rPr lang="en-US"/>
              <a:t>Click to edit Master title style</a:t>
            </a:r>
          </a:p>
        </p:txBody>
      </p:sp>
      <p:sp>
        <p:nvSpPr>
          <p:cNvPr id="7" name="Text Placeholder 5">
            <a:extLst>
              <a:ext uri="{FF2B5EF4-FFF2-40B4-BE49-F238E27FC236}">
                <a16:creationId xmlns:a16="http://schemas.microsoft.com/office/drawing/2014/main" id="{A0C0FEBC-FD2D-CDE6-45FD-B0274840DB87}"/>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10" name="Content Placeholder 2">
            <a:extLst>
              <a:ext uri="{FF2B5EF4-FFF2-40B4-BE49-F238E27FC236}">
                <a16:creationId xmlns:a16="http://schemas.microsoft.com/office/drawing/2014/main" id="{5CF7551C-5FAB-087D-5172-231337D64D9B}"/>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357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ext Slide_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D7D72F9-B8B2-6CE0-5201-905AE76987F5}"/>
              </a:ext>
            </a:extLst>
          </p:cNvPr>
          <p:cNvSpPr>
            <a:spLocks noGrp="1"/>
          </p:cNvSpPr>
          <p:nvPr>
            <p:ph type="title"/>
          </p:nvPr>
        </p:nvSpPr>
        <p:spPr>
          <a:xfrm>
            <a:off x="482599" y="275908"/>
            <a:ext cx="11058525" cy="1105536"/>
          </a:xfrm>
        </p:spPr>
        <p:txBody>
          <a:bodyPr>
            <a:normAutofit/>
          </a:bodyPr>
          <a:lstStyle>
            <a:lvl1pPr>
              <a:defRPr sz="3000" b="1">
                <a:solidFill>
                  <a:schemeClr val="accent1"/>
                </a:solidFill>
              </a:defRPr>
            </a:lvl1pPr>
          </a:lstStyle>
          <a:p>
            <a:r>
              <a:rPr lang="en-US"/>
              <a:t>Click to edit Master title style</a:t>
            </a:r>
          </a:p>
        </p:txBody>
      </p:sp>
      <p:sp>
        <p:nvSpPr>
          <p:cNvPr id="7" name="Text Placeholder 5">
            <a:extLst>
              <a:ext uri="{FF2B5EF4-FFF2-40B4-BE49-F238E27FC236}">
                <a16:creationId xmlns:a16="http://schemas.microsoft.com/office/drawing/2014/main" id="{A0C0FEBC-FD2D-CDE6-45FD-B0274840DB87}"/>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10" name="Content Placeholder 2">
            <a:extLst>
              <a:ext uri="{FF2B5EF4-FFF2-40B4-BE49-F238E27FC236}">
                <a16:creationId xmlns:a16="http://schemas.microsoft.com/office/drawing/2014/main" id="{5CF7551C-5FAB-087D-5172-231337D64D9B}"/>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57989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Slide_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87A92ECD-6E04-F3EC-EF28-CB9D97DD7D44}"/>
              </a:ext>
            </a:extLst>
          </p:cNvPr>
          <p:cNvSpPr>
            <a:spLocks noGrp="1"/>
          </p:cNvSpPr>
          <p:nvPr>
            <p:ph type="title"/>
          </p:nvPr>
        </p:nvSpPr>
        <p:spPr>
          <a:xfrm>
            <a:off x="482600" y="275908"/>
            <a:ext cx="11058524" cy="1105536"/>
          </a:xfrm>
        </p:spPr>
        <p:txBody>
          <a:bodyPr>
            <a:normAutofit/>
          </a:bodyPr>
          <a:lstStyle>
            <a:lvl1pPr>
              <a:defRPr sz="3000" b="1">
                <a:solidFill>
                  <a:schemeClr val="accent1"/>
                </a:solidFill>
              </a:defRPr>
            </a:lvl1pPr>
          </a:lstStyle>
          <a:p>
            <a:r>
              <a:rPr lang="en-US"/>
              <a:t>Click to edit Master title style</a:t>
            </a:r>
          </a:p>
        </p:txBody>
      </p:sp>
      <p:sp>
        <p:nvSpPr>
          <p:cNvPr id="5" name="Content Placeholder 2">
            <a:extLst>
              <a:ext uri="{FF2B5EF4-FFF2-40B4-BE49-F238E27FC236}">
                <a16:creationId xmlns:a16="http://schemas.microsoft.com/office/drawing/2014/main" id="{24F166A7-A507-A565-848C-B65405A64B66}"/>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5">
            <a:extLst>
              <a:ext uri="{FF2B5EF4-FFF2-40B4-BE49-F238E27FC236}">
                <a16:creationId xmlns:a16="http://schemas.microsoft.com/office/drawing/2014/main" id="{F35A68BB-931B-A802-06DF-357B4E665BE8}"/>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Tree>
    <p:extLst>
      <p:ext uri="{BB962C8B-B14F-4D97-AF65-F5344CB8AC3E}">
        <p14:creationId xmlns:p14="http://schemas.microsoft.com/office/powerpoint/2010/main" val="3547124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ext Slide_4">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81BDE01-EADB-B425-F0BB-010DCFF0EFC3}"/>
              </a:ext>
            </a:extLst>
          </p:cNvPr>
          <p:cNvSpPr>
            <a:spLocks noGrp="1"/>
          </p:cNvSpPr>
          <p:nvPr>
            <p:ph type="title"/>
          </p:nvPr>
        </p:nvSpPr>
        <p:spPr>
          <a:xfrm>
            <a:off x="482600" y="275908"/>
            <a:ext cx="11038840" cy="1105536"/>
          </a:xfrm>
        </p:spPr>
        <p:txBody>
          <a:bodyPr>
            <a:normAutofit/>
          </a:bodyPr>
          <a:lstStyle>
            <a:lvl1pPr>
              <a:defRPr sz="3000" b="1">
                <a:solidFill>
                  <a:schemeClr val="accent1"/>
                </a:solidFill>
              </a:defRPr>
            </a:lvl1pPr>
          </a:lstStyle>
          <a:p>
            <a:r>
              <a:rPr lang="en-US"/>
              <a:t>Click to edit Master title style</a:t>
            </a:r>
          </a:p>
        </p:txBody>
      </p:sp>
      <p:sp>
        <p:nvSpPr>
          <p:cNvPr id="6" name="Text Placeholder 5">
            <a:extLst>
              <a:ext uri="{FF2B5EF4-FFF2-40B4-BE49-F238E27FC236}">
                <a16:creationId xmlns:a16="http://schemas.microsoft.com/office/drawing/2014/main" id="{DBAE4A6A-2A3D-ACF8-4DA9-7851B8D9CC5C}"/>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7" name="Content Placeholder 2">
            <a:extLst>
              <a:ext uri="{FF2B5EF4-FFF2-40B4-BE49-F238E27FC236}">
                <a16:creationId xmlns:a16="http://schemas.microsoft.com/office/drawing/2014/main" id="{C5FA3056-0A6E-45EC-D918-2C379A109446}"/>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50590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Priorities_1">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E6EF88F-1944-49F0-8D08-742C712AE15C}"/>
              </a:ext>
            </a:extLst>
          </p:cNvPr>
          <p:cNvPicPr>
            <a:picLocks noChangeAspect="1"/>
          </p:cNvPicPr>
          <p:nvPr userDrawn="1"/>
        </p:nvPicPr>
        <p:blipFill>
          <a:blip r:embed="rId2"/>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89A7779-0DD2-3B73-DC14-1378A5CA53A0}"/>
              </a:ext>
            </a:extLst>
          </p:cNvPr>
          <p:cNvSpPr>
            <a:spLocks noGrp="1"/>
          </p:cNvSpPr>
          <p:nvPr>
            <p:ph type="title"/>
          </p:nvPr>
        </p:nvSpPr>
        <p:spPr>
          <a:xfrm>
            <a:off x="787400" y="2103437"/>
            <a:ext cx="5125720" cy="1325563"/>
          </a:xfrm>
        </p:spPr>
        <p:txBody>
          <a:bodyPr>
            <a:noAutofit/>
          </a:bodyPr>
          <a:lstStyle>
            <a:lvl1pPr>
              <a:lnSpc>
                <a:spcPct val="80000"/>
              </a:lnSpc>
              <a:defRPr sz="4800" b="1">
                <a:solidFill>
                  <a:schemeClr val="accent6"/>
                </a:solidFill>
              </a:defRPr>
            </a:lvl1pPr>
          </a:lstStyle>
          <a:p>
            <a:r>
              <a:rPr lang="en-US"/>
              <a:t>Click to edit Master title style</a:t>
            </a:r>
          </a:p>
        </p:txBody>
      </p:sp>
      <p:sp>
        <p:nvSpPr>
          <p:cNvPr id="5" name="Text Placeholder 4">
            <a:extLst>
              <a:ext uri="{FF2B5EF4-FFF2-40B4-BE49-F238E27FC236}">
                <a16:creationId xmlns:a16="http://schemas.microsoft.com/office/drawing/2014/main" id="{51A772D0-4B07-EDEB-9458-51B48E734539}"/>
              </a:ext>
            </a:extLst>
          </p:cNvPr>
          <p:cNvSpPr>
            <a:spLocks noGrp="1"/>
          </p:cNvSpPr>
          <p:nvPr>
            <p:ph type="body" sz="quarter" idx="10"/>
          </p:nvPr>
        </p:nvSpPr>
        <p:spPr>
          <a:xfrm>
            <a:off x="787400" y="3600451"/>
            <a:ext cx="5126038" cy="762000"/>
          </a:xfrm>
        </p:spPr>
        <p:txBody>
          <a:bodyPr>
            <a:normAutofit/>
          </a:bodyPr>
          <a:lstStyle>
            <a:lvl1pPr marL="0" indent="0">
              <a:lnSpc>
                <a:spcPct val="100000"/>
              </a:lnSpc>
              <a:buNone/>
              <a:defRPr sz="200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83054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riority Text_1">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6"/>
                </a:solidFill>
              </a:defRPr>
            </a:lvl1pPr>
          </a:lstStyle>
          <a:p>
            <a:r>
              <a:rPr lang="en-US"/>
              <a:t>Click to edit Master title style</a:t>
            </a:r>
          </a:p>
        </p:txBody>
      </p:sp>
      <p:sp>
        <p:nvSpPr>
          <p:cNvPr id="5" name="Content Placeholder 2">
            <a:extLst>
              <a:ext uri="{FF2B5EF4-FFF2-40B4-BE49-F238E27FC236}">
                <a16:creationId xmlns:a16="http://schemas.microsoft.com/office/drawing/2014/main" id="{2DAF1E17-1D29-F8D7-5548-8310720515E6}"/>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Tree>
    <p:extLst>
      <p:ext uri="{BB962C8B-B14F-4D97-AF65-F5344CB8AC3E}">
        <p14:creationId xmlns:p14="http://schemas.microsoft.com/office/powerpoint/2010/main" val="214873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Priority Text_1">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6"/>
                </a:solidFill>
              </a:defRPr>
            </a:lvl1pPr>
          </a:lstStyle>
          <a:p>
            <a:r>
              <a:rPr lang="en-US"/>
              <a:t>Click to edit Master title style</a:t>
            </a:r>
          </a:p>
        </p:txBody>
      </p:sp>
      <p:sp>
        <p:nvSpPr>
          <p:cNvPr id="5" name="Content Placeholder 2">
            <a:extLst>
              <a:ext uri="{FF2B5EF4-FFF2-40B4-BE49-F238E27FC236}">
                <a16:creationId xmlns:a16="http://schemas.microsoft.com/office/drawing/2014/main" id="{2DAF1E17-1D29-F8D7-5548-8310720515E6}"/>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Tree>
    <p:extLst>
      <p:ext uri="{BB962C8B-B14F-4D97-AF65-F5344CB8AC3E}">
        <p14:creationId xmlns:p14="http://schemas.microsoft.com/office/powerpoint/2010/main" val="234885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riorities_2">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E6EF88F-1944-49F0-8D08-742C712AE15C}"/>
              </a:ext>
            </a:extLst>
          </p:cNvPr>
          <p:cNvPicPr>
            <a:picLocks noChangeAspect="1"/>
          </p:cNvPicPr>
          <p:nvPr userDrawn="1"/>
        </p:nvPicPr>
        <p:blipFill>
          <a:blip r:embed="rId2"/>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89A7779-0DD2-3B73-DC14-1378A5CA53A0}"/>
              </a:ext>
            </a:extLst>
          </p:cNvPr>
          <p:cNvSpPr>
            <a:spLocks noGrp="1"/>
          </p:cNvSpPr>
          <p:nvPr>
            <p:ph type="title"/>
          </p:nvPr>
        </p:nvSpPr>
        <p:spPr>
          <a:xfrm>
            <a:off x="787400" y="2103437"/>
            <a:ext cx="5125720" cy="1325563"/>
          </a:xfrm>
        </p:spPr>
        <p:txBody>
          <a:bodyPr>
            <a:noAutofit/>
          </a:bodyPr>
          <a:lstStyle>
            <a:lvl1pPr>
              <a:defRPr sz="4800" b="1">
                <a:solidFill>
                  <a:schemeClr val="accent5"/>
                </a:solidFill>
              </a:defRPr>
            </a:lvl1pPr>
          </a:lstStyle>
          <a:p>
            <a:r>
              <a:rPr lang="en-US"/>
              <a:t>Click to edit Master title style</a:t>
            </a:r>
          </a:p>
        </p:txBody>
      </p:sp>
      <p:sp>
        <p:nvSpPr>
          <p:cNvPr id="5" name="Text Placeholder 4">
            <a:extLst>
              <a:ext uri="{FF2B5EF4-FFF2-40B4-BE49-F238E27FC236}">
                <a16:creationId xmlns:a16="http://schemas.microsoft.com/office/drawing/2014/main" id="{51A772D0-4B07-EDEB-9458-51B48E734539}"/>
              </a:ext>
            </a:extLst>
          </p:cNvPr>
          <p:cNvSpPr>
            <a:spLocks noGrp="1"/>
          </p:cNvSpPr>
          <p:nvPr>
            <p:ph type="body" sz="quarter" idx="10"/>
          </p:nvPr>
        </p:nvSpPr>
        <p:spPr>
          <a:xfrm>
            <a:off x="787400" y="3600451"/>
            <a:ext cx="5126038" cy="762000"/>
          </a:xfrm>
        </p:spPr>
        <p:txBody>
          <a:bodyPr>
            <a:normAutofit/>
          </a:bodyPr>
          <a:lstStyle>
            <a:lvl1pPr marL="0" indent="0">
              <a:buNone/>
              <a:defRPr sz="200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4184610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Priority Text_2">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5"/>
                </a:solidFill>
              </a:defRPr>
            </a:lvl1pPr>
          </a:lstStyle>
          <a:p>
            <a:r>
              <a:rPr lang="en-US"/>
              <a:t>Click to edit Master title style</a:t>
            </a:r>
          </a:p>
        </p:txBody>
      </p:sp>
      <p:sp>
        <p:nvSpPr>
          <p:cNvPr id="5" name="Content Placeholder 2">
            <a:extLst>
              <a:ext uri="{FF2B5EF4-FFF2-40B4-BE49-F238E27FC236}">
                <a16:creationId xmlns:a16="http://schemas.microsoft.com/office/drawing/2014/main" id="{2DAF1E17-1D29-F8D7-5548-8310720515E6}"/>
              </a:ext>
            </a:extLst>
          </p:cNvPr>
          <p:cNvSpPr>
            <a:spLocks noGrp="1"/>
          </p:cNvSpPr>
          <p:nvPr>
            <p:ph idx="1"/>
          </p:nvPr>
        </p:nvSpPr>
        <p:spPr>
          <a:xfrm>
            <a:off x="482599" y="2172640"/>
            <a:ext cx="11058525" cy="3291840"/>
          </a:xfrm>
        </p:spPr>
        <p:txBody>
          <a:bodyPr>
            <a:noAutofit/>
          </a:bodyPr>
          <a:lstStyle>
            <a:lvl1pPr marL="0" indent="0">
              <a:buFont typeface="Arial" panose="020B0604020202020204" pitchFamily="34" charset="0"/>
              <a:buNone/>
              <a:defRPr sz="1400"/>
            </a:lvl1pPr>
            <a:lvl2pPr marL="457200" indent="0">
              <a:buFont typeface="Arial" panose="020B0604020202020204" pitchFamily="34" charset="0"/>
              <a:buNone/>
              <a:defRPr sz="1200"/>
            </a:lvl2pPr>
            <a:lvl3pPr marL="914400" indent="0">
              <a:buFont typeface="Arial" panose="020B0604020202020204" pitchFamily="34" charset="0"/>
              <a:buNone/>
              <a:defRPr sz="1100"/>
            </a:lvl3pPr>
            <a:lvl4pPr marL="1371600" indent="0">
              <a:buFont typeface="Arial" panose="020B0604020202020204" pitchFamily="34" charset="0"/>
              <a:buNone/>
              <a:defRPr sz="1050"/>
            </a:lvl4pPr>
            <a:lvl5pPr marL="18288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Tree>
    <p:extLst>
      <p:ext uri="{BB962C8B-B14F-4D97-AF65-F5344CB8AC3E}">
        <p14:creationId xmlns:p14="http://schemas.microsoft.com/office/powerpoint/2010/main" val="15994923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riority Text_2">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5"/>
                </a:solidFill>
              </a:defRPr>
            </a:lvl1pPr>
          </a:lstStyle>
          <a:p>
            <a:r>
              <a:rPr lang="en-US"/>
              <a:t>Click to edit Master title style</a:t>
            </a:r>
          </a:p>
        </p:txBody>
      </p:sp>
      <p:sp>
        <p:nvSpPr>
          <p:cNvPr id="5" name="Content Placeholder 2">
            <a:extLst>
              <a:ext uri="{FF2B5EF4-FFF2-40B4-BE49-F238E27FC236}">
                <a16:creationId xmlns:a16="http://schemas.microsoft.com/office/drawing/2014/main" id="{2DAF1E17-1D29-F8D7-5548-8310720515E6}"/>
              </a:ext>
            </a:extLst>
          </p:cNvPr>
          <p:cNvSpPr>
            <a:spLocks noGrp="1"/>
          </p:cNvSpPr>
          <p:nvPr>
            <p:ph idx="1"/>
          </p:nvPr>
        </p:nvSpPr>
        <p:spPr>
          <a:xfrm>
            <a:off x="482599" y="2172640"/>
            <a:ext cx="11058525" cy="3291840"/>
          </a:xfrm>
        </p:spPr>
        <p:txBody>
          <a:bodyPr>
            <a:noAutofit/>
          </a:bodyPr>
          <a:lstStyle>
            <a:lvl1pPr marL="0" indent="0">
              <a:buFont typeface="Arial" panose="020B0604020202020204" pitchFamily="34" charset="0"/>
              <a:buNone/>
              <a:defRPr sz="1400"/>
            </a:lvl1pPr>
            <a:lvl2pPr marL="457200" indent="0">
              <a:buFont typeface="Arial" panose="020B0604020202020204" pitchFamily="34" charset="0"/>
              <a:buNone/>
              <a:defRPr sz="1200"/>
            </a:lvl2pPr>
            <a:lvl3pPr marL="914400" indent="0">
              <a:buFont typeface="Arial" panose="020B0604020202020204" pitchFamily="34" charset="0"/>
              <a:buNone/>
              <a:defRPr sz="1100"/>
            </a:lvl3pPr>
            <a:lvl4pPr marL="1371600" indent="0">
              <a:buFont typeface="Arial" panose="020B0604020202020204" pitchFamily="34" charset="0"/>
              <a:buNone/>
              <a:defRPr sz="1050"/>
            </a:lvl4pPr>
            <a:lvl5pPr marL="18288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Tree>
    <p:extLst>
      <p:ext uri="{BB962C8B-B14F-4D97-AF65-F5344CB8AC3E}">
        <p14:creationId xmlns:p14="http://schemas.microsoft.com/office/powerpoint/2010/main" val="34096025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riorities_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E6EF88F-1944-49F0-8D08-742C712AE15C}"/>
              </a:ext>
            </a:extLst>
          </p:cNvPr>
          <p:cNvPicPr>
            <a:picLocks noChangeAspect="1"/>
          </p:cNvPicPr>
          <p:nvPr userDrawn="1"/>
        </p:nvPicPr>
        <p:blipFill>
          <a:blip r:embed="rId2"/>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89A7779-0DD2-3B73-DC14-1378A5CA53A0}"/>
              </a:ext>
            </a:extLst>
          </p:cNvPr>
          <p:cNvSpPr>
            <a:spLocks noGrp="1"/>
          </p:cNvSpPr>
          <p:nvPr>
            <p:ph type="title"/>
          </p:nvPr>
        </p:nvSpPr>
        <p:spPr>
          <a:xfrm>
            <a:off x="787400" y="2103437"/>
            <a:ext cx="5125720" cy="1325563"/>
          </a:xfrm>
        </p:spPr>
        <p:txBody>
          <a:bodyPr>
            <a:noAutofit/>
          </a:bodyPr>
          <a:lstStyle>
            <a:lvl1pPr>
              <a:defRPr sz="4800" b="1">
                <a:solidFill>
                  <a:schemeClr val="accent3"/>
                </a:solidFill>
              </a:defRPr>
            </a:lvl1pPr>
          </a:lstStyle>
          <a:p>
            <a:r>
              <a:rPr lang="en-US"/>
              <a:t>Click to edit Master title style</a:t>
            </a:r>
          </a:p>
        </p:txBody>
      </p:sp>
      <p:sp>
        <p:nvSpPr>
          <p:cNvPr id="5" name="Text Placeholder 4">
            <a:extLst>
              <a:ext uri="{FF2B5EF4-FFF2-40B4-BE49-F238E27FC236}">
                <a16:creationId xmlns:a16="http://schemas.microsoft.com/office/drawing/2014/main" id="{51A772D0-4B07-EDEB-9458-51B48E734539}"/>
              </a:ext>
            </a:extLst>
          </p:cNvPr>
          <p:cNvSpPr>
            <a:spLocks noGrp="1"/>
          </p:cNvSpPr>
          <p:nvPr>
            <p:ph type="body" sz="quarter" idx="10"/>
          </p:nvPr>
        </p:nvSpPr>
        <p:spPr>
          <a:xfrm>
            <a:off x="787400" y="3600451"/>
            <a:ext cx="5126038" cy="762000"/>
          </a:xfrm>
        </p:spPr>
        <p:txBody>
          <a:bodyPr>
            <a:normAutofit/>
          </a:bodyPr>
          <a:lstStyle>
            <a:lvl1pPr marL="0" indent="0">
              <a:buNone/>
              <a:defRPr sz="200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8732004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Priority Text_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3"/>
                </a:solidFill>
              </a:defRPr>
            </a:lvl1pPr>
          </a:lstStyle>
          <a:p>
            <a:r>
              <a:rPr lang="en-US"/>
              <a:t>Click to edit Master title style</a:t>
            </a:r>
          </a:p>
        </p:txBody>
      </p:sp>
      <p:sp>
        <p:nvSpPr>
          <p:cNvPr id="5" name="Content Placeholder 2">
            <a:extLst>
              <a:ext uri="{FF2B5EF4-FFF2-40B4-BE49-F238E27FC236}">
                <a16:creationId xmlns:a16="http://schemas.microsoft.com/office/drawing/2014/main" id="{2DAF1E17-1D29-F8D7-5548-8310720515E6}"/>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Tree>
    <p:extLst>
      <p:ext uri="{BB962C8B-B14F-4D97-AF65-F5344CB8AC3E}">
        <p14:creationId xmlns:p14="http://schemas.microsoft.com/office/powerpoint/2010/main" val="31304070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riority Text_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3"/>
                </a:solidFill>
              </a:defRPr>
            </a:lvl1pPr>
          </a:lstStyle>
          <a:p>
            <a:r>
              <a:rPr lang="en-US"/>
              <a:t>Click to edit Master title style</a:t>
            </a:r>
          </a:p>
        </p:txBody>
      </p:sp>
      <p:sp>
        <p:nvSpPr>
          <p:cNvPr id="5" name="Content Placeholder 2">
            <a:extLst>
              <a:ext uri="{FF2B5EF4-FFF2-40B4-BE49-F238E27FC236}">
                <a16:creationId xmlns:a16="http://schemas.microsoft.com/office/drawing/2014/main" id="{2DAF1E17-1D29-F8D7-5548-8310720515E6}"/>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Tree>
    <p:extLst>
      <p:ext uri="{BB962C8B-B14F-4D97-AF65-F5344CB8AC3E}">
        <p14:creationId xmlns:p14="http://schemas.microsoft.com/office/powerpoint/2010/main" val="29759280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riorities_4">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E6EF88F-1944-49F0-8D08-742C712AE15C}"/>
              </a:ext>
            </a:extLst>
          </p:cNvPr>
          <p:cNvPicPr>
            <a:picLocks noChangeAspect="1"/>
          </p:cNvPicPr>
          <p:nvPr userDrawn="1"/>
        </p:nvPicPr>
        <p:blipFill>
          <a:blip r:embed="rId2"/>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89A7779-0DD2-3B73-DC14-1378A5CA53A0}"/>
              </a:ext>
            </a:extLst>
          </p:cNvPr>
          <p:cNvSpPr>
            <a:spLocks noGrp="1"/>
          </p:cNvSpPr>
          <p:nvPr>
            <p:ph type="title"/>
          </p:nvPr>
        </p:nvSpPr>
        <p:spPr>
          <a:xfrm>
            <a:off x="787400" y="2103437"/>
            <a:ext cx="5125720" cy="1325563"/>
          </a:xfrm>
        </p:spPr>
        <p:txBody>
          <a:bodyPr>
            <a:noAutofit/>
          </a:bodyPr>
          <a:lstStyle>
            <a:lvl1pPr>
              <a:defRPr sz="4800" b="1">
                <a:solidFill>
                  <a:schemeClr val="accent5"/>
                </a:solidFill>
              </a:defRPr>
            </a:lvl1pPr>
          </a:lstStyle>
          <a:p>
            <a:r>
              <a:rPr lang="en-US"/>
              <a:t>Click to edit Master title style</a:t>
            </a:r>
          </a:p>
        </p:txBody>
      </p:sp>
      <p:sp>
        <p:nvSpPr>
          <p:cNvPr id="5" name="Text Placeholder 4">
            <a:extLst>
              <a:ext uri="{FF2B5EF4-FFF2-40B4-BE49-F238E27FC236}">
                <a16:creationId xmlns:a16="http://schemas.microsoft.com/office/drawing/2014/main" id="{51A772D0-4B07-EDEB-9458-51B48E734539}"/>
              </a:ext>
            </a:extLst>
          </p:cNvPr>
          <p:cNvSpPr>
            <a:spLocks noGrp="1"/>
          </p:cNvSpPr>
          <p:nvPr>
            <p:ph type="body" sz="quarter" idx="10"/>
          </p:nvPr>
        </p:nvSpPr>
        <p:spPr>
          <a:xfrm>
            <a:off x="787400" y="3600451"/>
            <a:ext cx="5126038" cy="762000"/>
          </a:xfrm>
        </p:spPr>
        <p:txBody>
          <a:bodyPr>
            <a:normAutofit/>
          </a:bodyPr>
          <a:lstStyle>
            <a:lvl1pPr marL="0" indent="0">
              <a:buNone/>
              <a:defRPr sz="200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24181695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Priority Text_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D2ABEEC-43B9-DF2C-60AC-7596AF664C90}"/>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5"/>
                </a:solidFill>
              </a:defRPr>
            </a:lvl1pPr>
          </a:lstStyle>
          <a:p>
            <a:r>
              <a:rPr lang="en-US"/>
              <a:t>Click to edit Master title style</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2" name="Content Placeholder 2">
            <a:extLst>
              <a:ext uri="{FF2B5EF4-FFF2-40B4-BE49-F238E27FC236}">
                <a16:creationId xmlns:a16="http://schemas.microsoft.com/office/drawing/2014/main" id="{5847C9E9-74C5-978C-90AF-CECD0AE6BFD7}"/>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351032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riority Text_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12652B1-0B5A-ABCF-68D7-6A23C554805E}"/>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5"/>
                </a:solidFill>
              </a:defRPr>
            </a:lvl1pPr>
          </a:lstStyle>
          <a:p>
            <a:r>
              <a:rPr lang="en-US"/>
              <a:t>Click to edit Master title style</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2" name="Content Placeholder 2">
            <a:extLst>
              <a:ext uri="{FF2B5EF4-FFF2-40B4-BE49-F238E27FC236}">
                <a16:creationId xmlns:a16="http://schemas.microsoft.com/office/drawing/2014/main" id="{5847C9E9-74C5-978C-90AF-CECD0AE6BFD7}"/>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410565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riorities_5">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E6EF88F-1944-49F0-8D08-742C712AE15C}"/>
              </a:ext>
            </a:extLst>
          </p:cNvPr>
          <p:cNvPicPr>
            <a:picLocks noChangeAspect="1"/>
          </p:cNvPicPr>
          <p:nvPr userDrawn="1"/>
        </p:nvPicPr>
        <p:blipFill>
          <a:blip r:embed="rId2"/>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89A7779-0DD2-3B73-DC14-1378A5CA53A0}"/>
              </a:ext>
            </a:extLst>
          </p:cNvPr>
          <p:cNvSpPr>
            <a:spLocks noGrp="1"/>
          </p:cNvSpPr>
          <p:nvPr>
            <p:ph type="title"/>
          </p:nvPr>
        </p:nvSpPr>
        <p:spPr>
          <a:xfrm>
            <a:off x="787400" y="2103437"/>
            <a:ext cx="5125720" cy="1325563"/>
          </a:xfrm>
        </p:spPr>
        <p:txBody>
          <a:bodyPr>
            <a:noAutofit/>
          </a:bodyPr>
          <a:lstStyle>
            <a:lvl1pPr>
              <a:defRPr sz="4800" b="1">
                <a:solidFill>
                  <a:schemeClr val="accent3"/>
                </a:solidFill>
              </a:defRPr>
            </a:lvl1pPr>
          </a:lstStyle>
          <a:p>
            <a:r>
              <a:rPr lang="en-US"/>
              <a:t>Click to edit Master title style</a:t>
            </a:r>
          </a:p>
        </p:txBody>
      </p:sp>
      <p:sp>
        <p:nvSpPr>
          <p:cNvPr id="5" name="Text Placeholder 4">
            <a:extLst>
              <a:ext uri="{FF2B5EF4-FFF2-40B4-BE49-F238E27FC236}">
                <a16:creationId xmlns:a16="http://schemas.microsoft.com/office/drawing/2014/main" id="{51A772D0-4B07-EDEB-9458-51B48E734539}"/>
              </a:ext>
            </a:extLst>
          </p:cNvPr>
          <p:cNvSpPr>
            <a:spLocks noGrp="1"/>
          </p:cNvSpPr>
          <p:nvPr>
            <p:ph type="body" sz="quarter" idx="10"/>
          </p:nvPr>
        </p:nvSpPr>
        <p:spPr>
          <a:xfrm>
            <a:off x="787400" y="3600451"/>
            <a:ext cx="5126038" cy="762000"/>
          </a:xfrm>
        </p:spPr>
        <p:txBody>
          <a:bodyPr>
            <a:normAutofit/>
          </a:bodyPr>
          <a:lstStyle>
            <a:lvl1pPr marL="0" indent="0">
              <a:buNone/>
              <a:defRPr sz="200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34108676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Priority Text_5">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3"/>
                </a:solidFill>
              </a:defRPr>
            </a:lvl1pPr>
          </a:lstStyle>
          <a:p>
            <a:r>
              <a:rPr lang="en-US"/>
              <a:t>Click to edit Master title style</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2" name="Content Placeholder 2">
            <a:extLst>
              <a:ext uri="{FF2B5EF4-FFF2-40B4-BE49-F238E27FC236}">
                <a16:creationId xmlns:a16="http://schemas.microsoft.com/office/drawing/2014/main" id="{9BBC125D-43F5-9B2A-A96C-A161D0C41CC4}"/>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881053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Priority Text_5">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3"/>
                </a:solidFill>
              </a:defRPr>
            </a:lvl1pPr>
          </a:lstStyle>
          <a:p>
            <a:r>
              <a:rPr lang="en-US"/>
              <a:t>Click to edit Master title style</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2" name="Content Placeholder 2">
            <a:extLst>
              <a:ext uri="{FF2B5EF4-FFF2-40B4-BE49-F238E27FC236}">
                <a16:creationId xmlns:a16="http://schemas.microsoft.com/office/drawing/2014/main" id="{9BBC125D-43F5-9B2A-A96C-A161D0C41CC4}"/>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50355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Priorities_6">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E6EF88F-1944-49F0-8D08-742C712AE15C}"/>
              </a:ext>
            </a:extLst>
          </p:cNvPr>
          <p:cNvPicPr>
            <a:picLocks noChangeAspect="1"/>
          </p:cNvPicPr>
          <p:nvPr userDrawn="1"/>
        </p:nvPicPr>
        <p:blipFill>
          <a:blip r:embed="rId2"/>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89A7779-0DD2-3B73-DC14-1378A5CA53A0}"/>
              </a:ext>
            </a:extLst>
          </p:cNvPr>
          <p:cNvSpPr>
            <a:spLocks noGrp="1"/>
          </p:cNvSpPr>
          <p:nvPr>
            <p:ph type="title"/>
          </p:nvPr>
        </p:nvSpPr>
        <p:spPr>
          <a:xfrm>
            <a:off x="787400" y="2103437"/>
            <a:ext cx="5125720" cy="1325563"/>
          </a:xfrm>
        </p:spPr>
        <p:txBody>
          <a:bodyPr>
            <a:noAutofit/>
          </a:bodyPr>
          <a:lstStyle>
            <a:lvl1pPr>
              <a:defRPr sz="4800" b="1">
                <a:solidFill>
                  <a:schemeClr val="accent4"/>
                </a:solidFill>
              </a:defRPr>
            </a:lvl1pPr>
          </a:lstStyle>
          <a:p>
            <a:r>
              <a:rPr lang="en-US"/>
              <a:t>Click to edit Master title style</a:t>
            </a:r>
          </a:p>
        </p:txBody>
      </p:sp>
      <p:sp>
        <p:nvSpPr>
          <p:cNvPr id="5" name="Text Placeholder 4">
            <a:extLst>
              <a:ext uri="{FF2B5EF4-FFF2-40B4-BE49-F238E27FC236}">
                <a16:creationId xmlns:a16="http://schemas.microsoft.com/office/drawing/2014/main" id="{51A772D0-4B07-EDEB-9458-51B48E734539}"/>
              </a:ext>
            </a:extLst>
          </p:cNvPr>
          <p:cNvSpPr>
            <a:spLocks noGrp="1"/>
          </p:cNvSpPr>
          <p:nvPr>
            <p:ph type="body" sz="quarter" idx="10"/>
          </p:nvPr>
        </p:nvSpPr>
        <p:spPr>
          <a:xfrm>
            <a:off x="787400" y="3600451"/>
            <a:ext cx="5126038" cy="762000"/>
          </a:xfrm>
        </p:spPr>
        <p:txBody>
          <a:bodyPr>
            <a:normAutofit/>
          </a:bodyPr>
          <a:lstStyle>
            <a:lvl1pPr marL="0" indent="0">
              <a:buNone/>
              <a:defRPr sz="2000">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30180592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Priority Text_6">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4"/>
                </a:solidFill>
              </a:defRPr>
            </a:lvl1pPr>
          </a:lstStyle>
          <a:p>
            <a:r>
              <a:rPr lang="en-US"/>
              <a:t>Click to edit Master title style</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2" name="Content Placeholder 2">
            <a:extLst>
              <a:ext uri="{FF2B5EF4-FFF2-40B4-BE49-F238E27FC236}">
                <a16:creationId xmlns:a16="http://schemas.microsoft.com/office/drawing/2014/main" id="{55DE44B2-C371-8D3B-8358-A90B1C7736D3}"/>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83786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riority Text_6">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3AC3865-6BE1-D35C-CFED-97D325883FAA}"/>
              </a:ext>
            </a:extLst>
          </p:cNvPr>
          <p:cNvPicPr>
            <a:picLocks noChangeAspect="1"/>
          </p:cNvPicPr>
          <p:nvPr userDrawn="1"/>
        </p:nvPicPr>
        <p:blipFill>
          <a:blip r:embed="rId2"/>
          <a:srcRect/>
          <a:stretch/>
        </p:blipFill>
        <p:spPr>
          <a:xfrm>
            <a:off x="0" y="0"/>
            <a:ext cx="12192000" cy="6858000"/>
          </a:xfrm>
          <a:prstGeom prst="rect">
            <a:avLst/>
          </a:prstGeom>
        </p:spPr>
      </p:pic>
      <p:sp>
        <p:nvSpPr>
          <p:cNvPr id="4" name="Title 1">
            <a:extLst>
              <a:ext uri="{FF2B5EF4-FFF2-40B4-BE49-F238E27FC236}">
                <a16:creationId xmlns:a16="http://schemas.microsoft.com/office/drawing/2014/main" id="{D1D25458-622B-2DDA-9B2C-B3299E808943}"/>
              </a:ext>
            </a:extLst>
          </p:cNvPr>
          <p:cNvSpPr>
            <a:spLocks noGrp="1"/>
          </p:cNvSpPr>
          <p:nvPr>
            <p:ph type="title"/>
          </p:nvPr>
        </p:nvSpPr>
        <p:spPr>
          <a:xfrm>
            <a:off x="482600" y="275908"/>
            <a:ext cx="11058524" cy="1105536"/>
          </a:xfrm>
        </p:spPr>
        <p:txBody>
          <a:bodyPr>
            <a:normAutofit/>
          </a:bodyPr>
          <a:lstStyle>
            <a:lvl1pPr>
              <a:defRPr sz="2800" b="1">
                <a:solidFill>
                  <a:schemeClr val="accent4"/>
                </a:solidFill>
              </a:defRPr>
            </a:lvl1pPr>
          </a:lstStyle>
          <a:p>
            <a:r>
              <a:rPr lang="en-US"/>
              <a:t>Click to edit Master title style</a:t>
            </a:r>
          </a:p>
        </p:txBody>
      </p:sp>
      <p:sp>
        <p:nvSpPr>
          <p:cNvPr id="6" name="Text Placeholder 5">
            <a:extLst>
              <a:ext uri="{FF2B5EF4-FFF2-40B4-BE49-F238E27FC236}">
                <a16:creationId xmlns:a16="http://schemas.microsoft.com/office/drawing/2014/main" id="{CC13F136-D46F-09BD-4F69-85FB99495C19}"/>
              </a:ext>
            </a:extLst>
          </p:cNvPr>
          <p:cNvSpPr>
            <a:spLocks noGrp="1"/>
          </p:cNvSpPr>
          <p:nvPr>
            <p:ph type="body" sz="quarter" idx="11"/>
          </p:nvPr>
        </p:nvSpPr>
        <p:spPr>
          <a:xfrm>
            <a:off x="482600" y="1401447"/>
            <a:ext cx="11058525" cy="427037"/>
          </a:xfrm>
        </p:spPr>
        <p:txBody>
          <a:bodyPr>
            <a:noAutofit/>
          </a:bodyPr>
          <a:lstStyle>
            <a:lvl1pPr marL="0" indent="0">
              <a:buNone/>
              <a:defRPr sz="1800"/>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2" name="Content Placeholder 2">
            <a:extLst>
              <a:ext uri="{FF2B5EF4-FFF2-40B4-BE49-F238E27FC236}">
                <a16:creationId xmlns:a16="http://schemas.microsoft.com/office/drawing/2014/main" id="{55DE44B2-C371-8D3B-8358-A90B1C7736D3}"/>
              </a:ext>
            </a:extLst>
          </p:cNvPr>
          <p:cNvSpPr>
            <a:spLocks noGrp="1"/>
          </p:cNvSpPr>
          <p:nvPr>
            <p:ph idx="1"/>
          </p:nvPr>
        </p:nvSpPr>
        <p:spPr>
          <a:xfrm>
            <a:off x="482599" y="2172640"/>
            <a:ext cx="11058525" cy="3291840"/>
          </a:xfrm>
        </p:spPr>
        <p:txBody>
          <a:bodyPr>
            <a:no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61699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75D17F-AED4-4084-0160-6D12DC50F4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4E1935D-D305-451E-CF8A-8B27BFDFE7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436C54C-26DD-1283-399F-DF9515240E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8FD12E-076A-B040-9DAE-72D22583AFB5}" type="datetimeFigureOut">
              <a:rPr lang="en-US" smtClean="0"/>
              <a:t>2/16/2026</a:t>
            </a:fld>
            <a:endParaRPr lang="en-US"/>
          </a:p>
        </p:txBody>
      </p:sp>
      <p:sp>
        <p:nvSpPr>
          <p:cNvPr id="5" name="Footer Placeholder 4">
            <a:extLst>
              <a:ext uri="{FF2B5EF4-FFF2-40B4-BE49-F238E27FC236}">
                <a16:creationId xmlns:a16="http://schemas.microsoft.com/office/drawing/2014/main" id="{32278FEA-6942-20B5-E65A-2B3010BC1C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1EB8BE9-E28B-0260-9044-2F0483A23C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C235A4-0081-044C-84A4-E8DD071906DA}" type="slidenum">
              <a:rPr lang="en-US" smtClean="0"/>
              <a:t>‹#›</a:t>
            </a:fld>
            <a:endParaRPr lang="en-US"/>
          </a:p>
        </p:txBody>
      </p:sp>
      <p:sp>
        <p:nvSpPr>
          <p:cNvPr id="8" name="TextBox 7">
            <a:extLst>
              <a:ext uri="{FF2B5EF4-FFF2-40B4-BE49-F238E27FC236}">
                <a16:creationId xmlns:a16="http://schemas.microsoft.com/office/drawing/2014/main" id="{AC1AFD87-5E49-41E5-A906-EF647DD60B32}"/>
              </a:ext>
            </a:extLst>
          </p:cNvPr>
          <p:cNvSpPr txBox="1"/>
          <p:nvPr>
            <p:extLst>
              <p:ext uri="{1162E1C5-73C7-4A58-AE30-91384D911F3F}">
                <p184:classification xmlns:p184="http://schemas.microsoft.com/office/powerpoint/2018/4/main" val="hdr"/>
              </p:ext>
            </p:extLst>
          </p:nvPr>
        </p:nvSpPr>
        <p:spPr>
          <a:xfrm>
            <a:off x="5811012" y="63500"/>
            <a:ext cx="604838" cy="152400"/>
          </a:xfrm>
          <a:prstGeom prst="rect">
            <a:avLst/>
          </a:prstGeom>
        </p:spPr>
        <p:txBody>
          <a:bodyPr horzOverflow="overflow" lIns="0" tIns="0" rIns="0" bIns="0">
            <a:spAutoFit/>
          </a:bodyPr>
          <a:lstStyle/>
          <a:p>
            <a:pPr algn="l"/>
            <a:r>
              <a:rPr lang="en-GB" sz="1000">
                <a:solidFill>
                  <a:srgbClr val="000000">
                    <a:alpha val="50000"/>
                  </a:srgbClr>
                </a:solidFill>
                <a:latin typeface="Arial" panose="020B0604020202020204" pitchFamily="34" charset="0"/>
                <a:cs typeface="Arial" panose="020B0604020202020204" pitchFamily="34" charset="0"/>
              </a:rPr>
              <a:t>OFFICIAL</a:t>
            </a:r>
          </a:p>
        </p:txBody>
      </p:sp>
    </p:spTree>
    <p:extLst>
      <p:ext uri="{BB962C8B-B14F-4D97-AF65-F5344CB8AC3E}">
        <p14:creationId xmlns:p14="http://schemas.microsoft.com/office/powerpoint/2010/main" val="18698697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Lst>
  <p:txStyles>
    <p:titleStyle>
      <a:lvl1pPr algn="l" defTabSz="914400" rtl="0" eaLnBrk="1" latinLnBrk="0" hangingPunct="1">
        <a:lnSpc>
          <a:spcPct val="90000"/>
        </a:lnSpc>
        <a:spcBef>
          <a:spcPct val="0"/>
        </a:spcBef>
        <a:buNone/>
        <a:defRPr sz="40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slideLayout" Target="../slideLayouts/slideLayout5.xml"/><Relationship Id="rId7" Type="http://schemas.openxmlformats.org/officeDocument/2006/relationships/image" Target="../media/image25.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4.png"/><Relationship Id="rId5" Type="http://schemas.openxmlformats.org/officeDocument/2006/relationships/image" Target="../media/image23.jpeg"/><Relationship Id="rId4" Type="http://schemas.openxmlformats.org/officeDocument/2006/relationships/notesSlide" Target="../notesSlides/notesSlide2.xml"/><Relationship Id="rId9" Type="http://schemas.openxmlformats.org/officeDocument/2006/relationships/image" Target="../media/image2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2094F0-5ADB-672A-767F-1AE5A765F43F}"/>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9BF0DB48-E2D0-6F72-A929-BEEF7CF8CCE4}"/>
              </a:ext>
            </a:extLst>
          </p:cNvPr>
          <p:cNvSpPr>
            <a:spLocks noGrp="1"/>
          </p:cNvSpPr>
          <p:nvPr>
            <p:ph type="title"/>
          </p:nvPr>
        </p:nvSpPr>
        <p:spPr>
          <a:xfrm>
            <a:off x="514184" y="141500"/>
            <a:ext cx="11163632" cy="1105536"/>
          </a:xfrm>
        </p:spPr>
        <p:txBody>
          <a:bodyPr>
            <a:normAutofit/>
          </a:bodyPr>
          <a:lstStyle/>
          <a:p>
            <a:r>
              <a:rPr lang="en-GB" dirty="0"/>
              <a:t>Is the move toward degree education / training a barrier to representation?</a:t>
            </a:r>
          </a:p>
        </p:txBody>
      </p:sp>
      <p:sp>
        <p:nvSpPr>
          <p:cNvPr id="19" name="TextBox 18">
            <a:extLst>
              <a:ext uri="{FF2B5EF4-FFF2-40B4-BE49-F238E27FC236}">
                <a16:creationId xmlns:a16="http://schemas.microsoft.com/office/drawing/2014/main" id="{F6E5CA12-0E6B-A3F3-F329-9FBD2DC1463A}"/>
              </a:ext>
            </a:extLst>
          </p:cNvPr>
          <p:cNvSpPr txBox="1"/>
          <p:nvPr/>
        </p:nvSpPr>
        <p:spPr>
          <a:xfrm>
            <a:off x="1713145" y="4052068"/>
            <a:ext cx="3602238" cy="55399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600"/>
              </a:spcAft>
              <a:buClr>
                <a:srgbClr val="009FE3"/>
              </a:buClr>
              <a:buSzTx/>
              <a:buFontTx/>
              <a:buNone/>
              <a:tabLst/>
              <a:defRPr/>
            </a:pPr>
            <a:r>
              <a:rPr kumimoji="0" lang="en-GB" sz="15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Innovate and collaborate </a:t>
            </a:r>
            <a:r>
              <a:rPr kumimoji="0" lang="en-GB" sz="15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with our stakeholders to reduce disruption</a:t>
            </a:r>
          </a:p>
        </p:txBody>
      </p:sp>
      <p:sp>
        <p:nvSpPr>
          <p:cNvPr id="21" name="TextBox 20">
            <a:extLst>
              <a:ext uri="{FF2B5EF4-FFF2-40B4-BE49-F238E27FC236}">
                <a16:creationId xmlns:a16="http://schemas.microsoft.com/office/drawing/2014/main" id="{414BAD05-E1A9-9FC5-FD41-47FA12D24E35}"/>
              </a:ext>
            </a:extLst>
          </p:cNvPr>
          <p:cNvSpPr txBox="1"/>
          <p:nvPr/>
        </p:nvSpPr>
        <p:spPr>
          <a:xfrm>
            <a:off x="6801155" y="2800902"/>
            <a:ext cx="4016748" cy="78483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600"/>
              </a:spcAft>
              <a:buClr>
                <a:srgbClr val="009FE3"/>
              </a:buClr>
              <a:buSzTx/>
              <a:buFontTx/>
              <a:buNone/>
              <a:tabLst/>
              <a:defRPr/>
            </a:pPr>
            <a:r>
              <a:rPr kumimoji="0" lang="en-GB" sz="15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Build the trust and confidence </a:t>
            </a:r>
            <a:r>
              <a:rPr kumimoji="0" lang="en-GB" sz="15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of passengers and rail staff to defeat </a:t>
            </a:r>
            <a:br>
              <a:rPr kumimoji="0" lang="en-GB" sz="15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br>
            <a:r>
              <a:rPr kumimoji="0" lang="en-GB" sz="15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criminality together</a:t>
            </a:r>
          </a:p>
        </p:txBody>
      </p:sp>
      <p:sp>
        <p:nvSpPr>
          <p:cNvPr id="4" name="TextBox 3">
            <a:extLst>
              <a:ext uri="{FF2B5EF4-FFF2-40B4-BE49-F238E27FC236}">
                <a16:creationId xmlns:a16="http://schemas.microsoft.com/office/drawing/2014/main" id="{E02AFACC-759E-8556-5D79-DA4847469B99}"/>
              </a:ext>
            </a:extLst>
          </p:cNvPr>
          <p:cNvSpPr txBox="1"/>
          <p:nvPr/>
        </p:nvSpPr>
        <p:spPr>
          <a:xfrm>
            <a:off x="514184" y="1209759"/>
            <a:ext cx="11163632" cy="3970318"/>
          </a:xfrm>
          <a:prstGeom prst="rect">
            <a:avLst/>
          </a:prstGeom>
          <a:noFill/>
        </p:spPr>
        <p:txBody>
          <a:bodyPr wrap="square">
            <a:spAutoFit/>
          </a:bodyPr>
          <a:lstStyle/>
          <a:p>
            <a:pPr marL="285750" indent="-285750">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The complexity of modern policing has driven a shift toward professionalisation and higher‑level learning, but this transition has been slow, uneven, and contentious, contributing to mixed public perceptions. </a:t>
            </a:r>
            <a:r>
              <a:rPr lang="en-GB" sz="1400" dirty="0">
                <a:latin typeface="Arial" panose="020B0604020202020204" pitchFamily="34" charset="0"/>
                <a:cs typeface="Arial" panose="020B0604020202020204" pitchFamily="34" charset="0"/>
              </a:rPr>
              <a:t>Martin (2024) </a:t>
            </a:r>
            <a:endParaRPr lang="en-GB" sz="1400" b="0" i="0" dirty="0">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400" b="0" i="0" dirty="0">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Research shows 24% of 18–24‑year‑olds feel policing is not accessible, with lack of diversity (8%) and lack of representation (6%) cited as key barriers to joining the police. University of Law (2020)</a:t>
            </a:r>
          </a:p>
          <a:p>
            <a:pPr marL="285750" indent="-285750">
              <a:buFont typeface="Arial" panose="020B0604020202020204" pitchFamily="34" charset="0"/>
              <a:buChar char="•"/>
            </a:pPr>
            <a:endParaRPr lang="en-GB" sz="1400" b="0" i="0" dirty="0">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50% of young people have never considered policing, and 31% considered it but did not proceed—suggesting a perception gap that degree requirements may unintentionally widen. University of Law (2020)</a:t>
            </a:r>
          </a:p>
          <a:p>
            <a:endParaRPr lang="en-GB" sz="1400" b="0" i="0" dirty="0">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Critics argue degree requirements risk reducing applications from non‑traditional, lower‑income, or under‑represented groups, particularly those who perceive higher education as financially or culturally inaccessible. Andrews (2023)</a:t>
            </a:r>
          </a:p>
          <a:p>
            <a:pPr marL="285750" indent="-285750">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b="0" i="0" dirty="0">
                <a:effectLst/>
                <a:latin typeface="Arial" panose="020B0604020202020204" pitchFamily="34" charset="0"/>
                <a:cs typeface="Arial" panose="020B0604020202020204" pitchFamily="34" charset="0"/>
              </a:rPr>
              <a:t>Headlines around forces abandoning PEQF (e.g., Hampshire) frame degrees as costly, restrictive, or delaying recruitment—messaging which can undermine confidence in the pathway. Conversely, supporters argue higher education strengthens professionalism, ethical decision‑making, and long‑term capability—critical for improving trust and representation. Overall, degree requirements are not the sole barrier, but they can exacerbate existing issues around accessibility, diversity, and public perception unless supported by clear communication, equitable entry routes, and strong development pathways. Andrews (2023)</a:t>
            </a:r>
          </a:p>
          <a:p>
            <a:endParaRPr lang="en-GB" sz="1400" dirty="0"/>
          </a:p>
        </p:txBody>
      </p:sp>
      <p:pic>
        <p:nvPicPr>
          <p:cNvPr id="6" name="Video 5">
            <a:hlinkClick r:id="" action="ppaction://media"/>
            <a:extLst>
              <a:ext uri="{FF2B5EF4-FFF2-40B4-BE49-F238E27FC236}">
                <a16:creationId xmlns:a16="http://schemas.microsoft.com/office/drawing/2014/main" id="{82D99D1E-4B40-3168-16E1-07F6161B4FB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9281652" y="4757882"/>
            <a:ext cx="1687510" cy="1687510"/>
          </a:xfrm>
          <a:prstGeom prst="ellipse">
            <a:avLst/>
          </a:prstGeom>
        </p:spPr>
      </p:pic>
    </p:spTree>
    <p:extLst>
      <p:ext uri="{BB962C8B-B14F-4D97-AF65-F5344CB8AC3E}">
        <p14:creationId xmlns:p14="http://schemas.microsoft.com/office/powerpoint/2010/main" val="147836407"/>
      </p:ext>
    </p:extLst>
  </p:cSld>
  <p:clrMapOvr>
    <a:masterClrMapping/>
  </p:clrMapOvr>
  <mc:AlternateContent xmlns:mc="http://schemas.openxmlformats.org/markup-compatibility/2006">
    <mc:Choice xmlns:p14="http://schemas.microsoft.com/office/powerpoint/2010/main" Requires="p14">
      <p:transition spd="slow" p14:dur="2000" advTm="202626"/>
    </mc:Choice>
    <mc:Fallback>
      <p:transition spd="slow" advTm="202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9007F1C-22B8-FC80-4FFB-8CC8AAB0F763}"/>
              </a:ext>
            </a:extLst>
          </p:cNvPr>
          <p:cNvSpPr>
            <a:spLocks noGrp="1"/>
          </p:cNvSpPr>
          <p:nvPr>
            <p:ph type="title"/>
          </p:nvPr>
        </p:nvSpPr>
        <p:spPr>
          <a:xfrm>
            <a:off x="482599" y="275908"/>
            <a:ext cx="10188051" cy="1105536"/>
          </a:xfrm>
        </p:spPr>
        <p:txBody>
          <a:bodyPr>
            <a:normAutofit fontScale="90000"/>
          </a:bodyPr>
          <a:lstStyle/>
          <a:p>
            <a:r>
              <a:rPr lang="en-GB" dirty="0"/>
              <a:t>In your local force context – how well does the force understand the skills and competencies of its workforce? </a:t>
            </a:r>
          </a:p>
        </p:txBody>
      </p:sp>
      <p:sp>
        <p:nvSpPr>
          <p:cNvPr id="19" name="TextBox 18">
            <a:extLst>
              <a:ext uri="{FF2B5EF4-FFF2-40B4-BE49-F238E27FC236}">
                <a16:creationId xmlns:a16="http://schemas.microsoft.com/office/drawing/2014/main" id="{D5434C9B-6629-E929-FD43-162F63960FED}"/>
              </a:ext>
            </a:extLst>
          </p:cNvPr>
          <p:cNvSpPr txBox="1"/>
          <p:nvPr/>
        </p:nvSpPr>
        <p:spPr>
          <a:xfrm>
            <a:off x="1713145" y="4052068"/>
            <a:ext cx="3602238" cy="553998"/>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600"/>
              </a:spcAft>
              <a:buClr>
                <a:srgbClr val="009FE3"/>
              </a:buClr>
              <a:buSzTx/>
              <a:buFontTx/>
              <a:buNone/>
              <a:tabLst/>
              <a:defRPr/>
            </a:pPr>
            <a:r>
              <a:rPr kumimoji="0" lang="en-GB" sz="1500" b="1"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Innovate and collaborate </a:t>
            </a:r>
            <a:r>
              <a:rPr kumimoji="0" lang="en-GB" sz="1500" b="0" i="0" u="none" strike="noStrike" kern="1200" cap="none" spc="0" normalizeH="0" baseline="0" noProof="0">
                <a:ln>
                  <a:noFill/>
                </a:ln>
                <a:solidFill>
                  <a:srgbClr val="FFFFFF"/>
                </a:solidFill>
                <a:effectLst/>
                <a:uLnTx/>
                <a:uFillTx/>
                <a:latin typeface="Arial" panose="020B0604020202020204" pitchFamily="34" charset="0"/>
                <a:ea typeface="+mn-ea"/>
                <a:cs typeface="Arial" panose="020B0604020202020204" pitchFamily="34" charset="0"/>
              </a:rPr>
              <a:t>with our stakeholders to reduce disruption</a:t>
            </a:r>
          </a:p>
        </p:txBody>
      </p:sp>
      <p:sp>
        <p:nvSpPr>
          <p:cNvPr id="21" name="TextBox 20">
            <a:extLst>
              <a:ext uri="{FF2B5EF4-FFF2-40B4-BE49-F238E27FC236}">
                <a16:creationId xmlns:a16="http://schemas.microsoft.com/office/drawing/2014/main" id="{47275979-D68A-8188-9895-7616042A69E8}"/>
              </a:ext>
            </a:extLst>
          </p:cNvPr>
          <p:cNvSpPr txBox="1"/>
          <p:nvPr/>
        </p:nvSpPr>
        <p:spPr>
          <a:xfrm>
            <a:off x="6801155" y="2800902"/>
            <a:ext cx="4016748" cy="78483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600"/>
              </a:spcAft>
              <a:buClr>
                <a:srgbClr val="009FE3"/>
              </a:buClr>
              <a:buSzTx/>
              <a:buFontTx/>
              <a:buNone/>
              <a:tabLst/>
              <a:defRPr/>
            </a:pPr>
            <a:r>
              <a:rPr kumimoji="0" lang="en-GB" sz="15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Build the trust and confidence </a:t>
            </a:r>
            <a:r>
              <a:rPr kumimoji="0" lang="en-GB" sz="15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of passengers and rail staff to defeat </a:t>
            </a:r>
            <a:br>
              <a:rPr kumimoji="0" lang="en-GB" sz="15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br>
            <a:r>
              <a:rPr kumimoji="0" lang="en-GB" sz="15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criminality together</a:t>
            </a:r>
          </a:p>
        </p:txBody>
      </p:sp>
      <p:pic>
        <p:nvPicPr>
          <p:cNvPr id="1026" name="Picture 2" descr="New Crown Added to BTP Badge – British Transport Police History Group">
            <a:extLst>
              <a:ext uri="{FF2B5EF4-FFF2-40B4-BE49-F238E27FC236}">
                <a16:creationId xmlns:a16="http://schemas.microsoft.com/office/drawing/2014/main" id="{23A5DCED-FD7A-4931-03FA-6AAC08FFBA0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13894" y="275908"/>
            <a:ext cx="1900527" cy="99460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5EE18BE3-718D-6A4B-D601-90F080D1B447}"/>
              </a:ext>
            </a:extLst>
          </p:cNvPr>
          <p:cNvPicPr>
            <a:picLocks noChangeAspect="1"/>
          </p:cNvPicPr>
          <p:nvPr/>
        </p:nvPicPr>
        <p:blipFill>
          <a:blip r:embed="rId6"/>
          <a:stretch>
            <a:fillRect/>
          </a:stretch>
        </p:blipFill>
        <p:spPr>
          <a:xfrm>
            <a:off x="482599" y="1381444"/>
            <a:ext cx="6331889" cy="3430097"/>
          </a:xfrm>
          <a:prstGeom prst="rect">
            <a:avLst/>
          </a:prstGeom>
        </p:spPr>
      </p:pic>
      <p:pic>
        <p:nvPicPr>
          <p:cNvPr id="7" name="Picture 6">
            <a:extLst>
              <a:ext uri="{FF2B5EF4-FFF2-40B4-BE49-F238E27FC236}">
                <a16:creationId xmlns:a16="http://schemas.microsoft.com/office/drawing/2014/main" id="{475C017A-881C-C666-D58C-62D225914AA7}"/>
              </a:ext>
            </a:extLst>
          </p:cNvPr>
          <p:cNvPicPr>
            <a:picLocks noChangeAspect="1"/>
          </p:cNvPicPr>
          <p:nvPr/>
        </p:nvPicPr>
        <p:blipFill>
          <a:blip r:embed="rId7"/>
          <a:stretch>
            <a:fillRect/>
          </a:stretch>
        </p:blipFill>
        <p:spPr>
          <a:xfrm>
            <a:off x="4131808" y="1985030"/>
            <a:ext cx="7577593" cy="1767559"/>
          </a:xfrm>
          <a:prstGeom prst="rect">
            <a:avLst/>
          </a:prstGeom>
        </p:spPr>
      </p:pic>
      <p:pic>
        <p:nvPicPr>
          <p:cNvPr id="10" name="Picture 9">
            <a:extLst>
              <a:ext uri="{FF2B5EF4-FFF2-40B4-BE49-F238E27FC236}">
                <a16:creationId xmlns:a16="http://schemas.microsoft.com/office/drawing/2014/main" id="{EBC476E3-6576-506C-B50E-06BB596B0D32}"/>
              </a:ext>
            </a:extLst>
          </p:cNvPr>
          <p:cNvPicPr>
            <a:picLocks noChangeAspect="1"/>
          </p:cNvPicPr>
          <p:nvPr/>
        </p:nvPicPr>
        <p:blipFill>
          <a:blip r:embed="rId8"/>
          <a:stretch>
            <a:fillRect/>
          </a:stretch>
        </p:blipFill>
        <p:spPr>
          <a:xfrm>
            <a:off x="4131808" y="3446982"/>
            <a:ext cx="5184108" cy="2318168"/>
          </a:xfrm>
          <a:prstGeom prst="rect">
            <a:avLst/>
          </a:prstGeom>
        </p:spPr>
      </p:pic>
      <p:pic>
        <p:nvPicPr>
          <p:cNvPr id="12" name="Video 11">
            <a:hlinkClick r:id="" action="ppaction://media"/>
            <a:extLst>
              <a:ext uri="{FF2B5EF4-FFF2-40B4-BE49-F238E27FC236}">
                <a16:creationId xmlns:a16="http://schemas.microsoft.com/office/drawing/2014/main" id="{279663AA-FD8C-D601-A19F-4A21B6C316C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9826895" y="3967786"/>
            <a:ext cx="1687510" cy="1687510"/>
          </a:xfrm>
          <a:prstGeom prst="ellipse">
            <a:avLst/>
          </a:prstGeom>
        </p:spPr>
      </p:pic>
    </p:spTree>
    <p:extLst>
      <p:ext uri="{BB962C8B-B14F-4D97-AF65-F5344CB8AC3E}">
        <p14:creationId xmlns:p14="http://schemas.microsoft.com/office/powerpoint/2010/main" val="2257347109"/>
      </p:ext>
    </p:extLst>
  </p:cSld>
  <p:clrMapOvr>
    <a:masterClrMapping/>
  </p:clrMapOvr>
  <mc:AlternateContent xmlns:mc="http://schemas.openxmlformats.org/markup-compatibility/2006">
    <mc:Choice xmlns:p14="http://schemas.microsoft.com/office/powerpoint/2010/main" Requires="p14">
      <p:transition spd="slow" p14:dur="2000" advTm="166109"/>
    </mc:Choice>
    <mc:Fallback>
      <p:transition spd="slow" advTm="1661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theme/theme1.xml><?xml version="1.0" encoding="utf-8"?>
<a:theme xmlns:a="http://schemas.openxmlformats.org/drawingml/2006/main" name="1_Office Theme">
  <a:themeElements>
    <a:clrScheme name="BTP Colours">
      <a:dk1>
        <a:srgbClr val="000000"/>
      </a:dk1>
      <a:lt1>
        <a:srgbClr val="FFFFFF"/>
      </a:lt1>
      <a:dk2>
        <a:srgbClr val="8C9091"/>
      </a:dk2>
      <a:lt2>
        <a:srgbClr val="E7E6E6"/>
      </a:lt2>
      <a:accent1>
        <a:srgbClr val="002C59"/>
      </a:accent1>
      <a:accent2>
        <a:srgbClr val="009FE3"/>
      </a:accent2>
      <a:accent3>
        <a:srgbClr val="F28A1C"/>
      </a:accent3>
      <a:accent4>
        <a:srgbClr val="E6007E"/>
      </a:accent4>
      <a:accent5>
        <a:srgbClr val="0096BA"/>
      </a:accent5>
      <a:accent6>
        <a:srgbClr val="45C1C0"/>
      </a:accent6>
      <a:hlink>
        <a:srgbClr val="D2D702"/>
      </a:hlink>
      <a:folHlink>
        <a:srgbClr val="002C5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B4EFD560-7BF1-410C-86B8-38A09FEA0B4D}" vid="{D726F45C-A039-43B4-932E-FA9157CF333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TotalTime>
  <Words>344</Words>
  <Application>Microsoft Office PowerPoint</Application>
  <PresentationFormat>Widescreen</PresentationFormat>
  <Paragraphs>17</Paragraphs>
  <Slides>2</Slides>
  <Notes>2</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Arial</vt:lpstr>
      <vt:lpstr>Calibri</vt:lpstr>
      <vt:lpstr>1_Office Theme</vt:lpstr>
      <vt:lpstr>Is the move toward degree education / training a barrier to representation?</vt:lpstr>
      <vt:lpstr>In your local force context – how well does the force understand the skills and competencies of its workforce?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Andy Kermack [7163]</dc:creator>
  <cp:lastModifiedBy>Andy Kermack [7163]</cp:lastModifiedBy>
  <cp:revision>1</cp:revision>
  <dcterms:created xsi:type="dcterms:W3CDTF">2026-02-16T14:58:43Z</dcterms:created>
  <dcterms:modified xsi:type="dcterms:W3CDTF">2026-02-16T15:52:17Z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4ab42cd7-a999-4825-bc59-943051981318_Enabled">
    <vt:lpwstr>true</vt:lpwstr>
  </property>
  <property fmtid="{D5CDD505-2E9C-101B-9397-08002B2CF9AE}" pid="3" name="MSIP_Label_4ab42cd7-a999-4825-bc59-943051981318_SetDate">
    <vt:lpwstr>2026-02-16T15:45:25Z</vt:lpwstr>
  </property>
  <property fmtid="{D5CDD505-2E9C-101B-9397-08002B2CF9AE}" pid="4" name="MSIP_Label_4ab42cd7-a999-4825-bc59-943051981318_Method">
    <vt:lpwstr>Standard</vt:lpwstr>
  </property>
  <property fmtid="{D5CDD505-2E9C-101B-9397-08002B2CF9AE}" pid="5" name="MSIP_Label_4ab42cd7-a999-4825-bc59-943051981318_Name">
    <vt:lpwstr>4ab42cd7-a999-4825-bc59-943051981318</vt:lpwstr>
  </property>
  <property fmtid="{D5CDD505-2E9C-101B-9397-08002B2CF9AE}" pid="6" name="MSIP_Label_4ab42cd7-a999-4825-bc59-943051981318_SiteId">
    <vt:lpwstr>eb2bff6b-272a-4866-93ba-80cbe481fd29</vt:lpwstr>
  </property>
  <property fmtid="{D5CDD505-2E9C-101B-9397-08002B2CF9AE}" pid="7" name="MSIP_Label_4ab42cd7-a999-4825-bc59-943051981318_ActionId">
    <vt:lpwstr>4a72d12d-8309-48d0-b1da-998402d8578e</vt:lpwstr>
  </property>
  <property fmtid="{D5CDD505-2E9C-101B-9397-08002B2CF9AE}" pid="8" name="MSIP_Label_4ab42cd7-a999-4825-bc59-943051981318_ContentBits">
    <vt:lpwstr>1</vt:lpwstr>
  </property>
  <property fmtid="{D5CDD505-2E9C-101B-9397-08002B2CF9AE}" pid="9" name="MSIP_Label_4ab42cd7-a999-4825-bc59-943051981318_Tag">
    <vt:lpwstr>10, 3, 0, 1</vt:lpwstr>
  </property>
  <property fmtid="{D5CDD505-2E9C-101B-9397-08002B2CF9AE}" pid="10" name="ClassificationContentMarkingHeaderLocations">
    <vt:lpwstr>1_Office Theme:8</vt:lpwstr>
  </property>
  <property fmtid="{D5CDD505-2E9C-101B-9397-08002B2CF9AE}" pid="11" name="ClassificationContentMarkingHeaderText">
    <vt:lpwstr>OFFICIAL</vt:lpwstr>
  </property>
</Properties>
</file>