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8" r:id="rId5"/>
    <p:sldId id="268" r:id="rId6"/>
    <p:sldId id="256" r:id="rId7"/>
    <p:sldId id="261" r:id="rId8"/>
    <p:sldId id="259" r:id="rId9"/>
    <p:sldId id="260" r:id="rId10"/>
    <p:sldId id="262" r:id="rId11"/>
    <p:sldId id="271" r:id="rId12"/>
    <p:sldId id="263" r:id="rId13"/>
    <p:sldId id="264" r:id="rId14"/>
    <p:sldId id="272" r:id="rId15"/>
    <p:sldId id="269" r:id="rId16"/>
    <p:sldId id="266"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866E0D-AC08-415B-9D8E-08C1CE3E375F}" v="125" dt="2025-11-16T19:14:16.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9459" autoAdjust="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Igbinigie (2334466)" userId="6e1941ff-1391-456d-bba3-3df1fbb110dc" providerId="ADAL" clId="{F980FBFA-72BB-4FE6-A5AE-E544866AB0BB}"/>
    <pc:docChg chg="undo custSel addSld modSld sldOrd">
      <pc:chgData name="Kate Igbinigie (2334466)" userId="6e1941ff-1391-456d-bba3-3df1fbb110dc" providerId="ADAL" clId="{F980FBFA-72BB-4FE6-A5AE-E544866AB0BB}" dt="2025-11-16T19:15:15.700" v="1737" actId="20577"/>
      <pc:docMkLst>
        <pc:docMk/>
      </pc:docMkLst>
      <pc:sldChg chg="addSp delSp modSp mod modTransition modAnim">
        <pc:chgData name="Kate Igbinigie (2334466)" userId="6e1941ff-1391-456d-bba3-3df1fbb110dc" providerId="ADAL" clId="{F980FBFA-72BB-4FE6-A5AE-E544866AB0BB}" dt="2025-11-13T17:19:24.966" v="73"/>
        <pc:sldMkLst>
          <pc:docMk/>
          <pc:sldMk cId="3982299842" sldId="256"/>
        </pc:sldMkLst>
        <pc:spChg chg="mod">
          <ac:chgData name="Kate Igbinigie (2334466)" userId="6e1941ff-1391-456d-bba3-3df1fbb110dc" providerId="ADAL" clId="{F980FBFA-72BB-4FE6-A5AE-E544866AB0BB}" dt="2025-11-13T17:16:34.631" v="65" actId="255"/>
          <ac:spMkLst>
            <pc:docMk/>
            <pc:sldMk cId="3982299842" sldId="256"/>
            <ac:spMk id="9" creationId="{FFCDAC4F-267C-DE07-E903-5DF2C0EBD6E0}"/>
          </ac:spMkLst>
        </pc:spChg>
        <pc:picChg chg="add mod">
          <ac:chgData name="Kate Igbinigie (2334466)" userId="6e1941ff-1391-456d-bba3-3df1fbb110dc" providerId="ADAL" clId="{F980FBFA-72BB-4FE6-A5AE-E544866AB0BB}" dt="2025-11-13T17:19:24.966" v="73"/>
          <ac:picMkLst>
            <pc:docMk/>
            <pc:sldMk cId="3982299842" sldId="256"/>
            <ac:picMk id="2068" creationId="{07A23742-5AEE-EFE9-7219-1C9594CDDC4B}"/>
          </ac:picMkLst>
        </pc:picChg>
      </pc:sldChg>
      <pc:sldChg chg="addSp delSp modSp mod ord modTransition modAnim">
        <pc:chgData name="Kate Igbinigie (2334466)" userId="6e1941ff-1391-456d-bba3-3df1fbb110dc" providerId="ADAL" clId="{F980FBFA-72BB-4FE6-A5AE-E544866AB0BB}" dt="2025-11-16T16:17:18.176" v="658"/>
        <pc:sldMkLst>
          <pc:docMk/>
          <pc:sldMk cId="3319646200" sldId="259"/>
        </pc:sldMkLst>
        <pc:spChg chg="add mod">
          <ac:chgData name="Kate Igbinigie (2334466)" userId="6e1941ff-1391-456d-bba3-3df1fbb110dc" providerId="ADAL" clId="{F980FBFA-72BB-4FE6-A5AE-E544866AB0BB}" dt="2025-11-14T11:23:52.293" v="135" actId="20577"/>
          <ac:spMkLst>
            <pc:docMk/>
            <pc:sldMk cId="3319646200" sldId="259"/>
            <ac:spMk id="2" creationId="{4707D852-3886-B9C6-6211-9EC6366FE132}"/>
          </ac:spMkLst>
        </pc:spChg>
        <pc:spChg chg="mod">
          <ac:chgData name="Kate Igbinigie (2334466)" userId="6e1941ff-1391-456d-bba3-3df1fbb110dc" providerId="ADAL" clId="{F980FBFA-72BB-4FE6-A5AE-E544866AB0BB}" dt="2025-11-16T15:34:21.478" v="582" actId="20577"/>
          <ac:spMkLst>
            <pc:docMk/>
            <pc:sldMk cId="3319646200" sldId="259"/>
            <ac:spMk id="8" creationId="{5D2F699C-A8D6-D64A-776D-5E153ADCADB0}"/>
          </ac:spMkLst>
        </pc:spChg>
        <pc:spChg chg="add">
          <ac:chgData name="Kate Igbinigie (2334466)" userId="6e1941ff-1391-456d-bba3-3df1fbb110dc" providerId="ADAL" clId="{F980FBFA-72BB-4FE6-A5AE-E544866AB0BB}" dt="2025-11-13T17:24:21.858" v="83" actId="26606"/>
          <ac:spMkLst>
            <pc:docMk/>
            <pc:sldMk cId="3319646200" sldId="259"/>
            <ac:spMk id="28" creationId="{2EB492CD-616E-47F8-933B-5E2D952A0593}"/>
          </ac:spMkLst>
        </pc:spChg>
        <pc:spChg chg="add">
          <ac:chgData name="Kate Igbinigie (2334466)" userId="6e1941ff-1391-456d-bba3-3df1fbb110dc" providerId="ADAL" clId="{F980FBFA-72BB-4FE6-A5AE-E544866AB0BB}" dt="2025-11-13T17:24:21.858" v="83" actId="26606"/>
          <ac:spMkLst>
            <pc:docMk/>
            <pc:sldMk cId="3319646200" sldId="259"/>
            <ac:spMk id="30" creationId="{59383CF9-23B5-4335-9B21-1791C4CF1C75}"/>
          </ac:spMkLst>
        </pc:spChg>
        <pc:spChg chg="add">
          <ac:chgData name="Kate Igbinigie (2334466)" userId="6e1941ff-1391-456d-bba3-3df1fbb110dc" providerId="ADAL" clId="{F980FBFA-72BB-4FE6-A5AE-E544866AB0BB}" dt="2025-11-13T17:24:21.858" v="83" actId="26606"/>
          <ac:spMkLst>
            <pc:docMk/>
            <pc:sldMk cId="3319646200" sldId="259"/>
            <ac:spMk id="32" creationId="{0007FE00-9498-4706-B255-6437B0252C02}"/>
          </ac:spMkLst>
        </pc:spChg>
        <pc:picChg chg="mod">
          <ac:chgData name="Kate Igbinigie (2334466)" userId="6e1941ff-1391-456d-bba3-3df1fbb110dc" providerId="ADAL" clId="{F980FBFA-72BB-4FE6-A5AE-E544866AB0BB}" dt="2025-11-13T17:29:10.997" v="85" actId="962"/>
          <ac:picMkLst>
            <pc:docMk/>
            <pc:sldMk cId="3319646200" sldId="259"/>
            <ac:picMk id="11" creationId="{C494CD8A-ABA7-85C1-24A0-30F0F2A6D659}"/>
          </ac:picMkLst>
        </pc:picChg>
        <pc:picChg chg="add del mod">
          <ac:chgData name="Kate Igbinigie (2334466)" userId="6e1941ff-1391-456d-bba3-3df1fbb110dc" providerId="ADAL" clId="{F980FBFA-72BB-4FE6-A5AE-E544866AB0BB}" dt="2025-11-16T16:15:50.686" v="651"/>
          <ac:picMkLst>
            <pc:docMk/>
            <pc:sldMk cId="3319646200" sldId="259"/>
            <ac:picMk id="82" creationId="{69B57DDA-EEAF-0F43-2C80-B9983BA28C29}"/>
          </ac:picMkLst>
        </pc:picChg>
        <pc:picChg chg="add del mod ord">
          <ac:chgData name="Kate Igbinigie (2334466)" userId="6e1941ff-1391-456d-bba3-3df1fbb110dc" providerId="ADAL" clId="{F980FBFA-72BB-4FE6-A5AE-E544866AB0BB}" dt="2025-11-16T16:15:57.641" v="652"/>
          <ac:picMkLst>
            <pc:docMk/>
            <pc:sldMk cId="3319646200" sldId="259"/>
            <ac:picMk id="135" creationId="{A1AC3AF8-C0C7-F627-0827-A6A97D4C7B03}"/>
          </ac:picMkLst>
        </pc:picChg>
        <pc:picChg chg="add del mod">
          <ac:chgData name="Kate Igbinigie (2334466)" userId="6e1941ff-1391-456d-bba3-3df1fbb110dc" providerId="ADAL" clId="{F980FBFA-72BB-4FE6-A5AE-E544866AB0BB}" dt="2025-11-16T16:15:59.874" v="654"/>
          <ac:picMkLst>
            <pc:docMk/>
            <pc:sldMk cId="3319646200" sldId="259"/>
            <ac:picMk id="136" creationId="{C1E9B8CA-8541-A98E-4F08-7C401745773A}"/>
          </ac:picMkLst>
        </pc:picChg>
        <pc:picChg chg="add del mod ord">
          <ac:chgData name="Kate Igbinigie (2334466)" userId="6e1941ff-1391-456d-bba3-3df1fbb110dc" providerId="ADAL" clId="{F980FBFA-72BB-4FE6-A5AE-E544866AB0BB}" dt="2025-11-16T16:16:07.890" v="655"/>
          <ac:picMkLst>
            <pc:docMk/>
            <pc:sldMk cId="3319646200" sldId="259"/>
            <ac:picMk id="139" creationId="{78CD4F41-5393-6505-3631-E188BD9F4160}"/>
          </ac:picMkLst>
        </pc:picChg>
        <pc:picChg chg="add del mod">
          <ac:chgData name="Kate Igbinigie (2334466)" userId="6e1941ff-1391-456d-bba3-3df1fbb110dc" providerId="ADAL" clId="{F980FBFA-72BB-4FE6-A5AE-E544866AB0BB}" dt="2025-11-16T16:16:12.896" v="657"/>
          <ac:picMkLst>
            <pc:docMk/>
            <pc:sldMk cId="3319646200" sldId="259"/>
            <ac:picMk id="140" creationId="{9CC00534-7100-ED86-0A55-10D40AAFC0C1}"/>
          </ac:picMkLst>
        </pc:picChg>
        <pc:picChg chg="add del mod ord">
          <ac:chgData name="Kate Igbinigie (2334466)" userId="6e1941ff-1391-456d-bba3-3df1fbb110dc" providerId="ADAL" clId="{F980FBFA-72BB-4FE6-A5AE-E544866AB0BB}" dt="2025-11-16T16:17:18.176" v="658"/>
          <ac:picMkLst>
            <pc:docMk/>
            <pc:sldMk cId="3319646200" sldId="259"/>
            <ac:picMk id="143" creationId="{6708F4A1-6662-1C4E-B93E-0CEE3DB122D0}"/>
          </ac:picMkLst>
        </pc:picChg>
        <pc:picChg chg="add mod">
          <ac:chgData name="Kate Igbinigie (2334466)" userId="6e1941ff-1391-456d-bba3-3df1fbb110dc" providerId="ADAL" clId="{F980FBFA-72BB-4FE6-A5AE-E544866AB0BB}" dt="2025-11-16T16:17:18.176" v="658"/>
          <ac:picMkLst>
            <pc:docMk/>
            <pc:sldMk cId="3319646200" sldId="259"/>
            <ac:picMk id="144" creationId="{F7CBE0D8-A983-BAB8-36E3-E47E2D190AAC}"/>
          </ac:picMkLst>
        </pc:picChg>
      </pc:sldChg>
      <pc:sldChg chg="addSp delSp modSp mod modTransition modAnim">
        <pc:chgData name="Kate Igbinigie (2334466)" userId="6e1941ff-1391-456d-bba3-3df1fbb110dc" providerId="ADAL" clId="{F980FBFA-72BB-4FE6-A5AE-E544866AB0BB}" dt="2025-11-16T16:21:25.875" v="664"/>
        <pc:sldMkLst>
          <pc:docMk/>
          <pc:sldMk cId="2330880942" sldId="260"/>
        </pc:sldMkLst>
        <pc:spChg chg="del mod">
          <ac:chgData name="Kate Igbinigie (2334466)" userId="6e1941ff-1391-456d-bba3-3df1fbb110dc" providerId="ADAL" clId="{F980FBFA-72BB-4FE6-A5AE-E544866AB0BB}" dt="2025-11-16T14:48:51.085" v="302"/>
          <ac:spMkLst>
            <pc:docMk/>
            <pc:sldMk cId="2330880942" sldId="260"/>
            <ac:spMk id="4" creationId="{DF3EDCC5-393D-3CA6-C0BB-61851F6F7290}"/>
          </ac:spMkLst>
        </pc:spChg>
        <pc:spChg chg="mod">
          <ac:chgData name="Kate Igbinigie (2334466)" userId="6e1941ff-1391-456d-bba3-3df1fbb110dc" providerId="ADAL" clId="{F980FBFA-72BB-4FE6-A5AE-E544866AB0BB}" dt="2025-11-16T14:54:51.432" v="491" actId="1076"/>
          <ac:spMkLst>
            <pc:docMk/>
            <pc:sldMk cId="2330880942" sldId="260"/>
            <ac:spMk id="5" creationId="{FB1FD615-7FF5-688F-DBCE-6727ED1F4293}"/>
          </ac:spMkLst>
        </pc:spChg>
        <pc:spChg chg="add del mod">
          <ac:chgData name="Kate Igbinigie (2334466)" userId="6e1941ff-1391-456d-bba3-3df1fbb110dc" providerId="ADAL" clId="{F980FBFA-72BB-4FE6-A5AE-E544866AB0BB}" dt="2025-11-16T14:52:50.985" v="466" actId="47"/>
          <ac:spMkLst>
            <pc:docMk/>
            <pc:sldMk cId="2330880942" sldId="260"/>
            <ac:spMk id="12" creationId="{2E7660D1-4B24-3B77-4CFE-677339FD6E7F}"/>
          </ac:spMkLst>
        </pc:spChg>
        <pc:spChg chg="add del mod">
          <ac:chgData name="Kate Igbinigie (2334466)" userId="6e1941ff-1391-456d-bba3-3df1fbb110dc" providerId="ADAL" clId="{F980FBFA-72BB-4FE6-A5AE-E544866AB0BB}" dt="2025-11-16T14:52:50.450" v="465" actId="47"/>
          <ac:spMkLst>
            <pc:docMk/>
            <pc:sldMk cId="2330880942" sldId="260"/>
            <ac:spMk id="13" creationId="{5540ED65-1CB9-2A60-6C56-B133F918658A}"/>
          </ac:spMkLst>
        </pc:spChg>
        <pc:spChg chg="add mod">
          <ac:chgData name="Kate Igbinigie (2334466)" userId="6e1941ff-1391-456d-bba3-3df1fbb110dc" providerId="ADAL" clId="{F980FBFA-72BB-4FE6-A5AE-E544866AB0BB}" dt="2025-11-16T14:53:40.470" v="484" actId="20577"/>
          <ac:spMkLst>
            <pc:docMk/>
            <pc:sldMk cId="2330880942" sldId="260"/>
            <ac:spMk id="14" creationId="{D1AF6BC5-D4F8-1AAC-B666-16948671225D}"/>
          </ac:spMkLst>
        </pc:spChg>
        <pc:spChg chg="add mod">
          <ac:chgData name="Kate Igbinigie (2334466)" userId="6e1941ff-1391-456d-bba3-3df1fbb110dc" providerId="ADAL" clId="{F980FBFA-72BB-4FE6-A5AE-E544866AB0BB}" dt="2025-11-16T14:54:32.565" v="489" actId="20577"/>
          <ac:spMkLst>
            <pc:docMk/>
            <pc:sldMk cId="2330880942" sldId="260"/>
            <ac:spMk id="15" creationId="{183BD5A0-127C-0778-C641-8719422BE24B}"/>
          </ac:spMkLst>
        </pc:spChg>
        <pc:spChg chg="add mod">
          <ac:chgData name="Kate Igbinigie (2334466)" userId="6e1941ff-1391-456d-bba3-3df1fbb110dc" providerId="ADAL" clId="{F980FBFA-72BB-4FE6-A5AE-E544866AB0BB}" dt="2025-11-16T14:54:27.621" v="488" actId="255"/>
          <ac:spMkLst>
            <pc:docMk/>
            <pc:sldMk cId="2330880942" sldId="260"/>
            <ac:spMk id="16" creationId="{4915E48D-825A-4A76-429F-088F9314177E}"/>
          </ac:spMkLst>
        </pc:spChg>
        <pc:picChg chg="add del mod ord">
          <ac:chgData name="Kate Igbinigie (2334466)" userId="6e1941ff-1391-456d-bba3-3df1fbb110dc" providerId="ADAL" clId="{F980FBFA-72BB-4FE6-A5AE-E544866AB0BB}" dt="2025-11-16T14:55:20.919" v="494"/>
          <ac:picMkLst>
            <pc:docMk/>
            <pc:sldMk cId="2330880942" sldId="260"/>
            <ac:picMk id="18" creationId="{165CA1EE-5B93-9B08-8C91-3DD266DDCB3A}"/>
          </ac:picMkLst>
        </pc:picChg>
        <pc:picChg chg="add del mod">
          <ac:chgData name="Kate Igbinigie (2334466)" userId="6e1941ff-1391-456d-bba3-3df1fbb110dc" providerId="ADAL" clId="{F980FBFA-72BB-4FE6-A5AE-E544866AB0BB}" dt="2025-11-16T16:18:59.292" v="660"/>
          <ac:picMkLst>
            <pc:docMk/>
            <pc:sldMk cId="2330880942" sldId="260"/>
            <ac:picMk id="19" creationId="{BECB6386-23BF-6066-12C1-339BAB24B10C}"/>
          </ac:picMkLst>
        </pc:picChg>
        <pc:picChg chg="add del mod">
          <ac:chgData name="Kate Igbinigie (2334466)" userId="6e1941ff-1391-456d-bba3-3df1fbb110dc" providerId="ADAL" clId="{F980FBFA-72BB-4FE6-A5AE-E544866AB0BB}" dt="2025-11-16T14:55:16.601" v="493"/>
          <ac:picMkLst>
            <pc:docMk/>
            <pc:sldMk cId="2330880942" sldId="260"/>
            <ac:picMk id="68" creationId="{3C9AF4EB-AEA2-D7FD-A181-8617F4709E06}"/>
          </ac:picMkLst>
        </pc:picChg>
        <pc:picChg chg="add del mod ord">
          <ac:chgData name="Kate Igbinigie (2334466)" userId="6e1941ff-1391-456d-bba3-3df1fbb110dc" providerId="ADAL" clId="{F980FBFA-72BB-4FE6-A5AE-E544866AB0BB}" dt="2025-11-16T16:19:24.290" v="661"/>
          <ac:picMkLst>
            <pc:docMk/>
            <pc:sldMk cId="2330880942" sldId="260"/>
            <ac:picMk id="82" creationId="{C4CA874B-58D5-C868-595C-8BE6CD33465F}"/>
          </ac:picMkLst>
        </pc:picChg>
        <pc:picChg chg="add del mod">
          <ac:chgData name="Kate Igbinigie (2334466)" userId="6e1941ff-1391-456d-bba3-3df1fbb110dc" providerId="ADAL" clId="{F980FBFA-72BB-4FE6-A5AE-E544866AB0BB}" dt="2025-11-16T16:20:05.892" v="663"/>
          <ac:picMkLst>
            <pc:docMk/>
            <pc:sldMk cId="2330880942" sldId="260"/>
            <ac:picMk id="83" creationId="{D3F1682D-136C-6F38-56D4-A104E87419A1}"/>
          </ac:picMkLst>
        </pc:picChg>
        <pc:picChg chg="add del mod ord">
          <ac:chgData name="Kate Igbinigie (2334466)" userId="6e1941ff-1391-456d-bba3-3df1fbb110dc" providerId="ADAL" clId="{F980FBFA-72BB-4FE6-A5AE-E544866AB0BB}" dt="2025-11-16T16:21:25.875" v="664"/>
          <ac:picMkLst>
            <pc:docMk/>
            <pc:sldMk cId="2330880942" sldId="260"/>
            <ac:picMk id="88" creationId="{4FCD5F89-D5C7-8BDB-4A9A-843D698F54CE}"/>
          </ac:picMkLst>
        </pc:picChg>
        <pc:picChg chg="add mod">
          <ac:chgData name="Kate Igbinigie (2334466)" userId="6e1941ff-1391-456d-bba3-3df1fbb110dc" providerId="ADAL" clId="{F980FBFA-72BB-4FE6-A5AE-E544866AB0BB}" dt="2025-11-16T16:21:25.875" v="664"/>
          <ac:picMkLst>
            <pc:docMk/>
            <pc:sldMk cId="2330880942" sldId="260"/>
            <ac:picMk id="89" creationId="{C5FBEE30-F81D-B9A9-0943-86CCC69B222D}"/>
          </ac:picMkLst>
        </pc:picChg>
      </pc:sldChg>
      <pc:sldChg chg="addSp delSp modSp mod ord modTransition modAnim">
        <pc:chgData name="Kate Igbinigie (2334466)" userId="6e1941ff-1391-456d-bba3-3df1fbb110dc" providerId="ADAL" clId="{F980FBFA-72BB-4FE6-A5AE-E544866AB0BB}" dt="2025-11-16T18:55:22.679" v="1361"/>
        <pc:sldMkLst>
          <pc:docMk/>
          <pc:sldMk cId="4263682541" sldId="261"/>
        </pc:sldMkLst>
        <pc:spChg chg="mod">
          <ac:chgData name="Kate Igbinigie (2334466)" userId="6e1941ff-1391-456d-bba3-3df1fbb110dc" providerId="ADAL" clId="{F980FBFA-72BB-4FE6-A5AE-E544866AB0BB}" dt="2025-11-16T14:46:37.829" v="297" actId="20577"/>
          <ac:spMkLst>
            <pc:docMk/>
            <pc:sldMk cId="4263682541" sldId="261"/>
            <ac:spMk id="3" creationId="{7BCE9364-8C5C-C4EA-1B58-785BF5FA4B44}"/>
          </ac:spMkLst>
        </pc:spChg>
        <pc:picChg chg="add del mod">
          <ac:chgData name="Kate Igbinigie (2334466)" userId="6e1941ff-1391-456d-bba3-3df1fbb110dc" providerId="ADAL" clId="{F980FBFA-72BB-4FE6-A5AE-E544866AB0BB}" dt="2025-11-16T15:59:57.987" v="612"/>
          <ac:picMkLst>
            <pc:docMk/>
            <pc:sldMk cId="4263682541" sldId="261"/>
            <ac:picMk id="38" creationId="{EF7A23DD-7BE7-858A-CCB2-D3785395B335}"/>
          </ac:picMkLst>
        </pc:picChg>
        <pc:picChg chg="add del mod ord">
          <ac:chgData name="Kate Igbinigie (2334466)" userId="6e1941ff-1391-456d-bba3-3df1fbb110dc" providerId="ADAL" clId="{F980FBFA-72BB-4FE6-A5AE-E544866AB0BB}" dt="2025-11-16T16:00:25.053" v="613"/>
          <ac:picMkLst>
            <pc:docMk/>
            <pc:sldMk cId="4263682541" sldId="261"/>
            <ac:picMk id="41" creationId="{F1CBEBB5-DBD9-3941-FCEB-3555F37D4B96}"/>
          </ac:picMkLst>
        </pc:picChg>
        <pc:picChg chg="add del mod">
          <ac:chgData name="Kate Igbinigie (2334466)" userId="6e1941ff-1391-456d-bba3-3df1fbb110dc" providerId="ADAL" clId="{F980FBFA-72BB-4FE6-A5AE-E544866AB0BB}" dt="2025-11-16T16:01:22.078" v="615"/>
          <ac:picMkLst>
            <pc:docMk/>
            <pc:sldMk cId="4263682541" sldId="261"/>
            <ac:picMk id="42" creationId="{B8876A01-ED03-E6CE-6263-31C0B75C1743}"/>
          </ac:picMkLst>
        </pc:picChg>
        <pc:picChg chg="add del mod ord">
          <ac:chgData name="Kate Igbinigie (2334466)" userId="6e1941ff-1391-456d-bba3-3df1fbb110dc" providerId="ADAL" clId="{F980FBFA-72BB-4FE6-A5AE-E544866AB0BB}" dt="2025-11-16T16:01:31.651" v="616"/>
          <ac:picMkLst>
            <pc:docMk/>
            <pc:sldMk cId="4263682541" sldId="261"/>
            <ac:picMk id="45" creationId="{F97BCD25-2496-5AD4-653D-E018168A8A9B}"/>
          </ac:picMkLst>
        </pc:picChg>
        <pc:picChg chg="add del mod">
          <ac:chgData name="Kate Igbinigie (2334466)" userId="6e1941ff-1391-456d-bba3-3df1fbb110dc" providerId="ADAL" clId="{F980FBFA-72BB-4FE6-A5AE-E544866AB0BB}" dt="2025-11-16T16:01:39.134" v="618"/>
          <ac:picMkLst>
            <pc:docMk/>
            <pc:sldMk cId="4263682541" sldId="261"/>
            <ac:picMk id="46" creationId="{F0B0F66C-965A-591A-3173-B1BED84000BA}"/>
          </ac:picMkLst>
        </pc:picChg>
        <pc:picChg chg="add del mod ord">
          <ac:chgData name="Kate Igbinigie (2334466)" userId="6e1941ff-1391-456d-bba3-3df1fbb110dc" providerId="ADAL" clId="{F980FBFA-72BB-4FE6-A5AE-E544866AB0BB}" dt="2025-11-16T16:01:53.804" v="619"/>
          <ac:picMkLst>
            <pc:docMk/>
            <pc:sldMk cId="4263682541" sldId="261"/>
            <ac:picMk id="49" creationId="{3B7FFCA1-8D61-F2E6-117C-A035CADD4020}"/>
          </ac:picMkLst>
        </pc:picChg>
        <pc:picChg chg="add del mod">
          <ac:chgData name="Kate Igbinigie (2334466)" userId="6e1941ff-1391-456d-bba3-3df1fbb110dc" providerId="ADAL" clId="{F980FBFA-72BB-4FE6-A5AE-E544866AB0BB}" dt="2025-11-16T16:02:42.072" v="621"/>
          <ac:picMkLst>
            <pc:docMk/>
            <pc:sldMk cId="4263682541" sldId="261"/>
            <ac:picMk id="50" creationId="{AAC920DB-9D37-6ADB-CF61-94ADAACC0559}"/>
          </ac:picMkLst>
        </pc:picChg>
        <pc:picChg chg="add del mod ord">
          <ac:chgData name="Kate Igbinigie (2334466)" userId="6e1941ff-1391-456d-bba3-3df1fbb110dc" providerId="ADAL" clId="{F980FBFA-72BB-4FE6-A5AE-E544866AB0BB}" dt="2025-11-16T16:03:04.133" v="622"/>
          <ac:picMkLst>
            <pc:docMk/>
            <pc:sldMk cId="4263682541" sldId="261"/>
            <ac:picMk id="53" creationId="{AD5C5F3A-5B6A-741E-3D5A-D4687EF73136}"/>
          </ac:picMkLst>
        </pc:picChg>
        <pc:picChg chg="add del mod">
          <ac:chgData name="Kate Igbinigie (2334466)" userId="6e1941ff-1391-456d-bba3-3df1fbb110dc" providerId="ADAL" clId="{F980FBFA-72BB-4FE6-A5AE-E544866AB0BB}" dt="2025-11-16T16:03:59.140" v="624"/>
          <ac:picMkLst>
            <pc:docMk/>
            <pc:sldMk cId="4263682541" sldId="261"/>
            <ac:picMk id="54" creationId="{961494B3-A8E2-8E18-15BD-0B07697FAF47}"/>
          </ac:picMkLst>
        </pc:picChg>
        <pc:picChg chg="add del mod ord">
          <ac:chgData name="Kate Igbinigie (2334466)" userId="6e1941ff-1391-456d-bba3-3df1fbb110dc" providerId="ADAL" clId="{F980FBFA-72BB-4FE6-A5AE-E544866AB0BB}" dt="2025-11-16T16:04:13.465" v="625"/>
          <ac:picMkLst>
            <pc:docMk/>
            <pc:sldMk cId="4263682541" sldId="261"/>
            <ac:picMk id="59" creationId="{18FA8BEB-ABA3-DCA3-9D52-842F0301E3F5}"/>
          </ac:picMkLst>
        </pc:picChg>
        <pc:picChg chg="add del mod">
          <ac:chgData name="Kate Igbinigie (2334466)" userId="6e1941ff-1391-456d-bba3-3df1fbb110dc" providerId="ADAL" clId="{F980FBFA-72BB-4FE6-A5AE-E544866AB0BB}" dt="2025-11-16T16:04:35.888" v="627"/>
          <ac:picMkLst>
            <pc:docMk/>
            <pc:sldMk cId="4263682541" sldId="261"/>
            <ac:picMk id="60" creationId="{60BBA361-601D-7316-8132-19CF438E970B}"/>
          </ac:picMkLst>
        </pc:picChg>
        <pc:picChg chg="add del mod ord">
          <ac:chgData name="Kate Igbinigie (2334466)" userId="6e1941ff-1391-456d-bba3-3df1fbb110dc" providerId="ADAL" clId="{F980FBFA-72BB-4FE6-A5AE-E544866AB0BB}" dt="2025-11-16T16:05:06.342" v="628"/>
          <ac:picMkLst>
            <pc:docMk/>
            <pc:sldMk cId="4263682541" sldId="261"/>
            <ac:picMk id="63" creationId="{EE0E486D-BB53-4320-33D0-14B2155D88FD}"/>
          </ac:picMkLst>
        </pc:picChg>
        <pc:picChg chg="add del mod">
          <ac:chgData name="Kate Igbinigie (2334466)" userId="6e1941ff-1391-456d-bba3-3df1fbb110dc" providerId="ADAL" clId="{F980FBFA-72BB-4FE6-A5AE-E544866AB0BB}" dt="2025-11-16T16:06:16.875" v="630"/>
          <ac:picMkLst>
            <pc:docMk/>
            <pc:sldMk cId="4263682541" sldId="261"/>
            <ac:picMk id="64" creationId="{30E0BE56-E23D-2391-8E70-2C3FB7E99CF6}"/>
          </ac:picMkLst>
        </pc:picChg>
        <pc:picChg chg="add del mod ord">
          <ac:chgData name="Kate Igbinigie (2334466)" userId="6e1941ff-1391-456d-bba3-3df1fbb110dc" providerId="ADAL" clId="{F980FBFA-72BB-4FE6-A5AE-E544866AB0BB}" dt="2025-11-16T16:07:02.210" v="631"/>
          <ac:picMkLst>
            <pc:docMk/>
            <pc:sldMk cId="4263682541" sldId="261"/>
            <ac:picMk id="73" creationId="{3D826297-2352-5481-726B-62FBA3353701}"/>
          </ac:picMkLst>
        </pc:picChg>
        <pc:picChg chg="add del mod">
          <ac:chgData name="Kate Igbinigie (2334466)" userId="6e1941ff-1391-456d-bba3-3df1fbb110dc" providerId="ADAL" clId="{F980FBFA-72BB-4FE6-A5AE-E544866AB0BB}" dt="2025-11-16T16:07:30.937" v="633"/>
          <ac:picMkLst>
            <pc:docMk/>
            <pc:sldMk cId="4263682541" sldId="261"/>
            <ac:picMk id="74" creationId="{906F912D-EF96-0AE7-8313-48FE827110B0}"/>
          </ac:picMkLst>
        </pc:picChg>
        <pc:picChg chg="add del mod ord">
          <ac:chgData name="Kate Igbinigie (2334466)" userId="6e1941ff-1391-456d-bba3-3df1fbb110dc" providerId="ADAL" clId="{F980FBFA-72BB-4FE6-A5AE-E544866AB0BB}" dt="2025-11-16T16:07:35.217" v="634"/>
          <ac:picMkLst>
            <pc:docMk/>
            <pc:sldMk cId="4263682541" sldId="261"/>
            <ac:picMk id="79" creationId="{7EBA1B10-3D6E-BB40-64F4-2F8C4F7F0DD5}"/>
          </ac:picMkLst>
        </pc:picChg>
        <pc:picChg chg="add del mod">
          <ac:chgData name="Kate Igbinigie (2334466)" userId="6e1941ff-1391-456d-bba3-3df1fbb110dc" providerId="ADAL" clId="{F980FBFA-72BB-4FE6-A5AE-E544866AB0BB}" dt="2025-11-16T16:08:01.686" v="636"/>
          <ac:picMkLst>
            <pc:docMk/>
            <pc:sldMk cId="4263682541" sldId="261"/>
            <ac:picMk id="80" creationId="{C4931AB7-CDA9-6CD6-1619-54B07C5E4AB9}"/>
          </ac:picMkLst>
        </pc:picChg>
        <pc:picChg chg="add del mod ord">
          <ac:chgData name="Kate Igbinigie (2334466)" userId="6e1941ff-1391-456d-bba3-3df1fbb110dc" providerId="ADAL" clId="{F980FBFA-72BB-4FE6-A5AE-E544866AB0BB}" dt="2025-11-16T16:08:26.716" v="637"/>
          <ac:picMkLst>
            <pc:docMk/>
            <pc:sldMk cId="4263682541" sldId="261"/>
            <ac:picMk id="89" creationId="{7A0C5183-9F6B-8D27-47BF-5B6C42D43EA7}"/>
          </ac:picMkLst>
        </pc:picChg>
        <pc:picChg chg="add del mod">
          <ac:chgData name="Kate Igbinigie (2334466)" userId="6e1941ff-1391-456d-bba3-3df1fbb110dc" providerId="ADAL" clId="{F980FBFA-72BB-4FE6-A5AE-E544866AB0BB}" dt="2025-11-16T16:08:29.814" v="639"/>
          <ac:picMkLst>
            <pc:docMk/>
            <pc:sldMk cId="4263682541" sldId="261"/>
            <ac:picMk id="90" creationId="{A2DB58E0-8D7E-6177-62E3-8DBF4A6361B9}"/>
          </ac:picMkLst>
        </pc:picChg>
        <pc:picChg chg="add del mod ord">
          <ac:chgData name="Kate Igbinigie (2334466)" userId="6e1941ff-1391-456d-bba3-3df1fbb110dc" providerId="ADAL" clId="{F980FBFA-72BB-4FE6-A5AE-E544866AB0BB}" dt="2025-11-16T16:09:51.230" v="640"/>
          <ac:picMkLst>
            <pc:docMk/>
            <pc:sldMk cId="4263682541" sldId="261"/>
            <ac:picMk id="93" creationId="{A5EFABDD-86D7-6017-5B13-ABE75616CABB}"/>
          </ac:picMkLst>
        </pc:picChg>
        <pc:picChg chg="add del mod">
          <ac:chgData name="Kate Igbinigie (2334466)" userId="6e1941ff-1391-456d-bba3-3df1fbb110dc" providerId="ADAL" clId="{F980FBFA-72BB-4FE6-A5AE-E544866AB0BB}" dt="2025-11-16T16:10:31.565" v="642"/>
          <ac:picMkLst>
            <pc:docMk/>
            <pc:sldMk cId="4263682541" sldId="261"/>
            <ac:picMk id="94" creationId="{D57BC654-4DCF-1615-E5FC-99B44F687DFC}"/>
          </ac:picMkLst>
        </pc:picChg>
        <pc:picChg chg="add del mod ord">
          <ac:chgData name="Kate Igbinigie (2334466)" userId="6e1941ff-1391-456d-bba3-3df1fbb110dc" providerId="ADAL" clId="{F980FBFA-72BB-4FE6-A5AE-E544866AB0BB}" dt="2025-11-16T16:11:04.940" v="643"/>
          <ac:picMkLst>
            <pc:docMk/>
            <pc:sldMk cId="4263682541" sldId="261"/>
            <ac:picMk id="100" creationId="{EBCFADBE-7484-B926-C25A-8F0140448A16}"/>
          </ac:picMkLst>
        </pc:picChg>
        <pc:picChg chg="add del mod">
          <ac:chgData name="Kate Igbinigie (2334466)" userId="6e1941ff-1391-456d-bba3-3df1fbb110dc" providerId="ADAL" clId="{F980FBFA-72BB-4FE6-A5AE-E544866AB0BB}" dt="2025-11-16T16:11:17.990" v="645"/>
          <ac:picMkLst>
            <pc:docMk/>
            <pc:sldMk cId="4263682541" sldId="261"/>
            <ac:picMk id="101" creationId="{54062CD9-E396-DFCE-323B-EED76757643D}"/>
          </ac:picMkLst>
        </pc:picChg>
        <pc:picChg chg="add del mod ord">
          <ac:chgData name="Kate Igbinigie (2334466)" userId="6e1941ff-1391-456d-bba3-3df1fbb110dc" providerId="ADAL" clId="{F980FBFA-72BB-4FE6-A5AE-E544866AB0BB}" dt="2025-11-16T16:11:25.923" v="646"/>
          <ac:picMkLst>
            <pc:docMk/>
            <pc:sldMk cId="4263682541" sldId="261"/>
            <ac:picMk id="104" creationId="{B8966286-A747-49D5-0226-162F35F6C071}"/>
          </ac:picMkLst>
        </pc:picChg>
        <pc:picChg chg="add del mod">
          <ac:chgData name="Kate Igbinigie (2334466)" userId="6e1941ff-1391-456d-bba3-3df1fbb110dc" providerId="ADAL" clId="{F980FBFA-72BB-4FE6-A5AE-E544866AB0BB}" dt="2025-11-16T16:11:29.422" v="648"/>
          <ac:picMkLst>
            <pc:docMk/>
            <pc:sldMk cId="4263682541" sldId="261"/>
            <ac:picMk id="105" creationId="{23DCFDB6-499F-4103-E385-7D79E696626B}"/>
          </ac:picMkLst>
        </pc:picChg>
        <pc:picChg chg="add del mod ord">
          <ac:chgData name="Kate Igbinigie (2334466)" userId="6e1941ff-1391-456d-bba3-3df1fbb110dc" providerId="ADAL" clId="{F980FBFA-72BB-4FE6-A5AE-E544866AB0BB}" dt="2025-11-16T16:12:33.044" v="649"/>
          <ac:picMkLst>
            <pc:docMk/>
            <pc:sldMk cId="4263682541" sldId="261"/>
            <ac:picMk id="108" creationId="{A7817FB8-12AD-BFF7-02DE-9690D5E27A4D}"/>
          </ac:picMkLst>
        </pc:picChg>
        <pc:picChg chg="add del mod">
          <ac:chgData name="Kate Igbinigie (2334466)" userId="6e1941ff-1391-456d-bba3-3df1fbb110dc" providerId="ADAL" clId="{F980FBFA-72BB-4FE6-A5AE-E544866AB0BB}" dt="2025-11-16T18:54:43.269" v="1360"/>
          <ac:picMkLst>
            <pc:docMk/>
            <pc:sldMk cId="4263682541" sldId="261"/>
            <ac:picMk id="109" creationId="{16F7A57A-530C-3B44-6B44-761655F410CF}"/>
          </ac:picMkLst>
        </pc:picChg>
        <pc:picChg chg="add del mod ord">
          <ac:chgData name="Kate Igbinigie (2334466)" userId="6e1941ff-1391-456d-bba3-3df1fbb110dc" providerId="ADAL" clId="{F980FBFA-72BB-4FE6-A5AE-E544866AB0BB}" dt="2025-11-16T18:55:22.679" v="1361"/>
          <ac:picMkLst>
            <pc:docMk/>
            <pc:sldMk cId="4263682541" sldId="261"/>
            <ac:picMk id="128" creationId="{3E3F8FC3-E1D7-C96A-8345-96410E167222}"/>
          </ac:picMkLst>
        </pc:picChg>
        <pc:picChg chg="add mod">
          <ac:chgData name="Kate Igbinigie (2334466)" userId="6e1941ff-1391-456d-bba3-3df1fbb110dc" providerId="ADAL" clId="{F980FBFA-72BB-4FE6-A5AE-E544866AB0BB}" dt="2025-11-16T18:55:22.679" v="1361"/>
          <ac:picMkLst>
            <pc:docMk/>
            <pc:sldMk cId="4263682541" sldId="261"/>
            <ac:picMk id="129" creationId="{6FBD16CF-EAC5-9604-D5C9-20E8AB1FFDF9}"/>
          </ac:picMkLst>
        </pc:picChg>
      </pc:sldChg>
      <pc:sldChg chg="addSp modSp mod ord">
        <pc:chgData name="Kate Igbinigie (2334466)" userId="6e1941ff-1391-456d-bba3-3df1fbb110dc" providerId="ADAL" clId="{F980FBFA-72BB-4FE6-A5AE-E544866AB0BB}" dt="2025-11-16T16:35:07.550" v="708" actId="20577"/>
        <pc:sldMkLst>
          <pc:docMk/>
          <pc:sldMk cId="3966896150" sldId="262"/>
        </pc:sldMkLst>
        <pc:spChg chg="mod">
          <ac:chgData name="Kate Igbinigie (2334466)" userId="6e1941ff-1391-456d-bba3-3df1fbb110dc" providerId="ADAL" clId="{F980FBFA-72BB-4FE6-A5AE-E544866AB0BB}" dt="2025-11-16T16:35:07.550" v="708" actId="20577"/>
          <ac:spMkLst>
            <pc:docMk/>
            <pc:sldMk cId="3966896150" sldId="262"/>
            <ac:spMk id="3" creationId="{140090D0-2000-E665-C5E4-8D8D1553DEBA}"/>
          </ac:spMkLst>
        </pc:spChg>
        <pc:picChg chg="add mod">
          <ac:chgData name="Kate Igbinigie (2334466)" userId="6e1941ff-1391-456d-bba3-3df1fbb110dc" providerId="ADAL" clId="{F980FBFA-72BB-4FE6-A5AE-E544866AB0BB}" dt="2025-11-16T16:33:28.305" v="665"/>
          <ac:picMkLst>
            <pc:docMk/>
            <pc:sldMk cId="3966896150" sldId="262"/>
            <ac:picMk id="52" creationId="{4A59CEE5-F4FC-916D-B51D-A0A23D4B369F}"/>
          </ac:picMkLst>
        </pc:picChg>
      </pc:sldChg>
      <pc:sldChg chg="addSp modSp mod ord">
        <pc:chgData name="Kate Igbinigie (2334466)" userId="6e1941ff-1391-456d-bba3-3df1fbb110dc" providerId="ADAL" clId="{F980FBFA-72BB-4FE6-A5AE-E544866AB0BB}" dt="2025-11-16T17:02:49.298" v="785"/>
        <pc:sldMkLst>
          <pc:docMk/>
          <pc:sldMk cId="4241860292" sldId="263"/>
        </pc:sldMkLst>
        <pc:spChg chg="mod">
          <ac:chgData name="Kate Igbinigie (2334466)" userId="6e1941ff-1391-456d-bba3-3df1fbb110dc" providerId="ADAL" clId="{F980FBFA-72BB-4FE6-A5AE-E544866AB0BB}" dt="2025-11-16T16:40:02.352" v="775" actId="20577"/>
          <ac:spMkLst>
            <pc:docMk/>
            <pc:sldMk cId="4241860292" sldId="263"/>
            <ac:spMk id="3" creationId="{55DFAF39-C9F8-C1BE-4911-AFAE517CCF64}"/>
          </ac:spMkLst>
        </pc:spChg>
        <pc:picChg chg="add mod">
          <ac:chgData name="Kate Igbinigie (2334466)" userId="6e1941ff-1391-456d-bba3-3df1fbb110dc" providerId="ADAL" clId="{F980FBFA-72BB-4FE6-A5AE-E544866AB0BB}" dt="2025-11-16T17:02:49.298" v="785"/>
          <ac:picMkLst>
            <pc:docMk/>
            <pc:sldMk cId="4241860292" sldId="263"/>
            <ac:picMk id="41" creationId="{DF599CCE-026E-DC6E-EE41-3F407F33483D}"/>
          </ac:picMkLst>
        </pc:picChg>
      </pc:sldChg>
      <pc:sldChg chg="addSp delSp modSp mod ord modTransition modAnim">
        <pc:chgData name="Kate Igbinigie (2334466)" userId="6e1941ff-1391-456d-bba3-3df1fbb110dc" providerId="ADAL" clId="{F980FBFA-72BB-4FE6-A5AE-E544866AB0BB}" dt="2025-11-16T17:17:00.803" v="885"/>
        <pc:sldMkLst>
          <pc:docMk/>
          <pc:sldMk cId="1854165216" sldId="264"/>
        </pc:sldMkLst>
        <pc:spChg chg="mod">
          <ac:chgData name="Kate Igbinigie (2334466)" userId="6e1941ff-1391-456d-bba3-3df1fbb110dc" providerId="ADAL" clId="{F980FBFA-72BB-4FE6-A5AE-E544866AB0BB}" dt="2025-11-16T17:11:28.793" v="873" actId="20577"/>
          <ac:spMkLst>
            <pc:docMk/>
            <pc:sldMk cId="1854165216" sldId="264"/>
            <ac:spMk id="3" creationId="{1C898155-10A7-444C-5B0A-38E19643CDF9}"/>
          </ac:spMkLst>
        </pc:spChg>
        <pc:picChg chg="add del mod">
          <ac:chgData name="Kate Igbinigie (2334466)" userId="6e1941ff-1391-456d-bba3-3df1fbb110dc" providerId="ADAL" clId="{F980FBFA-72BB-4FE6-A5AE-E544866AB0BB}" dt="2025-11-16T17:14:01.847" v="875"/>
          <ac:picMkLst>
            <pc:docMk/>
            <pc:sldMk cId="1854165216" sldId="264"/>
            <ac:picMk id="37" creationId="{1D6BE9E3-BBA7-E409-E3FE-D6A800FF6882}"/>
          </ac:picMkLst>
        </pc:picChg>
        <pc:picChg chg="add del mod ord">
          <ac:chgData name="Kate Igbinigie (2334466)" userId="6e1941ff-1391-456d-bba3-3df1fbb110dc" providerId="ADAL" clId="{F980FBFA-72BB-4FE6-A5AE-E544866AB0BB}" dt="2025-11-16T17:14:15.745" v="876"/>
          <ac:picMkLst>
            <pc:docMk/>
            <pc:sldMk cId="1854165216" sldId="264"/>
            <ac:picMk id="42" creationId="{130F8C7A-D02F-D5A0-9359-D4DD0FA301C8}"/>
          </ac:picMkLst>
        </pc:picChg>
        <pc:picChg chg="add del mod">
          <ac:chgData name="Kate Igbinigie (2334466)" userId="6e1941ff-1391-456d-bba3-3df1fbb110dc" providerId="ADAL" clId="{F980FBFA-72BB-4FE6-A5AE-E544866AB0BB}" dt="2025-11-16T17:14:21.093" v="878"/>
          <ac:picMkLst>
            <pc:docMk/>
            <pc:sldMk cId="1854165216" sldId="264"/>
            <ac:picMk id="43" creationId="{1A8DFA9F-F162-66C5-07A0-7C69772CBB03}"/>
          </ac:picMkLst>
        </pc:picChg>
        <pc:picChg chg="add del mod ord">
          <ac:chgData name="Kate Igbinigie (2334466)" userId="6e1941ff-1391-456d-bba3-3df1fbb110dc" providerId="ADAL" clId="{F980FBFA-72BB-4FE6-A5AE-E544866AB0BB}" dt="2025-11-16T17:14:38.954" v="879"/>
          <ac:picMkLst>
            <pc:docMk/>
            <pc:sldMk cId="1854165216" sldId="264"/>
            <ac:picMk id="46" creationId="{24D91038-34A7-B2DF-2999-B3E01B4C4BEF}"/>
          </ac:picMkLst>
        </pc:picChg>
        <pc:picChg chg="add del mod">
          <ac:chgData name="Kate Igbinigie (2334466)" userId="6e1941ff-1391-456d-bba3-3df1fbb110dc" providerId="ADAL" clId="{F980FBFA-72BB-4FE6-A5AE-E544866AB0BB}" dt="2025-11-16T17:14:49.259" v="881"/>
          <ac:picMkLst>
            <pc:docMk/>
            <pc:sldMk cId="1854165216" sldId="264"/>
            <ac:picMk id="47" creationId="{B59FE279-147B-98F7-955C-F4FF141E0276}"/>
          </ac:picMkLst>
        </pc:picChg>
        <pc:picChg chg="add del mod ord">
          <ac:chgData name="Kate Igbinigie (2334466)" userId="6e1941ff-1391-456d-bba3-3df1fbb110dc" providerId="ADAL" clId="{F980FBFA-72BB-4FE6-A5AE-E544866AB0BB}" dt="2025-11-16T17:15:09.064" v="882"/>
          <ac:picMkLst>
            <pc:docMk/>
            <pc:sldMk cId="1854165216" sldId="264"/>
            <ac:picMk id="50" creationId="{538B0D17-D439-0D21-6C50-6A5199B2D45B}"/>
          </ac:picMkLst>
        </pc:picChg>
        <pc:picChg chg="add del mod">
          <ac:chgData name="Kate Igbinigie (2334466)" userId="6e1941ff-1391-456d-bba3-3df1fbb110dc" providerId="ADAL" clId="{F980FBFA-72BB-4FE6-A5AE-E544866AB0BB}" dt="2025-11-16T17:15:17.308" v="884"/>
          <ac:picMkLst>
            <pc:docMk/>
            <pc:sldMk cId="1854165216" sldId="264"/>
            <ac:picMk id="51" creationId="{7FDA149D-DE55-C9D7-3EC7-B2295355FCF0}"/>
          </ac:picMkLst>
        </pc:picChg>
        <pc:picChg chg="add del mod ord">
          <ac:chgData name="Kate Igbinigie (2334466)" userId="6e1941ff-1391-456d-bba3-3df1fbb110dc" providerId="ADAL" clId="{F980FBFA-72BB-4FE6-A5AE-E544866AB0BB}" dt="2025-11-16T17:17:00.803" v="885"/>
          <ac:picMkLst>
            <pc:docMk/>
            <pc:sldMk cId="1854165216" sldId="264"/>
            <ac:picMk id="54" creationId="{26BAC913-9838-D51A-BF82-97060D6ECD89}"/>
          </ac:picMkLst>
        </pc:picChg>
        <pc:picChg chg="add mod">
          <ac:chgData name="Kate Igbinigie (2334466)" userId="6e1941ff-1391-456d-bba3-3df1fbb110dc" providerId="ADAL" clId="{F980FBFA-72BB-4FE6-A5AE-E544866AB0BB}" dt="2025-11-16T17:17:00.803" v="885"/>
          <ac:picMkLst>
            <pc:docMk/>
            <pc:sldMk cId="1854165216" sldId="264"/>
            <ac:picMk id="55" creationId="{72FA6A7E-AC16-F26B-68A7-057C2C35EC58}"/>
          </ac:picMkLst>
        </pc:picChg>
      </pc:sldChg>
      <pc:sldChg chg="addSp delSp modSp mod modTransition modAnim">
        <pc:chgData name="Kate Igbinigie (2334466)" userId="6e1941ff-1391-456d-bba3-3df1fbb110dc" providerId="ADAL" clId="{F980FBFA-72BB-4FE6-A5AE-E544866AB0BB}" dt="2025-11-16T18:32:11.533" v="1358"/>
        <pc:sldMkLst>
          <pc:docMk/>
          <pc:sldMk cId="1610531972" sldId="266"/>
        </pc:sldMkLst>
        <pc:spChg chg="mod">
          <ac:chgData name="Kate Igbinigie (2334466)" userId="6e1941ff-1391-456d-bba3-3df1fbb110dc" providerId="ADAL" clId="{F980FBFA-72BB-4FE6-A5AE-E544866AB0BB}" dt="2025-11-16T18:00:09.859" v="1306" actId="20577"/>
          <ac:spMkLst>
            <pc:docMk/>
            <pc:sldMk cId="1610531972" sldId="266"/>
            <ac:spMk id="3" creationId="{FF455F82-87D1-A4C4-EC15-3576C65359D3}"/>
          </ac:spMkLst>
        </pc:spChg>
        <pc:spChg chg="add mod">
          <ac:chgData name="Kate Igbinigie (2334466)" userId="6e1941ff-1391-456d-bba3-3df1fbb110dc" providerId="ADAL" clId="{F980FBFA-72BB-4FE6-A5AE-E544866AB0BB}" dt="2025-11-16T17:55:36.902" v="1143" actId="5793"/>
          <ac:spMkLst>
            <pc:docMk/>
            <pc:sldMk cId="1610531972" sldId="266"/>
            <ac:spMk id="44" creationId="{036BD7E0-0841-B3CF-397A-4ED5BF2882CD}"/>
          </ac:spMkLst>
        </pc:spChg>
        <pc:picChg chg="add del mod">
          <ac:chgData name="Kate Igbinigie (2334466)" userId="6e1941ff-1391-456d-bba3-3df1fbb110dc" providerId="ADAL" clId="{F980FBFA-72BB-4FE6-A5AE-E544866AB0BB}" dt="2025-11-16T18:01:40.527" v="1309"/>
          <ac:picMkLst>
            <pc:docMk/>
            <pc:sldMk cId="1610531972" sldId="266"/>
            <ac:picMk id="48" creationId="{B96C1744-8AEF-A072-1C9A-B1C23A674859}"/>
          </ac:picMkLst>
        </pc:picChg>
        <pc:picChg chg="add del mod ord">
          <ac:chgData name="Kate Igbinigie (2334466)" userId="6e1941ff-1391-456d-bba3-3df1fbb110dc" providerId="ADAL" clId="{F980FBFA-72BB-4FE6-A5AE-E544866AB0BB}" dt="2025-11-16T18:02:36.933" v="1310"/>
          <ac:picMkLst>
            <pc:docMk/>
            <pc:sldMk cId="1610531972" sldId="266"/>
            <ac:picMk id="51" creationId="{00FAC600-9FA7-08E9-3D35-753558909715}"/>
          </ac:picMkLst>
        </pc:picChg>
        <pc:picChg chg="add del mod">
          <ac:chgData name="Kate Igbinigie (2334466)" userId="6e1941ff-1391-456d-bba3-3df1fbb110dc" providerId="ADAL" clId="{F980FBFA-72BB-4FE6-A5AE-E544866AB0BB}" dt="2025-11-16T18:03:02.832" v="1312"/>
          <ac:picMkLst>
            <pc:docMk/>
            <pc:sldMk cId="1610531972" sldId="266"/>
            <ac:picMk id="52" creationId="{FDF99328-4144-5A60-6BAE-ED56057FF143}"/>
          </ac:picMkLst>
        </pc:picChg>
        <pc:picChg chg="add del mod ord">
          <ac:chgData name="Kate Igbinigie (2334466)" userId="6e1941ff-1391-456d-bba3-3df1fbb110dc" providerId="ADAL" clId="{F980FBFA-72BB-4FE6-A5AE-E544866AB0BB}" dt="2025-11-16T18:03:17.506" v="1313"/>
          <ac:picMkLst>
            <pc:docMk/>
            <pc:sldMk cId="1610531972" sldId="266"/>
            <ac:picMk id="57" creationId="{D12D7AE7-3340-8411-9A16-F829858DCF8C}"/>
          </ac:picMkLst>
        </pc:picChg>
        <pc:picChg chg="add del mod">
          <ac:chgData name="Kate Igbinigie (2334466)" userId="6e1941ff-1391-456d-bba3-3df1fbb110dc" providerId="ADAL" clId="{F980FBFA-72BB-4FE6-A5AE-E544866AB0BB}" dt="2025-11-16T18:03:31.867" v="1315"/>
          <ac:picMkLst>
            <pc:docMk/>
            <pc:sldMk cId="1610531972" sldId="266"/>
            <ac:picMk id="58" creationId="{B648C2C9-793C-DAB0-2BB7-9B6DBB22E2A2}"/>
          </ac:picMkLst>
        </pc:picChg>
        <pc:picChg chg="add del mod ord">
          <ac:chgData name="Kate Igbinigie (2334466)" userId="6e1941ff-1391-456d-bba3-3df1fbb110dc" providerId="ADAL" clId="{F980FBFA-72BB-4FE6-A5AE-E544866AB0BB}" dt="2025-11-16T18:04:45.190" v="1316"/>
          <ac:picMkLst>
            <pc:docMk/>
            <pc:sldMk cId="1610531972" sldId="266"/>
            <ac:picMk id="61" creationId="{457D23E1-F5FB-BE73-8F4F-6DB4117A37FB}"/>
          </ac:picMkLst>
        </pc:picChg>
        <pc:picChg chg="add del mod">
          <ac:chgData name="Kate Igbinigie (2334466)" userId="6e1941ff-1391-456d-bba3-3df1fbb110dc" providerId="ADAL" clId="{F980FBFA-72BB-4FE6-A5AE-E544866AB0BB}" dt="2025-11-16T18:06:45.379" v="1318"/>
          <ac:picMkLst>
            <pc:docMk/>
            <pc:sldMk cId="1610531972" sldId="266"/>
            <ac:picMk id="62" creationId="{99A406C3-F7BC-6829-A515-BC486DFCD425}"/>
          </ac:picMkLst>
        </pc:picChg>
        <pc:picChg chg="add del mod ord">
          <ac:chgData name="Kate Igbinigie (2334466)" userId="6e1941ff-1391-456d-bba3-3df1fbb110dc" providerId="ADAL" clId="{F980FBFA-72BB-4FE6-A5AE-E544866AB0BB}" dt="2025-11-16T18:07:56.559" v="1319"/>
          <ac:picMkLst>
            <pc:docMk/>
            <pc:sldMk cId="1610531972" sldId="266"/>
            <ac:picMk id="65" creationId="{C7B05B12-3938-40D6-26A8-DC3706C79FB7}"/>
          </ac:picMkLst>
        </pc:picChg>
        <pc:picChg chg="add del mod">
          <ac:chgData name="Kate Igbinigie (2334466)" userId="6e1941ff-1391-456d-bba3-3df1fbb110dc" providerId="ADAL" clId="{F980FBFA-72BB-4FE6-A5AE-E544866AB0BB}" dt="2025-11-16T18:10:38.130" v="1321"/>
          <ac:picMkLst>
            <pc:docMk/>
            <pc:sldMk cId="1610531972" sldId="266"/>
            <ac:picMk id="66" creationId="{5C5C9F43-8746-D4A1-7203-BCE12FCDAEE0}"/>
          </ac:picMkLst>
        </pc:picChg>
        <pc:picChg chg="add del mod ord">
          <ac:chgData name="Kate Igbinigie (2334466)" userId="6e1941ff-1391-456d-bba3-3df1fbb110dc" providerId="ADAL" clId="{F980FBFA-72BB-4FE6-A5AE-E544866AB0BB}" dt="2025-11-16T18:11:20.722" v="1322"/>
          <ac:picMkLst>
            <pc:docMk/>
            <pc:sldMk cId="1610531972" sldId="266"/>
            <ac:picMk id="74" creationId="{B38F9CB2-44DC-F9CF-4F1F-07D7D73F3CCC}"/>
          </ac:picMkLst>
        </pc:picChg>
        <pc:picChg chg="add del mod">
          <ac:chgData name="Kate Igbinigie (2334466)" userId="6e1941ff-1391-456d-bba3-3df1fbb110dc" providerId="ADAL" clId="{F980FBFA-72BB-4FE6-A5AE-E544866AB0BB}" dt="2025-11-16T18:12:06.151" v="1324"/>
          <ac:picMkLst>
            <pc:docMk/>
            <pc:sldMk cId="1610531972" sldId="266"/>
            <ac:picMk id="75" creationId="{23A34913-626C-79D0-033A-51F85E02FD35}"/>
          </ac:picMkLst>
        </pc:picChg>
        <pc:picChg chg="add del mod ord">
          <ac:chgData name="Kate Igbinigie (2334466)" userId="6e1941ff-1391-456d-bba3-3df1fbb110dc" providerId="ADAL" clId="{F980FBFA-72BB-4FE6-A5AE-E544866AB0BB}" dt="2025-11-16T18:12:21.733" v="1325"/>
          <ac:picMkLst>
            <pc:docMk/>
            <pc:sldMk cId="1610531972" sldId="266"/>
            <ac:picMk id="78" creationId="{53A1B7D4-6379-616E-C6F5-541865D80617}"/>
          </ac:picMkLst>
        </pc:picChg>
        <pc:picChg chg="add del mod">
          <ac:chgData name="Kate Igbinigie (2334466)" userId="6e1941ff-1391-456d-bba3-3df1fbb110dc" providerId="ADAL" clId="{F980FBFA-72BB-4FE6-A5AE-E544866AB0BB}" dt="2025-11-16T18:12:30.131" v="1327"/>
          <ac:picMkLst>
            <pc:docMk/>
            <pc:sldMk cId="1610531972" sldId="266"/>
            <ac:picMk id="79" creationId="{5AC2014B-FFF7-3177-C79C-86ED8BA3E554}"/>
          </ac:picMkLst>
        </pc:picChg>
        <pc:picChg chg="add del mod ord">
          <ac:chgData name="Kate Igbinigie (2334466)" userId="6e1941ff-1391-456d-bba3-3df1fbb110dc" providerId="ADAL" clId="{F980FBFA-72BB-4FE6-A5AE-E544866AB0BB}" dt="2025-11-16T18:12:42.790" v="1328"/>
          <ac:picMkLst>
            <pc:docMk/>
            <pc:sldMk cId="1610531972" sldId="266"/>
            <ac:picMk id="82" creationId="{1DB68947-21C9-89F1-3316-DD931B9EF0D9}"/>
          </ac:picMkLst>
        </pc:picChg>
        <pc:picChg chg="add del mod">
          <ac:chgData name="Kate Igbinigie (2334466)" userId="6e1941ff-1391-456d-bba3-3df1fbb110dc" providerId="ADAL" clId="{F980FBFA-72BB-4FE6-A5AE-E544866AB0BB}" dt="2025-11-16T18:13:11.037" v="1330"/>
          <ac:picMkLst>
            <pc:docMk/>
            <pc:sldMk cId="1610531972" sldId="266"/>
            <ac:picMk id="83" creationId="{6EFCDD03-CB22-815F-755F-0B9BE04986A5}"/>
          </ac:picMkLst>
        </pc:picChg>
        <pc:picChg chg="add del mod ord">
          <ac:chgData name="Kate Igbinigie (2334466)" userId="6e1941ff-1391-456d-bba3-3df1fbb110dc" providerId="ADAL" clId="{F980FBFA-72BB-4FE6-A5AE-E544866AB0BB}" dt="2025-11-16T18:13:16.547" v="1331"/>
          <ac:picMkLst>
            <pc:docMk/>
            <pc:sldMk cId="1610531972" sldId="266"/>
            <ac:picMk id="86" creationId="{06BE6796-4274-9F96-13D8-9E2723A8934A}"/>
          </ac:picMkLst>
        </pc:picChg>
        <pc:picChg chg="add del mod">
          <ac:chgData name="Kate Igbinigie (2334466)" userId="6e1941ff-1391-456d-bba3-3df1fbb110dc" providerId="ADAL" clId="{F980FBFA-72BB-4FE6-A5AE-E544866AB0BB}" dt="2025-11-16T18:13:20.875" v="1333"/>
          <ac:picMkLst>
            <pc:docMk/>
            <pc:sldMk cId="1610531972" sldId="266"/>
            <ac:picMk id="87" creationId="{3C7A5229-DCB8-C4A7-EC85-2CCC49065D17}"/>
          </ac:picMkLst>
        </pc:picChg>
        <pc:picChg chg="add del mod ord">
          <ac:chgData name="Kate Igbinigie (2334466)" userId="6e1941ff-1391-456d-bba3-3df1fbb110dc" providerId="ADAL" clId="{F980FBFA-72BB-4FE6-A5AE-E544866AB0BB}" dt="2025-11-16T18:13:50.488" v="1334"/>
          <ac:picMkLst>
            <pc:docMk/>
            <pc:sldMk cId="1610531972" sldId="266"/>
            <ac:picMk id="90" creationId="{823213C7-7403-C995-017E-927F8572CD2C}"/>
          </ac:picMkLst>
        </pc:picChg>
        <pc:picChg chg="add del mod">
          <ac:chgData name="Kate Igbinigie (2334466)" userId="6e1941ff-1391-456d-bba3-3df1fbb110dc" providerId="ADAL" clId="{F980FBFA-72BB-4FE6-A5AE-E544866AB0BB}" dt="2025-11-16T18:15:41.477" v="1336"/>
          <ac:picMkLst>
            <pc:docMk/>
            <pc:sldMk cId="1610531972" sldId="266"/>
            <ac:picMk id="91" creationId="{D21DE2FD-ED13-F702-C472-785D0DF6383A}"/>
          </ac:picMkLst>
        </pc:picChg>
        <pc:picChg chg="add del mod ord">
          <ac:chgData name="Kate Igbinigie (2334466)" userId="6e1941ff-1391-456d-bba3-3df1fbb110dc" providerId="ADAL" clId="{F980FBFA-72BB-4FE6-A5AE-E544866AB0BB}" dt="2025-11-16T18:16:56.240" v="1337"/>
          <ac:picMkLst>
            <pc:docMk/>
            <pc:sldMk cId="1610531972" sldId="266"/>
            <ac:picMk id="94" creationId="{9C0879D5-218C-824E-508A-26E4AFD797E7}"/>
          </ac:picMkLst>
        </pc:picChg>
        <pc:picChg chg="add del mod">
          <ac:chgData name="Kate Igbinigie (2334466)" userId="6e1941ff-1391-456d-bba3-3df1fbb110dc" providerId="ADAL" clId="{F980FBFA-72BB-4FE6-A5AE-E544866AB0BB}" dt="2025-11-16T18:19:41.459" v="1339"/>
          <ac:picMkLst>
            <pc:docMk/>
            <pc:sldMk cId="1610531972" sldId="266"/>
            <ac:picMk id="95" creationId="{DEFAF568-8E0E-DEE2-1326-08DF9D00F1A4}"/>
          </ac:picMkLst>
        </pc:picChg>
        <pc:picChg chg="add del mod ord">
          <ac:chgData name="Kate Igbinigie (2334466)" userId="6e1941ff-1391-456d-bba3-3df1fbb110dc" providerId="ADAL" clId="{F980FBFA-72BB-4FE6-A5AE-E544866AB0BB}" dt="2025-11-16T18:20:37.049" v="1340"/>
          <ac:picMkLst>
            <pc:docMk/>
            <pc:sldMk cId="1610531972" sldId="266"/>
            <ac:picMk id="100" creationId="{929E6392-5A19-E303-F22F-3AC4E6ED49D9}"/>
          </ac:picMkLst>
        </pc:picChg>
        <pc:picChg chg="add del mod">
          <ac:chgData name="Kate Igbinigie (2334466)" userId="6e1941ff-1391-456d-bba3-3df1fbb110dc" providerId="ADAL" clId="{F980FBFA-72BB-4FE6-A5AE-E544866AB0BB}" dt="2025-11-16T18:21:19.953" v="1342"/>
          <ac:picMkLst>
            <pc:docMk/>
            <pc:sldMk cId="1610531972" sldId="266"/>
            <ac:picMk id="101" creationId="{66E95C31-C082-77F1-EC95-0D52018DB80D}"/>
          </ac:picMkLst>
        </pc:picChg>
        <pc:picChg chg="add del mod ord">
          <ac:chgData name="Kate Igbinigie (2334466)" userId="6e1941ff-1391-456d-bba3-3df1fbb110dc" providerId="ADAL" clId="{F980FBFA-72BB-4FE6-A5AE-E544866AB0BB}" dt="2025-11-16T18:22:04.439" v="1343"/>
          <ac:picMkLst>
            <pc:docMk/>
            <pc:sldMk cId="1610531972" sldId="266"/>
            <ac:picMk id="109" creationId="{AE2FFECB-5E33-5793-B27A-4A0C45A2D378}"/>
          </ac:picMkLst>
        </pc:picChg>
        <pc:picChg chg="add del mod">
          <ac:chgData name="Kate Igbinigie (2334466)" userId="6e1941ff-1391-456d-bba3-3df1fbb110dc" providerId="ADAL" clId="{F980FBFA-72BB-4FE6-A5AE-E544866AB0BB}" dt="2025-11-16T18:22:12.418" v="1345"/>
          <ac:picMkLst>
            <pc:docMk/>
            <pc:sldMk cId="1610531972" sldId="266"/>
            <ac:picMk id="110" creationId="{01F6FDC6-E08F-B59F-528F-BDD0CB6AF2F4}"/>
          </ac:picMkLst>
        </pc:picChg>
        <pc:picChg chg="add del mod ord">
          <ac:chgData name="Kate Igbinigie (2334466)" userId="6e1941ff-1391-456d-bba3-3df1fbb110dc" providerId="ADAL" clId="{F980FBFA-72BB-4FE6-A5AE-E544866AB0BB}" dt="2025-11-16T18:23:20.889" v="1346"/>
          <ac:picMkLst>
            <pc:docMk/>
            <pc:sldMk cId="1610531972" sldId="266"/>
            <ac:picMk id="113" creationId="{239BD3D3-74F9-6B72-8129-EC9CC3CC1277}"/>
          </ac:picMkLst>
        </pc:picChg>
        <pc:picChg chg="add del mod">
          <ac:chgData name="Kate Igbinigie (2334466)" userId="6e1941ff-1391-456d-bba3-3df1fbb110dc" providerId="ADAL" clId="{F980FBFA-72BB-4FE6-A5AE-E544866AB0BB}" dt="2025-11-16T18:23:43.165" v="1348"/>
          <ac:picMkLst>
            <pc:docMk/>
            <pc:sldMk cId="1610531972" sldId="266"/>
            <ac:picMk id="114" creationId="{8FDEF162-2D51-2630-7769-542E24509669}"/>
          </ac:picMkLst>
        </pc:picChg>
        <pc:picChg chg="add del mod ord">
          <ac:chgData name="Kate Igbinigie (2334466)" userId="6e1941ff-1391-456d-bba3-3df1fbb110dc" providerId="ADAL" clId="{F980FBFA-72BB-4FE6-A5AE-E544866AB0BB}" dt="2025-11-16T18:24:35.966" v="1349"/>
          <ac:picMkLst>
            <pc:docMk/>
            <pc:sldMk cId="1610531972" sldId="266"/>
            <ac:picMk id="118" creationId="{327427B6-F729-E11E-146A-7BEB16C674C1}"/>
          </ac:picMkLst>
        </pc:picChg>
        <pc:picChg chg="add del mod">
          <ac:chgData name="Kate Igbinigie (2334466)" userId="6e1941ff-1391-456d-bba3-3df1fbb110dc" providerId="ADAL" clId="{F980FBFA-72BB-4FE6-A5AE-E544866AB0BB}" dt="2025-11-16T18:25:51.521" v="1351"/>
          <ac:picMkLst>
            <pc:docMk/>
            <pc:sldMk cId="1610531972" sldId="266"/>
            <ac:picMk id="119" creationId="{61BAC2A8-44F1-95E5-8DF1-EAD42841D7C4}"/>
          </ac:picMkLst>
        </pc:picChg>
        <pc:picChg chg="add del mod ord">
          <ac:chgData name="Kate Igbinigie (2334466)" userId="6e1941ff-1391-456d-bba3-3df1fbb110dc" providerId="ADAL" clId="{F980FBFA-72BB-4FE6-A5AE-E544866AB0BB}" dt="2025-11-16T18:27:13.759" v="1352"/>
          <ac:picMkLst>
            <pc:docMk/>
            <pc:sldMk cId="1610531972" sldId="266"/>
            <ac:picMk id="122" creationId="{F2994B92-813C-1369-FCDF-1E3F2715B01F}"/>
          </ac:picMkLst>
        </pc:picChg>
        <pc:picChg chg="add del mod">
          <ac:chgData name="Kate Igbinigie (2334466)" userId="6e1941ff-1391-456d-bba3-3df1fbb110dc" providerId="ADAL" clId="{F980FBFA-72BB-4FE6-A5AE-E544866AB0BB}" dt="2025-11-16T18:27:42.187" v="1354"/>
          <ac:picMkLst>
            <pc:docMk/>
            <pc:sldMk cId="1610531972" sldId="266"/>
            <ac:picMk id="123" creationId="{5B35A8F8-50AA-064A-D9CD-1638034C9DF3}"/>
          </ac:picMkLst>
        </pc:picChg>
        <pc:picChg chg="add del mod ord">
          <ac:chgData name="Kate Igbinigie (2334466)" userId="6e1941ff-1391-456d-bba3-3df1fbb110dc" providerId="ADAL" clId="{F980FBFA-72BB-4FE6-A5AE-E544866AB0BB}" dt="2025-11-16T18:28:58.600" v="1355"/>
          <ac:picMkLst>
            <pc:docMk/>
            <pc:sldMk cId="1610531972" sldId="266"/>
            <ac:picMk id="126" creationId="{5C55D005-A6F2-D29D-BF87-D48B3E31C673}"/>
          </ac:picMkLst>
        </pc:picChg>
        <pc:picChg chg="add del mod">
          <ac:chgData name="Kate Igbinigie (2334466)" userId="6e1941ff-1391-456d-bba3-3df1fbb110dc" providerId="ADAL" clId="{F980FBFA-72BB-4FE6-A5AE-E544866AB0BB}" dt="2025-11-16T18:30:56.536" v="1357"/>
          <ac:picMkLst>
            <pc:docMk/>
            <pc:sldMk cId="1610531972" sldId="266"/>
            <ac:picMk id="127" creationId="{2AA30C68-C655-D765-2351-17D3EB559F60}"/>
          </ac:picMkLst>
        </pc:picChg>
        <pc:picChg chg="add del mod ord">
          <ac:chgData name="Kate Igbinigie (2334466)" userId="6e1941ff-1391-456d-bba3-3df1fbb110dc" providerId="ADAL" clId="{F980FBFA-72BB-4FE6-A5AE-E544866AB0BB}" dt="2025-11-16T18:32:11.533" v="1358"/>
          <ac:picMkLst>
            <pc:docMk/>
            <pc:sldMk cId="1610531972" sldId="266"/>
            <ac:picMk id="132" creationId="{536CCF72-2E7F-B857-57ED-D1A882FB1B37}"/>
          </ac:picMkLst>
        </pc:picChg>
        <pc:picChg chg="add mod">
          <ac:chgData name="Kate Igbinigie (2334466)" userId="6e1941ff-1391-456d-bba3-3df1fbb110dc" providerId="ADAL" clId="{F980FBFA-72BB-4FE6-A5AE-E544866AB0BB}" dt="2025-11-16T18:32:11.533" v="1358"/>
          <ac:picMkLst>
            <pc:docMk/>
            <pc:sldMk cId="1610531972" sldId="266"/>
            <ac:picMk id="133" creationId="{920B12D9-512A-E7D8-5300-0366F691D8FB}"/>
          </ac:picMkLst>
        </pc:picChg>
      </pc:sldChg>
      <pc:sldChg chg="addSp delSp modSp mod modTransition modAnim">
        <pc:chgData name="Kate Igbinigie (2334466)" userId="6e1941ff-1391-456d-bba3-3df1fbb110dc" providerId="ADAL" clId="{F980FBFA-72BB-4FE6-A5AE-E544866AB0BB}" dt="2025-11-16T15:19:43.533" v="525" actId="20577"/>
        <pc:sldMkLst>
          <pc:docMk/>
          <pc:sldMk cId="3087955285" sldId="268"/>
        </pc:sldMkLst>
        <pc:graphicFrameChg chg="mod modGraphic">
          <ac:chgData name="Kate Igbinigie (2334466)" userId="6e1941ff-1391-456d-bba3-3df1fbb110dc" providerId="ADAL" clId="{F980FBFA-72BB-4FE6-A5AE-E544866AB0BB}" dt="2025-11-16T15:19:43.533" v="525" actId="20577"/>
          <ac:graphicFrameMkLst>
            <pc:docMk/>
            <pc:sldMk cId="3087955285" sldId="268"/>
            <ac:graphicFrameMk id="8" creationId="{BC2AA13F-457A-B253-4AB6-5DA1F63D31C5}"/>
          </ac:graphicFrameMkLst>
        </pc:graphicFrameChg>
        <pc:picChg chg="add mod">
          <ac:chgData name="Kate Igbinigie (2334466)" userId="6e1941ff-1391-456d-bba3-3df1fbb110dc" providerId="ADAL" clId="{F980FBFA-72BB-4FE6-A5AE-E544866AB0BB}" dt="2025-11-13T17:07:45.519" v="60"/>
          <ac:picMkLst>
            <pc:docMk/>
            <pc:sldMk cId="3087955285" sldId="268"/>
            <ac:picMk id="63" creationId="{A52F4086-EF35-1345-326D-2329312BA95B}"/>
          </ac:picMkLst>
        </pc:picChg>
      </pc:sldChg>
      <pc:sldChg chg="addSp delSp modSp mod ord modTransition modAnim">
        <pc:chgData name="Kate Igbinigie (2334466)" userId="6e1941ff-1391-456d-bba3-3df1fbb110dc" providerId="ADAL" clId="{F980FBFA-72BB-4FE6-A5AE-E544866AB0BB}" dt="2025-11-16T17:53:12.223" v="1099" actId="20577"/>
        <pc:sldMkLst>
          <pc:docMk/>
          <pc:sldMk cId="1758537968" sldId="269"/>
        </pc:sldMkLst>
        <pc:spChg chg="mod">
          <ac:chgData name="Kate Igbinigie (2334466)" userId="6e1941ff-1391-456d-bba3-3df1fbb110dc" providerId="ADAL" clId="{F980FBFA-72BB-4FE6-A5AE-E544866AB0BB}" dt="2025-11-16T17:53:12.223" v="1099" actId="20577"/>
          <ac:spMkLst>
            <pc:docMk/>
            <pc:sldMk cId="1758537968" sldId="269"/>
            <ac:spMk id="3" creationId="{A8591A2E-CD2C-E6A9-1349-3FC74777B2F9}"/>
          </ac:spMkLst>
        </pc:spChg>
        <pc:picChg chg="add del mod">
          <ac:chgData name="Kate Igbinigie (2334466)" userId="6e1941ff-1391-456d-bba3-3df1fbb110dc" providerId="ADAL" clId="{F980FBFA-72BB-4FE6-A5AE-E544866AB0BB}" dt="2025-11-16T17:46:02.113" v="961"/>
          <ac:picMkLst>
            <pc:docMk/>
            <pc:sldMk cId="1758537968" sldId="269"/>
            <ac:picMk id="58" creationId="{F95342F4-2A2A-4146-83BE-E6D21E962442}"/>
          </ac:picMkLst>
        </pc:picChg>
        <pc:picChg chg="add del mod ord">
          <ac:chgData name="Kate Igbinigie (2334466)" userId="6e1941ff-1391-456d-bba3-3df1fbb110dc" providerId="ADAL" clId="{F980FBFA-72BB-4FE6-A5AE-E544866AB0BB}" dt="2025-11-16T17:47:28.744" v="962"/>
          <ac:picMkLst>
            <pc:docMk/>
            <pc:sldMk cId="1758537968" sldId="269"/>
            <ac:picMk id="61" creationId="{85E353B0-AAE7-5973-275F-0EBD66917351}"/>
          </ac:picMkLst>
        </pc:picChg>
        <pc:picChg chg="add mod">
          <ac:chgData name="Kate Igbinigie (2334466)" userId="6e1941ff-1391-456d-bba3-3df1fbb110dc" providerId="ADAL" clId="{F980FBFA-72BB-4FE6-A5AE-E544866AB0BB}" dt="2025-11-16T17:47:28.744" v="962"/>
          <ac:picMkLst>
            <pc:docMk/>
            <pc:sldMk cId="1758537968" sldId="269"/>
            <ac:picMk id="62" creationId="{B0D0C26D-2169-20D8-39A0-5676FAA73C27}"/>
          </ac:picMkLst>
        </pc:picChg>
      </pc:sldChg>
      <pc:sldChg chg="addSp modSp mod">
        <pc:chgData name="Kate Igbinigie (2334466)" userId="6e1941ff-1391-456d-bba3-3df1fbb110dc" providerId="ADAL" clId="{F980FBFA-72BB-4FE6-A5AE-E544866AB0BB}" dt="2025-11-14T11:28:30.108" v="273" actId="20577"/>
        <pc:sldMkLst>
          <pc:docMk/>
          <pc:sldMk cId="3685490410" sldId="270"/>
        </pc:sldMkLst>
        <pc:spChg chg="mod">
          <ac:chgData name="Kate Igbinigie (2334466)" userId="6e1941ff-1391-456d-bba3-3df1fbb110dc" providerId="ADAL" clId="{F980FBFA-72BB-4FE6-A5AE-E544866AB0BB}" dt="2025-11-14T11:28:30.108" v="273" actId="20577"/>
          <ac:spMkLst>
            <pc:docMk/>
            <pc:sldMk cId="3685490410" sldId="270"/>
            <ac:spMk id="3" creationId="{1C659A2F-A296-0FD3-D7D8-53C866A4D3D7}"/>
          </ac:spMkLst>
        </pc:spChg>
      </pc:sldChg>
      <pc:sldChg chg="addSp delSp modSp mod ord modTransition modAnim">
        <pc:chgData name="Kate Igbinigie (2334466)" userId="6e1941ff-1391-456d-bba3-3df1fbb110dc" providerId="ADAL" clId="{F980FBFA-72BB-4FE6-A5AE-E544866AB0BB}" dt="2025-11-16T19:15:15.700" v="1737" actId="20577"/>
        <pc:sldMkLst>
          <pc:docMk/>
          <pc:sldMk cId="1639414031" sldId="271"/>
        </pc:sldMkLst>
        <pc:spChg chg="mod">
          <ac:chgData name="Kate Igbinigie (2334466)" userId="6e1941ff-1391-456d-bba3-3df1fbb110dc" providerId="ADAL" clId="{F980FBFA-72BB-4FE6-A5AE-E544866AB0BB}" dt="2025-11-16T19:09:30.511" v="1384" actId="27636"/>
          <ac:spMkLst>
            <pc:docMk/>
            <pc:sldMk cId="1639414031" sldId="271"/>
            <ac:spMk id="2" creationId="{994642DE-7629-DC8F-BEEC-1E0F1B068E5E}"/>
          </ac:spMkLst>
        </pc:spChg>
        <pc:spChg chg="mod">
          <ac:chgData name="Kate Igbinigie (2334466)" userId="6e1941ff-1391-456d-bba3-3df1fbb110dc" providerId="ADAL" clId="{F980FBFA-72BB-4FE6-A5AE-E544866AB0BB}" dt="2025-11-16T19:15:15.700" v="1737" actId="20577"/>
          <ac:spMkLst>
            <pc:docMk/>
            <pc:sldMk cId="1639414031" sldId="271"/>
            <ac:spMk id="3" creationId="{206541F5-5398-9B9D-E1F5-90D566113C76}"/>
          </ac:spMkLst>
        </pc:spChg>
        <pc:picChg chg="add del mod">
          <ac:chgData name="Kate Igbinigie (2334466)" userId="6e1941ff-1391-456d-bba3-3df1fbb110dc" providerId="ADAL" clId="{F980FBFA-72BB-4FE6-A5AE-E544866AB0BB}" dt="2025-11-16T16:41:31.380" v="778"/>
          <ac:picMkLst>
            <pc:docMk/>
            <pc:sldMk cId="1639414031" sldId="271"/>
            <ac:picMk id="29" creationId="{29BB839B-E9A7-893B-DB9D-75B22FE26A02}"/>
          </ac:picMkLst>
        </pc:picChg>
        <pc:picChg chg="add del mod">
          <ac:chgData name="Kate Igbinigie (2334466)" userId="6e1941ff-1391-456d-bba3-3df1fbb110dc" providerId="ADAL" clId="{F980FBFA-72BB-4FE6-A5AE-E544866AB0BB}" dt="2025-11-16T16:42:18.566" v="780"/>
          <ac:picMkLst>
            <pc:docMk/>
            <pc:sldMk cId="1639414031" sldId="271"/>
            <ac:picMk id="30" creationId="{FA6BA54A-9C79-E4D9-C1C9-960D663D183C}"/>
          </ac:picMkLst>
        </pc:picChg>
        <pc:picChg chg="add del mod ord">
          <ac:chgData name="Kate Igbinigie (2334466)" userId="6e1941ff-1391-456d-bba3-3df1fbb110dc" providerId="ADAL" clId="{F980FBFA-72BB-4FE6-A5AE-E544866AB0BB}" dt="2025-11-16T16:43:59.341" v="781"/>
          <ac:picMkLst>
            <pc:docMk/>
            <pc:sldMk cId="1639414031" sldId="271"/>
            <ac:picMk id="33" creationId="{E0C15FA5-8B13-9590-9304-B72DD3FD6D41}"/>
          </ac:picMkLst>
        </pc:picChg>
        <pc:picChg chg="add del mod">
          <ac:chgData name="Kate Igbinigie (2334466)" userId="6e1941ff-1391-456d-bba3-3df1fbb110dc" providerId="ADAL" clId="{F980FBFA-72BB-4FE6-A5AE-E544866AB0BB}" dt="2025-11-16T16:47:30.761" v="783"/>
          <ac:picMkLst>
            <pc:docMk/>
            <pc:sldMk cId="1639414031" sldId="271"/>
            <ac:picMk id="34" creationId="{D13B46FF-A7BE-C13B-EEAD-67E019C59400}"/>
          </ac:picMkLst>
        </pc:picChg>
        <pc:picChg chg="add del mod ord">
          <ac:chgData name="Kate Igbinigie (2334466)" userId="6e1941ff-1391-456d-bba3-3df1fbb110dc" providerId="ADAL" clId="{F980FBFA-72BB-4FE6-A5AE-E544866AB0BB}" dt="2025-11-16T16:49:19.006" v="784"/>
          <ac:picMkLst>
            <pc:docMk/>
            <pc:sldMk cId="1639414031" sldId="271"/>
            <ac:picMk id="39" creationId="{EDD14D75-5005-D84E-BEA7-971B36844000}"/>
          </ac:picMkLst>
        </pc:picChg>
        <pc:picChg chg="add mod">
          <ac:chgData name="Kate Igbinigie (2334466)" userId="6e1941ff-1391-456d-bba3-3df1fbb110dc" providerId="ADAL" clId="{F980FBFA-72BB-4FE6-A5AE-E544866AB0BB}" dt="2025-11-16T16:49:19.006" v="784"/>
          <ac:picMkLst>
            <pc:docMk/>
            <pc:sldMk cId="1639414031" sldId="271"/>
            <ac:picMk id="40" creationId="{7AA208C3-5391-5B79-525E-CF02074EF190}"/>
          </ac:picMkLst>
        </pc:picChg>
      </pc:sldChg>
      <pc:sldChg chg="addSp delSp modSp new mod modTransition modAnim">
        <pc:chgData name="Kate Igbinigie (2334466)" userId="6e1941ff-1391-456d-bba3-3df1fbb110dc" providerId="ADAL" clId="{F980FBFA-72BB-4FE6-A5AE-E544866AB0BB}" dt="2025-11-16T17:26:02.385" v="958"/>
        <pc:sldMkLst>
          <pc:docMk/>
          <pc:sldMk cId="1777681498" sldId="272"/>
        </pc:sldMkLst>
        <pc:spChg chg="mod">
          <ac:chgData name="Kate Igbinigie (2334466)" userId="6e1941ff-1391-456d-bba3-3df1fbb110dc" providerId="ADAL" clId="{F980FBFA-72BB-4FE6-A5AE-E544866AB0BB}" dt="2025-11-16T15:40:24.647" v="605" actId="1035"/>
          <ac:spMkLst>
            <pc:docMk/>
            <pc:sldMk cId="1777681498" sldId="272"/>
            <ac:spMk id="2" creationId="{DDD2B38D-4EEF-6BAF-B9D5-923AC46B14E3}"/>
          </ac:spMkLst>
        </pc:spChg>
        <pc:spChg chg="del mod">
          <ac:chgData name="Kate Igbinigie (2334466)" userId="6e1941ff-1391-456d-bba3-3df1fbb110dc" providerId="ADAL" clId="{F980FBFA-72BB-4FE6-A5AE-E544866AB0BB}" dt="2025-11-16T15:36:49.606" v="585"/>
          <ac:spMkLst>
            <pc:docMk/>
            <pc:sldMk cId="1777681498" sldId="272"/>
            <ac:spMk id="3" creationId="{833DA4CF-A24F-FBC0-FF6B-9B777E29515E}"/>
          </ac:spMkLst>
        </pc:spChg>
        <pc:spChg chg="add mod">
          <ac:chgData name="Kate Igbinigie (2334466)" userId="6e1941ff-1391-456d-bba3-3df1fbb110dc" providerId="ADAL" clId="{F980FBFA-72BB-4FE6-A5AE-E544866AB0BB}" dt="2025-11-16T17:21:40.876" v="952" actId="20577"/>
          <ac:spMkLst>
            <pc:docMk/>
            <pc:sldMk cId="1777681498" sldId="272"/>
            <ac:spMk id="4" creationId="{F8EDFFB7-F482-5D61-E628-5A10FEC11782}"/>
          </ac:spMkLst>
        </pc:spChg>
        <pc:picChg chg="add del mod">
          <ac:chgData name="Kate Igbinigie (2334466)" userId="6e1941ff-1391-456d-bba3-3df1fbb110dc" providerId="ADAL" clId="{F980FBFA-72BB-4FE6-A5AE-E544866AB0BB}" dt="2025-11-16T17:19:30.877" v="888"/>
          <ac:picMkLst>
            <pc:docMk/>
            <pc:sldMk cId="1777681498" sldId="272"/>
            <ac:picMk id="41" creationId="{2A5A2EA1-7976-96B9-6C9D-4F2C535CD559}"/>
          </ac:picMkLst>
        </pc:picChg>
        <pc:picChg chg="add del mod ord">
          <ac:chgData name="Kate Igbinigie (2334466)" userId="6e1941ff-1391-456d-bba3-3df1fbb110dc" providerId="ADAL" clId="{F980FBFA-72BB-4FE6-A5AE-E544866AB0BB}" dt="2025-11-16T17:20:30.408" v="889"/>
          <ac:picMkLst>
            <pc:docMk/>
            <pc:sldMk cId="1777681498" sldId="272"/>
            <ac:picMk id="44" creationId="{47294D67-723A-B0CD-4C94-B0713F7B85F5}"/>
          </ac:picMkLst>
        </pc:picChg>
        <pc:picChg chg="add del mod">
          <ac:chgData name="Kate Igbinigie (2334466)" userId="6e1941ff-1391-456d-bba3-3df1fbb110dc" providerId="ADAL" clId="{F980FBFA-72BB-4FE6-A5AE-E544866AB0BB}" dt="2025-11-16T17:21:55.422" v="954"/>
          <ac:picMkLst>
            <pc:docMk/>
            <pc:sldMk cId="1777681498" sldId="272"/>
            <ac:picMk id="45" creationId="{29971745-6A96-747B-1724-CCE94A8C3FE6}"/>
          </ac:picMkLst>
        </pc:picChg>
        <pc:picChg chg="add del mod ord">
          <ac:chgData name="Kate Igbinigie (2334466)" userId="6e1941ff-1391-456d-bba3-3df1fbb110dc" providerId="ADAL" clId="{F980FBFA-72BB-4FE6-A5AE-E544866AB0BB}" dt="2025-11-16T17:23:08.993" v="955"/>
          <ac:picMkLst>
            <pc:docMk/>
            <pc:sldMk cId="1777681498" sldId="272"/>
            <ac:picMk id="49" creationId="{573648BE-5DB0-3AA6-F237-AEDC0D903344}"/>
          </ac:picMkLst>
        </pc:picChg>
        <pc:picChg chg="add del mod">
          <ac:chgData name="Kate Igbinigie (2334466)" userId="6e1941ff-1391-456d-bba3-3df1fbb110dc" providerId="ADAL" clId="{F980FBFA-72BB-4FE6-A5AE-E544866AB0BB}" dt="2025-11-16T17:24:58.363" v="957"/>
          <ac:picMkLst>
            <pc:docMk/>
            <pc:sldMk cId="1777681498" sldId="272"/>
            <ac:picMk id="50" creationId="{A2318895-FF77-FD4B-3F6D-3DE3D1F84CC2}"/>
          </ac:picMkLst>
        </pc:picChg>
        <pc:picChg chg="add del mod ord">
          <ac:chgData name="Kate Igbinigie (2334466)" userId="6e1941ff-1391-456d-bba3-3df1fbb110dc" providerId="ADAL" clId="{F980FBFA-72BB-4FE6-A5AE-E544866AB0BB}" dt="2025-11-16T17:26:02.385" v="958"/>
          <ac:picMkLst>
            <pc:docMk/>
            <pc:sldMk cId="1777681498" sldId="272"/>
            <ac:picMk id="55" creationId="{8C42356A-A393-F707-5A0C-1508A430467E}"/>
          </ac:picMkLst>
        </pc:picChg>
        <pc:picChg chg="add mod">
          <ac:chgData name="Kate Igbinigie (2334466)" userId="6e1941ff-1391-456d-bba3-3df1fbb110dc" providerId="ADAL" clId="{F980FBFA-72BB-4FE6-A5AE-E544866AB0BB}" dt="2025-11-16T17:26:02.385" v="958"/>
          <ac:picMkLst>
            <pc:docMk/>
            <pc:sldMk cId="1777681498" sldId="272"/>
            <ac:picMk id="56" creationId="{A4D51A26-2377-BE1F-C3D4-4AD8BCAF6B6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B4327E-FD5A-412B-8291-0295F7B6AFF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5D7B763-8083-4963-B151-5B31CC2BB34A}">
      <dgm:prSet/>
      <dgm:spPr/>
      <dgm:t>
        <a:bodyPr/>
        <a:lstStyle/>
        <a:p>
          <a:r>
            <a:rPr lang="en-GB"/>
            <a:t>Introduction</a:t>
          </a:r>
          <a:endParaRPr lang="en-US"/>
        </a:p>
      </dgm:t>
    </dgm:pt>
    <dgm:pt modelId="{F78F8752-68FA-41A6-AE9C-666C37CCD6F2}" type="parTrans" cxnId="{3B6E1FF6-6DCA-4793-B486-BB2827BA1AA1}">
      <dgm:prSet/>
      <dgm:spPr/>
      <dgm:t>
        <a:bodyPr/>
        <a:lstStyle/>
        <a:p>
          <a:endParaRPr lang="en-US"/>
        </a:p>
      </dgm:t>
    </dgm:pt>
    <dgm:pt modelId="{F61799B4-B0E3-470D-81C2-AC939EC91E0B}" type="sibTrans" cxnId="{3B6E1FF6-6DCA-4793-B486-BB2827BA1AA1}">
      <dgm:prSet/>
      <dgm:spPr/>
      <dgm:t>
        <a:bodyPr/>
        <a:lstStyle/>
        <a:p>
          <a:endParaRPr lang="en-US"/>
        </a:p>
      </dgm:t>
    </dgm:pt>
    <dgm:pt modelId="{F54794B1-DE6F-4576-98D2-85428612AEF3}">
      <dgm:prSet/>
      <dgm:spPr/>
      <dgm:t>
        <a:bodyPr/>
        <a:lstStyle/>
        <a:p>
          <a:r>
            <a:rPr lang="en-GB"/>
            <a:t>What is type two diabetes</a:t>
          </a:r>
          <a:endParaRPr lang="en-US"/>
        </a:p>
      </dgm:t>
    </dgm:pt>
    <dgm:pt modelId="{30E1F141-7234-49A7-8BD7-07DC23458707}" type="parTrans" cxnId="{BDB78809-232D-4883-9BE5-963FBD48DBD8}">
      <dgm:prSet/>
      <dgm:spPr/>
      <dgm:t>
        <a:bodyPr/>
        <a:lstStyle/>
        <a:p>
          <a:endParaRPr lang="en-US"/>
        </a:p>
      </dgm:t>
    </dgm:pt>
    <dgm:pt modelId="{8E985ECA-60BF-4573-872F-3C7E19647BF0}" type="sibTrans" cxnId="{BDB78809-232D-4883-9BE5-963FBD48DBD8}">
      <dgm:prSet/>
      <dgm:spPr/>
      <dgm:t>
        <a:bodyPr/>
        <a:lstStyle/>
        <a:p>
          <a:endParaRPr lang="en-US"/>
        </a:p>
      </dgm:t>
    </dgm:pt>
    <dgm:pt modelId="{2B21D1E1-88A3-4A66-B864-8D01B1C50ED9}">
      <dgm:prSet/>
      <dgm:spPr/>
      <dgm:t>
        <a:bodyPr/>
        <a:lstStyle/>
        <a:p>
          <a:r>
            <a:rPr lang="en-GB"/>
            <a:t>Risk factor</a:t>
          </a:r>
          <a:endParaRPr lang="en-US"/>
        </a:p>
      </dgm:t>
    </dgm:pt>
    <dgm:pt modelId="{B3EBEDA7-601F-4D7D-8320-E5056D262664}" type="parTrans" cxnId="{37A6739E-F418-492B-A15C-D59E72B35D71}">
      <dgm:prSet/>
      <dgm:spPr/>
      <dgm:t>
        <a:bodyPr/>
        <a:lstStyle/>
        <a:p>
          <a:endParaRPr lang="en-US"/>
        </a:p>
      </dgm:t>
    </dgm:pt>
    <dgm:pt modelId="{08FBA53C-F9F4-4AAE-8EA5-BF75DB69E09C}" type="sibTrans" cxnId="{37A6739E-F418-492B-A15C-D59E72B35D71}">
      <dgm:prSet/>
      <dgm:spPr/>
      <dgm:t>
        <a:bodyPr/>
        <a:lstStyle/>
        <a:p>
          <a:endParaRPr lang="en-US"/>
        </a:p>
      </dgm:t>
    </dgm:pt>
    <dgm:pt modelId="{415EEE66-4DFD-4FB4-9110-58CEAEF81A8B}">
      <dgm:prSet/>
      <dgm:spPr/>
      <dgm:t>
        <a:bodyPr/>
        <a:lstStyle/>
        <a:p>
          <a:r>
            <a:rPr lang="en-GB" dirty="0"/>
            <a:t>Pancreas and insulin </a:t>
          </a:r>
          <a:endParaRPr lang="en-US" dirty="0"/>
        </a:p>
      </dgm:t>
    </dgm:pt>
    <dgm:pt modelId="{7D813F09-7FF6-4719-B6E1-9B39BEDEF9F1}" type="parTrans" cxnId="{B19F7ABF-459A-4B01-B39C-90DF0C93A8E4}">
      <dgm:prSet/>
      <dgm:spPr/>
      <dgm:t>
        <a:bodyPr/>
        <a:lstStyle/>
        <a:p>
          <a:endParaRPr lang="en-US"/>
        </a:p>
      </dgm:t>
    </dgm:pt>
    <dgm:pt modelId="{A1B09193-778C-4553-AC7E-23A02A82A541}" type="sibTrans" cxnId="{B19F7ABF-459A-4B01-B39C-90DF0C93A8E4}">
      <dgm:prSet/>
      <dgm:spPr/>
      <dgm:t>
        <a:bodyPr/>
        <a:lstStyle/>
        <a:p>
          <a:endParaRPr lang="en-US"/>
        </a:p>
      </dgm:t>
    </dgm:pt>
    <dgm:pt modelId="{0DA293C3-85D5-4AE2-BE1C-3580AD0A4D66}">
      <dgm:prSet/>
      <dgm:spPr/>
      <dgm:t>
        <a:bodyPr/>
        <a:lstStyle/>
        <a:p>
          <a:r>
            <a:rPr lang="en-US" dirty="0"/>
            <a:t>Case study</a:t>
          </a:r>
        </a:p>
      </dgm:t>
    </dgm:pt>
    <dgm:pt modelId="{A9FA39BE-D67C-4A54-9C5E-8B6B5EF1D9C4}" type="parTrans" cxnId="{BC0E74F1-1762-4DA4-94A3-440014007966}">
      <dgm:prSet/>
      <dgm:spPr/>
      <dgm:t>
        <a:bodyPr/>
        <a:lstStyle/>
        <a:p>
          <a:endParaRPr lang="en-US"/>
        </a:p>
      </dgm:t>
    </dgm:pt>
    <dgm:pt modelId="{54B06FA2-8302-4A7A-A390-1FD9BCDEB6C8}" type="sibTrans" cxnId="{BC0E74F1-1762-4DA4-94A3-440014007966}">
      <dgm:prSet/>
      <dgm:spPr/>
      <dgm:t>
        <a:bodyPr/>
        <a:lstStyle/>
        <a:p>
          <a:endParaRPr lang="en-US"/>
        </a:p>
      </dgm:t>
    </dgm:pt>
    <dgm:pt modelId="{A274E9B2-8542-442A-8487-E6FD20FA9252}">
      <dgm:prSet/>
      <dgm:spPr/>
      <dgm:t>
        <a:bodyPr/>
        <a:lstStyle/>
        <a:p>
          <a:r>
            <a:rPr lang="en-GB"/>
            <a:t>Diagnosis</a:t>
          </a:r>
          <a:endParaRPr lang="en-US"/>
        </a:p>
      </dgm:t>
    </dgm:pt>
    <dgm:pt modelId="{F68BFF94-B8D3-479F-BE08-30DC4E7C185E}" type="parTrans" cxnId="{7EB77530-6BEA-4989-A4A7-877632B25B78}">
      <dgm:prSet/>
      <dgm:spPr/>
      <dgm:t>
        <a:bodyPr/>
        <a:lstStyle/>
        <a:p>
          <a:endParaRPr lang="en-US"/>
        </a:p>
      </dgm:t>
    </dgm:pt>
    <dgm:pt modelId="{A7F5AAC5-5779-4C42-9CBD-72C078A2DA69}" type="sibTrans" cxnId="{7EB77530-6BEA-4989-A4A7-877632B25B78}">
      <dgm:prSet/>
      <dgm:spPr/>
      <dgm:t>
        <a:bodyPr/>
        <a:lstStyle/>
        <a:p>
          <a:endParaRPr lang="en-US"/>
        </a:p>
      </dgm:t>
    </dgm:pt>
    <dgm:pt modelId="{24523C18-0B17-42E1-A006-A60B773D663A}">
      <dgm:prSet/>
      <dgm:spPr/>
      <dgm:t>
        <a:bodyPr/>
        <a:lstStyle/>
        <a:p>
          <a:r>
            <a:rPr lang="en-GB"/>
            <a:t>Prevention </a:t>
          </a:r>
          <a:endParaRPr lang="en-US"/>
        </a:p>
      </dgm:t>
    </dgm:pt>
    <dgm:pt modelId="{0A7A144E-9739-4E4E-B223-C9A0A91AAD89}" type="parTrans" cxnId="{A67FFCDF-E29E-4EC2-9CFF-3845F2E40F5A}">
      <dgm:prSet/>
      <dgm:spPr/>
      <dgm:t>
        <a:bodyPr/>
        <a:lstStyle/>
        <a:p>
          <a:endParaRPr lang="en-US"/>
        </a:p>
      </dgm:t>
    </dgm:pt>
    <dgm:pt modelId="{0C7840D0-F6BE-4BF0-AD00-2262C2877A07}" type="sibTrans" cxnId="{A67FFCDF-E29E-4EC2-9CFF-3845F2E40F5A}">
      <dgm:prSet/>
      <dgm:spPr/>
      <dgm:t>
        <a:bodyPr/>
        <a:lstStyle/>
        <a:p>
          <a:endParaRPr lang="en-US"/>
        </a:p>
      </dgm:t>
    </dgm:pt>
    <dgm:pt modelId="{D0556CE0-6226-4321-9526-7CF23B061AE4}">
      <dgm:prSet/>
      <dgm:spPr/>
      <dgm:t>
        <a:bodyPr/>
        <a:lstStyle/>
        <a:p>
          <a:r>
            <a:rPr lang="en-GB"/>
            <a:t>Summary</a:t>
          </a:r>
          <a:endParaRPr lang="en-US"/>
        </a:p>
      </dgm:t>
    </dgm:pt>
    <dgm:pt modelId="{E8916818-67E2-426C-89F0-AA568260D4F0}" type="parTrans" cxnId="{29C4EF08-5173-46D3-AC5D-CC67173923ED}">
      <dgm:prSet/>
      <dgm:spPr/>
      <dgm:t>
        <a:bodyPr/>
        <a:lstStyle/>
        <a:p>
          <a:endParaRPr lang="en-US"/>
        </a:p>
      </dgm:t>
    </dgm:pt>
    <dgm:pt modelId="{8E1E9D64-E077-432F-A956-04296CF4CB4B}" type="sibTrans" cxnId="{29C4EF08-5173-46D3-AC5D-CC67173923ED}">
      <dgm:prSet/>
      <dgm:spPr/>
      <dgm:t>
        <a:bodyPr/>
        <a:lstStyle/>
        <a:p>
          <a:endParaRPr lang="en-US"/>
        </a:p>
      </dgm:t>
    </dgm:pt>
    <dgm:pt modelId="{BA8DA549-A6EC-4C47-B427-E3B481769C01}">
      <dgm:prSet/>
      <dgm:spPr/>
      <dgm:t>
        <a:bodyPr/>
        <a:lstStyle/>
        <a:p>
          <a:r>
            <a:rPr lang="en-GB"/>
            <a:t>reference</a:t>
          </a:r>
          <a:endParaRPr lang="en-US"/>
        </a:p>
      </dgm:t>
    </dgm:pt>
    <dgm:pt modelId="{487AA626-B532-48E9-812F-5774AFB94396}" type="parTrans" cxnId="{2BACC3F7-F8E3-4BD6-9305-AE47FB197249}">
      <dgm:prSet/>
      <dgm:spPr/>
      <dgm:t>
        <a:bodyPr/>
        <a:lstStyle/>
        <a:p>
          <a:endParaRPr lang="en-US"/>
        </a:p>
      </dgm:t>
    </dgm:pt>
    <dgm:pt modelId="{4622617E-02AF-4CEE-8FB1-E0F3167F809B}" type="sibTrans" cxnId="{2BACC3F7-F8E3-4BD6-9305-AE47FB197249}">
      <dgm:prSet/>
      <dgm:spPr/>
      <dgm:t>
        <a:bodyPr/>
        <a:lstStyle/>
        <a:p>
          <a:endParaRPr lang="en-US"/>
        </a:p>
      </dgm:t>
    </dgm:pt>
    <dgm:pt modelId="{707A51DE-171A-4C8D-BC92-3708845D03C6}" type="pres">
      <dgm:prSet presAssocID="{ADB4327E-FD5A-412B-8291-0295F7B6AFF4}" presName="diagram" presStyleCnt="0">
        <dgm:presLayoutVars>
          <dgm:dir/>
          <dgm:resizeHandles val="exact"/>
        </dgm:presLayoutVars>
      </dgm:prSet>
      <dgm:spPr/>
    </dgm:pt>
    <dgm:pt modelId="{D4E76F4A-9AA1-45D0-88BC-3B9F382E38C3}" type="pres">
      <dgm:prSet presAssocID="{35D7B763-8083-4963-B151-5B31CC2BB34A}" presName="node" presStyleLbl="node1" presStyleIdx="0" presStyleCnt="9">
        <dgm:presLayoutVars>
          <dgm:bulletEnabled val="1"/>
        </dgm:presLayoutVars>
      </dgm:prSet>
      <dgm:spPr/>
    </dgm:pt>
    <dgm:pt modelId="{8208B007-A022-45F4-BE7B-E4EFBD6E7A07}" type="pres">
      <dgm:prSet presAssocID="{F61799B4-B0E3-470D-81C2-AC939EC91E0B}" presName="sibTrans" presStyleCnt="0"/>
      <dgm:spPr/>
    </dgm:pt>
    <dgm:pt modelId="{F5CBDF4C-709E-42BF-8E44-2E60EC8F6DFA}" type="pres">
      <dgm:prSet presAssocID="{F54794B1-DE6F-4576-98D2-85428612AEF3}" presName="node" presStyleLbl="node1" presStyleIdx="1" presStyleCnt="9">
        <dgm:presLayoutVars>
          <dgm:bulletEnabled val="1"/>
        </dgm:presLayoutVars>
      </dgm:prSet>
      <dgm:spPr/>
    </dgm:pt>
    <dgm:pt modelId="{1D9D7FF3-0907-407A-8378-F62F2A81FDD4}" type="pres">
      <dgm:prSet presAssocID="{8E985ECA-60BF-4573-872F-3C7E19647BF0}" presName="sibTrans" presStyleCnt="0"/>
      <dgm:spPr/>
    </dgm:pt>
    <dgm:pt modelId="{65A76569-229E-4203-BF1B-8700F71F7D5C}" type="pres">
      <dgm:prSet presAssocID="{2B21D1E1-88A3-4A66-B864-8D01B1C50ED9}" presName="node" presStyleLbl="node1" presStyleIdx="2" presStyleCnt="9">
        <dgm:presLayoutVars>
          <dgm:bulletEnabled val="1"/>
        </dgm:presLayoutVars>
      </dgm:prSet>
      <dgm:spPr/>
    </dgm:pt>
    <dgm:pt modelId="{9AEFF8BA-21C5-445D-B1A3-885D5A8B3F6C}" type="pres">
      <dgm:prSet presAssocID="{08FBA53C-F9F4-4AAE-8EA5-BF75DB69E09C}" presName="sibTrans" presStyleCnt="0"/>
      <dgm:spPr/>
    </dgm:pt>
    <dgm:pt modelId="{41DDE5E3-ED16-46A2-8FF4-417473BCBA8C}" type="pres">
      <dgm:prSet presAssocID="{415EEE66-4DFD-4FB4-9110-58CEAEF81A8B}" presName="node" presStyleLbl="node1" presStyleIdx="3" presStyleCnt="9">
        <dgm:presLayoutVars>
          <dgm:bulletEnabled val="1"/>
        </dgm:presLayoutVars>
      </dgm:prSet>
      <dgm:spPr/>
    </dgm:pt>
    <dgm:pt modelId="{BF95B795-12A3-424A-91BF-CAAEE31FC70C}" type="pres">
      <dgm:prSet presAssocID="{A1B09193-778C-4553-AC7E-23A02A82A541}" presName="sibTrans" presStyleCnt="0"/>
      <dgm:spPr/>
    </dgm:pt>
    <dgm:pt modelId="{1DE51DE6-3A61-4418-99F5-F8A8AD2FB38B}" type="pres">
      <dgm:prSet presAssocID="{0DA293C3-85D5-4AE2-BE1C-3580AD0A4D66}" presName="node" presStyleLbl="node1" presStyleIdx="4" presStyleCnt="9" custLinFactNeighborX="1940" custLinFactNeighborY="-9468">
        <dgm:presLayoutVars>
          <dgm:bulletEnabled val="1"/>
        </dgm:presLayoutVars>
      </dgm:prSet>
      <dgm:spPr/>
    </dgm:pt>
    <dgm:pt modelId="{3AF9C101-2108-442A-8F12-999457F15A68}" type="pres">
      <dgm:prSet presAssocID="{54B06FA2-8302-4A7A-A390-1FD9BCDEB6C8}" presName="sibTrans" presStyleCnt="0"/>
      <dgm:spPr/>
    </dgm:pt>
    <dgm:pt modelId="{0518A684-85A8-4C51-90C4-E56C3B71FA3A}" type="pres">
      <dgm:prSet presAssocID="{A274E9B2-8542-442A-8487-E6FD20FA9252}" presName="node" presStyleLbl="node1" presStyleIdx="5" presStyleCnt="9">
        <dgm:presLayoutVars>
          <dgm:bulletEnabled val="1"/>
        </dgm:presLayoutVars>
      </dgm:prSet>
      <dgm:spPr/>
    </dgm:pt>
    <dgm:pt modelId="{F8F55885-4FB9-45C4-A692-47B0B5BB5DEB}" type="pres">
      <dgm:prSet presAssocID="{A7F5AAC5-5779-4C42-9CBD-72C078A2DA69}" presName="sibTrans" presStyleCnt="0"/>
      <dgm:spPr/>
    </dgm:pt>
    <dgm:pt modelId="{1FCC2260-13E8-4846-BC09-AAB23CA85002}" type="pres">
      <dgm:prSet presAssocID="{24523C18-0B17-42E1-A006-A60B773D663A}" presName="node" presStyleLbl="node1" presStyleIdx="6" presStyleCnt="9">
        <dgm:presLayoutVars>
          <dgm:bulletEnabled val="1"/>
        </dgm:presLayoutVars>
      </dgm:prSet>
      <dgm:spPr/>
    </dgm:pt>
    <dgm:pt modelId="{9549029A-A423-4BD7-ABE6-F4B3E655068F}" type="pres">
      <dgm:prSet presAssocID="{0C7840D0-F6BE-4BF0-AD00-2262C2877A07}" presName="sibTrans" presStyleCnt="0"/>
      <dgm:spPr/>
    </dgm:pt>
    <dgm:pt modelId="{F148466C-DCED-42DB-8C37-8444551D2711}" type="pres">
      <dgm:prSet presAssocID="{D0556CE0-6226-4321-9526-7CF23B061AE4}" presName="node" presStyleLbl="node1" presStyleIdx="7" presStyleCnt="9">
        <dgm:presLayoutVars>
          <dgm:bulletEnabled val="1"/>
        </dgm:presLayoutVars>
      </dgm:prSet>
      <dgm:spPr/>
    </dgm:pt>
    <dgm:pt modelId="{3F416FF2-585D-4D1D-9801-0E047292443B}" type="pres">
      <dgm:prSet presAssocID="{8E1E9D64-E077-432F-A956-04296CF4CB4B}" presName="sibTrans" presStyleCnt="0"/>
      <dgm:spPr/>
    </dgm:pt>
    <dgm:pt modelId="{FDA71523-CDEB-4946-9C29-548CB83DE644}" type="pres">
      <dgm:prSet presAssocID="{BA8DA549-A6EC-4C47-B427-E3B481769C01}" presName="node" presStyleLbl="node1" presStyleIdx="8" presStyleCnt="9">
        <dgm:presLayoutVars>
          <dgm:bulletEnabled val="1"/>
        </dgm:presLayoutVars>
      </dgm:prSet>
      <dgm:spPr/>
    </dgm:pt>
  </dgm:ptLst>
  <dgm:cxnLst>
    <dgm:cxn modelId="{29C4EF08-5173-46D3-AC5D-CC67173923ED}" srcId="{ADB4327E-FD5A-412B-8291-0295F7B6AFF4}" destId="{D0556CE0-6226-4321-9526-7CF23B061AE4}" srcOrd="7" destOrd="0" parTransId="{E8916818-67E2-426C-89F0-AA568260D4F0}" sibTransId="{8E1E9D64-E077-432F-A956-04296CF4CB4B}"/>
    <dgm:cxn modelId="{FC886909-D007-42DA-B4C4-CA790C6E7D7A}" type="presOf" srcId="{D0556CE0-6226-4321-9526-7CF23B061AE4}" destId="{F148466C-DCED-42DB-8C37-8444551D2711}" srcOrd="0" destOrd="0" presId="urn:microsoft.com/office/officeart/2005/8/layout/default"/>
    <dgm:cxn modelId="{BDB78809-232D-4883-9BE5-963FBD48DBD8}" srcId="{ADB4327E-FD5A-412B-8291-0295F7B6AFF4}" destId="{F54794B1-DE6F-4576-98D2-85428612AEF3}" srcOrd="1" destOrd="0" parTransId="{30E1F141-7234-49A7-8BD7-07DC23458707}" sibTransId="{8E985ECA-60BF-4573-872F-3C7E19647BF0}"/>
    <dgm:cxn modelId="{C634202B-DB93-412F-8EB8-AA446FE6EFEB}" type="presOf" srcId="{415EEE66-4DFD-4FB4-9110-58CEAEF81A8B}" destId="{41DDE5E3-ED16-46A2-8FF4-417473BCBA8C}" srcOrd="0" destOrd="0" presId="urn:microsoft.com/office/officeart/2005/8/layout/default"/>
    <dgm:cxn modelId="{7EB77530-6BEA-4989-A4A7-877632B25B78}" srcId="{ADB4327E-FD5A-412B-8291-0295F7B6AFF4}" destId="{A274E9B2-8542-442A-8487-E6FD20FA9252}" srcOrd="5" destOrd="0" parTransId="{F68BFF94-B8D3-479F-BE08-30DC4E7C185E}" sibTransId="{A7F5AAC5-5779-4C42-9CBD-72C078A2DA69}"/>
    <dgm:cxn modelId="{B1553E6B-0A57-42F9-8EEB-16E87BE4B904}" type="presOf" srcId="{BA8DA549-A6EC-4C47-B427-E3B481769C01}" destId="{FDA71523-CDEB-4946-9C29-548CB83DE644}" srcOrd="0" destOrd="0" presId="urn:microsoft.com/office/officeart/2005/8/layout/default"/>
    <dgm:cxn modelId="{597EF552-3D72-4D40-A0FE-D781FC657D4F}" type="presOf" srcId="{ADB4327E-FD5A-412B-8291-0295F7B6AFF4}" destId="{707A51DE-171A-4C8D-BC92-3708845D03C6}" srcOrd="0" destOrd="0" presId="urn:microsoft.com/office/officeart/2005/8/layout/default"/>
    <dgm:cxn modelId="{A1403379-A87C-48DF-A7BD-381CB77988BD}" type="presOf" srcId="{F54794B1-DE6F-4576-98D2-85428612AEF3}" destId="{F5CBDF4C-709E-42BF-8E44-2E60EC8F6DFA}" srcOrd="0" destOrd="0" presId="urn:microsoft.com/office/officeart/2005/8/layout/default"/>
    <dgm:cxn modelId="{D1BA977C-10C8-4F8D-802D-D1A40DC3E8A1}" type="presOf" srcId="{A274E9B2-8542-442A-8487-E6FD20FA9252}" destId="{0518A684-85A8-4C51-90C4-E56C3B71FA3A}" srcOrd="0" destOrd="0" presId="urn:microsoft.com/office/officeart/2005/8/layout/default"/>
    <dgm:cxn modelId="{FF07CA97-2E04-4327-B73A-02DA5A9BA3DD}" type="presOf" srcId="{2B21D1E1-88A3-4A66-B864-8D01B1C50ED9}" destId="{65A76569-229E-4203-BF1B-8700F71F7D5C}" srcOrd="0" destOrd="0" presId="urn:microsoft.com/office/officeart/2005/8/layout/default"/>
    <dgm:cxn modelId="{37A6739E-F418-492B-A15C-D59E72B35D71}" srcId="{ADB4327E-FD5A-412B-8291-0295F7B6AFF4}" destId="{2B21D1E1-88A3-4A66-B864-8D01B1C50ED9}" srcOrd="2" destOrd="0" parTransId="{B3EBEDA7-601F-4D7D-8320-E5056D262664}" sibTransId="{08FBA53C-F9F4-4AAE-8EA5-BF75DB69E09C}"/>
    <dgm:cxn modelId="{C2BD4AA9-D860-45C4-BD04-0759A97FF9DE}" type="presOf" srcId="{0DA293C3-85D5-4AE2-BE1C-3580AD0A4D66}" destId="{1DE51DE6-3A61-4418-99F5-F8A8AD2FB38B}" srcOrd="0" destOrd="0" presId="urn:microsoft.com/office/officeart/2005/8/layout/default"/>
    <dgm:cxn modelId="{B19F7ABF-459A-4B01-B39C-90DF0C93A8E4}" srcId="{ADB4327E-FD5A-412B-8291-0295F7B6AFF4}" destId="{415EEE66-4DFD-4FB4-9110-58CEAEF81A8B}" srcOrd="3" destOrd="0" parTransId="{7D813F09-7FF6-4719-B6E1-9B39BEDEF9F1}" sibTransId="{A1B09193-778C-4553-AC7E-23A02A82A541}"/>
    <dgm:cxn modelId="{A67FFCDF-E29E-4EC2-9CFF-3845F2E40F5A}" srcId="{ADB4327E-FD5A-412B-8291-0295F7B6AFF4}" destId="{24523C18-0B17-42E1-A006-A60B773D663A}" srcOrd="6" destOrd="0" parTransId="{0A7A144E-9739-4E4E-B223-C9A0A91AAD89}" sibTransId="{0C7840D0-F6BE-4BF0-AD00-2262C2877A07}"/>
    <dgm:cxn modelId="{5E62A9E6-EBAF-4502-88AF-5E90191B46CA}" type="presOf" srcId="{24523C18-0B17-42E1-A006-A60B773D663A}" destId="{1FCC2260-13E8-4846-BC09-AAB23CA85002}" srcOrd="0" destOrd="0" presId="urn:microsoft.com/office/officeart/2005/8/layout/default"/>
    <dgm:cxn modelId="{F1358AEF-D2E1-4617-BF51-DAD8629B597C}" type="presOf" srcId="{35D7B763-8083-4963-B151-5B31CC2BB34A}" destId="{D4E76F4A-9AA1-45D0-88BC-3B9F382E38C3}" srcOrd="0" destOrd="0" presId="urn:microsoft.com/office/officeart/2005/8/layout/default"/>
    <dgm:cxn modelId="{BC0E74F1-1762-4DA4-94A3-440014007966}" srcId="{ADB4327E-FD5A-412B-8291-0295F7B6AFF4}" destId="{0DA293C3-85D5-4AE2-BE1C-3580AD0A4D66}" srcOrd="4" destOrd="0" parTransId="{A9FA39BE-D67C-4A54-9C5E-8B6B5EF1D9C4}" sibTransId="{54B06FA2-8302-4A7A-A390-1FD9BCDEB6C8}"/>
    <dgm:cxn modelId="{3B6E1FF6-6DCA-4793-B486-BB2827BA1AA1}" srcId="{ADB4327E-FD5A-412B-8291-0295F7B6AFF4}" destId="{35D7B763-8083-4963-B151-5B31CC2BB34A}" srcOrd="0" destOrd="0" parTransId="{F78F8752-68FA-41A6-AE9C-666C37CCD6F2}" sibTransId="{F61799B4-B0E3-470D-81C2-AC939EC91E0B}"/>
    <dgm:cxn modelId="{2BACC3F7-F8E3-4BD6-9305-AE47FB197249}" srcId="{ADB4327E-FD5A-412B-8291-0295F7B6AFF4}" destId="{BA8DA549-A6EC-4C47-B427-E3B481769C01}" srcOrd="8" destOrd="0" parTransId="{487AA626-B532-48E9-812F-5774AFB94396}" sibTransId="{4622617E-02AF-4CEE-8FB1-E0F3167F809B}"/>
    <dgm:cxn modelId="{0BC58664-8D6E-4AEF-92DC-92F8F56E23CE}" type="presParOf" srcId="{707A51DE-171A-4C8D-BC92-3708845D03C6}" destId="{D4E76F4A-9AA1-45D0-88BC-3B9F382E38C3}" srcOrd="0" destOrd="0" presId="urn:microsoft.com/office/officeart/2005/8/layout/default"/>
    <dgm:cxn modelId="{54F75DA7-4336-4C4D-8134-98B72E8CC083}" type="presParOf" srcId="{707A51DE-171A-4C8D-BC92-3708845D03C6}" destId="{8208B007-A022-45F4-BE7B-E4EFBD6E7A07}" srcOrd="1" destOrd="0" presId="urn:microsoft.com/office/officeart/2005/8/layout/default"/>
    <dgm:cxn modelId="{12D18BFB-FBFF-4981-A65A-571D321DF5A2}" type="presParOf" srcId="{707A51DE-171A-4C8D-BC92-3708845D03C6}" destId="{F5CBDF4C-709E-42BF-8E44-2E60EC8F6DFA}" srcOrd="2" destOrd="0" presId="urn:microsoft.com/office/officeart/2005/8/layout/default"/>
    <dgm:cxn modelId="{62BA436B-5E83-4B9A-A5BF-0C14AD0B1D58}" type="presParOf" srcId="{707A51DE-171A-4C8D-BC92-3708845D03C6}" destId="{1D9D7FF3-0907-407A-8378-F62F2A81FDD4}" srcOrd="3" destOrd="0" presId="urn:microsoft.com/office/officeart/2005/8/layout/default"/>
    <dgm:cxn modelId="{38E6E5EA-2560-4F31-8688-C0054F527A17}" type="presParOf" srcId="{707A51DE-171A-4C8D-BC92-3708845D03C6}" destId="{65A76569-229E-4203-BF1B-8700F71F7D5C}" srcOrd="4" destOrd="0" presId="urn:microsoft.com/office/officeart/2005/8/layout/default"/>
    <dgm:cxn modelId="{2C607E8C-F68F-4073-B29E-AAF64D3AE8F6}" type="presParOf" srcId="{707A51DE-171A-4C8D-BC92-3708845D03C6}" destId="{9AEFF8BA-21C5-445D-B1A3-885D5A8B3F6C}" srcOrd="5" destOrd="0" presId="urn:microsoft.com/office/officeart/2005/8/layout/default"/>
    <dgm:cxn modelId="{31B549CD-8E29-48D5-A79B-E229EB35DA51}" type="presParOf" srcId="{707A51DE-171A-4C8D-BC92-3708845D03C6}" destId="{41DDE5E3-ED16-46A2-8FF4-417473BCBA8C}" srcOrd="6" destOrd="0" presId="urn:microsoft.com/office/officeart/2005/8/layout/default"/>
    <dgm:cxn modelId="{66521D56-128A-41B6-B172-58950772E362}" type="presParOf" srcId="{707A51DE-171A-4C8D-BC92-3708845D03C6}" destId="{BF95B795-12A3-424A-91BF-CAAEE31FC70C}" srcOrd="7" destOrd="0" presId="urn:microsoft.com/office/officeart/2005/8/layout/default"/>
    <dgm:cxn modelId="{94CE33C6-EB18-4833-8E8B-77BAEC6A4FFE}" type="presParOf" srcId="{707A51DE-171A-4C8D-BC92-3708845D03C6}" destId="{1DE51DE6-3A61-4418-99F5-F8A8AD2FB38B}" srcOrd="8" destOrd="0" presId="urn:microsoft.com/office/officeart/2005/8/layout/default"/>
    <dgm:cxn modelId="{A837200B-33C7-42D2-9C83-EC12E40852D5}" type="presParOf" srcId="{707A51DE-171A-4C8D-BC92-3708845D03C6}" destId="{3AF9C101-2108-442A-8F12-999457F15A68}" srcOrd="9" destOrd="0" presId="urn:microsoft.com/office/officeart/2005/8/layout/default"/>
    <dgm:cxn modelId="{5B23198E-FEF7-4350-85D2-1F2FF76863AA}" type="presParOf" srcId="{707A51DE-171A-4C8D-BC92-3708845D03C6}" destId="{0518A684-85A8-4C51-90C4-E56C3B71FA3A}" srcOrd="10" destOrd="0" presId="urn:microsoft.com/office/officeart/2005/8/layout/default"/>
    <dgm:cxn modelId="{710EA6F4-6C27-48CD-968C-880A78F4FB1F}" type="presParOf" srcId="{707A51DE-171A-4C8D-BC92-3708845D03C6}" destId="{F8F55885-4FB9-45C4-A692-47B0B5BB5DEB}" srcOrd="11" destOrd="0" presId="urn:microsoft.com/office/officeart/2005/8/layout/default"/>
    <dgm:cxn modelId="{FB644CEC-92A5-4D12-AEA2-079E31DC7936}" type="presParOf" srcId="{707A51DE-171A-4C8D-BC92-3708845D03C6}" destId="{1FCC2260-13E8-4846-BC09-AAB23CA85002}" srcOrd="12" destOrd="0" presId="urn:microsoft.com/office/officeart/2005/8/layout/default"/>
    <dgm:cxn modelId="{EA58C811-DB98-4722-B0AD-8DA97C9329F5}" type="presParOf" srcId="{707A51DE-171A-4C8D-BC92-3708845D03C6}" destId="{9549029A-A423-4BD7-ABE6-F4B3E655068F}" srcOrd="13" destOrd="0" presId="urn:microsoft.com/office/officeart/2005/8/layout/default"/>
    <dgm:cxn modelId="{EC98A669-EFBE-440C-9F03-DC9A69C1DF95}" type="presParOf" srcId="{707A51DE-171A-4C8D-BC92-3708845D03C6}" destId="{F148466C-DCED-42DB-8C37-8444551D2711}" srcOrd="14" destOrd="0" presId="urn:microsoft.com/office/officeart/2005/8/layout/default"/>
    <dgm:cxn modelId="{3DD0B51A-0C78-46C2-968D-D58A393C2E06}" type="presParOf" srcId="{707A51DE-171A-4C8D-BC92-3708845D03C6}" destId="{3F416FF2-585D-4D1D-9801-0E047292443B}" srcOrd="15" destOrd="0" presId="urn:microsoft.com/office/officeart/2005/8/layout/default"/>
    <dgm:cxn modelId="{A7AE7B4D-8E49-4113-9B17-ABFB4DD070FE}" type="presParOf" srcId="{707A51DE-171A-4C8D-BC92-3708845D03C6}" destId="{FDA71523-CDEB-4946-9C29-548CB83DE644}"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76F4A-9AA1-45D0-88BC-3B9F382E38C3}">
      <dsp:nvSpPr>
        <dsp:cNvPr id="0" name=""/>
        <dsp:cNvSpPr/>
      </dsp:nvSpPr>
      <dsp:spPr>
        <a:xfrm>
          <a:off x="961120" y="2079"/>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Introduction</a:t>
          </a:r>
          <a:endParaRPr lang="en-US" sz="2600" kern="1200"/>
        </a:p>
      </dsp:txBody>
      <dsp:txXfrm>
        <a:off x="961120" y="2079"/>
        <a:ext cx="2094322" cy="1256593"/>
      </dsp:txXfrm>
    </dsp:sp>
    <dsp:sp modelId="{F5CBDF4C-709E-42BF-8E44-2E60EC8F6DFA}">
      <dsp:nvSpPr>
        <dsp:cNvPr id="0" name=""/>
        <dsp:cNvSpPr/>
      </dsp:nvSpPr>
      <dsp:spPr>
        <a:xfrm>
          <a:off x="3264875" y="2079"/>
          <a:ext cx="2094322" cy="12565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What is type two diabetes</a:t>
          </a:r>
          <a:endParaRPr lang="en-US" sz="2600" kern="1200"/>
        </a:p>
      </dsp:txBody>
      <dsp:txXfrm>
        <a:off x="3264875" y="2079"/>
        <a:ext cx="2094322" cy="1256593"/>
      </dsp:txXfrm>
    </dsp:sp>
    <dsp:sp modelId="{65A76569-229E-4203-BF1B-8700F71F7D5C}">
      <dsp:nvSpPr>
        <dsp:cNvPr id="0" name=""/>
        <dsp:cNvSpPr/>
      </dsp:nvSpPr>
      <dsp:spPr>
        <a:xfrm>
          <a:off x="5568630" y="2079"/>
          <a:ext cx="2094322" cy="12565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Risk factor</a:t>
          </a:r>
          <a:endParaRPr lang="en-US" sz="2600" kern="1200"/>
        </a:p>
      </dsp:txBody>
      <dsp:txXfrm>
        <a:off x="5568630" y="2079"/>
        <a:ext cx="2094322" cy="1256593"/>
      </dsp:txXfrm>
    </dsp:sp>
    <dsp:sp modelId="{41DDE5E3-ED16-46A2-8FF4-417473BCBA8C}">
      <dsp:nvSpPr>
        <dsp:cNvPr id="0" name=""/>
        <dsp:cNvSpPr/>
      </dsp:nvSpPr>
      <dsp:spPr>
        <a:xfrm>
          <a:off x="7872385" y="2079"/>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Pancreas and insulin </a:t>
          </a:r>
          <a:endParaRPr lang="en-US" sz="2600" kern="1200" dirty="0"/>
        </a:p>
      </dsp:txBody>
      <dsp:txXfrm>
        <a:off x="7872385" y="2079"/>
        <a:ext cx="2094322" cy="1256593"/>
      </dsp:txXfrm>
    </dsp:sp>
    <dsp:sp modelId="{1DE51DE6-3A61-4418-99F5-F8A8AD2FB38B}">
      <dsp:nvSpPr>
        <dsp:cNvPr id="0" name=""/>
        <dsp:cNvSpPr/>
      </dsp:nvSpPr>
      <dsp:spPr>
        <a:xfrm>
          <a:off x="1001750" y="1349131"/>
          <a:ext cx="2094322" cy="12565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Case study</a:t>
          </a:r>
        </a:p>
      </dsp:txBody>
      <dsp:txXfrm>
        <a:off x="1001750" y="1349131"/>
        <a:ext cx="2094322" cy="1256593"/>
      </dsp:txXfrm>
    </dsp:sp>
    <dsp:sp modelId="{0518A684-85A8-4C51-90C4-E56C3B71FA3A}">
      <dsp:nvSpPr>
        <dsp:cNvPr id="0" name=""/>
        <dsp:cNvSpPr/>
      </dsp:nvSpPr>
      <dsp:spPr>
        <a:xfrm>
          <a:off x="3264875" y="1468105"/>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Diagnosis</a:t>
          </a:r>
          <a:endParaRPr lang="en-US" sz="2600" kern="1200"/>
        </a:p>
      </dsp:txBody>
      <dsp:txXfrm>
        <a:off x="3264875" y="1468105"/>
        <a:ext cx="2094322" cy="1256593"/>
      </dsp:txXfrm>
    </dsp:sp>
    <dsp:sp modelId="{1FCC2260-13E8-4846-BC09-AAB23CA85002}">
      <dsp:nvSpPr>
        <dsp:cNvPr id="0" name=""/>
        <dsp:cNvSpPr/>
      </dsp:nvSpPr>
      <dsp:spPr>
        <a:xfrm>
          <a:off x="5568630" y="1468105"/>
          <a:ext cx="2094322" cy="12565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Prevention </a:t>
          </a:r>
          <a:endParaRPr lang="en-US" sz="2600" kern="1200"/>
        </a:p>
      </dsp:txBody>
      <dsp:txXfrm>
        <a:off x="5568630" y="1468105"/>
        <a:ext cx="2094322" cy="1256593"/>
      </dsp:txXfrm>
    </dsp:sp>
    <dsp:sp modelId="{F148466C-DCED-42DB-8C37-8444551D2711}">
      <dsp:nvSpPr>
        <dsp:cNvPr id="0" name=""/>
        <dsp:cNvSpPr/>
      </dsp:nvSpPr>
      <dsp:spPr>
        <a:xfrm>
          <a:off x="7872385" y="1468105"/>
          <a:ext cx="2094322" cy="12565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Summary</a:t>
          </a:r>
          <a:endParaRPr lang="en-US" sz="2600" kern="1200"/>
        </a:p>
      </dsp:txBody>
      <dsp:txXfrm>
        <a:off x="7872385" y="1468105"/>
        <a:ext cx="2094322" cy="1256593"/>
      </dsp:txXfrm>
    </dsp:sp>
    <dsp:sp modelId="{FDA71523-CDEB-4946-9C29-548CB83DE644}">
      <dsp:nvSpPr>
        <dsp:cNvPr id="0" name=""/>
        <dsp:cNvSpPr/>
      </dsp:nvSpPr>
      <dsp:spPr>
        <a:xfrm>
          <a:off x="4416753" y="2934131"/>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reference</a:t>
          </a:r>
          <a:endParaRPr lang="en-US" sz="2600" kern="1200"/>
        </a:p>
      </dsp:txBody>
      <dsp:txXfrm>
        <a:off x="4416753" y="2934131"/>
        <a:ext cx="2094322" cy="125659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62.13592" units="1/cm"/>
          <inkml:channelProperty channel="Y" name="resolution" value="62.06897" units="1/cm"/>
          <inkml:channelProperty channel="T" name="resolution" value="1" units="1/dev"/>
        </inkml:channelProperties>
      </inkml:inkSource>
      <inkml:timestamp xml:id="ts0" timeString="2025-11-13T16:13:41.863"/>
    </inkml:context>
    <inkml:brush xml:id="br0">
      <inkml:brushProperty name="width" value="0.05292" units="cm"/>
      <inkml:brushProperty name="height" value="0.05292" units="cm"/>
    </inkml:brush>
  </inkml:definitions>
  <inkml:trace contextRef="#ctx0" brushRef="#br0">14950 14531 0</inkml:trace>
  <inkml:trace contextRef="#ctx0" brushRef="#br0" timeOffset="-6518">21492 14321 0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107439-3999-4043-9EAB-261BF105A747}"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02D3A3-4F74-4D8E-BC60-52378FD0B64A}" type="slidenum">
              <a:rPr lang="en-GB" smtClean="0"/>
              <a:t>‹#›</a:t>
            </a:fld>
            <a:endParaRPr lang="en-GB"/>
          </a:p>
        </p:txBody>
      </p:sp>
    </p:spTree>
    <p:extLst>
      <p:ext uri="{BB962C8B-B14F-4D97-AF65-F5344CB8AC3E}">
        <p14:creationId xmlns:p14="http://schemas.microsoft.com/office/powerpoint/2010/main" val="4193146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02D3A3-4F74-4D8E-BC60-52378FD0B64A}" type="slidenum">
              <a:rPr lang="en-GB" smtClean="0"/>
              <a:t>2</a:t>
            </a:fld>
            <a:endParaRPr lang="en-GB"/>
          </a:p>
        </p:txBody>
      </p:sp>
    </p:spTree>
    <p:extLst>
      <p:ext uri="{BB962C8B-B14F-4D97-AF65-F5344CB8AC3E}">
        <p14:creationId xmlns:p14="http://schemas.microsoft.com/office/powerpoint/2010/main" val="2857140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B8629-6710-C84C-738F-AC3F255983B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1249DC0-FB8C-EA2C-7D0D-563EA289E3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5F06A1A-A389-E8AD-213C-CC286C6F2505}"/>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5" name="Footer Placeholder 4">
            <a:extLst>
              <a:ext uri="{FF2B5EF4-FFF2-40B4-BE49-F238E27FC236}">
                <a16:creationId xmlns:a16="http://schemas.microsoft.com/office/drawing/2014/main" id="{9247B5D9-BD93-FA7D-8F86-EF0EE4521C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A5778E-2145-E4CE-2A69-8FF483FCBA61}"/>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2206753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D68A-A5B1-BC1A-8A54-CCF3DE58D1C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7D6834-B867-44C2-3EEF-3626655F96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76DB7B-E854-BF0B-B689-2620FA41C91A}"/>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5" name="Footer Placeholder 4">
            <a:extLst>
              <a:ext uri="{FF2B5EF4-FFF2-40B4-BE49-F238E27FC236}">
                <a16:creationId xmlns:a16="http://schemas.microsoft.com/office/drawing/2014/main" id="{BE9E3B9F-5CEF-C74A-AF19-B158DFD72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19E33-58C1-E6EA-1BDE-13DDDD390B77}"/>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4252196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4D70-9C88-D70A-7941-7C3207AC181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165C7A8-B7A3-E656-EDFA-A40C21838B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275056-8542-2E9B-CE6A-CEA9103028E9}"/>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5" name="Footer Placeholder 4">
            <a:extLst>
              <a:ext uri="{FF2B5EF4-FFF2-40B4-BE49-F238E27FC236}">
                <a16:creationId xmlns:a16="http://schemas.microsoft.com/office/drawing/2014/main" id="{9905A043-113F-62E7-79E2-8AFE8B9B7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D3CC70-FFB5-EFEF-976A-F5E70EC17BBA}"/>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1462616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972CA-C275-A7CD-9C0B-24FDC2A6B08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F7E6499-02CC-8738-CADB-F0D7884A85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C05C3A7-D21E-2D9F-09DF-3AC2044675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8087240-5EA1-F6B1-C7F8-2556245E48B9}"/>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6" name="Footer Placeholder 5">
            <a:extLst>
              <a:ext uri="{FF2B5EF4-FFF2-40B4-BE49-F238E27FC236}">
                <a16:creationId xmlns:a16="http://schemas.microsoft.com/office/drawing/2014/main" id="{AE738739-2B01-867D-865E-91F02BF002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0BAD7-67F4-3FC5-5F95-046225A238F0}"/>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3176090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419B9-1FD9-E1E4-7F6F-AAEFDC64D07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CFE57D0-8AC8-B31A-FA8E-986C556C21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72086F-B53F-48BE-FEEA-A9FAF7EEF4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1CC1A89-4360-4FF2-C52E-6E7BACDD49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1E15DA-76A2-3206-52BB-D81E4FD1C5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A5C3EA3-1297-491C-F726-87E7E6E313FD}"/>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8" name="Footer Placeholder 7">
            <a:extLst>
              <a:ext uri="{FF2B5EF4-FFF2-40B4-BE49-F238E27FC236}">
                <a16:creationId xmlns:a16="http://schemas.microsoft.com/office/drawing/2014/main" id="{99A93ABC-1A77-4457-EDDF-6ADA7221B7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E85563-34A7-F19F-C71F-DC76B2DBA8CE}"/>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2469540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0F76C-547C-4AD1-9DB1-C7000AD8CDF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2686137-C425-1BEA-F825-703ABF5A9DE9}"/>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4" name="Footer Placeholder 3">
            <a:extLst>
              <a:ext uri="{FF2B5EF4-FFF2-40B4-BE49-F238E27FC236}">
                <a16:creationId xmlns:a16="http://schemas.microsoft.com/office/drawing/2014/main" id="{A9C946F5-2003-10C3-F993-528C1DBA63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19DC35-08AB-D761-7A81-5958F0736C25}"/>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23557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65D1C8-50B2-D295-6C32-0783812A893E}"/>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3" name="Footer Placeholder 2">
            <a:extLst>
              <a:ext uri="{FF2B5EF4-FFF2-40B4-BE49-F238E27FC236}">
                <a16:creationId xmlns:a16="http://schemas.microsoft.com/office/drawing/2014/main" id="{3FC274C4-B0FD-8580-2BF3-038091B5E3F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362ED8-BA70-62E1-030E-890F3A3BC4E4}"/>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2704303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8211-C4CE-B138-419C-92BF6A9217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D475BC-E75F-88B2-9466-BDD70E916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2413C3B-CA4D-3A11-8B83-E775E5D31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5CB863-7F31-934D-B87B-FD8ACB7A1DCD}"/>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6" name="Footer Placeholder 5">
            <a:extLst>
              <a:ext uri="{FF2B5EF4-FFF2-40B4-BE49-F238E27FC236}">
                <a16:creationId xmlns:a16="http://schemas.microsoft.com/office/drawing/2014/main" id="{075D0827-0F1B-0DF4-CB84-81D8CCD53E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016C78-3EE0-2C64-AAFB-52C89A1D2433}"/>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1211269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EA36-9AAE-A379-7EF2-D42B9C062F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C1B61D5-F89F-97F4-C623-C122839CF8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24F21C-8C46-6E43-1FED-CE43679CB1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9FED24-AB1C-5F51-EEF6-D827B6333951}"/>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6" name="Footer Placeholder 5">
            <a:extLst>
              <a:ext uri="{FF2B5EF4-FFF2-40B4-BE49-F238E27FC236}">
                <a16:creationId xmlns:a16="http://schemas.microsoft.com/office/drawing/2014/main" id="{55E89D5B-9FF5-F43E-BFC9-0FC1D7233B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3575E4-81E6-E0BD-082F-6BA68EF35F72}"/>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2110371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1D175-D0EB-AC37-5E85-47759F14F4E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AD6C8EC-B26D-DE04-7747-FF5F7E8DDD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768D7A-CF50-3514-C5A8-BF27D6D3618B}"/>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5" name="Footer Placeholder 4">
            <a:extLst>
              <a:ext uri="{FF2B5EF4-FFF2-40B4-BE49-F238E27FC236}">
                <a16:creationId xmlns:a16="http://schemas.microsoft.com/office/drawing/2014/main" id="{07AD5C50-0386-7298-F0E0-4C0E3FB74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7F6C8B-DBEA-6E1C-17FC-1389C3039F65}"/>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617329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4E707D-FDD0-7843-75CA-510A75171EB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9AE585F-B36B-4DA9-2953-AA1D10A993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6E749F-1D09-3666-951D-28D99F209799}"/>
              </a:ext>
            </a:extLst>
          </p:cNvPr>
          <p:cNvSpPr>
            <a:spLocks noGrp="1"/>
          </p:cNvSpPr>
          <p:nvPr>
            <p:ph type="dt" sz="half" idx="10"/>
          </p:nvPr>
        </p:nvSpPr>
        <p:spPr/>
        <p:txBody>
          <a:bodyPr/>
          <a:lstStyle/>
          <a:p>
            <a:fld id="{7312C017-2B33-4DC5-AD38-79B8D71A6D05}" type="datetimeFigureOut">
              <a:rPr lang="en-GB" smtClean="0"/>
              <a:t>14/11/2025</a:t>
            </a:fld>
            <a:endParaRPr lang="en-GB"/>
          </a:p>
        </p:txBody>
      </p:sp>
      <p:sp>
        <p:nvSpPr>
          <p:cNvPr id="5" name="Footer Placeholder 4">
            <a:extLst>
              <a:ext uri="{FF2B5EF4-FFF2-40B4-BE49-F238E27FC236}">
                <a16:creationId xmlns:a16="http://schemas.microsoft.com/office/drawing/2014/main" id="{F0A18758-F8BE-BB4D-37BA-2F45FF1D86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AA1D25-C8C9-23C8-4A7C-905F6BD6D0EF}"/>
              </a:ext>
            </a:extLst>
          </p:cNvPr>
          <p:cNvSpPr>
            <a:spLocks noGrp="1"/>
          </p:cNvSpPr>
          <p:nvPr>
            <p:ph type="sldNum" sz="quarter" idx="12"/>
          </p:nvPr>
        </p:nvSpPr>
        <p:spPr/>
        <p:txBody>
          <a:bodyPr/>
          <a:lstStyle/>
          <a:p>
            <a:fld id="{18FE6D13-CCC6-48DE-8185-A7413E4F1C79}" type="slidenum">
              <a:rPr lang="en-GB" smtClean="0"/>
              <a:t>‹#›</a:t>
            </a:fld>
            <a:endParaRPr lang="en-GB"/>
          </a:p>
        </p:txBody>
      </p:sp>
    </p:spTree>
    <p:extLst>
      <p:ext uri="{BB962C8B-B14F-4D97-AF65-F5344CB8AC3E}">
        <p14:creationId xmlns:p14="http://schemas.microsoft.com/office/powerpoint/2010/main" val="1609356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C2FA78-198B-771D-8D3F-27F9950F80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248EFB-A0ED-8D3B-0584-0979726CDA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B9EFA3F-F23A-267A-3B96-352E0F2F06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12C017-2B33-4DC5-AD38-79B8D71A6D05}" type="datetimeFigureOut">
              <a:rPr lang="en-GB" smtClean="0"/>
              <a:t>14/11/2025</a:t>
            </a:fld>
            <a:endParaRPr lang="en-GB"/>
          </a:p>
        </p:txBody>
      </p:sp>
      <p:sp>
        <p:nvSpPr>
          <p:cNvPr id="5" name="Footer Placeholder 4">
            <a:extLst>
              <a:ext uri="{FF2B5EF4-FFF2-40B4-BE49-F238E27FC236}">
                <a16:creationId xmlns:a16="http://schemas.microsoft.com/office/drawing/2014/main" id="{E964FDDA-57B3-1399-FBFC-DEDE1DDBC2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9AB093-479B-3270-04EF-8A9E29D6BE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FE6D13-CCC6-48DE-8185-A7413E4F1C79}" type="slidenum">
              <a:rPr lang="en-GB" smtClean="0"/>
              <a:t>‹#›</a:t>
            </a:fld>
            <a:endParaRPr lang="en-GB"/>
          </a:p>
        </p:txBody>
      </p:sp>
    </p:spTree>
    <p:extLst>
      <p:ext uri="{BB962C8B-B14F-4D97-AF65-F5344CB8AC3E}">
        <p14:creationId xmlns:p14="http://schemas.microsoft.com/office/powerpoint/2010/main" val="3133749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customXml" Target="../ink/ink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hyperlink" Target="https://www.africanjournalofdiabetesmedicine.com/" TargetMode="External"/><Relationship Id="rId3" Type="http://schemas.openxmlformats.org/officeDocument/2006/relationships/hyperlink" Target="https://diabetesatlas.org/" TargetMode="External"/><Relationship Id="rId7" Type="http://schemas.openxmlformats.org/officeDocument/2006/relationships/hyperlink" Target="https://www.gov.uk/government/publications/health-matters-preventing-type-2-diabetes" TargetMode="External"/><Relationship Id="rId2" Type="http://schemas.openxmlformats.org/officeDocument/2006/relationships/hyperlink" Target="https://www.who.int/news-room/fact-sheets/detail/diabetes" TargetMode="External"/><Relationship Id="rId1" Type="http://schemas.openxmlformats.org/officeDocument/2006/relationships/slideLayout" Target="../slideLayouts/slideLayout2.xml"/><Relationship Id="rId6" Type="http://schemas.openxmlformats.org/officeDocument/2006/relationships/hyperlink" Target="https://www.nice.org.uk/guidance/ng28" TargetMode="External"/><Relationship Id="rId5" Type="http://schemas.openxmlformats.org/officeDocument/2006/relationships/hyperlink" Target="https://www.diabetes.org.uk/" TargetMode="External"/><Relationship Id="rId10" Type="http://schemas.openxmlformats.org/officeDocument/2006/relationships/hyperlink" Target="https://www.nhlbi.nih.gov/resources/what-diabetes-fact-sheet?afd_azwaf_tok=eyJraWQiOiJFNEEyOEJCQ0VDQTJCMUNEREEzRkU5MUJGNEIyMjJGNUNEMzcwNjZEQTgyQzczNjU0OUQxNjc1Q0Y5QjBDQUE0IiwiYWxnIjoiUlMyNTYifQ.eyJhdWQiOiJ3d3cubmhsYmkubmloLmdvdiIsImV4cCI6MTc2MzExOTMyNSwiaWF0IjoxNzYzMTE5MzE1LCJpc3MiOiJ0aWVyMS03NGM5OWI2ODQ3LWg0ZmZ2Iiwic3ViIjoiMTk1LjIyNC4xOTkuMTY0IiwiZGF0YSI6eyJ0eXBlIjoiaXNzdWVkIiwicmVmIjoiMjAyNTExMTRUMTEyMTU1Wi0xNzRjOTliNjg0N2g0ZmZ2aEMxTE9Oczk5ODAwMDAwMDBuN2cwMDAwMDAwMDFiYWsiLCJiIjoiOVdyVFl3cFZ4YzZCSUNNTUVQVWFfdHlCdEJ5TzFiUXdhLV9Hd2dNSHF3SSIsImgiOiJYS0hydzhNNnU0NDEzQjFzVURhMFJ0cXQyNS1DbkRjc0dQcmo3cWpRXzBVIn19.gvn0mu_r5xeg3RMqqlO11uk8yI7knDc9TEqLeeQGBNOdVrgtzRrs0RtzqpJ9kY1CHzb2yvu9gXZnd_Q-biNP3ZlSMGvqfab1YVHZBqy5w6ousNiNmw3bUMFNkp_AVrsgoaeKOjk1wUcdnpbecJwB5Eca5yfJPT4FJmoYHm36zixzis-Qea5gzUdUq_8GQ4CbwWnsMWXPVhPZcbvNghLm8VC_hId7QJM86ADJwqFahgVh05I2YFTYJ7pvTE7OesU6_S98oRRv27_IvTbYMaAdNdfLy2q3jCOYrEYRzPNayp0Vy9hq0-3sY29dhQZh4knQ2hFvgbihA815oAg_9nBn3A.WF3obl2IDtqgvMFRqVdYkD5s" TargetMode="External"/><Relationship Id="rId4" Type="http://schemas.openxmlformats.org/officeDocument/2006/relationships/hyperlink" Target="https://www.nhs.uk/conditions/type-2-diabetes/" TargetMode="External"/><Relationship Id="rId9" Type="http://schemas.openxmlformats.org/officeDocument/2006/relationships/hyperlink" Target="https://www.nhls.ac.z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D7BD973-E1E4-7BA5-C310-C07E7EC168FF}"/>
              </a:ext>
            </a:extLst>
          </p:cNvPr>
          <p:cNvGraphicFramePr>
            <a:graphicFrameLocks noGrp="1"/>
          </p:cNvGraphicFramePr>
          <p:nvPr/>
        </p:nvGraphicFramePr>
        <p:xfrm>
          <a:off x="0" y="2971800"/>
          <a:ext cx="12192001" cy="3809997"/>
        </p:xfrm>
        <a:graphic>
          <a:graphicData uri="http://schemas.openxmlformats.org/drawingml/2006/table">
            <a:tbl>
              <a:tblPr>
                <a:tableStyleId>{5C22544A-7EE6-4342-B048-85BDC9FD1C3A}</a:tableStyleId>
              </a:tblPr>
              <a:tblGrid>
                <a:gridCol w="3035671">
                  <a:extLst>
                    <a:ext uri="{9D8B030D-6E8A-4147-A177-3AD203B41FA5}">
                      <a16:colId xmlns:a16="http://schemas.microsoft.com/office/drawing/2014/main" val="1584389223"/>
                    </a:ext>
                  </a:extLst>
                </a:gridCol>
                <a:gridCol w="4578165">
                  <a:extLst>
                    <a:ext uri="{9D8B030D-6E8A-4147-A177-3AD203B41FA5}">
                      <a16:colId xmlns:a16="http://schemas.microsoft.com/office/drawing/2014/main" val="1999227813"/>
                    </a:ext>
                  </a:extLst>
                </a:gridCol>
                <a:gridCol w="197980">
                  <a:extLst>
                    <a:ext uri="{9D8B030D-6E8A-4147-A177-3AD203B41FA5}">
                      <a16:colId xmlns:a16="http://schemas.microsoft.com/office/drawing/2014/main" val="4201749852"/>
                    </a:ext>
                  </a:extLst>
                </a:gridCol>
                <a:gridCol w="4380185">
                  <a:extLst>
                    <a:ext uri="{9D8B030D-6E8A-4147-A177-3AD203B41FA5}">
                      <a16:colId xmlns:a16="http://schemas.microsoft.com/office/drawing/2014/main" val="1848322022"/>
                    </a:ext>
                  </a:extLst>
                </a:gridCol>
              </a:tblGrid>
              <a:tr h="1269999">
                <a:tc>
                  <a:txBody>
                    <a:bodyPr/>
                    <a:lstStyle/>
                    <a:p>
                      <a:pPr algn="just">
                        <a:spcBef>
                          <a:spcPts val="600"/>
                        </a:spcBef>
                        <a:spcAft>
                          <a:spcPts val="600"/>
                        </a:spcAft>
                        <a:buNone/>
                      </a:pPr>
                      <a:r>
                        <a:rPr lang="en-GB" sz="2800" b="1" dirty="0">
                          <a:effectLst/>
                        </a:rPr>
                        <a:t>Programme:</a:t>
                      </a:r>
                      <a:endParaRPr lang="en-GB" sz="28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buNone/>
                      </a:pPr>
                      <a:r>
                        <a:rPr lang="en-GB" sz="2400" b="1" dirty="0">
                          <a:effectLst/>
                        </a:rPr>
                        <a:t>BSc Health and Social Care</a:t>
                      </a:r>
                      <a:endParaRPr lang="en-GB" sz="2400" b="1" dirty="0">
                        <a:effectLst/>
                        <a:latin typeface="Times New Roman" panose="02020603050405020304" pitchFamily="18" charset="0"/>
                        <a:ea typeface="Times New Roman" panose="02020603050405020304" pitchFamily="18" charset="0"/>
                      </a:endParaRPr>
                    </a:p>
                  </a:txBody>
                  <a:tcPr marL="68580" marR="68580" marT="0" marB="0"/>
                </a:tc>
                <a:tc gridSpan="2">
                  <a:txBody>
                    <a:bodyPr/>
                    <a:lstStyle/>
                    <a:p>
                      <a:pPr algn="just">
                        <a:spcBef>
                          <a:spcPts val="600"/>
                        </a:spcBef>
                        <a:spcAft>
                          <a:spcPts val="600"/>
                        </a:spcAft>
                        <a:buNone/>
                      </a:pPr>
                      <a:r>
                        <a:rPr lang="en-GB" sz="1000" dirty="0">
                          <a:effectLst/>
                          <a:latin typeface="Times New Roman" panose="02020603050405020304" pitchFamily="18" charset="0"/>
                          <a:ea typeface="Times New Roman" panose="02020603050405020304" pitchFamily="18" charset="0"/>
                        </a:rPr>
                        <a:t> </a:t>
                      </a:r>
                    </a:p>
                  </a:txBody>
                  <a:tcPr marL="68580" marR="68580" marT="0" marB="0"/>
                </a:tc>
                <a:tc hMerge="1">
                  <a:txBody>
                    <a:bodyPr/>
                    <a:lstStyle/>
                    <a:p>
                      <a:endParaRPr lang="en-GB"/>
                    </a:p>
                  </a:txBody>
                  <a:tcPr/>
                </a:tc>
                <a:extLst>
                  <a:ext uri="{0D108BD9-81ED-4DB2-BD59-A6C34878D82A}">
                    <a16:rowId xmlns:a16="http://schemas.microsoft.com/office/drawing/2014/main" val="2672028770"/>
                  </a:ext>
                </a:extLst>
              </a:tr>
              <a:tr h="1269999">
                <a:tc>
                  <a:txBody>
                    <a:bodyPr/>
                    <a:lstStyle/>
                    <a:p>
                      <a:pPr algn="just">
                        <a:spcBef>
                          <a:spcPts val="600"/>
                        </a:spcBef>
                        <a:spcAft>
                          <a:spcPts val="600"/>
                        </a:spcAft>
                        <a:buNone/>
                      </a:pPr>
                      <a:r>
                        <a:rPr lang="en-GB" sz="2800" b="1" dirty="0">
                          <a:effectLst/>
                        </a:rPr>
                        <a:t>Module</a:t>
                      </a:r>
                      <a:r>
                        <a:rPr lang="en-GB" sz="1100" b="1" dirty="0">
                          <a:effectLst/>
                        </a:rPr>
                        <a:t>:</a:t>
                      </a:r>
                      <a:endParaRPr lang="en-GB" sz="1000" b="1" dirty="0">
                        <a:effectLst/>
                        <a:latin typeface="Times New Roman" panose="02020603050405020304" pitchFamily="18" charset="0"/>
                        <a:ea typeface="Times New Roman" panose="02020603050405020304" pitchFamily="18" charset="0"/>
                      </a:endParaRPr>
                    </a:p>
                  </a:txBody>
                  <a:tcPr marL="68580" marR="68580" marT="0" marB="0"/>
                </a:tc>
                <a:tc gridSpan="3">
                  <a:txBody>
                    <a:bodyPr/>
                    <a:lstStyle/>
                    <a:p>
                      <a:pPr algn="just">
                        <a:spcBef>
                          <a:spcPts val="600"/>
                        </a:spcBef>
                        <a:spcAft>
                          <a:spcPts val="600"/>
                        </a:spcAft>
                        <a:buNone/>
                      </a:pPr>
                      <a:r>
                        <a:rPr lang="en-GB" sz="2800" b="1" dirty="0">
                          <a:effectLst/>
                        </a:rPr>
                        <a:t>Introduction to Physiology</a:t>
                      </a:r>
                      <a:endParaRPr lang="en-GB" sz="2800" b="1"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73141745"/>
                  </a:ext>
                </a:extLst>
              </a:tr>
              <a:tr h="1269999">
                <a:tc>
                  <a:txBody>
                    <a:bodyPr/>
                    <a:lstStyle/>
                    <a:p>
                      <a:pPr algn="just">
                        <a:spcBef>
                          <a:spcPts val="600"/>
                        </a:spcBef>
                        <a:spcAft>
                          <a:spcPts val="600"/>
                        </a:spcAft>
                        <a:buNone/>
                      </a:pPr>
                      <a:r>
                        <a:rPr lang="en-GB" sz="2800" b="1" dirty="0">
                          <a:effectLst/>
                        </a:rPr>
                        <a:t>Module code:</a:t>
                      </a:r>
                      <a:endParaRPr lang="en-GB" sz="2800" b="1" dirty="0">
                        <a:effectLst/>
                        <a:latin typeface="Times New Roman" panose="02020603050405020304" pitchFamily="18" charset="0"/>
                        <a:ea typeface="Times New Roman" panose="02020603050405020304" pitchFamily="18" charset="0"/>
                      </a:endParaRPr>
                    </a:p>
                  </a:txBody>
                  <a:tcPr marL="68580" marR="68580" marT="0" marB="0"/>
                </a:tc>
                <a:tc gridSpan="2">
                  <a:txBody>
                    <a:bodyPr/>
                    <a:lstStyle/>
                    <a:p>
                      <a:pPr algn="just">
                        <a:spcBef>
                          <a:spcPts val="600"/>
                        </a:spcBef>
                        <a:spcAft>
                          <a:spcPts val="600"/>
                        </a:spcAft>
                        <a:buNone/>
                      </a:pPr>
                      <a:r>
                        <a:rPr lang="en-GB" sz="2800" b="1" dirty="0">
                          <a:effectLst/>
                        </a:rPr>
                        <a:t>BMHP5023</a:t>
                      </a:r>
                      <a:endParaRPr lang="en-GB" sz="2800" b="1"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tc>
                  <a:txBody>
                    <a:bodyPr/>
                    <a:lstStyle/>
                    <a:p>
                      <a:pPr>
                        <a:buNone/>
                      </a:pPr>
                      <a:r>
                        <a:rPr lang="en-GB" sz="1000" dirty="0">
                          <a:effectLst/>
                        </a:rPr>
                        <a:t> </a:t>
                      </a:r>
                      <a:endParaRPr lang="en-GB" sz="10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3936538877"/>
                  </a:ext>
                </a:extLst>
              </a:tr>
            </a:tbl>
          </a:graphicData>
        </a:graphic>
      </p:graphicFrame>
      <p:sp>
        <p:nvSpPr>
          <p:cNvPr id="5" name="TextBox 4">
            <a:extLst>
              <a:ext uri="{FF2B5EF4-FFF2-40B4-BE49-F238E27FC236}">
                <a16:creationId xmlns:a16="http://schemas.microsoft.com/office/drawing/2014/main" id="{248EE003-014B-8AA2-D673-817B8A5A23F3}"/>
              </a:ext>
            </a:extLst>
          </p:cNvPr>
          <p:cNvSpPr txBox="1"/>
          <p:nvPr/>
        </p:nvSpPr>
        <p:spPr>
          <a:xfrm>
            <a:off x="76200" y="794657"/>
            <a:ext cx="11898086" cy="1077218"/>
          </a:xfrm>
          <a:prstGeom prst="rect">
            <a:avLst/>
          </a:prstGeom>
          <a:noFill/>
        </p:spPr>
        <p:txBody>
          <a:bodyPr wrap="square" rtlCol="0">
            <a:spAutoFit/>
          </a:bodyPr>
          <a:lstStyle/>
          <a:p>
            <a:r>
              <a:rPr lang="en-GB" sz="3200" b="1" dirty="0"/>
              <a:t>Student name : kate igbinigie</a:t>
            </a:r>
          </a:p>
          <a:p>
            <a:r>
              <a:rPr lang="en-GB" sz="3200" b="1" dirty="0"/>
              <a:t>Student number:2334466</a:t>
            </a:r>
          </a:p>
        </p:txBody>
      </p:sp>
      <p:pic>
        <p:nvPicPr>
          <p:cNvPr id="54" name="Audio 53">
            <a:hlinkClick r:id="" action="ppaction://media"/>
            <a:extLst>
              <a:ext uri="{FF2B5EF4-FFF2-40B4-BE49-F238E27FC236}">
                <a16:creationId xmlns:a16="http://schemas.microsoft.com/office/drawing/2014/main" id="{59584AC6-D3CB-EDC1-B484-8AAA66703F3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7809047"/>
      </p:ext>
    </p:extLst>
  </p:cSld>
  <p:clrMapOvr>
    <a:masterClrMapping/>
  </p:clrMapOvr>
  <mc:AlternateContent xmlns:mc="http://schemas.openxmlformats.org/markup-compatibility/2006" xmlns:p14="http://schemas.microsoft.com/office/powerpoint/2010/main">
    <mc:Choice Requires="p14">
      <p:transition spd="slow" p14:dur="2000" advTm="21081"/>
    </mc:Choice>
    <mc:Fallback xmlns="">
      <p:transition spd="slow" advTm="21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4C426A3-260B-2CBE-B551-8AD610DA4B60}"/>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Table of content</a:t>
            </a:r>
          </a:p>
        </p:txBody>
      </p:sp>
      <p:graphicFrame>
        <p:nvGraphicFramePr>
          <p:cNvPr id="8" name="TextBox 5">
            <a:extLst>
              <a:ext uri="{FF2B5EF4-FFF2-40B4-BE49-F238E27FC236}">
                <a16:creationId xmlns:a16="http://schemas.microsoft.com/office/drawing/2014/main" id="{BC2AA13F-457A-B253-4AB6-5DA1F63D31C5}"/>
              </a:ext>
            </a:extLst>
          </p:cNvPr>
          <p:cNvGraphicFramePr/>
          <p:nvPr>
            <p:extLst>
              <p:ext uri="{D42A27DB-BD31-4B8C-83A1-F6EECF244321}">
                <p14:modId xmlns:p14="http://schemas.microsoft.com/office/powerpoint/2010/main" val="32225556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3" name="Audio 62">
            <a:hlinkClick r:id="" action="ppaction://media"/>
            <a:extLst>
              <a:ext uri="{FF2B5EF4-FFF2-40B4-BE49-F238E27FC236}">
                <a16:creationId xmlns:a16="http://schemas.microsoft.com/office/drawing/2014/main" id="{A52F4086-EF35-1345-326D-2329312BA95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7955285"/>
      </p:ext>
    </p:extLst>
  </p:cSld>
  <p:clrMapOvr>
    <a:masterClrMapping/>
  </p:clrMapOvr>
  <mc:AlternateContent xmlns:mc="http://schemas.openxmlformats.org/markup-compatibility/2006" xmlns:p14="http://schemas.microsoft.com/office/powerpoint/2010/main">
    <mc:Choice Requires="p14">
      <p:transition spd="slow" p14:dur="2000" advTm="18199"/>
    </mc:Choice>
    <mc:Fallback xmlns="">
      <p:transition spd="slow" advTm="1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FCDAC4F-267C-DE07-E903-5DF2C0EBD6E0}"/>
              </a:ext>
            </a:extLst>
          </p:cNvPr>
          <p:cNvSpPr txBox="1"/>
          <p:nvPr/>
        </p:nvSpPr>
        <p:spPr>
          <a:xfrm>
            <a:off x="566304" y="664028"/>
            <a:ext cx="8577696" cy="3970318"/>
          </a:xfrm>
          <a:prstGeom prst="rect">
            <a:avLst/>
          </a:prstGeom>
          <a:noFill/>
        </p:spPr>
        <p:txBody>
          <a:bodyPr wrap="square">
            <a:spAutoFit/>
          </a:bodyPr>
          <a:lstStyle/>
          <a:p>
            <a:pPr>
              <a:buNone/>
            </a:pPr>
            <a:r>
              <a:rPr lang="en-GB" sz="3600" b="1" dirty="0"/>
              <a:t>Introduction</a:t>
            </a:r>
          </a:p>
          <a:p>
            <a:pPr>
              <a:buFont typeface="Arial" panose="020B0604020202020204" pitchFamily="34" charset="0"/>
              <a:buChar char="•"/>
            </a:pPr>
            <a:r>
              <a:rPr lang="en-GB" sz="3600" b="1" dirty="0"/>
              <a:t>Diabetes affects how the body controls blood sugar.</a:t>
            </a:r>
          </a:p>
          <a:p>
            <a:pPr>
              <a:buFont typeface="Arial" panose="020B0604020202020204" pitchFamily="34" charset="0"/>
              <a:buChar char="•"/>
            </a:pPr>
            <a:r>
              <a:rPr lang="en-GB" sz="3600" b="1" dirty="0"/>
              <a:t>Type 2 Diabetes is increasing across Africa.</a:t>
            </a:r>
          </a:p>
          <a:p>
            <a:pPr>
              <a:buFont typeface="Arial" panose="020B0604020202020204" pitchFamily="34" charset="0"/>
              <a:buChar char="•"/>
            </a:pPr>
            <a:r>
              <a:rPr lang="en-GB" sz="3600" b="1" dirty="0"/>
              <a:t>Early diagnosis and healthy living can prevent complications</a:t>
            </a:r>
            <a:r>
              <a:rPr lang="en-GB" dirty="0"/>
              <a:t>.</a:t>
            </a:r>
          </a:p>
        </p:txBody>
      </p:sp>
      <mc:AlternateContent xmlns:mc="http://schemas.openxmlformats.org/markup-compatibility/2006" xmlns:p14="http://schemas.microsoft.com/office/powerpoint/2010/main">
        <mc:Choice Requires="p14">
          <p:contentPart p14:bwMode="auto" r:id="rId4">
            <p14:nvContentPartPr>
              <p14:cNvPr id="17" name="Ink 16">
                <a:extLst>
                  <a:ext uri="{FF2B5EF4-FFF2-40B4-BE49-F238E27FC236}">
                    <a16:creationId xmlns:a16="http://schemas.microsoft.com/office/drawing/2014/main" id="{BEC6A7A0-98F4-D7B9-0245-87D85D61E519}"/>
                  </a:ext>
                </a:extLst>
              </p14:cNvPr>
              <p14:cNvContentPartPr/>
              <p14:nvPr/>
            </p14:nvContentPartPr>
            <p14:xfrm>
              <a:off x="5382000" y="5155560"/>
              <a:ext cx="2355480" cy="75960"/>
            </p14:xfrm>
          </p:contentPart>
        </mc:Choice>
        <mc:Fallback xmlns="">
          <p:pic>
            <p:nvPicPr>
              <p:cNvPr id="17" name="Ink 16">
                <a:extLst>
                  <a:ext uri="{FF2B5EF4-FFF2-40B4-BE49-F238E27FC236}">
                    <a16:creationId xmlns:a16="http://schemas.microsoft.com/office/drawing/2014/main" id="{BEC6A7A0-98F4-D7B9-0245-87D85D61E519}"/>
                  </a:ext>
                </a:extLst>
              </p:cNvPr>
              <p:cNvPicPr/>
              <p:nvPr/>
            </p:nvPicPr>
            <p:blipFill>
              <a:blip r:embed="rId5"/>
              <a:stretch>
                <a:fillRect/>
              </a:stretch>
            </p:blipFill>
            <p:spPr>
              <a:xfrm>
                <a:off x="5372640" y="5146200"/>
                <a:ext cx="2374200" cy="94680"/>
              </a:xfrm>
              <a:prstGeom prst="rect">
                <a:avLst/>
              </a:prstGeom>
            </p:spPr>
          </p:pic>
        </mc:Fallback>
      </mc:AlternateContent>
      <p:pic>
        <p:nvPicPr>
          <p:cNvPr id="2068" name="Audio 2067">
            <a:hlinkClick r:id="" action="ppaction://media"/>
            <a:extLst>
              <a:ext uri="{FF2B5EF4-FFF2-40B4-BE49-F238E27FC236}">
                <a16:creationId xmlns:a16="http://schemas.microsoft.com/office/drawing/2014/main" id="{07A23742-5AEE-EFE9-7219-1C9594CDDC4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2299842"/>
      </p:ext>
    </p:extLst>
  </p:cSld>
  <p:clrMapOvr>
    <a:masterClrMapping/>
  </p:clrMapOvr>
  <mc:AlternateContent xmlns:mc="http://schemas.openxmlformats.org/markup-compatibility/2006" xmlns:p14="http://schemas.microsoft.com/office/powerpoint/2010/main">
    <mc:Choice Requires="p14">
      <p:transition spd="slow" p14:dur="2000" advTm="54577"/>
    </mc:Choice>
    <mc:Fallback xmlns="">
      <p:transition spd="slow" advTm="54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6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CE9364-8C5C-C4EA-1B58-785BF5FA4B44}"/>
              </a:ext>
            </a:extLst>
          </p:cNvPr>
          <p:cNvSpPr>
            <a:spLocks noGrp="1"/>
          </p:cNvSpPr>
          <p:nvPr>
            <p:ph idx="1"/>
          </p:nvPr>
        </p:nvSpPr>
        <p:spPr/>
        <p:txBody>
          <a:bodyPr/>
          <a:lstStyle/>
          <a:p>
            <a:pPr marL="0" indent="0">
              <a:buNone/>
            </a:pPr>
            <a:r>
              <a:rPr lang="en-GB" b="1" dirty="0"/>
              <a:t>Case Study</a:t>
            </a:r>
          </a:p>
          <a:p>
            <a:r>
              <a:rPr lang="en-GB" b="1" dirty="0"/>
              <a:t>Patient:</a:t>
            </a:r>
            <a:r>
              <a:rPr lang="en-GB" dirty="0"/>
              <a:t> 50-year-old African male named Jackson smith</a:t>
            </a:r>
          </a:p>
          <a:p>
            <a:r>
              <a:rPr lang="en-GB" b="1" dirty="0"/>
              <a:t>Symptoms:</a:t>
            </a:r>
            <a:r>
              <a:rPr lang="en-GB" dirty="0"/>
              <a:t> Thirst, fatigue, frequent urination, blurred vision.</a:t>
            </a:r>
          </a:p>
          <a:p>
            <a:r>
              <a:rPr lang="en-GB" b="1" dirty="0"/>
              <a:t>Diagnosis:</a:t>
            </a:r>
            <a:r>
              <a:rPr lang="en-GB" dirty="0"/>
              <a:t> HbA1c = 8.5% (Type 2 Diabetes).</a:t>
            </a:r>
          </a:p>
          <a:p>
            <a:r>
              <a:rPr lang="en-GB" b="1" dirty="0"/>
              <a:t>Causes:</a:t>
            </a:r>
            <a:r>
              <a:rPr lang="en-GB" dirty="0"/>
              <a:t> Family history, poor diet, little exercise.</a:t>
            </a:r>
          </a:p>
          <a:p>
            <a:r>
              <a:rPr lang="en-GB" b="1" dirty="0"/>
              <a:t>Treatment:</a:t>
            </a:r>
            <a:r>
              <a:rPr lang="en-GB" dirty="0"/>
              <a:t> Lifestyle changes + Metformin.</a:t>
            </a:r>
          </a:p>
          <a:p>
            <a:r>
              <a:rPr lang="en-GB" b="1" dirty="0"/>
              <a:t>Outcome:</a:t>
            </a:r>
            <a:r>
              <a:rPr lang="en-GB" dirty="0"/>
              <a:t> Improved blood sugar after 3 months.</a:t>
            </a:r>
          </a:p>
          <a:p>
            <a:endParaRPr lang="en-GB" dirty="0"/>
          </a:p>
        </p:txBody>
      </p:sp>
      <p:pic>
        <p:nvPicPr>
          <p:cNvPr id="129" name="Audio 128">
            <a:hlinkClick r:id="" action="ppaction://media"/>
            <a:extLst>
              <a:ext uri="{FF2B5EF4-FFF2-40B4-BE49-F238E27FC236}">
                <a16:creationId xmlns:a16="http://schemas.microsoft.com/office/drawing/2014/main" id="{6FBD16CF-EAC5-9604-D5C9-20E8AB1FFD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3682541"/>
      </p:ext>
    </p:extLst>
  </p:cSld>
  <p:clrMapOvr>
    <a:masterClrMapping/>
  </p:clrMapOvr>
  <mc:AlternateContent xmlns:mc="http://schemas.openxmlformats.org/markup-compatibility/2006">
    <mc:Choice xmlns:p14="http://schemas.microsoft.com/office/powerpoint/2010/main" Requires="p14">
      <p:transition spd="slow" p14:dur="2000" advTm="36245"/>
    </mc:Choice>
    <mc:Fallback>
      <p:transition spd="slow" advTm="36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Arc 2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A diagram of a human body&#10;&#10;AI-generated content may be incorrect.">
            <a:extLst>
              <a:ext uri="{FF2B5EF4-FFF2-40B4-BE49-F238E27FC236}">
                <a16:creationId xmlns:a16="http://schemas.microsoft.com/office/drawing/2014/main" id="{C494CD8A-ABA7-85C1-24A0-30F0F2A6D659}"/>
              </a:ext>
            </a:extLst>
          </p:cNvPr>
          <p:cNvPicPr>
            <a:picLocks noChangeAspect="1"/>
          </p:cNvPicPr>
          <p:nvPr/>
        </p:nvPicPr>
        <p:blipFill>
          <a:blip r:embed="rId4"/>
          <a:srcRect l="3408" r="5297" b="1"/>
          <a:stretch>
            <a:fillRect/>
          </a:stretch>
        </p:blipFill>
        <p:spPr>
          <a:xfrm>
            <a:off x="703182" y="1649992"/>
            <a:ext cx="4777381" cy="338827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TextBox 7">
            <a:extLst>
              <a:ext uri="{FF2B5EF4-FFF2-40B4-BE49-F238E27FC236}">
                <a16:creationId xmlns:a16="http://schemas.microsoft.com/office/drawing/2014/main" id="{5D2F699C-A8D6-D64A-776D-5E153ADCADB0}"/>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dirty="0"/>
              <a:t>What Is Type 2 diabetes? </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Diabetes is a long-term conations  where the body has high blood glucose sugar levels, either because it doesn't produce enough of hormone insulin or  because the insulin it produces doesn’t work properly. (NHS UK 2024) and (WHO, 2023).</a:t>
            </a:r>
            <a:endParaRPr lang="en-US" dirty="0"/>
          </a:p>
          <a:p>
            <a:pPr indent="-228600">
              <a:lnSpc>
                <a:spcPct val="90000"/>
              </a:lnSpc>
              <a:spcAft>
                <a:spcPts val="600"/>
              </a:spcAft>
              <a:buFont typeface="Arial" panose="020B0604020202020204" pitchFamily="34" charset="0"/>
              <a:buChar char="•"/>
            </a:pPr>
            <a:r>
              <a:rPr lang="en-US" dirty="0"/>
              <a:t>The body becomes resistant to insulin or doesn’t produce enough.</a:t>
            </a:r>
          </a:p>
          <a:p>
            <a:pPr indent="-228600">
              <a:lnSpc>
                <a:spcPct val="90000"/>
              </a:lnSpc>
              <a:spcAft>
                <a:spcPts val="600"/>
              </a:spcAft>
              <a:buFont typeface="Arial" panose="020B0604020202020204" pitchFamily="34" charset="0"/>
              <a:buChar char="•"/>
            </a:pPr>
            <a:r>
              <a:rPr lang="en-US" dirty="0"/>
              <a:t>Insulin helps move glucose from the blood into cells for energy.</a:t>
            </a:r>
          </a:p>
          <a:p>
            <a:pPr indent="-228600">
              <a:lnSpc>
                <a:spcPct val="90000"/>
              </a:lnSpc>
              <a:spcAft>
                <a:spcPts val="600"/>
              </a:spcAft>
              <a:buFont typeface="Arial" panose="020B0604020202020204" pitchFamily="34" charset="0"/>
              <a:buChar char="•"/>
            </a:pPr>
            <a:r>
              <a:rPr lang="en-US" dirty="0"/>
              <a:t>Without enough insulin function, blood sugar stays high.   </a:t>
            </a:r>
          </a:p>
        </p:txBody>
      </p:sp>
      <p:pic>
        <p:nvPicPr>
          <p:cNvPr id="144" name="Audio 143">
            <a:hlinkClick r:id="" action="ppaction://media"/>
            <a:extLst>
              <a:ext uri="{FF2B5EF4-FFF2-40B4-BE49-F238E27FC236}">
                <a16:creationId xmlns:a16="http://schemas.microsoft.com/office/drawing/2014/main" id="{F7CBE0D8-A983-BAB8-36E3-E47E2D190AA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
        <p:nvSpPr>
          <p:cNvPr id="2" name="TextBox 1">
            <a:extLst>
              <a:ext uri="{FF2B5EF4-FFF2-40B4-BE49-F238E27FC236}">
                <a16:creationId xmlns:a16="http://schemas.microsoft.com/office/drawing/2014/main" id="{4707D852-3886-B9C6-6211-9EC6366FE132}"/>
              </a:ext>
            </a:extLst>
          </p:cNvPr>
          <p:cNvSpPr txBox="1"/>
          <p:nvPr/>
        </p:nvSpPr>
        <p:spPr>
          <a:xfrm>
            <a:off x="1330960" y="4907280"/>
            <a:ext cx="3190240" cy="369332"/>
          </a:xfrm>
          <a:prstGeom prst="rect">
            <a:avLst/>
          </a:prstGeom>
          <a:noFill/>
        </p:spPr>
        <p:txBody>
          <a:bodyPr wrap="square" rtlCol="0">
            <a:spAutoFit/>
          </a:bodyPr>
          <a:lstStyle/>
          <a:p>
            <a:r>
              <a:rPr lang="en-GB" dirty="0"/>
              <a:t>NHLBI (2022)</a:t>
            </a:r>
          </a:p>
        </p:txBody>
      </p:sp>
    </p:spTree>
    <p:extLst>
      <p:ext uri="{BB962C8B-B14F-4D97-AF65-F5344CB8AC3E}">
        <p14:creationId xmlns:p14="http://schemas.microsoft.com/office/powerpoint/2010/main" val="3319646200"/>
      </p:ext>
    </p:extLst>
  </p:cSld>
  <p:clrMapOvr>
    <a:masterClrMapping/>
  </p:clrMapOvr>
  <mc:AlternateContent xmlns:mc="http://schemas.openxmlformats.org/markup-compatibility/2006">
    <mc:Choice xmlns:p14="http://schemas.microsoft.com/office/powerpoint/2010/main" Requires="p14">
      <p:transition spd="slow" p14:dur="2000" advTm="62022"/>
    </mc:Choice>
    <mc:Fallback>
      <p:transition spd="slow" advTm="62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1FD615-7FF5-688F-DBCE-6727ED1F4293}"/>
              </a:ext>
            </a:extLst>
          </p:cNvPr>
          <p:cNvSpPr txBox="1"/>
          <p:nvPr/>
        </p:nvSpPr>
        <p:spPr>
          <a:xfrm>
            <a:off x="760548" y="648935"/>
            <a:ext cx="6640286" cy="1015663"/>
          </a:xfrm>
          <a:prstGeom prst="rect">
            <a:avLst/>
          </a:prstGeom>
          <a:noFill/>
        </p:spPr>
        <p:txBody>
          <a:bodyPr wrap="square" rtlCol="0">
            <a:spAutoFit/>
          </a:bodyPr>
          <a:lstStyle/>
          <a:p>
            <a:r>
              <a:rPr lang="en-GB" sz="6000" dirty="0"/>
              <a:t>Risk factor</a:t>
            </a:r>
          </a:p>
        </p:txBody>
      </p:sp>
      <p:pic>
        <p:nvPicPr>
          <p:cNvPr id="89" name="Audio 88">
            <a:hlinkClick r:id="" action="ppaction://media"/>
            <a:extLst>
              <a:ext uri="{FF2B5EF4-FFF2-40B4-BE49-F238E27FC236}">
                <a16:creationId xmlns:a16="http://schemas.microsoft.com/office/drawing/2014/main" id="{C5FBEE30-F81D-B9A9-0943-86CCC69B22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9991344" y="4746954"/>
            <a:ext cx="2057400" cy="2057400"/>
          </a:xfrm>
          <a:prstGeom prst="ellipse">
            <a:avLst/>
          </a:prstGeom>
        </p:spPr>
      </p:pic>
      <p:sp>
        <p:nvSpPr>
          <p:cNvPr id="12" name="TextBox 11">
            <a:extLst>
              <a:ext uri="{FF2B5EF4-FFF2-40B4-BE49-F238E27FC236}">
                <a16:creationId xmlns:a16="http://schemas.microsoft.com/office/drawing/2014/main" id="{2E7660D1-4B24-3B77-4CFE-677339FD6E7F}"/>
              </a:ext>
            </a:extLst>
          </p:cNvPr>
          <p:cNvSpPr txBox="1"/>
          <p:nvPr/>
        </p:nvSpPr>
        <p:spPr>
          <a:xfrm>
            <a:off x="325120" y="2103120"/>
            <a:ext cx="11247120" cy="369332"/>
          </a:xfrm>
          <a:prstGeom prst="rect">
            <a:avLst/>
          </a:prstGeom>
          <a:noFill/>
        </p:spPr>
        <p:txBody>
          <a:bodyPr wrap="square" rtlCol="0">
            <a:spAutoFit/>
          </a:bodyPr>
          <a:lstStyle/>
          <a:p>
            <a:endParaRPr lang="en-GB" b="1" dirty="0"/>
          </a:p>
        </p:txBody>
      </p:sp>
      <p:sp>
        <p:nvSpPr>
          <p:cNvPr id="13" name="Rectangle 1">
            <a:extLst>
              <a:ext uri="{FF2B5EF4-FFF2-40B4-BE49-F238E27FC236}">
                <a16:creationId xmlns:a16="http://schemas.microsoft.com/office/drawing/2014/main" id="{5540ED65-1CB9-2A60-6C56-B133F918658A}"/>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TextBox 13">
            <a:extLst>
              <a:ext uri="{FF2B5EF4-FFF2-40B4-BE49-F238E27FC236}">
                <a16:creationId xmlns:a16="http://schemas.microsoft.com/office/drawing/2014/main" id="{D1AF6BC5-D4F8-1AAC-B666-16948671225D}"/>
              </a:ext>
            </a:extLst>
          </p:cNvPr>
          <p:cNvSpPr txBox="1"/>
          <p:nvPr/>
        </p:nvSpPr>
        <p:spPr>
          <a:xfrm>
            <a:off x="599440" y="1950720"/>
            <a:ext cx="10972800" cy="369332"/>
          </a:xfrm>
          <a:prstGeom prst="rect">
            <a:avLst/>
          </a:prstGeom>
          <a:noFill/>
        </p:spPr>
        <p:txBody>
          <a:bodyPr wrap="square" rtlCol="0">
            <a:spAutoFit/>
          </a:bodyPr>
          <a:lstStyle/>
          <a:p>
            <a:endParaRPr lang="en-GB" dirty="0"/>
          </a:p>
        </p:txBody>
      </p:sp>
      <p:sp>
        <p:nvSpPr>
          <p:cNvPr id="15" name="Rectangle 2">
            <a:extLst>
              <a:ext uri="{FF2B5EF4-FFF2-40B4-BE49-F238E27FC236}">
                <a16:creationId xmlns:a16="http://schemas.microsoft.com/office/drawing/2014/main" id="{183BD5A0-127C-0778-C641-8719422BE24B}"/>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2">
            <a:extLst>
              <a:ext uri="{FF2B5EF4-FFF2-40B4-BE49-F238E27FC236}">
                <a16:creationId xmlns:a16="http://schemas.microsoft.com/office/drawing/2014/main" id="{4915E48D-825A-4A76-429F-088F9314177E}"/>
              </a:ext>
            </a:extLst>
          </p:cNvPr>
          <p:cNvSpPr>
            <a:spLocks noChangeArrowheads="1"/>
          </p:cNvSpPr>
          <p:nvPr/>
        </p:nvSpPr>
        <p:spPr bwMode="auto">
          <a:xfrm>
            <a:off x="863600" y="1759972"/>
            <a:ext cx="8745151"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Age (45+ increased risk)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Family history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Overweight or obese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Low physical activity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Diet high in sugar and fat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African, African-Caribbean, and South Asian ethnicity</a:t>
            </a:r>
          </a:p>
        </p:txBody>
      </p:sp>
    </p:spTree>
    <p:extLst>
      <p:ext uri="{BB962C8B-B14F-4D97-AF65-F5344CB8AC3E}">
        <p14:creationId xmlns:p14="http://schemas.microsoft.com/office/powerpoint/2010/main" val="2330880942"/>
      </p:ext>
    </p:extLst>
  </p:cSld>
  <p:clrMapOvr>
    <a:masterClrMapping/>
  </p:clrMapOvr>
  <mc:AlternateContent xmlns:mc="http://schemas.openxmlformats.org/markup-compatibility/2006">
    <mc:Choice xmlns:p14="http://schemas.microsoft.com/office/powerpoint/2010/main" Requires="p14">
      <p:transition spd="slow" p14:dur="2000" advTm="76787"/>
    </mc:Choice>
    <mc:Fallback>
      <p:transition spd="slow" advTm="76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0090D0-2000-E665-C5E4-8D8D1553DEBA}"/>
              </a:ext>
            </a:extLst>
          </p:cNvPr>
          <p:cNvSpPr>
            <a:spLocks noGrp="1"/>
          </p:cNvSpPr>
          <p:nvPr>
            <p:ph idx="1"/>
          </p:nvPr>
        </p:nvSpPr>
        <p:spPr/>
        <p:txBody>
          <a:bodyPr/>
          <a:lstStyle/>
          <a:p>
            <a:r>
              <a:rPr lang="en-GB" b="1" dirty="0"/>
              <a:t>The Pancreas and Insulin</a:t>
            </a:r>
          </a:p>
          <a:p>
            <a:r>
              <a:rPr lang="en-GB" dirty="0"/>
              <a:t>Pancreas makes insulin to regulate blood sugar. (NHS UK, 2024).</a:t>
            </a:r>
          </a:p>
          <a:p>
            <a:r>
              <a:rPr lang="en-GB" dirty="0"/>
              <a:t>In Type 2 Diabetes:</a:t>
            </a:r>
          </a:p>
          <a:p>
            <a:pPr lvl="1"/>
            <a:r>
              <a:rPr lang="en-GB" dirty="0"/>
              <a:t>Body resists insulin. (WHO, 2023).</a:t>
            </a:r>
          </a:p>
          <a:p>
            <a:pPr lvl="1"/>
            <a:r>
              <a:rPr lang="en-GB" dirty="0"/>
              <a:t>Pancreas works harder, then weakens.</a:t>
            </a:r>
          </a:p>
          <a:p>
            <a:pPr lvl="1"/>
            <a:r>
              <a:rPr lang="en-GB" dirty="0"/>
              <a:t>Blood sugar remains high.</a:t>
            </a:r>
          </a:p>
          <a:p>
            <a:endParaRPr lang="en-GB" dirty="0"/>
          </a:p>
        </p:txBody>
      </p:sp>
      <p:pic>
        <p:nvPicPr>
          <p:cNvPr id="52" name="Audio 51">
            <a:hlinkClick r:id="" action="ppaction://media"/>
            <a:extLst>
              <a:ext uri="{FF2B5EF4-FFF2-40B4-BE49-F238E27FC236}">
                <a16:creationId xmlns:a16="http://schemas.microsoft.com/office/drawing/2014/main" id="{4A59CEE5-F4FC-916D-B51D-A0A23D4B369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6896150"/>
      </p:ext>
    </p:extLst>
  </p:cSld>
  <p:clrMapOvr>
    <a:masterClrMapping/>
  </p:clrMapOvr>
  <mc:AlternateContent xmlns:mc="http://schemas.openxmlformats.org/markup-compatibility/2006">
    <mc:Choice xmlns:p14="http://schemas.microsoft.com/office/powerpoint/2010/main" Requires="p14">
      <p:transition spd="slow" p14:dur="2000" advTm="64802"/>
    </mc:Choice>
    <mc:Fallback>
      <p:transition spd="slow" advTm="64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642DE-7629-DC8F-BEEC-1E0F1B068E5E}"/>
              </a:ext>
            </a:extLst>
          </p:cNvPr>
          <p:cNvSpPr>
            <a:spLocks noGrp="1"/>
          </p:cNvSpPr>
          <p:nvPr>
            <p:ph type="title"/>
          </p:nvPr>
        </p:nvSpPr>
        <p:spPr>
          <a:xfrm>
            <a:off x="838200" y="365125"/>
            <a:ext cx="10515600" cy="1067435"/>
          </a:xfrm>
        </p:spPr>
        <p:txBody>
          <a:bodyPr>
            <a:normAutofit fontScale="90000"/>
          </a:bodyPr>
          <a:lstStyle/>
          <a:p>
            <a:r>
              <a:rPr lang="en-GB" b="1" dirty="0"/>
              <a:t>Symptoms</a:t>
            </a:r>
            <a:br>
              <a:rPr lang="en-GB" b="1" dirty="0"/>
            </a:br>
            <a:endParaRPr lang="en-GB" dirty="0"/>
          </a:p>
        </p:txBody>
      </p:sp>
      <p:sp>
        <p:nvSpPr>
          <p:cNvPr id="3" name="Content Placeholder 2">
            <a:extLst>
              <a:ext uri="{FF2B5EF4-FFF2-40B4-BE49-F238E27FC236}">
                <a16:creationId xmlns:a16="http://schemas.microsoft.com/office/drawing/2014/main" id="{206541F5-5398-9B9D-E1F5-90D566113C76}"/>
              </a:ext>
            </a:extLst>
          </p:cNvPr>
          <p:cNvSpPr>
            <a:spLocks noGrp="1"/>
          </p:cNvSpPr>
          <p:nvPr>
            <p:ph idx="1"/>
          </p:nvPr>
        </p:nvSpPr>
        <p:spPr>
          <a:xfrm>
            <a:off x="645160" y="2424366"/>
            <a:ext cx="10515600" cy="4351338"/>
          </a:xfrm>
        </p:spPr>
        <p:txBody>
          <a:bodyPr>
            <a:normAutofit fontScale="92500" lnSpcReduction="10000"/>
          </a:bodyPr>
          <a:lstStyle/>
          <a:p>
            <a:pPr marL="0" indent="0">
              <a:buNone/>
            </a:pPr>
            <a:r>
              <a:rPr lang="en-GB" dirty="0"/>
              <a:t>Signs of diabetes may occur suddenly. In type 2 diabetes, the sign can be mild and may take many years to be noticed. (</a:t>
            </a:r>
            <a:r>
              <a:rPr lang="en-GB" b="1" dirty="0"/>
              <a:t>NHS UK, 2024)</a:t>
            </a:r>
          </a:p>
          <a:p>
            <a:r>
              <a:rPr lang="en-GB" dirty="0"/>
              <a:t>Symptoms of diabetes include:</a:t>
            </a:r>
          </a:p>
          <a:p>
            <a:r>
              <a:rPr lang="en-GB" dirty="0"/>
              <a:t>feeling tired</a:t>
            </a:r>
          </a:p>
          <a:p>
            <a:r>
              <a:rPr lang="en-GB" dirty="0"/>
              <a:t>lost weight </a:t>
            </a:r>
          </a:p>
          <a:p>
            <a:r>
              <a:rPr lang="en-GB" dirty="0"/>
              <a:t>Slow healing</a:t>
            </a:r>
          </a:p>
          <a:p>
            <a:r>
              <a:rPr lang="en-GB" dirty="0"/>
              <a:t>Feeling very thirsty </a:t>
            </a:r>
          </a:p>
          <a:p>
            <a:r>
              <a:rPr lang="en-GB" dirty="0"/>
              <a:t>needing to </a:t>
            </a:r>
            <a:r>
              <a:rPr lang="en-GB"/>
              <a:t>urinate more</a:t>
            </a:r>
          </a:p>
          <a:p>
            <a:r>
              <a:rPr lang="en-GB" dirty="0"/>
              <a:t>Blurred vision</a:t>
            </a:r>
          </a:p>
          <a:p>
            <a:pPr marL="0" indent="0">
              <a:buNone/>
            </a:pPr>
            <a:r>
              <a:rPr lang="en-GB" b="1" dirty="0"/>
              <a:t>(Diabetes UK, 2024)</a:t>
            </a:r>
          </a:p>
        </p:txBody>
      </p:sp>
      <p:pic>
        <p:nvPicPr>
          <p:cNvPr id="40" name="Audio 39">
            <a:hlinkClick r:id="" action="ppaction://media"/>
            <a:extLst>
              <a:ext uri="{FF2B5EF4-FFF2-40B4-BE49-F238E27FC236}">
                <a16:creationId xmlns:a16="http://schemas.microsoft.com/office/drawing/2014/main" id="{7AA208C3-5391-5B79-525E-CF02074EF19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9414031"/>
      </p:ext>
    </p:extLst>
  </p:cSld>
  <p:clrMapOvr>
    <a:masterClrMapping/>
  </p:clrMapOvr>
  <mc:AlternateContent xmlns:mc="http://schemas.openxmlformats.org/markup-compatibility/2006">
    <mc:Choice xmlns:p14="http://schemas.microsoft.com/office/powerpoint/2010/main" Requires="p14">
      <p:transition spd="slow" p14:dur="2000" advTm="105011"/>
    </mc:Choice>
    <mc:Fallback>
      <p:transition spd="slow" advTm="105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DFAF39-C9F8-C1BE-4911-AFAE517CCF64}"/>
              </a:ext>
            </a:extLst>
          </p:cNvPr>
          <p:cNvSpPr>
            <a:spLocks noGrp="1"/>
          </p:cNvSpPr>
          <p:nvPr>
            <p:ph idx="1"/>
          </p:nvPr>
        </p:nvSpPr>
        <p:spPr/>
        <p:txBody>
          <a:bodyPr/>
          <a:lstStyle/>
          <a:p>
            <a:r>
              <a:rPr lang="en-GB" b="1" dirty="0"/>
              <a:t>Diagnosis</a:t>
            </a:r>
          </a:p>
          <a:p>
            <a:r>
              <a:rPr lang="en-GB" b="1" dirty="0"/>
              <a:t>Tests:</a:t>
            </a:r>
            <a:endParaRPr lang="en-GB" dirty="0"/>
          </a:p>
          <a:p>
            <a:pPr lvl="1"/>
            <a:r>
              <a:rPr lang="en-GB" dirty="0"/>
              <a:t>Fasting blood glucose.</a:t>
            </a:r>
          </a:p>
          <a:p>
            <a:pPr lvl="1"/>
            <a:r>
              <a:rPr lang="en-GB" dirty="0"/>
              <a:t>HbA1c test (3-month average).</a:t>
            </a:r>
          </a:p>
          <a:p>
            <a:pPr lvl="1"/>
            <a:r>
              <a:rPr lang="en-GB" dirty="0"/>
              <a:t>Oral glucose tolerance test.</a:t>
            </a:r>
          </a:p>
          <a:p>
            <a:endParaRPr lang="en-GB" dirty="0"/>
          </a:p>
        </p:txBody>
      </p:sp>
      <p:pic>
        <p:nvPicPr>
          <p:cNvPr id="41" name="Audio 40">
            <a:hlinkClick r:id="" action="ppaction://media"/>
            <a:extLst>
              <a:ext uri="{FF2B5EF4-FFF2-40B4-BE49-F238E27FC236}">
                <a16:creationId xmlns:a16="http://schemas.microsoft.com/office/drawing/2014/main" id="{DF599CCE-026E-DC6E-EE41-3F407F3348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1860292"/>
      </p:ext>
    </p:extLst>
  </p:cSld>
  <p:clrMapOvr>
    <a:masterClrMapping/>
  </p:clrMapOvr>
  <mc:AlternateContent xmlns:mc="http://schemas.openxmlformats.org/markup-compatibility/2006">
    <mc:Choice xmlns:p14="http://schemas.microsoft.com/office/powerpoint/2010/main" Requires="p14">
      <p:transition spd="slow" p14:dur="2000" advTm="146806"/>
    </mc:Choice>
    <mc:Fallback>
      <p:transition spd="slow" advTm="146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OVID-19 more deadly in Africans with diabetes | WHO | Regional Office ...">
            <a:extLst>
              <a:ext uri="{FF2B5EF4-FFF2-40B4-BE49-F238E27FC236}">
                <a16:creationId xmlns:a16="http://schemas.microsoft.com/office/drawing/2014/main" id="{42B6465B-9852-2BA1-0B26-348C371227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5882"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B4CF10-3D40-4670-95C6-C808BD12D60B}"/>
              </a:ext>
            </a:extLst>
          </p:cNvPr>
          <p:cNvSpPr>
            <a:spLocks noGrp="1"/>
          </p:cNvSpPr>
          <p:nvPr>
            <p:ph type="title"/>
          </p:nvPr>
        </p:nvSpPr>
        <p:spPr>
          <a:xfrm>
            <a:off x="7531610" y="365125"/>
            <a:ext cx="3822189" cy="1899912"/>
          </a:xfrm>
        </p:spPr>
        <p:txBody>
          <a:bodyPr>
            <a:normAutofit/>
          </a:bodyPr>
          <a:lstStyle/>
          <a:p>
            <a:r>
              <a:rPr lang="en-GB" sz="4000" b="1"/>
              <a:t>Treatment plan</a:t>
            </a:r>
          </a:p>
        </p:txBody>
      </p:sp>
      <p:sp>
        <p:nvSpPr>
          <p:cNvPr id="3" name="Content Placeholder 2">
            <a:extLst>
              <a:ext uri="{FF2B5EF4-FFF2-40B4-BE49-F238E27FC236}">
                <a16:creationId xmlns:a16="http://schemas.microsoft.com/office/drawing/2014/main" id="{1C898155-10A7-444C-5B0A-38E19643CDF9}"/>
              </a:ext>
            </a:extLst>
          </p:cNvPr>
          <p:cNvSpPr>
            <a:spLocks noGrp="1"/>
          </p:cNvSpPr>
          <p:nvPr>
            <p:ph idx="1"/>
          </p:nvPr>
        </p:nvSpPr>
        <p:spPr>
          <a:xfrm>
            <a:off x="7531610" y="2434201"/>
            <a:ext cx="3822189" cy="3742762"/>
          </a:xfrm>
        </p:spPr>
        <p:txBody>
          <a:bodyPr>
            <a:normAutofit/>
          </a:bodyPr>
          <a:lstStyle/>
          <a:p>
            <a:r>
              <a:rPr lang="en-GB" sz="2000" b="1" dirty="0"/>
              <a:t>Healthy diet:</a:t>
            </a:r>
            <a:r>
              <a:rPr lang="en-GB" sz="2000" dirty="0"/>
              <a:t> More vegetables, whole grains, proteins.</a:t>
            </a:r>
          </a:p>
          <a:p>
            <a:r>
              <a:rPr lang="en-GB" sz="2000" b="1" dirty="0"/>
              <a:t>Exercise:</a:t>
            </a:r>
            <a:r>
              <a:rPr lang="en-GB" sz="2000" dirty="0"/>
              <a:t> 30 minutes of moderate activity daily.</a:t>
            </a:r>
          </a:p>
          <a:p>
            <a:r>
              <a:rPr lang="en-GB" sz="2000" b="1" dirty="0"/>
              <a:t>Medication:</a:t>
            </a:r>
            <a:r>
              <a:rPr lang="en-GB" sz="2000" dirty="0"/>
              <a:t> Metformin or insulin if needed. </a:t>
            </a:r>
            <a:r>
              <a:rPr lang="en-GB" sz="2000" b="1" dirty="0"/>
              <a:t>(Diabetes UK 2024)</a:t>
            </a:r>
          </a:p>
          <a:p>
            <a:r>
              <a:rPr lang="en-GB" sz="2000" b="1" dirty="0"/>
              <a:t>Monitoring:</a:t>
            </a:r>
            <a:r>
              <a:rPr lang="en-GB" sz="2000" dirty="0"/>
              <a:t> Regular glucose and blood pressure checks.</a:t>
            </a:r>
          </a:p>
          <a:p>
            <a:pPr marL="0" indent="0">
              <a:buNone/>
            </a:pPr>
            <a:r>
              <a:rPr lang="en-GB" sz="2000" b="1" dirty="0"/>
              <a:t>(PHE, 2022) And (NICE 2023)</a:t>
            </a:r>
          </a:p>
        </p:txBody>
      </p:sp>
      <p:pic>
        <p:nvPicPr>
          <p:cNvPr id="55" name="Audio 54">
            <a:hlinkClick r:id="" action="ppaction://media"/>
            <a:extLst>
              <a:ext uri="{FF2B5EF4-FFF2-40B4-BE49-F238E27FC236}">
                <a16:creationId xmlns:a16="http://schemas.microsoft.com/office/drawing/2014/main" id="{72FA6A7E-AC16-F26B-68A7-057C2C35EC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4165216"/>
      </p:ext>
    </p:extLst>
  </p:cSld>
  <p:clrMapOvr>
    <a:masterClrMapping/>
  </p:clrMapOvr>
  <mc:AlternateContent xmlns:mc="http://schemas.openxmlformats.org/markup-compatibility/2006">
    <mc:Choice xmlns:p14="http://schemas.microsoft.com/office/powerpoint/2010/main" Requires="p14">
      <p:transition spd="slow" p14:dur="2000" advTm="100161"/>
    </mc:Choice>
    <mc:Fallback>
      <p:transition spd="slow" advTm="100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2B38D-4EEF-6BAF-B9D5-923AC46B14E3}"/>
              </a:ext>
            </a:extLst>
          </p:cNvPr>
          <p:cNvSpPr>
            <a:spLocks noGrp="1"/>
          </p:cNvSpPr>
          <p:nvPr>
            <p:ph type="title"/>
          </p:nvPr>
        </p:nvSpPr>
        <p:spPr>
          <a:xfrm>
            <a:off x="0" y="415925"/>
            <a:ext cx="10515600" cy="1325563"/>
          </a:xfrm>
        </p:spPr>
        <p:txBody>
          <a:bodyPr>
            <a:normAutofit/>
          </a:bodyPr>
          <a:lstStyle/>
          <a:p>
            <a:r>
              <a:rPr lang="en-GB" sz="7200" b="1" dirty="0"/>
              <a:t>Complications</a:t>
            </a:r>
          </a:p>
        </p:txBody>
      </p:sp>
      <p:sp>
        <p:nvSpPr>
          <p:cNvPr id="4" name="Rectangle 1">
            <a:extLst>
              <a:ext uri="{FF2B5EF4-FFF2-40B4-BE49-F238E27FC236}">
                <a16:creationId xmlns:a16="http://schemas.microsoft.com/office/drawing/2014/main" id="{F8EDFFB7-F482-5D61-E628-5A10FEC11782}"/>
              </a:ext>
            </a:extLst>
          </p:cNvPr>
          <p:cNvSpPr>
            <a:spLocks noGrp="1" noChangeArrowheads="1"/>
          </p:cNvSpPr>
          <p:nvPr>
            <p:ph idx="1"/>
          </p:nvPr>
        </p:nvSpPr>
        <p:spPr bwMode="auto">
          <a:xfrm>
            <a:off x="0" y="1154639"/>
            <a:ext cx="1219200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4000" b="1" i="0" u="none" strike="noStrike" cap="none" normalizeH="0" baseline="0" dirty="0">
              <a:ln>
                <a:noFill/>
              </a:ln>
              <a:solidFill>
                <a:schemeClr val="tx1"/>
              </a:solidFill>
              <a:effectLst/>
              <a:latin typeface="Arial" panose="020B0604020202020204" pitchFamily="34" charset="0"/>
            </a:endParaRPr>
          </a:p>
          <a:p>
            <a:pPr eaLnBrk="0" fontAlgn="base" hangingPunct="0">
              <a:lnSpc>
                <a:spcPct val="100000"/>
              </a:lnSpc>
              <a:spcBef>
                <a:spcPct val="0"/>
              </a:spcBef>
              <a:spcAft>
                <a:spcPct val="0"/>
              </a:spcAft>
            </a:pPr>
            <a:r>
              <a:rPr kumimoji="0" lang="en-US" altLang="en-US" sz="4000" i="0" u="none" strike="noStrike" cap="none" normalizeH="0" baseline="0" dirty="0">
                <a:ln>
                  <a:noFill/>
                </a:ln>
                <a:solidFill>
                  <a:schemeClr val="tx1"/>
                </a:solidFill>
                <a:effectLst/>
                <a:latin typeface="Arial" panose="020B0604020202020204" pitchFamily="34" charset="0"/>
              </a:rPr>
              <a:t>Heart disease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i="0" u="none" strike="noStrike" cap="none" normalizeH="0" baseline="0" dirty="0">
                <a:ln>
                  <a:noFill/>
                </a:ln>
                <a:solidFill>
                  <a:schemeClr val="tx1"/>
                </a:solidFill>
                <a:effectLst/>
                <a:latin typeface="Arial" panose="020B0604020202020204" pitchFamily="34" charset="0"/>
              </a:rPr>
              <a:t>Stroke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i="0" u="none" strike="noStrike" cap="none" normalizeH="0" baseline="0" dirty="0">
                <a:ln>
                  <a:noFill/>
                </a:ln>
                <a:solidFill>
                  <a:schemeClr val="tx1"/>
                </a:solidFill>
                <a:effectLst/>
                <a:latin typeface="Arial" panose="020B0604020202020204" pitchFamily="34" charset="0"/>
              </a:rPr>
              <a:t>Kidney damage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i="0" u="none" strike="noStrike" cap="none" normalizeH="0" baseline="0" dirty="0">
                <a:ln>
                  <a:noFill/>
                </a:ln>
                <a:solidFill>
                  <a:schemeClr val="tx1"/>
                </a:solidFill>
                <a:effectLst/>
                <a:latin typeface="Arial" panose="020B0604020202020204" pitchFamily="34" charset="0"/>
              </a:rPr>
              <a:t>Nerve damage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i="0" u="none" strike="noStrike" cap="none" normalizeH="0" baseline="0" dirty="0">
                <a:ln>
                  <a:noFill/>
                </a:ln>
                <a:solidFill>
                  <a:schemeClr val="tx1"/>
                </a:solidFill>
                <a:effectLst/>
                <a:latin typeface="Arial" panose="020B0604020202020204" pitchFamily="34" charset="0"/>
              </a:rPr>
              <a:t>Eye problems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i="0" u="none" strike="noStrike" cap="none" normalizeH="0" baseline="0" dirty="0">
                <a:ln>
                  <a:noFill/>
                </a:ln>
                <a:solidFill>
                  <a:schemeClr val="tx1"/>
                </a:solidFill>
                <a:effectLst/>
                <a:latin typeface="Arial" panose="020B0604020202020204" pitchFamily="34" charset="0"/>
              </a:rPr>
              <a:t>Poor wound healing</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4000" b="1" i="0" u="none" strike="noStrike" cap="none" normalizeH="0" baseline="0" dirty="0">
                <a:ln>
                  <a:noFill/>
                </a:ln>
                <a:solidFill>
                  <a:schemeClr val="tx1"/>
                </a:solidFill>
                <a:effectLst/>
                <a:latin typeface="Arial" panose="020B0604020202020204" pitchFamily="34" charset="0"/>
              </a:rPr>
              <a:t>(WHO</a:t>
            </a:r>
            <a:r>
              <a:rPr lang="en-US" altLang="en-US" sz="4000" b="1" dirty="0">
                <a:latin typeface="Arial" panose="020B0604020202020204" pitchFamily="34" charset="0"/>
              </a:rPr>
              <a:t>, 2023) and (Diabetes UK 2024)</a:t>
            </a:r>
            <a:endParaRPr kumimoji="0" lang="en-US" altLang="en-US" sz="4000" b="1" i="0" u="none" strike="noStrike" cap="none" normalizeH="0" baseline="0" dirty="0">
              <a:ln>
                <a:noFill/>
              </a:ln>
              <a:solidFill>
                <a:schemeClr val="tx1"/>
              </a:solidFill>
              <a:effectLst/>
              <a:latin typeface="Arial" panose="020B0604020202020204" pitchFamily="34" charset="0"/>
            </a:endParaRPr>
          </a:p>
        </p:txBody>
      </p:sp>
      <p:pic>
        <p:nvPicPr>
          <p:cNvPr id="56" name="Audio 55">
            <a:hlinkClick r:id="" action="ppaction://media"/>
            <a:extLst>
              <a:ext uri="{FF2B5EF4-FFF2-40B4-BE49-F238E27FC236}">
                <a16:creationId xmlns:a16="http://schemas.microsoft.com/office/drawing/2014/main" id="{A4D51A26-2377-BE1F-C3D4-4AD8BCAF6B6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7681498"/>
      </p:ext>
    </p:extLst>
  </p:cSld>
  <p:clrMapOvr>
    <a:masterClrMapping/>
  </p:clrMapOvr>
  <mc:AlternateContent xmlns:mc="http://schemas.openxmlformats.org/markup-compatibility/2006">
    <mc:Choice xmlns:p14="http://schemas.microsoft.com/office/powerpoint/2010/main" Requires="p14">
      <p:transition spd="slow" p14:dur="2000" advTm="60698"/>
    </mc:Choice>
    <mc:Fallback>
      <p:transition spd="slow" advTm="60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0" descr="Understanding Type 2 Diabetes: Prevention and Management Tips">
            <a:extLst>
              <a:ext uri="{FF2B5EF4-FFF2-40B4-BE49-F238E27FC236}">
                <a16:creationId xmlns:a16="http://schemas.microsoft.com/office/drawing/2014/main" id="{CEF645A5-A800-79CA-7F4A-1153409980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229" r="8230"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F81FFC-0DE7-2F29-39F9-CD8BE7834A82}"/>
              </a:ext>
            </a:extLst>
          </p:cNvPr>
          <p:cNvSpPr>
            <a:spLocks noGrp="1"/>
          </p:cNvSpPr>
          <p:nvPr>
            <p:ph type="title"/>
          </p:nvPr>
        </p:nvSpPr>
        <p:spPr>
          <a:xfrm>
            <a:off x="7531610" y="365125"/>
            <a:ext cx="3822189" cy="1899912"/>
          </a:xfrm>
        </p:spPr>
        <p:txBody>
          <a:bodyPr>
            <a:normAutofit/>
          </a:bodyPr>
          <a:lstStyle/>
          <a:p>
            <a:r>
              <a:rPr lang="en-US" sz="4000"/>
              <a:t>Prevention of diabetes</a:t>
            </a:r>
            <a:br>
              <a:rPr lang="en-US" sz="4000"/>
            </a:br>
            <a:endParaRPr lang="en-GB" sz="4000"/>
          </a:p>
        </p:txBody>
      </p:sp>
      <p:sp>
        <p:nvSpPr>
          <p:cNvPr id="3" name="Content Placeholder 2">
            <a:extLst>
              <a:ext uri="{FF2B5EF4-FFF2-40B4-BE49-F238E27FC236}">
                <a16:creationId xmlns:a16="http://schemas.microsoft.com/office/drawing/2014/main" id="{A8591A2E-CD2C-E6A9-1349-3FC74777B2F9}"/>
              </a:ext>
            </a:extLst>
          </p:cNvPr>
          <p:cNvSpPr>
            <a:spLocks noGrp="1"/>
          </p:cNvSpPr>
          <p:nvPr>
            <p:ph idx="1"/>
          </p:nvPr>
        </p:nvSpPr>
        <p:spPr>
          <a:xfrm>
            <a:off x="7760072" y="1620290"/>
            <a:ext cx="4431928" cy="5237700"/>
          </a:xfrm>
        </p:spPr>
        <p:txBody>
          <a:bodyPr>
            <a:normAutofit lnSpcReduction="10000"/>
          </a:bodyPr>
          <a:lstStyle/>
          <a:p>
            <a:r>
              <a:rPr lang="en-US" sz="1800" dirty="0"/>
              <a:t>Maintain a healthy weight : even a small weight loss (5–10%) lowers risk. (PHE 2022).</a:t>
            </a:r>
          </a:p>
          <a:p>
            <a:r>
              <a:rPr lang="en-US" sz="1800" dirty="0"/>
              <a:t>Eat a balanced diet : more fruits, vegetables, whole grains, beans, and nuts. (Diabetes UK, 2024)</a:t>
            </a:r>
          </a:p>
          <a:p>
            <a:r>
              <a:rPr lang="en-US" sz="1800" dirty="0"/>
              <a:t>Be physically active : at least 30 minutes of moderate exercise most days.</a:t>
            </a:r>
          </a:p>
          <a:p>
            <a:r>
              <a:rPr lang="en-US" sz="1800" dirty="0"/>
              <a:t>Avoid smoking : it increases insulin resistance and heart disease risk.</a:t>
            </a:r>
          </a:p>
          <a:p>
            <a:r>
              <a:rPr lang="en-US" sz="1800" dirty="0"/>
              <a:t>Limit alcohol : drink in moderation to protect blood sugar levels.</a:t>
            </a:r>
          </a:p>
          <a:p>
            <a:r>
              <a:rPr lang="en-US" sz="1800" dirty="0"/>
              <a:t>Get regular check-ups : monitor blood sugar, blood pressure, and cholesterol.</a:t>
            </a:r>
          </a:p>
          <a:p>
            <a:r>
              <a:rPr lang="en-US" sz="1800" dirty="0"/>
              <a:t>Manage stress and get enough sleep : aim for 7–8 hours per night.</a:t>
            </a:r>
          </a:p>
          <a:p>
            <a:r>
              <a:rPr lang="en-US" sz="1800" dirty="0"/>
              <a:t>Know your risk : higher if over 45, overweight, or have a family history of diabetes.</a:t>
            </a:r>
          </a:p>
          <a:p>
            <a:pPr marL="0" indent="0">
              <a:buNone/>
            </a:pPr>
            <a:endParaRPr lang="en-GB" sz="1100" dirty="0"/>
          </a:p>
        </p:txBody>
      </p:sp>
      <p:pic>
        <p:nvPicPr>
          <p:cNvPr id="62" name="Audio 61">
            <a:hlinkClick r:id="" action="ppaction://media"/>
            <a:extLst>
              <a:ext uri="{FF2B5EF4-FFF2-40B4-BE49-F238E27FC236}">
                <a16:creationId xmlns:a16="http://schemas.microsoft.com/office/drawing/2014/main" id="{B0D0C26D-2169-20D8-39A0-5676FAA73C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8537968"/>
      </p:ext>
    </p:extLst>
  </p:cSld>
  <p:clrMapOvr>
    <a:masterClrMapping/>
  </p:clrMapOvr>
  <mc:AlternateContent xmlns:mc="http://schemas.openxmlformats.org/markup-compatibility/2006">
    <mc:Choice xmlns:p14="http://schemas.microsoft.com/office/powerpoint/2010/main" Requires="p14">
      <p:transition spd="slow" p14:dur="2000" advTm="83421"/>
    </mc:Choice>
    <mc:Fallback>
      <p:transition spd="slow" advTm="83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455F82-87D1-A4C4-EC15-3576C65359D3}"/>
              </a:ext>
            </a:extLst>
          </p:cNvPr>
          <p:cNvSpPr>
            <a:spLocks noGrp="1"/>
          </p:cNvSpPr>
          <p:nvPr>
            <p:ph idx="1"/>
          </p:nvPr>
        </p:nvSpPr>
        <p:spPr>
          <a:xfrm>
            <a:off x="695960" y="514985"/>
            <a:ext cx="10515600" cy="4351338"/>
          </a:xfrm>
        </p:spPr>
        <p:txBody>
          <a:bodyPr>
            <a:normAutofit fontScale="92500" lnSpcReduction="20000"/>
          </a:bodyPr>
          <a:lstStyle/>
          <a:p>
            <a:pPr marL="0" indent="0">
              <a:buNone/>
            </a:pPr>
            <a:r>
              <a:rPr lang="en-GB" sz="7200" b="1" dirty="0"/>
              <a:t>Conclusion</a:t>
            </a:r>
          </a:p>
          <a:p>
            <a:endParaRPr lang="en-GB" dirty="0"/>
          </a:p>
          <a:p>
            <a:endParaRPr lang="en-GB" dirty="0"/>
          </a:p>
          <a:p>
            <a:endParaRPr lang="en-GB" dirty="0"/>
          </a:p>
          <a:p>
            <a:r>
              <a:rPr lang="en-GB" dirty="0"/>
              <a:t>Type 2 Diabetes is preventable and manageable. (PHE 2022).</a:t>
            </a:r>
          </a:p>
          <a:p>
            <a:endParaRPr lang="en-GB" dirty="0"/>
          </a:p>
          <a:p>
            <a:r>
              <a:rPr lang="en-GB" dirty="0"/>
              <a:t>Healthy lifestyle improves life quality. (NHS UK 2024).</a:t>
            </a:r>
          </a:p>
          <a:p>
            <a:r>
              <a:rPr lang="en-GB" dirty="0"/>
              <a:t>Awareness and early action save lives. (WHO 2023).</a:t>
            </a:r>
          </a:p>
          <a:p>
            <a:r>
              <a:rPr lang="en-GB" dirty="0"/>
              <a:t>Education improves outcomes</a:t>
            </a:r>
          </a:p>
          <a:p>
            <a:endParaRPr lang="en-GB" dirty="0"/>
          </a:p>
        </p:txBody>
      </p:sp>
      <p:sp>
        <p:nvSpPr>
          <p:cNvPr id="44" name="Rectangle 1">
            <a:extLst>
              <a:ext uri="{FF2B5EF4-FFF2-40B4-BE49-F238E27FC236}">
                <a16:creationId xmlns:a16="http://schemas.microsoft.com/office/drawing/2014/main" id="{036BD7E0-0841-B3CF-397A-4ED5BF2882C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33" name="Audio 132">
            <a:hlinkClick r:id="" action="ppaction://media"/>
            <a:extLst>
              <a:ext uri="{FF2B5EF4-FFF2-40B4-BE49-F238E27FC236}">
                <a16:creationId xmlns:a16="http://schemas.microsoft.com/office/drawing/2014/main" id="{920B12D9-512A-E7D8-5300-0366F691D8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0531972"/>
      </p:ext>
    </p:extLst>
  </p:cSld>
  <p:clrMapOvr>
    <a:masterClrMapping/>
  </p:clrMapOvr>
  <mc:AlternateContent xmlns:mc="http://schemas.openxmlformats.org/markup-compatibility/2006">
    <mc:Choice xmlns:p14="http://schemas.microsoft.com/office/powerpoint/2010/main" Requires="p14">
      <p:transition spd="slow" p14:dur="2000" advTm="71689"/>
    </mc:Choice>
    <mc:Fallback>
      <p:transition spd="slow" advTm="71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5F2AB-71FF-F8FB-B379-70CB102ECAD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C659A2F-A296-0FD3-D7D8-53C866A4D3D7}"/>
              </a:ext>
            </a:extLst>
          </p:cNvPr>
          <p:cNvSpPr>
            <a:spLocks noGrp="1"/>
          </p:cNvSpPr>
          <p:nvPr>
            <p:ph idx="1"/>
          </p:nvPr>
        </p:nvSpPr>
        <p:spPr>
          <a:xfrm>
            <a:off x="0" y="1825625"/>
            <a:ext cx="12192000" cy="5032375"/>
          </a:xfrm>
        </p:spPr>
        <p:txBody>
          <a:bodyPr/>
          <a:lstStyle/>
          <a:p>
            <a:pPr marL="0" indent="0">
              <a:buNone/>
            </a:pPr>
            <a:r>
              <a:rPr lang="en-GB" b="1" dirty="0"/>
              <a:t>References</a:t>
            </a:r>
          </a:p>
          <a:p>
            <a:r>
              <a:rPr lang="en-GB" sz="1100" dirty="0"/>
              <a:t>World Health Organization (WHO) (2023) </a:t>
            </a:r>
            <a:r>
              <a:rPr lang="en-GB" sz="1100" i="1" dirty="0"/>
              <a:t>Diabetes</a:t>
            </a:r>
            <a:r>
              <a:rPr lang="en-GB" sz="1100" dirty="0"/>
              <a:t>. Geneva: World Health Organization. Available at: </a:t>
            </a:r>
            <a:r>
              <a:rPr lang="en-GB" sz="1100" dirty="0">
                <a:hlinkClick r:id="rId2"/>
              </a:rPr>
              <a:t>https://www.who.int/news-room/fact-sheets/detail/diabetes</a:t>
            </a:r>
            <a:r>
              <a:rPr lang="en-GB" sz="1100" dirty="0"/>
              <a:t> (Accessed: 13 November 2025).</a:t>
            </a:r>
          </a:p>
          <a:p>
            <a:r>
              <a:rPr lang="en-GB" sz="1100" dirty="0"/>
              <a:t>International Diabetes Federation (IDF) (2023) </a:t>
            </a:r>
            <a:r>
              <a:rPr lang="en-GB" sz="1100" i="1" dirty="0"/>
              <a:t>IDF Diabetes Atlas</a:t>
            </a:r>
            <a:r>
              <a:rPr lang="en-GB" sz="1100" dirty="0"/>
              <a:t>, 10th </a:t>
            </a:r>
            <a:r>
              <a:rPr lang="en-GB" sz="1100" dirty="0" err="1"/>
              <a:t>edn</a:t>
            </a:r>
            <a:r>
              <a:rPr lang="en-GB" sz="1100" dirty="0"/>
              <a:t>. Brussels: International Diabetes Federation. Available at: </a:t>
            </a:r>
            <a:r>
              <a:rPr lang="en-GB" sz="1100" dirty="0">
                <a:hlinkClick r:id="rId3"/>
              </a:rPr>
              <a:t>https://diabetesatlas.org</a:t>
            </a:r>
            <a:r>
              <a:rPr lang="en-GB" sz="1100" dirty="0"/>
              <a:t> (Accessed: 13 November 2025).</a:t>
            </a:r>
          </a:p>
          <a:p>
            <a:r>
              <a:rPr lang="en-GB" sz="1100" dirty="0"/>
              <a:t>NHS UK (2024) </a:t>
            </a:r>
            <a:r>
              <a:rPr lang="en-GB" sz="1100" i="1" dirty="0"/>
              <a:t>Type 2 Diabetes</a:t>
            </a:r>
            <a:r>
              <a:rPr lang="en-GB" sz="1100" dirty="0"/>
              <a:t>. Available at: </a:t>
            </a:r>
            <a:r>
              <a:rPr lang="en-GB" sz="1100" dirty="0">
                <a:hlinkClick r:id="rId4"/>
              </a:rPr>
              <a:t>https://www.nhs.uk/conditions/type-2-diabetes/</a:t>
            </a:r>
            <a:r>
              <a:rPr lang="en-GB" sz="1100" dirty="0"/>
              <a:t> (Accessed: 13 November 2025).</a:t>
            </a:r>
          </a:p>
          <a:p>
            <a:r>
              <a:rPr lang="en-GB" sz="1100" dirty="0"/>
              <a:t>Diabetes UK (2024) </a:t>
            </a:r>
            <a:r>
              <a:rPr lang="en-GB" sz="1100" i="1" dirty="0"/>
              <a:t>About Type 2 Diabetes</a:t>
            </a:r>
            <a:r>
              <a:rPr lang="en-GB" sz="1100" dirty="0"/>
              <a:t>. Available at: </a:t>
            </a:r>
            <a:r>
              <a:rPr lang="en-GB" sz="1100" dirty="0">
                <a:hlinkClick r:id="rId5"/>
              </a:rPr>
              <a:t>https://www.diabetes.org.uk/</a:t>
            </a:r>
            <a:r>
              <a:rPr lang="en-GB" sz="1100" dirty="0"/>
              <a:t> (Accessed: 13 November 2025).</a:t>
            </a:r>
          </a:p>
          <a:p>
            <a:r>
              <a:rPr lang="en-GB" sz="1100" dirty="0"/>
              <a:t>National Institute for Health and Care Excellence (NICE) (2023) </a:t>
            </a:r>
            <a:r>
              <a:rPr lang="en-GB" sz="1100" i="1" dirty="0"/>
              <a:t>Type 2 Diabetes in Adults: Management (NG28)</a:t>
            </a:r>
            <a:r>
              <a:rPr lang="en-GB" sz="1100" dirty="0"/>
              <a:t>. Available at: </a:t>
            </a:r>
            <a:r>
              <a:rPr lang="en-GB" sz="1100" dirty="0">
                <a:hlinkClick r:id="rId6"/>
              </a:rPr>
              <a:t>https://www.nice.org.uk/guidance/ng28</a:t>
            </a:r>
            <a:r>
              <a:rPr lang="en-GB" sz="1100" dirty="0"/>
              <a:t> (Accessed: 13 November 2025).</a:t>
            </a:r>
          </a:p>
          <a:p>
            <a:r>
              <a:rPr lang="en-GB" sz="1100" dirty="0"/>
              <a:t>Public Health England (PHE) (2022) </a:t>
            </a:r>
            <a:r>
              <a:rPr lang="en-GB" sz="1100" i="1" dirty="0"/>
              <a:t>Health Matters: Preventing Type 2 Diabetes</a:t>
            </a:r>
            <a:r>
              <a:rPr lang="en-GB" sz="1100" dirty="0"/>
              <a:t>. London: Public Health England. Available at: </a:t>
            </a:r>
            <a:r>
              <a:rPr lang="en-GB" sz="1100" dirty="0">
                <a:hlinkClick r:id="rId7"/>
              </a:rPr>
              <a:t>https://www.gov.uk/government/publications/health-matters-preventing-type-2-diabetes</a:t>
            </a:r>
            <a:r>
              <a:rPr lang="en-GB" sz="1100" dirty="0"/>
              <a:t> (Accessed: 13 November 2025).</a:t>
            </a:r>
          </a:p>
          <a:p>
            <a:r>
              <a:rPr lang="en-GB" sz="1100" dirty="0"/>
              <a:t>African Journal of Diabetes Medicine (2024) </a:t>
            </a:r>
            <a:r>
              <a:rPr lang="en-GB" sz="1100" i="1" dirty="0"/>
              <a:t>Epidemiology of Type 2 Diabetes in Sub-Saharan Africa</a:t>
            </a:r>
            <a:r>
              <a:rPr lang="en-GB" sz="1100" dirty="0"/>
              <a:t>. African Journal of Diabetes Medicine, 32(1), pp. 10–18. Available at: </a:t>
            </a:r>
            <a:r>
              <a:rPr lang="en-GB" sz="1100" dirty="0">
                <a:hlinkClick r:id="rId8"/>
              </a:rPr>
              <a:t>https://www.africanjournalofdiabetesmedicine.com/</a:t>
            </a:r>
            <a:r>
              <a:rPr lang="en-GB" sz="1100" dirty="0"/>
              <a:t> (Accessed: 13 November 2025).</a:t>
            </a:r>
          </a:p>
          <a:p>
            <a:r>
              <a:rPr lang="en-GB" sz="1100" dirty="0"/>
              <a:t>National Health Laboratory Service (South Africa) (2023) </a:t>
            </a:r>
            <a:r>
              <a:rPr lang="en-GB" sz="1100" i="1" dirty="0"/>
              <a:t>Diabetes Mellitus Overview</a:t>
            </a:r>
            <a:r>
              <a:rPr lang="en-GB" sz="1100" dirty="0"/>
              <a:t>. Available at: </a:t>
            </a:r>
            <a:r>
              <a:rPr lang="en-GB" sz="1100" dirty="0">
                <a:hlinkClick r:id="rId9"/>
              </a:rPr>
              <a:t>https://www.nhls.ac.za/</a:t>
            </a:r>
            <a:r>
              <a:rPr lang="en-GB" sz="1100" dirty="0"/>
              <a:t> (Accessed: 13 November 2025).</a:t>
            </a:r>
          </a:p>
          <a:p>
            <a:r>
              <a:rPr lang="en-GB" sz="1100" dirty="0"/>
              <a:t>National </a:t>
            </a:r>
            <a:r>
              <a:rPr lang="en-GB" sz="1100" dirty="0" err="1"/>
              <a:t>heart,Lung</a:t>
            </a:r>
            <a:r>
              <a:rPr lang="en-GB" sz="1100" dirty="0"/>
              <a:t>, and Blood Institute (2022)  What id diabetes? Facts sheet. Available at: </a:t>
            </a:r>
            <a:r>
              <a:rPr lang="en-GB" sz="1100" dirty="0">
                <a:hlinkClick r:id="rId10"/>
              </a:rPr>
              <a:t>What is Diabetes? Fact Sheet | NHLBI, NIH</a:t>
            </a:r>
            <a:r>
              <a:rPr lang="en-GB" sz="1100" dirty="0"/>
              <a:t> ( Accessed: 13</a:t>
            </a:r>
            <a:r>
              <a:rPr lang="en-GB" sz="1100" baseline="30000" dirty="0"/>
              <a:t>th</a:t>
            </a:r>
            <a:r>
              <a:rPr lang="en-GB" sz="1100" dirty="0"/>
              <a:t> November 2025).</a:t>
            </a:r>
          </a:p>
          <a:p>
            <a:endParaRPr lang="en-GB" sz="1100" dirty="0"/>
          </a:p>
        </p:txBody>
      </p:sp>
    </p:spTree>
    <p:extLst>
      <p:ext uri="{BB962C8B-B14F-4D97-AF65-F5344CB8AC3E}">
        <p14:creationId xmlns:p14="http://schemas.microsoft.com/office/powerpoint/2010/main" val="3685490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1" ma:contentTypeDescription="Create a new document." ma:contentTypeScope="" ma:versionID="42eb54421829930d597610d28bf2b5d0">
  <xsd:schema xmlns:xsd="http://www.w3.org/2001/XMLSchema" xmlns:xs="http://www.w3.org/2001/XMLSchema" xmlns:p="http://schemas.microsoft.com/office/2006/metadata/properties" xmlns:ns3="0085e1a2-9cbf-4b92-866b-21f3c89040b6" targetNamespace="http://schemas.microsoft.com/office/2006/metadata/properties" ma:root="true" ma:fieldsID="af3746e42b66ff10d6ad42521d39270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LengthInSeconds" minOccurs="0"/>
                <xsd:element ref="ns3:_activity"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6" nillable="true" ma:displayName="_activity" ma:hidden="true" ma:internalName="_activity">
      <xsd:simpleType>
        <xsd:restriction base="dms:Note"/>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1344C81A-940D-4048-8361-2EBBCE6F694F}">
  <ds:schemaRefs>
    <ds:schemaRef ds:uri="http://schemas.microsoft.com/sharepoint/v3/contenttype/forms"/>
  </ds:schemaRefs>
</ds:datastoreItem>
</file>

<file path=customXml/itemProps2.xml><?xml version="1.0" encoding="utf-8"?>
<ds:datastoreItem xmlns:ds="http://schemas.openxmlformats.org/officeDocument/2006/customXml" ds:itemID="{E7BF327F-9EAC-4C53-99BD-23D00D1056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930308-AEED-4013-BBE2-B4E9DBB01830}">
  <ds:schemaRefs>
    <ds:schemaRef ds:uri="http://schemas.microsoft.com/office/2006/documentManagement/types"/>
    <ds:schemaRef ds:uri="http://purl.org/dc/dcmitype/"/>
    <ds:schemaRef ds:uri="http://schemas.microsoft.com/office/2006/metadata/properties"/>
    <ds:schemaRef ds:uri="http://purl.org/dc/elements/1.1/"/>
    <ds:schemaRef ds:uri="http://schemas.microsoft.com/office/infopath/2007/PartnerControls"/>
    <ds:schemaRef ds:uri="http://purl.org/dc/terms/"/>
    <ds:schemaRef ds:uri="http://schemas.openxmlformats.org/package/2006/metadata/core-properties"/>
    <ds:schemaRef ds:uri="0085e1a2-9cbf-4b92-866b-21f3c89040b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6613</TotalTime>
  <Words>978</Words>
  <Application>Microsoft Office PowerPoint</Application>
  <PresentationFormat>Widescreen</PresentationFormat>
  <Paragraphs>110</Paragraphs>
  <Slides>14</Slides>
  <Notes>1</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Symptoms </vt:lpstr>
      <vt:lpstr>PowerPoint Presentation</vt:lpstr>
      <vt:lpstr>Treatment plan</vt:lpstr>
      <vt:lpstr>Complications</vt:lpstr>
      <vt:lpstr>Prevention of diabetes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Kate Igbinigie (2334466)</dc:creator>
  <cp:lastModifiedBy>Kate Igbinigie (2334466)</cp:lastModifiedBy>
  <cp:revision>1</cp:revision>
  <dcterms:created xsi:type="dcterms:W3CDTF">2025-11-11T11:39:54Z</dcterms:created>
  <dcterms:modified xsi:type="dcterms:W3CDTF">2025-11-16T19:15:18Z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