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528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66921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3312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9020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68974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38976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0427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383088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3940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948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7117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13EF84-29BA-41DF-B36B-D4913DEBAA10}" type="datetimeFigureOut">
              <a:rPr lang="en-GB" smtClean="0"/>
              <a:t>05/12/2019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870136-5235-40A8-A268-45C07C2D71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137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3"/>
          <p:cNvSpPr>
            <a:spLocks noGrp="1" noChangeArrowheads="1"/>
          </p:cNvSpPr>
          <p:nvPr>
            <p:ph type="ctrTitle"/>
          </p:nvPr>
        </p:nvSpPr>
        <p:spPr bwMode="auto">
          <a:xfrm>
            <a:off x="0" y="2822777"/>
            <a:ext cx="12192000" cy="4313628"/>
          </a:xfrm>
          <a:prstGeom prst="rect">
            <a:avLst/>
          </a:prstGeom>
          <a:solidFill>
            <a:srgbClr val="F8F9FA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-17457" rIns="0" bIns="-17457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zh-CN" altLang="en-US" sz="1600" b="1" dirty="0">
                <a:solidFill>
                  <a:schemeClr val="accent1"/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      </a:t>
            </a:r>
            <a:r>
              <a:rPr kumimoji="0" lang="zh-CN" altLang="en-US" sz="2800" b="1" i="0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孟          梅 </a:t>
            </a:r>
            <a:br>
              <a:rPr kumimoji="0" lang="en-GB" altLang="zh-CN" sz="2800" b="1" i="0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en-GB" altLang="zh-CN" sz="2800" b="1" i="0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                                                                                                 </a:t>
            </a:r>
            <a:r>
              <a:rPr lang="ja-JP" altLang="en-US" sz="20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瘤胃                 帕洛夫</a:t>
            </a:r>
            <a:br>
              <a:rPr kumimoji="0" lang="en-GB" altLang="zh-CN" sz="1800" b="1" i="0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lang="zh-CN" altLang="en-US" sz="18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                                                                                                                                                             </a:t>
            </a: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电子邮箱 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:190212@student.uwtsd.ac.uk</a:t>
            </a: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电话 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:07875973223</a:t>
            </a: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地址 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</a:t>
            </a:r>
            <a:r>
              <a:rPr lang="en-GB" sz="1400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1535 Broadway</a:t>
            </a:r>
            <a:br>
              <a:rPr lang="en-GB" sz="1400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</a:br>
            <a:r>
              <a:rPr lang="en-GB" sz="1400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New York, New York 10036 USA</a:t>
            </a:r>
            <a:br>
              <a:rPr lang="en-GB" dirty="0">
                <a:solidFill>
                  <a:schemeClr val="accent1">
                    <a:lumMod val="75000"/>
                  </a:schemeClr>
                </a:solidFill>
              </a:rPr>
            </a:br>
            <a:br>
              <a:rPr kumimoji="0" lang="pt-BR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kumimoji="0" lang="pt-BR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传真 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 +</a:t>
            </a:r>
            <a: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43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1 21 723 5400</a:t>
            </a: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r>
              <a:rPr kumimoji="0" lang="ja-JP" altLang="en-US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邮编 </a:t>
            </a:r>
            <a: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  <a:t>: 1700-190</a:t>
            </a:r>
            <a:br>
              <a:rPr kumimoji="0" lang="en-GB" altLang="ja-JP" sz="16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b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</a:br>
            <a:r>
              <a:rPr lang="ja-JP" altLang="en-US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网站 </a:t>
            </a:r>
            <a:r>
              <a:rPr lang="en-GB" altLang="ja-JP" sz="1600" b="1" dirty="0">
                <a:solidFill>
                  <a:schemeClr val="accent1">
                    <a:lumMod val="75000"/>
                  </a:schemeClr>
                </a:solidFill>
                <a:cs typeface="Arial" panose="020B0604020202020204" pitchFamily="34" charset="0"/>
              </a:rPr>
              <a:t>: https://www.marriott.com</a:t>
            </a:r>
            <a:br>
              <a:rPr kumimoji="0" lang="zh-CN" altLang="en-US" sz="1800" b="1" i="0" u="none" strike="noStrike" cap="none" normalizeH="0" baseline="0" dirty="0">
                <a:ln>
                  <a:noFill/>
                </a:ln>
                <a:solidFill>
                  <a:schemeClr val="accent1">
                    <a:lumMod val="75000"/>
                  </a:schemeClr>
                </a:solidFill>
                <a:effectLst/>
                <a:cs typeface="Arial" panose="020B0604020202020204" pitchFamily="34" charset="0"/>
              </a:rPr>
            </a:br>
            <a:endParaRPr kumimoji="0" lang="zh-CN" altLang="en-US" sz="1800" b="1" i="0" u="none" strike="noStrike" cap="none" normalizeH="0" baseline="0" dirty="0">
              <a:ln>
                <a:noFill/>
              </a:ln>
              <a:solidFill>
                <a:schemeClr val="accent1">
                  <a:lumMod val="75000"/>
                </a:schemeClr>
              </a:solidFill>
              <a:effectLst/>
            </a:endParaRP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1952514" cy="24747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9770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44</TotalTime>
  <Words>3</Words>
  <Application>Microsoft Office PowerPoint</Application>
  <PresentationFormat>Widescreen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等线 Light</vt:lpstr>
      <vt:lpstr>游ゴシック Light</vt:lpstr>
      <vt:lpstr>Arial</vt:lpstr>
      <vt:lpstr>Calibri</vt:lpstr>
      <vt:lpstr>Calibri Light</vt:lpstr>
      <vt:lpstr>Office Theme</vt:lpstr>
      <vt:lpstr>                                                                                                                                                                   孟          梅                                                                                                   瘤胃                 帕洛夫                                                                                                                                                                电子邮箱 :190212@student.uwtsd.ac.uk  电话 :07875973223  地址 :1535 Broadway New York, New York 10036 USA   传真 :  +431 21 723 5400  邮编 : 1700-190  网站 : https://www.marriott.com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孟    梅                                                                                                                                                                经理   电子邮箱 :1813611@student.uwtsd.ac.uk  电话 :07889758323  地址 :Address: Av. dos Combatentes 45,  Lisboa, Portugal  传真 :  +351 21 723 5400  邮编 : 1600-200  网站 : https://www.marriott.com</dc:title>
  <dc:creator>UWTSD</dc:creator>
  <cp:lastModifiedBy>Rumen Pavlov (1902012)</cp:lastModifiedBy>
  <cp:revision>3</cp:revision>
  <dcterms:created xsi:type="dcterms:W3CDTF">2019-10-31T12:16:55Z</dcterms:created>
  <dcterms:modified xsi:type="dcterms:W3CDTF">2019-12-05T12:34:27Z</dcterms:modified>
</cp:coreProperties>
</file>