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slideLayouts/slideLayout25.xml" ContentType="application/vnd.openxmlformats-officedocument.presentationml.slideLayout+xml"/>
  <Override PartName="/ppt/theme/theme4.xml" ContentType="application/vnd.openxmlformats-officedocument.theme+xml"/>
  <Override PartName="/ppt/slideLayouts/slideLayout26.xml" ContentType="application/vnd.openxmlformats-officedocument.presentationml.slideLayout+xml"/>
  <Override PartName="/ppt/theme/theme5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6.xml" ContentType="application/vnd.openxmlformats-officedocument.theme+xml"/>
  <Override PartName="/ppt/slideLayouts/slideLayout29.xml" ContentType="application/vnd.openxmlformats-officedocument.presentationml.slideLayout+xml"/>
  <Override PartName="/ppt/theme/theme7.xml" ContentType="application/vnd.openxmlformats-officedocument.theme+xml"/>
  <Override PartName="/ppt/slideLayouts/slideLayout30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27" r:id="rId2"/>
    <p:sldMasterId id="2147483742" r:id="rId3"/>
    <p:sldMasterId id="2147483744" r:id="rId4"/>
    <p:sldMasterId id="2147483746" r:id="rId5"/>
    <p:sldMasterId id="2147483748" r:id="rId6"/>
    <p:sldMasterId id="2147483751" r:id="rId7"/>
    <p:sldMasterId id="2147483755" r:id="rId8"/>
  </p:sldMasterIdLst>
  <p:notesMasterIdLst>
    <p:notesMasterId r:id="rId21"/>
  </p:notesMasterIdLst>
  <p:sldIdLst>
    <p:sldId id="567" r:id="rId9"/>
    <p:sldId id="4085" r:id="rId10"/>
    <p:sldId id="4115" r:id="rId11"/>
    <p:sldId id="3307" r:id="rId12"/>
    <p:sldId id="3414" r:id="rId13"/>
    <p:sldId id="3315" r:id="rId14"/>
    <p:sldId id="4113" r:id="rId15"/>
    <p:sldId id="3400" r:id="rId16"/>
    <p:sldId id="3336" r:id="rId17"/>
    <p:sldId id="4114" r:id="rId18"/>
    <p:sldId id="3311" r:id="rId19"/>
    <p:sldId id="331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555879-491B-4AD0-B2D5-719DBB6AD767}" v="263" dt="2021-02-07T11:02:47.0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4" autoAdjust="0"/>
    <p:restoredTop sz="94660"/>
  </p:normalViewPr>
  <p:slideViewPr>
    <p:cSldViewPr snapToGrid="0">
      <p:cViewPr varScale="1">
        <p:scale>
          <a:sx n="125" d="100"/>
          <a:sy n="125" d="100"/>
        </p:scale>
        <p:origin x="298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microsoft.com/office/2016/11/relationships/changesInfo" Target="changesInfos/changesInfo1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23" Type="http://schemas.openxmlformats.org/officeDocument/2006/relationships/viewProps" Target="view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" userId="c71888d9-5267-414e-829b-b7fc9b74a3df" providerId="ADAL" clId="{98555879-491B-4AD0-B2D5-719DBB6AD767}"/>
    <pc:docChg chg="undo redo custSel addSld delSld modSld sldOrd delMainMaster modMainMaster">
      <pc:chgData name="Julie" userId="c71888d9-5267-414e-829b-b7fc9b74a3df" providerId="ADAL" clId="{98555879-491B-4AD0-B2D5-719DBB6AD767}" dt="2021-02-07T13:22:27.726" v="6956" actId="1076"/>
      <pc:docMkLst>
        <pc:docMk/>
      </pc:docMkLst>
      <pc:sldChg chg="del">
        <pc:chgData name="Julie" userId="c71888d9-5267-414e-829b-b7fc9b74a3df" providerId="ADAL" clId="{98555879-491B-4AD0-B2D5-719DBB6AD767}" dt="2021-02-06T08:56:30.644" v="2347" actId="2696"/>
        <pc:sldMkLst>
          <pc:docMk/>
          <pc:sldMk cId="2038589122" sldId="486"/>
        </pc:sldMkLst>
      </pc:sldChg>
      <pc:sldChg chg="addSp modSp add mod setBg">
        <pc:chgData name="Julie" userId="c71888d9-5267-414e-829b-b7fc9b74a3df" providerId="ADAL" clId="{98555879-491B-4AD0-B2D5-719DBB6AD767}" dt="2021-02-07T11:23:31.325" v="6905" actId="1076"/>
        <pc:sldMkLst>
          <pc:docMk/>
          <pc:sldMk cId="75041769" sldId="567"/>
        </pc:sldMkLst>
        <pc:spChg chg="mod ord">
          <ac:chgData name="Julie" userId="c71888d9-5267-414e-829b-b7fc9b74a3df" providerId="ADAL" clId="{98555879-491B-4AD0-B2D5-719DBB6AD767}" dt="2021-02-06T19:21:30.691" v="5277" actId="208"/>
          <ac:spMkLst>
            <pc:docMk/>
            <pc:sldMk cId="75041769" sldId="567"/>
            <ac:spMk id="3" creationId="{60304075-7229-864F-A62C-F5571E48FD5F}"/>
          </ac:spMkLst>
        </pc:spChg>
        <pc:spChg chg="mod">
          <ac:chgData name="Julie" userId="c71888d9-5267-414e-829b-b7fc9b74a3df" providerId="ADAL" clId="{98555879-491B-4AD0-B2D5-719DBB6AD767}" dt="2021-02-07T11:23:31.325" v="6905" actId="1076"/>
          <ac:spMkLst>
            <pc:docMk/>
            <pc:sldMk cId="75041769" sldId="567"/>
            <ac:spMk id="4" creationId="{B2319518-B2B9-4642-822B-528C07611A36}"/>
          </ac:spMkLst>
        </pc:spChg>
        <pc:picChg chg="mod">
          <ac:chgData name="Julie" userId="c71888d9-5267-414e-829b-b7fc9b74a3df" providerId="ADAL" clId="{98555879-491B-4AD0-B2D5-719DBB6AD767}" dt="2021-02-06T09:00:36.819" v="2392" actId="1076"/>
          <ac:picMkLst>
            <pc:docMk/>
            <pc:sldMk cId="75041769" sldId="567"/>
            <ac:picMk id="5" creationId="{46829554-A2F5-8545-83A0-63A13E8DCB03}"/>
          </ac:picMkLst>
        </pc:picChg>
        <pc:picChg chg="add mod ord">
          <ac:chgData name="Julie" userId="c71888d9-5267-414e-829b-b7fc9b74a3df" providerId="ADAL" clId="{98555879-491B-4AD0-B2D5-719DBB6AD767}" dt="2021-02-06T16:06:16.674" v="3662" actId="29295"/>
          <ac:picMkLst>
            <pc:docMk/>
            <pc:sldMk cId="75041769" sldId="567"/>
            <ac:picMk id="6" creationId="{BC7FF4A1-7A1F-4E32-9CC8-5C8A164BDB61}"/>
          </ac:picMkLst>
        </pc:picChg>
      </pc:sldChg>
      <pc:sldChg chg="add del setBg">
        <pc:chgData name="Julie" userId="c71888d9-5267-414e-829b-b7fc9b74a3df" providerId="ADAL" clId="{98555879-491B-4AD0-B2D5-719DBB6AD767}" dt="2021-02-05T09:18:56.027" v="32"/>
        <pc:sldMkLst>
          <pc:docMk/>
          <pc:sldMk cId="1131911941" sldId="567"/>
        </pc:sldMkLst>
      </pc:sldChg>
      <pc:sldChg chg="modSp del mod">
        <pc:chgData name="Julie" userId="c71888d9-5267-414e-829b-b7fc9b74a3df" providerId="ADAL" clId="{98555879-491B-4AD0-B2D5-719DBB6AD767}" dt="2021-02-05T09:18:42.881" v="30" actId="2696"/>
        <pc:sldMkLst>
          <pc:docMk/>
          <pc:sldMk cId="3319605222" sldId="567"/>
        </pc:sldMkLst>
        <pc:spChg chg="mod">
          <ac:chgData name="Julie" userId="c71888d9-5267-414e-829b-b7fc9b74a3df" providerId="ADAL" clId="{98555879-491B-4AD0-B2D5-719DBB6AD767}" dt="2021-02-05T09:18:22.566" v="25" actId="1076"/>
          <ac:spMkLst>
            <pc:docMk/>
            <pc:sldMk cId="3319605222" sldId="567"/>
            <ac:spMk id="4" creationId="{B2319518-B2B9-4642-822B-528C07611A36}"/>
          </ac:spMkLst>
        </pc:spChg>
      </pc:sldChg>
      <pc:sldChg chg="del">
        <pc:chgData name="Julie" userId="c71888d9-5267-414e-829b-b7fc9b74a3df" providerId="ADAL" clId="{98555879-491B-4AD0-B2D5-719DBB6AD767}" dt="2021-02-06T08:56:25.641" v="2346" actId="2696"/>
        <pc:sldMkLst>
          <pc:docMk/>
          <pc:sldMk cId="4102684018" sldId="577"/>
        </pc:sldMkLst>
      </pc:sldChg>
      <pc:sldChg chg="del ord">
        <pc:chgData name="Julie" userId="c71888d9-5267-414e-829b-b7fc9b74a3df" providerId="ADAL" clId="{98555879-491B-4AD0-B2D5-719DBB6AD767}" dt="2021-02-05T11:19:12.695" v="64" actId="2696"/>
        <pc:sldMkLst>
          <pc:docMk/>
          <pc:sldMk cId="3090630758" sldId="601"/>
        </pc:sldMkLst>
      </pc:sldChg>
      <pc:sldChg chg="addSp delSp modSp add mod ord">
        <pc:chgData name="Julie" userId="c71888d9-5267-414e-829b-b7fc9b74a3df" providerId="ADAL" clId="{98555879-491B-4AD0-B2D5-719DBB6AD767}" dt="2021-02-05T13:53:28.180" v="2149" actId="20577"/>
        <pc:sldMkLst>
          <pc:docMk/>
          <pc:sldMk cId="187938002" sldId="3307"/>
        </pc:sldMkLst>
        <pc:spChg chg="add del mod">
          <ac:chgData name="Julie" userId="c71888d9-5267-414e-829b-b7fc9b74a3df" providerId="ADAL" clId="{98555879-491B-4AD0-B2D5-719DBB6AD767}" dt="2021-02-05T11:41:00.450" v="593"/>
          <ac:spMkLst>
            <pc:docMk/>
            <pc:sldMk cId="187938002" sldId="3307"/>
            <ac:spMk id="29" creationId="{A7344D0A-DD7A-4366-A250-EE4EB61597BF}"/>
          </ac:spMkLst>
        </pc:spChg>
        <pc:spChg chg="mod">
          <ac:chgData name="Julie" userId="c71888d9-5267-414e-829b-b7fc9b74a3df" providerId="ADAL" clId="{98555879-491B-4AD0-B2D5-719DBB6AD767}" dt="2021-02-05T11:35:04.052" v="543" actId="20577"/>
          <ac:spMkLst>
            <pc:docMk/>
            <pc:sldMk cId="187938002" sldId="3307"/>
            <ac:spMk id="47" creationId="{FB682DAE-2B9A-9E41-91E8-28B5F26D0B08}"/>
          </ac:spMkLst>
        </pc:spChg>
        <pc:spChg chg="mod">
          <ac:chgData name="Julie" userId="c71888d9-5267-414e-829b-b7fc9b74a3df" providerId="ADAL" clId="{98555879-491B-4AD0-B2D5-719DBB6AD767}" dt="2021-02-05T11:31:16.102" v="226"/>
          <ac:spMkLst>
            <pc:docMk/>
            <pc:sldMk cId="187938002" sldId="3307"/>
            <ac:spMk id="48" creationId="{1071EFEF-5521-FF4B-8B63-8A538F5C6529}"/>
          </ac:spMkLst>
        </pc:spChg>
        <pc:spChg chg="mod">
          <ac:chgData name="Julie" userId="c71888d9-5267-414e-829b-b7fc9b74a3df" providerId="ADAL" clId="{98555879-491B-4AD0-B2D5-719DBB6AD767}" dt="2021-02-05T11:33:31.358" v="322" actId="20577"/>
          <ac:spMkLst>
            <pc:docMk/>
            <pc:sldMk cId="187938002" sldId="3307"/>
            <ac:spMk id="52" creationId="{8B9DCE48-1418-184B-8254-9F88007EF225}"/>
          </ac:spMkLst>
        </pc:spChg>
        <pc:spChg chg="add del mod">
          <ac:chgData name="Julie" userId="c71888d9-5267-414e-829b-b7fc9b74a3df" providerId="ADAL" clId="{98555879-491B-4AD0-B2D5-719DBB6AD767}" dt="2021-02-05T11:56:35.948" v="638" actId="20577"/>
          <ac:spMkLst>
            <pc:docMk/>
            <pc:sldMk cId="187938002" sldId="3307"/>
            <ac:spMk id="53" creationId="{EAE358D7-CF54-A54C-A2CA-7BC82A8CB01B}"/>
          </ac:spMkLst>
        </pc:spChg>
        <pc:spChg chg="mod">
          <ac:chgData name="Julie" userId="c71888d9-5267-414e-829b-b7fc9b74a3df" providerId="ADAL" clId="{98555879-491B-4AD0-B2D5-719DBB6AD767}" dt="2021-02-05T11:35:20.436" v="566" actId="20577"/>
          <ac:spMkLst>
            <pc:docMk/>
            <pc:sldMk cId="187938002" sldId="3307"/>
            <ac:spMk id="56" creationId="{E8D5B4DF-A3CA-6B43-9F94-886DE3CCE144}"/>
          </ac:spMkLst>
        </pc:spChg>
        <pc:spChg chg="mod">
          <ac:chgData name="Julie" userId="c71888d9-5267-414e-829b-b7fc9b74a3df" providerId="ADAL" clId="{98555879-491B-4AD0-B2D5-719DBB6AD767}" dt="2021-02-05T11:31:59.047" v="262"/>
          <ac:spMkLst>
            <pc:docMk/>
            <pc:sldMk cId="187938002" sldId="3307"/>
            <ac:spMk id="57" creationId="{FAAC4B46-32F0-9143-B3BC-A699FFD80144}"/>
          </ac:spMkLst>
        </pc:spChg>
        <pc:spChg chg="mod">
          <ac:chgData name="Julie" userId="c71888d9-5267-414e-829b-b7fc9b74a3df" providerId="ADAL" clId="{98555879-491B-4AD0-B2D5-719DBB6AD767}" dt="2021-02-05T13:53:28.180" v="2149" actId="20577"/>
          <ac:spMkLst>
            <pc:docMk/>
            <pc:sldMk cId="187938002" sldId="3307"/>
            <ac:spMk id="60" creationId="{F65638C3-E368-024F-B548-630E0463557F}"/>
          </ac:spMkLst>
        </pc:spChg>
        <pc:spChg chg="mod">
          <ac:chgData name="Julie" userId="c71888d9-5267-414e-829b-b7fc9b74a3df" providerId="ADAL" clId="{98555879-491B-4AD0-B2D5-719DBB6AD767}" dt="2021-02-05T11:32:48.921" v="290" actId="14100"/>
          <ac:spMkLst>
            <pc:docMk/>
            <pc:sldMk cId="187938002" sldId="3307"/>
            <ac:spMk id="61" creationId="{EE24C72E-C4A6-DB43-A1A6-189887E4C1A1}"/>
          </ac:spMkLst>
        </pc:spChg>
        <pc:spChg chg="del">
          <ac:chgData name="Julie" userId="c71888d9-5267-414e-829b-b7fc9b74a3df" providerId="ADAL" clId="{98555879-491B-4AD0-B2D5-719DBB6AD767}" dt="2021-02-05T11:45:43.460" v="604" actId="478"/>
          <ac:spMkLst>
            <pc:docMk/>
            <pc:sldMk cId="187938002" sldId="3307"/>
            <ac:spMk id="62" creationId="{8C76E335-6B1F-3349-98D4-A873096973F2}"/>
          </ac:spMkLst>
        </pc:spChg>
        <pc:spChg chg="del">
          <ac:chgData name="Julie" userId="c71888d9-5267-414e-829b-b7fc9b74a3df" providerId="ADAL" clId="{98555879-491B-4AD0-B2D5-719DBB6AD767}" dt="2021-02-05T11:48:25.595" v="610" actId="478"/>
          <ac:spMkLst>
            <pc:docMk/>
            <pc:sldMk cId="187938002" sldId="3307"/>
            <ac:spMk id="63" creationId="{39C02C75-B6BA-054B-B709-2B3C80801FB8}"/>
          </ac:spMkLst>
        </pc:spChg>
        <pc:spChg chg="del">
          <ac:chgData name="Julie" userId="c71888d9-5267-414e-829b-b7fc9b74a3df" providerId="ADAL" clId="{98555879-491B-4AD0-B2D5-719DBB6AD767}" dt="2021-02-05T11:50:22.820" v="618" actId="478"/>
          <ac:spMkLst>
            <pc:docMk/>
            <pc:sldMk cId="187938002" sldId="3307"/>
            <ac:spMk id="64" creationId="{4F3893C3-FCE4-7E4F-B1FB-5840DE9E2FDF}"/>
          </ac:spMkLst>
        </pc:spChg>
        <pc:spChg chg="del">
          <ac:chgData name="Julie" userId="c71888d9-5267-414e-829b-b7fc9b74a3df" providerId="ADAL" clId="{98555879-491B-4AD0-B2D5-719DBB6AD767}" dt="2021-02-05T11:55:09.845" v="633" actId="478"/>
          <ac:spMkLst>
            <pc:docMk/>
            <pc:sldMk cId="187938002" sldId="3307"/>
            <ac:spMk id="65" creationId="{F62D3F17-E803-AF41-BA6C-735A224F2FC7}"/>
          </ac:spMkLst>
        </pc:spChg>
        <pc:spChg chg="mod">
          <ac:chgData name="Julie" userId="c71888d9-5267-414e-829b-b7fc9b74a3df" providerId="ADAL" clId="{98555879-491B-4AD0-B2D5-719DBB6AD767}" dt="2021-02-05T11:30:37.037" v="216" actId="20577"/>
          <ac:spMkLst>
            <pc:docMk/>
            <pc:sldMk cId="187938002" sldId="3307"/>
            <ac:spMk id="68" creationId="{32A3DF15-EC69-774B-9B16-7FD1398244FA}"/>
          </ac:spMkLst>
        </pc:spChg>
        <pc:spChg chg="mod">
          <ac:chgData name="Julie" userId="c71888d9-5267-414e-829b-b7fc9b74a3df" providerId="ADAL" clId="{98555879-491B-4AD0-B2D5-719DBB6AD767}" dt="2021-02-05T11:30:27.501" v="204" actId="20577"/>
          <ac:spMkLst>
            <pc:docMk/>
            <pc:sldMk cId="187938002" sldId="3307"/>
            <ac:spMk id="69" creationId="{410440C2-184D-3F47-A1C0-6D19717FFAE9}"/>
          </ac:spMkLst>
        </pc:spChg>
        <pc:graphicFrameChg chg="add del mod">
          <ac:chgData name="Julie" userId="c71888d9-5267-414e-829b-b7fc9b74a3df" providerId="ADAL" clId="{98555879-491B-4AD0-B2D5-719DBB6AD767}" dt="2021-02-05T11:34:33.729" v="496"/>
          <ac:graphicFrameMkLst>
            <pc:docMk/>
            <pc:sldMk cId="187938002" sldId="3307"/>
            <ac:graphicFrameMk id="2" creationId="{FC5F2587-FD3E-4DFB-A2E9-B9EBBA7F4039}"/>
          </ac:graphicFrameMkLst>
        </pc:graphicFrameChg>
        <pc:picChg chg="add del mod">
          <ac:chgData name="Julie" userId="c71888d9-5267-414e-829b-b7fc9b74a3df" providerId="ADAL" clId="{98555879-491B-4AD0-B2D5-719DBB6AD767}" dt="2021-02-05T11:42:04.277" v="600"/>
          <ac:picMkLst>
            <pc:docMk/>
            <pc:sldMk cId="187938002" sldId="3307"/>
            <ac:picMk id="3" creationId="{291180A3-70EA-4D6B-A204-99C7D268278E}"/>
          </ac:picMkLst>
        </pc:picChg>
        <pc:picChg chg="add mod">
          <ac:chgData name="Julie" userId="c71888d9-5267-414e-829b-b7fc9b74a3df" providerId="ADAL" clId="{98555879-491B-4AD0-B2D5-719DBB6AD767}" dt="2021-02-05T12:06:16.732" v="639" actId="207"/>
          <ac:picMkLst>
            <pc:docMk/>
            <pc:sldMk cId="187938002" sldId="3307"/>
            <ac:picMk id="5" creationId="{F01AAF24-1498-4956-999C-DC4C4DB629E8}"/>
          </ac:picMkLst>
        </pc:picChg>
        <pc:picChg chg="add mod">
          <ac:chgData name="Julie" userId="c71888d9-5267-414e-829b-b7fc9b74a3df" providerId="ADAL" clId="{98555879-491B-4AD0-B2D5-719DBB6AD767}" dt="2021-02-05T12:06:35.764" v="640" actId="207"/>
          <ac:picMkLst>
            <pc:docMk/>
            <pc:sldMk cId="187938002" sldId="3307"/>
            <ac:picMk id="7" creationId="{2D264867-EBFE-4505-B95D-32FB76EA5D55}"/>
          </ac:picMkLst>
        </pc:picChg>
        <pc:picChg chg="add mod">
          <ac:chgData name="Julie" userId="c71888d9-5267-414e-829b-b7fc9b74a3df" providerId="ADAL" clId="{98555879-491B-4AD0-B2D5-719DBB6AD767}" dt="2021-02-05T11:50:54.573" v="628" actId="1076"/>
          <ac:picMkLst>
            <pc:docMk/>
            <pc:sldMk cId="187938002" sldId="3307"/>
            <ac:picMk id="9" creationId="{23144AD1-6887-4600-8A15-02433907B5DE}"/>
          </ac:picMkLst>
        </pc:picChg>
        <pc:picChg chg="add mod">
          <ac:chgData name="Julie" userId="c71888d9-5267-414e-829b-b7fc9b74a3df" providerId="ADAL" clId="{98555879-491B-4AD0-B2D5-719DBB6AD767}" dt="2021-02-05T12:09:09.572" v="658" actId="207"/>
          <ac:picMkLst>
            <pc:docMk/>
            <pc:sldMk cId="187938002" sldId="3307"/>
            <ac:picMk id="12" creationId="{8CC1FA11-AB21-4F47-83AE-2610682FE14D}"/>
          </ac:picMkLst>
        </pc:picChg>
      </pc:sldChg>
      <pc:sldChg chg="add del">
        <pc:chgData name="Julie" userId="c71888d9-5267-414e-829b-b7fc9b74a3df" providerId="ADAL" clId="{98555879-491B-4AD0-B2D5-719DBB6AD767}" dt="2021-02-06T08:52:27.793" v="2337" actId="2696"/>
        <pc:sldMkLst>
          <pc:docMk/>
          <pc:sldMk cId="938913834" sldId="3310"/>
        </pc:sldMkLst>
      </pc:sldChg>
      <pc:sldChg chg="addSp delSp modSp add mod ord">
        <pc:chgData name="Julie" userId="c71888d9-5267-414e-829b-b7fc9b74a3df" providerId="ADAL" clId="{98555879-491B-4AD0-B2D5-719DBB6AD767}" dt="2021-02-07T11:25:15.868" v="6909" actId="20577"/>
        <pc:sldMkLst>
          <pc:docMk/>
          <pc:sldMk cId="1750071" sldId="3311"/>
        </pc:sldMkLst>
        <pc:spChg chg="del">
          <ac:chgData name="Julie" userId="c71888d9-5267-414e-829b-b7fc9b74a3df" providerId="ADAL" clId="{98555879-491B-4AD0-B2D5-719DBB6AD767}" dt="2021-02-07T10:39:26.167" v="6235" actId="478"/>
          <ac:spMkLst>
            <pc:docMk/>
            <pc:sldMk cId="1750071" sldId="3311"/>
            <ac:spMk id="3" creationId="{467B3FA7-4019-7A42-8EE3-BBAD53B65EC9}"/>
          </ac:spMkLst>
        </pc:spChg>
        <pc:spChg chg="add del">
          <ac:chgData name="Julie" userId="c71888d9-5267-414e-829b-b7fc9b74a3df" providerId="ADAL" clId="{98555879-491B-4AD0-B2D5-719DBB6AD767}" dt="2021-02-07T10:31:29.766" v="5343" actId="478"/>
          <ac:spMkLst>
            <pc:docMk/>
            <pc:sldMk cId="1750071" sldId="3311"/>
            <ac:spMk id="5" creationId="{DC792C34-ACB6-5B4B-9BB7-EC7D7F01F32E}"/>
          </ac:spMkLst>
        </pc:spChg>
        <pc:spChg chg="mod">
          <ac:chgData name="Julie" userId="c71888d9-5267-414e-829b-b7fc9b74a3df" providerId="ADAL" clId="{98555879-491B-4AD0-B2D5-719DBB6AD767}" dt="2021-02-07T10:36:41.202" v="6063" actId="20577"/>
          <ac:spMkLst>
            <pc:docMk/>
            <pc:sldMk cId="1750071" sldId="3311"/>
            <ac:spMk id="40" creationId="{1DAAC9F5-69DD-E449-8671-6348E25792B8}"/>
          </ac:spMkLst>
        </pc:spChg>
        <pc:spChg chg="mod">
          <ac:chgData name="Julie" userId="c71888d9-5267-414e-829b-b7fc9b74a3df" providerId="ADAL" clId="{98555879-491B-4AD0-B2D5-719DBB6AD767}" dt="2021-02-07T10:34:38.332" v="5958" actId="20577"/>
          <ac:spMkLst>
            <pc:docMk/>
            <pc:sldMk cId="1750071" sldId="3311"/>
            <ac:spMk id="41" creationId="{A0534502-0426-3647-BDEB-82EEDBF86384}"/>
          </ac:spMkLst>
        </pc:spChg>
        <pc:spChg chg="mod">
          <ac:chgData name="Julie" userId="c71888d9-5267-414e-829b-b7fc9b74a3df" providerId="ADAL" clId="{98555879-491B-4AD0-B2D5-719DBB6AD767}" dt="2021-02-07T10:37:35.936" v="6137" actId="20577"/>
          <ac:spMkLst>
            <pc:docMk/>
            <pc:sldMk cId="1750071" sldId="3311"/>
            <ac:spMk id="42" creationId="{1B687795-1C46-114A-ACFF-D3D4AAF14FD0}"/>
          </ac:spMkLst>
        </pc:spChg>
        <pc:spChg chg="mod">
          <ac:chgData name="Julie" userId="c71888d9-5267-414e-829b-b7fc9b74a3df" providerId="ADAL" clId="{98555879-491B-4AD0-B2D5-719DBB6AD767}" dt="2021-02-07T10:38:28.670" v="6183" actId="20577"/>
          <ac:spMkLst>
            <pc:docMk/>
            <pc:sldMk cId="1750071" sldId="3311"/>
            <ac:spMk id="43" creationId="{A8D55444-CDD8-244B-94F0-2D7512A7489E}"/>
          </ac:spMkLst>
        </pc:spChg>
        <pc:spChg chg="mod">
          <ac:chgData name="Julie" userId="c71888d9-5267-414e-829b-b7fc9b74a3df" providerId="ADAL" clId="{98555879-491B-4AD0-B2D5-719DBB6AD767}" dt="2021-02-07T10:38:52.655" v="6233" actId="20577"/>
          <ac:spMkLst>
            <pc:docMk/>
            <pc:sldMk cId="1750071" sldId="3311"/>
            <ac:spMk id="44" creationId="{EF23691A-45B3-834B-9731-07962D3D55BC}"/>
          </ac:spMkLst>
        </pc:spChg>
        <pc:spChg chg="mod">
          <ac:chgData name="Julie" userId="c71888d9-5267-414e-829b-b7fc9b74a3df" providerId="ADAL" clId="{98555879-491B-4AD0-B2D5-719DBB6AD767}" dt="2021-02-07T10:33:23.667" v="5837" actId="20577"/>
          <ac:spMkLst>
            <pc:docMk/>
            <pc:sldMk cId="1750071" sldId="3311"/>
            <ac:spMk id="45" creationId="{AECDFBC3-7066-2A47-9FEE-0450513AEA57}"/>
          </ac:spMkLst>
        </pc:spChg>
        <pc:spChg chg="mod">
          <ac:chgData name="Julie" userId="c71888d9-5267-414e-829b-b7fc9b74a3df" providerId="ADAL" clId="{98555879-491B-4AD0-B2D5-719DBB6AD767}" dt="2021-02-07T10:33:12.782" v="5822" actId="20577"/>
          <ac:spMkLst>
            <pc:docMk/>
            <pc:sldMk cId="1750071" sldId="3311"/>
            <ac:spMk id="46" creationId="{2D49D8E9-D483-0A4C-9FF9-8C0A693399B8}"/>
          </ac:spMkLst>
        </pc:spChg>
        <pc:spChg chg="mod">
          <ac:chgData name="Julie" userId="c71888d9-5267-414e-829b-b7fc9b74a3df" providerId="ADAL" clId="{98555879-491B-4AD0-B2D5-719DBB6AD767}" dt="2021-02-07T11:25:15.868" v="6909" actId="20577"/>
          <ac:spMkLst>
            <pc:docMk/>
            <pc:sldMk cId="1750071" sldId="3311"/>
            <ac:spMk id="47" creationId="{537EAED4-239F-0243-8565-28BFC4C0F4D1}"/>
          </ac:spMkLst>
        </pc:spChg>
        <pc:spChg chg="mod">
          <ac:chgData name="Julie" userId="c71888d9-5267-414e-829b-b7fc9b74a3df" providerId="ADAL" clId="{98555879-491B-4AD0-B2D5-719DBB6AD767}" dt="2021-02-07T10:32:02.488" v="5700" actId="20577"/>
          <ac:spMkLst>
            <pc:docMk/>
            <pc:sldMk cId="1750071" sldId="3311"/>
            <ac:spMk id="48" creationId="{2257CBEA-E947-6B40-97CA-4D6A70F68E89}"/>
          </ac:spMkLst>
        </pc:spChg>
      </pc:sldChg>
      <pc:sldChg chg="del">
        <pc:chgData name="Julie" userId="c71888d9-5267-414e-829b-b7fc9b74a3df" providerId="ADAL" clId="{98555879-491B-4AD0-B2D5-719DBB6AD767}" dt="2021-02-05T10:36:51.506" v="41" actId="2696"/>
        <pc:sldMkLst>
          <pc:docMk/>
          <pc:sldMk cId="149085846" sldId="3314"/>
        </pc:sldMkLst>
      </pc:sldChg>
      <pc:sldChg chg="modSp add del mod">
        <pc:chgData name="Julie" userId="c71888d9-5267-414e-829b-b7fc9b74a3df" providerId="ADAL" clId="{98555879-491B-4AD0-B2D5-719DBB6AD767}" dt="2021-02-05T12:16:55.394" v="725" actId="2696"/>
        <pc:sldMkLst>
          <pc:docMk/>
          <pc:sldMk cId="3245666727" sldId="3314"/>
        </pc:sldMkLst>
        <pc:spChg chg="mod">
          <ac:chgData name="Julie" userId="c71888d9-5267-414e-829b-b7fc9b74a3df" providerId="ADAL" clId="{98555879-491B-4AD0-B2D5-719DBB6AD767}" dt="2021-02-05T12:16:22.994" v="722" actId="1076"/>
          <ac:spMkLst>
            <pc:docMk/>
            <pc:sldMk cId="3245666727" sldId="3314"/>
            <ac:spMk id="6" creationId="{AC4DB3CD-D5AD-8E46-A2EA-79675349C786}"/>
          </ac:spMkLst>
        </pc:spChg>
        <pc:spChg chg="mod">
          <ac:chgData name="Julie" userId="c71888d9-5267-414e-829b-b7fc9b74a3df" providerId="ADAL" clId="{98555879-491B-4AD0-B2D5-719DBB6AD767}" dt="2021-02-05T12:16:37.675" v="724" actId="1076"/>
          <ac:spMkLst>
            <pc:docMk/>
            <pc:sldMk cId="3245666727" sldId="3314"/>
            <ac:spMk id="33" creationId="{8E74AD5A-B112-1D43-BA33-E63B0F8C5F6B}"/>
          </ac:spMkLst>
        </pc:spChg>
        <pc:spChg chg="mod">
          <ac:chgData name="Julie" userId="c71888d9-5267-414e-829b-b7fc9b74a3df" providerId="ADAL" clId="{98555879-491B-4AD0-B2D5-719DBB6AD767}" dt="2021-02-05T12:16:32.050" v="723" actId="1076"/>
          <ac:spMkLst>
            <pc:docMk/>
            <pc:sldMk cId="3245666727" sldId="3314"/>
            <ac:spMk id="34" creationId="{EE1B17D8-21C1-8E45-996D-D7DF2A44DACE}"/>
          </ac:spMkLst>
        </pc:spChg>
        <pc:spChg chg="mod">
          <ac:chgData name="Julie" userId="c71888d9-5267-414e-829b-b7fc9b74a3df" providerId="ADAL" clId="{98555879-491B-4AD0-B2D5-719DBB6AD767}" dt="2021-02-05T12:16:21.729" v="721" actId="20577"/>
          <ac:spMkLst>
            <pc:docMk/>
            <pc:sldMk cId="3245666727" sldId="3314"/>
            <ac:spMk id="39" creationId="{2DE545D6-5D36-3348-AB9D-B2D8B8B1730D}"/>
          </ac:spMkLst>
        </pc:spChg>
      </pc:sldChg>
      <pc:sldChg chg="addSp delSp modSp add mod ord">
        <pc:chgData name="Julie" userId="c71888d9-5267-414e-829b-b7fc9b74a3df" providerId="ADAL" clId="{98555879-491B-4AD0-B2D5-719DBB6AD767}" dt="2021-02-07T13:15:50.034" v="6942" actId="20577"/>
        <pc:sldMkLst>
          <pc:docMk/>
          <pc:sldMk cId="3062384091" sldId="3315"/>
        </pc:sldMkLst>
        <pc:spChg chg="mod">
          <ac:chgData name="Julie" userId="c71888d9-5267-414e-829b-b7fc9b74a3df" providerId="ADAL" clId="{98555879-491B-4AD0-B2D5-719DBB6AD767}" dt="2021-02-06T15:07:36.815" v="2788" actId="20577"/>
          <ac:spMkLst>
            <pc:docMk/>
            <pc:sldMk cId="3062384091" sldId="3315"/>
            <ac:spMk id="3" creationId="{BEF41374-A361-7440-8540-600A6C9641F8}"/>
          </ac:spMkLst>
        </pc:spChg>
        <pc:spChg chg="add del mod">
          <ac:chgData name="Julie" userId="c71888d9-5267-414e-829b-b7fc9b74a3df" providerId="ADAL" clId="{98555879-491B-4AD0-B2D5-719DBB6AD767}" dt="2021-02-07T13:15:50.034" v="6942" actId="20577"/>
          <ac:spMkLst>
            <pc:docMk/>
            <pc:sldMk cId="3062384091" sldId="3315"/>
            <ac:spMk id="4" creationId="{94F5A872-CC7C-D246-AC5F-7F30496F610C}"/>
          </ac:spMkLst>
        </pc:spChg>
        <pc:spChg chg="mod">
          <ac:chgData name="Julie" userId="c71888d9-5267-414e-829b-b7fc9b74a3df" providerId="ADAL" clId="{98555879-491B-4AD0-B2D5-719DBB6AD767}" dt="2021-02-06T15:12:47.140" v="3157" actId="1076"/>
          <ac:spMkLst>
            <pc:docMk/>
            <pc:sldMk cId="3062384091" sldId="3315"/>
            <ac:spMk id="17" creationId="{35BC31F7-DBE9-0545-B57C-D466CF0EA794}"/>
          </ac:spMkLst>
        </pc:spChg>
        <pc:spChg chg="mod">
          <ac:chgData name="Julie" userId="c71888d9-5267-414e-829b-b7fc9b74a3df" providerId="ADAL" clId="{98555879-491B-4AD0-B2D5-719DBB6AD767}" dt="2021-02-06T15:12:37.625" v="3156" actId="1076"/>
          <ac:spMkLst>
            <pc:docMk/>
            <pc:sldMk cId="3062384091" sldId="3315"/>
            <ac:spMk id="19" creationId="{AC6F2EE2-5E64-6F4A-AE47-AC8FB9DEA4BD}"/>
          </ac:spMkLst>
        </pc:spChg>
      </pc:sldChg>
      <pc:sldChg chg="addSp delSp modSp add mod ord">
        <pc:chgData name="Julie" userId="c71888d9-5267-414e-829b-b7fc9b74a3df" providerId="ADAL" clId="{98555879-491B-4AD0-B2D5-719DBB6AD767}" dt="2021-02-07T11:04:56.141" v="6863" actId="1076"/>
        <pc:sldMkLst>
          <pc:docMk/>
          <pc:sldMk cId="834957935" sldId="3317"/>
        </pc:sldMkLst>
        <pc:spChg chg="mod">
          <ac:chgData name="Julie" userId="c71888d9-5267-414e-829b-b7fc9b74a3df" providerId="ADAL" clId="{98555879-491B-4AD0-B2D5-719DBB6AD767}" dt="2021-02-07T10:42:33.062" v="6385" actId="14100"/>
          <ac:spMkLst>
            <pc:docMk/>
            <pc:sldMk cId="834957935" sldId="3317"/>
            <ac:spMk id="13" creationId="{630B9504-4A8C-5445-AC54-BE6EB13B8FFE}"/>
          </ac:spMkLst>
        </pc:spChg>
        <pc:spChg chg="mod">
          <ac:chgData name="Julie" userId="c71888d9-5267-414e-829b-b7fc9b74a3df" providerId="ADAL" clId="{98555879-491B-4AD0-B2D5-719DBB6AD767}" dt="2021-02-07T10:42:36.695" v="6386" actId="1076"/>
          <ac:spMkLst>
            <pc:docMk/>
            <pc:sldMk cId="834957935" sldId="3317"/>
            <ac:spMk id="14" creationId="{3167A706-214E-D941-AB73-CE2AB0D13E61}"/>
          </ac:spMkLst>
        </pc:spChg>
        <pc:spChg chg="mod">
          <ac:chgData name="Julie" userId="c71888d9-5267-414e-829b-b7fc9b74a3df" providerId="ADAL" clId="{98555879-491B-4AD0-B2D5-719DBB6AD767}" dt="2021-02-07T10:44:27.597" v="6408" actId="1076"/>
          <ac:spMkLst>
            <pc:docMk/>
            <pc:sldMk cId="834957935" sldId="3317"/>
            <ac:spMk id="15" creationId="{655D93C3-AC13-DB4E-953C-81EFE06D1AF1}"/>
          </ac:spMkLst>
        </pc:spChg>
        <pc:spChg chg="mod ord">
          <ac:chgData name="Julie" userId="c71888d9-5267-414e-829b-b7fc9b74a3df" providerId="ADAL" clId="{98555879-491B-4AD0-B2D5-719DBB6AD767}" dt="2021-02-07T10:44:42.995" v="6412" actId="1076"/>
          <ac:spMkLst>
            <pc:docMk/>
            <pc:sldMk cId="834957935" sldId="3317"/>
            <ac:spMk id="16" creationId="{08C30842-EA46-F14F-8CE1-AC264EC932C4}"/>
          </ac:spMkLst>
        </pc:spChg>
        <pc:spChg chg="mod">
          <ac:chgData name="Julie" userId="c71888d9-5267-414e-829b-b7fc9b74a3df" providerId="ADAL" clId="{98555879-491B-4AD0-B2D5-719DBB6AD767}" dt="2021-02-07T10:43:25.089" v="6397" actId="1076"/>
          <ac:spMkLst>
            <pc:docMk/>
            <pc:sldMk cId="834957935" sldId="3317"/>
            <ac:spMk id="17" creationId="{91F4E27C-2849-914F-B3C6-592C96F40FE1}"/>
          </ac:spMkLst>
        </pc:spChg>
        <pc:spChg chg="mod ord">
          <ac:chgData name="Julie" userId="c71888d9-5267-414e-829b-b7fc9b74a3df" providerId="ADAL" clId="{98555879-491B-4AD0-B2D5-719DBB6AD767}" dt="2021-02-07T10:49:51.954" v="6473" actId="166"/>
          <ac:spMkLst>
            <pc:docMk/>
            <pc:sldMk cId="834957935" sldId="3317"/>
            <ac:spMk id="18" creationId="{1EC1308F-450F-0848-99DD-8084D2C04057}"/>
          </ac:spMkLst>
        </pc:spChg>
        <pc:spChg chg="mod">
          <ac:chgData name="Julie" userId="c71888d9-5267-414e-829b-b7fc9b74a3df" providerId="ADAL" clId="{98555879-491B-4AD0-B2D5-719DBB6AD767}" dt="2021-02-07T10:51:11.739" v="6492" actId="1076"/>
          <ac:spMkLst>
            <pc:docMk/>
            <pc:sldMk cId="834957935" sldId="3317"/>
            <ac:spMk id="19" creationId="{1788CC76-BC79-194C-B900-3C77746A1014}"/>
          </ac:spMkLst>
        </pc:spChg>
        <pc:spChg chg="mod">
          <ac:chgData name="Julie" userId="c71888d9-5267-414e-829b-b7fc9b74a3df" providerId="ADAL" clId="{98555879-491B-4AD0-B2D5-719DBB6AD767}" dt="2021-02-07T10:51:17.307" v="6493" actId="1076"/>
          <ac:spMkLst>
            <pc:docMk/>
            <pc:sldMk cId="834957935" sldId="3317"/>
            <ac:spMk id="20" creationId="{1234BB31-6879-794B-BF6C-AA5364D64965}"/>
          </ac:spMkLst>
        </pc:spChg>
        <pc:spChg chg="del">
          <ac:chgData name="Julie" userId="c71888d9-5267-414e-829b-b7fc9b74a3df" providerId="ADAL" clId="{98555879-491B-4AD0-B2D5-719DBB6AD767}" dt="2021-02-07T10:51:27.594" v="6496" actId="478"/>
          <ac:spMkLst>
            <pc:docMk/>
            <pc:sldMk cId="834957935" sldId="3317"/>
            <ac:spMk id="23" creationId="{D476F619-60AB-DE40-8522-74E0C9B099F3}"/>
          </ac:spMkLst>
        </pc:spChg>
        <pc:spChg chg="del mod">
          <ac:chgData name="Julie" userId="c71888d9-5267-414e-829b-b7fc9b74a3df" providerId="ADAL" clId="{98555879-491B-4AD0-B2D5-719DBB6AD767}" dt="2021-02-07T10:51:24.997" v="6495" actId="478"/>
          <ac:spMkLst>
            <pc:docMk/>
            <pc:sldMk cId="834957935" sldId="3317"/>
            <ac:spMk id="24" creationId="{C2B08DD7-21F8-EC49-BD51-365D40AA3DD6}"/>
          </ac:spMkLst>
        </pc:spChg>
        <pc:spChg chg="mod">
          <ac:chgData name="Julie" userId="c71888d9-5267-414e-829b-b7fc9b74a3df" providerId="ADAL" clId="{98555879-491B-4AD0-B2D5-719DBB6AD767}" dt="2021-02-07T10:42:42.323" v="6388" actId="1076"/>
          <ac:spMkLst>
            <pc:docMk/>
            <pc:sldMk cId="834957935" sldId="3317"/>
            <ac:spMk id="29" creationId="{33C15F87-6300-4344-B277-DDC8FEA45B6F}"/>
          </ac:spMkLst>
        </pc:spChg>
        <pc:spChg chg="mod">
          <ac:chgData name="Julie" userId="c71888d9-5267-414e-829b-b7fc9b74a3df" providerId="ADAL" clId="{98555879-491B-4AD0-B2D5-719DBB6AD767}" dt="2021-02-07T11:01:43.717" v="6797" actId="1076"/>
          <ac:spMkLst>
            <pc:docMk/>
            <pc:sldMk cId="834957935" sldId="3317"/>
            <ac:spMk id="39" creationId="{9C3B7D77-C65D-EB44-AA09-22879CCBA4D6}"/>
          </ac:spMkLst>
        </pc:spChg>
        <pc:spChg chg="mod">
          <ac:chgData name="Julie" userId="c71888d9-5267-414e-829b-b7fc9b74a3df" providerId="ADAL" clId="{98555879-491B-4AD0-B2D5-719DBB6AD767}" dt="2021-02-07T10:55:23.743" v="6729" actId="1076"/>
          <ac:spMkLst>
            <pc:docMk/>
            <pc:sldMk cId="834957935" sldId="3317"/>
            <ac:spMk id="57" creationId="{2426BBC0-5822-E545-A350-28653F485637}"/>
          </ac:spMkLst>
        </pc:spChg>
        <pc:spChg chg="add mod">
          <ac:chgData name="Julie" userId="c71888d9-5267-414e-829b-b7fc9b74a3df" providerId="ADAL" clId="{98555879-491B-4AD0-B2D5-719DBB6AD767}" dt="2021-02-07T10:42:58.387" v="6395" actId="20577"/>
          <ac:spMkLst>
            <pc:docMk/>
            <pc:sldMk cId="834957935" sldId="3317"/>
            <ac:spMk id="59" creationId="{2965255F-2124-4341-BC2A-7CDB7A23B6F5}"/>
          </ac:spMkLst>
        </pc:spChg>
        <pc:spChg chg="add mod">
          <ac:chgData name="Julie" userId="c71888d9-5267-414e-829b-b7fc9b74a3df" providerId="ADAL" clId="{98555879-491B-4AD0-B2D5-719DBB6AD767}" dt="2021-02-07T10:44:52.517" v="6414" actId="1076"/>
          <ac:spMkLst>
            <pc:docMk/>
            <pc:sldMk cId="834957935" sldId="3317"/>
            <ac:spMk id="60" creationId="{1C082429-A4BE-440B-90FB-AA0BDFFFC493}"/>
          </ac:spMkLst>
        </pc:spChg>
        <pc:spChg chg="mod">
          <ac:chgData name="Julie" userId="c71888d9-5267-414e-829b-b7fc9b74a3df" providerId="ADAL" clId="{98555879-491B-4AD0-B2D5-719DBB6AD767}" dt="2021-02-07T11:01:44.653" v="6798" actId="1076"/>
          <ac:spMkLst>
            <pc:docMk/>
            <pc:sldMk cId="834957935" sldId="3317"/>
            <ac:spMk id="63" creationId="{A6E23689-D83B-EB45-B212-A7CE80DDF61F}"/>
          </ac:spMkLst>
        </pc:spChg>
        <pc:spChg chg="add mod ord">
          <ac:chgData name="Julie" userId="c71888d9-5267-414e-829b-b7fc9b74a3df" providerId="ADAL" clId="{98555879-491B-4AD0-B2D5-719DBB6AD767}" dt="2021-02-07T10:50:23.629" v="6479" actId="166"/>
          <ac:spMkLst>
            <pc:docMk/>
            <pc:sldMk cId="834957935" sldId="3317"/>
            <ac:spMk id="64" creationId="{25838110-44DF-40B9-A442-8F9CA7CF474F}"/>
          </ac:spMkLst>
        </pc:spChg>
        <pc:spChg chg="add mod ord">
          <ac:chgData name="Julie" userId="c71888d9-5267-414e-829b-b7fc9b74a3df" providerId="ADAL" clId="{98555879-491B-4AD0-B2D5-719DBB6AD767}" dt="2021-02-07T10:50:33" v="6481" actId="1076"/>
          <ac:spMkLst>
            <pc:docMk/>
            <pc:sldMk cId="834957935" sldId="3317"/>
            <ac:spMk id="65" creationId="{A3255C66-8294-4B04-8924-88278045A652}"/>
          </ac:spMkLst>
        </pc:spChg>
        <pc:spChg chg="add mod ord">
          <ac:chgData name="Julie" userId="c71888d9-5267-414e-829b-b7fc9b74a3df" providerId="ADAL" clId="{98555879-491B-4AD0-B2D5-719DBB6AD767}" dt="2021-02-07T10:49:07.081" v="6465" actId="1076"/>
          <ac:spMkLst>
            <pc:docMk/>
            <pc:sldMk cId="834957935" sldId="3317"/>
            <ac:spMk id="66" creationId="{CEC3ED79-FD75-40A0-8235-3B6D0741CC04}"/>
          </ac:spMkLst>
        </pc:spChg>
        <pc:spChg chg="mod">
          <ac:chgData name="Julie" userId="c71888d9-5267-414e-829b-b7fc9b74a3df" providerId="ADAL" clId="{98555879-491B-4AD0-B2D5-719DBB6AD767}" dt="2021-02-07T11:04:05.799" v="6852" actId="1076"/>
          <ac:spMkLst>
            <pc:docMk/>
            <pc:sldMk cId="834957935" sldId="3317"/>
            <ac:spMk id="69" creationId="{B7F1AE02-DADC-3448-94F9-BE7D965CA4B4}"/>
          </ac:spMkLst>
        </pc:spChg>
        <pc:spChg chg="add mod ord">
          <ac:chgData name="Julie" userId="c71888d9-5267-414e-829b-b7fc9b74a3df" providerId="ADAL" clId="{98555879-491B-4AD0-B2D5-719DBB6AD767}" dt="2021-02-07T10:49:42.602" v="6471" actId="167"/>
          <ac:spMkLst>
            <pc:docMk/>
            <pc:sldMk cId="834957935" sldId="3317"/>
            <ac:spMk id="70" creationId="{9B9D0230-E609-44FA-9992-1C6B2BC4DE09}"/>
          </ac:spMkLst>
        </pc:spChg>
        <pc:spChg chg="add mod">
          <ac:chgData name="Julie" userId="c71888d9-5267-414e-829b-b7fc9b74a3df" providerId="ADAL" clId="{98555879-491B-4AD0-B2D5-719DBB6AD767}" dt="2021-02-07T10:50:46.716" v="6483" actId="1076"/>
          <ac:spMkLst>
            <pc:docMk/>
            <pc:sldMk cId="834957935" sldId="3317"/>
            <ac:spMk id="71" creationId="{00958A5B-43B6-45BA-B2C9-DE1E33CC7BF2}"/>
          </ac:spMkLst>
        </pc:spChg>
        <pc:spChg chg="add mod">
          <ac:chgData name="Julie" userId="c71888d9-5267-414e-829b-b7fc9b74a3df" providerId="ADAL" clId="{98555879-491B-4AD0-B2D5-719DBB6AD767}" dt="2021-02-07T10:51:03.952" v="6491" actId="20577"/>
          <ac:spMkLst>
            <pc:docMk/>
            <pc:sldMk cId="834957935" sldId="3317"/>
            <ac:spMk id="72" creationId="{F520934B-EA3E-4921-BBEB-4F532453E398}"/>
          </ac:spMkLst>
        </pc:spChg>
        <pc:spChg chg="add del mod">
          <ac:chgData name="Julie" userId="c71888d9-5267-414e-829b-b7fc9b74a3df" providerId="ADAL" clId="{98555879-491B-4AD0-B2D5-719DBB6AD767}" dt="2021-02-07T11:04:01.569" v="6849" actId="478"/>
          <ac:spMkLst>
            <pc:docMk/>
            <pc:sldMk cId="834957935" sldId="3317"/>
            <ac:spMk id="76" creationId="{8A83A2D3-4419-4163-9AD9-7276ECB4C718}"/>
          </ac:spMkLst>
        </pc:spChg>
        <pc:spChg chg="mod">
          <ac:chgData name="Julie" userId="c71888d9-5267-414e-829b-b7fc9b74a3df" providerId="ADAL" clId="{98555879-491B-4AD0-B2D5-719DBB6AD767}" dt="2021-02-07T11:01:58.381" v="6816" actId="20577"/>
          <ac:spMkLst>
            <pc:docMk/>
            <pc:sldMk cId="834957935" sldId="3317"/>
            <ac:spMk id="77" creationId="{7D37FCDC-8DC8-9C41-A2E5-A5CD0B969297}"/>
          </ac:spMkLst>
        </pc:spChg>
        <pc:spChg chg="mod">
          <ac:chgData name="Julie" userId="c71888d9-5267-414e-829b-b7fc9b74a3df" providerId="ADAL" clId="{98555879-491B-4AD0-B2D5-719DBB6AD767}" dt="2021-02-07T11:02:09.053" v="6846" actId="20577"/>
          <ac:spMkLst>
            <pc:docMk/>
            <pc:sldMk cId="834957935" sldId="3317"/>
            <ac:spMk id="78" creationId="{A1A3B177-43E3-F944-BDCB-39A46A8A5A72}"/>
          </ac:spMkLst>
        </pc:spChg>
        <pc:spChg chg="add del">
          <ac:chgData name="Julie" userId="c71888d9-5267-414e-829b-b7fc9b74a3df" providerId="ADAL" clId="{98555879-491B-4AD0-B2D5-719DBB6AD767}" dt="2021-02-07T10:44:14.961" v="6407" actId="21"/>
          <ac:spMkLst>
            <pc:docMk/>
            <pc:sldMk cId="834957935" sldId="3317"/>
            <ac:spMk id="79" creationId="{CB8C298E-0CC6-F543-8CF6-A2A38E4CA26D}"/>
          </ac:spMkLst>
        </pc:spChg>
        <pc:spChg chg="mod">
          <ac:chgData name="Julie" userId="c71888d9-5267-414e-829b-b7fc9b74a3df" providerId="ADAL" clId="{98555879-491B-4AD0-B2D5-719DBB6AD767}" dt="2021-02-07T10:41:27.187" v="6354" actId="20577"/>
          <ac:spMkLst>
            <pc:docMk/>
            <pc:sldMk cId="834957935" sldId="3317"/>
            <ac:spMk id="80" creationId="{5BBA18A7-0984-4848-8E5A-9A636AB7326F}"/>
          </ac:spMkLst>
        </pc:spChg>
        <pc:spChg chg="mod">
          <ac:chgData name="Julie" userId="c71888d9-5267-414e-829b-b7fc9b74a3df" providerId="ADAL" clId="{98555879-491B-4AD0-B2D5-719DBB6AD767}" dt="2021-02-07T10:51:20.776" v="6494" actId="1076"/>
          <ac:spMkLst>
            <pc:docMk/>
            <pc:sldMk cId="834957935" sldId="3317"/>
            <ac:spMk id="81" creationId="{A95C0218-7E5A-5A4B-870C-5970A5A4D58B}"/>
          </ac:spMkLst>
        </pc:spChg>
        <pc:spChg chg="del mod">
          <ac:chgData name="Julie" userId="c71888d9-5267-414e-829b-b7fc9b74a3df" providerId="ADAL" clId="{98555879-491B-4AD0-B2D5-719DBB6AD767}" dt="2021-02-07T10:44:32.289" v="6409" actId="21"/>
          <ac:spMkLst>
            <pc:docMk/>
            <pc:sldMk cId="834957935" sldId="3317"/>
            <ac:spMk id="82" creationId="{A5CBD36C-28B8-8347-BF4C-D02E08A4AC0C}"/>
          </ac:spMkLst>
        </pc:spChg>
        <pc:spChg chg="mod ord">
          <ac:chgData name="Julie" userId="c71888d9-5267-414e-829b-b7fc9b74a3df" providerId="ADAL" clId="{98555879-491B-4AD0-B2D5-719DBB6AD767}" dt="2021-02-07T10:50:12.297" v="6477" actId="1076"/>
          <ac:spMkLst>
            <pc:docMk/>
            <pc:sldMk cId="834957935" sldId="3317"/>
            <ac:spMk id="83" creationId="{2014CE8D-78E8-1B42-87CC-C1AB7152B672}"/>
          </ac:spMkLst>
        </pc:spChg>
        <pc:spChg chg="mod">
          <ac:chgData name="Julie" userId="c71888d9-5267-414e-829b-b7fc9b74a3df" providerId="ADAL" clId="{98555879-491B-4AD0-B2D5-719DBB6AD767}" dt="2021-02-07T10:42:18.461" v="6381" actId="1076"/>
          <ac:spMkLst>
            <pc:docMk/>
            <pc:sldMk cId="834957935" sldId="3317"/>
            <ac:spMk id="84" creationId="{041D1430-93FB-3A49-83CC-6AC8E6BDCBE6}"/>
          </ac:spMkLst>
        </pc:spChg>
        <pc:spChg chg="mod">
          <ac:chgData name="Julie" userId="c71888d9-5267-414e-829b-b7fc9b74a3df" providerId="ADAL" clId="{98555879-491B-4AD0-B2D5-719DBB6AD767}" dt="2021-02-07T10:58:29.769" v="6756" actId="20577"/>
          <ac:spMkLst>
            <pc:docMk/>
            <pc:sldMk cId="834957935" sldId="3317"/>
            <ac:spMk id="85" creationId="{FC1B401A-B5D8-E744-B029-9F36ACDF6744}"/>
          </ac:spMkLst>
        </pc:spChg>
        <pc:spChg chg="mod">
          <ac:chgData name="Julie" userId="c71888d9-5267-414e-829b-b7fc9b74a3df" providerId="ADAL" clId="{98555879-491B-4AD0-B2D5-719DBB6AD767}" dt="2021-02-07T10:57:17.131" v="6740" actId="20577"/>
          <ac:spMkLst>
            <pc:docMk/>
            <pc:sldMk cId="834957935" sldId="3317"/>
            <ac:spMk id="88" creationId="{4080903F-F53D-C04A-8ADF-0DE245B08F9D}"/>
          </ac:spMkLst>
        </pc:spChg>
        <pc:spChg chg="mod">
          <ac:chgData name="Julie" userId="c71888d9-5267-414e-829b-b7fc9b74a3df" providerId="ADAL" clId="{98555879-491B-4AD0-B2D5-719DBB6AD767}" dt="2021-02-07T11:00:11.296" v="6771" actId="20577"/>
          <ac:spMkLst>
            <pc:docMk/>
            <pc:sldMk cId="834957935" sldId="3317"/>
            <ac:spMk id="89" creationId="{6F1BA757-81FF-D748-944F-FDF1D4317131}"/>
          </ac:spMkLst>
        </pc:spChg>
        <pc:spChg chg="mod">
          <ac:chgData name="Julie" userId="c71888d9-5267-414e-829b-b7fc9b74a3df" providerId="ADAL" clId="{98555879-491B-4AD0-B2D5-719DBB6AD767}" dt="2021-02-07T11:00:24.845" v="6775" actId="20577"/>
          <ac:spMkLst>
            <pc:docMk/>
            <pc:sldMk cId="834957935" sldId="3317"/>
            <ac:spMk id="90" creationId="{CBE5097D-D6B5-C845-928A-C50800398666}"/>
          </ac:spMkLst>
        </pc:spChg>
        <pc:spChg chg="mod">
          <ac:chgData name="Julie" userId="c71888d9-5267-414e-829b-b7fc9b74a3df" providerId="ADAL" clId="{98555879-491B-4AD0-B2D5-719DBB6AD767}" dt="2021-02-07T10:54:49.397" v="6630" actId="20577"/>
          <ac:spMkLst>
            <pc:docMk/>
            <pc:sldMk cId="834957935" sldId="3317"/>
            <ac:spMk id="91" creationId="{7650E333-FCC8-2349-A65E-A76D073F5658}"/>
          </ac:spMkLst>
        </pc:spChg>
        <pc:spChg chg="mod">
          <ac:chgData name="Julie" userId="c71888d9-5267-414e-829b-b7fc9b74a3df" providerId="ADAL" clId="{98555879-491B-4AD0-B2D5-719DBB6AD767}" dt="2021-02-07T10:54:40.192" v="6628" actId="1076"/>
          <ac:spMkLst>
            <pc:docMk/>
            <pc:sldMk cId="834957935" sldId="3317"/>
            <ac:spMk id="92" creationId="{DCD3390D-3A65-5545-8973-F4D5719F22BF}"/>
          </ac:spMkLst>
        </pc:spChg>
        <pc:spChg chg="mod">
          <ac:chgData name="Julie" userId="c71888d9-5267-414e-829b-b7fc9b74a3df" providerId="ADAL" clId="{98555879-491B-4AD0-B2D5-719DBB6AD767}" dt="2021-02-07T10:55:53.371" v="6733" actId="1076"/>
          <ac:spMkLst>
            <pc:docMk/>
            <pc:sldMk cId="834957935" sldId="3317"/>
            <ac:spMk id="93" creationId="{9DD7CDA7-3FF5-A84D-BF5E-D10BBA8A97ED}"/>
          </ac:spMkLst>
        </pc:spChg>
        <pc:spChg chg="mod">
          <ac:chgData name="Julie" userId="c71888d9-5267-414e-829b-b7fc9b74a3df" providerId="ADAL" clId="{98555879-491B-4AD0-B2D5-719DBB6AD767}" dt="2021-02-07T11:04:56.141" v="6863" actId="1076"/>
          <ac:spMkLst>
            <pc:docMk/>
            <pc:sldMk cId="834957935" sldId="3317"/>
            <ac:spMk id="94" creationId="{A8DF8288-6122-534F-960B-8C100721AB76}"/>
          </ac:spMkLst>
        </pc:spChg>
        <pc:spChg chg="mod">
          <ac:chgData name="Julie" userId="c71888d9-5267-414e-829b-b7fc9b74a3df" providerId="ADAL" clId="{98555879-491B-4AD0-B2D5-719DBB6AD767}" dt="2021-02-07T10:59:48.765" v="6765" actId="1076"/>
          <ac:spMkLst>
            <pc:docMk/>
            <pc:sldMk cId="834957935" sldId="3317"/>
            <ac:spMk id="95" creationId="{C083B175-9C6A-7543-A71E-62A4959E97DA}"/>
          </ac:spMkLst>
        </pc:spChg>
        <pc:spChg chg="mod">
          <ac:chgData name="Julie" userId="c71888d9-5267-414e-829b-b7fc9b74a3df" providerId="ADAL" clId="{98555879-491B-4AD0-B2D5-719DBB6AD767}" dt="2021-02-07T11:01:19.245" v="6792" actId="1076"/>
          <ac:spMkLst>
            <pc:docMk/>
            <pc:sldMk cId="834957935" sldId="3317"/>
            <ac:spMk id="96" creationId="{F830E18E-4998-3445-8E79-67AF771627B7}"/>
          </ac:spMkLst>
        </pc:spChg>
        <pc:grpChg chg="mod">
          <ac:chgData name="Julie" userId="c71888d9-5267-414e-829b-b7fc9b74a3df" providerId="ADAL" clId="{98555879-491B-4AD0-B2D5-719DBB6AD767}" dt="2021-02-07T11:04:11.284" v="6853" actId="1076"/>
          <ac:grpSpMkLst>
            <pc:docMk/>
            <pc:sldMk cId="834957935" sldId="3317"/>
            <ac:grpSpMk id="98" creationId="{A4D88A23-01C0-9341-AC39-A9B198778EAE}"/>
          </ac:grpSpMkLst>
        </pc:grpChg>
        <pc:graphicFrameChg chg="mod">
          <ac:chgData name="Julie" userId="c71888d9-5267-414e-829b-b7fc9b74a3df" providerId="ADAL" clId="{98555879-491B-4AD0-B2D5-719DBB6AD767}" dt="2021-02-07T10:56:13.348" v="6734"/>
          <ac:graphicFrameMkLst>
            <pc:docMk/>
            <pc:sldMk cId="834957935" sldId="3317"/>
            <ac:graphicFrameMk id="55" creationId="{645C7D9C-1614-264A-91CF-AC31E20F8F7B}"/>
          </ac:graphicFrameMkLst>
        </pc:graphicFrameChg>
      </pc:sldChg>
      <pc:sldChg chg="add del">
        <pc:chgData name="Julie" userId="c71888d9-5267-414e-829b-b7fc9b74a3df" providerId="ADAL" clId="{98555879-491B-4AD0-B2D5-719DBB6AD767}" dt="2021-02-07T10:39:10.100" v="6234" actId="2696"/>
        <pc:sldMkLst>
          <pc:docMk/>
          <pc:sldMk cId="612702590" sldId="3325"/>
        </pc:sldMkLst>
      </pc:sldChg>
      <pc:sldChg chg="addSp delSp modSp add mod ord">
        <pc:chgData name="Julie" userId="c71888d9-5267-414e-829b-b7fc9b74a3df" providerId="ADAL" clId="{98555879-491B-4AD0-B2D5-719DBB6AD767}" dt="2021-02-07T13:20:52.965" v="6944"/>
        <pc:sldMkLst>
          <pc:docMk/>
          <pc:sldMk cId="4227245541" sldId="3336"/>
        </pc:sldMkLst>
        <pc:spChg chg="mod">
          <ac:chgData name="Julie" userId="c71888d9-5267-414e-829b-b7fc9b74a3df" providerId="ADAL" clId="{98555879-491B-4AD0-B2D5-719DBB6AD767}" dt="2021-02-06T18:57:38.561" v="3760" actId="20577"/>
          <ac:spMkLst>
            <pc:docMk/>
            <pc:sldMk cId="4227245541" sldId="3336"/>
            <ac:spMk id="46" creationId="{D4762933-A548-FD47-AF69-0D51E9C2F0A8}"/>
          </ac:spMkLst>
        </pc:spChg>
        <pc:spChg chg="mod">
          <ac:chgData name="Julie" userId="c71888d9-5267-414e-829b-b7fc9b74a3df" providerId="ADAL" clId="{98555879-491B-4AD0-B2D5-719DBB6AD767}" dt="2021-02-06T19:16:01.120" v="4992" actId="1076"/>
          <ac:spMkLst>
            <pc:docMk/>
            <pc:sldMk cId="4227245541" sldId="3336"/>
            <ac:spMk id="47" creationId="{1B0A3A3C-E332-7549-B3F4-5CB47D525ECE}"/>
          </ac:spMkLst>
        </pc:spChg>
        <pc:spChg chg="del">
          <ac:chgData name="Julie" userId="c71888d9-5267-414e-829b-b7fc9b74a3df" providerId="ADAL" clId="{98555879-491B-4AD0-B2D5-719DBB6AD767}" dt="2021-02-06T19:06:54.332" v="4299" actId="478"/>
          <ac:spMkLst>
            <pc:docMk/>
            <pc:sldMk cId="4227245541" sldId="3336"/>
            <ac:spMk id="48" creationId="{57198E12-F5C0-F44F-B04A-69BDA61458FA}"/>
          </ac:spMkLst>
        </pc:spChg>
        <pc:spChg chg="del">
          <ac:chgData name="Julie" userId="c71888d9-5267-414e-829b-b7fc9b74a3df" providerId="ADAL" clId="{98555879-491B-4AD0-B2D5-719DBB6AD767}" dt="2021-02-06T19:09:13.820" v="4475" actId="478"/>
          <ac:spMkLst>
            <pc:docMk/>
            <pc:sldMk cId="4227245541" sldId="3336"/>
            <ac:spMk id="49" creationId="{6F602D0B-A7BC-744E-9BA1-51D0290F433B}"/>
          </ac:spMkLst>
        </pc:spChg>
        <pc:spChg chg="mod">
          <ac:chgData name="Julie" userId="c71888d9-5267-414e-829b-b7fc9b74a3df" providerId="ADAL" clId="{98555879-491B-4AD0-B2D5-719DBB6AD767}" dt="2021-02-06T18:58:57.635" v="3830" actId="20577"/>
          <ac:spMkLst>
            <pc:docMk/>
            <pc:sldMk cId="4227245541" sldId="3336"/>
            <ac:spMk id="53" creationId="{04992C0C-10DB-C54C-A6DD-5FD4D052456B}"/>
          </ac:spMkLst>
        </pc:spChg>
        <pc:spChg chg="mod">
          <ac:chgData name="Julie" userId="c71888d9-5267-414e-829b-b7fc9b74a3df" providerId="ADAL" clId="{98555879-491B-4AD0-B2D5-719DBB6AD767}" dt="2021-02-06T19:01:13.802" v="4006" actId="20577"/>
          <ac:spMkLst>
            <pc:docMk/>
            <pc:sldMk cId="4227245541" sldId="3336"/>
            <ac:spMk id="54" creationId="{5B697C1D-BF29-1749-93AF-0911AFE045F0}"/>
          </ac:spMkLst>
        </pc:spChg>
        <pc:spChg chg="mod">
          <ac:chgData name="Julie" userId="c71888d9-5267-414e-829b-b7fc9b74a3df" providerId="ADAL" clId="{98555879-491B-4AD0-B2D5-719DBB6AD767}" dt="2021-02-06T19:03:40.233" v="4115" actId="20577"/>
          <ac:spMkLst>
            <pc:docMk/>
            <pc:sldMk cId="4227245541" sldId="3336"/>
            <ac:spMk id="58" creationId="{D8952E1A-63D6-754B-B91B-BF5996BEB799}"/>
          </ac:spMkLst>
        </pc:spChg>
        <pc:spChg chg="mod">
          <ac:chgData name="Julie" userId="c71888d9-5267-414e-829b-b7fc9b74a3df" providerId="ADAL" clId="{98555879-491B-4AD0-B2D5-719DBB6AD767}" dt="2021-02-06T19:04:54.730" v="4296" actId="20577"/>
          <ac:spMkLst>
            <pc:docMk/>
            <pc:sldMk cId="4227245541" sldId="3336"/>
            <ac:spMk id="59" creationId="{5B57B8EB-5B51-3147-A130-03440F9E4F9A}"/>
          </ac:spMkLst>
        </pc:spChg>
        <pc:spChg chg="mod">
          <ac:chgData name="Julie" userId="c71888d9-5267-414e-829b-b7fc9b74a3df" providerId="ADAL" clId="{98555879-491B-4AD0-B2D5-719DBB6AD767}" dt="2021-02-06T19:07:25.202" v="4315" actId="20577"/>
          <ac:spMkLst>
            <pc:docMk/>
            <pc:sldMk cId="4227245541" sldId="3336"/>
            <ac:spMk id="61" creationId="{9ECDB60E-CE6C-234D-9422-43EE3877EA14}"/>
          </ac:spMkLst>
        </pc:spChg>
        <pc:spChg chg="mod">
          <ac:chgData name="Julie" userId="c71888d9-5267-414e-829b-b7fc9b74a3df" providerId="ADAL" clId="{98555879-491B-4AD0-B2D5-719DBB6AD767}" dt="2021-02-06T19:08:46.855" v="4474" actId="20577"/>
          <ac:spMkLst>
            <pc:docMk/>
            <pc:sldMk cId="4227245541" sldId="3336"/>
            <ac:spMk id="62" creationId="{C21A4E91-9546-B144-9C73-4E11AF915148}"/>
          </ac:spMkLst>
        </pc:spChg>
        <pc:spChg chg="mod">
          <ac:chgData name="Julie" userId="c71888d9-5267-414e-829b-b7fc9b74a3df" providerId="ADAL" clId="{98555879-491B-4AD0-B2D5-719DBB6AD767}" dt="2021-02-06T19:09:45.217" v="4514" actId="20577"/>
          <ac:spMkLst>
            <pc:docMk/>
            <pc:sldMk cId="4227245541" sldId="3336"/>
            <ac:spMk id="64" creationId="{7EDCB7A8-4997-9043-AD3A-4C6C63F7A94C}"/>
          </ac:spMkLst>
        </pc:spChg>
        <pc:spChg chg="mod">
          <ac:chgData name="Julie" userId="c71888d9-5267-414e-829b-b7fc9b74a3df" providerId="ADAL" clId="{98555879-491B-4AD0-B2D5-719DBB6AD767}" dt="2021-02-06T19:13:08.156" v="4816" actId="20577"/>
          <ac:spMkLst>
            <pc:docMk/>
            <pc:sldMk cId="4227245541" sldId="3336"/>
            <ac:spMk id="65" creationId="{A693AF0F-7A03-1644-9060-6F578A3EE665}"/>
          </ac:spMkLst>
        </pc:spChg>
        <pc:spChg chg="mod">
          <ac:chgData name="Julie" userId="c71888d9-5267-414e-829b-b7fc9b74a3df" providerId="ADAL" clId="{98555879-491B-4AD0-B2D5-719DBB6AD767}" dt="2021-02-06T19:13:32.690" v="4841" actId="20577"/>
          <ac:spMkLst>
            <pc:docMk/>
            <pc:sldMk cId="4227245541" sldId="3336"/>
            <ac:spMk id="67" creationId="{F270E435-5096-AC44-B9C0-EC95E18A6096}"/>
          </ac:spMkLst>
        </pc:spChg>
        <pc:spChg chg="mod">
          <ac:chgData name="Julie" userId="c71888d9-5267-414e-829b-b7fc9b74a3df" providerId="ADAL" clId="{98555879-491B-4AD0-B2D5-719DBB6AD767}" dt="2021-02-06T19:14:08.522" v="4959" actId="313"/>
          <ac:spMkLst>
            <pc:docMk/>
            <pc:sldMk cId="4227245541" sldId="3336"/>
            <ac:spMk id="68" creationId="{651C13B8-57DF-1F4C-8AD4-3FAA0796A478}"/>
          </ac:spMkLst>
        </pc:spChg>
        <pc:picChg chg="add mod">
          <ac:chgData name="Julie" userId="c71888d9-5267-414e-829b-b7fc9b74a3df" providerId="ADAL" clId="{98555879-491B-4AD0-B2D5-719DBB6AD767}" dt="2021-02-06T19:07:13.935" v="4304" actId="207"/>
          <ac:picMkLst>
            <pc:docMk/>
            <pc:sldMk cId="4227245541" sldId="3336"/>
            <ac:picMk id="3" creationId="{9725D571-B1A8-4FA2-9950-66C6BC30200A}"/>
          </ac:picMkLst>
        </pc:picChg>
        <pc:picChg chg="add mod">
          <ac:chgData name="Julie" userId="c71888d9-5267-414e-829b-b7fc9b74a3df" providerId="ADAL" clId="{98555879-491B-4AD0-B2D5-719DBB6AD767}" dt="2021-02-06T19:12:38.890" v="4814" actId="208"/>
          <ac:picMkLst>
            <pc:docMk/>
            <pc:sldMk cId="4227245541" sldId="3336"/>
            <ac:picMk id="5" creationId="{9A2F74FB-F1E5-4A75-A6CF-357F076301E1}"/>
          </ac:picMkLst>
        </pc:picChg>
      </pc:sldChg>
      <pc:sldChg chg="add del ord">
        <pc:chgData name="Julie" userId="c71888d9-5267-414e-829b-b7fc9b74a3df" providerId="ADAL" clId="{98555879-491B-4AD0-B2D5-719DBB6AD767}" dt="2021-02-07T11:05:14.729" v="6864" actId="2696"/>
        <pc:sldMkLst>
          <pc:docMk/>
          <pc:sldMk cId="3619549063" sldId="3342"/>
        </pc:sldMkLst>
      </pc:sldChg>
      <pc:sldChg chg="addSp delSp modSp add mod">
        <pc:chgData name="Julie" userId="c71888d9-5267-414e-829b-b7fc9b74a3df" providerId="ADAL" clId="{98555879-491B-4AD0-B2D5-719DBB6AD767}" dt="2021-02-06T16:01:42.390" v="3576" actId="20577"/>
        <pc:sldMkLst>
          <pc:docMk/>
          <pc:sldMk cId="1183879703" sldId="3400"/>
        </pc:sldMkLst>
        <pc:spChg chg="mod">
          <ac:chgData name="Julie" userId="c71888d9-5267-414e-829b-b7fc9b74a3df" providerId="ADAL" clId="{98555879-491B-4AD0-B2D5-719DBB6AD767}" dt="2021-02-06T16:01:42.390" v="3576" actId="20577"/>
          <ac:spMkLst>
            <pc:docMk/>
            <pc:sldMk cId="1183879703" sldId="3400"/>
            <ac:spMk id="2" creationId="{1D3A0114-D219-9642-83F9-61CC7D84186E}"/>
          </ac:spMkLst>
        </pc:spChg>
        <pc:spChg chg="mod">
          <ac:chgData name="Julie" userId="c71888d9-5267-414e-829b-b7fc9b74a3df" providerId="ADAL" clId="{98555879-491B-4AD0-B2D5-719DBB6AD767}" dt="2021-02-05T13:41:14.408" v="1355" actId="20577"/>
          <ac:spMkLst>
            <pc:docMk/>
            <pc:sldMk cId="1183879703" sldId="3400"/>
            <ac:spMk id="3" creationId="{2AE84009-DC43-4541-9AAD-330FF1CA38C1}"/>
          </ac:spMkLst>
        </pc:spChg>
        <pc:spChg chg="mod">
          <ac:chgData name="Julie" userId="c71888d9-5267-414e-829b-b7fc9b74a3df" providerId="ADAL" clId="{98555879-491B-4AD0-B2D5-719DBB6AD767}" dt="2021-02-05T13:58:26.397" v="2241" actId="1076"/>
          <ac:spMkLst>
            <pc:docMk/>
            <pc:sldMk cId="1183879703" sldId="3400"/>
            <ac:spMk id="7" creationId="{DBF53CF0-598C-554E-8DD1-3BBE4C2455CF}"/>
          </ac:spMkLst>
        </pc:spChg>
        <pc:spChg chg="mod">
          <ac:chgData name="Julie" userId="c71888d9-5267-414e-829b-b7fc9b74a3df" providerId="ADAL" clId="{98555879-491B-4AD0-B2D5-719DBB6AD767}" dt="2021-02-05T13:56:46.344" v="2209" actId="1076"/>
          <ac:spMkLst>
            <pc:docMk/>
            <pc:sldMk cId="1183879703" sldId="3400"/>
            <ac:spMk id="8" creationId="{92130655-6F54-D14D-AEDC-CED66A96F91B}"/>
          </ac:spMkLst>
        </pc:spChg>
        <pc:spChg chg="del">
          <ac:chgData name="Julie" userId="c71888d9-5267-414e-829b-b7fc9b74a3df" providerId="ADAL" clId="{98555879-491B-4AD0-B2D5-719DBB6AD767}" dt="2021-02-05T13:37:53.531" v="1283" actId="478"/>
          <ac:spMkLst>
            <pc:docMk/>
            <pc:sldMk cId="1183879703" sldId="3400"/>
            <ac:spMk id="11" creationId="{B00FE2D6-4328-EA49-8B89-4F2B80B40627}"/>
          </ac:spMkLst>
        </pc:spChg>
        <pc:spChg chg="del">
          <ac:chgData name="Julie" userId="c71888d9-5267-414e-829b-b7fc9b74a3df" providerId="ADAL" clId="{98555879-491B-4AD0-B2D5-719DBB6AD767}" dt="2021-02-05T13:37:55.782" v="1284" actId="478"/>
          <ac:spMkLst>
            <pc:docMk/>
            <pc:sldMk cId="1183879703" sldId="3400"/>
            <ac:spMk id="12" creationId="{45763F9C-A718-D144-AA82-2FE948446DAF}"/>
          </ac:spMkLst>
        </pc:spChg>
        <pc:spChg chg="mod">
          <ac:chgData name="Julie" userId="c71888d9-5267-414e-829b-b7fc9b74a3df" providerId="ADAL" clId="{98555879-491B-4AD0-B2D5-719DBB6AD767}" dt="2021-02-05T13:58:33.645" v="2242" actId="1076"/>
          <ac:spMkLst>
            <pc:docMk/>
            <pc:sldMk cId="1183879703" sldId="3400"/>
            <ac:spMk id="14" creationId="{B7DE1872-F1C3-074E-BE69-0A569CA1B22D}"/>
          </ac:spMkLst>
        </pc:spChg>
        <pc:spChg chg="mod">
          <ac:chgData name="Julie" userId="c71888d9-5267-414e-829b-b7fc9b74a3df" providerId="ADAL" clId="{98555879-491B-4AD0-B2D5-719DBB6AD767}" dt="2021-02-06T13:25:49.468" v="2430" actId="20577"/>
          <ac:spMkLst>
            <pc:docMk/>
            <pc:sldMk cId="1183879703" sldId="3400"/>
            <ac:spMk id="15" creationId="{10AF8771-1BCD-1046-8031-E658D6CD97C8}"/>
          </ac:spMkLst>
        </pc:spChg>
        <pc:spChg chg="mod">
          <ac:chgData name="Julie" userId="c71888d9-5267-414e-829b-b7fc9b74a3df" providerId="ADAL" clId="{98555879-491B-4AD0-B2D5-719DBB6AD767}" dt="2021-02-05T13:42:23.546" v="1406" actId="1076"/>
          <ac:spMkLst>
            <pc:docMk/>
            <pc:sldMk cId="1183879703" sldId="3400"/>
            <ac:spMk id="16" creationId="{CC8D2B58-8C18-064E-BF39-CC72F2EE00FC}"/>
          </ac:spMkLst>
        </pc:spChg>
        <pc:spChg chg="add mod">
          <ac:chgData name="Julie" userId="c71888d9-5267-414e-829b-b7fc9b74a3df" providerId="ADAL" clId="{98555879-491B-4AD0-B2D5-719DBB6AD767}" dt="2021-02-05T13:58:39.148" v="2243" actId="1076"/>
          <ac:spMkLst>
            <pc:docMk/>
            <pc:sldMk cId="1183879703" sldId="3400"/>
            <ac:spMk id="17" creationId="{FBC58A04-DA04-4C11-99D2-CA7A63F912AB}"/>
          </ac:spMkLst>
        </pc:spChg>
        <pc:spChg chg="mod">
          <ac:chgData name="Julie" userId="c71888d9-5267-414e-829b-b7fc9b74a3df" providerId="ADAL" clId="{98555879-491B-4AD0-B2D5-719DBB6AD767}" dt="2021-02-06T13:25:43.062" v="2429" actId="20577"/>
          <ac:spMkLst>
            <pc:docMk/>
            <pc:sldMk cId="1183879703" sldId="3400"/>
            <ac:spMk id="18" creationId="{4D98AE2F-BD7F-6743-AA70-FCAA709342F6}"/>
          </ac:spMkLst>
        </pc:spChg>
        <pc:spChg chg="del">
          <ac:chgData name="Julie" userId="c71888d9-5267-414e-829b-b7fc9b74a3df" providerId="ADAL" clId="{98555879-491B-4AD0-B2D5-719DBB6AD767}" dt="2021-02-05T13:37:50.817" v="1282" actId="478"/>
          <ac:spMkLst>
            <pc:docMk/>
            <pc:sldMk cId="1183879703" sldId="3400"/>
            <ac:spMk id="19" creationId="{B3088489-1029-3146-8924-5BDFFFED888F}"/>
          </ac:spMkLst>
        </pc:spChg>
        <pc:spChg chg="add mod">
          <ac:chgData name="Julie" userId="c71888d9-5267-414e-829b-b7fc9b74a3df" providerId="ADAL" clId="{98555879-491B-4AD0-B2D5-719DBB6AD767}" dt="2021-02-05T13:56:49.050" v="2211" actId="1076"/>
          <ac:spMkLst>
            <pc:docMk/>
            <pc:sldMk cId="1183879703" sldId="3400"/>
            <ac:spMk id="20" creationId="{F2CAFC81-A360-435C-9F1A-7AE8D032A3D8}"/>
          </ac:spMkLst>
        </pc:spChg>
        <pc:spChg chg="add del mod">
          <ac:chgData name="Julie" userId="c71888d9-5267-414e-829b-b7fc9b74a3df" providerId="ADAL" clId="{98555879-491B-4AD0-B2D5-719DBB6AD767}" dt="2021-02-05T13:54:53.587" v="2185" actId="20577"/>
          <ac:spMkLst>
            <pc:docMk/>
            <pc:sldMk cId="1183879703" sldId="3400"/>
            <ac:spMk id="21" creationId="{E281F29A-6910-4138-9E25-9E7297AEE954}"/>
          </ac:spMkLst>
        </pc:spChg>
        <pc:spChg chg="add mod">
          <ac:chgData name="Julie" userId="c71888d9-5267-414e-829b-b7fc9b74a3df" providerId="ADAL" clId="{98555879-491B-4AD0-B2D5-719DBB6AD767}" dt="2021-02-05T13:57:22.251" v="2234" actId="20577"/>
          <ac:spMkLst>
            <pc:docMk/>
            <pc:sldMk cId="1183879703" sldId="3400"/>
            <ac:spMk id="22" creationId="{A27845B5-B2A9-42D8-AE10-E441D98A3167}"/>
          </ac:spMkLst>
        </pc:spChg>
        <pc:graphicFrameChg chg="del">
          <ac:chgData name="Julie" userId="c71888d9-5267-414e-829b-b7fc9b74a3df" providerId="ADAL" clId="{98555879-491B-4AD0-B2D5-719DBB6AD767}" dt="2021-02-05T13:37:46.762" v="1281" actId="478"/>
          <ac:graphicFrameMkLst>
            <pc:docMk/>
            <pc:sldMk cId="1183879703" sldId="3400"/>
            <ac:graphicFrameMk id="4" creationId="{2BA97992-07C7-4643-AA81-BECC43BCAA08}"/>
          </ac:graphicFrameMkLst>
        </pc:graphicFrameChg>
        <pc:graphicFrameChg chg="mod">
          <ac:chgData name="Julie" userId="c71888d9-5267-414e-829b-b7fc9b74a3df" providerId="ADAL" clId="{98555879-491B-4AD0-B2D5-719DBB6AD767}" dt="2021-02-05T13:54:14.731" v="2153" actId="1076"/>
          <ac:graphicFrameMkLst>
            <pc:docMk/>
            <pc:sldMk cId="1183879703" sldId="3400"/>
            <ac:graphicFrameMk id="5" creationId="{3D04F311-7760-8F4C-8DE8-96D1FE92AA47}"/>
          </ac:graphicFrameMkLst>
        </pc:graphicFrameChg>
        <pc:graphicFrameChg chg="mod">
          <ac:chgData name="Julie" userId="c71888d9-5267-414e-829b-b7fc9b74a3df" providerId="ADAL" clId="{98555879-491B-4AD0-B2D5-719DBB6AD767}" dt="2021-02-05T13:43:01.752" v="1409" actId="1076"/>
          <ac:graphicFrameMkLst>
            <pc:docMk/>
            <pc:sldMk cId="1183879703" sldId="3400"/>
            <ac:graphicFrameMk id="6" creationId="{3A80B2F9-90CC-534D-95F6-D4A4B4E43A2A}"/>
          </ac:graphicFrameMkLst>
        </pc:graphicFrameChg>
      </pc:sldChg>
      <pc:sldChg chg="modSp add del mod">
        <pc:chgData name="Julie" userId="c71888d9-5267-414e-829b-b7fc9b74a3df" providerId="ADAL" clId="{98555879-491B-4AD0-B2D5-719DBB6AD767}" dt="2021-02-06T08:51:41.309" v="2336" actId="2696"/>
        <pc:sldMkLst>
          <pc:docMk/>
          <pc:sldMk cId="2875265393" sldId="3403"/>
        </pc:sldMkLst>
        <pc:spChg chg="mod">
          <ac:chgData name="Julie" userId="c71888d9-5267-414e-829b-b7fc9b74a3df" providerId="ADAL" clId="{98555879-491B-4AD0-B2D5-719DBB6AD767}" dt="2021-02-05T12:09:09.523" v="657" actId="20577"/>
          <ac:spMkLst>
            <pc:docMk/>
            <pc:sldMk cId="2875265393" sldId="3403"/>
            <ac:spMk id="14" creationId="{5881C056-51F7-264B-94C2-A7C35E58E7F6}"/>
          </ac:spMkLst>
        </pc:spChg>
        <pc:graphicFrameChg chg="mod">
          <ac:chgData name="Julie" userId="c71888d9-5267-414e-829b-b7fc9b74a3df" providerId="ADAL" clId="{98555879-491B-4AD0-B2D5-719DBB6AD767}" dt="2021-02-05T12:08:14.380" v="650"/>
          <ac:graphicFrameMkLst>
            <pc:docMk/>
            <pc:sldMk cId="2875265393" sldId="3403"/>
            <ac:graphicFrameMk id="8" creationId="{0021F216-89D1-F64D-BDE7-C5FA7372C063}"/>
          </ac:graphicFrameMkLst>
        </pc:graphicFrameChg>
      </pc:sldChg>
      <pc:sldChg chg="add del">
        <pc:chgData name="Julie" userId="c71888d9-5267-414e-829b-b7fc9b74a3df" providerId="ADAL" clId="{98555879-491B-4AD0-B2D5-719DBB6AD767}" dt="2021-02-05T12:09:58.967" v="659" actId="2696"/>
        <pc:sldMkLst>
          <pc:docMk/>
          <pc:sldMk cId="1434360693" sldId="3408"/>
        </pc:sldMkLst>
      </pc:sldChg>
      <pc:sldChg chg="add del">
        <pc:chgData name="Julie" userId="c71888d9-5267-414e-829b-b7fc9b74a3df" providerId="ADAL" clId="{98555879-491B-4AD0-B2D5-719DBB6AD767}" dt="2021-02-05T14:28:01.253" v="2247" actId="2696"/>
        <pc:sldMkLst>
          <pc:docMk/>
          <pc:sldMk cId="2261103029" sldId="3410"/>
        </pc:sldMkLst>
      </pc:sldChg>
      <pc:sldChg chg="del">
        <pc:chgData name="Julie" userId="c71888d9-5267-414e-829b-b7fc9b74a3df" providerId="ADAL" clId="{98555879-491B-4AD0-B2D5-719DBB6AD767}" dt="2021-02-05T09:13:26.314" v="0" actId="2696"/>
        <pc:sldMkLst>
          <pc:docMk/>
          <pc:sldMk cId="2613323524" sldId="3411"/>
        </pc:sldMkLst>
      </pc:sldChg>
      <pc:sldChg chg="addSp delSp modSp del mod">
        <pc:chgData name="Julie" userId="c71888d9-5267-414e-829b-b7fc9b74a3df" providerId="ADAL" clId="{98555879-491B-4AD0-B2D5-719DBB6AD767}" dt="2021-02-06T08:51:20.023" v="2333" actId="2696"/>
        <pc:sldMkLst>
          <pc:docMk/>
          <pc:sldMk cId="4269033905" sldId="3412"/>
        </pc:sldMkLst>
        <pc:graphicFrameChg chg="del">
          <ac:chgData name="Julie" userId="c71888d9-5267-414e-829b-b7fc9b74a3df" providerId="ADAL" clId="{98555879-491B-4AD0-B2D5-719DBB6AD767}" dt="2021-02-05T09:19:43.837" v="34" actId="478"/>
          <ac:graphicFrameMkLst>
            <pc:docMk/>
            <pc:sldMk cId="4269033905" sldId="3412"/>
            <ac:graphicFrameMk id="14" creationId="{AFE6999D-2DBA-5842-A309-2D4FA5C1A300}"/>
          </ac:graphicFrameMkLst>
        </pc:graphicFrameChg>
        <pc:graphicFrameChg chg="add mod">
          <ac:chgData name="Julie" userId="c71888d9-5267-414e-829b-b7fc9b74a3df" providerId="ADAL" clId="{98555879-491B-4AD0-B2D5-719DBB6AD767}" dt="2021-02-05T09:19:56.304" v="36" actId="1076"/>
          <ac:graphicFrameMkLst>
            <pc:docMk/>
            <pc:sldMk cId="4269033905" sldId="3412"/>
            <ac:graphicFrameMk id="17" creationId="{CBB8E066-2200-4776-B36C-AF112C039332}"/>
          </ac:graphicFrameMkLst>
        </pc:graphicFrameChg>
      </pc:sldChg>
      <pc:sldChg chg="addSp delSp modSp mod ord">
        <pc:chgData name="Julie" userId="c71888d9-5267-414e-829b-b7fc9b74a3df" providerId="ADAL" clId="{98555879-491B-4AD0-B2D5-719DBB6AD767}" dt="2021-02-06T15:04:42.282" v="2681" actId="27918"/>
        <pc:sldMkLst>
          <pc:docMk/>
          <pc:sldMk cId="1670201901" sldId="3414"/>
        </pc:sldMkLst>
        <pc:spChg chg="mod">
          <ac:chgData name="Julie" userId="c71888d9-5267-414e-829b-b7fc9b74a3df" providerId="ADAL" clId="{98555879-491B-4AD0-B2D5-719DBB6AD767}" dt="2021-02-05T18:33:41.920" v="2255" actId="20577"/>
          <ac:spMkLst>
            <pc:docMk/>
            <pc:sldMk cId="1670201901" sldId="3414"/>
            <ac:spMk id="2" creationId="{42DBD244-8724-534D-A7C4-6A8DFBCCEE8F}"/>
          </ac:spMkLst>
        </pc:spChg>
        <pc:spChg chg="mod">
          <ac:chgData name="Julie" userId="c71888d9-5267-414e-829b-b7fc9b74a3df" providerId="ADAL" clId="{98555879-491B-4AD0-B2D5-719DBB6AD767}" dt="2021-02-05T12:18:13.743" v="846" actId="20577"/>
          <ac:spMkLst>
            <pc:docMk/>
            <pc:sldMk cId="1670201901" sldId="3414"/>
            <ac:spMk id="3" creationId="{95070F18-0405-F24A-8474-5FC3132C8265}"/>
          </ac:spMkLst>
        </pc:spChg>
        <pc:spChg chg="del">
          <ac:chgData name="Julie" userId="c71888d9-5267-414e-829b-b7fc9b74a3df" providerId="ADAL" clId="{98555879-491B-4AD0-B2D5-719DBB6AD767}" dt="2021-02-05T12:43:05.682" v="947" actId="478"/>
          <ac:spMkLst>
            <pc:docMk/>
            <pc:sldMk cId="1670201901" sldId="3414"/>
            <ac:spMk id="6" creationId="{260998CD-B20F-FD4A-A5C2-3FD564A8EDDC}"/>
          </ac:spMkLst>
        </pc:spChg>
        <pc:spChg chg="del">
          <ac:chgData name="Julie" userId="c71888d9-5267-414e-829b-b7fc9b74a3df" providerId="ADAL" clId="{98555879-491B-4AD0-B2D5-719DBB6AD767}" dt="2021-02-05T12:43:07.813" v="948" actId="478"/>
          <ac:spMkLst>
            <pc:docMk/>
            <pc:sldMk cId="1670201901" sldId="3414"/>
            <ac:spMk id="7" creationId="{C608A4B6-9BC8-914A-90B9-3BB4A2143A19}"/>
          </ac:spMkLst>
        </pc:spChg>
        <pc:spChg chg="del mod">
          <ac:chgData name="Julie" userId="c71888d9-5267-414e-829b-b7fc9b74a3df" providerId="ADAL" clId="{98555879-491B-4AD0-B2D5-719DBB6AD767}" dt="2021-02-05T13:22:44.427" v="1161" actId="478"/>
          <ac:spMkLst>
            <pc:docMk/>
            <pc:sldMk cId="1670201901" sldId="3414"/>
            <ac:spMk id="10" creationId="{97355B59-69C8-5A46-A967-5F83CF804F06}"/>
          </ac:spMkLst>
        </pc:spChg>
        <pc:spChg chg="del mod">
          <ac:chgData name="Julie" userId="c71888d9-5267-414e-829b-b7fc9b74a3df" providerId="ADAL" clId="{98555879-491B-4AD0-B2D5-719DBB6AD767}" dt="2021-02-05T13:18:30.712" v="1111" actId="21"/>
          <ac:spMkLst>
            <pc:docMk/>
            <pc:sldMk cId="1670201901" sldId="3414"/>
            <ac:spMk id="11" creationId="{4649A513-D8B7-7F4A-B22E-6F279C46145F}"/>
          </ac:spMkLst>
        </pc:spChg>
        <pc:spChg chg="add del mod">
          <ac:chgData name="Julie" userId="c71888d9-5267-414e-829b-b7fc9b74a3df" providerId="ADAL" clId="{98555879-491B-4AD0-B2D5-719DBB6AD767}" dt="2021-02-05T13:15:50.337" v="1059"/>
          <ac:spMkLst>
            <pc:docMk/>
            <pc:sldMk cId="1670201901" sldId="3414"/>
            <ac:spMk id="13" creationId="{9FBB62F4-E178-4A62-8A91-48FE9C403839}"/>
          </ac:spMkLst>
        </pc:spChg>
        <pc:spChg chg="add mod">
          <ac:chgData name="Julie" userId="c71888d9-5267-414e-829b-b7fc9b74a3df" providerId="ADAL" clId="{98555879-491B-4AD0-B2D5-719DBB6AD767}" dt="2021-02-05T13:28:19.331" v="1267" actId="1076"/>
          <ac:spMkLst>
            <pc:docMk/>
            <pc:sldMk cId="1670201901" sldId="3414"/>
            <ac:spMk id="14" creationId="{025E4B8F-041D-486E-87B2-322F436D3616}"/>
          </ac:spMkLst>
        </pc:spChg>
        <pc:spChg chg="add mod">
          <ac:chgData name="Julie" userId="c71888d9-5267-414e-829b-b7fc9b74a3df" providerId="ADAL" clId="{98555879-491B-4AD0-B2D5-719DBB6AD767}" dt="2021-02-05T13:28:23.202" v="1268" actId="1076"/>
          <ac:spMkLst>
            <pc:docMk/>
            <pc:sldMk cId="1670201901" sldId="3414"/>
            <ac:spMk id="15" creationId="{D2E5EA1B-1294-4465-B901-E5E236154FA0}"/>
          </ac:spMkLst>
        </pc:spChg>
        <pc:spChg chg="add del mod">
          <ac:chgData name="Julie" userId="c71888d9-5267-414e-829b-b7fc9b74a3df" providerId="ADAL" clId="{98555879-491B-4AD0-B2D5-719DBB6AD767}" dt="2021-02-05T13:22:33.100" v="1160"/>
          <ac:spMkLst>
            <pc:docMk/>
            <pc:sldMk cId="1670201901" sldId="3414"/>
            <ac:spMk id="17" creationId="{7730CB82-AA5A-40EA-AC8E-7709260C39EF}"/>
          </ac:spMkLst>
        </pc:spChg>
        <pc:spChg chg="add del mod">
          <ac:chgData name="Julie" userId="c71888d9-5267-414e-829b-b7fc9b74a3df" providerId="ADAL" clId="{98555879-491B-4AD0-B2D5-719DBB6AD767}" dt="2021-02-05T13:23:40.896" v="1174"/>
          <ac:spMkLst>
            <pc:docMk/>
            <pc:sldMk cId="1670201901" sldId="3414"/>
            <ac:spMk id="18" creationId="{F2E794B9-87AA-4811-9FBB-9989361C64BA}"/>
          </ac:spMkLst>
        </pc:spChg>
        <pc:spChg chg="add mod">
          <ac:chgData name="Julie" userId="c71888d9-5267-414e-829b-b7fc9b74a3df" providerId="ADAL" clId="{98555879-491B-4AD0-B2D5-719DBB6AD767}" dt="2021-02-05T13:28:16.972" v="1265" actId="1076"/>
          <ac:spMkLst>
            <pc:docMk/>
            <pc:sldMk cId="1670201901" sldId="3414"/>
            <ac:spMk id="20" creationId="{F486E378-9B5C-4A7B-B9DD-EB8705C08B4C}"/>
          </ac:spMkLst>
        </pc:spChg>
        <pc:spChg chg="del">
          <ac:chgData name="Julie" userId="c71888d9-5267-414e-829b-b7fc9b74a3df" providerId="ADAL" clId="{98555879-491B-4AD0-B2D5-719DBB6AD767}" dt="2021-02-05T12:44:07.909" v="954" actId="478"/>
          <ac:spMkLst>
            <pc:docMk/>
            <pc:sldMk cId="1670201901" sldId="3414"/>
            <ac:spMk id="21" creationId="{64586E41-2DF3-7044-BA5E-43FB6C2AAB23}"/>
          </ac:spMkLst>
        </pc:spChg>
        <pc:spChg chg="del">
          <ac:chgData name="Julie" userId="c71888d9-5267-414e-829b-b7fc9b74a3df" providerId="ADAL" clId="{98555879-491B-4AD0-B2D5-719DBB6AD767}" dt="2021-02-05T12:44:11.541" v="955" actId="478"/>
          <ac:spMkLst>
            <pc:docMk/>
            <pc:sldMk cId="1670201901" sldId="3414"/>
            <ac:spMk id="22" creationId="{05177402-F1A3-1442-9270-C909B2150939}"/>
          </ac:spMkLst>
        </pc:spChg>
        <pc:graphicFrameChg chg="del">
          <ac:chgData name="Julie" userId="c71888d9-5267-414e-829b-b7fc9b74a3df" providerId="ADAL" clId="{98555879-491B-4AD0-B2D5-719DBB6AD767}" dt="2021-02-05T12:43:01.271" v="946" actId="478"/>
          <ac:graphicFrameMkLst>
            <pc:docMk/>
            <pc:sldMk cId="1670201901" sldId="3414"/>
            <ac:graphicFrameMk id="4" creationId="{C5340074-6B35-FF4F-9F5B-895D75164F4D}"/>
          </ac:graphicFrameMkLst>
        </pc:graphicFrameChg>
        <pc:graphicFrameChg chg="del mod">
          <ac:chgData name="Julie" userId="c71888d9-5267-414e-829b-b7fc9b74a3df" providerId="ADAL" clId="{98555879-491B-4AD0-B2D5-719DBB6AD767}" dt="2021-02-05T13:19:12.189" v="1123" actId="21"/>
          <ac:graphicFrameMkLst>
            <pc:docMk/>
            <pc:sldMk cId="1670201901" sldId="3414"/>
            <ac:graphicFrameMk id="5" creationId="{53601D64-29AD-4F42-86C0-8F6423FC44A0}"/>
          </ac:graphicFrameMkLst>
        </pc:graphicFrameChg>
        <pc:graphicFrameChg chg="add mod">
          <ac:chgData name="Julie" userId="c71888d9-5267-414e-829b-b7fc9b74a3df" providerId="ADAL" clId="{98555879-491B-4AD0-B2D5-719DBB6AD767}" dt="2021-02-05T13:23:40.094" v="1173" actId="1076"/>
          <ac:graphicFrameMkLst>
            <pc:docMk/>
            <pc:sldMk cId="1670201901" sldId="3414"/>
            <ac:graphicFrameMk id="16" creationId="{F13959DB-BEEE-4D16-872C-FA08ADF55636}"/>
          </ac:graphicFrameMkLst>
        </pc:graphicFrameChg>
        <pc:graphicFrameChg chg="del">
          <ac:chgData name="Julie" userId="c71888d9-5267-414e-829b-b7fc9b74a3df" providerId="ADAL" clId="{98555879-491B-4AD0-B2D5-719DBB6AD767}" dt="2021-02-05T12:43:09.315" v="949" actId="478"/>
          <ac:graphicFrameMkLst>
            <pc:docMk/>
            <pc:sldMk cId="1670201901" sldId="3414"/>
            <ac:graphicFrameMk id="19" creationId="{6E34AE94-9521-1E4C-B47D-B69187F6E335}"/>
          </ac:graphicFrameMkLst>
        </pc:graphicFrameChg>
        <pc:picChg chg="add del mod">
          <ac:chgData name="Julie" userId="c71888d9-5267-414e-829b-b7fc9b74a3df" providerId="ADAL" clId="{98555879-491B-4AD0-B2D5-719DBB6AD767}" dt="2021-02-05T13:27:20.540" v="1197" actId="478"/>
          <ac:picMkLst>
            <pc:docMk/>
            <pc:sldMk cId="1670201901" sldId="3414"/>
            <ac:picMk id="8" creationId="{34ED9AB2-6229-4464-A6EE-BACDF3318BE9}"/>
          </ac:picMkLst>
        </pc:picChg>
      </pc:sldChg>
      <pc:sldChg chg="add del ord">
        <pc:chgData name="Julie" userId="c71888d9-5267-414e-829b-b7fc9b74a3df" providerId="ADAL" clId="{98555879-491B-4AD0-B2D5-719DBB6AD767}" dt="2021-02-06T13:45:26.549" v="2431" actId="2696"/>
        <pc:sldMkLst>
          <pc:docMk/>
          <pc:sldMk cId="2278854987" sldId="3415"/>
        </pc:sldMkLst>
      </pc:sldChg>
      <pc:sldChg chg="delSp modSp add mod">
        <pc:chgData name="Julie" userId="c71888d9-5267-414e-829b-b7fc9b74a3df" providerId="ADAL" clId="{98555879-491B-4AD0-B2D5-719DBB6AD767}" dt="2021-02-06T19:16:56.667" v="5003" actId="20577"/>
        <pc:sldMkLst>
          <pc:docMk/>
          <pc:sldMk cId="1073479735" sldId="4085"/>
        </pc:sldMkLst>
        <pc:spChg chg="del mod">
          <ac:chgData name="Julie" userId="c71888d9-5267-414e-829b-b7fc9b74a3df" providerId="ADAL" clId="{98555879-491B-4AD0-B2D5-719DBB6AD767}" dt="2021-02-06T15:59:09.816" v="3414"/>
          <ac:spMkLst>
            <pc:docMk/>
            <pc:sldMk cId="1073479735" sldId="4085"/>
            <ac:spMk id="5" creationId="{E75B211B-4C24-42E9-B527-3C4FD796A3F5}"/>
          </ac:spMkLst>
        </pc:spChg>
        <pc:spChg chg="mod">
          <ac:chgData name="Julie" userId="c71888d9-5267-414e-829b-b7fc9b74a3df" providerId="ADAL" clId="{98555879-491B-4AD0-B2D5-719DBB6AD767}" dt="2021-02-06T15:55:24.953" v="3169" actId="20577"/>
          <ac:spMkLst>
            <pc:docMk/>
            <pc:sldMk cId="1073479735" sldId="4085"/>
            <ac:spMk id="38" creationId="{0C9B937F-BDEA-41E2-ADC9-563A296A5739}"/>
          </ac:spMkLst>
        </pc:spChg>
        <pc:spChg chg="mod">
          <ac:chgData name="Julie" userId="c71888d9-5267-414e-829b-b7fc9b74a3df" providerId="ADAL" clId="{98555879-491B-4AD0-B2D5-719DBB6AD767}" dt="2021-02-06T15:59:08.746" v="3412" actId="1076"/>
          <ac:spMkLst>
            <pc:docMk/>
            <pc:sldMk cId="1073479735" sldId="4085"/>
            <ac:spMk id="40" creationId="{3D927AE7-0258-4987-B663-69FB05AF56ED}"/>
          </ac:spMkLst>
        </pc:spChg>
        <pc:spChg chg="mod">
          <ac:chgData name="Julie" userId="c71888d9-5267-414e-829b-b7fc9b74a3df" providerId="ADAL" clId="{98555879-491B-4AD0-B2D5-719DBB6AD767}" dt="2021-02-06T15:57:40.171" v="3342" actId="20577"/>
          <ac:spMkLst>
            <pc:docMk/>
            <pc:sldMk cId="1073479735" sldId="4085"/>
            <ac:spMk id="42" creationId="{7EF2F2FD-229D-4D7B-96DA-5180C3991386}"/>
          </ac:spMkLst>
        </pc:spChg>
        <pc:spChg chg="mod">
          <ac:chgData name="Julie" userId="c71888d9-5267-414e-829b-b7fc9b74a3df" providerId="ADAL" clId="{98555879-491B-4AD0-B2D5-719DBB6AD767}" dt="2021-02-06T15:58:05.890" v="3387" actId="20577"/>
          <ac:spMkLst>
            <pc:docMk/>
            <pc:sldMk cId="1073479735" sldId="4085"/>
            <ac:spMk id="44" creationId="{D120E043-D680-46AA-9C75-46F23DB632A8}"/>
          </ac:spMkLst>
        </pc:spChg>
        <pc:spChg chg="mod">
          <ac:chgData name="Julie" userId="c71888d9-5267-414e-829b-b7fc9b74a3df" providerId="ADAL" clId="{98555879-491B-4AD0-B2D5-719DBB6AD767}" dt="2021-02-06T15:59:34.470" v="3434" actId="20577"/>
          <ac:spMkLst>
            <pc:docMk/>
            <pc:sldMk cId="1073479735" sldId="4085"/>
            <ac:spMk id="46" creationId="{EE92FBBF-5DA0-4D4B-AF5D-D17C8389C23E}"/>
          </ac:spMkLst>
        </pc:spChg>
        <pc:spChg chg="mod">
          <ac:chgData name="Julie" userId="c71888d9-5267-414e-829b-b7fc9b74a3df" providerId="ADAL" clId="{98555879-491B-4AD0-B2D5-719DBB6AD767}" dt="2021-02-06T15:59:54.774" v="3450" actId="20577"/>
          <ac:spMkLst>
            <pc:docMk/>
            <pc:sldMk cId="1073479735" sldId="4085"/>
            <ac:spMk id="48" creationId="{52B5A592-58DC-452D-B96C-5C0A045035A2}"/>
          </ac:spMkLst>
        </pc:spChg>
        <pc:spChg chg="mod">
          <ac:chgData name="Julie" userId="c71888d9-5267-414e-829b-b7fc9b74a3df" providerId="ADAL" clId="{98555879-491B-4AD0-B2D5-719DBB6AD767}" dt="2021-02-06T16:01:59.550" v="3593" actId="20577"/>
          <ac:spMkLst>
            <pc:docMk/>
            <pc:sldMk cId="1073479735" sldId="4085"/>
            <ac:spMk id="50" creationId="{34F9717F-73C5-4D82-9987-A367CD564BB0}"/>
          </ac:spMkLst>
        </pc:spChg>
        <pc:spChg chg="mod">
          <ac:chgData name="Julie" userId="c71888d9-5267-414e-829b-b7fc9b74a3df" providerId="ADAL" clId="{98555879-491B-4AD0-B2D5-719DBB6AD767}" dt="2021-02-06T16:02:29.757" v="3637" actId="20577"/>
          <ac:spMkLst>
            <pc:docMk/>
            <pc:sldMk cId="1073479735" sldId="4085"/>
            <ac:spMk id="52" creationId="{9C098FDD-EDF5-4CEE-B29C-97693990F421}"/>
          </ac:spMkLst>
        </pc:spChg>
        <pc:spChg chg="mod">
          <ac:chgData name="Julie" userId="c71888d9-5267-414e-829b-b7fc9b74a3df" providerId="ADAL" clId="{98555879-491B-4AD0-B2D5-719DBB6AD767}" dt="2021-02-06T16:00:18.329" v="3469" actId="20577"/>
          <ac:spMkLst>
            <pc:docMk/>
            <pc:sldMk cId="1073479735" sldId="4085"/>
            <ac:spMk id="53" creationId="{27BB2FAE-7ECB-4A79-A7C9-27D65972A577}"/>
          </ac:spMkLst>
        </pc:spChg>
        <pc:spChg chg="mod">
          <ac:chgData name="Julie" userId="c71888d9-5267-414e-829b-b7fc9b74a3df" providerId="ADAL" clId="{98555879-491B-4AD0-B2D5-719DBB6AD767}" dt="2021-02-06T16:01:09.514" v="3570" actId="20577"/>
          <ac:spMkLst>
            <pc:docMk/>
            <pc:sldMk cId="1073479735" sldId="4085"/>
            <ac:spMk id="54" creationId="{BB652E39-EE1E-4B25-A412-06659800B2F1}"/>
          </ac:spMkLst>
        </pc:spChg>
        <pc:spChg chg="mod">
          <ac:chgData name="Julie" userId="c71888d9-5267-414e-829b-b7fc9b74a3df" providerId="ADAL" clId="{98555879-491B-4AD0-B2D5-719DBB6AD767}" dt="2021-02-06T19:16:44.270" v="4995" actId="20577"/>
          <ac:spMkLst>
            <pc:docMk/>
            <pc:sldMk cId="1073479735" sldId="4085"/>
            <ac:spMk id="56" creationId="{8048E82B-17FA-48FE-9D31-21A81B49AD79}"/>
          </ac:spMkLst>
        </pc:spChg>
        <pc:spChg chg="mod">
          <ac:chgData name="Julie" userId="c71888d9-5267-414e-829b-b7fc9b74a3df" providerId="ADAL" clId="{98555879-491B-4AD0-B2D5-719DBB6AD767}" dt="2021-02-06T19:16:47.370" v="4997" actId="20577"/>
          <ac:spMkLst>
            <pc:docMk/>
            <pc:sldMk cId="1073479735" sldId="4085"/>
            <ac:spMk id="58" creationId="{69D65FA7-9325-4476-A320-3F396ED9B385}"/>
          </ac:spMkLst>
        </pc:spChg>
        <pc:spChg chg="mod">
          <ac:chgData name="Julie" userId="c71888d9-5267-414e-829b-b7fc9b74a3df" providerId="ADAL" clId="{98555879-491B-4AD0-B2D5-719DBB6AD767}" dt="2021-02-06T19:16:50.438" v="4999" actId="20577"/>
          <ac:spMkLst>
            <pc:docMk/>
            <pc:sldMk cId="1073479735" sldId="4085"/>
            <ac:spMk id="60" creationId="{A6802638-9C4D-41DF-8D47-B794F55A7FBC}"/>
          </ac:spMkLst>
        </pc:spChg>
        <pc:spChg chg="mod">
          <ac:chgData name="Julie" userId="c71888d9-5267-414e-829b-b7fc9b74a3df" providerId="ADAL" clId="{98555879-491B-4AD0-B2D5-719DBB6AD767}" dt="2021-02-06T19:16:53.618" v="5001" actId="20577"/>
          <ac:spMkLst>
            <pc:docMk/>
            <pc:sldMk cId="1073479735" sldId="4085"/>
            <ac:spMk id="62" creationId="{4F9118EF-7945-4A87-84B2-041CC4EB61C4}"/>
          </ac:spMkLst>
        </pc:spChg>
        <pc:spChg chg="mod">
          <ac:chgData name="Julie" userId="c71888d9-5267-414e-829b-b7fc9b74a3df" providerId="ADAL" clId="{98555879-491B-4AD0-B2D5-719DBB6AD767}" dt="2021-02-06T19:16:56.667" v="5003" actId="20577"/>
          <ac:spMkLst>
            <pc:docMk/>
            <pc:sldMk cId="1073479735" sldId="4085"/>
            <ac:spMk id="64" creationId="{DC13559E-79BD-43F8-A083-6170CE4E4FDD}"/>
          </ac:spMkLst>
        </pc:spChg>
        <pc:spChg chg="mod">
          <ac:chgData name="Julie" userId="c71888d9-5267-414e-829b-b7fc9b74a3df" providerId="ADAL" clId="{98555879-491B-4AD0-B2D5-719DBB6AD767}" dt="2021-02-05T14:28:46.117" v="2248" actId="207"/>
          <ac:spMkLst>
            <pc:docMk/>
            <pc:sldMk cId="1073479735" sldId="4085"/>
            <ac:spMk id="72" creationId="{B7DD7E80-7F43-4685-8562-B0821669D97D}"/>
          </ac:spMkLst>
        </pc:spChg>
        <pc:spChg chg="mod">
          <ac:chgData name="Julie" userId="c71888d9-5267-414e-829b-b7fc9b74a3df" providerId="ADAL" clId="{98555879-491B-4AD0-B2D5-719DBB6AD767}" dt="2021-02-05T14:29:03.789" v="2249" actId="207"/>
          <ac:spMkLst>
            <pc:docMk/>
            <pc:sldMk cId="1073479735" sldId="4085"/>
            <ac:spMk id="74" creationId="{827689BC-A2E3-4A4A-ADE2-5AF3DB280CCA}"/>
          </ac:spMkLst>
        </pc:spChg>
        <pc:spChg chg="mod">
          <ac:chgData name="Julie" userId="c71888d9-5267-414e-829b-b7fc9b74a3df" providerId="ADAL" clId="{98555879-491B-4AD0-B2D5-719DBB6AD767}" dt="2021-02-05T14:29:10.966" v="2250" actId="207"/>
          <ac:spMkLst>
            <pc:docMk/>
            <pc:sldMk cId="1073479735" sldId="4085"/>
            <ac:spMk id="76" creationId="{2F091F98-CC05-480B-BEDE-D42D4AF9F7F3}"/>
          </ac:spMkLst>
        </pc:spChg>
      </pc:sldChg>
      <pc:sldChg chg="add del">
        <pc:chgData name="Julie" userId="c71888d9-5267-414e-829b-b7fc9b74a3df" providerId="ADAL" clId="{98555879-491B-4AD0-B2D5-719DBB6AD767}" dt="2021-02-06T08:51:25.638" v="2334" actId="2696"/>
        <pc:sldMkLst>
          <pc:docMk/>
          <pc:sldMk cId="3207937189" sldId="4097"/>
        </pc:sldMkLst>
      </pc:sldChg>
      <pc:sldChg chg="add del">
        <pc:chgData name="Julie" userId="c71888d9-5267-414e-829b-b7fc9b74a3df" providerId="ADAL" clId="{98555879-491B-4AD0-B2D5-719DBB6AD767}" dt="2021-02-06T08:51:27.798" v="2335" actId="2696"/>
        <pc:sldMkLst>
          <pc:docMk/>
          <pc:sldMk cId="238271061" sldId="4111"/>
        </pc:sldMkLst>
      </pc:sldChg>
      <pc:sldChg chg="delSp modSp add del mod ord">
        <pc:chgData name="Julie" userId="c71888d9-5267-414e-829b-b7fc9b74a3df" providerId="ADAL" clId="{98555879-491B-4AD0-B2D5-719DBB6AD767}" dt="2021-02-06T15:01:02.441" v="2670" actId="2696"/>
        <pc:sldMkLst>
          <pc:docMk/>
          <pc:sldMk cId="3891599511" sldId="4112"/>
        </pc:sldMkLst>
        <pc:spChg chg="mod">
          <ac:chgData name="Julie" userId="c71888d9-5267-414e-829b-b7fc9b74a3df" providerId="ADAL" clId="{98555879-491B-4AD0-B2D5-719DBB6AD767}" dt="2021-02-05T18:41:28.572" v="2319" actId="20577"/>
          <ac:spMkLst>
            <pc:docMk/>
            <pc:sldMk cId="3891599511" sldId="4112"/>
            <ac:spMk id="2" creationId="{42DBD244-8724-534D-A7C4-6A8DFBCCEE8F}"/>
          </ac:spMkLst>
        </pc:spChg>
        <pc:spChg chg="mod">
          <ac:chgData name="Julie" userId="c71888d9-5267-414e-829b-b7fc9b74a3df" providerId="ADAL" clId="{98555879-491B-4AD0-B2D5-719DBB6AD767}" dt="2021-02-06T14:35:24.298" v="2439" actId="20577"/>
          <ac:spMkLst>
            <pc:docMk/>
            <pc:sldMk cId="3891599511" sldId="4112"/>
            <ac:spMk id="3" creationId="{95070F18-0405-F24A-8474-5FC3132C8265}"/>
          </ac:spMkLst>
        </pc:spChg>
        <pc:spChg chg="del">
          <ac:chgData name="Julie" userId="c71888d9-5267-414e-829b-b7fc9b74a3df" providerId="ADAL" clId="{98555879-491B-4AD0-B2D5-719DBB6AD767}" dt="2021-02-05T18:37:45.434" v="2262" actId="478"/>
          <ac:spMkLst>
            <pc:docMk/>
            <pc:sldMk cId="3891599511" sldId="4112"/>
            <ac:spMk id="6" creationId="{260998CD-B20F-FD4A-A5C2-3FD564A8EDDC}"/>
          </ac:spMkLst>
        </pc:spChg>
        <pc:spChg chg="del">
          <ac:chgData name="Julie" userId="c71888d9-5267-414e-829b-b7fc9b74a3df" providerId="ADAL" clId="{98555879-491B-4AD0-B2D5-719DBB6AD767}" dt="2021-02-05T18:37:46.986" v="2263" actId="478"/>
          <ac:spMkLst>
            <pc:docMk/>
            <pc:sldMk cId="3891599511" sldId="4112"/>
            <ac:spMk id="7" creationId="{C608A4B6-9BC8-914A-90B9-3BB4A2143A19}"/>
          </ac:spMkLst>
        </pc:spChg>
        <pc:spChg chg="del">
          <ac:chgData name="Julie" userId="c71888d9-5267-414e-829b-b7fc9b74a3df" providerId="ADAL" clId="{98555879-491B-4AD0-B2D5-719DBB6AD767}" dt="2021-02-05T18:37:34.035" v="2260" actId="478"/>
          <ac:spMkLst>
            <pc:docMk/>
            <pc:sldMk cId="3891599511" sldId="4112"/>
            <ac:spMk id="21" creationId="{64586E41-2DF3-7044-BA5E-43FB6C2AAB23}"/>
          </ac:spMkLst>
        </pc:spChg>
        <pc:spChg chg="del">
          <ac:chgData name="Julie" userId="c71888d9-5267-414e-829b-b7fc9b74a3df" providerId="ADAL" clId="{98555879-491B-4AD0-B2D5-719DBB6AD767}" dt="2021-02-05T18:37:36.834" v="2261" actId="478"/>
          <ac:spMkLst>
            <pc:docMk/>
            <pc:sldMk cId="3891599511" sldId="4112"/>
            <ac:spMk id="22" creationId="{05177402-F1A3-1442-9270-C909B2150939}"/>
          </ac:spMkLst>
        </pc:spChg>
        <pc:graphicFrameChg chg="mod">
          <ac:chgData name="Julie" userId="c71888d9-5267-414e-829b-b7fc9b74a3df" providerId="ADAL" clId="{98555879-491B-4AD0-B2D5-719DBB6AD767}" dt="2021-02-06T14:35:36.244" v="2440" actId="1076"/>
          <ac:graphicFrameMkLst>
            <pc:docMk/>
            <pc:sldMk cId="3891599511" sldId="4112"/>
            <ac:graphicFrameMk id="4" creationId="{C5340074-6B35-FF4F-9F5B-895D75164F4D}"/>
          </ac:graphicFrameMkLst>
        </pc:graphicFrameChg>
        <pc:graphicFrameChg chg="del">
          <ac:chgData name="Julie" userId="c71888d9-5267-414e-829b-b7fc9b74a3df" providerId="ADAL" clId="{98555879-491B-4AD0-B2D5-719DBB6AD767}" dt="2021-02-05T18:33:51.914" v="2256" actId="478"/>
          <ac:graphicFrameMkLst>
            <pc:docMk/>
            <pc:sldMk cId="3891599511" sldId="4112"/>
            <ac:graphicFrameMk id="5" creationId="{53601D64-29AD-4F42-86C0-8F6423FC44A0}"/>
          </ac:graphicFrameMkLst>
        </pc:graphicFrameChg>
        <pc:graphicFrameChg chg="del">
          <ac:chgData name="Julie" userId="c71888d9-5267-414e-829b-b7fc9b74a3df" providerId="ADAL" clId="{98555879-491B-4AD0-B2D5-719DBB6AD767}" dt="2021-02-05T18:37:31.786" v="2259" actId="478"/>
          <ac:graphicFrameMkLst>
            <pc:docMk/>
            <pc:sldMk cId="3891599511" sldId="4112"/>
            <ac:graphicFrameMk id="19" creationId="{6E34AE94-9521-1E4C-B47D-B69187F6E335}"/>
          </ac:graphicFrameMkLst>
        </pc:graphicFrameChg>
      </pc:sldChg>
      <pc:sldChg chg="modSp add mod">
        <pc:chgData name="Julie" userId="c71888d9-5267-414e-829b-b7fc9b74a3df" providerId="ADAL" clId="{98555879-491B-4AD0-B2D5-719DBB6AD767}" dt="2021-02-06T15:03:53.010" v="2679" actId="27918"/>
        <pc:sldMkLst>
          <pc:docMk/>
          <pc:sldMk cId="1519224807" sldId="4113"/>
        </pc:sldMkLst>
        <pc:spChg chg="mod">
          <ac:chgData name="Julie" userId="c71888d9-5267-414e-829b-b7fc9b74a3df" providerId="ADAL" clId="{98555879-491B-4AD0-B2D5-719DBB6AD767}" dt="2021-02-06T14:51:29.419" v="2622" actId="20577"/>
          <ac:spMkLst>
            <pc:docMk/>
            <pc:sldMk cId="1519224807" sldId="4113"/>
            <ac:spMk id="2" creationId="{42DBD244-8724-534D-A7C4-6A8DFBCCEE8F}"/>
          </ac:spMkLst>
        </pc:spChg>
        <pc:spChg chg="mod">
          <ac:chgData name="Julie" userId="c71888d9-5267-414e-829b-b7fc9b74a3df" providerId="ADAL" clId="{98555879-491B-4AD0-B2D5-719DBB6AD767}" dt="2021-02-06T14:36:33.760" v="2464" actId="20577"/>
          <ac:spMkLst>
            <pc:docMk/>
            <pc:sldMk cId="1519224807" sldId="4113"/>
            <ac:spMk id="3" creationId="{95070F18-0405-F24A-8474-5FC3132C8265}"/>
          </ac:spMkLst>
        </pc:spChg>
        <pc:spChg chg="mod">
          <ac:chgData name="Julie" userId="c71888d9-5267-414e-829b-b7fc9b74a3df" providerId="ADAL" clId="{98555879-491B-4AD0-B2D5-719DBB6AD767}" dt="2021-02-06T14:58:16.235" v="2659" actId="20577"/>
          <ac:spMkLst>
            <pc:docMk/>
            <pc:sldMk cId="1519224807" sldId="4113"/>
            <ac:spMk id="14" creationId="{025E4B8F-041D-486E-87B2-322F436D3616}"/>
          </ac:spMkLst>
        </pc:spChg>
        <pc:spChg chg="mod">
          <ac:chgData name="Julie" userId="c71888d9-5267-414e-829b-b7fc9b74a3df" providerId="ADAL" clId="{98555879-491B-4AD0-B2D5-719DBB6AD767}" dt="2021-02-06T14:58:27.862" v="2669" actId="20577"/>
          <ac:spMkLst>
            <pc:docMk/>
            <pc:sldMk cId="1519224807" sldId="4113"/>
            <ac:spMk id="20" creationId="{F486E378-9B5C-4A7B-B9DD-EB8705C08B4C}"/>
          </ac:spMkLst>
        </pc:spChg>
        <pc:graphicFrameChg chg="mod">
          <ac:chgData name="Julie" userId="c71888d9-5267-414e-829b-b7fc9b74a3df" providerId="ADAL" clId="{98555879-491B-4AD0-B2D5-719DBB6AD767}" dt="2021-02-06T14:57:59.469" v="2653" actId="20577"/>
          <ac:graphicFrameMkLst>
            <pc:docMk/>
            <pc:sldMk cId="1519224807" sldId="4113"/>
            <ac:graphicFrameMk id="16" creationId="{F13959DB-BEEE-4D16-872C-FA08ADF55636}"/>
          </ac:graphicFrameMkLst>
        </pc:graphicFrameChg>
      </pc:sldChg>
      <pc:sldChg chg="addSp delSp modSp add mod ord">
        <pc:chgData name="Julie" userId="c71888d9-5267-414e-829b-b7fc9b74a3df" providerId="ADAL" clId="{98555879-491B-4AD0-B2D5-719DBB6AD767}" dt="2021-02-07T11:24:56.989" v="6907" actId="1076"/>
        <pc:sldMkLst>
          <pc:docMk/>
          <pc:sldMk cId="1800765619" sldId="4114"/>
        </pc:sldMkLst>
        <pc:spChg chg="mod">
          <ac:chgData name="Julie" userId="c71888d9-5267-414e-829b-b7fc9b74a3df" providerId="ADAL" clId="{98555879-491B-4AD0-B2D5-719DBB6AD767}" dt="2021-02-06T18:38:33.675" v="3700" actId="20577"/>
          <ac:spMkLst>
            <pc:docMk/>
            <pc:sldMk cId="1800765619" sldId="4114"/>
            <ac:spMk id="2" creationId="{1D3A0114-D219-9642-83F9-61CC7D84186E}"/>
          </ac:spMkLst>
        </pc:spChg>
        <pc:spChg chg="del">
          <ac:chgData name="Julie" userId="c71888d9-5267-414e-829b-b7fc9b74a3df" providerId="ADAL" clId="{98555879-491B-4AD0-B2D5-719DBB6AD767}" dt="2021-02-06T18:38:40.439" v="3701" actId="478"/>
          <ac:spMkLst>
            <pc:docMk/>
            <pc:sldMk cId="1800765619" sldId="4114"/>
            <ac:spMk id="3" creationId="{2AE84009-DC43-4541-9AAD-330FF1CA38C1}"/>
          </ac:spMkLst>
        </pc:spChg>
        <pc:spChg chg="del">
          <ac:chgData name="Julie" userId="c71888d9-5267-414e-829b-b7fc9b74a3df" providerId="ADAL" clId="{98555879-491B-4AD0-B2D5-719DBB6AD767}" dt="2021-02-06T18:39:14.612" v="3709" actId="478"/>
          <ac:spMkLst>
            <pc:docMk/>
            <pc:sldMk cId="1800765619" sldId="4114"/>
            <ac:spMk id="7" creationId="{DBF53CF0-598C-554E-8DD1-3BBE4C2455CF}"/>
          </ac:spMkLst>
        </pc:spChg>
        <pc:spChg chg="del">
          <ac:chgData name="Julie" userId="c71888d9-5267-414e-829b-b7fc9b74a3df" providerId="ADAL" clId="{98555879-491B-4AD0-B2D5-719DBB6AD767}" dt="2021-02-06T18:39:51.936" v="3716" actId="478"/>
          <ac:spMkLst>
            <pc:docMk/>
            <pc:sldMk cId="1800765619" sldId="4114"/>
            <ac:spMk id="8" creationId="{92130655-6F54-D14D-AEDC-CED66A96F91B}"/>
          </ac:spMkLst>
        </pc:spChg>
        <pc:spChg chg="del">
          <ac:chgData name="Julie" userId="c71888d9-5267-414e-829b-b7fc9b74a3df" providerId="ADAL" clId="{98555879-491B-4AD0-B2D5-719DBB6AD767}" dt="2021-02-06T18:39:08.074" v="3707" actId="478"/>
          <ac:spMkLst>
            <pc:docMk/>
            <pc:sldMk cId="1800765619" sldId="4114"/>
            <ac:spMk id="14" creationId="{B7DE1872-F1C3-074E-BE69-0A569CA1B22D}"/>
          </ac:spMkLst>
        </pc:spChg>
        <pc:spChg chg="del">
          <ac:chgData name="Julie" userId="c71888d9-5267-414e-829b-b7fc9b74a3df" providerId="ADAL" clId="{98555879-491B-4AD0-B2D5-719DBB6AD767}" dt="2021-02-06T18:40:42.696" v="3719" actId="478"/>
          <ac:spMkLst>
            <pc:docMk/>
            <pc:sldMk cId="1800765619" sldId="4114"/>
            <ac:spMk id="15" creationId="{10AF8771-1BCD-1046-8031-E658D6CD97C8}"/>
          </ac:spMkLst>
        </pc:spChg>
        <pc:spChg chg="del">
          <ac:chgData name="Julie" userId="c71888d9-5267-414e-829b-b7fc9b74a3df" providerId="ADAL" clId="{98555879-491B-4AD0-B2D5-719DBB6AD767}" dt="2021-02-06T18:38:56.669" v="3702" actId="478"/>
          <ac:spMkLst>
            <pc:docMk/>
            <pc:sldMk cId="1800765619" sldId="4114"/>
            <ac:spMk id="16" creationId="{CC8D2B58-8C18-064E-BF39-CC72F2EE00FC}"/>
          </ac:spMkLst>
        </pc:spChg>
        <pc:spChg chg="del">
          <ac:chgData name="Julie" userId="c71888d9-5267-414e-829b-b7fc9b74a3df" providerId="ADAL" clId="{98555879-491B-4AD0-B2D5-719DBB6AD767}" dt="2021-02-06T18:39:09.317" v="3708" actId="478"/>
          <ac:spMkLst>
            <pc:docMk/>
            <pc:sldMk cId="1800765619" sldId="4114"/>
            <ac:spMk id="17" creationId="{FBC58A04-DA04-4C11-99D2-CA7A63F912AB}"/>
          </ac:spMkLst>
        </pc:spChg>
        <pc:spChg chg="del">
          <ac:chgData name="Julie" userId="c71888d9-5267-414e-829b-b7fc9b74a3df" providerId="ADAL" clId="{98555879-491B-4AD0-B2D5-719DBB6AD767}" dt="2021-02-06T18:39:06.154" v="3706" actId="478"/>
          <ac:spMkLst>
            <pc:docMk/>
            <pc:sldMk cId="1800765619" sldId="4114"/>
            <ac:spMk id="18" creationId="{4D98AE2F-BD7F-6743-AA70-FCAA709342F6}"/>
          </ac:spMkLst>
        </pc:spChg>
        <pc:spChg chg="del">
          <ac:chgData name="Julie" userId="c71888d9-5267-414e-829b-b7fc9b74a3df" providerId="ADAL" clId="{98555879-491B-4AD0-B2D5-719DBB6AD767}" dt="2021-02-06T18:39:15.888" v="3710" actId="478"/>
          <ac:spMkLst>
            <pc:docMk/>
            <pc:sldMk cId="1800765619" sldId="4114"/>
            <ac:spMk id="20" creationId="{F2CAFC81-A360-435C-9F1A-7AE8D032A3D8}"/>
          </ac:spMkLst>
        </pc:spChg>
        <pc:spChg chg="del">
          <ac:chgData name="Julie" userId="c71888d9-5267-414e-829b-b7fc9b74a3df" providerId="ADAL" clId="{98555879-491B-4AD0-B2D5-719DBB6AD767}" dt="2021-02-06T18:38:59.015" v="3703" actId="478"/>
          <ac:spMkLst>
            <pc:docMk/>
            <pc:sldMk cId="1800765619" sldId="4114"/>
            <ac:spMk id="21" creationId="{E281F29A-6910-4138-9E25-9E7297AEE954}"/>
          </ac:spMkLst>
        </pc:spChg>
        <pc:spChg chg="del">
          <ac:chgData name="Julie" userId="c71888d9-5267-414e-829b-b7fc9b74a3df" providerId="ADAL" clId="{98555879-491B-4AD0-B2D5-719DBB6AD767}" dt="2021-02-06T18:39:01.207" v="3704" actId="478"/>
          <ac:spMkLst>
            <pc:docMk/>
            <pc:sldMk cId="1800765619" sldId="4114"/>
            <ac:spMk id="22" creationId="{A27845B5-B2A9-42D8-AE10-E441D98A3167}"/>
          </ac:spMkLst>
        </pc:spChg>
        <pc:graphicFrameChg chg="del">
          <ac:chgData name="Julie" userId="c71888d9-5267-414e-829b-b7fc9b74a3df" providerId="ADAL" clId="{98555879-491B-4AD0-B2D5-719DBB6AD767}" dt="2021-02-06T18:39:03.456" v="3705" actId="478"/>
          <ac:graphicFrameMkLst>
            <pc:docMk/>
            <pc:sldMk cId="1800765619" sldId="4114"/>
            <ac:graphicFrameMk id="6" creationId="{3A80B2F9-90CC-534D-95F6-D4A4B4E43A2A}"/>
          </ac:graphicFrameMkLst>
        </pc:graphicFrameChg>
        <pc:picChg chg="add mod">
          <ac:chgData name="Julie" userId="c71888d9-5267-414e-829b-b7fc9b74a3df" providerId="ADAL" clId="{98555879-491B-4AD0-B2D5-719DBB6AD767}" dt="2021-02-06T18:41:14.236" v="3725" actId="1076"/>
          <ac:picMkLst>
            <pc:docMk/>
            <pc:sldMk cId="1800765619" sldId="4114"/>
            <ac:picMk id="9" creationId="{1F5A27A8-AA78-49A0-BF7C-95F904B772D9}"/>
          </ac:picMkLst>
        </pc:picChg>
        <pc:picChg chg="add mod modCrop">
          <ac:chgData name="Julie" userId="c71888d9-5267-414e-829b-b7fc9b74a3df" providerId="ADAL" clId="{98555879-491B-4AD0-B2D5-719DBB6AD767}" dt="2021-02-07T11:24:56.989" v="6907" actId="1076"/>
          <ac:picMkLst>
            <pc:docMk/>
            <pc:sldMk cId="1800765619" sldId="4114"/>
            <ac:picMk id="11" creationId="{772786A2-D372-44F3-97DA-54B044CD69F5}"/>
          </ac:picMkLst>
        </pc:picChg>
      </pc:sldChg>
      <pc:sldChg chg="new del ord">
        <pc:chgData name="Julie" userId="c71888d9-5267-414e-829b-b7fc9b74a3df" providerId="ADAL" clId="{98555879-491B-4AD0-B2D5-719DBB6AD767}" dt="2021-02-06T18:37:59.485" v="3667" actId="680"/>
        <pc:sldMkLst>
          <pc:docMk/>
          <pc:sldMk cId="3938372788" sldId="4114"/>
        </pc:sldMkLst>
      </pc:sldChg>
      <pc:sldChg chg="delSp modSp add mod">
        <pc:chgData name="Julie" userId="c71888d9-5267-414e-829b-b7fc9b74a3df" providerId="ADAL" clId="{98555879-491B-4AD0-B2D5-719DBB6AD767}" dt="2021-02-07T13:22:27.726" v="6956" actId="1076"/>
        <pc:sldMkLst>
          <pc:docMk/>
          <pc:sldMk cId="547199120" sldId="4115"/>
        </pc:sldMkLst>
        <pc:spChg chg="mod">
          <ac:chgData name="Julie" userId="c71888d9-5267-414e-829b-b7fc9b74a3df" providerId="ADAL" clId="{98555879-491B-4AD0-B2D5-719DBB6AD767}" dt="2021-02-07T13:21:46.498" v="6946" actId="1076"/>
          <ac:spMkLst>
            <pc:docMk/>
            <pc:sldMk cId="547199120" sldId="4115"/>
            <ac:spMk id="38" creationId="{0C9B937F-BDEA-41E2-ADC9-563A296A5739}"/>
          </ac:spMkLst>
        </pc:spChg>
        <pc:spChg chg="mod">
          <ac:chgData name="Julie" userId="c71888d9-5267-414e-829b-b7fc9b74a3df" providerId="ADAL" clId="{98555879-491B-4AD0-B2D5-719DBB6AD767}" dt="2021-02-07T13:22:27.726" v="6956" actId="1076"/>
          <ac:spMkLst>
            <pc:docMk/>
            <pc:sldMk cId="547199120" sldId="4115"/>
            <ac:spMk id="40" creationId="{3D927AE7-0258-4987-B663-69FB05AF56ED}"/>
          </ac:spMkLst>
        </pc:spChg>
        <pc:spChg chg="mod">
          <ac:chgData name="Julie" userId="c71888d9-5267-414e-829b-b7fc9b74a3df" providerId="ADAL" clId="{98555879-491B-4AD0-B2D5-719DBB6AD767}" dt="2021-02-07T13:22:09.568" v="6953" actId="1076"/>
          <ac:spMkLst>
            <pc:docMk/>
            <pc:sldMk cId="547199120" sldId="4115"/>
            <ac:spMk id="42" creationId="{7EF2F2FD-229D-4D7B-96DA-5180C3991386}"/>
          </ac:spMkLst>
        </pc:spChg>
        <pc:spChg chg="mod">
          <ac:chgData name="Julie" userId="c71888d9-5267-414e-829b-b7fc9b74a3df" providerId="ADAL" clId="{98555879-491B-4AD0-B2D5-719DBB6AD767}" dt="2021-02-07T13:22:21.530" v="6955" actId="1076"/>
          <ac:spMkLst>
            <pc:docMk/>
            <pc:sldMk cId="547199120" sldId="4115"/>
            <ac:spMk id="44" creationId="{D120E043-D680-46AA-9C75-46F23DB632A8}"/>
          </ac:spMkLst>
        </pc:spChg>
        <pc:spChg chg="mod">
          <ac:chgData name="Julie" userId="c71888d9-5267-414e-829b-b7fc9b74a3df" providerId="ADAL" clId="{98555879-491B-4AD0-B2D5-719DBB6AD767}" dt="2021-02-07T10:39:57.173" v="6257" actId="20577"/>
          <ac:spMkLst>
            <pc:docMk/>
            <pc:sldMk cId="547199120" sldId="4115"/>
            <ac:spMk id="46" creationId="{EE92FBBF-5DA0-4D4B-AF5D-D17C8389C23E}"/>
          </ac:spMkLst>
        </pc:spChg>
        <pc:spChg chg="mod">
          <ac:chgData name="Julie" userId="c71888d9-5267-414e-829b-b7fc9b74a3df" providerId="ADAL" clId="{98555879-491B-4AD0-B2D5-719DBB6AD767}" dt="2021-02-07T10:40:20.555" v="6300" actId="20577"/>
          <ac:spMkLst>
            <pc:docMk/>
            <pc:sldMk cId="547199120" sldId="4115"/>
            <ac:spMk id="48" creationId="{52B5A592-58DC-452D-B96C-5C0A045035A2}"/>
          </ac:spMkLst>
        </pc:spChg>
        <pc:spChg chg="del">
          <ac:chgData name="Julie" userId="c71888d9-5267-414e-829b-b7fc9b74a3df" providerId="ADAL" clId="{98555879-491B-4AD0-B2D5-719DBB6AD767}" dt="2021-02-07T11:05:26.283" v="6865" actId="478"/>
          <ac:spMkLst>
            <pc:docMk/>
            <pc:sldMk cId="547199120" sldId="4115"/>
            <ac:spMk id="50" creationId="{34F9717F-73C5-4D82-9987-A367CD564BB0}"/>
          </ac:spMkLst>
        </pc:spChg>
        <pc:spChg chg="del">
          <ac:chgData name="Julie" userId="c71888d9-5267-414e-829b-b7fc9b74a3df" providerId="ADAL" clId="{98555879-491B-4AD0-B2D5-719DBB6AD767}" dt="2021-02-07T11:05:32.303" v="6866" actId="478"/>
          <ac:spMkLst>
            <pc:docMk/>
            <pc:sldMk cId="547199120" sldId="4115"/>
            <ac:spMk id="52" creationId="{9C098FDD-EDF5-4CEE-B29C-97693990F421}"/>
          </ac:spMkLst>
        </pc:spChg>
        <pc:spChg chg="mod">
          <ac:chgData name="Julie" userId="c71888d9-5267-414e-829b-b7fc9b74a3df" providerId="ADAL" clId="{98555879-491B-4AD0-B2D5-719DBB6AD767}" dt="2021-02-07T10:40:37.499" v="6316" actId="20577"/>
          <ac:spMkLst>
            <pc:docMk/>
            <pc:sldMk cId="547199120" sldId="4115"/>
            <ac:spMk id="53" creationId="{27BB2FAE-7ECB-4A79-A7C9-27D65972A577}"/>
          </ac:spMkLst>
        </pc:spChg>
        <pc:spChg chg="mod">
          <ac:chgData name="Julie" userId="c71888d9-5267-414e-829b-b7fc9b74a3df" providerId="ADAL" clId="{98555879-491B-4AD0-B2D5-719DBB6AD767}" dt="2021-02-07T10:41:00.730" v="6344" actId="20577"/>
          <ac:spMkLst>
            <pc:docMk/>
            <pc:sldMk cId="547199120" sldId="4115"/>
            <ac:spMk id="54" creationId="{BB652E39-EE1E-4B25-A412-06659800B2F1}"/>
          </ac:spMkLst>
        </pc:spChg>
        <pc:spChg chg="mod">
          <ac:chgData name="Julie" userId="c71888d9-5267-414e-829b-b7fc9b74a3df" providerId="ADAL" clId="{98555879-491B-4AD0-B2D5-719DBB6AD767}" dt="2021-02-06T19:17:37.860" v="5042" actId="20577"/>
          <ac:spMkLst>
            <pc:docMk/>
            <pc:sldMk cId="547199120" sldId="4115"/>
            <ac:spMk id="56" creationId="{8048E82B-17FA-48FE-9D31-21A81B49AD79}"/>
          </ac:spMkLst>
        </pc:spChg>
        <pc:spChg chg="mod">
          <ac:chgData name="Julie" userId="c71888d9-5267-414e-829b-b7fc9b74a3df" providerId="ADAL" clId="{98555879-491B-4AD0-B2D5-719DBB6AD767}" dt="2021-02-06T19:18:16.085" v="5140" actId="20577"/>
          <ac:spMkLst>
            <pc:docMk/>
            <pc:sldMk cId="547199120" sldId="4115"/>
            <ac:spMk id="58" creationId="{69D65FA7-9325-4476-A320-3F396ED9B385}"/>
          </ac:spMkLst>
        </pc:spChg>
        <pc:spChg chg="mod">
          <ac:chgData name="Julie" userId="c71888d9-5267-414e-829b-b7fc9b74a3df" providerId="ADAL" clId="{98555879-491B-4AD0-B2D5-719DBB6AD767}" dt="2021-02-07T10:39:47.299" v="6237" actId="20577"/>
          <ac:spMkLst>
            <pc:docMk/>
            <pc:sldMk cId="547199120" sldId="4115"/>
            <ac:spMk id="60" creationId="{A6802638-9C4D-41DF-8D47-B794F55A7FBC}"/>
          </ac:spMkLst>
        </pc:spChg>
        <pc:spChg chg="mod">
          <ac:chgData name="Julie" userId="c71888d9-5267-414e-829b-b7fc9b74a3df" providerId="ADAL" clId="{98555879-491B-4AD0-B2D5-719DBB6AD767}" dt="2021-02-07T10:41:08.231" v="6346" actId="20577"/>
          <ac:spMkLst>
            <pc:docMk/>
            <pc:sldMk cId="547199120" sldId="4115"/>
            <ac:spMk id="62" creationId="{4F9118EF-7945-4A87-84B2-041CC4EB61C4}"/>
          </ac:spMkLst>
        </pc:spChg>
        <pc:spChg chg="del">
          <ac:chgData name="Julie" userId="c71888d9-5267-414e-829b-b7fc9b74a3df" providerId="ADAL" clId="{98555879-491B-4AD0-B2D5-719DBB6AD767}" dt="2021-02-07T11:05:34.901" v="6867" actId="478"/>
          <ac:spMkLst>
            <pc:docMk/>
            <pc:sldMk cId="547199120" sldId="4115"/>
            <ac:spMk id="64" creationId="{DC13559E-79BD-43F8-A083-6170CE4E4FDD}"/>
          </ac:spMkLst>
        </pc:spChg>
        <pc:spChg chg="del">
          <ac:chgData name="Julie" userId="c71888d9-5267-414e-829b-b7fc9b74a3df" providerId="ADAL" clId="{98555879-491B-4AD0-B2D5-719DBB6AD767}" dt="2021-02-07T11:05:36.624" v="6868" actId="478"/>
          <ac:spMkLst>
            <pc:docMk/>
            <pc:sldMk cId="547199120" sldId="4115"/>
            <ac:spMk id="76" creationId="{2F091F98-CC05-480B-BEDE-D42D4AF9F7F3}"/>
          </ac:spMkLst>
        </pc:spChg>
      </pc:sldChg>
      <pc:sldMasterChg chg="delSldLayout">
        <pc:chgData name="Julie" userId="c71888d9-5267-414e-829b-b7fc9b74a3df" providerId="ADAL" clId="{98555879-491B-4AD0-B2D5-719DBB6AD767}" dt="2021-02-05T09:13:26.314" v="0" actId="2696"/>
        <pc:sldMasterMkLst>
          <pc:docMk/>
          <pc:sldMasterMk cId="2273769870" sldId="2147483660"/>
        </pc:sldMasterMkLst>
        <pc:sldLayoutChg chg="del">
          <pc:chgData name="Julie" userId="c71888d9-5267-414e-829b-b7fc9b74a3df" providerId="ADAL" clId="{98555879-491B-4AD0-B2D5-719DBB6AD767}" dt="2021-02-05T09:13:26.314" v="0" actId="2696"/>
          <pc:sldLayoutMkLst>
            <pc:docMk/>
            <pc:sldMasterMk cId="2273769870" sldId="2147483660"/>
            <pc:sldLayoutMk cId="854126907" sldId="2147483672"/>
          </pc:sldLayoutMkLst>
        </pc:sldLayoutChg>
      </pc:sldMasterChg>
      <pc:sldMasterChg chg="addSp">
        <pc:chgData name="Julie" userId="c71888d9-5267-414e-829b-b7fc9b74a3df" providerId="ADAL" clId="{98555879-491B-4AD0-B2D5-719DBB6AD767}" dt="2021-02-05T09:15:37.464" v="1"/>
        <pc:sldMasterMkLst>
          <pc:docMk/>
          <pc:sldMasterMk cId="1098256813" sldId="2147483675"/>
        </pc:sldMasterMkLst>
        <pc:spChg chg="add">
          <ac:chgData name="Julie" userId="c71888d9-5267-414e-829b-b7fc9b74a3df" providerId="ADAL" clId="{98555879-491B-4AD0-B2D5-719DBB6AD767}" dt="2021-02-05T09:15:37.464" v="1"/>
          <ac:spMkLst>
            <pc:docMk/>
            <pc:sldMasterMk cId="1098256813" sldId="2147483675"/>
            <ac:spMk id="7" creationId="{811E7861-BA92-4423-8855-E6CAA45ED9DD}"/>
          </ac:spMkLst>
        </pc:spChg>
        <pc:spChg chg="add">
          <ac:chgData name="Julie" userId="c71888d9-5267-414e-829b-b7fc9b74a3df" providerId="ADAL" clId="{98555879-491B-4AD0-B2D5-719DBB6AD767}" dt="2021-02-05T09:15:37.464" v="1"/>
          <ac:spMkLst>
            <pc:docMk/>
            <pc:sldMasterMk cId="1098256813" sldId="2147483675"/>
            <ac:spMk id="8" creationId="{578D8D11-382B-43FC-9776-0A8363AD2A7F}"/>
          </ac:spMkLst>
        </pc:spChg>
      </pc:sldMasterChg>
      <pc:sldMasterChg chg="addSp">
        <pc:chgData name="Julie" userId="c71888d9-5267-414e-829b-b7fc9b74a3df" providerId="ADAL" clId="{98555879-491B-4AD0-B2D5-719DBB6AD767}" dt="2021-02-05T09:15:46.336" v="2"/>
        <pc:sldMasterMkLst>
          <pc:docMk/>
          <pc:sldMasterMk cId="691381217" sldId="2147483688"/>
        </pc:sldMasterMkLst>
        <pc:spChg chg="add">
          <ac:chgData name="Julie" userId="c71888d9-5267-414e-829b-b7fc9b74a3df" providerId="ADAL" clId="{98555879-491B-4AD0-B2D5-719DBB6AD767}" dt="2021-02-05T09:15:46.336" v="2"/>
          <ac:spMkLst>
            <pc:docMk/>
            <pc:sldMasterMk cId="691381217" sldId="2147483688"/>
            <ac:spMk id="7" creationId="{E59DA701-84E9-4A52-84ED-59472EAAF23F}"/>
          </ac:spMkLst>
        </pc:spChg>
        <pc:spChg chg="add">
          <ac:chgData name="Julie" userId="c71888d9-5267-414e-829b-b7fc9b74a3df" providerId="ADAL" clId="{98555879-491B-4AD0-B2D5-719DBB6AD767}" dt="2021-02-05T09:15:46.336" v="2"/>
          <ac:spMkLst>
            <pc:docMk/>
            <pc:sldMasterMk cId="691381217" sldId="2147483688"/>
            <ac:spMk id="8" creationId="{F75BA0E9-C6A7-47C1-A45E-0A1DAD2032C0}"/>
          </ac:spMkLst>
        </pc:spChg>
      </pc:sldMasterChg>
      <pc:sldMasterChg chg="addSp">
        <pc:chgData name="Julie" userId="c71888d9-5267-414e-829b-b7fc9b74a3df" providerId="ADAL" clId="{98555879-491B-4AD0-B2D5-719DBB6AD767}" dt="2021-02-05T09:15:50.675" v="3"/>
        <pc:sldMasterMkLst>
          <pc:docMk/>
          <pc:sldMasterMk cId="2911642639" sldId="2147483701"/>
        </pc:sldMasterMkLst>
        <pc:spChg chg="add">
          <ac:chgData name="Julie" userId="c71888d9-5267-414e-829b-b7fc9b74a3df" providerId="ADAL" clId="{98555879-491B-4AD0-B2D5-719DBB6AD767}" dt="2021-02-05T09:15:50.675" v="3"/>
          <ac:spMkLst>
            <pc:docMk/>
            <pc:sldMasterMk cId="2911642639" sldId="2147483701"/>
            <ac:spMk id="7" creationId="{A9480FCB-8AA5-4ABA-82DE-7F8931F15EB0}"/>
          </ac:spMkLst>
        </pc:spChg>
        <pc:spChg chg="add">
          <ac:chgData name="Julie" userId="c71888d9-5267-414e-829b-b7fc9b74a3df" providerId="ADAL" clId="{98555879-491B-4AD0-B2D5-719DBB6AD767}" dt="2021-02-05T09:15:50.675" v="3"/>
          <ac:spMkLst>
            <pc:docMk/>
            <pc:sldMasterMk cId="2911642639" sldId="2147483701"/>
            <ac:spMk id="8" creationId="{A25D1976-FF20-4E22-975C-8BBD7656B47C}"/>
          </ac:spMkLst>
        </pc:spChg>
      </pc:sldMasterChg>
      <pc:sldMasterChg chg="addSp">
        <pc:chgData name="Julie" userId="c71888d9-5267-414e-829b-b7fc9b74a3df" providerId="ADAL" clId="{98555879-491B-4AD0-B2D5-719DBB6AD767}" dt="2021-02-05T09:15:53.547" v="4"/>
        <pc:sldMasterMkLst>
          <pc:docMk/>
          <pc:sldMasterMk cId="2849605029" sldId="2147483714"/>
        </pc:sldMasterMkLst>
        <pc:spChg chg="add">
          <ac:chgData name="Julie" userId="c71888d9-5267-414e-829b-b7fc9b74a3df" providerId="ADAL" clId="{98555879-491B-4AD0-B2D5-719DBB6AD767}" dt="2021-02-05T09:15:53.547" v="4"/>
          <ac:spMkLst>
            <pc:docMk/>
            <pc:sldMasterMk cId="2849605029" sldId="2147483714"/>
            <ac:spMk id="7" creationId="{4FDBDB65-758B-4D7B-BF86-1B34E2504C44}"/>
          </ac:spMkLst>
        </pc:spChg>
        <pc:spChg chg="add">
          <ac:chgData name="Julie" userId="c71888d9-5267-414e-829b-b7fc9b74a3df" providerId="ADAL" clId="{98555879-491B-4AD0-B2D5-719DBB6AD767}" dt="2021-02-05T09:15:53.547" v="4"/>
          <ac:spMkLst>
            <pc:docMk/>
            <pc:sldMasterMk cId="2849605029" sldId="2147483714"/>
            <ac:spMk id="8" creationId="{D1F31C83-367B-4221-987F-253AA40276C3}"/>
          </ac:spMkLst>
        </pc:spChg>
      </pc:sldMasterChg>
      <pc:sldMasterChg chg="addSp">
        <pc:chgData name="Julie" userId="c71888d9-5267-414e-829b-b7fc9b74a3df" providerId="ADAL" clId="{98555879-491B-4AD0-B2D5-719DBB6AD767}" dt="2021-02-05T09:16:14.284" v="5"/>
        <pc:sldMasterMkLst>
          <pc:docMk/>
          <pc:sldMasterMk cId="1113064097" sldId="2147483727"/>
        </pc:sldMasterMkLst>
        <pc:spChg chg="add">
          <ac:chgData name="Julie" userId="c71888d9-5267-414e-829b-b7fc9b74a3df" providerId="ADAL" clId="{98555879-491B-4AD0-B2D5-719DBB6AD767}" dt="2021-02-05T09:16:14.284" v="5"/>
          <ac:spMkLst>
            <pc:docMk/>
            <pc:sldMasterMk cId="1113064097" sldId="2147483727"/>
            <ac:spMk id="7" creationId="{DD941300-6AFE-47D7-B048-6A0599FD125D}"/>
          </ac:spMkLst>
        </pc:spChg>
        <pc:spChg chg="add">
          <ac:chgData name="Julie" userId="c71888d9-5267-414e-829b-b7fc9b74a3df" providerId="ADAL" clId="{98555879-491B-4AD0-B2D5-719DBB6AD767}" dt="2021-02-05T09:16:14.284" v="5"/>
          <ac:spMkLst>
            <pc:docMk/>
            <pc:sldMasterMk cId="1113064097" sldId="2147483727"/>
            <ac:spMk id="8" creationId="{A7E07779-655A-476F-BB66-562C59582243}"/>
          </ac:spMkLst>
        </pc:spChg>
      </pc:sldMasterChg>
      <pc:sldMasterChg chg="del delSldLayout">
        <pc:chgData name="Julie" userId="c71888d9-5267-414e-829b-b7fc9b74a3df" providerId="ADAL" clId="{98555879-491B-4AD0-B2D5-719DBB6AD767}" dt="2021-02-05T10:36:51.506" v="41" actId="2696"/>
        <pc:sldMasterMkLst>
          <pc:docMk/>
          <pc:sldMasterMk cId="786540497" sldId="2147483740"/>
        </pc:sldMasterMkLst>
        <pc:sldLayoutChg chg="del">
          <pc:chgData name="Julie" userId="c71888d9-5267-414e-829b-b7fc9b74a3df" providerId="ADAL" clId="{98555879-491B-4AD0-B2D5-719DBB6AD767}" dt="2021-02-05T10:36:51.506" v="41" actId="2696"/>
          <pc:sldLayoutMkLst>
            <pc:docMk/>
            <pc:sldMasterMk cId="786540497" sldId="2147483740"/>
            <pc:sldLayoutMk cId="2131039382" sldId="2147483741"/>
          </pc:sldLayoutMkLst>
        </pc:sldLayoutChg>
      </pc:sldMasterChg>
      <pc:sldMasterChg chg="del delSldLayout">
        <pc:chgData name="Julie" userId="c71888d9-5267-414e-829b-b7fc9b74a3df" providerId="ADAL" clId="{98555879-491B-4AD0-B2D5-719DBB6AD767}" dt="2021-02-06T08:51:27.798" v="2335" actId="2696"/>
        <pc:sldMasterMkLst>
          <pc:docMk/>
          <pc:sldMasterMk cId="1798368288" sldId="2147483753"/>
        </pc:sldMasterMkLst>
        <pc:sldLayoutChg chg="del">
          <pc:chgData name="Julie" userId="c71888d9-5267-414e-829b-b7fc9b74a3df" providerId="ADAL" clId="{98555879-491B-4AD0-B2D5-719DBB6AD767}" dt="2021-02-06T08:51:27.798" v="2335" actId="2696"/>
          <pc:sldLayoutMkLst>
            <pc:docMk/>
            <pc:sldMasterMk cId="1798368288" sldId="2147483753"/>
            <pc:sldLayoutMk cId="3475990221" sldId="2147483754"/>
          </pc:sldLayoutMkLst>
        </pc:sldLayoutChg>
      </pc:sldMasterChg>
      <pc:sldMasterChg chg="del delSldLayout">
        <pc:chgData name="Julie" userId="c71888d9-5267-414e-829b-b7fc9b74a3df" providerId="ADAL" clId="{98555879-491B-4AD0-B2D5-719DBB6AD767}" dt="2021-02-05T12:16:55.394" v="725" actId="2696"/>
        <pc:sldMasterMkLst>
          <pc:docMk/>
          <pc:sldMasterMk cId="1373520732" sldId="2147483757"/>
        </pc:sldMasterMkLst>
        <pc:sldLayoutChg chg="del">
          <pc:chgData name="Julie" userId="c71888d9-5267-414e-829b-b7fc9b74a3df" providerId="ADAL" clId="{98555879-491B-4AD0-B2D5-719DBB6AD767}" dt="2021-02-05T12:16:55.394" v="725" actId="2696"/>
          <pc:sldLayoutMkLst>
            <pc:docMk/>
            <pc:sldMasterMk cId="1373520732" sldId="2147483757"/>
            <pc:sldLayoutMk cId="650152703" sldId="2147483758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6.xlsx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7.xlsx"/></Relationships>
</file>

<file path=ppt/charts/_rels/chart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8.xlsx"/></Relationships>
</file>

<file path=ppt/charts/_rels/chart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9.xlsx"/></Relationships>
</file>

<file path=ppt/charts/_rels/chart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0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6"/>
    </mc:Choice>
    <mc:Fallback>
      <c:style val="6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302056531332265"/>
          <c:y val="4.5662279697841021E-2"/>
          <c:w val="0.80811737951815155"/>
          <c:h val="0.7693013455826543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4">
                <a:shade val="76000"/>
              </a:schemeClr>
            </a:solidFill>
            <a:ln>
              <a:noFill/>
            </a:ln>
            <a:effectLst/>
          </c:spPr>
          <c:invertIfNegative val="0"/>
          <c:dPt>
            <c:idx val="1"/>
            <c:invertIfNegative val="0"/>
            <c:bubble3D val="0"/>
            <c:spPr>
              <a:solidFill>
                <a:schemeClr val="accent4">
                  <a:shade val="76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25E8-47B9-BA2D-A81A18672CCE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4">
                  <a:shade val="76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25E8-47B9-BA2D-A81A18672CCE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4">
                  <a:shade val="76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25E8-47B9-BA2D-A81A18672CCE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4">
                  <a:shade val="76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25E8-47B9-BA2D-A81A18672CCE}"/>
              </c:ext>
            </c:extLst>
          </c:dPt>
          <c:cat>
            <c:strRef>
              <c:f>Sheet1!$A$2:$A$14</c:f>
              <c:strCache>
                <c:ptCount val="13"/>
                <c:pt idx="0">
                  <c:v>The A</c:v>
                </c:pt>
                <c:pt idx="1">
                  <c:v>The B</c:v>
                </c:pt>
                <c:pt idx="2">
                  <c:v>RD</c:v>
                </c:pt>
                <c:pt idx="3">
                  <c:v>RE</c:v>
                </c:pt>
                <c:pt idx="4">
                  <c:v>RP</c:v>
                </c:pt>
                <c:pt idx="5">
                  <c:v>RQ</c:v>
                </c:pt>
                <c:pt idx="6">
                  <c:v>SSA</c:v>
                </c:pt>
                <c:pt idx="7">
                  <c:v>SSB</c:v>
                </c:pt>
                <c:pt idx="8">
                  <c:v>SSC</c:v>
                </c:pt>
                <c:pt idx="9">
                  <c:v>SSBV</c:v>
                </c:pt>
                <c:pt idx="10">
                  <c:v>SSJV</c:v>
                </c:pt>
                <c:pt idx="11">
                  <c:v>SSLV</c:v>
                </c:pt>
                <c:pt idx="12">
                  <c:v>SSMT</c:v>
                </c:pt>
              </c:strCache>
            </c:strRef>
          </c:cat>
          <c:val>
            <c:numRef>
              <c:f>Sheet1!$B$2:$B$14</c:f>
              <c:numCache>
                <c:formatCode>[$€-2]\ #,##0.00;[Red]\-[$€-2]\ #,##0.00</c:formatCode>
                <c:ptCount val="13"/>
                <c:pt idx="0">
                  <c:v>238189</c:v>
                </c:pt>
                <c:pt idx="1">
                  <c:v>275000</c:v>
                </c:pt>
                <c:pt idx="2">
                  <c:v>367125</c:v>
                </c:pt>
                <c:pt idx="3">
                  <c:v>414205</c:v>
                </c:pt>
                <c:pt idx="4">
                  <c:v>428300</c:v>
                </c:pt>
                <c:pt idx="5">
                  <c:v>455639</c:v>
                </c:pt>
                <c:pt idx="6">
                  <c:v>638482</c:v>
                </c:pt>
                <c:pt idx="7">
                  <c:v>656850</c:v>
                </c:pt>
                <c:pt idx="8">
                  <c:v>638321</c:v>
                </c:pt>
                <c:pt idx="9">
                  <c:v>471729</c:v>
                </c:pt>
                <c:pt idx="10">
                  <c:v>628200</c:v>
                </c:pt>
                <c:pt idx="11">
                  <c:v>351138</c:v>
                </c:pt>
                <c:pt idx="12">
                  <c:v>649700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25E8-47B9-BA2D-A81A18672CC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2021</c:v>
                </c:pt>
              </c:strCache>
            </c:strRef>
          </c:tx>
          <c:spPr>
            <a:solidFill>
              <a:schemeClr val="accent4">
                <a:tint val="77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Sheet1!$A$2:$A$14</c:f>
              <c:strCache>
                <c:ptCount val="13"/>
                <c:pt idx="0">
                  <c:v>The A</c:v>
                </c:pt>
                <c:pt idx="1">
                  <c:v>The B</c:v>
                </c:pt>
                <c:pt idx="2">
                  <c:v>RD</c:v>
                </c:pt>
                <c:pt idx="3">
                  <c:v>RE</c:v>
                </c:pt>
                <c:pt idx="4">
                  <c:v>RP</c:v>
                </c:pt>
                <c:pt idx="5">
                  <c:v>RQ</c:v>
                </c:pt>
                <c:pt idx="6">
                  <c:v>SSA</c:v>
                </c:pt>
                <c:pt idx="7">
                  <c:v>SSB</c:v>
                </c:pt>
                <c:pt idx="8">
                  <c:v>SSC</c:v>
                </c:pt>
                <c:pt idx="9">
                  <c:v>SSBV</c:v>
                </c:pt>
                <c:pt idx="10">
                  <c:v>SSJV</c:v>
                </c:pt>
                <c:pt idx="11">
                  <c:v>SSLV</c:v>
                </c:pt>
                <c:pt idx="12">
                  <c:v>SSMT</c:v>
                </c:pt>
              </c:strCache>
            </c:strRef>
          </c:cat>
          <c:val>
            <c:numRef>
              <c:f>Sheet1!$C$2:$C$14</c:f>
              <c:numCache>
                <c:formatCode>[$€-2]\ #,##0.00;[Red]\-[$€-2]\ #,##0.00</c:formatCode>
                <c:ptCount val="13"/>
                <c:pt idx="0">
                  <c:v>226279.55</c:v>
                </c:pt>
                <c:pt idx="1">
                  <c:v>255750</c:v>
                </c:pt>
                <c:pt idx="2">
                  <c:v>345097.5</c:v>
                </c:pt>
                <c:pt idx="3">
                  <c:v>389352.7</c:v>
                </c:pt>
                <c:pt idx="4">
                  <c:v>411168</c:v>
                </c:pt>
                <c:pt idx="5">
                  <c:v>419187.88</c:v>
                </c:pt>
                <c:pt idx="6">
                  <c:v>625712.36</c:v>
                </c:pt>
                <c:pt idx="7">
                  <c:v>617439</c:v>
                </c:pt>
                <c:pt idx="8">
                  <c:v>606404.94999999995</c:v>
                </c:pt>
                <c:pt idx="9">
                  <c:v>438707.97</c:v>
                </c:pt>
                <c:pt idx="10">
                  <c:v>596790</c:v>
                </c:pt>
                <c:pt idx="11">
                  <c:v>354649.38</c:v>
                </c:pt>
                <c:pt idx="12">
                  <c:v>610718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25E8-47B9-BA2D-A81A18672C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0"/>
        <c:axId val="550478431"/>
        <c:axId val="552185855"/>
      </c:barChart>
      <c:catAx>
        <c:axId val="550478431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hu-HU" dirty="0"/>
                  <a:t>Our Fleet</a:t>
                </a:r>
                <a:endParaRPr lang="en-GB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52185855"/>
        <c:crosses val="autoZero"/>
        <c:auto val="1"/>
        <c:lblAlgn val="ctr"/>
        <c:lblOffset val="100"/>
        <c:noMultiLvlLbl val="0"/>
      </c:catAx>
      <c:valAx>
        <c:axId val="55218585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hu-HU" dirty="0"/>
                  <a:t>Annual</a:t>
                </a:r>
                <a:r>
                  <a:rPr lang="hu-HU" baseline="0" dirty="0"/>
                  <a:t> Food Spend</a:t>
                </a:r>
                <a:endParaRPr lang="en-GB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[$€-2]\ #,##0.00;[Red]\-[$€-2]\ #,##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5047843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gradFill>
        <a:gsLst>
          <a:gs pos="0">
            <a:schemeClr val="accent1">
              <a:lumMod val="5000"/>
              <a:lumOff val="95000"/>
            </a:schemeClr>
          </a:gs>
          <a:gs pos="74000">
            <a:schemeClr val="accent1">
              <a:lumMod val="45000"/>
              <a:lumOff val="55000"/>
            </a:schemeClr>
          </a:gs>
          <a:gs pos="83000">
            <a:schemeClr val="accent1">
              <a:lumMod val="45000"/>
              <a:lumOff val="55000"/>
            </a:schemeClr>
          </a:gs>
          <a:gs pos="100000">
            <a:schemeClr val="accent1">
              <a:lumMod val="30000"/>
              <a:lumOff val="70000"/>
            </a:schemeClr>
          </a:gs>
        </a:gsLst>
        <a:lin ang="5400000" scaled="1"/>
      </a:gradFill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302056531332265"/>
          <c:y val="4.5662279697841021E-2"/>
          <c:w val="0.80811737951815155"/>
          <c:h val="0.76930134558265439"/>
        </c:manualLayout>
      </c:layout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Baseline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dPt>
            <c:idx val="1"/>
            <c:marker>
              <c:symbol val="none"/>
            </c:marker>
            <c:bubble3D val="0"/>
            <c:spPr>
              <a:ln w="28575" cap="rnd">
                <a:solidFill>
                  <a:schemeClr val="accent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25E8-47B9-BA2D-A81A18672CCE}"/>
              </c:ext>
            </c:extLst>
          </c:dPt>
          <c:dPt>
            <c:idx val="2"/>
            <c:marker>
              <c:symbol val="none"/>
            </c:marker>
            <c:bubble3D val="0"/>
            <c:spPr>
              <a:ln w="28575" cap="rnd">
                <a:solidFill>
                  <a:schemeClr val="accent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25E8-47B9-BA2D-A81A18672CCE}"/>
              </c:ext>
            </c:extLst>
          </c:dPt>
          <c:dPt>
            <c:idx val="3"/>
            <c:marker>
              <c:symbol val="none"/>
            </c:marker>
            <c:bubble3D val="0"/>
            <c:spPr>
              <a:ln w="28575" cap="rnd">
                <a:solidFill>
                  <a:schemeClr val="accent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25E8-47B9-BA2D-A81A18672CCE}"/>
              </c:ext>
            </c:extLst>
          </c:dPt>
          <c:dPt>
            <c:idx val="4"/>
            <c:marker>
              <c:symbol val="none"/>
            </c:marker>
            <c:bubble3D val="0"/>
            <c:spPr>
              <a:ln w="28575" cap="rnd">
                <a:solidFill>
                  <a:schemeClr val="accent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25E8-47B9-BA2D-A81A18672CCE}"/>
              </c:ext>
            </c:extLst>
          </c:dPt>
          <c:cat>
            <c:strRef>
              <c:f>Sheet1!$A$2:$A$13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Sheet1!$B$2:$B$13</c:f>
              <c:numCache>
                <c:formatCode>#,##0.00_ ;[Red]\-#,##0.00\ </c:formatCode>
                <c:ptCount val="1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9.3800000000000008</c:v>
                </c:pt>
                <c:pt idx="4">
                  <c:v>9.3800000000000008</c:v>
                </c:pt>
                <c:pt idx="5">
                  <c:v>9.3800000000000008</c:v>
                </c:pt>
                <c:pt idx="6">
                  <c:v>9.3800000000000008</c:v>
                </c:pt>
                <c:pt idx="7">
                  <c:v>9.3800000000000008</c:v>
                </c:pt>
                <c:pt idx="8">
                  <c:v>9.3800000000000008</c:v>
                </c:pt>
                <c:pt idx="9">
                  <c:v>9.3800000000000008</c:v>
                </c:pt>
                <c:pt idx="10">
                  <c:v>9.3800000000000008</c:v>
                </c:pt>
                <c:pt idx="11">
                  <c:v>9.3800000000000008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25E8-47B9-BA2D-A81A18672CC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2021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Aug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Dec</c:v>
                </c:pt>
              </c:strCache>
            </c:strRef>
          </c:cat>
          <c:val>
            <c:numRef>
              <c:f>Sheet1!$C$2:$C$13</c:f>
              <c:numCache>
                <c:formatCode>#,##0.00_ ;[Red]\-#,##0.00\ </c:formatCode>
                <c:ptCount val="1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9.3800000000000008</c:v>
                </c:pt>
                <c:pt idx="4">
                  <c:v>9.15</c:v>
                </c:pt>
                <c:pt idx="5">
                  <c:v>8.2799999999999994</c:v>
                </c:pt>
                <c:pt idx="6">
                  <c:v>7.15</c:v>
                </c:pt>
                <c:pt idx="7">
                  <c:v>6.8</c:v>
                </c:pt>
                <c:pt idx="8">
                  <c:v>6.59</c:v>
                </c:pt>
                <c:pt idx="9">
                  <c:v>6.4</c:v>
                </c:pt>
                <c:pt idx="10">
                  <c:v>6.25</c:v>
                </c:pt>
                <c:pt idx="11">
                  <c:v>6.1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25E8-47B9-BA2D-A81A18672C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550478431"/>
        <c:axId val="552185855"/>
      </c:lineChart>
      <c:catAx>
        <c:axId val="550478431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hu-HU" dirty="0"/>
                  <a:t>Month</a:t>
                </a:r>
                <a:r>
                  <a:rPr lang="hu-HU" baseline="0" dirty="0"/>
                  <a:t> of Operation</a:t>
                </a:r>
                <a:endParaRPr lang="en-GB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52185855"/>
        <c:crosses val="autoZero"/>
        <c:auto val="1"/>
        <c:lblAlgn val="ctr"/>
        <c:lblOffset val="100"/>
        <c:noMultiLvlLbl val="0"/>
      </c:catAx>
      <c:valAx>
        <c:axId val="55218585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33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hu-HU" dirty="0"/>
                  <a:t>Tons</a:t>
                </a:r>
                <a:endParaRPr lang="en-GB" dirty="0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#,##0.00_ ;[Red]\-#,##0.00\ 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5047843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83420241584686061"/>
          <c:y val="0.53359769548207026"/>
          <c:w val="0.1449615980949763"/>
          <c:h val="6.893078144556462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AEB1-1641-A58C-7F338FB54CF9}"/>
              </c:ext>
            </c:extLst>
          </c:dPt>
          <c:dPt>
            <c:idx val="1"/>
            <c:bubble3D val="0"/>
            <c:spPr>
              <a:solidFill>
                <a:schemeClr val="bg1">
                  <a:lumMod val="95000"/>
                </a:schemeClr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12CA-794C-9AC6-4E4E5C00A993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12CA-794C-9AC6-4E4E5C00A993}"/>
              </c:ext>
            </c:extLst>
          </c:dPt>
          <c:cat>
            <c:numRef>
              <c:f>Sheet1!$A$2:$A$3</c:f>
              <c:numCache>
                <c:formatCode>General</c:formatCode>
                <c:ptCount val="2"/>
                <c:pt idx="0">
                  <c:v>1</c:v>
                </c:pt>
                <c:pt idx="1">
                  <c:v>2</c:v>
                </c:pt>
              </c:numCache>
            </c:numRef>
          </c:cat>
          <c:val>
            <c:numRef>
              <c:f>Sheet1!$B$2:$B$3</c:f>
              <c:numCache>
                <c:formatCode>General</c:formatCode>
                <c:ptCount val="2"/>
                <c:pt idx="0">
                  <c:v>97.8</c:v>
                </c:pt>
                <c:pt idx="1">
                  <c:v>2.2000000000000002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EB1-1641-A58C-7F338FB54C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</c:spPr>
          <c:dPt>
            <c:idx val="0"/>
            <c:bubble3D val="0"/>
            <c:spPr>
              <a:solidFill>
                <a:schemeClr val="accent3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AEB1-1641-A58C-7F338FB54CF9}"/>
              </c:ext>
            </c:extLst>
          </c:dPt>
          <c:dPt>
            <c:idx val="1"/>
            <c:bubble3D val="0"/>
            <c:spPr>
              <a:solidFill>
                <a:schemeClr val="bg1">
                  <a:lumMod val="95000"/>
                </a:schemeClr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12CA-794C-9AC6-4E4E5C00A993}"/>
              </c:ext>
            </c:extLst>
          </c:dPt>
          <c:dPt>
            <c:idx val="2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12CA-794C-9AC6-4E4E5C00A993}"/>
              </c:ext>
            </c:extLst>
          </c:dPt>
          <c:cat>
            <c:numRef>
              <c:f>Sheet1!$A$2:$A$3</c:f>
              <c:numCache>
                <c:formatCode>General</c:formatCode>
                <c:ptCount val="2"/>
                <c:pt idx="0">
                  <c:v>1</c:v>
                </c:pt>
                <c:pt idx="1">
                  <c:v>2</c:v>
                </c:pt>
              </c:numCache>
            </c:numRef>
          </c:cat>
          <c:val>
            <c:numRef>
              <c:f>Sheet1!$B$2:$B$3</c:f>
              <c:numCache>
                <c:formatCode>General</c:formatCode>
                <c:ptCount val="2"/>
                <c:pt idx="0">
                  <c:v>47</c:v>
                </c:pt>
                <c:pt idx="1">
                  <c:v>53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EB1-1641-A58C-7F338FB54C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50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50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1"/>
    <c:plotArea>
      <c:layout>
        <c:manualLayout>
          <c:layoutTarget val="inner"/>
          <c:xMode val="edge"/>
          <c:yMode val="edge"/>
          <c:x val="5.0000000000000001E-3"/>
          <c:y val="5.0000000000000001E-3"/>
          <c:w val="0.99"/>
          <c:h val="0.98750000000000004"/>
        </c:manualLayout>
      </c:layout>
      <c:pieChart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Region 1</c:v>
                </c:pt>
              </c:strCache>
            </c:strRef>
          </c:tx>
          <c:spPr>
            <a:solidFill>
              <a:srgbClr val="FFFFFF"/>
            </a:solidFill>
            <a:ln w="12700" cap="flat">
              <a:noFill/>
              <a:miter lim="400000"/>
            </a:ln>
            <a:effectLst/>
          </c:spPr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E493-5E41-8108-7EC125B816A5}"/>
              </c:ext>
            </c:extLst>
          </c:dPt>
          <c:dPt>
            <c:idx val="1"/>
            <c:bubble3D val="0"/>
            <c:spPr>
              <a:solidFill>
                <a:schemeClr val="accent1"/>
              </a:solidFill>
              <a:ln w="12700" cap="flat">
                <a:noFill/>
                <a:miter lim="400000"/>
              </a:ln>
              <a:effectLst/>
            </c:spPr>
            <c:extLst>
              <c:ext xmlns:c16="http://schemas.microsoft.com/office/drawing/2014/chart" uri="{C3380CC4-5D6E-409C-BE32-E72D297353CC}">
                <c16:uniqueId val="{00000002-E493-5E41-8108-7EC125B816A5}"/>
              </c:ext>
            </c:extLst>
          </c:dPt>
          <c:cat>
            <c:strRef>
              <c:f>Sheet1!$B$1:$C$1</c:f>
              <c:strCache>
                <c:ptCount val="2"/>
                <c:pt idx="0">
                  <c:v>April</c:v>
                </c:pt>
                <c:pt idx="1">
                  <c:v>May</c:v>
                </c:pt>
              </c:strCache>
            </c:strRef>
          </c:cat>
          <c:val>
            <c:numRef>
              <c:f>Sheet1!$B$2:$C$2</c:f>
              <c:numCache>
                <c:formatCode>General</c:formatCode>
                <c:ptCount val="2"/>
                <c:pt idx="0">
                  <c:v>83</c:v>
                </c:pt>
                <c:pt idx="1">
                  <c:v>17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E493-5E41-8108-7EC125B816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 w="12700" cap="flat">
          <a:noFill/>
          <a:miter lim="400000"/>
        </a:ln>
        <a:effectLst/>
      </c:spPr>
    </c:plotArea>
    <c:plotVisOnly val="1"/>
    <c:dispBlanksAs val="gap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1"/>
    <c:plotArea>
      <c:layout>
        <c:manualLayout>
          <c:layoutTarget val="inner"/>
          <c:xMode val="edge"/>
          <c:yMode val="edge"/>
          <c:x val="5.0000000000000001E-3"/>
          <c:y val="5.0000000000000001E-3"/>
          <c:w val="0.99"/>
          <c:h val="0.98750000000000004"/>
        </c:manualLayout>
      </c:layout>
      <c:pieChart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Region 1</c:v>
                </c:pt>
              </c:strCache>
            </c:strRef>
          </c:tx>
          <c:spPr>
            <a:solidFill>
              <a:srgbClr val="FFFFFF"/>
            </a:solidFill>
            <a:ln w="12700" cap="flat">
              <a:noFill/>
              <a:miter lim="400000"/>
            </a:ln>
            <a:effectLst/>
          </c:spPr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CF7C-9047-8962-7AC9B2EC351B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2700" cap="flat">
                <a:noFill/>
                <a:miter lim="400000"/>
              </a:ln>
              <a:effectLst/>
            </c:spPr>
            <c:extLst>
              <c:ext xmlns:c16="http://schemas.microsoft.com/office/drawing/2014/chart" uri="{C3380CC4-5D6E-409C-BE32-E72D297353CC}">
                <c16:uniqueId val="{00000002-CF7C-9047-8962-7AC9B2EC351B}"/>
              </c:ext>
            </c:extLst>
          </c:dPt>
          <c:cat>
            <c:strRef>
              <c:f>Sheet1!$B$1:$C$1</c:f>
              <c:strCache>
                <c:ptCount val="2"/>
                <c:pt idx="0">
                  <c:v>April</c:v>
                </c:pt>
                <c:pt idx="1">
                  <c:v>May</c:v>
                </c:pt>
              </c:strCache>
            </c:strRef>
          </c:cat>
          <c:val>
            <c:numRef>
              <c:f>Sheet1!$B$2:$C$2</c:f>
              <c:numCache>
                <c:formatCode>General</c:formatCode>
                <c:ptCount val="2"/>
                <c:pt idx="0">
                  <c:v>56</c:v>
                </c:pt>
                <c:pt idx="1">
                  <c:v>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CF7C-9047-8962-7AC9B2EC351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 w="12700" cap="flat">
          <a:noFill/>
          <a:miter lim="400000"/>
        </a:ln>
        <a:effectLst/>
      </c:spPr>
    </c:plotArea>
    <c:plotVisOnly val="1"/>
    <c:dispBlanksAs val="gap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1"/>
    <c:plotArea>
      <c:layout>
        <c:manualLayout>
          <c:layoutTarget val="inner"/>
          <c:xMode val="edge"/>
          <c:yMode val="edge"/>
          <c:x val="5.0000000000000001E-3"/>
          <c:y val="5.0000000000000001E-3"/>
          <c:w val="0.99"/>
          <c:h val="0.98750000000000004"/>
        </c:manualLayout>
      </c:layout>
      <c:pieChart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Region 1</c:v>
                </c:pt>
              </c:strCache>
            </c:strRef>
          </c:tx>
          <c:spPr>
            <a:solidFill>
              <a:srgbClr val="FFFFFF"/>
            </a:solidFill>
            <a:ln w="12700" cap="flat">
              <a:noFill/>
              <a:miter lim="400000"/>
            </a:ln>
            <a:effectLst/>
          </c:spPr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FA50-C543-B311-226CC578E09D}"/>
              </c:ext>
            </c:extLst>
          </c:dPt>
          <c:dPt>
            <c:idx val="1"/>
            <c:bubble3D val="0"/>
            <c:spPr>
              <a:solidFill>
                <a:schemeClr val="accent3"/>
              </a:solidFill>
              <a:ln w="12700" cap="flat">
                <a:noFill/>
                <a:miter lim="400000"/>
              </a:ln>
              <a:effectLst/>
            </c:spPr>
            <c:extLst>
              <c:ext xmlns:c16="http://schemas.microsoft.com/office/drawing/2014/chart" uri="{C3380CC4-5D6E-409C-BE32-E72D297353CC}">
                <c16:uniqueId val="{00000002-FA50-C543-B311-226CC578E09D}"/>
              </c:ext>
            </c:extLst>
          </c:dPt>
          <c:cat>
            <c:strRef>
              <c:f>Sheet1!$B$1:$C$1</c:f>
              <c:strCache>
                <c:ptCount val="2"/>
                <c:pt idx="0">
                  <c:v>April</c:v>
                </c:pt>
                <c:pt idx="1">
                  <c:v>May</c:v>
                </c:pt>
              </c:strCache>
            </c:strRef>
          </c:cat>
          <c:val>
            <c:numRef>
              <c:f>Sheet1!$B$2:$C$2</c:f>
              <c:numCache>
                <c:formatCode>General</c:formatCode>
                <c:ptCount val="2"/>
                <c:pt idx="0">
                  <c:v>39</c:v>
                </c:pt>
                <c:pt idx="1">
                  <c:v>61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FA50-C543-B311-226CC578E0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 w="12700" cap="flat">
          <a:noFill/>
          <a:miter lim="400000"/>
        </a:ln>
        <a:effectLst/>
      </c:spPr>
    </c:plotArea>
    <c:plotVisOnly val="1"/>
    <c:dispBlanksAs val="gap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1"/>
    <c:plotArea>
      <c:layout>
        <c:manualLayout>
          <c:layoutTarget val="inner"/>
          <c:xMode val="edge"/>
          <c:yMode val="edge"/>
          <c:x val="5.0000000000000001E-3"/>
          <c:y val="5.0000000000000001E-3"/>
          <c:w val="0.99"/>
          <c:h val="0.98750000000000004"/>
        </c:manualLayout>
      </c:layout>
      <c:pieChart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Region 1</c:v>
                </c:pt>
              </c:strCache>
            </c:strRef>
          </c:tx>
          <c:spPr>
            <a:solidFill>
              <a:srgbClr val="FFFFFF"/>
            </a:solidFill>
            <a:ln w="12700" cap="flat">
              <a:noFill/>
              <a:miter lim="400000"/>
            </a:ln>
            <a:effectLst/>
          </c:spPr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A8ED-A64A-97FE-D4E0DF1E2155}"/>
              </c:ext>
            </c:extLst>
          </c:dPt>
          <c:dPt>
            <c:idx val="1"/>
            <c:bubble3D val="0"/>
            <c:spPr>
              <a:solidFill>
                <a:schemeClr val="accent4"/>
              </a:solidFill>
              <a:ln w="12700" cap="flat">
                <a:noFill/>
                <a:miter lim="400000"/>
              </a:ln>
              <a:effectLst/>
            </c:spPr>
            <c:extLst>
              <c:ext xmlns:c16="http://schemas.microsoft.com/office/drawing/2014/chart" uri="{C3380CC4-5D6E-409C-BE32-E72D297353CC}">
                <c16:uniqueId val="{00000002-A8ED-A64A-97FE-D4E0DF1E2155}"/>
              </c:ext>
            </c:extLst>
          </c:dPt>
          <c:cat>
            <c:strRef>
              <c:f>Sheet1!$B$1:$C$1</c:f>
              <c:strCache>
                <c:ptCount val="2"/>
                <c:pt idx="0">
                  <c:v>April</c:v>
                </c:pt>
                <c:pt idx="1">
                  <c:v>May</c:v>
                </c:pt>
              </c:strCache>
            </c:strRef>
          </c:cat>
          <c:val>
            <c:numRef>
              <c:f>Sheet1!$B$2:$C$2</c:f>
              <c:numCache>
                <c:formatCode>General</c:formatCode>
                <c:ptCount val="2"/>
                <c:pt idx="0">
                  <c:v>22</c:v>
                </c:pt>
                <c:pt idx="1">
                  <c:v>78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A8ED-A64A-97FE-D4E0DF1E21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 w="12700" cap="flat">
          <a:noFill/>
          <a:miter lim="400000"/>
        </a:ln>
        <a:effectLst/>
      </c:spPr>
    </c:plotArea>
    <c:plotVisOnly val="1"/>
    <c:dispBlanksAs val="gap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1"/>
    <c:plotArea>
      <c:layout>
        <c:manualLayout>
          <c:layoutTarget val="inner"/>
          <c:xMode val="edge"/>
          <c:yMode val="edge"/>
          <c:x val="5.0000000000000001E-3"/>
          <c:y val="5.0000000000000001E-3"/>
          <c:w val="0.99"/>
          <c:h val="0.98750000000000004"/>
        </c:manualLayout>
      </c:layout>
      <c:pieChart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Region 1</c:v>
                </c:pt>
              </c:strCache>
            </c:strRef>
          </c:tx>
          <c:spPr>
            <a:solidFill>
              <a:srgbClr val="FFFFFF"/>
            </a:solidFill>
            <a:ln w="12700" cap="flat">
              <a:noFill/>
              <a:miter lim="400000"/>
            </a:ln>
            <a:effectLst/>
          </c:spPr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E32E-DA42-8A78-B5B42D999A36}"/>
              </c:ext>
            </c:extLst>
          </c:dPt>
          <c:dPt>
            <c:idx val="1"/>
            <c:bubble3D val="0"/>
            <c:spPr>
              <a:solidFill>
                <a:schemeClr val="accent5"/>
              </a:solidFill>
              <a:ln w="12700" cap="flat">
                <a:noFill/>
                <a:miter lim="400000"/>
              </a:ln>
              <a:effectLst/>
            </c:spPr>
            <c:extLst>
              <c:ext xmlns:c16="http://schemas.microsoft.com/office/drawing/2014/chart" uri="{C3380CC4-5D6E-409C-BE32-E72D297353CC}">
                <c16:uniqueId val="{00000002-E32E-DA42-8A78-B5B42D999A36}"/>
              </c:ext>
            </c:extLst>
          </c:dPt>
          <c:cat>
            <c:strRef>
              <c:f>Sheet1!$B$1:$C$1</c:f>
              <c:strCache>
                <c:ptCount val="2"/>
                <c:pt idx="0">
                  <c:v>April</c:v>
                </c:pt>
                <c:pt idx="1">
                  <c:v>May</c:v>
                </c:pt>
              </c:strCache>
            </c:strRef>
          </c:cat>
          <c:val>
            <c:numRef>
              <c:f>Sheet1!$B$2:$C$2</c:f>
              <c:numCache>
                <c:formatCode>General</c:formatCode>
                <c:ptCount val="2"/>
                <c:pt idx="0">
                  <c:v>78</c:v>
                </c:pt>
                <c:pt idx="1">
                  <c:v>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E32E-DA42-8A78-B5B42D999A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 w="12700" cap="flat">
          <a:noFill/>
          <a:miter lim="400000"/>
        </a:ln>
        <a:effectLst/>
      </c:spPr>
    </c:plotArea>
    <c:plotVisOnly val="1"/>
    <c:dispBlanksAs val="gap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1"/>
    <c:plotArea>
      <c:layout>
        <c:manualLayout>
          <c:layoutTarget val="inner"/>
          <c:xMode val="edge"/>
          <c:yMode val="edge"/>
          <c:x val="5.0000000000000001E-3"/>
          <c:y val="5.0000000000000001E-3"/>
          <c:w val="0.99"/>
          <c:h val="0.98750000000000004"/>
        </c:manualLayout>
      </c:layout>
      <c:pieChart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Region 1</c:v>
                </c:pt>
              </c:strCache>
            </c:strRef>
          </c:tx>
          <c:spPr>
            <a:solidFill>
              <a:srgbClr val="FFFFFF"/>
            </a:solidFill>
            <a:ln w="12700" cap="flat">
              <a:noFill/>
              <a:miter lim="400000"/>
            </a:ln>
            <a:effectLst/>
          </c:spPr>
          <c:dPt>
            <c:idx val="0"/>
            <c:bubble3D val="0"/>
            <c:extLst>
              <c:ext xmlns:c16="http://schemas.microsoft.com/office/drawing/2014/chart" uri="{C3380CC4-5D6E-409C-BE32-E72D297353CC}">
                <c16:uniqueId val="{00000000-96C4-7449-AE2A-B9CCCB1D2E74}"/>
              </c:ext>
            </c:extLst>
          </c:dPt>
          <c:dPt>
            <c:idx val="1"/>
            <c:bubble3D val="0"/>
            <c:spPr>
              <a:solidFill>
                <a:schemeClr val="accent6"/>
              </a:solidFill>
              <a:ln w="12700" cap="flat">
                <a:noFill/>
                <a:miter lim="400000"/>
              </a:ln>
              <a:effectLst/>
            </c:spPr>
            <c:extLst>
              <c:ext xmlns:c16="http://schemas.microsoft.com/office/drawing/2014/chart" uri="{C3380CC4-5D6E-409C-BE32-E72D297353CC}">
                <c16:uniqueId val="{00000002-96C4-7449-AE2A-B9CCCB1D2E74}"/>
              </c:ext>
            </c:extLst>
          </c:dPt>
          <c:cat>
            <c:strRef>
              <c:f>Sheet1!$B$1:$C$1</c:f>
              <c:strCache>
                <c:ptCount val="2"/>
                <c:pt idx="0">
                  <c:v>April</c:v>
                </c:pt>
                <c:pt idx="1">
                  <c:v>May</c:v>
                </c:pt>
              </c:strCache>
            </c:strRef>
          </c:cat>
          <c:val>
            <c:numRef>
              <c:f>Sheet1!$B$2:$C$2</c:f>
              <c:numCache>
                <c:formatCode>General</c:formatCode>
                <c:ptCount val="2"/>
                <c:pt idx="0">
                  <c:v>12</c:v>
                </c:pt>
                <c:pt idx="1">
                  <c:v>88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96C4-7449-AE2A-B9CCCB1D2E7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 w="12700" cap="flat">
          <a:noFill/>
          <a:miter lim="400000"/>
        </a:ln>
        <a:effectLst/>
      </c:spPr>
    </c:plotArea>
    <c:plotVisOnly val="1"/>
    <c:dispBlanksAs val="gap"/>
    <c:showDLblsOverMax val="1"/>
  </c:chart>
  <c:spPr>
    <a:noFill/>
    <a:ln>
      <a:noFill/>
    </a:ln>
    <a:effectLst/>
  </c:spPr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7">
  <a:schemeClr val="accent4"/>
</cs:colorStyle>
</file>

<file path=ppt/charts/colors2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1D96FD-A07D-4697-A894-65F47CED019D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9865C8-687C-47A0-9F9A-A1FA8F235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843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200" dirty="0">
                <a:solidFill>
                  <a:srgbClr val="FFFFFF"/>
                </a:solidFill>
                <a:latin typeface="Raleway" panose="020B0503030101060003" pitchFamily="34" charset="77"/>
              </a:rPr>
              <a:t>This lays out our blueprint for how we rebuild post covid, and achieve even greater things, over the next 5 years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200" dirty="0">
                <a:solidFill>
                  <a:srgbClr val="FFFFFF"/>
                </a:solidFill>
                <a:latin typeface="Raleway" panose="020B0503030101060003" pitchFamily="34" charset="77"/>
              </a:rPr>
              <a:t>as a profitable business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200" dirty="0">
                <a:solidFill>
                  <a:srgbClr val="FFFFFF"/>
                </a:solidFill>
                <a:latin typeface="Raleway" panose="020B0503030101060003" pitchFamily="34" charset="77"/>
              </a:rPr>
              <a:t>Which looks after each and every guest,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200" dirty="0">
                <a:solidFill>
                  <a:srgbClr val="FFFFFF"/>
                </a:solidFill>
                <a:latin typeface="Raleway" panose="020B0503030101060003" pitchFamily="34" charset="77"/>
              </a:rPr>
              <a:t>And creates an amazing workplace for each and every employee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200" dirty="0">
                <a:solidFill>
                  <a:srgbClr val="FFFFFF"/>
                </a:solidFill>
                <a:latin typeface="Raleway" panose="020B0503030101060003" pitchFamily="34" charset="77"/>
              </a:rPr>
              <a:t>And cherishes and protects this beautiful planet which we travel around, and which lies at the very core of our business.</a:t>
            </a:r>
            <a:endParaRPr lang="en-CA" sz="1200" dirty="0">
              <a:solidFill>
                <a:srgbClr val="FFFFFF"/>
              </a:solidFill>
              <a:latin typeface="Raleway" panose="020B0503030101060003" pitchFamily="34" charset="77"/>
            </a:endParaRPr>
          </a:p>
          <a:p>
            <a:pPr lvl="0" fontAlgn="base"/>
            <a:endParaRPr lang="en-CA" sz="1200" dirty="0">
              <a:solidFill>
                <a:srgbClr val="FFFFFF"/>
              </a:solidFill>
              <a:latin typeface="Raleway" panose="020B0503030101060003" pitchFamily="34" charset="77"/>
            </a:endParaRPr>
          </a:p>
          <a:p>
            <a:pPr lvl="0" fontAlgn="base"/>
            <a:endParaRPr lang="en-CA" sz="1200" dirty="0">
              <a:solidFill>
                <a:srgbClr val="FFFFFF"/>
              </a:solidFill>
              <a:latin typeface="Raleway" panose="020B0503030101060003" pitchFamily="34" charset="77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F4691C7-086C-5444-B622-9FE0C71E501F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6509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97" indent="0" algn="ctr">
              <a:buNone/>
              <a:defRPr sz="2000"/>
            </a:lvl2pPr>
            <a:lvl3pPr marL="914394" indent="0" algn="ctr">
              <a:buNone/>
              <a:defRPr sz="1800"/>
            </a:lvl3pPr>
            <a:lvl4pPr marL="1371591" indent="0" algn="ctr">
              <a:buNone/>
              <a:defRPr sz="1600"/>
            </a:lvl4pPr>
            <a:lvl5pPr marL="1828787" indent="0" algn="ctr">
              <a:buNone/>
              <a:defRPr sz="1600"/>
            </a:lvl5pPr>
            <a:lvl6pPr marL="2285983" indent="0" algn="ctr">
              <a:buNone/>
              <a:defRPr sz="1600"/>
            </a:lvl6pPr>
            <a:lvl7pPr marL="2743180" indent="0" algn="ctr">
              <a:buNone/>
              <a:defRPr sz="1600"/>
            </a:lvl7pPr>
            <a:lvl8pPr marL="3200377" indent="0" algn="ctr">
              <a:buNone/>
              <a:defRPr sz="1600"/>
            </a:lvl8pPr>
            <a:lvl9pPr marL="3657574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4E0A-C6B4-CF41-B148-E3049FC2BA14}" type="datetimeFigureOut">
              <a:rPr lang="en-US" smtClean="0"/>
              <a:t>2/7/2021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www.treadright.org #letstreadright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10 years TR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17219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4E0A-C6B4-CF41-B148-E3049FC2BA14}" type="datetimeFigureOut">
              <a:rPr lang="en-US" smtClean="0"/>
              <a:t>2/7/2021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www.treadright.org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C803677-DDB6-4228-805F-EBF1538D5F3F}"/>
              </a:ext>
            </a:extLst>
          </p:cNvPr>
          <p:cNvCxnSpPr>
            <a:cxnSpLocks/>
          </p:cNvCxnSpPr>
          <p:nvPr userDrawn="1"/>
        </p:nvCxnSpPr>
        <p:spPr>
          <a:xfrm>
            <a:off x="2052735" y="365125"/>
            <a:ext cx="7234956" cy="0"/>
          </a:xfrm>
          <a:prstGeom prst="line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222FF8F-768F-4853-9514-2FDEA0E7B695}"/>
              </a:ext>
            </a:extLst>
          </p:cNvPr>
          <p:cNvSpPr txBox="1"/>
          <p:nvPr userDrawn="1"/>
        </p:nvSpPr>
        <p:spPr>
          <a:xfrm>
            <a:off x="9361972" y="215388"/>
            <a:ext cx="2682240" cy="30008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350" b="1" dirty="0">
                <a:solidFill>
                  <a:schemeClr val="tx1">
                    <a:lumMod val="75000"/>
                    <a:lumOff val="25000"/>
                  </a:schemeClr>
                </a:solidFill>
                <a:latin typeface="Gill Sans MT" panose="020B0502020104020203" pitchFamily="34" charset="77"/>
              </a:rPr>
              <a:t>#</a:t>
            </a:r>
            <a:r>
              <a:rPr lang="en-US" sz="135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Gill Sans MT" panose="020B0502020104020203" pitchFamily="34" charset="77"/>
              </a:rPr>
              <a:t>maketravelmatter</a:t>
            </a:r>
            <a:endParaRPr lang="en-US" sz="1350" b="1" dirty="0">
              <a:solidFill>
                <a:schemeClr val="tx1">
                  <a:lumMod val="75000"/>
                  <a:lumOff val="25000"/>
                </a:schemeClr>
              </a:solidFill>
              <a:latin typeface="Gill Sans MT" panose="020B0502020104020203" pitchFamily="34" charset="77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1EEC2A6-C447-44FC-8184-C7E45DEEB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1129364" y="5802200"/>
            <a:ext cx="906072" cy="928914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031AA0B-CB31-445C-BB1E-AD4CE95930B8}"/>
              </a:ext>
            </a:extLst>
          </p:cNvPr>
          <p:cNvCxnSpPr>
            <a:cxnSpLocks/>
          </p:cNvCxnSpPr>
          <p:nvPr userDrawn="1"/>
        </p:nvCxnSpPr>
        <p:spPr>
          <a:xfrm flipV="1">
            <a:off x="11578045" y="594359"/>
            <a:ext cx="0" cy="5092972"/>
          </a:xfrm>
          <a:prstGeom prst="line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A0D5B832-A566-41AE-A3D2-48184E4B961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358100" y="252707"/>
            <a:ext cx="1509983" cy="1057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2434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97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9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9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8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8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8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7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4E0A-C6B4-CF41-B148-E3049FC2BA14}" type="datetimeFigureOut">
              <a:rPr lang="en-US" smtClean="0"/>
              <a:t>2/7/2021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F4653-5D80-E447-9F31-9254A0F190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210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6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1" y="1825626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4E0A-C6B4-CF41-B148-E3049FC2BA14}" type="datetimeFigureOut">
              <a:rPr lang="en-US" smtClean="0"/>
              <a:t>2/7/2021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F4653-5D80-E447-9F31-9254A0F190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578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97" indent="0">
              <a:buNone/>
              <a:defRPr sz="2000" b="1"/>
            </a:lvl2pPr>
            <a:lvl3pPr marL="914394" indent="0">
              <a:buNone/>
              <a:defRPr sz="1800" b="1"/>
            </a:lvl3pPr>
            <a:lvl4pPr marL="1371591" indent="0">
              <a:buNone/>
              <a:defRPr sz="1600" b="1"/>
            </a:lvl4pPr>
            <a:lvl5pPr marL="1828787" indent="0">
              <a:buNone/>
              <a:defRPr sz="1600" b="1"/>
            </a:lvl5pPr>
            <a:lvl6pPr marL="2285983" indent="0">
              <a:buNone/>
              <a:defRPr sz="1600" b="1"/>
            </a:lvl6pPr>
            <a:lvl7pPr marL="2743180" indent="0">
              <a:buNone/>
              <a:defRPr sz="1600" b="1"/>
            </a:lvl7pPr>
            <a:lvl8pPr marL="3200377" indent="0">
              <a:buNone/>
              <a:defRPr sz="1600" b="1"/>
            </a:lvl8pPr>
            <a:lvl9pPr marL="3657574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6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97" indent="0">
              <a:buNone/>
              <a:defRPr sz="2000" b="1"/>
            </a:lvl2pPr>
            <a:lvl3pPr marL="914394" indent="0">
              <a:buNone/>
              <a:defRPr sz="1800" b="1"/>
            </a:lvl3pPr>
            <a:lvl4pPr marL="1371591" indent="0">
              <a:buNone/>
              <a:defRPr sz="1600" b="1"/>
            </a:lvl4pPr>
            <a:lvl5pPr marL="1828787" indent="0">
              <a:buNone/>
              <a:defRPr sz="1600" b="1"/>
            </a:lvl5pPr>
            <a:lvl6pPr marL="2285983" indent="0">
              <a:buNone/>
              <a:defRPr sz="1600" b="1"/>
            </a:lvl6pPr>
            <a:lvl7pPr marL="2743180" indent="0">
              <a:buNone/>
              <a:defRPr sz="1600" b="1"/>
            </a:lvl7pPr>
            <a:lvl8pPr marL="3200377" indent="0">
              <a:buNone/>
              <a:defRPr sz="1600" b="1"/>
            </a:lvl8pPr>
            <a:lvl9pPr marL="3657574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6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4E0A-C6B4-CF41-B148-E3049FC2BA14}" type="datetimeFigureOut">
              <a:rPr lang="en-US" smtClean="0"/>
              <a:t>2/7/2021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F4653-5D80-E447-9F31-9254A0F190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16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4E0A-C6B4-CF41-B148-E3049FC2BA14}" type="datetimeFigureOut">
              <a:rPr lang="en-US" smtClean="0"/>
              <a:t>2/7/2021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F4653-5D80-E447-9F31-9254A0F190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072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4E0A-C6B4-CF41-B148-E3049FC2BA14}" type="datetimeFigureOut">
              <a:rPr lang="en-US" smtClean="0"/>
              <a:t>2/7/2021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F4653-5D80-E447-9F31-9254A0F190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206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97" indent="0">
              <a:buNone/>
              <a:defRPr sz="1400"/>
            </a:lvl2pPr>
            <a:lvl3pPr marL="914394" indent="0">
              <a:buNone/>
              <a:defRPr sz="1200"/>
            </a:lvl3pPr>
            <a:lvl4pPr marL="1371591" indent="0">
              <a:buNone/>
              <a:defRPr sz="1000"/>
            </a:lvl4pPr>
            <a:lvl5pPr marL="1828787" indent="0">
              <a:buNone/>
              <a:defRPr sz="1000"/>
            </a:lvl5pPr>
            <a:lvl6pPr marL="2285983" indent="0">
              <a:buNone/>
              <a:defRPr sz="1000"/>
            </a:lvl6pPr>
            <a:lvl7pPr marL="2743180" indent="0">
              <a:buNone/>
              <a:defRPr sz="1000"/>
            </a:lvl7pPr>
            <a:lvl8pPr marL="3200377" indent="0">
              <a:buNone/>
              <a:defRPr sz="1000"/>
            </a:lvl8pPr>
            <a:lvl9pPr marL="3657574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4E0A-C6B4-CF41-B148-E3049FC2BA14}" type="datetimeFigureOut">
              <a:rPr lang="en-US" smtClean="0"/>
              <a:t>2/7/2021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F4653-5D80-E447-9F31-9254A0F190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5317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197" indent="0">
              <a:buNone/>
              <a:defRPr sz="2800"/>
            </a:lvl2pPr>
            <a:lvl3pPr marL="914394" indent="0">
              <a:buNone/>
              <a:defRPr sz="2400"/>
            </a:lvl3pPr>
            <a:lvl4pPr marL="1371591" indent="0">
              <a:buNone/>
              <a:defRPr sz="2000"/>
            </a:lvl4pPr>
            <a:lvl5pPr marL="1828787" indent="0">
              <a:buNone/>
              <a:defRPr sz="2000"/>
            </a:lvl5pPr>
            <a:lvl6pPr marL="2285983" indent="0">
              <a:buNone/>
              <a:defRPr sz="2000"/>
            </a:lvl6pPr>
            <a:lvl7pPr marL="2743180" indent="0">
              <a:buNone/>
              <a:defRPr sz="2000"/>
            </a:lvl7pPr>
            <a:lvl8pPr marL="3200377" indent="0">
              <a:buNone/>
              <a:defRPr sz="2000"/>
            </a:lvl8pPr>
            <a:lvl9pPr marL="3657574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97" indent="0">
              <a:buNone/>
              <a:defRPr sz="1400"/>
            </a:lvl2pPr>
            <a:lvl3pPr marL="914394" indent="0">
              <a:buNone/>
              <a:defRPr sz="1200"/>
            </a:lvl3pPr>
            <a:lvl4pPr marL="1371591" indent="0">
              <a:buNone/>
              <a:defRPr sz="1000"/>
            </a:lvl4pPr>
            <a:lvl5pPr marL="1828787" indent="0">
              <a:buNone/>
              <a:defRPr sz="1000"/>
            </a:lvl5pPr>
            <a:lvl6pPr marL="2285983" indent="0">
              <a:buNone/>
              <a:defRPr sz="1000"/>
            </a:lvl6pPr>
            <a:lvl7pPr marL="2743180" indent="0">
              <a:buNone/>
              <a:defRPr sz="1000"/>
            </a:lvl7pPr>
            <a:lvl8pPr marL="3200377" indent="0">
              <a:buNone/>
              <a:defRPr sz="1000"/>
            </a:lvl8pPr>
            <a:lvl9pPr marL="3657574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4E0A-C6B4-CF41-B148-E3049FC2BA14}" type="datetimeFigureOut">
              <a:rPr lang="en-US" smtClean="0"/>
              <a:t>2/7/2021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F4653-5D80-E447-9F31-9254A0F190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768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4E0A-C6B4-CF41-B148-E3049FC2BA14}" type="datetimeFigureOut">
              <a:rPr lang="en-US" smtClean="0"/>
              <a:t>2/7/2021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F4653-5D80-E447-9F31-9254A0F190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525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F74E0A-C6B4-CF41-B148-E3049FC2BA14}" type="datetimeFigureOut">
              <a:rPr lang="en-US" smtClean="0"/>
              <a:t>2/7/2021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F4653-5D80-E447-9F31-9254A0F190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9211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500701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446067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2091419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5596605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0893977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7691989"/>
      </p:ext>
    </p:extLst>
  </p:cSld>
  <p:clrMapOvr>
    <a:masterClrMapping/>
  </p:clrMapOvr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3708928"/>
      </p:ext>
    </p:extLst>
  </p:cSld>
  <p:clrMapOvr>
    <a:masterClrMapping/>
  </p:clrMapOvr>
  <p:hf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550836"/>
      </p:ext>
    </p:extLst>
  </p:cSld>
  <p:clrMapOvr>
    <a:masterClrMapping/>
  </p:clrMapOvr>
  <p:hf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2033725"/>
      </p:ext>
    </p:extLst>
  </p:cSld>
  <p:clrMapOvr>
    <a:masterClrMapping/>
  </p:clrMapOvr>
  <p:hf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630831"/>
      </p:ext>
    </p:extLst>
  </p:cSld>
  <p:clrMapOvr>
    <a:masterClrMapping/>
  </p:clrMapOvr>
  <p:hf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820254"/>
      </p:ext>
    </p:extLst>
  </p:cSld>
  <p:clrMapOvr>
    <a:masterClrMapping/>
  </p:clrMapOvr>
  <p:hf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efaul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6108340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efaul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8051737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efaul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29269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efaul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620698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9603110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efaul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6870800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efaul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794576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Defaul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04903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4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25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26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/Relationships>
</file>

<file path=ppt/slideMasters/_rels/slideMaster7.xml.rels><?xml version="1.0" encoding="UTF-8" standalone="yes"?>
<Relationships xmlns="http://schemas.openxmlformats.org/package/2006/relationships"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29.xml"/></Relationships>
</file>

<file path=ppt/slideMasters/_rels/slideMaster8.xml.rels><?xml version="1.0" encoding="UTF-8" standalone="yes"?>
<Relationships xmlns="http://schemas.openxmlformats.org/package/2006/relationships"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6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F74E0A-C6B4-CF41-B148-E3049FC2BA14}" type="datetimeFigureOut">
              <a:rPr lang="en-US" smtClean="0"/>
              <a:t>2/7/2021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1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www.treadright.org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3769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394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8" indent="-228598" algn="l" defTabSz="914394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95" indent="-228598" algn="l" defTabSz="91439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92" indent="-228598" algn="l" defTabSz="91439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89" indent="-228598" algn="l" defTabSz="91439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85" indent="-228598" algn="l" defTabSz="91439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82" indent="-228598" algn="l" defTabSz="91439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79" indent="-228598" algn="l" defTabSz="91439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76" indent="-228598" algn="l" defTabSz="91439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72" indent="-228598" algn="l" defTabSz="91439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9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97" algn="l" defTabSz="91439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94" algn="l" defTabSz="91439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91" algn="l" defTabSz="91439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87" algn="l" defTabSz="91439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83" algn="l" defTabSz="91439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80" algn="l" defTabSz="91439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77" algn="l" defTabSz="91439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74" algn="l" defTabSz="91439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F74E0A-C6B4-CF41-B148-E3049FC2BA14}" type="datetimeFigureOut">
              <a:rPr lang="en-US" smtClean="0"/>
              <a:t>2/7/2021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www.treadright.org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D941300-6AFE-47D7-B048-6A0599FD125D}"/>
              </a:ext>
            </a:extLst>
          </p:cNvPr>
          <p:cNvSpPr/>
          <p:nvPr userDrawn="1"/>
        </p:nvSpPr>
        <p:spPr>
          <a:xfrm>
            <a:off x="11154250" y="381000"/>
            <a:ext cx="277139" cy="277067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b="0" i="0" dirty="0">
              <a:latin typeface="Lato Light" panose="020F0502020204030203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E07779-655A-476F-BB66-562C59582243}"/>
              </a:ext>
            </a:extLst>
          </p:cNvPr>
          <p:cNvSpPr txBox="1"/>
          <p:nvPr userDrawn="1"/>
        </p:nvSpPr>
        <p:spPr>
          <a:xfrm>
            <a:off x="11217478" y="442590"/>
            <a:ext cx="150683" cy="153888"/>
          </a:xfrm>
          <a:prstGeom prst="rect">
            <a:avLst/>
          </a:prstGeom>
          <a:noFill/>
        </p:spPr>
        <p:txBody>
          <a:bodyPr wrap="none" lIns="0" tIns="0" rIns="0" bIns="0" rtlCol="0" anchor="ctr">
            <a:spAutoFit/>
          </a:bodyPr>
          <a:lstStyle/>
          <a:p>
            <a:pPr algn="ctr"/>
            <a:fld id="{C2130A1F-96FE-9345-9E91-FD9BE4197128}" type="slidenum">
              <a:rPr lang="en-US" sz="1000" b="0" i="0" spc="0" smtClean="0">
                <a:solidFill>
                  <a:schemeClr val="bg1"/>
                </a:solidFill>
                <a:latin typeface="Poppins Medium" pitchFamily="2" charset="77"/>
                <a:cs typeface="Poppins Medium" pitchFamily="2" charset="77"/>
              </a:rPr>
              <a:pPr algn="ctr"/>
              <a:t>‹#›</a:t>
            </a:fld>
            <a:endParaRPr lang="en-US" sz="1400" b="0" i="0" spc="0" dirty="0">
              <a:solidFill>
                <a:schemeClr val="bg1"/>
              </a:solidFill>
              <a:latin typeface="Poppins Medium" pitchFamily="2" charset="77"/>
              <a:cs typeface="Poppins Medium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113064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  <p:sldLayoutId id="214748373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DAA4E229-A0BE-2A4B-A1A1-FE2D7F084B63}"/>
              </a:ext>
            </a:extLst>
          </p:cNvPr>
          <p:cNvSpPr/>
          <p:nvPr userDrawn="1"/>
        </p:nvSpPr>
        <p:spPr>
          <a:xfrm>
            <a:off x="11069280" y="376277"/>
            <a:ext cx="356709" cy="356616"/>
          </a:xfrm>
          <a:prstGeom prst="ellipse">
            <a:avLst/>
          </a:prstGeom>
          <a:solidFill>
            <a:srgbClr val="26AC9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1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1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AFA0A0-434E-E340-A675-5E45B45DDFED}"/>
              </a:ext>
            </a:extLst>
          </p:cNvPr>
          <p:cNvSpPr txBox="1">
            <a:spLocks noChangeAspect="1"/>
          </p:cNvSpPr>
          <p:nvPr userDrawn="1"/>
        </p:nvSpPr>
        <p:spPr>
          <a:xfrm>
            <a:off x="11074537" y="386142"/>
            <a:ext cx="356717" cy="367873"/>
          </a:xfrm>
          <a:prstGeom prst="ellipse">
            <a:avLst/>
          </a:prstGeom>
          <a:noFill/>
        </p:spPr>
        <p:txBody>
          <a:bodyPr wrap="square" lIns="22860" rIns="22860" rtlCol="0" anchor="ctr">
            <a:spAutoFit/>
          </a:bodyPr>
          <a:lstStyle/>
          <a:p>
            <a:pPr algn="ctr"/>
            <a:fld id="{C2130A1F-96FE-9345-9E91-FD9BE4197128}" type="slidenum">
              <a:rPr lang="en-US" sz="1100" b="0" i="0" spc="0" smtClean="0">
                <a:solidFill>
                  <a:schemeClr val="bg1"/>
                </a:solidFill>
                <a:latin typeface="Poppins Medium" pitchFamily="2" charset="77"/>
                <a:cs typeface="Poppins Medium" pitchFamily="2" charset="77"/>
              </a:rPr>
              <a:pPr algn="ctr"/>
              <a:t>‹#›</a:t>
            </a:fld>
            <a:endParaRPr lang="en-US" sz="1100" b="0" i="0" spc="0" dirty="0">
              <a:solidFill>
                <a:schemeClr val="bg1"/>
              </a:solidFill>
              <a:latin typeface="Poppins Medium" pitchFamily="2" charset="77"/>
              <a:cs typeface="Poppins Medium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687386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</p:sldLayoutIdLst>
  <p:hf hdr="0" ftr="0" dt="0"/>
  <p:txStyles>
    <p:titleStyle>
      <a:lvl1pPr algn="l" defTabSz="914172" rtl="0" eaLnBrk="1" latinLnBrk="0" hangingPunct="1">
        <a:lnSpc>
          <a:spcPct val="90000"/>
        </a:lnSpc>
        <a:spcBef>
          <a:spcPct val="0"/>
        </a:spcBef>
        <a:buNone/>
        <a:defRPr sz="4399" b="1" i="0" kern="1200">
          <a:solidFill>
            <a:schemeClr val="tx2"/>
          </a:solidFill>
          <a:latin typeface="Poppins" pitchFamily="2" charset="77"/>
          <a:ea typeface="+mj-ea"/>
          <a:cs typeface="+mj-cs"/>
        </a:defRPr>
      </a:lvl1pPr>
    </p:titleStyle>
    <p:bodyStyle>
      <a:lvl1pPr marL="0" indent="0" algn="l" defTabSz="914172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1pPr>
      <a:lvl2pPr marL="457086" indent="0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4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2pPr>
      <a:lvl3pPr marL="914172" indent="0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3pPr>
      <a:lvl4pPr marL="1371257" indent="0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4pPr>
      <a:lvl5pPr marL="1828343" indent="0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5pPr>
      <a:lvl6pPr marL="2513972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057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143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229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086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172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257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343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429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514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600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686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1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1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4A76E1C-8906-C84B-9DA4-E8F700BE3C27}"/>
              </a:ext>
            </a:extLst>
          </p:cNvPr>
          <p:cNvSpPr/>
          <p:nvPr userDrawn="1"/>
        </p:nvSpPr>
        <p:spPr>
          <a:xfrm>
            <a:off x="11111185" y="386841"/>
            <a:ext cx="322354" cy="32227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b="0" i="0" dirty="0">
              <a:latin typeface="Lato Light" panose="020F0502020204030203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AFA0A0-434E-E340-A675-5E45B45DDFED}"/>
              </a:ext>
            </a:extLst>
          </p:cNvPr>
          <p:cNvSpPr txBox="1"/>
          <p:nvPr userDrawn="1"/>
        </p:nvSpPr>
        <p:spPr>
          <a:xfrm>
            <a:off x="11112703" y="432560"/>
            <a:ext cx="319318" cy="23083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fld id="{C2130A1F-96FE-9345-9E91-FD9BE4197128}" type="slidenum">
              <a:rPr lang="en-US" sz="900" b="0" i="0" spc="0" smtClean="0">
                <a:solidFill>
                  <a:schemeClr val="bg1"/>
                </a:solidFill>
                <a:latin typeface="Poppins Medium" pitchFamily="2" charset="77"/>
                <a:cs typeface="Poppins Medium" pitchFamily="2" charset="77"/>
              </a:rPr>
              <a:pPr algn="ctr"/>
              <a:t>‹#›</a:t>
            </a:fld>
            <a:endParaRPr lang="en-US" sz="1000" b="0" i="0" spc="0" dirty="0">
              <a:solidFill>
                <a:schemeClr val="bg1"/>
              </a:solidFill>
              <a:latin typeface="Poppins Medium" pitchFamily="2" charset="77"/>
              <a:cs typeface="Poppins Medium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569509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</p:sldLayoutIdLst>
  <p:hf hdr="0" ftr="0" dt="0"/>
  <p:txStyles>
    <p:titleStyle>
      <a:lvl1pPr algn="l" defTabSz="914172" rtl="0" eaLnBrk="1" latinLnBrk="0" hangingPunct="1">
        <a:lnSpc>
          <a:spcPct val="90000"/>
        </a:lnSpc>
        <a:spcBef>
          <a:spcPct val="0"/>
        </a:spcBef>
        <a:buNone/>
        <a:defRPr sz="4399" b="1" i="0" kern="1200">
          <a:solidFill>
            <a:schemeClr val="tx2"/>
          </a:solidFill>
          <a:latin typeface="Poppins" pitchFamily="2" charset="77"/>
          <a:ea typeface="+mj-ea"/>
          <a:cs typeface="+mj-cs"/>
        </a:defRPr>
      </a:lvl1pPr>
    </p:titleStyle>
    <p:bodyStyle>
      <a:lvl1pPr marL="0" indent="0" algn="l" defTabSz="914172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1pPr>
      <a:lvl2pPr marL="457086" indent="0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4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2pPr>
      <a:lvl3pPr marL="914172" indent="0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3pPr>
      <a:lvl4pPr marL="1371257" indent="0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4pPr>
      <a:lvl5pPr marL="1828343" indent="0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5pPr>
      <a:lvl6pPr marL="2513972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057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143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229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086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172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257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343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429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514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600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686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BBCCF403-77F5-E64B-B3A1-43CAED52C50B}"/>
              </a:ext>
            </a:extLst>
          </p:cNvPr>
          <p:cNvSpPr/>
          <p:nvPr userDrawn="1"/>
        </p:nvSpPr>
        <p:spPr>
          <a:xfrm>
            <a:off x="11154250" y="381000"/>
            <a:ext cx="277139" cy="277067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b="0" i="0" dirty="0">
              <a:latin typeface="Lato Light" panose="020F0502020204030203" pitchFamily="34" charset="0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1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1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AFA0A0-434E-E340-A675-5E45B45DDFED}"/>
              </a:ext>
            </a:extLst>
          </p:cNvPr>
          <p:cNvSpPr txBox="1"/>
          <p:nvPr userDrawn="1"/>
        </p:nvSpPr>
        <p:spPr>
          <a:xfrm>
            <a:off x="11217478" y="442590"/>
            <a:ext cx="150683" cy="153888"/>
          </a:xfrm>
          <a:prstGeom prst="rect">
            <a:avLst/>
          </a:prstGeom>
          <a:noFill/>
        </p:spPr>
        <p:txBody>
          <a:bodyPr wrap="none" lIns="0" tIns="0" rIns="0" bIns="0" rtlCol="0" anchor="ctr">
            <a:spAutoFit/>
          </a:bodyPr>
          <a:lstStyle/>
          <a:p>
            <a:pPr algn="ctr"/>
            <a:fld id="{C2130A1F-96FE-9345-9E91-FD9BE4197128}" type="slidenum">
              <a:rPr lang="en-US" sz="1000" b="0" i="0" spc="0" smtClean="0">
                <a:solidFill>
                  <a:schemeClr val="bg1"/>
                </a:solidFill>
                <a:latin typeface="Poppins Medium" pitchFamily="2" charset="77"/>
                <a:cs typeface="Poppins Medium" pitchFamily="2" charset="77"/>
              </a:rPr>
              <a:pPr algn="ctr"/>
              <a:t>‹#›</a:t>
            </a:fld>
            <a:endParaRPr lang="en-US" sz="1400" b="0" i="0" spc="0" dirty="0">
              <a:solidFill>
                <a:schemeClr val="bg1"/>
              </a:solidFill>
              <a:latin typeface="Poppins Medium" pitchFamily="2" charset="77"/>
              <a:cs typeface="Poppins Medium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823297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</p:sldLayoutIdLst>
  <p:hf hdr="0" ftr="0" dt="0"/>
  <p:txStyles>
    <p:titleStyle>
      <a:lvl1pPr algn="l" defTabSz="914172" rtl="0" eaLnBrk="1" latinLnBrk="0" hangingPunct="1">
        <a:lnSpc>
          <a:spcPct val="90000"/>
        </a:lnSpc>
        <a:spcBef>
          <a:spcPct val="0"/>
        </a:spcBef>
        <a:buNone/>
        <a:defRPr sz="3300" b="1" i="0" kern="1200">
          <a:solidFill>
            <a:schemeClr val="tx2"/>
          </a:solidFill>
          <a:latin typeface="Poppins" pitchFamily="2" charset="77"/>
          <a:ea typeface="+mj-ea"/>
          <a:cs typeface="+mj-cs"/>
        </a:defRPr>
      </a:lvl1pPr>
    </p:titleStyle>
    <p:bodyStyle>
      <a:lvl1pPr marL="0" indent="0" algn="l" defTabSz="914172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1pPr>
      <a:lvl2pPr marL="457086" indent="0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4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2pPr>
      <a:lvl3pPr marL="914172" indent="0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3pPr>
      <a:lvl4pPr marL="1371257" indent="0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4pPr>
      <a:lvl5pPr marL="1828343" indent="0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5pPr>
      <a:lvl6pPr marL="2513972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057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143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229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086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172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257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343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429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514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600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686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CD79A49E-C068-0E4B-999B-97C4B55F446E}"/>
              </a:ext>
            </a:extLst>
          </p:cNvPr>
          <p:cNvSpPr/>
          <p:nvPr userDrawn="1"/>
        </p:nvSpPr>
        <p:spPr>
          <a:xfrm>
            <a:off x="11054678" y="376277"/>
            <a:ext cx="365855" cy="365760"/>
          </a:xfrm>
          <a:prstGeom prst="ellipse">
            <a:avLst/>
          </a:prstGeom>
          <a:solidFill>
            <a:srgbClr val="D3D2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1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1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AFA0A0-434E-E340-A675-5E45B45DDFED}"/>
              </a:ext>
            </a:extLst>
          </p:cNvPr>
          <p:cNvSpPr txBox="1"/>
          <p:nvPr userDrawn="1"/>
        </p:nvSpPr>
        <p:spPr>
          <a:xfrm>
            <a:off x="10990437" y="378250"/>
            <a:ext cx="516647" cy="389513"/>
          </a:xfrm>
          <a:prstGeom prst="ellipse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fld id="{C2130A1F-96FE-9345-9E91-FD9BE4197128}" type="slidenum">
              <a:rPr lang="en-US" sz="1200" b="0" i="0" spc="0" smtClean="0">
                <a:solidFill>
                  <a:schemeClr val="bg1"/>
                </a:solidFill>
                <a:latin typeface="Poppins Medium" pitchFamily="2" charset="77"/>
                <a:cs typeface="Poppins Medium" pitchFamily="2" charset="77"/>
              </a:rPr>
              <a:pPr algn="ctr"/>
              <a:t>‹#›</a:t>
            </a:fld>
            <a:endParaRPr lang="en-US" sz="1400" b="0" i="0" spc="0" dirty="0">
              <a:solidFill>
                <a:schemeClr val="bg1"/>
              </a:solidFill>
              <a:latin typeface="Poppins Medium" pitchFamily="2" charset="77"/>
              <a:cs typeface="Poppins Medium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110443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</p:sldLayoutIdLst>
  <p:hf hdr="0" ftr="0" dt="0"/>
  <p:txStyles>
    <p:titleStyle>
      <a:lvl1pPr algn="l" defTabSz="914172" rtl="0" eaLnBrk="1" latinLnBrk="0" hangingPunct="1">
        <a:lnSpc>
          <a:spcPct val="90000"/>
        </a:lnSpc>
        <a:spcBef>
          <a:spcPct val="0"/>
        </a:spcBef>
        <a:buNone/>
        <a:defRPr sz="4399" b="1" i="0" kern="1200">
          <a:solidFill>
            <a:schemeClr val="tx2"/>
          </a:solidFill>
          <a:latin typeface="Poppins" pitchFamily="2" charset="77"/>
          <a:ea typeface="+mj-ea"/>
          <a:cs typeface="+mj-cs"/>
        </a:defRPr>
      </a:lvl1pPr>
    </p:titleStyle>
    <p:bodyStyle>
      <a:lvl1pPr marL="0" indent="0" algn="l" defTabSz="914172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1pPr>
      <a:lvl2pPr marL="457086" indent="0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4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2pPr>
      <a:lvl3pPr marL="914172" indent="0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3pPr>
      <a:lvl4pPr marL="1371257" indent="0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4pPr>
      <a:lvl5pPr marL="1828343" indent="0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5pPr>
      <a:lvl6pPr marL="2513972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057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143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229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086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172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257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343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429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514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600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686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BBCCF403-77F5-E64B-B3A1-43CAED52C50B}"/>
              </a:ext>
            </a:extLst>
          </p:cNvPr>
          <p:cNvSpPr/>
          <p:nvPr userDrawn="1"/>
        </p:nvSpPr>
        <p:spPr>
          <a:xfrm>
            <a:off x="11154250" y="381000"/>
            <a:ext cx="277139" cy="277067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b="0" i="0" dirty="0">
              <a:latin typeface="Lato Light" panose="020F0502020204030203" pitchFamily="34" charset="0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1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1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AFA0A0-434E-E340-A675-5E45B45DDFED}"/>
              </a:ext>
            </a:extLst>
          </p:cNvPr>
          <p:cNvSpPr txBox="1"/>
          <p:nvPr userDrawn="1"/>
        </p:nvSpPr>
        <p:spPr>
          <a:xfrm>
            <a:off x="11217478" y="442590"/>
            <a:ext cx="150683" cy="153888"/>
          </a:xfrm>
          <a:prstGeom prst="rect">
            <a:avLst/>
          </a:prstGeom>
          <a:noFill/>
        </p:spPr>
        <p:txBody>
          <a:bodyPr wrap="none" lIns="0" tIns="0" rIns="0" bIns="0" rtlCol="0" anchor="ctr">
            <a:spAutoFit/>
          </a:bodyPr>
          <a:lstStyle/>
          <a:p>
            <a:pPr algn="ctr"/>
            <a:fld id="{C2130A1F-96FE-9345-9E91-FD9BE4197128}" type="slidenum">
              <a:rPr lang="en-US" sz="1000" b="0" i="0" spc="0" smtClean="0">
                <a:solidFill>
                  <a:schemeClr val="bg1"/>
                </a:solidFill>
                <a:latin typeface="Poppins Medium" pitchFamily="2" charset="77"/>
                <a:cs typeface="Poppins Medium" pitchFamily="2" charset="77"/>
              </a:rPr>
              <a:pPr algn="ctr"/>
              <a:t>‹#›</a:t>
            </a:fld>
            <a:endParaRPr lang="en-US" sz="1400" b="0" i="0" spc="0" dirty="0">
              <a:solidFill>
                <a:schemeClr val="bg1"/>
              </a:solidFill>
              <a:latin typeface="Poppins Medium" pitchFamily="2" charset="77"/>
              <a:cs typeface="Poppins Medium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74990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hf hdr="0" ftr="0" dt="0"/>
  <p:txStyles>
    <p:titleStyle>
      <a:lvl1pPr algn="l" defTabSz="914172" rtl="0" eaLnBrk="1" latinLnBrk="0" hangingPunct="1">
        <a:lnSpc>
          <a:spcPct val="90000"/>
        </a:lnSpc>
        <a:spcBef>
          <a:spcPct val="0"/>
        </a:spcBef>
        <a:buNone/>
        <a:defRPr sz="3300" b="1" i="0" kern="1200">
          <a:solidFill>
            <a:schemeClr val="tx2"/>
          </a:solidFill>
          <a:latin typeface="Poppins" pitchFamily="2" charset="77"/>
          <a:ea typeface="+mj-ea"/>
          <a:cs typeface="+mj-cs"/>
        </a:defRPr>
      </a:lvl1pPr>
    </p:titleStyle>
    <p:bodyStyle>
      <a:lvl1pPr marL="0" indent="0" algn="l" defTabSz="914172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1pPr>
      <a:lvl2pPr marL="457086" indent="0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4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2pPr>
      <a:lvl3pPr marL="914172" indent="0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3pPr>
      <a:lvl4pPr marL="1371257" indent="0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4pPr>
      <a:lvl5pPr marL="1828343" indent="0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b="0" i="0" kern="1200">
          <a:solidFill>
            <a:schemeClr val="tx1"/>
          </a:solidFill>
          <a:latin typeface="Lato Light" panose="020F0502020204030203" pitchFamily="34" charset="0"/>
          <a:ea typeface="+mn-ea"/>
          <a:cs typeface="+mn-cs"/>
        </a:defRPr>
      </a:lvl5pPr>
      <a:lvl6pPr marL="2513972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057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143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229" indent="-228543" algn="l" defTabSz="914172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086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172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257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343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429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514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600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686" algn="l" defTabSz="914172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1" y="365129"/>
            <a:ext cx="10515600" cy="1325563"/>
          </a:xfrm>
          <a:prstGeom prst="rect">
            <a:avLst/>
          </a:prstGeom>
        </p:spPr>
        <p:txBody>
          <a:bodyPr vert="horz" lIns="182843" tIns="91422" rIns="182843" bIns="91422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1" y="1825625"/>
            <a:ext cx="10515600" cy="4351338"/>
          </a:xfrm>
          <a:prstGeom prst="rect">
            <a:avLst/>
          </a:prstGeom>
        </p:spPr>
        <p:txBody>
          <a:bodyPr vert="horz" lIns="182843" tIns="91422" rIns="182843" bIns="91422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0599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</p:sldLayoutIdLst>
  <p:hf hdr="0" ftr="0" dt="0"/>
  <p:txStyles>
    <p:titleStyle>
      <a:lvl1pPr algn="ctr" defTabSz="914217" rtl="0" eaLnBrk="1" latinLnBrk="0" hangingPunct="1">
        <a:lnSpc>
          <a:spcPct val="90000"/>
        </a:lnSpc>
        <a:spcBef>
          <a:spcPct val="0"/>
        </a:spcBef>
        <a:buNone/>
        <a:defRPr lang="en-US" sz="3700" b="1" i="0" kern="1200" spc="-145" baseline="0">
          <a:solidFill>
            <a:schemeClr val="tx2"/>
          </a:solidFill>
          <a:latin typeface="Poppins" panose="00000500000000000000" pitchFamily="2" charset="0"/>
          <a:ea typeface="Open Sans Light" panose="020B0306030504020204" pitchFamily="34" charset="0"/>
          <a:cs typeface="Poppins Light" pitchFamily="2" charset="77"/>
        </a:defRPr>
      </a:lvl1pPr>
    </p:titleStyle>
    <p:bodyStyle>
      <a:lvl1pPr marL="228555" indent="-228555" algn="l" defTabSz="91421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US" sz="2000" b="0" i="0" kern="1200" spc="-15" baseline="0" dirty="0" smtClean="0">
          <a:solidFill>
            <a:schemeClr val="tx1"/>
          </a:solidFill>
          <a:effectLst/>
          <a:latin typeface="Poppins" panose="00000500000000000000" pitchFamily="2" charset="0"/>
          <a:ea typeface="Open Sans Light" panose="020B0306030504020204" pitchFamily="34" charset="0"/>
          <a:cs typeface="Open Sans" charset="0"/>
        </a:defRPr>
      </a:lvl1pPr>
      <a:lvl2pPr marL="685663" indent="-228555" algn="l" defTabSz="91421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US" sz="1600" b="0" i="0" kern="1200" spc="-15" baseline="0" dirty="0" smtClean="0">
          <a:solidFill>
            <a:schemeClr val="tx1"/>
          </a:solidFill>
          <a:effectLst/>
          <a:latin typeface="Poppins" panose="00000500000000000000" pitchFamily="2" charset="0"/>
          <a:ea typeface="Open Sans Light" panose="020B0306030504020204" pitchFamily="34" charset="0"/>
          <a:cs typeface="Open Sans" charset="0"/>
        </a:defRPr>
      </a:lvl2pPr>
      <a:lvl3pPr marL="1142772" indent="-228555" algn="l" defTabSz="91421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US" sz="1400" b="0" i="0" kern="1200" spc="-15" baseline="0" dirty="0" smtClean="0">
          <a:solidFill>
            <a:schemeClr val="tx1"/>
          </a:solidFill>
          <a:effectLst/>
          <a:latin typeface="Poppins" panose="00000500000000000000" pitchFamily="2" charset="0"/>
          <a:ea typeface="Open Sans Light" panose="020B0306030504020204" pitchFamily="34" charset="0"/>
          <a:cs typeface="Open Sans" charset="0"/>
        </a:defRPr>
      </a:lvl3pPr>
      <a:lvl4pPr marL="1599880" indent="-228555" algn="l" defTabSz="91421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US" sz="1200" b="0" i="0" kern="1200" spc="-15" baseline="0" dirty="0" smtClean="0">
          <a:solidFill>
            <a:schemeClr val="tx1"/>
          </a:solidFill>
          <a:effectLst/>
          <a:latin typeface="Poppins" panose="00000500000000000000" pitchFamily="2" charset="0"/>
          <a:ea typeface="Open Sans Light" panose="020B0306030504020204" pitchFamily="34" charset="0"/>
          <a:cs typeface="Open Sans" charset="0"/>
        </a:defRPr>
      </a:lvl4pPr>
      <a:lvl5pPr marL="2056989" indent="-228555" algn="l" defTabSz="91421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US" sz="1200" b="0" i="0" kern="1200" spc="-15" baseline="0" dirty="0">
          <a:solidFill>
            <a:schemeClr val="tx1"/>
          </a:solidFill>
          <a:effectLst/>
          <a:latin typeface="Poppins" panose="00000500000000000000" pitchFamily="2" charset="0"/>
          <a:ea typeface="Open Sans Light" panose="020B0306030504020204" pitchFamily="34" charset="0"/>
          <a:cs typeface="Open Sans" charset="0"/>
        </a:defRPr>
      </a:lvl5pPr>
      <a:lvl6pPr marL="2514097" indent="-228555" algn="l" defTabSz="91421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206" indent="-228555" algn="l" defTabSz="91421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314" indent="-228555" algn="l" defTabSz="91421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423" indent="-228555" algn="l" defTabSz="91421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09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217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326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434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543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652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760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869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Relationship Id="rId9" Type="http://schemas.openxmlformats.org/officeDocument/2006/relationships/image" Target="../media/image12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7" Type="http://schemas.openxmlformats.org/officeDocument/2006/relationships/chart" Target="../charts/chart11.xml"/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28.xml"/><Relationship Id="rId6" Type="http://schemas.openxmlformats.org/officeDocument/2006/relationships/chart" Target="../charts/chart10.xml"/><Relationship Id="rId5" Type="http://schemas.openxmlformats.org/officeDocument/2006/relationships/chart" Target="../charts/chart9.xml"/><Relationship Id="rId4" Type="http://schemas.openxmlformats.org/officeDocument/2006/relationships/chart" Target="../charts/char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uilding surrounded by trees&#10;&#10;Description automatically generated with low confidence">
            <a:extLst>
              <a:ext uri="{FF2B5EF4-FFF2-40B4-BE49-F238E27FC236}">
                <a16:creationId xmlns:a16="http://schemas.microsoft.com/office/drawing/2014/main" id="{BC7FF4A1-7A1F-4E32-9CC8-5C8A164BDB61}"/>
              </a:ext>
            </a:extLst>
          </p:cNvPr>
          <p:cNvPicPr preferRelativeResize="0"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000" y="0"/>
            <a:ext cx="12252960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0304075-7229-864F-A62C-F5571E48FD5F}"/>
              </a:ext>
            </a:extLst>
          </p:cNvPr>
          <p:cNvSpPr/>
          <p:nvPr/>
        </p:nvSpPr>
        <p:spPr>
          <a:xfrm>
            <a:off x="2527004" y="1750251"/>
            <a:ext cx="7137993" cy="1961707"/>
          </a:xfrm>
          <a:prstGeom prst="rect">
            <a:avLst/>
          </a:prstGeom>
          <a:solidFill>
            <a:schemeClr val="tx1">
              <a:alpha val="40000"/>
            </a:schemeClr>
          </a:solidFill>
          <a:ln w="698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2491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2319518-B2B9-4642-822B-528C07611A36}"/>
              </a:ext>
            </a:extLst>
          </p:cNvPr>
          <p:cNvSpPr/>
          <p:nvPr/>
        </p:nvSpPr>
        <p:spPr>
          <a:xfrm>
            <a:off x="3264619" y="2126833"/>
            <a:ext cx="5861093" cy="9508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452491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hu-HU" sz="4256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Oswald" pitchFamily="2" charset="77"/>
                <a:ea typeface="+mn-ea"/>
                <a:cs typeface="+mn-cs"/>
              </a:rPr>
              <a:t>Passion. Purpose. Progress</a:t>
            </a:r>
            <a:endParaRPr kumimoji="0" lang="en-US" sz="4256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Oswald" pitchFamily="2" charset="77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829554-A2F5-8545-83A0-63A13E8DCB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012" y="5958743"/>
            <a:ext cx="1021862" cy="715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417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Freeform 2">
            <a:extLst>
              <a:ext uri="{FF2B5EF4-FFF2-40B4-BE49-F238E27FC236}">
                <a16:creationId xmlns:a16="http://schemas.microsoft.com/office/drawing/2014/main" id="{A851D90D-F421-40C5-B663-F770D7D28C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5588" y="0"/>
            <a:ext cx="6861137" cy="6858000"/>
          </a:xfrm>
          <a:prstGeom prst="rect">
            <a:avLst/>
          </a:prstGeom>
          <a:solidFill>
            <a:schemeClr val="bg2">
              <a:lumMod val="95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A94"/>
              </a:solidFill>
              <a:latin typeface="Poppins" panose="00000500000000000000" pitchFamily="2" charset="0"/>
            </a:endParaRPr>
          </a:p>
        </p:txBody>
      </p:sp>
      <p:sp>
        <p:nvSpPr>
          <p:cNvPr id="68" name="Freeform 65">
            <a:extLst>
              <a:ext uri="{FF2B5EF4-FFF2-40B4-BE49-F238E27FC236}">
                <a16:creationId xmlns:a16="http://schemas.microsoft.com/office/drawing/2014/main" id="{988765FE-C9CD-4E28-9473-BB49CEE582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99021" y="722107"/>
            <a:ext cx="671681" cy="671681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A94"/>
              </a:solidFill>
              <a:latin typeface="Poppins" panose="00000500000000000000" pitchFamily="2" charset="0"/>
            </a:endParaRPr>
          </a:p>
        </p:txBody>
      </p:sp>
      <p:sp>
        <p:nvSpPr>
          <p:cNvPr id="70" name="Freeform 66">
            <a:extLst>
              <a:ext uri="{FF2B5EF4-FFF2-40B4-BE49-F238E27FC236}">
                <a16:creationId xmlns:a16="http://schemas.microsoft.com/office/drawing/2014/main" id="{2F95C251-874E-4380-B935-22881E3BE5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99021" y="1881917"/>
            <a:ext cx="671681" cy="67168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A94"/>
              </a:solidFill>
              <a:latin typeface="Poppins" panose="00000500000000000000" pitchFamily="2" charset="0"/>
            </a:endParaRPr>
          </a:p>
        </p:txBody>
      </p:sp>
      <p:sp>
        <p:nvSpPr>
          <p:cNvPr id="72" name="Freeform 67">
            <a:extLst>
              <a:ext uri="{FF2B5EF4-FFF2-40B4-BE49-F238E27FC236}">
                <a16:creationId xmlns:a16="http://schemas.microsoft.com/office/drawing/2014/main" id="{B7DD7E80-7F43-4685-8562-B0821669D9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99021" y="3043743"/>
            <a:ext cx="671681" cy="669664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A94"/>
              </a:solidFill>
              <a:latin typeface="Poppins" panose="00000500000000000000" pitchFamily="2" charset="0"/>
            </a:endParaRPr>
          </a:p>
        </p:txBody>
      </p:sp>
      <p:sp>
        <p:nvSpPr>
          <p:cNvPr id="74" name="Freeform 68">
            <a:extLst>
              <a:ext uri="{FF2B5EF4-FFF2-40B4-BE49-F238E27FC236}">
                <a16:creationId xmlns:a16="http://schemas.microsoft.com/office/drawing/2014/main" id="{827689BC-A2E3-4A4A-ADE2-5AF3DB280C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99021" y="4203551"/>
            <a:ext cx="671681" cy="671681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A94"/>
              </a:solidFill>
              <a:latin typeface="Poppins" panose="00000500000000000000" pitchFamily="2" charset="0"/>
            </a:endParaRPr>
          </a:p>
        </p:txBody>
      </p:sp>
      <p:sp>
        <p:nvSpPr>
          <p:cNvPr id="76" name="Freeform 69">
            <a:extLst>
              <a:ext uri="{FF2B5EF4-FFF2-40B4-BE49-F238E27FC236}">
                <a16:creationId xmlns:a16="http://schemas.microsoft.com/office/drawing/2014/main" id="{2F091F98-CC05-480B-BEDE-D42D4AF9F7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99021" y="5363360"/>
            <a:ext cx="671681" cy="671680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A94"/>
              </a:solidFill>
              <a:latin typeface="Poppins" panose="00000500000000000000" pitchFamily="2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C9B937F-BDEA-41E2-ADC9-563A296A5739}"/>
              </a:ext>
            </a:extLst>
          </p:cNvPr>
          <p:cNvSpPr txBox="1"/>
          <p:nvPr/>
        </p:nvSpPr>
        <p:spPr>
          <a:xfrm>
            <a:off x="1240219" y="639054"/>
            <a:ext cx="3048839" cy="32316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r" defTabSz="914217">
              <a:lnSpc>
                <a:spcPts val="1750"/>
              </a:lnSpc>
            </a:pPr>
            <a:r>
              <a:rPr lang="hu-HU" sz="1700" b="1" spc="-15" dirty="0">
                <a:solidFill>
                  <a:srgbClr val="11134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KPI Progress</a:t>
            </a:r>
            <a:endParaRPr lang="en-US" sz="1700" b="1" spc="-15" dirty="0">
              <a:solidFill>
                <a:srgbClr val="111340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3D927AE7-0258-4987-B663-69FB05AF56ED}"/>
              </a:ext>
            </a:extLst>
          </p:cNvPr>
          <p:cNvSpPr txBox="1"/>
          <p:nvPr/>
        </p:nvSpPr>
        <p:spPr>
          <a:xfrm>
            <a:off x="1091389" y="994114"/>
            <a:ext cx="3197669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914217">
              <a:lnSpc>
                <a:spcPts val="1750"/>
              </a:lnSpc>
            </a:pPr>
            <a:r>
              <a:rPr lang="hu-HU" sz="1250" spc="-35" dirty="0">
                <a:solidFill>
                  <a:srgbClr val="747A94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Summarized overview of the 4 targeted KPIs for the assessment of our FWMS implementation </a:t>
            </a:r>
            <a:r>
              <a:rPr lang="en-US" sz="1250" spc="-35" dirty="0">
                <a:solidFill>
                  <a:srgbClr val="747A94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.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7EF2F2FD-229D-4D7B-96DA-5180C3991386}"/>
              </a:ext>
            </a:extLst>
          </p:cNvPr>
          <p:cNvSpPr txBox="1"/>
          <p:nvPr/>
        </p:nvSpPr>
        <p:spPr>
          <a:xfrm>
            <a:off x="1240219" y="1801104"/>
            <a:ext cx="3048839" cy="32316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r" defTabSz="914217">
              <a:lnSpc>
                <a:spcPts val="1750"/>
              </a:lnSpc>
            </a:pPr>
            <a:r>
              <a:rPr lang="hu-HU" sz="1700" b="1" spc="-15" dirty="0">
                <a:solidFill>
                  <a:srgbClr val="11134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Food Spend Comparison</a:t>
            </a:r>
            <a:endParaRPr lang="en-US" sz="1700" b="1" spc="-15" dirty="0">
              <a:solidFill>
                <a:srgbClr val="111340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D120E043-D680-46AA-9C75-46F23DB632A8}"/>
              </a:ext>
            </a:extLst>
          </p:cNvPr>
          <p:cNvSpPr txBox="1"/>
          <p:nvPr/>
        </p:nvSpPr>
        <p:spPr>
          <a:xfrm>
            <a:off x="1240219" y="2156164"/>
            <a:ext cx="30488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914217">
              <a:lnSpc>
                <a:spcPts val="1750"/>
              </a:lnSpc>
            </a:pPr>
            <a:r>
              <a:rPr lang="hu-HU" sz="1250" spc="-35" dirty="0">
                <a:solidFill>
                  <a:srgbClr val="747A94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Fleet overview of food spend: 2019 vs. 2021</a:t>
            </a:r>
            <a:r>
              <a:rPr lang="en-US" sz="1250" spc="-35" dirty="0">
                <a:solidFill>
                  <a:srgbClr val="747A94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.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E92FBBF-5DA0-4D4B-AF5D-D17C8389C23E}"/>
              </a:ext>
            </a:extLst>
          </p:cNvPr>
          <p:cNvSpPr txBox="1"/>
          <p:nvPr/>
        </p:nvSpPr>
        <p:spPr>
          <a:xfrm>
            <a:off x="1240219" y="2959638"/>
            <a:ext cx="3048839" cy="32316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r" defTabSz="914217">
              <a:lnSpc>
                <a:spcPts val="1750"/>
              </a:lnSpc>
            </a:pPr>
            <a:r>
              <a:rPr lang="hu-HU" sz="1700" b="1" spc="-15" dirty="0">
                <a:solidFill>
                  <a:srgbClr val="11134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Net Profit</a:t>
            </a:r>
            <a:endParaRPr lang="en-US" sz="1700" b="1" spc="-15" dirty="0">
              <a:solidFill>
                <a:srgbClr val="111340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52B5A592-58DC-452D-B96C-5C0A045035A2}"/>
              </a:ext>
            </a:extLst>
          </p:cNvPr>
          <p:cNvSpPr txBox="1"/>
          <p:nvPr/>
        </p:nvSpPr>
        <p:spPr>
          <a:xfrm>
            <a:off x="1240219" y="3314698"/>
            <a:ext cx="30488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914217">
              <a:lnSpc>
                <a:spcPts val="1750"/>
              </a:lnSpc>
            </a:pPr>
            <a:r>
              <a:rPr lang="hu-HU" sz="1250" spc="-35" dirty="0">
                <a:solidFill>
                  <a:srgbClr val="747A94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Cost vs. Savings</a:t>
            </a:r>
            <a:r>
              <a:rPr lang="en-US" sz="1250" spc="-35" dirty="0">
                <a:solidFill>
                  <a:srgbClr val="747A94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.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34F9717F-73C5-4D82-9987-A367CD564BB0}"/>
              </a:ext>
            </a:extLst>
          </p:cNvPr>
          <p:cNvSpPr txBox="1"/>
          <p:nvPr/>
        </p:nvSpPr>
        <p:spPr>
          <a:xfrm>
            <a:off x="1240219" y="5282269"/>
            <a:ext cx="3048839" cy="32316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r" defTabSz="914217">
              <a:lnSpc>
                <a:spcPts val="1750"/>
              </a:lnSpc>
            </a:pPr>
            <a:r>
              <a:rPr lang="hu-HU" sz="1700" b="1" spc="-15" dirty="0">
                <a:solidFill>
                  <a:srgbClr val="11134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Satisfaction KPIs</a:t>
            </a:r>
            <a:endParaRPr lang="en-US" sz="1700" b="1" spc="-15" dirty="0">
              <a:solidFill>
                <a:srgbClr val="111340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9C098FDD-EDF5-4CEE-B29C-97693990F421}"/>
              </a:ext>
            </a:extLst>
          </p:cNvPr>
          <p:cNvSpPr txBox="1"/>
          <p:nvPr/>
        </p:nvSpPr>
        <p:spPr>
          <a:xfrm>
            <a:off x="1240219" y="5637329"/>
            <a:ext cx="30488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914217">
              <a:lnSpc>
                <a:spcPts val="1750"/>
              </a:lnSpc>
            </a:pPr>
            <a:r>
              <a:rPr lang="hu-HU" sz="1250" spc="-35" dirty="0">
                <a:solidFill>
                  <a:srgbClr val="747A94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Guest and Employee satisfaction levels 2021 </a:t>
            </a:r>
            <a:r>
              <a:rPr lang="en-US" sz="1250" spc="-35" dirty="0">
                <a:solidFill>
                  <a:srgbClr val="747A94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.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27BB2FAE-7ECB-4A79-A7C9-27D65972A577}"/>
              </a:ext>
            </a:extLst>
          </p:cNvPr>
          <p:cNvSpPr txBox="1"/>
          <p:nvPr/>
        </p:nvSpPr>
        <p:spPr>
          <a:xfrm>
            <a:off x="1240219" y="4122858"/>
            <a:ext cx="3048839" cy="32316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r" defTabSz="914217">
              <a:lnSpc>
                <a:spcPts val="1750"/>
              </a:lnSpc>
            </a:pPr>
            <a:r>
              <a:rPr lang="hu-HU" sz="1700" b="1" spc="-15" dirty="0">
                <a:solidFill>
                  <a:srgbClr val="11134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Actual Food Waste</a:t>
            </a:r>
            <a:endParaRPr lang="en-US" sz="1700" b="1" spc="-15" dirty="0">
              <a:solidFill>
                <a:srgbClr val="111340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BB652E39-EE1E-4B25-A412-06659800B2F1}"/>
              </a:ext>
            </a:extLst>
          </p:cNvPr>
          <p:cNvSpPr txBox="1"/>
          <p:nvPr/>
        </p:nvSpPr>
        <p:spPr>
          <a:xfrm>
            <a:off x="1240219" y="4477918"/>
            <a:ext cx="3048839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914217">
              <a:lnSpc>
                <a:spcPts val="1750"/>
              </a:lnSpc>
            </a:pPr>
            <a:r>
              <a:rPr lang="hu-HU" sz="1250" spc="-35" dirty="0">
                <a:solidFill>
                  <a:srgbClr val="747A94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Graphical analysis of fleet wide actual food waste – Baseline vs. 2021</a:t>
            </a:r>
            <a:r>
              <a:rPr lang="en-US" sz="1250" spc="-35" dirty="0">
                <a:solidFill>
                  <a:srgbClr val="747A94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.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8048E82B-17FA-48FE-9D31-21A81B49AD79}"/>
              </a:ext>
            </a:extLst>
          </p:cNvPr>
          <p:cNvSpPr txBox="1"/>
          <p:nvPr/>
        </p:nvSpPr>
        <p:spPr>
          <a:xfrm>
            <a:off x="4963960" y="822320"/>
            <a:ext cx="714423" cy="46166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 defTabSz="914217"/>
            <a:r>
              <a:rPr lang="en-US" sz="2400" b="1" spc="-165" dirty="0">
                <a:solidFill>
                  <a:srgbClr val="FFFFFF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0</a:t>
            </a:r>
            <a:r>
              <a:rPr lang="hu-HU" sz="2400" b="1" spc="-165" dirty="0">
                <a:solidFill>
                  <a:srgbClr val="FFFFFF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4</a:t>
            </a:r>
            <a:endParaRPr lang="en-US" sz="2400" b="1" spc="-165" dirty="0">
              <a:solidFill>
                <a:srgbClr val="FFFFFF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69D65FA7-9325-4476-A320-3F396ED9B385}"/>
              </a:ext>
            </a:extLst>
          </p:cNvPr>
          <p:cNvSpPr txBox="1"/>
          <p:nvPr/>
        </p:nvSpPr>
        <p:spPr>
          <a:xfrm>
            <a:off x="4963960" y="1989185"/>
            <a:ext cx="714423" cy="46166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 defTabSz="914217"/>
            <a:r>
              <a:rPr lang="en-US" sz="2400" b="1" spc="-165" dirty="0">
                <a:solidFill>
                  <a:srgbClr val="FFFFFF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0</a:t>
            </a:r>
            <a:r>
              <a:rPr lang="hu-HU" sz="2400" b="1" spc="-165" dirty="0">
                <a:solidFill>
                  <a:srgbClr val="FFFFFF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5</a:t>
            </a:r>
            <a:endParaRPr lang="en-US" sz="2400" b="1" spc="-165" dirty="0">
              <a:solidFill>
                <a:srgbClr val="FFFFFF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A6802638-9C4D-41DF-8D47-B794F55A7FBC}"/>
              </a:ext>
            </a:extLst>
          </p:cNvPr>
          <p:cNvSpPr txBox="1"/>
          <p:nvPr/>
        </p:nvSpPr>
        <p:spPr>
          <a:xfrm>
            <a:off x="4963960" y="3152508"/>
            <a:ext cx="714423" cy="46166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 defTabSz="914217"/>
            <a:r>
              <a:rPr lang="en-US" sz="2400" b="1" spc="-165" dirty="0">
                <a:solidFill>
                  <a:srgbClr val="FFFFFF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0</a:t>
            </a:r>
            <a:r>
              <a:rPr lang="hu-HU" sz="2400" b="1" spc="-165" dirty="0">
                <a:solidFill>
                  <a:srgbClr val="FFFFFF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6</a:t>
            </a:r>
            <a:endParaRPr lang="en-US" sz="2400" b="1" spc="-165" dirty="0">
              <a:solidFill>
                <a:srgbClr val="FFFFFF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4F9118EF-7945-4A87-84B2-041CC4EB61C4}"/>
              </a:ext>
            </a:extLst>
          </p:cNvPr>
          <p:cNvSpPr txBox="1"/>
          <p:nvPr/>
        </p:nvSpPr>
        <p:spPr>
          <a:xfrm>
            <a:off x="4963960" y="4304537"/>
            <a:ext cx="714423" cy="46166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 defTabSz="914217"/>
            <a:r>
              <a:rPr lang="en-US" sz="2400" b="1" spc="-165" dirty="0">
                <a:solidFill>
                  <a:srgbClr val="FFFFFF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0</a:t>
            </a:r>
            <a:r>
              <a:rPr lang="hu-HU" sz="2400" b="1" spc="-165" dirty="0">
                <a:solidFill>
                  <a:srgbClr val="FFFFFF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7</a:t>
            </a:r>
            <a:endParaRPr lang="en-US" sz="2400" b="1" spc="-165" dirty="0">
              <a:solidFill>
                <a:srgbClr val="FFFFFF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DC13559E-79BD-43F8-A083-6170CE4E4FDD}"/>
              </a:ext>
            </a:extLst>
          </p:cNvPr>
          <p:cNvSpPr txBox="1"/>
          <p:nvPr/>
        </p:nvSpPr>
        <p:spPr>
          <a:xfrm>
            <a:off x="4963960" y="5463161"/>
            <a:ext cx="714423" cy="46166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 defTabSz="914217"/>
            <a:r>
              <a:rPr lang="hu-HU" sz="2400" b="1" spc="-165" dirty="0">
                <a:solidFill>
                  <a:srgbClr val="FFFFFF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08</a:t>
            </a:r>
            <a:endParaRPr lang="en-US" sz="2400" b="1" spc="-165" dirty="0">
              <a:solidFill>
                <a:srgbClr val="FFFFFF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F48DA2-CE26-4475-B4EB-1C0A7D9BB710}"/>
              </a:ext>
            </a:extLst>
          </p:cNvPr>
          <p:cNvSpPr txBox="1"/>
          <p:nvPr/>
        </p:nvSpPr>
        <p:spPr>
          <a:xfrm>
            <a:off x="7499669" y="2375538"/>
            <a:ext cx="3278921" cy="1272336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r" defTabSz="914217">
              <a:lnSpc>
                <a:spcPts val="4700"/>
              </a:lnSpc>
            </a:pPr>
            <a:r>
              <a:rPr lang="en-US" sz="3700" b="1" spc="-150" dirty="0">
                <a:solidFill>
                  <a:srgbClr val="11134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TABLE OF CONTENT</a:t>
            </a:r>
          </a:p>
        </p:txBody>
      </p:sp>
    </p:spTree>
    <p:extLst>
      <p:ext uri="{BB962C8B-B14F-4D97-AF65-F5344CB8AC3E}">
        <p14:creationId xmlns:p14="http://schemas.microsoft.com/office/powerpoint/2010/main" val="1073479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Freeform 2">
            <a:extLst>
              <a:ext uri="{FF2B5EF4-FFF2-40B4-BE49-F238E27FC236}">
                <a16:creationId xmlns:a16="http://schemas.microsoft.com/office/drawing/2014/main" id="{A851D90D-F421-40C5-B663-F770D7D28C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5588" y="0"/>
            <a:ext cx="6861137" cy="6858000"/>
          </a:xfrm>
          <a:prstGeom prst="rect">
            <a:avLst/>
          </a:prstGeom>
          <a:solidFill>
            <a:schemeClr val="bg2">
              <a:lumMod val="95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A94"/>
              </a:solidFill>
              <a:latin typeface="Poppins" panose="00000500000000000000" pitchFamily="2" charset="0"/>
            </a:endParaRPr>
          </a:p>
        </p:txBody>
      </p:sp>
      <p:sp>
        <p:nvSpPr>
          <p:cNvPr id="68" name="Freeform 65">
            <a:extLst>
              <a:ext uri="{FF2B5EF4-FFF2-40B4-BE49-F238E27FC236}">
                <a16:creationId xmlns:a16="http://schemas.microsoft.com/office/drawing/2014/main" id="{988765FE-C9CD-4E28-9473-BB49CEE582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99021" y="722107"/>
            <a:ext cx="671681" cy="671681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A94"/>
              </a:solidFill>
              <a:latin typeface="Poppins" panose="00000500000000000000" pitchFamily="2" charset="0"/>
            </a:endParaRPr>
          </a:p>
        </p:txBody>
      </p:sp>
      <p:sp>
        <p:nvSpPr>
          <p:cNvPr id="70" name="Freeform 66">
            <a:extLst>
              <a:ext uri="{FF2B5EF4-FFF2-40B4-BE49-F238E27FC236}">
                <a16:creationId xmlns:a16="http://schemas.microsoft.com/office/drawing/2014/main" id="{2F95C251-874E-4380-B935-22881E3BE5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99021" y="1881917"/>
            <a:ext cx="671681" cy="67168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A94"/>
              </a:solidFill>
              <a:latin typeface="Poppins" panose="00000500000000000000" pitchFamily="2" charset="0"/>
            </a:endParaRPr>
          </a:p>
        </p:txBody>
      </p:sp>
      <p:sp>
        <p:nvSpPr>
          <p:cNvPr id="72" name="Freeform 67">
            <a:extLst>
              <a:ext uri="{FF2B5EF4-FFF2-40B4-BE49-F238E27FC236}">
                <a16:creationId xmlns:a16="http://schemas.microsoft.com/office/drawing/2014/main" id="{B7DD7E80-7F43-4685-8562-B0821669D9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99021" y="3043743"/>
            <a:ext cx="671681" cy="669664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A94"/>
              </a:solidFill>
              <a:latin typeface="Poppins" panose="00000500000000000000" pitchFamily="2" charset="0"/>
            </a:endParaRPr>
          </a:p>
        </p:txBody>
      </p:sp>
      <p:sp>
        <p:nvSpPr>
          <p:cNvPr id="74" name="Freeform 68">
            <a:extLst>
              <a:ext uri="{FF2B5EF4-FFF2-40B4-BE49-F238E27FC236}">
                <a16:creationId xmlns:a16="http://schemas.microsoft.com/office/drawing/2014/main" id="{827689BC-A2E3-4A4A-ADE2-5AF3DB280C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99021" y="4203551"/>
            <a:ext cx="671681" cy="671681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747A94"/>
              </a:solidFill>
              <a:latin typeface="Poppins" panose="00000500000000000000" pitchFamily="2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C9B937F-BDEA-41E2-ADC9-563A296A5739}"/>
              </a:ext>
            </a:extLst>
          </p:cNvPr>
          <p:cNvSpPr txBox="1"/>
          <p:nvPr/>
        </p:nvSpPr>
        <p:spPr>
          <a:xfrm>
            <a:off x="1227316" y="1871523"/>
            <a:ext cx="3048839" cy="32316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r" defTabSz="914217">
              <a:lnSpc>
                <a:spcPts val="1750"/>
              </a:lnSpc>
            </a:pPr>
            <a:r>
              <a:rPr lang="hu-HU" sz="1700" b="1" spc="-15" dirty="0">
                <a:solidFill>
                  <a:srgbClr val="11134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Sustainability Reporting</a:t>
            </a:r>
            <a:endParaRPr lang="en-US" sz="1700" b="1" spc="-15" dirty="0">
              <a:solidFill>
                <a:srgbClr val="111340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3D927AE7-0258-4987-B663-69FB05AF56ED}"/>
              </a:ext>
            </a:extLst>
          </p:cNvPr>
          <p:cNvSpPr txBox="1"/>
          <p:nvPr/>
        </p:nvSpPr>
        <p:spPr>
          <a:xfrm>
            <a:off x="1100595" y="2156294"/>
            <a:ext cx="3197669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914217">
              <a:lnSpc>
                <a:spcPts val="1750"/>
              </a:lnSpc>
            </a:pPr>
            <a:r>
              <a:rPr lang="hu-HU" sz="1250" spc="-35" dirty="0">
                <a:solidFill>
                  <a:srgbClr val="747A94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Snapshots taken from Accuvio, our ESG reporting software</a:t>
            </a:r>
            <a:r>
              <a:rPr lang="en-US" sz="1250" spc="-35" dirty="0">
                <a:solidFill>
                  <a:srgbClr val="747A94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.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7EF2F2FD-229D-4D7B-96DA-5180C3991386}"/>
              </a:ext>
            </a:extLst>
          </p:cNvPr>
          <p:cNvSpPr txBox="1"/>
          <p:nvPr/>
        </p:nvSpPr>
        <p:spPr>
          <a:xfrm>
            <a:off x="1091389" y="739323"/>
            <a:ext cx="3197669" cy="32316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r" defTabSz="914217">
              <a:lnSpc>
                <a:spcPts val="1750"/>
              </a:lnSpc>
            </a:pPr>
            <a:r>
              <a:rPr lang="hu-HU" sz="1700" b="1" spc="-15" dirty="0">
                <a:solidFill>
                  <a:srgbClr val="11134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Increasing Employee Engagement</a:t>
            </a:r>
            <a:endParaRPr lang="en-US" sz="1700" b="1" spc="-15" dirty="0">
              <a:solidFill>
                <a:srgbClr val="111340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D120E043-D680-46AA-9C75-46F23DB632A8}"/>
              </a:ext>
            </a:extLst>
          </p:cNvPr>
          <p:cNvSpPr txBox="1"/>
          <p:nvPr/>
        </p:nvSpPr>
        <p:spPr>
          <a:xfrm>
            <a:off x="917510" y="1014680"/>
            <a:ext cx="3380754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914217">
              <a:lnSpc>
                <a:spcPts val="1750"/>
              </a:lnSpc>
            </a:pPr>
            <a:r>
              <a:rPr lang="hu-HU" sz="1250" spc="-35" dirty="0">
                <a:solidFill>
                  <a:srgbClr val="747A94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Potential implementations aimed at increasing employee engagement in our Sustainability strategy</a:t>
            </a:r>
            <a:r>
              <a:rPr lang="en-US" sz="1250" spc="-35" dirty="0">
                <a:solidFill>
                  <a:srgbClr val="747A94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.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E92FBBF-5DA0-4D4B-AF5D-D17C8389C23E}"/>
              </a:ext>
            </a:extLst>
          </p:cNvPr>
          <p:cNvSpPr txBox="1"/>
          <p:nvPr/>
        </p:nvSpPr>
        <p:spPr>
          <a:xfrm>
            <a:off x="1240219" y="2959638"/>
            <a:ext cx="3048839" cy="32316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r" defTabSz="914217">
              <a:lnSpc>
                <a:spcPts val="1750"/>
              </a:lnSpc>
            </a:pPr>
            <a:r>
              <a:rPr lang="hu-HU" sz="1700" b="1" spc="-15" dirty="0">
                <a:solidFill>
                  <a:srgbClr val="11134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Value Chain Analysis</a:t>
            </a:r>
            <a:endParaRPr lang="en-US" sz="1700" b="1" spc="-15" dirty="0">
              <a:solidFill>
                <a:srgbClr val="111340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52B5A592-58DC-452D-B96C-5C0A045035A2}"/>
              </a:ext>
            </a:extLst>
          </p:cNvPr>
          <p:cNvSpPr txBox="1"/>
          <p:nvPr/>
        </p:nvSpPr>
        <p:spPr>
          <a:xfrm>
            <a:off x="1240219" y="3314698"/>
            <a:ext cx="30488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914217">
              <a:lnSpc>
                <a:spcPts val="1750"/>
              </a:lnSpc>
            </a:pPr>
            <a:r>
              <a:rPr lang="hu-HU" sz="1250" spc="-35" dirty="0">
                <a:solidFill>
                  <a:srgbClr val="747A94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 deeper insight across our operation</a:t>
            </a:r>
            <a:r>
              <a:rPr lang="en-US" sz="1250" spc="-35" dirty="0">
                <a:solidFill>
                  <a:srgbClr val="747A94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.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27BB2FAE-7ECB-4A79-A7C9-27D65972A577}"/>
              </a:ext>
            </a:extLst>
          </p:cNvPr>
          <p:cNvSpPr txBox="1"/>
          <p:nvPr/>
        </p:nvSpPr>
        <p:spPr>
          <a:xfrm>
            <a:off x="1240219" y="4122858"/>
            <a:ext cx="3048839" cy="32316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r" defTabSz="914217">
              <a:lnSpc>
                <a:spcPts val="1750"/>
              </a:lnSpc>
            </a:pPr>
            <a:r>
              <a:rPr lang="hu-HU" sz="1700" b="1" spc="-15" dirty="0">
                <a:solidFill>
                  <a:srgbClr val="11134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Charter Products</a:t>
            </a:r>
            <a:endParaRPr lang="en-US" sz="1700" b="1" spc="-15" dirty="0">
              <a:solidFill>
                <a:srgbClr val="111340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BB652E39-EE1E-4B25-A412-06659800B2F1}"/>
              </a:ext>
            </a:extLst>
          </p:cNvPr>
          <p:cNvSpPr txBox="1"/>
          <p:nvPr/>
        </p:nvSpPr>
        <p:spPr>
          <a:xfrm>
            <a:off x="1240219" y="4477918"/>
            <a:ext cx="30488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914217">
              <a:lnSpc>
                <a:spcPts val="1750"/>
              </a:lnSpc>
            </a:pPr>
            <a:r>
              <a:rPr lang="hu-HU" sz="1250" spc="-35" dirty="0">
                <a:solidFill>
                  <a:srgbClr val="747A94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Assessing our Accountability</a:t>
            </a:r>
            <a:r>
              <a:rPr lang="en-US" sz="1250" spc="-35" dirty="0">
                <a:solidFill>
                  <a:srgbClr val="747A94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.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8048E82B-17FA-48FE-9D31-21A81B49AD79}"/>
              </a:ext>
            </a:extLst>
          </p:cNvPr>
          <p:cNvSpPr txBox="1"/>
          <p:nvPr/>
        </p:nvSpPr>
        <p:spPr>
          <a:xfrm>
            <a:off x="4963960" y="822320"/>
            <a:ext cx="714423" cy="46166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 defTabSz="914217"/>
            <a:r>
              <a:rPr lang="en-US" sz="2400" b="1" spc="-165" dirty="0">
                <a:solidFill>
                  <a:srgbClr val="FFFFFF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0</a:t>
            </a:r>
            <a:r>
              <a:rPr lang="hu-HU" sz="2400" b="1" spc="-165" dirty="0">
                <a:solidFill>
                  <a:srgbClr val="FFFFFF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9</a:t>
            </a:r>
            <a:endParaRPr lang="en-US" sz="2400" b="1" spc="-165" dirty="0">
              <a:solidFill>
                <a:srgbClr val="FFFFFF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69D65FA7-9325-4476-A320-3F396ED9B385}"/>
              </a:ext>
            </a:extLst>
          </p:cNvPr>
          <p:cNvSpPr txBox="1"/>
          <p:nvPr/>
        </p:nvSpPr>
        <p:spPr>
          <a:xfrm>
            <a:off x="4963960" y="1989185"/>
            <a:ext cx="714423" cy="46166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 defTabSz="914217"/>
            <a:r>
              <a:rPr lang="hu-HU" sz="2400" b="1" spc="-165" dirty="0">
                <a:solidFill>
                  <a:srgbClr val="FFFFFF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10</a:t>
            </a:r>
            <a:endParaRPr lang="en-US" sz="2400" b="1" spc="-165" dirty="0">
              <a:solidFill>
                <a:srgbClr val="FFFFFF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A6802638-9C4D-41DF-8D47-B794F55A7FBC}"/>
              </a:ext>
            </a:extLst>
          </p:cNvPr>
          <p:cNvSpPr txBox="1"/>
          <p:nvPr/>
        </p:nvSpPr>
        <p:spPr>
          <a:xfrm>
            <a:off x="4963960" y="3152508"/>
            <a:ext cx="714423" cy="46166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 defTabSz="914217"/>
            <a:r>
              <a:rPr lang="hu-HU" sz="2400" b="1" spc="-165" dirty="0">
                <a:solidFill>
                  <a:srgbClr val="FFFFFF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11</a:t>
            </a:r>
            <a:endParaRPr lang="en-US" sz="2400" b="1" spc="-165" dirty="0">
              <a:solidFill>
                <a:srgbClr val="FFFFFF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4F9118EF-7945-4A87-84B2-041CC4EB61C4}"/>
              </a:ext>
            </a:extLst>
          </p:cNvPr>
          <p:cNvSpPr txBox="1"/>
          <p:nvPr/>
        </p:nvSpPr>
        <p:spPr>
          <a:xfrm>
            <a:off x="4963960" y="4304537"/>
            <a:ext cx="714423" cy="461665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ctr" defTabSz="914217"/>
            <a:r>
              <a:rPr lang="hu-HU" sz="2400" b="1" spc="-165" dirty="0">
                <a:solidFill>
                  <a:srgbClr val="FFFFFF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12</a:t>
            </a:r>
            <a:endParaRPr lang="en-US" sz="2400" b="1" spc="-165" dirty="0">
              <a:solidFill>
                <a:srgbClr val="FFFFFF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F48DA2-CE26-4475-B4EB-1C0A7D9BB710}"/>
              </a:ext>
            </a:extLst>
          </p:cNvPr>
          <p:cNvSpPr txBox="1"/>
          <p:nvPr/>
        </p:nvSpPr>
        <p:spPr>
          <a:xfrm>
            <a:off x="7499669" y="2375538"/>
            <a:ext cx="3278921" cy="1272336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r" defTabSz="914217">
              <a:lnSpc>
                <a:spcPts val="4700"/>
              </a:lnSpc>
            </a:pPr>
            <a:r>
              <a:rPr lang="en-US" sz="3700" b="1" spc="-150" dirty="0">
                <a:solidFill>
                  <a:srgbClr val="111340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TABLE OF CONTENT</a:t>
            </a:r>
          </a:p>
        </p:txBody>
      </p:sp>
    </p:spTree>
    <p:extLst>
      <p:ext uri="{BB962C8B-B14F-4D97-AF65-F5344CB8AC3E}">
        <p14:creationId xmlns:p14="http://schemas.microsoft.com/office/powerpoint/2010/main" val="5471991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Shape">
            <a:extLst>
              <a:ext uri="{FF2B5EF4-FFF2-40B4-BE49-F238E27FC236}">
                <a16:creationId xmlns:a16="http://schemas.microsoft.com/office/drawing/2014/main" id="{167D97ED-11DF-A74B-A239-A6E3D0F6635B}"/>
              </a:ext>
            </a:extLst>
          </p:cNvPr>
          <p:cNvSpPr/>
          <p:nvPr/>
        </p:nvSpPr>
        <p:spPr>
          <a:xfrm rot="10800000" flipH="1">
            <a:off x="1610824" y="3882379"/>
            <a:ext cx="4582514" cy="235513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3113" y="0"/>
                </a:moveTo>
                <a:lnTo>
                  <a:pt x="21600" y="0"/>
                </a:lnTo>
                <a:lnTo>
                  <a:pt x="18487" y="21600"/>
                </a:lnTo>
                <a:lnTo>
                  <a:pt x="0" y="21600"/>
                </a:lnTo>
                <a:lnTo>
                  <a:pt x="3113" y="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miter lim="400000"/>
          </a:ln>
          <a:effectLst/>
        </p:spPr>
        <p:txBody>
          <a:bodyPr wrap="square" lIns="0" tIns="0" rIns="0" bIns="0" numCol="1" anchor="t">
            <a:noAutofit/>
          </a:bodyPr>
          <a:lstStyle/>
          <a:p>
            <a:pPr defTabSz="914217"/>
            <a:endParaRPr sz="2532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40" name="Circle">
            <a:extLst>
              <a:ext uri="{FF2B5EF4-FFF2-40B4-BE49-F238E27FC236}">
                <a16:creationId xmlns:a16="http://schemas.microsoft.com/office/drawing/2014/main" id="{F6FAEE34-D17C-3248-9AB9-16236FF28ED1}"/>
              </a:ext>
            </a:extLst>
          </p:cNvPr>
          <p:cNvSpPr/>
          <p:nvPr/>
        </p:nvSpPr>
        <p:spPr>
          <a:xfrm rot="10800000" flipH="1">
            <a:off x="1354924" y="4339982"/>
            <a:ext cx="1007395" cy="1007395"/>
          </a:xfrm>
          <a:prstGeom prst="ellipse">
            <a:avLst/>
          </a:prstGeom>
          <a:solidFill>
            <a:schemeClr val="bg2"/>
          </a:solidFill>
          <a:ln w="38100" cap="flat">
            <a:solidFill>
              <a:schemeClr val="accent2"/>
            </a:solidFill>
            <a:prstDash val="solid"/>
            <a:miter lim="400000"/>
          </a:ln>
          <a:effectLst/>
        </p:spPr>
        <p:txBody>
          <a:bodyPr wrap="square" lIns="0" tIns="0" rIns="0" bIns="0" numCol="1" anchor="t">
            <a:noAutofit/>
          </a:bodyPr>
          <a:lstStyle/>
          <a:p>
            <a:pPr defTabSz="914217"/>
            <a:endParaRPr sz="2532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28" name="Shape">
            <a:extLst>
              <a:ext uri="{FF2B5EF4-FFF2-40B4-BE49-F238E27FC236}">
                <a16:creationId xmlns:a16="http://schemas.microsoft.com/office/drawing/2014/main" id="{48520945-2B96-694E-9B76-F7FC97667330}"/>
              </a:ext>
            </a:extLst>
          </p:cNvPr>
          <p:cNvSpPr/>
          <p:nvPr/>
        </p:nvSpPr>
        <p:spPr>
          <a:xfrm>
            <a:off x="1616421" y="1515575"/>
            <a:ext cx="4582513" cy="235513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3113" y="0"/>
                </a:moveTo>
                <a:lnTo>
                  <a:pt x="21600" y="0"/>
                </a:lnTo>
                <a:lnTo>
                  <a:pt x="18487" y="21600"/>
                </a:lnTo>
                <a:lnTo>
                  <a:pt x="0" y="21600"/>
                </a:lnTo>
                <a:lnTo>
                  <a:pt x="3113" y="0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miter lim="400000"/>
          </a:ln>
          <a:effectLst/>
        </p:spPr>
        <p:txBody>
          <a:bodyPr wrap="square" lIns="0" tIns="0" rIns="0" bIns="0" numCol="1" anchor="t">
            <a:noAutofit/>
          </a:bodyPr>
          <a:lstStyle/>
          <a:p>
            <a:pPr defTabSz="914217"/>
            <a:endParaRPr sz="2532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31" name="Circle">
            <a:extLst>
              <a:ext uri="{FF2B5EF4-FFF2-40B4-BE49-F238E27FC236}">
                <a16:creationId xmlns:a16="http://schemas.microsoft.com/office/drawing/2014/main" id="{FC2F862E-E9F9-3944-9342-4CCC132F80E0}"/>
              </a:ext>
            </a:extLst>
          </p:cNvPr>
          <p:cNvSpPr/>
          <p:nvPr/>
        </p:nvSpPr>
        <p:spPr>
          <a:xfrm>
            <a:off x="1360522" y="2405715"/>
            <a:ext cx="1007394" cy="1007395"/>
          </a:xfrm>
          <a:prstGeom prst="ellipse">
            <a:avLst/>
          </a:prstGeom>
          <a:solidFill>
            <a:schemeClr val="bg2"/>
          </a:solidFill>
          <a:ln w="38100" cap="flat">
            <a:solidFill>
              <a:schemeClr val="accent1"/>
            </a:solidFill>
            <a:prstDash val="solid"/>
            <a:miter lim="400000"/>
          </a:ln>
          <a:effectLst/>
        </p:spPr>
        <p:txBody>
          <a:bodyPr wrap="square" lIns="0" tIns="0" rIns="0" bIns="0" numCol="1" anchor="t">
            <a:noAutofit/>
          </a:bodyPr>
          <a:lstStyle/>
          <a:p>
            <a:pPr defTabSz="914217"/>
            <a:endParaRPr sz="2532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19" name="Shape">
            <a:extLst>
              <a:ext uri="{FF2B5EF4-FFF2-40B4-BE49-F238E27FC236}">
                <a16:creationId xmlns:a16="http://schemas.microsoft.com/office/drawing/2014/main" id="{DA7030FB-4A0E-CB42-AB11-74616496923D}"/>
              </a:ext>
            </a:extLst>
          </p:cNvPr>
          <p:cNvSpPr/>
          <p:nvPr/>
        </p:nvSpPr>
        <p:spPr>
          <a:xfrm rot="10800000">
            <a:off x="5998664" y="3882379"/>
            <a:ext cx="4582512" cy="235513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3113" y="0"/>
                </a:moveTo>
                <a:lnTo>
                  <a:pt x="21600" y="0"/>
                </a:lnTo>
                <a:lnTo>
                  <a:pt x="18487" y="21600"/>
                </a:lnTo>
                <a:lnTo>
                  <a:pt x="0" y="21600"/>
                </a:lnTo>
                <a:lnTo>
                  <a:pt x="3113" y="0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miter lim="400000"/>
          </a:ln>
          <a:effectLst/>
        </p:spPr>
        <p:txBody>
          <a:bodyPr wrap="square" lIns="0" tIns="0" rIns="0" bIns="0" numCol="1" anchor="t">
            <a:noAutofit/>
          </a:bodyPr>
          <a:lstStyle/>
          <a:p>
            <a:pPr defTabSz="914217"/>
            <a:endParaRPr sz="2532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22" name="Circle">
            <a:extLst>
              <a:ext uri="{FF2B5EF4-FFF2-40B4-BE49-F238E27FC236}">
                <a16:creationId xmlns:a16="http://schemas.microsoft.com/office/drawing/2014/main" id="{1967E748-4310-D940-A4A7-A04BD01D3778}"/>
              </a:ext>
            </a:extLst>
          </p:cNvPr>
          <p:cNvSpPr/>
          <p:nvPr/>
        </p:nvSpPr>
        <p:spPr>
          <a:xfrm rot="10800000">
            <a:off x="9829682" y="4339982"/>
            <a:ext cx="1007394" cy="1007396"/>
          </a:xfrm>
          <a:prstGeom prst="ellipse">
            <a:avLst/>
          </a:prstGeom>
          <a:solidFill>
            <a:schemeClr val="bg2"/>
          </a:solidFill>
          <a:ln w="38100" cap="flat">
            <a:solidFill>
              <a:schemeClr val="accent3"/>
            </a:solidFill>
            <a:prstDash val="solid"/>
            <a:miter lim="400000"/>
          </a:ln>
          <a:effectLst/>
        </p:spPr>
        <p:txBody>
          <a:bodyPr wrap="square" lIns="0" tIns="0" rIns="0" bIns="0" numCol="1" anchor="t">
            <a:noAutofit/>
          </a:bodyPr>
          <a:lstStyle/>
          <a:p>
            <a:pPr defTabSz="914217"/>
            <a:endParaRPr sz="2532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10" name="Shape">
            <a:extLst>
              <a:ext uri="{FF2B5EF4-FFF2-40B4-BE49-F238E27FC236}">
                <a16:creationId xmlns:a16="http://schemas.microsoft.com/office/drawing/2014/main" id="{15792115-8E26-5148-9280-AF04B7520323}"/>
              </a:ext>
            </a:extLst>
          </p:cNvPr>
          <p:cNvSpPr/>
          <p:nvPr/>
        </p:nvSpPr>
        <p:spPr>
          <a:xfrm flipH="1">
            <a:off x="5993068" y="1515575"/>
            <a:ext cx="4582512" cy="235513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3113" y="0"/>
                </a:moveTo>
                <a:lnTo>
                  <a:pt x="21600" y="0"/>
                </a:lnTo>
                <a:lnTo>
                  <a:pt x="18487" y="21600"/>
                </a:lnTo>
                <a:lnTo>
                  <a:pt x="0" y="21600"/>
                </a:lnTo>
                <a:lnTo>
                  <a:pt x="3113" y="0"/>
                </a:lnTo>
                <a:close/>
              </a:path>
            </a:pathLst>
          </a:custGeom>
          <a:solidFill>
            <a:schemeClr val="accent4"/>
          </a:solidFill>
          <a:ln w="12700" cap="flat">
            <a:noFill/>
            <a:miter lim="400000"/>
          </a:ln>
          <a:effectLst/>
        </p:spPr>
        <p:txBody>
          <a:bodyPr wrap="square" lIns="0" tIns="0" rIns="0" bIns="0" numCol="1" anchor="t">
            <a:noAutofit/>
          </a:bodyPr>
          <a:lstStyle/>
          <a:p>
            <a:pPr defTabSz="914217"/>
            <a:endParaRPr sz="2532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13" name="Circle">
            <a:extLst>
              <a:ext uri="{FF2B5EF4-FFF2-40B4-BE49-F238E27FC236}">
                <a16:creationId xmlns:a16="http://schemas.microsoft.com/office/drawing/2014/main" id="{CF325F19-5EF0-B146-BFED-DEAD9C2151EB}"/>
              </a:ext>
            </a:extLst>
          </p:cNvPr>
          <p:cNvSpPr/>
          <p:nvPr/>
        </p:nvSpPr>
        <p:spPr>
          <a:xfrm flipH="1">
            <a:off x="9824086" y="2405715"/>
            <a:ext cx="1007394" cy="1007395"/>
          </a:xfrm>
          <a:prstGeom prst="ellipse">
            <a:avLst/>
          </a:prstGeom>
          <a:solidFill>
            <a:schemeClr val="bg2"/>
          </a:solidFill>
          <a:ln w="38100" cap="flat">
            <a:solidFill>
              <a:schemeClr val="accent4"/>
            </a:solidFill>
            <a:prstDash val="solid"/>
            <a:miter lim="400000"/>
          </a:ln>
          <a:effectLst/>
        </p:spPr>
        <p:txBody>
          <a:bodyPr wrap="square" lIns="0" tIns="0" rIns="0" bIns="0" numCol="1" anchor="t">
            <a:noAutofit/>
          </a:bodyPr>
          <a:lstStyle/>
          <a:p>
            <a:pPr defTabSz="914217"/>
            <a:endParaRPr sz="2532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09E2A5E8-B22E-1F40-A0BA-A2632845EDAF}"/>
              </a:ext>
            </a:extLst>
          </p:cNvPr>
          <p:cNvSpPr/>
          <p:nvPr/>
        </p:nvSpPr>
        <p:spPr>
          <a:xfrm>
            <a:off x="2638522" y="1783388"/>
            <a:ext cx="575799" cy="553998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pPr defTabSz="914217"/>
            <a:r>
              <a:rPr lang="en-US" sz="3000" b="1" dirty="0">
                <a:solidFill>
                  <a:srgbClr val="FFFFFF"/>
                </a:solidFill>
                <a:latin typeface="Poppins" pitchFamily="2" charset="77"/>
                <a:cs typeface="Poppins" pitchFamily="2" charset="77"/>
              </a:rPr>
              <a:t>01</a:t>
            </a:r>
            <a:endParaRPr lang="en-US" sz="3000" dirty="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FB682DAE-2B9A-9E41-91E8-28B5F26D0B08}"/>
              </a:ext>
            </a:extLst>
          </p:cNvPr>
          <p:cNvSpPr txBox="1"/>
          <p:nvPr/>
        </p:nvSpPr>
        <p:spPr>
          <a:xfrm>
            <a:off x="2638522" y="2379506"/>
            <a:ext cx="2469074" cy="33855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defTabSz="914217"/>
            <a:r>
              <a:rPr lang="hu-HU" sz="1600" b="1" dirty="0">
                <a:solidFill>
                  <a:srgbClr val="FFFFFF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FINANCIAL PERFORMANCE</a:t>
            </a:r>
            <a:endParaRPr lang="en-US" sz="1600" b="1" dirty="0">
              <a:solidFill>
                <a:srgbClr val="FFFFFF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48" name="Subtitle 2">
            <a:extLst>
              <a:ext uri="{FF2B5EF4-FFF2-40B4-BE49-F238E27FC236}">
                <a16:creationId xmlns:a16="http://schemas.microsoft.com/office/drawing/2014/main" id="{1071EFEF-5521-FF4B-8B63-8A538F5C6529}"/>
              </a:ext>
            </a:extLst>
          </p:cNvPr>
          <p:cNvSpPr txBox="1">
            <a:spLocks/>
          </p:cNvSpPr>
          <p:nvPr/>
        </p:nvSpPr>
        <p:spPr>
          <a:xfrm>
            <a:off x="2638522" y="2783264"/>
            <a:ext cx="2527117" cy="411844"/>
          </a:xfrm>
          <a:prstGeom prst="rect">
            <a:avLst/>
          </a:prstGeom>
        </p:spPr>
        <p:txBody>
          <a:bodyPr vert="horz" wrap="square" lIns="45720" tIns="22860" rIns="45720" bIns="22860" rtlCol="0" anchor="t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543818">
              <a:lnSpc>
                <a:spcPts val="1500"/>
              </a:lnSpc>
            </a:pPr>
            <a:r>
              <a:rPr lang="en-GB" sz="1000" dirty="0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Decrease food cost by fleet average of 5% in first year of operation</a:t>
            </a:r>
            <a:endParaRPr lang="en-US" sz="1000" dirty="0">
              <a:solidFill>
                <a:srgbClr val="FFFFFF"/>
              </a:solidFill>
              <a:latin typeface="Lato Light" panose="020F0502020204030203" pitchFamily="34" charset="0"/>
              <a:ea typeface="Lato Light" panose="020F0502020204030203" pitchFamily="34" charset="0"/>
              <a:cs typeface="Mukta ExtraLight" panose="020B0000000000000000" pitchFamily="34" charset="77"/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1E4D693-3025-1A41-8720-445900EA8FFA}"/>
              </a:ext>
            </a:extLst>
          </p:cNvPr>
          <p:cNvSpPr/>
          <p:nvPr/>
        </p:nvSpPr>
        <p:spPr>
          <a:xfrm>
            <a:off x="8972083" y="1783388"/>
            <a:ext cx="575799" cy="553998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pPr algn="r" defTabSz="914217"/>
            <a:r>
              <a:rPr lang="en-US" sz="3000" b="1" dirty="0">
                <a:solidFill>
                  <a:srgbClr val="FFFFFF"/>
                </a:solidFill>
                <a:latin typeface="Poppins" pitchFamily="2" charset="77"/>
                <a:cs typeface="Poppins" pitchFamily="2" charset="77"/>
              </a:rPr>
              <a:t>04</a:t>
            </a:r>
            <a:endParaRPr lang="en-US" sz="3000" dirty="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8B9DCE48-1418-184B-8254-9F88007EF225}"/>
              </a:ext>
            </a:extLst>
          </p:cNvPr>
          <p:cNvSpPr txBox="1"/>
          <p:nvPr/>
        </p:nvSpPr>
        <p:spPr>
          <a:xfrm>
            <a:off x="7203971" y="2379506"/>
            <a:ext cx="2343911" cy="33855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r" defTabSz="914217"/>
            <a:r>
              <a:rPr lang="en-US" sz="1600" b="1" dirty="0">
                <a:solidFill>
                  <a:srgbClr val="FFFFFF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E</a:t>
            </a:r>
            <a:r>
              <a:rPr lang="hu-HU" sz="1600" b="1" dirty="0">
                <a:solidFill>
                  <a:srgbClr val="FFFFFF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MPLOYEE SATISFACTION</a:t>
            </a:r>
            <a:endParaRPr lang="en-US" sz="1600" b="1" dirty="0">
              <a:solidFill>
                <a:srgbClr val="FFFFFF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53" name="Subtitle 2">
            <a:extLst>
              <a:ext uri="{FF2B5EF4-FFF2-40B4-BE49-F238E27FC236}">
                <a16:creationId xmlns:a16="http://schemas.microsoft.com/office/drawing/2014/main" id="{EAE358D7-CF54-A54C-A2CA-7BC82A8CB01B}"/>
              </a:ext>
            </a:extLst>
          </p:cNvPr>
          <p:cNvSpPr txBox="1">
            <a:spLocks/>
          </p:cNvSpPr>
          <p:nvPr/>
        </p:nvSpPr>
        <p:spPr>
          <a:xfrm>
            <a:off x="7020765" y="2783264"/>
            <a:ext cx="2527117" cy="604204"/>
          </a:xfrm>
          <a:prstGeom prst="rect">
            <a:avLst/>
          </a:prstGeom>
        </p:spPr>
        <p:txBody>
          <a:bodyPr vert="horz" wrap="square" lIns="45720" tIns="22860" rIns="45720" bIns="22860" rtlCol="0" anchor="t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543818">
              <a:lnSpc>
                <a:spcPts val="1500"/>
              </a:lnSpc>
            </a:pPr>
            <a:r>
              <a:rPr lang="en-GB" sz="1000" dirty="0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Achieve NPS of min. 65% from employees directly involved in food waste management system implementation</a:t>
            </a:r>
            <a:endParaRPr lang="en-US" sz="1000" dirty="0">
              <a:solidFill>
                <a:srgbClr val="FFFFFF"/>
              </a:solidFill>
              <a:latin typeface="Lato Light" panose="020F0502020204030203" pitchFamily="34" charset="0"/>
              <a:ea typeface="Lato Light" panose="020F0502020204030203" pitchFamily="34" charset="0"/>
              <a:cs typeface="Mukta ExtraLight" panose="020B0000000000000000" pitchFamily="34" charset="77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2F640265-E2FD-9448-9227-7B828FE92FA9}"/>
              </a:ext>
            </a:extLst>
          </p:cNvPr>
          <p:cNvSpPr/>
          <p:nvPr/>
        </p:nvSpPr>
        <p:spPr>
          <a:xfrm>
            <a:off x="2638522" y="4147806"/>
            <a:ext cx="575799" cy="553998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pPr defTabSz="914217"/>
            <a:r>
              <a:rPr lang="en-US" sz="3000" b="1" dirty="0">
                <a:solidFill>
                  <a:srgbClr val="FFFFFF"/>
                </a:solidFill>
                <a:latin typeface="Poppins" pitchFamily="2" charset="77"/>
                <a:cs typeface="Poppins" pitchFamily="2" charset="77"/>
              </a:rPr>
              <a:t>02</a:t>
            </a:r>
            <a:endParaRPr lang="en-US" sz="3000" dirty="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E8D5B4DF-A3CA-6B43-9F94-886DE3CCE144}"/>
              </a:ext>
            </a:extLst>
          </p:cNvPr>
          <p:cNvSpPr txBox="1"/>
          <p:nvPr/>
        </p:nvSpPr>
        <p:spPr>
          <a:xfrm>
            <a:off x="2638522" y="4743925"/>
            <a:ext cx="2764026" cy="33855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defTabSz="914217"/>
            <a:r>
              <a:rPr lang="hu-HU" sz="1600" b="1" dirty="0">
                <a:solidFill>
                  <a:srgbClr val="FFFFFF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OPERATIONAL PERFORMANCE</a:t>
            </a:r>
            <a:endParaRPr lang="en-US" sz="1600" b="1" dirty="0">
              <a:solidFill>
                <a:srgbClr val="FFFFFF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57" name="Subtitle 2">
            <a:extLst>
              <a:ext uri="{FF2B5EF4-FFF2-40B4-BE49-F238E27FC236}">
                <a16:creationId xmlns:a16="http://schemas.microsoft.com/office/drawing/2014/main" id="{FAAC4B46-32F0-9143-B3BC-A699FFD80144}"/>
              </a:ext>
            </a:extLst>
          </p:cNvPr>
          <p:cNvSpPr txBox="1">
            <a:spLocks/>
          </p:cNvSpPr>
          <p:nvPr/>
        </p:nvSpPr>
        <p:spPr>
          <a:xfrm>
            <a:off x="2638522" y="5147682"/>
            <a:ext cx="2527117" cy="411844"/>
          </a:xfrm>
          <a:prstGeom prst="rect">
            <a:avLst/>
          </a:prstGeom>
        </p:spPr>
        <p:txBody>
          <a:bodyPr vert="horz" wrap="square" lIns="45720" tIns="22860" rIns="45720" bIns="22860" rtlCol="0" anchor="t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543818">
              <a:lnSpc>
                <a:spcPts val="1500"/>
              </a:lnSpc>
            </a:pPr>
            <a:r>
              <a:rPr lang="en-GB" sz="1000" dirty="0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Decrease physical fleet average food waste by 30% in first year of operation</a:t>
            </a:r>
            <a:endParaRPr lang="en-US" sz="1000" dirty="0">
              <a:solidFill>
                <a:srgbClr val="FFFFFF"/>
              </a:solidFill>
              <a:latin typeface="Lato Light" panose="020F0502020204030203" pitchFamily="34" charset="0"/>
              <a:ea typeface="Lato Light" panose="020F0502020204030203" pitchFamily="34" charset="0"/>
              <a:cs typeface="Mukta ExtraLight" panose="020B0000000000000000" pitchFamily="34" charset="77"/>
            </a:endParaRP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08C76F47-FAEA-9044-8299-393D7AE9D479}"/>
              </a:ext>
            </a:extLst>
          </p:cNvPr>
          <p:cNvSpPr/>
          <p:nvPr/>
        </p:nvSpPr>
        <p:spPr>
          <a:xfrm>
            <a:off x="8972083" y="4147806"/>
            <a:ext cx="575799" cy="553998"/>
          </a:xfrm>
          <a:prstGeom prst="rect">
            <a:avLst/>
          </a:prstGeom>
        </p:spPr>
        <p:txBody>
          <a:bodyPr wrap="none" anchor="ctr">
            <a:spAutoFit/>
          </a:bodyPr>
          <a:lstStyle/>
          <a:p>
            <a:pPr algn="r" defTabSz="914217"/>
            <a:r>
              <a:rPr lang="en-US" sz="3000" b="1" dirty="0">
                <a:solidFill>
                  <a:srgbClr val="FFFFFF"/>
                </a:solidFill>
                <a:latin typeface="Poppins" pitchFamily="2" charset="77"/>
                <a:cs typeface="Poppins" pitchFamily="2" charset="77"/>
              </a:rPr>
              <a:t>03</a:t>
            </a:r>
            <a:endParaRPr lang="en-US" sz="3000" dirty="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F65638C3-E368-024F-B548-630E0463557F}"/>
              </a:ext>
            </a:extLst>
          </p:cNvPr>
          <p:cNvSpPr txBox="1"/>
          <p:nvPr/>
        </p:nvSpPr>
        <p:spPr>
          <a:xfrm>
            <a:off x="6917225" y="4743925"/>
            <a:ext cx="2630657" cy="33855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r" defTabSz="914217"/>
            <a:r>
              <a:rPr lang="hu-HU" sz="1600" b="1" dirty="0">
                <a:solidFill>
                  <a:srgbClr val="FFFFFF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PRODUCT/ SERVICE QUALITY</a:t>
            </a:r>
            <a:endParaRPr lang="en-US" sz="1600" b="1" dirty="0">
              <a:solidFill>
                <a:srgbClr val="FFFFFF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61" name="Subtitle 2">
            <a:extLst>
              <a:ext uri="{FF2B5EF4-FFF2-40B4-BE49-F238E27FC236}">
                <a16:creationId xmlns:a16="http://schemas.microsoft.com/office/drawing/2014/main" id="{EE24C72E-C4A6-DB43-A1A6-189887E4C1A1}"/>
              </a:ext>
            </a:extLst>
          </p:cNvPr>
          <p:cNvSpPr txBox="1">
            <a:spLocks/>
          </p:cNvSpPr>
          <p:nvPr/>
        </p:nvSpPr>
        <p:spPr>
          <a:xfrm>
            <a:off x="7020765" y="5147682"/>
            <a:ext cx="2659683" cy="411844"/>
          </a:xfrm>
          <a:prstGeom prst="rect">
            <a:avLst/>
          </a:prstGeom>
        </p:spPr>
        <p:txBody>
          <a:bodyPr vert="horz" wrap="square" lIns="45720" tIns="22860" rIns="45720" bIns="22860" rtlCol="0" anchor="t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543818">
              <a:lnSpc>
                <a:spcPts val="1500"/>
              </a:lnSpc>
            </a:pPr>
            <a:r>
              <a:rPr lang="en-GB" sz="1000" dirty="0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Maintain guest satisfaction survey results for food at minimum of 96% across the fleet</a:t>
            </a:r>
            <a:endParaRPr lang="en-US" sz="1000" dirty="0">
              <a:solidFill>
                <a:srgbClr val="FFFFFF"/>
              </a:solidFill>
              <a:latin typeface="Lato Light" panose="020F0502020204030203" pitchFamily="34" charset="0"/>
              <a:ea typeface="Lato Light" panose="020F0502020204030203" pitchFamily="34" charset="0"/>
              <a:cs typeface="Mukta ExtraLight" panose="020B0000000000000000" pitchFamily="34" charset="77"/>
            </a:endParaRP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32A3DF15-EC69-774B-9B16-7FD1398244FA}"/>
              </a:ext>
            </a:extLst>
          </p:cNvPr>
          <p:cNvSpPr txBox="1"/>
          <p:nvPr/>
        </p:nvSpPr>
        <p:spPr>
          <a:xfrm>
            <a:off x="5021524" y="306186"/>
            <a:ext cx="2148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4217"/>
            <a:r>
              <a:rPr lang="hu-HU" sz="3000" b="1" dirty="0">
                <a:solidFill>
                  <a:srgbClr val="000000"/>
                </a:solidFill>
                <a:latin typeface="Poppins" pitchFamily="2" charset="77"/>
                <a:cs typeface="Poppins" pitchFamily="2" charset="77"/>
              </a:rPr>
              <a:t>KPI Progress</a:t>
            </a:r>
            <a:endParaRPr lang="en-US" sz="3000" b="1" dirty="0">
              <a:solidFill>
                <a:srgbClr val="000000"/>
              </a:solidFill>
              <a:latin typeface="Poppins" pitchFamily="2" charset="77"/>
              <a:cs typeface="Poppins" pitchFamily="2" charset="77"/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410440C2-184D-3F47-A1C0-6D19717FFAE9}"/>
              </a:ext>
            </a:extLst>
          </p:cNvPr>
          <p:cNvSpPr txBox="1"/>
          <p:nvPr/>
        </p:nvSpPr>
        <p:spPr>
          <a:xfrm>
            <a:off x="4025183" y="787593"/>
            <a:ext cx="414164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4217"/>
            <a:r>
              <a:rPr lang="hu-HU" sz="1200" spc="150" dirty="0">
                <a:solidFill>
                  <a:srgbClr val="FFFFFF">
                    <a:lumMod val="65000"/>
                  </a:srgbClr>
                </a:solidFill>
                <a:latin typeface="Poppins Light" pitchFamily="2" charset="77"/>
                <a:cs typeface="Poppins Light" pitchFamily="2" charset="77"/>
              </a:rPr>
              <a:t>Food Waste Management System Implementation</a:t>
            </a:r>
            <a:endParaRPr lang="en-US" sz="1200" spc="150" dirty="0">
              <a:solidFill>
                <a:srgbClr val="FFFFFF">
                  <a:lumMod val="65000"/>
                </a:srgbClr>
              </a:solidFill>
              <a:latin typeface="Poppins Light" pitchFamily="2" charset="77"/>
              <a:cs typeface="Poppins Light" pitchFamily="2" charset="77"/>
            </a:endParaRPr>
          </a:p>
        </p:txBody>
      </p:sp>
      <p:pic>
        <p:nvPicPr>
          <p:cNvPr id="5" name="Graphic 4" descr="Coins outline">
            <a:extLst>
              <a:ext uri="{FF2B5EF4-FFF2-40B4-BE49-F238E27FC236}">
                <a16:creationId xmlns:a16="http://schemas.microsoft.com/office/drawing/2014/main" id="{F01AAF24-1498-4956-999C-DC4C4DB629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56520" y="2607309"/>
            <a:ext cx="604204" cy="604204"/>
          </a:xfrm>
          <a:prstGeom prst="rect">
            <a:avLst/>
          </a:prstGeom>
        </p:spPr>
      </p:pic>
      <p:pic>
        <p:nvPicPr>
          <p:cNvPr id="7" name="Graphic 6" descr="Bar graph with downward trend outline">
            <a:extLst>
              <a:ext uri="{FF2B5EF4-FFF2-40B4-BE49-F238E27FC236}">
                <a16:creationId xmlns:a16="http://schemas.microsoft.com/office/drawing/2014/main" id="{2D264867-EBFE-4505-B95D-32FB76EA5D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18770" y="4503827"/>
            <a:ext cx="679704" cy="679704"/>
          </a:xfrm>
          <a:prstGeom prst="rect">
            <a:avLst/>
          </a:prstGeom>
        </p:spPr>
      </p:pic>
      <p:pic>
        <p:nvPicPr>
          <p:cNvPr id="9" name="Graphic 8" descr="Group outline">
            <a:extLst>
              <a:ext uri="{FF2B5EF4-FFF2-40B4-BE49-F238E27FC236}">
                <a16:creationId xmlns:a16="http://schemas.microsoft.com/office/drawing/2014/main" id="{23144AD1-6887-4600-8A15-02433907B5D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003619" y="2545552"/>
            <a:ext cx="648328" cy="648328"/>
          </a:xfrm>
          <a:prstGeom prst="rect">
            <a:avLst/>
          </a:prstGeom>
        </p:spPr>
      </p:pic>
      <p:pic>
        <p:nvPicPr>
          <p:cNvPr id="12" name="Graphic 11" descr="Restaurant outline">
            <a:extLst>
              <a:ext uri="{FF2B5EF4-FFF2-40B4-BE49-F238E27FC236}">
                <a16:creationId xmlns:a16="http://schemas.microsoft.com/office/drawing/2014/main" id="{8CC1FA11-AB21-4F47-83AE-2610682FE14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009510" y="4474289"/>
            <a:ext cx="646591" cy="646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380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2DBD244-8724-534D-A7C4-6A8DFBCCEE8F}"/>
              </a:ext>
            </a:extLst>
          </p:cNvPr>
          <p:cNvSpPr txBox="1"/>
          <p:nvPr/>
        </p:nvSpPr>
        <p:spPr>
          <a:xfrm>
            <a:off x="3782699" y="306186"/>
            <a:ext cx="462671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4217"/>
            <a:r>
              <a:rPr lang="hu-HU" sz="3000" b="1" dirty="0">
                <a:solidFill>
                  <a:srgbClr val="08204D"/>
                </a:solidFill>
                <a:latin typeface="Poppins" pitchFamily="2" charset="77"/>
                <a:cs typeface="Poppins" pitchFamily="2" charset="77"/>
              </a:rPr>
              <a:t>01 Food Spend Comparison </a:t>
            </a:r>
            <a:endParaRPr lang="en-US" sz="3000" b="1" dirty="0">
              <a:solidFill>
                <a:srgbClr val="08204D"/>
              </a:solidFill>
              <a:latin typeface="Poppins" pitchFamily="2" charset="77"/>
              <a:cs typeface="Poppins" pitchFamily="2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070F18-0405-F24A-8474-5FC3132C8265}"/>
              </a:ext>
            </a:extLst>
          </p:cNvPr>
          <p:cNvSpPr txBox="1"/>
          <p:nvPr/>
        </p:nvSpPr>
        <p:spPr>
          <a:xfrm>
            <a:off x="5445370" y="787593"/>
            <a:ext cx="13012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4217"/>
            <a:r>
              <a:rPr lang="hu-HU" sz="1200" spc="150" dirty="0">
                <a:solidFill>
                  <a:srgbClr val="FFFFFF">
                    <a:lumMod val="65000"/>
                  </a:srgbClr>
                </a:solidFill>
                <a:latin typeface="Poppins Light" pitchFamily="2" charset="77"/>
                <a:cs typeface="Poppins Light" pitchFamily="2" charset="77"/>
              </a:rPr>
              <a:t>2019 vs. 2021</a:t>
            </a:r>
            <a:endParaRPr lang="en-US" sz="1200" spc="150" dirty="0">
              <a:solidFill>
                <a:srgbClr val="FFFFFF">
                  <a:lumMod val="65000"/>
                </a:srgbClr>
              </a:solidFill>
              <a:latin typeface="Poppins Light" pitchFamily="2" charset="77"/>
              <a:cs typeface="Poppins Light" pitchFamily="2" charset="7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5E4B8F-041D-486E-87B2-322F436D3616}"/>
              </a:ext>
            </a:extLst>
          </p:cNvPr>
          <p:cNvSpPr txBox="1"/>
          <p:nvPr/>
        </p:nvSpPr>
        <p:spPr>
          <a:xfrm>
            <a:off x="5325856" y="5285497"/>
            <a:ext cx="2167945" cy="1015663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hu-HU" sz="6000" b="1" dirty="0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5,08</a:t>
            </a:r>
            <a:r>
              <a:rPr lang="en-US" sz="6000" b="1" dirty="0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%</a:t>
            </a:r>
          </a:p>
        </p:txBody>
      </p:sp>
      <p:sp>
        <p:nvSpPr>
          <p:cNvPr id="15" name="Down Arrow 48">
            <a:extLst>
              <a:ext uri="{FF2B5EF4-FFF2-40B4-BE49-F238E27FC236}">
                <a16:creationId xmlns:a16="http://schemas.microsoft.com/office/drawing/2014/main" id="{D2E5EA1B-1294-4465-B901-E5E236154FA0}"/>
              </a:ext>
            </a:extLst>
          </p:cNvPr>
          <p:cNvSpPr/>
          <p:nvPr/>
        </p:nvSpPr>
        <p:spPr>
          <a:xfrm>
            <a:off x="4788849" y="5343889"/>
            <a:ext cx="537007" cy="805180"/>
          </a:xfrm>
          <a:prstGeom prst="downArrow">
            <a:avLst/>
          </a:prstGeom>
          <a:solidFill>
            <a:srgbClr val="63C08A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828434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</a:endParaRPr>
          </a:p>
        </p:txBody>
      </p:sp>
      <p:graphicFrame>
        <p:nvGraphicFramePr>
          <p:cNvPr id="16" name="Chart 15">
            <a:extLst>
              <a:ext uri="{FF2B5EF4-FFF2-40B4-BE49-F238E27FC236}">
                <a16:creationId xmlns:a16="http://schemas.microsoft.com/office/drawing/2014/main" id="{F13959DB-BEEE-4D16-872C-FA08ADF556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97787214"/>
              </p:ext>
            </p:extLst>
          </p:nvPr>
        </p:nvGraphicFramePr>
        <p:xfrm>
          <a:off x="102358" y="1169913"/>
          <a:ext cx="11866729" cy="37703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F486E378-9B5C-4A7B-B9DD-EB8705C08B4C}"/>
              </a:ext>
            </a:extLst>
          </p:cNvPr>
          <p:cNvSpPr txBox="1"/>
          <p:nvPr/>
        </p:nvSpPr>
        <p:spPr>
          <a:xfrm>
            <a:off x="4710677" y="6158929"/>
            <a:ext cx="35475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4217"/>
            <a:r>
              <a:rPr lang="hu-HU" sz="1200" spc="150" dirty="0">
                <a:solidFill>
                  <a:srgbClr val="FFFFFF">
                    <a:lumMod val="65000"/>
                  </a:srgbClr>
                </a:solidFill>
                <a:latin typeface="Poppins Light" pitchFamily="2" charset="77"/>
                <a:cs typeface="Poppins Light" pitchFamily="2" charset="77"/>
              </a:rPr>
              <a:t>DECREASE IN OVERALL FLEET FOOD SPEND</a:t>
            </a:r>
            <a:endParaRPr lang="en-US" sz="1200" spc="150" dirty="0">
              <a:solidFill>
                <a:srgbClr val="FFFFFF">
                  <a:lumMod val="65000"/>
                </a:srgbClr>
              </a:solidFill>
              <a:latin typeface="Poppins Light" pitchFamily="2" charset="77"/>
              <a:cs typeface="Poppins Light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6702019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EF41374-A361-7440-8540-600A6C9641F8}"/>
              </a:ext>
            </a:extLst>
          </p:cNvPr>
          <p:cNvSpPr txBox="1"/>
          <p:nvPr/>
        </p:nvSpPr>
        <p:spPr>
          <a:xfrm>
            <a:off x="5071024" y="306186"/>
            <a:ext cx="204998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4217"/>
            <a:r>
              <a:rPr lang="hu-HU" sz="3000" b="1" dirty="0">
                <a:solidFill>
                  <a:srgbClr val="1C2835"/>
                </a:solidFill>
                <a:latin typeface="Poppins" pitchFamily="2" charset="77"/>
                <a:cs typeface="Poppins" pitchFamily="2" charset="77"/>
              </a:rPr>
              <a:t>NET PROFIT</a:t>
            </a:r>
            <a:endParaRPr lang="en-US" sz="3000" b="1" dirty="0">
              <a:solidFill>
                <a:srgbClr val="1C2835"/>
              </a:solidFill>
              <a:latin typeface="Poppins" pitchFamily="2" charset="77"/>
              <a:cs typeface="Poppins" pitchFamily="2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F5A872-CC7C-D246-AC5F-7F30496F610C}"/>
              </a:ext>
            </a:extLst>
          </p:cNvPr>
          <p:cNvSpPr txBox="1"/>
          <p:nvPr/>
        </p:nvSpPr>
        <p:spPr>
          <a:xfrm>
            <a:off x="4700465" y="787593"/>
            <a:ext cx="27910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4217"/>
            <a:r>
              <a:rPr lang="hu-HU" sz="1200" spc="150" dirty="0">
                <a:solidFill>
                  <a:srgbClr val="FFFFFF">
                    <a:lumMod val="65000"/>
                  </a:srgbClr>
                </a:solidFill>
                <a:latin typeface="Poppins Light" pitchFamily="2" charset="77"/>
                <a:cs typeface="Poppins Light" pitchFamily="2" charset="77"/>
              </a:rPr>
              <a:t>Implementation Cost vs. Savings</a:t>
            </a:r>
            <a:endParaRPr lang="en-US" sz="1200" spc="150" dirty="0">
              <a:solidFill>
                <a:srgbClr val="FFFFFF">
                  <a:lumMod val="65000"/>
                </a:srgbClr>
              </a:solidFill>
              <a:latin typeface="Poppins Light" pitchFamily="2" charset="77"/>
              <a:cs typeface="Poppins Light" pitchFamily="2" charset="77"/>
            </a:endParaRPr>
          </a:p>
          <a:p>
            <a:pPr algn="ctr" defTabSz="914217"/>
            <a:endParaRPr lang="en-US" sz="1200" spc="150" dirty="0">
              <a:solidFill>
                <a:srgbClr val="FFFFFF">
                  <a:lumMod val="65000"/>
                </a:srgbClr>
              </a:solidFill>
              <a:latin typeface="Poppins Light" pitchFamily="2" charset="77"/>
              <a:cs typeface="Poppins Light" pitchFamily="2" charset="77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7CDFB8F-8A18-D647-BF1F-D372881CB49B}"/>
              </a:ext>
            </a:extLst>
          </p:cNvPr>
          <p:cNvGrpSpPr/>
          <p:nvPr/>
        </p:nvGrpSpPr>
        <p:grpSpPr>
          <a:xfrm>
            <a:off x="3106135" y="1736571"/>
            <a:ext cx="6178657" cy="3302652"/>
            <a:chOff x="6209095" y="3473141"/>
            <a:chExt cx="12357313" cy="6605304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02A94F8D-E414-3148-A974-053808EC7ADC}"/>
                </a:ext>
              </a:extLst>
            </p:cNvPr>
            <p:cNvSpPr/>
            <p:nvPr/>
          </p:nvSpPr>
          <p:spPr>
            <a:xfrm rot="20700000">
              <a:off x="10586317" y="3473141"/>
              <a:ext cx="915293" cy="915293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217"/>
              <a:endParaRPr lang="en-US" dirty="0">
                <a:solidFill>
                  <a:srgbClr val="FFFFFF"/>
                </a:solidFill>
                <a:latin typeface="Lato Light" panose="020F0502020204030203" pitchFamily="34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E2EDB8A8-153A-7C49-9612-170714805F1E}"/>
                </a:ext>
              </a:extLst>
            </p:cNvPr>
            <p:cNvSpPr/>
            <p:nvPr/>
          </p:nvSpPr>
          <p:spPr>
            <a:xfrm rot="900000">
              <a:off x="12903853" y="3473141"/>
              <a:ext cx="915293" cy="915293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217"/>
              <a:endParaRPr lang="en-US" dirty="0">
                <a:solidFill>
                  <a:srgbClr val="FFFFFF"/>
                </a:solidFill>
                <a:latin typeface="Lato Light" panose="020F0502020204030203" pitchFamily="34" charset="0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753E4A2-A2D9-E241-8657-61A58F83C9EE}"/>
                </a:ext>
              </a:extLst>
            </p:cNvPr>
            <p:cNvSpPr/>
            <p:nvPr/>
          </p:nvSpPr>
          <p:spPr>
            <a:xfrm rot="20700000">
              <a:off x="16776922" y="7687449"/>
              <a:ext cx="915293" cy="91529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217"/>
              <a:endParaRPr lang="en-US" dirty="0">
                <a:solidFill>
                  <a:srgbClr val="FFFFFF"/>
                </a:solidFill>
                <a:latin typeface="Lato Light" panose="020F0502020204030203" pitchFamily="34" charset="0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24B13B4E-E5EF-7B41-8B01-F3147C7DA27F}"/>
                </a:ext>
              </a:extLst>
            </p:cNvPr>
            <p:cNvSpPr/>
            <p:nvPr/>
          </p:nvSpPr>
          <p:spPr>
            <a:xfrm rot="900000">
              <a:off x="6713250" y="7687450"/>
              <a:ext cx="915293" cy="915293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217"/>
              <a:endParaRPr lang="en-US" dirty="0">
                <a:solidFill>
                  <a:srgbClr val="FFFFFF"/>
                </a:solidFill>
                <a:latin typeface="Lato Light" panose="020F0502020204030203" pitchFamily="34" charset="0"/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A962412-7BC0-3C46-80F9-5C4463E6C098}"/>
                </a:ext>
              </a:extLst>
            </p:cNvPr>
            <p:cNvSpPr/>
            <p:nvPr/>
          </p:nvSpPr>
          <p:spPr>
            <a:xfrm rot="1800000">
              <a:off x="7307873" y="5719152"/>
              <a:ext cx="915293" cy="915293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217"/>
              <a:endParaRPr lang="en-US" dirty="0">
                <a:solidFill>
                  <a:srgbClr val="FFFFFF"/>
                </a:solidFill>
                <a:latin typeface="Lato Light" panose="020F0502020204030203" pitchFamily="34" charset="0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E6A015C-2852-6D42-AB2E-97D2EEB27B54}"/>
                </a:ext>
              </a:extLst>
            </p:cNvPr>
            <p:cNvSpPr/>
            <p:nvPr/>
          </p:nvSpPr>
          <p:spPr>
            <a:xfrm rot="19800000">
              <a:off x="8595683" y="4288489"/>
              <a:ext cx="915293" cy="915293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217"/>
              <a:endParaRPr lang="en-US" dirty="0">
                <a:solidFill>
                  <a:srgbClr val="FFFFFF"/>
                </a:solidFill>
                <a:latin typeface="Lato Light" panose="020F0502020204030203" pitchFamily="34" charset="0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9765EF9-7680-D548-AFC7-7F54086CDD73}"/>
                </a:ext>
              </a:extLst>
            </p:cNvPr>
            <p:cNvSpPr/>
            <p:nvPr/>
          </p:nvSpPr>
          <p:spPr>
            <a:xfrm rot="1800000">
              <a:off x="14894489" y="4288487"/>
              <a:ext cx="915293" cy="915293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217"/>
              <a:endParaRPr lang="en-US" dirty="0">
                <a:solidFill>
                  <a:srgbClr val="FFFFFF"/>
                </a:solidFill>
                <a:latin typeface="Lato Light" panose="020F0502020204030203" pitchFamily="34" charset="0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E2CAB5D-C40E-7D40-B78B-EDED6265F9DE}"/>
                </a:ext>
              </a:extLst>
            </p:cNvPr>
            <p:cNvSpPr/>
            <p:nvPr/>
          </p:nvSpPr>
          <p:spPr>
            <a:xfrm rot="19800000">
              <a:off x="16182298" y="5719152"/>
              <a:ext cx="915293" cy="91529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217"/>
              <a:endParaRPr lang="en-US" dirty="0">
                <a:solidFill>
                  <a:srgbClr val="FFFFFF"/>
                </a:solidFill>
                <a:latin typeface="Lato Light" panose="020F0502020204030203" pitchFamily="34" charset="0"/>
              </a:endParaRPr>
            </a:p>
          </p:txBody>
        </p:sp>
        <p:sp>
          <p:nvSpPr>
            <p:cNvPr id="13" name="Triangle 12">
              <a:extLst>
                <a:ext uri="{FF2B5EF4-FFF2-40B4-BE49-F238E27FC236}">
                  <a16:creationId xmlns:a16="http://schemas.microsoft.com/office/drawing/2014/main" id="{12938EAB-E492-344C-B065-AEFF7DA90D65}"/>
                </a:ext>
              </a:extLst>
            </p:cNvPr>
            <p:cNvSpPr/>
            <p:nvPr/>
          </p:nvSpPr>
          <p:spPr>
            <a:xfrm rot="10800000">
              <a:off x="11708807" y="4439596"/>
              <a:ext cx="987850" cy="1112046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217"/>
              <a:endParaRPr lang="en-US" dirty="0">
                <a:solidFill>
                  <a:srgbClr val="FFFFFF"/>
                </a:solidFill>
                <a:latin typeface="Lato Light" panose="020F0502020204030203" pitchFamily="34" charset="0"/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49155416-4A70-BB4A-BA5B-721A6FE5ACE7}"/>
                </a:ext>
              </a:extLst>
            </p:cNvPr>
            <p:cNvSpPr txBox="1"/>
            <p:nvPr/>
          </p:nvSpPr>
          <p:spPr>
            <a:xfrm>
              <a:off x="6209095" y="8970449"/>
              <a:ext cx="1923604" cy="1107996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914217"/>
              <a:r>
                <a:rPr lang="en-US" sz="3000" b="1" dirty="0">
                  <a:solidFill>
                    <a:srgbClr val="1C2835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LOSS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62E0D648-0B5C-CB4F-935B-37C4647E27FC}"/>
                </a:ext>
              </a:extLst>
            </p:cNvPr>
            <p:cNvSpPr txBox="1"/>
            <p:nvPr/>
          </p:nvSpPr>
          <p:spPr>
            <a:xfrm>
              <a:off x="15902730" y="8970449"/>
              <a:ext cx="2663678" cy="1107996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914217"/>
              <a:r>
                <a:rPr lang="en-US" sz="3000" b="1" dirty="0">
                  <a:solidFill>
                    <a:srgbClr val="1C2835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PROFIT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47B11836-A217-4A4E-B0C3-9D329E522633}"/>
                </a:ext>
              </a:extLst>
            </p:cNvPr>
            <p:cNvSpPr txBox="1"/>
            <p:nvPr/>
          </p:nvSpPr>
          <p:spPr>
            <a:xfrm>
              <a:off x="10935335" y="5604383"/>
              <a:ext cx="2534798" cy="677108"/>
            </a:xfrm>
            <a:prstGeom prst="rect">
              <a:avLst/>
            </a:prstGeom>
            <a:noFill/>
          </p:spPr>
          <p:txBody>
            <a:bodyPr wrap="none" rtlCol="0" anchor="b" anchorCtr="0">
              <a:spAutoFit/>
            </a:bodyPr>
            <a:lstStyle/>
            <a:p>
              <a:pPr algn="ctr" defTabSz="914217"/>
              <a:r>
                <a:rPr lang="en-US" sz="1600" b="1" dirty="0">
                  <a:solidFill>
                    <a:srgbClr val="1C2835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BREAK-EVEN</a:t>
              </a:r>
            </a:p>
          </p:txBody>
        </p:sp>
        <p:sp>
          <p:nvSpPr>
            <p:cNvPr id="17" name="Trapezoid 16">
              <a:extLst>
                <a:ext uri="{FF2B5EF4-FFF2-40B4-BE49-F238E27FC236}">
                  <a16:creationId xmlns:a16="http://schemas.microsoft.com/office/drawing/2014/main" id="{35BC31F7-DBE9-0545-B57C-D466CF0EA794}"/>
                </a:ext>
              </a:extLst>
            </p:cNvPr>
            <p:cNvSpPr/>
            <p:nvPr/>
          </p:nvSpPr>
          <p:spPr>
            <a:xfrm rot="2411894">
              <a:off x="13133650" y="5604603"/>
              <a:ext cx="455696" cy="4383716"/>
            </a:xfrm>
            <a:prstGeom prst="trapezoid">
              <a:avLst>
                <a:gd name="adj" fmla="val 36336"/>
              </a:avLst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217"/>
              <a:endParaRPr lang="en-US" dirty="0">
                <a:solidFill>
                  <a:srgbClr val="FFFFFF"/>
                </a:solidFill>
                <a:latin typeface="Lato Light" panose="020F0502020204030203" pitchFamily="34" charset="0"/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8D4668D5-0AAD-534C-B338-A20B90A6247B}"/>
                </a:ext>
              </a:extLst>
            </p:cNvPr>
            <p:cNvSpPr/>
            <p:nvPr/>
          </p:nvSpPr>
          <p:spPr>
            <a:xfrm>
              <a:off x="11878046" y="8913748"/>
              <a:ext cx="649373" cy="649373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217"/>
              <a:endParaRPr lang="en-US" dirty="0">
                <a:solidFill>
                  <a:srgbClr val="FFFFFF"/>
                </a:solidFill>
                <a:latin typeface="Lato Light" panose="020F0502020204030203" pitchFamily="34" charset="0"/>
              </a:endParaRPr>
            </a:p>
          </p:txBody>
        </p:sp>
      </p:grpSp>
      <p:sp>
        <p:nvSpPr>
          <p:cNvPr id="19" name="Subtitle 2">
            <a:extLst>
              <a:ext uri="{FF2B5EF4-FFF2-40B4-BE49-F238E27FC236}">
                <a16:creationId xmlns:a16="http://schemas.microsoft.com/office/drawing/2014/main" id="{AC6F2EE2-5E64-6F4A-AE47-AC8FB9DEA4BD}"/>
              </a:ext>
            </a:extLst>
          </p:cNvPr>
          <p:cNvSpPr txBox="1">
            <a:spLocks/>
          </p:cNvSpPr>
          <p:nvPr/>
        </p:nvSpPr>
        <p:spPr>
          <a:xfrm>
            <a:off x="613564" y="5635576"/>
            <a:ext cx="10654093" cy="869662"/>
          </a:xfrm>
          <a:prstGeom prst="rect">
            <a:avLst/>
          </a:prstGeom>
        </p:spPr>
        <p:txBody>
          <a:bodyPr vert="horz" wrap="square" lIns="45720" tIns="22860" rIns="45720" bIns="22860" rtlCol="0" anchor="t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543818">
              <a:lnSpc>
                <a:spcPts val="1750"/>
              </a:lnSpc>
              <a:spcBef>
                <a:spcPts val="0"/>
              </a:spcBef>
              <a:spcAft>
                <a:spcPts val="600"/>
              </a:spcAft>
            </a:pPr>
            <a:r>
              <a:rPr lang="hu-HU" sz="1200" dirty="0"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Total saved in food spend across the fleet in 2021 compared to 2019:                                   </a:t>
            </a:r>
            <a:r>
              <a:rPr lang="hu-HU" sz="1200" b="1" dirty="0"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€ 315 620</a:t>
            </a:r>
          </a:p>
          <a:p>
            <a:pPr defTabSz="543818">
              <a:lnSpc>
                <a:spcPts val="1750"/>
              </a:lnSpc>
              <a:spcBef>
                <a:spcPts val="0"/>
              </a:spcBef>
              <a:spcAft>
                <a:spcPts val="600"/>
              </a:spcAft>
            </a:pPr>
            <a:r>
              <a:rPr lang="hu-HU" sz="1200" dirty="0"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Total cost of food waste management system implementation:                                             </a:t>
            </a:r>
            <a:r>
              <a:rPr lang="hu-HU" sz="1200" b="1" dirty="0"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€  88 754</a:t>
            </a:r>
          </a:p>
          <a:p>
            <a:pPr defTabSz="543818">
              <a:lnSpc>
                <a:spcPts val="1750"/>
              </a:lnSpc>
              <a:spcBef>
                <a:spcPts val="0"/>
              </a:spcBef>
              <a:spcAft>
                <a:spcPts val="600"/>
              </a:spcAft>
            </a:pPr>
            <a:r>
              <a:rPr lang="hu-HU" sz="1200" dirty="0"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Financial Gains:                                                                                                                          </a:t>
            </a:r>
            <a:r>
              <a:rPr lang="hu-HU" sz="1200" b="1" dirty="0"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€ 226 866</a:t>
            </a:r>
          </a:p>
        </p:txBody>
      </p:sp>
    </p:spTree>
    <p:extLst>
      <p:ext uri="{BB962C8B-B14F-4D97-AF65-F5344CB8AC3E}">
        <p14:creationId xmlns:p14="http://schemas.microsoft.com/office/powerpoint/2010/main" val="30623840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2DBD244-8724-534D-A7C4-6A8DFBCCEE8F}"/>
              </a:ext>
            </a:extLst>
          </p:cNvPr>
          <p:cNvSpPr txBox="1"/>
          <p:nvPr/>
        </p:nvSpPr>
        <p:spPr>
          <a:xfrm>
            <a:off x="2943407" y="306186"/>
            <a:ext cx="630531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4217"/>
            <a:r>
              <a:rPr lang="hu-HU" sz="3000" b="1" dirty="0">
                <a:solidFill>
                  <a:srgbClr val="08204D"/>
                </a:solidFill>
                <a:latin typeface="Poppins" pitchFamily="2" charset="77"/>
                <a:cs typeface="Poppins" pitchFamily="2" charset="77"/>
              </a:rPr>
              <a:t>02 Actual Food Waste across the Fleet </a:t>
            </a:r>
            <a:endParaRPr lang="en-US" sz="3000" b="1" dirty="0">
              <a:solidFill>
                <a:srgbClr val="08204D"/>
              </a:solidFill>
              <a:latin typeface="Poppins" pitchFamily="2" charset="77"/>
              <a:cs typeface="Poppins" pitchFamily="2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070F18-0405-F24A-8474-5FC3132C8265}"/>
              </a:ext>
            </a:extLst>
          </p:cNvPr>
          <p:cNvSpPr txBox="1"/>
          <p:nvPr/>
        </p:nvSpPr>
        <p:spPr>
          <a:xfrm>
            <a:off x="5302704" y="787593"/>
            <a:ext cx="15865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4217"/>
            <a:r>
              <a:rPr lang="hu-HU" sz="1200" spc="150" dirty="0">
                <a:solidFill>
                  <a:srgbClr val="FFFFFF">
                    <a:lumMod val="65000"/>
                  </a:srgbClr>
                </a:solidFill>
                <a:latin typeface="Poppins Light" pitchFamily="2" charset="77"/>
                <a:cs typeface="Poppins Light" pitchFamily="2" charset="77"/>
              </a:rPr>
              <a:t>Baseline vs. 2021</a:t>
            </a:r>
            <a:endParaRPr lang="en-US" sz="1200" spc="150" dirty="0">
              <a:solidFill>
                <a:srgbClr val="FFFFFF">
                  <a:lumMod val="65000"/>
                </a:srgbClr>
              </a:solidFill>
              <a:latin typeface="Poppins Light" pitchFamily="2" charset="77"/>
              <a:cs typeface="Poppins Light" pitchFamily="2" charset="7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5E4B8F-041D-486E-87B2-322F436D3616}"/>
              </a:ext>
            </a:extLst>
          </p:cNvPr>
          <p:cNvSpPr txBox="1"/>
          <p:nvPr/>
        </p:nvSpPr>
        <p:spPr>
          <a:xfrm>
            <a:off x="5325856" y="5285497"/>
            <a:ext cx="2167945" cy="1015663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pPr algn="ctr"/>
            <a:r>
              <a:rPr lang="hu-HU" sz="6000" b="1" dirty="0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35</a:t>
            </a:r>
            <a:r>
              <a:rPr lang="en-US" sz="6000" b="1" dirty="0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%</a:t>
            </a:r>
          </a:p>
        </p:txBody>
      </p:sp>
      <p:sp>
        <p:nvSpPr>
          <p:cNvPr id="15" name="Down Arrow 48">
            <a:extLst>
              <a:ext uri="{FF2B5EF4-FFF2-40B4-BE49-F238E27FC236}">
                <a16:creationId xmlns:a16="http://schemas.microsoft.com/office/drawing/2014/main" id="{D2E5EA1B-1294-4465-B901-E5E236154FA0}"/>
              </a:ext>
            </a:extLst>
          </p:cNvPr>
          <p:cNvSpPr/>
          <p:nvPr/>
        </p:nvSpPr>
        <p:spPr>
          <a:xfrm>
            <a:off x="4788849" y="5343889"/>
            <a:ext cx="537007" cy="805180"/>
          </a:xfrm>
          <a:prstGeom prst="downArrow">
            <a:avLst/>
          </a:prstGeom>
          <a:solidFill>
            <a:srgbClr val="63C08A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828434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</a:endParaRPr>
          </a:p>
        </p:txBody>
      </p:sp>
      <p:graphicFrame>
        <p:nvGraphicFramePr>
          <p:cNvPr id="16" name="Chart 15">
            <a:extLst>
              <a:ext uri="{FF2B5EF4-FFF2-40B4-BE49-F238E27FC236}">
                <a16:creationId xmlns:a16="http://schemas.microsoft.com/office/drawing/2014/main" id="{F13959DB-BEEE-4D16-872C-FA08ADF556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63568706"/>
              </p:ext>
            </p:extLst>
          </p:nvPr>
        </p:nvGraphicFramePr>
        <p:xfrm>
          <a:off x="102358" y="1169913"/>
          <a:ext cx="11866729" cy="37703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F486E378-9B5C-4A7B-B9DD-EB8705C08B4C}"/>
              </a:ext>
            </a:extLst>
          </p:cNvPr>
          <p:cNvSpPr txBox="1"/>
          <p:nvPr/>
        </p:nvSpPr>
        <p:spPr>
          <a:xfrm>
            <a:off x="4701059" y="6158929"/>
            <a:ext cx="356674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4217"/>
            <a:r>
              <a:rPr lang="hu-HU" sz="1200" spc="150" dirty="0">
                <a:solidFill>
                  <a:srgbClr val="FFFFFF">
                    <a:lumMod val="65000"/>
                  </a:srgbClr>
                </a:solidFill>
                <a:latin typeface="Poppins Light" pitchFamily="2" charset="77"/>
                <a:cs typeface="Poppins Light" pitchFamily="2" charset="77"/>
              </a:rPr>
              <a:t>DECREASE IN OVERALL FLEET FOOD WASTE</a:t>
            </a:r>
            <a:endParaRPr lang="en-US" sz="1200" spc="150" dirty="0">
              <a:solidFill>
                <a:srgbClr val="FFFFFF">
                  <a:lumMod val="65000"/>
                </a:srgbClr>
              </a:solidFill>
              <a:latin typeface="Poppins Light" pitchFamily="2" charset="77"/>
              <a:cs typeface="Poppins Light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5192248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D3A0114-D219-9642-83F9-61CC7D84186E}"/>
              </a:ext>
            </a:extLst>
          </p:cNvPr>
          <p:cNvSpPr txBox="1"/>
          <p:nvPr/>
        </p:nvSpPr>
        <p:spPr>
          <a:xfrm>
            <a:off x="4500823" y="306186"/>
            <a:ext cx="319042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hu-HU" sz="3000" b="1" dirty="0">
                <a:solidFill>
                  <a:schemeClr val="tx2"/>
                </a:solidFill>
                <a:latin typeface="Poppins" pitchFamily="2" charset="77"/>
                <a:cs typeface="Poppins" pitchFamily="2" charset="77"/>
              </a:rPr>
              <a:t>SATISFACTION KPIs</a:t>
            </a:r>
            <a:endParaRPr lang="en-US" sz="3000" b="1" dirty="0">
              <a:solidFill>
                <a:schemeClr val="tx2"/>
              </a:solidFill>
              <a:latin typeface="Poppins" pitchFamily="2" charset="77"/>
              <a:cs typeface="Poppins" pitchFamily="2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AE84009-DC43-4541-9AAD-330FF1CA38C1}"/>
              </a:ext>
            </a:extLst>
          </p:cNvPr>
          <p:cNvSpPr txBox="1"/>
          <p:nvPr/>
        </p:nvSpPr>
        <p:spPr>
          <a:xfrm>
            <a:off x="5174821" y="787593"/>
            <a:ext cx="184236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hu-HU" sz="1200" spc="150" dirty="0">
                <a:solidFill>
                  <a:schemeClr val="bg1">
                    <a:lumMod val="65000"/>
                  </a:schemeClr>
                </a:solidFill>
                <a:latin typeface="Poppins Light" pitchFamily="2" charset="77"/>
                <a:cs typeface="Poppins Light" pitchFamily="2" charset="77"/>
              </a:rPr>
              <a:t>AVERAGE FLEETWIDE</a:t>
            </a:r>
            <a:endParaRPr lang="en-US" sz="1200" spc="150" dirty="0">
              <a:solidFill>
                <a:schemeClr val="bg1">
                  <a:lumMod val="65000"/>
                </a:schemeClr>
              </a:solidFill>
              <a:latin typeface="Poppins Light" pitchFamily="2" charset="77"/>
              <a:cs typeface="Poppins Light" pitchFamily="2" charset="77"/>
            </a:endParaRPr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3D04F311-7760-8F4C-8DE8-96D1FE92AA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37884956"/>
              </p:ext>
            </p:extLst>
          </p:nvPr>
        </p:nvGraphicFramePr>
        <p:xfrm>
          <a:off x="2241467" y="2018356"/>
          <a:ext cx="2128444" cy="21074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3A80B2F9-90CC-534D-95F6-D4A4B4E43A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7393216"/>
              </p:ext>
            </p:extLst>
          </p:nvPr>
        </p:nvGraphicFramePr>
        <p:xfrm>
          <a:off x="7303172" y="2018356"/>
          <a:ext cx="2128444" cy="21074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BF53CF0-598C-554E-8DD1-3BBE4C2455CF}"/>
              </a:ext>
            </a:extLst>
          </p:cNvPr>
          <p:cNvSpPr txBox="1"/>
          <p:nvPr/>
        </p:nvSpPr>
        <p:spPr>
          <a:xfrm>
            <a:off x="1973347" y="4348991"/>
            <a:ext cx="2815569" cy="338554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algn="ctr"/>
            <a:r>
              <a:rPr lang="en-US" sz="1600" b="1" dirty="0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% </a:t>
            </a:r>
            <a:r>
              <a:rPr lang="hu-HU" sz="1600" b="1" dirty="0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GUEST SATISFACTION FOOD </a:t>
            </a:r>
            <a:endParaRPr lang="en-US" sz="1600" b="1" dirty="0">
              <a:solidFill>
                <a:schemeClr val="tx2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92130655-6F54-D14D-AEDC-CED66A96F91B}"/>
              </a:ext>
            </a:extLst>
          </p:cNvPr>
          <p:cNvSpPr txBox="1">
            <a:spLocks/>
          </p:cNvSpPr>
          <p:nvPr/>
        </p:nvSpPr>
        <p:spPr>
          <a:xfrm>
            <a:off x="2000085" y="5652451"/>
            <a:ext cx="2815574" cy="484941"/>
          </a:xfrm>
          <a:prstGeom prst="rect">
            <a:avLst/>
          </a:prstGeom>
        </p:spPr>
        <p:txBody>
          <a:bodyPr vert="horz" wrap="square" lIns="45720" tIns="22860" rIns="45720" bIns="22860" rtlCol="0" anchor="t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750"/>
              </a:lnSpc>
            </a:pPr>
            <a:r>
              <a:rPr lang="hu-HU" sz="1200" dirty="0">
                <a:solidFill>
                  <a:schemeClr val="tx1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1,7% above our target of 96% average fleetwide food rating</a:t>
            </a:r>
            <a:r>
              <a:rPr lang="en-US" sz="1200" dirty="0">
                <a:solidFill>
                  <a:schemeClr val="tx1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7DE1872-F1C3-074E-BE69-0A569CA1B22D}"/>
              </a:ext>
            </a:extLst>
          </p:cNvPr>
          <p:cNvSpPr txBox="1"/>
          <p:nvPr/>
        </p:nvSpPr>
        <p:spPr>
          <a:xfrm>
            <a:off x="7014194" y="4348991"/>
            <a:ext cx="2815569" cy="338554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algn="ctr"/>
            <a:r>
              <a:rPr lang="hu-HU" sz="1600" b="1" dirty="0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NPS </a:t>
            </a:r>
            <a:r>
              <a:rPr lang="en-US" sz="1600" b="1" dirty="0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% </a:t>
            </a:r>
            <a:r>
              <a:rPr lang="hu-HU" sz="1600" b="1" dirty="0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SCORE</a:t>
            </a:r>
            <a:endParaRPr lang="en-US" sz="1600" b="1" dirty="0">
              <a:solidFill>
                <a:schemeClr val="tx2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10AF8771-1BCD-1046-8031-E658D6CD97C8}"/>
              </a:ext>
            </a:extLst>
          </p:cNvPr>
          <p:cNvSpPr txBox="1">
            <a:spLocks/>
          </p:cNvSpPr>
          <p:nvPr/>
        </p:nvSpPr>
        <p:spPr>
          <a:xfrm>
            <a:off x="7014194" y="5652451"/>
            <a:ext cx="2815574" cy="715773"/>
          </a:xfrm>
          <a:prstGeom prst="rect">
            <a:avLst/>
          </a:prstGeom>
        </p:spPr>
        <p:txBody>
          <a:bodyPr vert="horz" wrap="square" lIns="45720" tIns="22860" rIns="45720" bIns="22860" rtlCol="0" anchor="t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750"/>
              </a:lnSpc>
            </a:pPr>
            <a:r>
              <a:rPr lang="hu-HU" sz="1200" dirty="0">
                <a:solidFill>
                  <a:schemeClr val="tx1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18% below our target of 65% NPS rating from all employees directly involved in our food waste management system</a:t>
            </a:r>
            <a:endParaRPr lang="en-US" sz="1200" dirty="0">
              <a:solidFill>
                <a:schemeClr val="tx1"/>
              </a:solidFill>
              <a:latin typeface="Lato Light" panose="020F0502020204030203" pitchFamily="34" charset="0"/>
              <a:ea typeface="Lato Light" panose="020F0502020204030203" pitchFamily="34" charset="0"/>
              <a:cs typeface="Mukta ExtraLight" panose="020B0000000000000000" pitchFamily="34" charset="77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C8D2B58-8C18-064E-BF39-CC72F2EE00FC}"/>
              </a:ext>
            </a:extLst>
          </p:cNvPr>
          <p:cNvSpPr txBox="1"/>
          <p:nvPr/>
        </p:nvSpPr>
        <p:spPr>
          <a:xfrm>
            <a:off x="2956074" y="2902799"/>
            <a:ext cx="699230" cy="33855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/>
            <a:r>
              <a:rPr lang="hu-HU" sz="1600" b="1" dirty="0">
                <a:solidFill>
                  <a:schemeClr val="accent1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97,8</a:t>
            </a:r>
            <a:r>
              <a:rPr lang="en-US" sz="1600" b="1" dirty="0">
                <a:solidFill>
                  <a:schemeClr val="accent1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%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D98AE2F-BD7F-6743-AA70-FCAA709342F6}"/>
              </a:ext>
            </a:extLst>
          </p:cNvPr>
          <p:cNvSpPr txBox="1"/>
          <p:nvPr/>
        </p:nvSpPr>
        <p:spPr>
          <a:xfrm>
            <a:off x="8150911" y="2902799"/>
            <a:ext cx="542136" cy="33855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/>
            <a:r>
              <a:rPr lang="hu-HU" sz="1600" b="1" dirty="0">
                <a:solidFill>
                  <a:schemeClr val="accent3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47</a:t>
            </a:r>
            <a:r>
              <a:rPr lang="en-US" sz="1600" b="1" dirty="0">
                <a:solidFill>
                  <a:schemeClr val="accent3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%</a:t>
            </a:r>
          </a:p>
        </p:txBody>
      </p:sp>
      <p:sp>
        <p:nvSpPr>
          <p:cNvPr id="17" name="Down Arrow 48">
            <a:extLst>
              <a:ext uri="{FF2B5EF4-FFF2-40B4-BE49-F238E27FC236}">
                <a16:creationId xmlns:a16="http://schemas.microsoft.com/office/drawing/2014/main" id="{FBC58A04-DA04-4C11-99D2-CA7A63F912AB}"/>
              </a:ext>
            </a:extLst>
          </p:cNvPr>
          <p:cNvSpPr/>
          <p:nvPr/>
        </p:nvSpPr>
        <p:spPr>
          <a:xfrm>
            <a:off x="8123208" y="4771728"/>
            <a:ext cx="537007" cy="805180"/>
          </a:xfrm>
          <a:prstGeom prst="downArrow">
            <a:avLst/>
          </a:prstGeom>
          <a:solidFill>
            <a:srgbClr val="C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828434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</a:endParaRPr>
          </a:p>
        </p:txBody>
      </p:sp>
      <p:sp>
        <p:nvSpPr>
          <p:cNvPr id="20" name="Down Arrow 48">
            <a:extLst>
              <a:ext uri="{FF2B5EF4-FFF2-40B4-BE49-F238E27FC236}">
                <a16:creationId xmlns:a16="http://schemas.microsoft.com/office/drawing/2014/main" id="{F2CAFC81-A360-435C-9F1A-7AE8D032A3D8}"/>
              </a:ext>
            </a:extLst>
          </p:cNvPr>
          <p:cNvSpPr/>
          <p:nvPr/>
        </p:nvSpPr>
        <p:spPr>
          <a:xfrm rot="10800000">
            <a:off x="3037185" y="4767408"/>
            <a:ext cx="537007" cy="805180"/>
          </a:xfrm>
          <a:prstGeom prst="downArrow">
            <a:avLst/>
          </a:prstGeom>
          <a:solidFill>
            <a:srgbClr val="00B05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1828434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Lato Light" panose="020F0502020204030203" pitchFamily="34" charset="0"/>
              <a:ea typeface="+mn-ea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281F29A-6910-4138-9E25-9E7297AEE954}"/>
              </a:ext>
            </a:extLst>
          </p:cNvPr>
          <p:cNvSpPr txBox="1"/>
          <p:nvPr/>
        </p:nvSpPr>
        <p:spPr>
          <a:xfrm>
            <a:off x="2005580" y="1444564"/>
            <a:ext cx="2815569" cy="338554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algn="ctr"/>
            <a:r>
              <a:rPr lang="hu-HU" sz="1600" b="1" dirty="0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03 PRODUCT/SERVICE QUALITY </a:t>
            </a:r>
            <a:endParaRPr lang="en-US" sz="1600" b="1" dirty="0">
              <a:solidFill>
                <a:schemeClr val="tx2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27845B5-B2A9-42D8-AE10-E441D98A3167}"/>
              </a:ext>
            </a:extLst>
          </p:cNvPr>
          <p:cNvSpPr txBox="1"/>
          <p:nvPr/>
        </p:nvSpPr>
        <p:spPr>
          <a:xfrm>
            <a:off x="6743126" y="1444564"/>
            <a:ext cx="2815569" cy="338554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algn="ctr"/>
            <a:r>
              <a:rPr lang="hu-HU" sz="1600" b="1" dirty="0">
                <a:solidFill>
                  <a:schemeClr val="tx2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04 EMPLOYEE SATISFACTION</a:t>
            </a:r>
            <a:endParaRPr lang="en-US" sz="1600" b="1" dirty="0">
              <a:solidFill>
                <a:schemeClr val="tx2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183879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Box 45">
            <a:extLst>
              <a:ext uri="{FF2B5EF4-FFF2-40B4-BE49-F238E27FC236}">
                <a16:creationId xmlns:a16="http://schemas.microsoft.com/office/drawing/2014/main" id="{D4762933-A548-FD47-AF69-0D51E9C2F0A8}"/>
              </a:ext>
            </a:extLst>
          </p:cNvPr>
          <p:cNvSpPr txBox="1"/>
          <p:nvPr/>
        </p:nvSpPr>
        <p:spPr>
          <a:xfrm>
            <a:off x="2919218" y="306186"/>
            <a:ext cx="635359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4217"/>
            <a:r>
              <a:rPr lang="hu-HU" sz="3000" b="1" dirty="0">
                <a:solidFill>
                  <a:srgbClr val="000000"/>
                </a:solidFill>
                <a:latin typeface="Poppins" pitchFamily="2" charset="77"/>
                <a:cs typeface="Poppins" pitchFamily="2" charset="77"/>
              </a:rPr>
              <a:t>INCREASING EMPLOYEE ENGAGEMENT</a:t>
            </a:r>
            <a:endParaRPr lang="en-US" sz="3000" b="1" dirty="0">
              <a:solidFill>
                <a:srgbClr val="000000"/>
              </a:solidFill>
              <a:latin typeface="Poppins" pitchFamily="2" charset="77"/>
              <a:cs typeface="Poppins" pitchFamily="2" charset="77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1B0A3A3C-E332-7549-B3F4-5CB47D525ECE}"/>
              </a:ext>
            </a:extLst>
          </p:cNvPr>
          <p:cNvSpPr txBox="1"/>
          <p:nvPr/>
        </p:nvSpPr>
        <p:spPr>
          <a:xfrm>
            <a:off x="4464494" y="776283"/>
            <a:ext cx="32630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217"/>
            <a:r>
              <a:rPr lang="hu-HU" sz="1200" spc="150" dirty="0">
                <a:solidFill>
                  <a:srgbClr val="FFFFFF">
                    <a:lumMod val="65000"/>
                  </a:srgbClr>
                </a:solidFill>
                <a:latin typeface="Poppins Light" pitchFamily="2" charset="77"/>
                <a:cs typeface="Poppins Light" pitchFamily="2" charset="77"/>
              </a:rPr>
              <a:t>(</a:t>
            </a:r>
            <a:r>
              <a:rPr lang="en-US" sz="1200" spc="150" dirty="0">
                <a:solidFill>
                  <a:srgbClr val="FFFFFF">
                    <a:lumMod val="65000"/>
                  </a:srgbClr>
                </a:solidFill>
                <a:latin typeface="Poppins Light" pitchFamily="2" charset="77"/>
                <a:cs typeface="Poppins Light" pitchFamily="2" charset="77"/>
              </a:rPr>
              <a:t>Markos, Sridevi 2010)</a:t>
            </a:r>
          </a:p>
        </p:txBody>
      </p:sp>
      <p:sp>
        <p:nvSpPr>
          <p:cNvPr id="40" name="Shape">
            <a:extLst>
              <a:ext uri="{FF2B5EF4-FFF2-40B4-BE49-F238E27FC236}">
                <a16:creationId xmlns:a16="http://schemas.microsoft.com/office/drawing/2014/main" id="{62152A5A-5980-9E4C-AEBC-911E6746B063}"/>
              </a:ext>
            </a:extLst>
          </p:cNvPr>
          <p:cNvSpPr/>
          <p:nvPr/>
        </p:nvSpPr>
        <p:spPr>
          <a:xfrm>
            <a:off x="7969784" y="1185092"/>
            <a:ext cx="1616401" cy="41022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017" y="3847"/>
                </a:moveTo>
                <a:lnTo>
                  <a:pt x="15583" y="3847"/>
                </a:lnTo>
                <a:cubicBezTo>
                  <a:pt x="18906" y="3847"/>
                  <a:pt x="21600" y="4905"/>
                  <a:pt x="21600" y="6209"/>
                </a:cubicBezTo>
                <a:lnTo>
                  <a:pt x="21600" y="11671"/>
                </a:lnTo>
                <a:cubicBezTo>
                  <a:pt x="21600" y="11672"/>
                  <a:pt x="21600" y="11672"/>
                  <a:pt x="21600" y="11672"/>
                </a:cubicBezTo>
                <a:cubicBezTo>
                  <a:pt x="21600" y="12119"/>
                  <a:pt x="20678" y="12480"/>
                  <a:pt x="19541" y="12480"/>
                </a:cubicBezTo>
                <a:cubicBezTo>
                  <a:pt x="18403" y="12480"/>
                  <a:pt x="17482" y="12119"/>
                  <a:pt x="17482" y="11672"/>
                </a:cubicBezTo>
                <a:lnTo>
                  <a:pt x="17481" y="11672"/>
                </a:lnTo>
                <a:lnTo>
                  <a:pt x="17481" y="6209"/>
                </a:lnTo>
                <a:lnTo>
                  <a:pt x="16526" y="6209"/>
                </a:lnTo>
                <a:lnTo>
                  <a:pt x="16526" y="20570"/>
                </a:lnTo>
                <a:lnTo>
                  <a:pt x="16526" y="20570"/>
                </a:lnTo>
                <a:cubicBezTo>
                  <a:pt x="16526" y="21139"/>
                  <a:pt x="15351" y="21600"/>
                  <a:pt x="13902" y="21600"/>
                </a:cubicBezTo>
                <a:cubicBezTo>
                  <a:pt x="12452" y="21600"/>
                  <a:pt x="11277" y="21139"/>
                  <a:pt x="11277" y="20570"/>
                </a:cubicBezTo>
                <a:lnTo>
                  <a:pt x="11277" y="13297"/>
                </a:lnTo>
                <a:lnTo>
                  <a:pt x="10323" y="13297"/>
                </a:lnTo>
                <a:lnTo>
                  <a:pt x="10323" y="20570"/>
                </a:lnTo>
                <a:cubicBezTo>
                  <a:pt x="10323" y="21139"/>
                  <a:pt x="9148" y="21600"/>
                  <a:pt x="7698" y="21600"/>
                </a:cubicBezTo>
                <a:cubicBezTo>
                  <a:pt x="6249" y="21600"/>
                  <a:pt x="5074" y="21139"/>
                  <a:pt x="5074" y="20570"/>
                </a:cubicBezTo>
                <a:lnTo>
                  <a:pt x="5073" y="20570"/>
                </a:lnTo>
                <a:lnTo>
                  <a:pt x="5073" y="6209"/>
                </a:lnTo>
                <a:lnTo>
                  <a:pt x="4118" y="6209"/>
                </a:lnTo>
                <a:lnTo>
                  <a:pt x="4118" y="11672"/>
                </a:lnTo>
                <a:cubicBezTo>
                  <a:pt x="4118" y="12119"/>
                  <a:pt x="3197" y="12480"/>
                  <a:pt x="2059" y="12480"/>
                </a:cubicBezTo>
                <a:cubicBezTo>
                  <a:pt x="922" y="12480"/>
                  <a:pt x="0" y="12119"/>
                  <a:pt x="0" y="11672"/>
                </a:cubicBezTo>
                <a:lnTo>
                  <a:pt x="0" y="6209"/>
                </a:lnTo>
                <a:cubicBezTo>
                  <a:pt x="0" y="4905"/>
                  <a:pt x="2694" y="3847"/>
                  <a:pt x="6017" y="3847"/>
                </a:cubicBezTo>
                <a:close/>
                <a:moveTo>
                  <a:pt x="6374" y="1746"/>
                </a:moveTo>
                <a:cubicBezTo>
                  <a:pt x="6374" y="2711"/>
                  <a:pt x="8365" y="3493"/>
                  <a:pt x="10823" y="3493"/>
                </a:cubicBezTo>
                <a:cubicBezTo>
                  <a:pt x="13280" y="3493"/>
                  <a:pt x="15272" y="2711"/>
                  <a:pt x="15272" y="1746"/>
                </a:cubicBezTo>
                <a:cubicBezTo>
                  <a:pt x="15272" y="782"/>
                  <a:pt x="13280" y="0"/>
                  <a:pt x="10823" y="0"/>
                </a:cubicBezTo>
                <a:cubicBezTo>
                  <a:pt x="8365" y="0"/>
                  <a:pt x="6374" y="782"/>
                  <a:pt x="6374" y="1746"/>
                </a:cubicBezTo>
                <a:close/>
              </a:path>
            </a:pathLst>
          </a:custGeom>
          <a:solidFill>
            <a:schemeClr val="accent1"/>
          </a:solidFill>
          <a:ln w="12700" cap="flat">
            <a:noFill/>
            <a:miter lim="400000"/>
          </a:ln>
          <a:effectLst/>
        </p:spPr>
        <p:txBody>
          <a:bodyPr wrap="square" lIns="0" tIns="0" rIns="0" bIns="0" numCol="1" anchor="ctr">
            <a:noAutofit/>
          </a:bodyPr>
          <a:lstStyle/>
          <a:p>
            <a:pPr defTabSz="914217"/>
            <a:endParaRPr sz="2532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41" name="Shape">
            <a:extLst>
              <a:ext uri="{FF2B5EF4-FFF2-40B4-BE49-F238E27FC236}">
                <a16:creationId xmlns:a16="http://schemas.microsoft.com/office/drawing/2014/main" id="{BE8CB609-E4AE-994D-8594-229592EB9D72}"/>
              </a:ext>
            </a:extLst>
          </p:cNvPr>
          <p:cNvSpPr/>
          <p:nvPr/>
        </p:nvSpPr>
        <p:spPr>
          <a:xfrm>
            <a:off x="8293999" y="1482495"/>
            <a:ext cx="1616401" cy="41022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017" y="3847"/>
                </a:moveTo>
                <a:lnTo>
                  <a:pt x="15583" y="3847"/>
                </a:lnTo>
                <a:cubicBezTo>
                  <a:pt x="18906" y="3847"/>
                  <a:pt x="21600" y="4905"/>
                  <a:pt x="21600" y="6209"/>
                </a:cubicBezTo>
                <a:lnTo>
                  <a:pt x="21600" y="11671"/>
                </a:lnTo>
                <a:cubicBezTo>
                  <a:pt x="21600" y="11672"/>
                  <a:pt x="21600" y="11672"/>
                  <a:pt x="21600" y="11672"/>
                </a:cubicBezTo>
                <a:cubicBezTo>
                  <a:pt x="21600" y="12119"/>
                  <a:pt x="20678" y="12480"/>
                  <a:pt x="19541" y="12480"/>
                </a:cubicBezTo>
                <a:cubicBezTo>
                  <a:pt x="18403" y="12480"/>
                  <a:pt x="17482" y="12119"/>
                  <a:pt x="17482" y="11672"/>
                </a:cubicBezTo>
                <a:lnTo>
                  <a:pt x="17481" y="11672"/>
                </a:lnTo>
                <a:lnTo>
                  <a:pt x="17481" y="6209"/>
                </a:lnTo>
                <a:lnTo>
                  <a:pt x="16526" y="6209"/>
                </a:lnTo>
                <a:lnTo>
                  <a:pt x="16526" y="20570"/>
                </a:lnTo>
                <a:lnTo>
                  <a:pt x="16526" y="20570"/>
                </a:lnTo>
                <a:cubicBezTo>
                  <a:pt x="16526" y="21139"/>
                  <a:pt x="15351" y="21600"/>
                  <a:pt x="13902" y="21600"/>
                </a:cubicBezTo>
                <a:cubicBezTo>
                  <a:pt x="12452" y="21600"/>
                  <a:pt x="11277" y="21139"/>
                  <a:pt x="11277" y="20570"/>
                </a:cubicBezTo>
                <a:lnTo>
                  <a:pt x="11277" y="13297"/>
                </a:lnTo>
                <a:lnTo>
                  <a:pt x="10323" y="13297"/>
                </a:lnTo>
                <a:lnTo>
                  <a:pt x="10323" y="20570"/>
                </a:lnTo>
                <a:cubicBezTo>
                  <a:pt x="10323" y="21139"/>
                  <a:pt x="9148" y="21600"/>
                  <a:pt x="7698" y="21600"/>
                </a:cubicBezTo>
                <a:cubicBezTo>
                  <a:pt x="6249" y="21600"/>
                  <a:pt x="5074" y="21139"/>
                  <a:pt x="5074" y="20570"/>
                </a:cubicBezTo>
                <a:lnTo>
                  <a:pt x="5073" y="20570"/>
                </a:lnTo>
                <a:lnTo>
                  <a:pt x="5073" y="6209"/>
                </a:lnTo>
                <a:lnTo>
                  <a:pt x="4118" y="6209"/>
                </a:lnTo>
                <a:lnTo>
                  <a:pt x="4118" y="11672"/>
                </a:lnTo>
                <a:cubicBezTo>
                  <a:pt x="4118" y="12119"/>
                  <a:pt x="3197" y="12480"/>
                  <a:pt x="2059" y="12480"/>
                </a:cubicBezTo>
                <a:cubicBezTo>
                  <a:pt x="922" y="12480"/>
                  <a:pt x="0" y="12119"/>
                  <a:pt x="0" y="11672"/>
                </a:cubicBezTo>
                <a:lnTo>
                  <a:pt x="0" y="6209"/>
                </a:lnTo>
                <a:cubicBezTo>
                  <a:pt x="0" y="4905"/>
                  <a:pt x="2694" y="3847"/>
                  <a:pt x="6017" y="3847"/>
                </a:cubicBezTo>
                <a:close/>
                <a:moveTo>
                  <a:pt x="6374" y="1746"/>
                </a:moveTo>
                <a:cubicBezTo>
                  <a:pt x="6374" y="2711"/>
                  <a:pt x="8365" y="3493"/>
                  <a:pt x="10823" y="3493"/>
                </a:cubicBezTo>
                <a:cubicBezTo>
                  <a:pt x="13280" y="3493"/>
                  <a:pt x="15272" y="2711"/>
                  <a:pt x="15272" y="1746"/>
                </a:cubicBezTo>
                <a:cubicBezTo>
                  <a:pt x="15272" y="782"/>
                  <a:pt x="13280" y="0"/>
                  <a:pt x="10823" y="0"/>
                </a:cubicBezTo>
                <a:cubicBezTo>
                  <a:pt x="8365" y="0"/>
                  <a:pt x="6374" y="782"/>
                  <a:pt x="6374" y="1746"/>
                </a:cubicBezTo>
                <a:close/>
              </a:path>
            </a:pathLst>
          </a:custGeom>
          <a:solidFill>
            <a:schemeClr val="accent2"/>
          </a:solidFill>
          <a:ln w="12700" cap="flat">
            <a:noFill/>
            <a:miter lim="400000"/>
          </a:ln>
          <a:effectLst/>
        </p:spPr>
        <p:txBody>
          <a:bodyPr wrap="square" lIns="0" tIns="0" rIns="0" bIns="0" numCol="1" anchor="ctr">
            <a:noAutofit/>
          </a:bodyPr>
          <a:lstStyle/>
          <a:p>
            <a:pPr defTabSz="914217"/>
            <a:endParaRPr sz="2532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42" name="Shape">
            <a:extLst>
              <a:ext uri="{FF2B5EF4-FFF2-40B4-BE49-F238E27FC236}">
                <a16:creationId xmlns:a16="http://schemas.microsoft.com/office/drawing/2014/main" id="{909D4A7A-9CE7-884A-B57B-F58290AED95E}"/>
              </a:ext>
            </a:extLst>
          </p:cNvPr>
          <p:cNvSpPr/>
          <p:nvPr/>
        </p:nvSpPr>
        <p:spPr>
          <a:xfrm>
            <a:off x="8618214" y="1779898"/>
            <a:ext cx="1616401" cy="41022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017" y="3847"/>
                </a:moveTo>
                <a:lnTo>
                  <a:pt x="15583" y="3847"/>
                </a:lnTo>
                <a:cubicBezTo>
                  <a:pt x="18906" y="3847"/>
                  <a:pt x="21600" y="4905"/>
                  <a:pt x="21600" y="6209"/>
                </a:cubicBezTo>
                <a:lnTo>
                  <a:pt x="21600" y="11671"/>
                </a:lnTo>
                <a:cubicBezTo>
                  <a:pt x="21600" y="11672"/>
                  <a:pt x="21600" y="11672"/>
                  <a:pt x="21600" y="11672"/>
                </a:cubicBezTo>
                <a:cubicBezTo>
                  <a:pt x="21600" y="12119"/>
                  <a:pt x="20678" y="12480"/>
                  <a:pt x="19541" y="12480"/>
                </a:cubicBezTo>
                <a:cubicBezTo>
                  <a:pt x="18403" y="12480"/>
                  <a:pt x="17482" y="12119"/>
                  <a:pt x="17482" y="11672"/>
                </a:cubicBezTo>
                <a:lnTo>
                  <a:pt x="17481" y="11672"/>
                </a:lnTo>
                <a:lnTo>
                  <a:pt x="17481" y="6209"/>
                </a:lnTo>
                <a:lnTo>
                  <a:pt x="16526" y="6209"/>
                </a:lnTo>
                <a:lnTo>
                  <a:pt x="16526" y="20570"/>
                </a:lnTo>
                <a:lnTo>
                  <a:pt x="16526" y="20570"/>
                </a:lnTo>
                <a:cubicBezTo>
                  <a:pt x="16526" y="21139"/>
                  <a:pt x="15351" y="21600"/>
                  <a:pt x="13902" y="21600"/>
                </a:cubicBezTo>
                <a:cubicBezTo>
                  <a:pt x="12452" y="21600"/>
                  <a:pt x="11277" y="21139"/>
                  <a:pt x="11277" y="20570"/>
                </a:cubicBezTo>
                <a:lnTo>
                  <a:pt x="11277" y="13297"/>
                </a:lnTo>
                <a:lnTo>
                  <a:pt x="10323" y="13297"/>
                </a:lnTo>
                <a:lnTo>
                  <a:pt x="10323" y="20570"/>
                </a:lnTo>
                <a:cubicBezTo>
                  <a:pt x="10323" y="21139"/>
                  <a:pt x="9148" y="21600"/>
                  <a:pt x="7698" y="21600"/>
                </a:cubicBezTo>
                <a:cubicBezTo>
                  <a:pt x="6249" y="21600"/>
                  <a:pt x="5074" y="21139"/>
                  <a:pt x="5074" y="20570"/>
                </a:cubicBezTo>
                <a:lnTo>
                  <a:pt x="5073" y="20570"/>
                </a:lnTo>
                <a:lnTo>
                  <a:pt x="5073" y="6209"/>
                </a:lnTo>
                <a:lnTo>
                  <a:pt x="4118" y="6209"/>
                </a:lnTo>
                <a:lnTo>
                  <a:pt x="4118" y="11672"/>
                </a:lnTo>
                <a:cubicBezTo>
                  <a:pt x="4118" y="12119"/>
                  <a:pt x="3197" y="12480"/>
                  <a:pt x="2059" y="12480"/>
                </a:cubicBezTo>
                <a:cubicBezTo>
                  <a:pt x="922" y="12480"/>
                  <a:pt x="0" y="12119"/>
                  <a:pt x="0" y="11672"/>
                </a:cubicBezTo>
                <a:lnTo>
                  <a:pt x="0" y="6209"/>
                </a:lnTo>
                <a:cubicBezTo>
                  <a:pt x="0" y="4905"/>
                  <a:pt x="2694" y="3847"/>
                  <a:pt x="6017" y="3847"/>
                </a:cubicBezTo>
                <a:close/>
                <a:moveTo>
                  <a:pt x="6374" y="1746"/>
                </a:moveTo>
                <a:cubicBezTo>
                  <a:pt x="6374" y="2711"/>
                  <a:pt x="8365" y="3493"/>
                  <a:pt x="10823" y="3493"/>
                </a:cubicBezTo>
                <a:cubicBezTo>
                  <a:pt x="13280" y="3493"/>
                  <a:pt x="15272" y="2711"/>
                  <a:pt x="15272" y="1746"/>
                </a:cubicBezTo>
                <a:cubicBezTo>
                  <a:pt x="15272" y="782"/>
                  <a:pt x="13280" y="0"/>
                  <a:pt x="10823" y="0"/>
                </a:cubicBezTo>
                <a:cubicBezTo>
                  <a:pt x="8365" y="0"/>
                  <a:pt x="6374" y="782"/>
                  <a:pt x="6374" y="1746"/>
                </a:cubicBezTo>
                <a:close/>
              </a:path>
            </a:pathLst>
          </a:custGeom>
          <a:solidFill>
            <a:schemeClr val="accent3"/>
          </a:solidFill>
          <a:ln w="12700" cap="flat">
            <a:noFill/>
            <a:miter lim="400000"/>
          </a:ln>
          <a:effectLst/>
        </p:spPr>
        <p:txBody>
          <a:bodyPr wrap="square" lIns="0" tIns="0" rIns="0" bIns="0" numCol="1" anchor="ctr">
            <a:noAutofit/>
          </a:bodyPr>
          <a:lstStyle/>
          <a:p>
            <a:pPr defTabSz="914217"/>
            <a:endParaRPr sz="2532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43" name="Shape">
            <a:extLst>
              <a:ext uri="{FF2B5EF4-FFF2-40B4-BE49-F238E27FC236}">
                <a16:creationId xmlns:a16="http://schemas.microsoft.com/office/drawing/2014/main" id="{419BA1AC-24C4-904B-8A9C-154B5A550BDB}"/>
              </a:ext>
            </a:extLst>
          </p:cNvPr>
          <p:cNvSpPr/>
          <p:nvPr/>
        </p:nvSpPr>
        <p:spPr>
          <a:xfrm>
            <a:off x="8942429" y="2077300"/>
            <a:ext cx="1616401" cy="41022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017" y="3847"/>
                </a:moveTo>
                <a:lnTo>
                  <a:pt x="15583" y="3847"/>
                </a:lnTo>
                <a:cubicBezTo>
                  <a:pt x="18906" y="3847"/>
                  <a:pt x="21600" y="4905"/>
                  <a:pt x="21600" y="6209"/>
                </a:cubicBezTo>
                <a:lnTo>
                  <a:pt x="21600" y="11671"/>
                </a:lnTo>
                <a:cubicBezTo>
                  <a:pt x="21600" y="11672"/>
                  <a:pt x="21600" y="11672"/>
                  <a:pt x="21600" y="11672"/>
                </a:cubicBezTo>
                <a:cubicBezTo>
                  <a:pt x="21600" y="12119"/>
                  <a:pt x="20678" y="12480"/>
                  <a:pt x="19541" y="12480"/>
                </a:cubicBezTo>
                <a:cubicBezTo>
                  <a:pt x="18403" y="12480"/>
                  <a:pt x="17482" y="12119"/>
                  <a:pt x="17482" y="11672"/>
                </a:cubicBezTo>
                <a:lnTo>
                  <a:pt x="17481" y="11672"/>
                </a:lnTo>
                <a:lnTo>
                  <a:pt x="17481" y="6209"/>
                </a:lnTo>
                <a:lnTo>
                  <a:pt x="16526" y="6209"/>
                </a:lnTo>
                <a:lnTo>
                  <a:pt x="16526" y="20570"/>
                </a:lnTo>
                <a:lnTo>
                  <a:pt x="16526" y="20570"/>
                </a:lnTo>
                <a:cubicBezTo>
                  <a:pt x="16526" y="21139"/>
                  <a:pt x="15351" y="21600"/>
                  <a:pt x="13902" y="21600"/>
                </a:cubicBezTo>
                <a:cubicBezTo>
                  <a:pt x="12452" y="21600"/>
                  <a:pt x="11277" y="21139"/>
                  <a:pt x="11277" y="20570"/>
                </a:cubicBezTo>
                <a:lnTo>
                  <a:pt x="11277" y="13297"/>
                </a:lnTo>
                <a:lnTo>
                  <a:pt x="10323" y="13297"/>
                </a:lnTo>
                <a:lnTo>
                  <a:pt x="10323" y="20570"/>
                </a:lnTo>
                <a:cubicBezTo>
                  <a:pt x="10323" y="21139"/>
                  <a:pt x="9148" y="21600"/>
                  <a:pt x="7698" y="21600"/>
                </a:cubicBezTo>
                <a:cubicBezTo>
                  <a:pt x="6249" y="21600"/>
                  <a:pt x="5074" y="21139"/>
                  <a:pt x="5074" y="20570"/>
                </a:cubicBezTo>
                <a:lnTo>
                  <a:pt x="5073" y="20570"/>
                </a:lnTo>
                <a:lnTo>
                  <a:pt x="5073" y="6209"/>
                </a:lnTo>
                <a:lnTo>
                  <a:pt x="4118" y="6209"/>
                </a:lnTo>
                <a:lnTo>
                  <a:pt x="4118" y="11672"/>
                </a:lnTo>
                <a:cubicBezTo>
                  <a:pt x="4118" y="12119"/>
                  <a:pt x="3197" y="12480"/>
                  <a:pt x="2059" y="12480"/>
                </a:cubicBezTo>
                <a:cubicBezTo>
                  <a:pt x="922" y="12480"/>
                  <a:pt x="0" y="12119"/>
                  <a:pt x="0" y="11672"/>
                </a:cubicBezTo>
                <a:lnTo>
                  <a:pt x="0" y="6209"/>
                </a:lnTo>
                <a:cubicBezTo>
                  <a:pt x="0" y="4905"/>
                  <a:pt x="2694" y="3847"/>
                  <a:pt x="6017" y="3847"/>
                </a:cubicBezTo>
                <a:close/>
                <a:moveTo>
                  <a:pt x="6374" y="1746"/>
                </a:moveTo>
                <a:cubicBezTo>
                  <a:pt x="6374" y="2711"/>
                  <a:pt x="8365" y="3493"/>
                  <a:pt x="10823" y="3493"/>
                </a:cubicBezTo>
                <a:cubicBezTo>
                  <a:pt x="13280" y="3493"/>
                  <a:pt x="15272" y="2711"/>
                  <a:pt x="15272" y="1746"/>
                </a:cubicBezTo>
                <a:cubicBezTo>
                  <a:pt x="15272" y="782"/>
                  <a:pt x="13280" y="0"/>
                  <a:pt x="10823" y="0"/>
                </a:cubicBezTo>
                <a:cubicBezTo>
                  <a:pt x="8365" y="0"/>
                  <a:pt x="6374" y="782"/>
                  <a:pt x="6374" y="1746"/>
                </a:cubicBezTo>
                <a:close/>
              </a:path>
            </a:pathLst>
          </a:custGeom>
          <a:solidFill>
            <a:schemeClr val="accent4"/>
          </a:solidFill>
          <a:ln w="12700" cap="flat">
            <a:noFill/>
            <a:miter lim="400000"/>
          </a:ln>
          <a:effectLst/>
        </p:spPr>
        <p:txBody>
          <a:bodyPr wrap="square" lIns="0" tIns="0" rIns="0" bIns="0" numCol="1" anchor="ctr">
            <a:noAutofit/>
          </a:bodyPr>
          <a:lstStyle/>
          <a:p>
            <a:pPr defTabSz="914217"/>
            <a:endParaRPr sz="2532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44" name="Shape">
            <a:extLst>
              <a:ext uri="{FF2B5EF4-FFF2-40B4-BE49-F238E27FC236}">
                <a16:creationId xmlns:a16="http://schemas.microsoft.com/office/drawing/2014/main" id="{5F5AA840-2E3B-584B-9263-206315AF20E0}"/>
              </a:ext>
            </a:extLst>
          </p:cNvPr>
          <p:cNvSpPr/>
          <p:nvPr/>
        </p:nvSpPr>
        <p:spPr>
          <a:xfrm>
            <a:off x="9266644" y="2374703"/>
            <a:ext cx="1616401" cy="41022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6017" y="3847"/>
                </a:moveTo>
                <a:lnTo>
                  <a:pt x="15583" y="3847"/>
                </a:lnTo>
                <a:cubicBezTo>
                  <a:pt x="18906" y="3847"/>
                  <a:pt x="21600" y="4905"/>
                  <a:pt x="21600" y="6209"/>
                </a:cubicBezTo>
                <a:lnTo>
                  <a:pt x="21600" y="11671"/>
                </a:lnTo>
                <a:cubicBezTo>
                  <a:pt x="21600" y="11672"/>
                  <a:pt x="21600" y="11672"/>
                  <a:pt x="21600" y="11672"/>
                </a:cubicBezTo>
                <a:cubicBezTo>
                  <a:pt x="21600" y="12119"/>
                  <a:pt x="20678" y="12480"/>
                  <a:pt x="19541" y="12480"/>
                </a:cubicBezTo>
                <a:cubicBezTo>
                  <a:pt x="18403" y="12480"/>
                  <a:pt x="17482" y="12119"/>
                  <a:pt x="17482" y="11672"/>
                </a:cubicBezTo>
                <a:lnTo>
                  <a:pt x="17481" y="11672"/>
                </a:lnTo>
                <a:lnTo>
                  <a:pt x="17481" y="6209"/>
                </a:lnTo>
                <a:lnTo>
                  <a:pt x="16526" y="6209"/>
                </a:lnTo>
                <a:lnTo>
                  <a:pt x="16526" y="20570"/>
                </a:lnTo>
                <a:lnTo>
                  <a:pt x="16526" y="20570"/>
                </a:lnTo>
                <a:cubicBezTo>
                  <a:pt x="16526" y="21139"/>
                  <a:pt x="15351" y="21600"/>
                  <a:pt x="13902" y="21600"/>
                </a:cubicBezTo>
                <a:cubicBezTo>
                  <a:pt x="12452" y="21600"/>
                  <a:pt x="11277" y="21139"/>
                  <a:pt x="11277" y="20570"/>
                </a:cubicBezTo>
                <a:lnTo>
                  <a:pt x="11277" y="13297"/>
                </a:lnTo>
                <a:lnTo>
                  <a:pt x="10323" y="13297"/>
                </a:lnTo>
                <a:lnTo>
                  <a:pt x="10323" y="20570"/>
                </a:lnTo>
                <a:cubicBezTo>
                  <a:pt x="10323" y="21139"/>
                  <a:pt x="9148" y="21600"/>
                  <a:pt x="7698" y="21600"/>
                </a:cubicBezTo>
                <a:cubicBezTo>
                  <a:pt x="6249" y="21600"/>
                  <a:pt x="5074" y="21139"/>
                  <a:pt x="5074" y="20570"/>
                </a:cubicBezTo>
                <a:lnTo>
                  <a:pt x="5073" y="20570"/>
                </a:lnTo>
                <a:lnTo>
                  <a:pt x="5073" y="6209"/>
                </a:lnTo>
                <a:lnTo>
                  <a:pt x="4118" y="6209"/>
                </a:lnTo>
                <a:lnTo>
                  <a:pt x="4118" y="11672"/>
                </a:lnTo>
                <a:cubicBezTo>
                  <a:pt x="4118" y="12119"/>
                  <a:pt x="3197" y="12480"/>
                  <a:pt x="2059" y="12480"/>
                </a:cubicBezTo>
                <a:cubicBezTo>
                  <a:pt x="922" y="12480"/>
                  <a:pt x="0" y="12119"/>
                  <a:pt x="0" y="11672"/>
                </a:cubicBezTo>
                <a:lnTo>
                  <a:pt x="0" y="6209"/>
                </a:lnTo>
                <a:cubicBezTo>
                  <a:pt x="0" y="4905"/>
                  <a:pt x="2694" y="3847"/>
                  <a:pt x="6017" y="3847"/>
                </a:cubicBezTo>
                <a:close/>
                <a:moveTo>
                  <a:pt x="6374" y="1746"/>
                </a:moveTo>
                <a:cubicBezTo>
                  <a:pt x="6374" y="2711"/>
                  <a:pt x="8365" y="3493"/>
                  <a:pt x="10823" y="3493"/>
                </a:cubicBezTo>
                <a:cubicBezTo>
                  <a:pt x="13280" y="3493"/>
                  <a:pt x="15272" y="2711"/>
                  <a:pt x="15272" y="1746"/>
                </a:cubicBezTo>
                <a:cubicBezTo>
                  <a:pt x="15272" y="782"/>
                  <a:pt x="13280" y="0"/>
                  <a:pt x="10823" y="0"/>
                </a:cubicBezTo>
                <a:cubicBezTo>
                  <a:pt x="8365" y="0"/>
                  <a:pt x="6374" y="782"/>
                  <a:pt x="6374" y="1746"/>
                </a:cubicBezTo>
                <a:close/>
              </a:path>
            </a:pathLst>
          </a:custGeom>
          <a:solidFill>
            <a:schemeClr val="accent5"/>
          </a:solidFill>
          <a:ln w="12700" cap="flat">
            <a:noFill/>
            <a:miter lim="400000"/>
          </a:ln>
          <a:effectLst/>
        </p:spPr>
        <p:txBody>
          <a:bodyPr wrap="square" lIns="0" tIns="0" rIns="0" bIns="0" numCol="1" anchor="ctr">
            <a:noAutofit/>
          </a:bodyPr>
          <a:lstStyle/>
          <a:p>
            <a:pPr defTabSz="914217"/>
            <a:endParaRPr sz="2532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36" name="Circle">
            <a:extLst>
              <a:ext uri="{FF2B5EF4-FFF2-40B4-BE49-F238E27FC236}">
                <a16:creationId xmlns:a16="http://schemas.microsoft.com/office/drawing/2014/main" id="{F98916BC-51ED-B248-83AE-B28F3379684A}"/>
              </a:ext>
            </a:extLst>
          </p:cNvPr>
          <p:cNvSpPr/>
          <p:nvPr/>
        </p:nvSpPr>
        <p:spPr>
          <a:xfrm>
            <a:off x="1319486" y="1364970"/>
            <a:ext cx="698879" cy="698879"/>
          </a:xfrm>
          <a:prstGeom prst="ellipse">
            <a:avLst/>
          </a:prstGeom>
          <a:solidFill>
            <a:schemeClr val="accent1"/>
          </a:solidFill>
          <a:ln w="12700" cap="flat">
            <a:noFill/>
            <a:miter lim="400000"/>
          </a:ln>
          <a:effectLst/>
        </p:spPr>
        <p:txBody>
          <a:bodyPr wrap="square" lIns="0" tIns="0" rIns="0" bIns="0" numCol="1" anchor="t">
            <a:noAutofit/>
          </a:bodyPr>
          <a:lstStyle/>
          <a:p>
            <a:pPr defTabSz="914217"/>
            <a:endParaRPr sz="2532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30" name="Circle">
            <a:extLst>
              <a:ext uri="{FF2B5EF4-FFF2-40B4-BE49-F238E27FC236}">
                <a16:creationId xmlns:a16="http://schemas.microsoft.com/office/drawing/2014/main" id="{83DF622E-023E-5541-A4E3-DD75468C21EA}"/>
              </a:ext>
            </a:extLst>
          </p:cNvPr>
          <p:cNvSpPr/>
          <p:nvPr/>
        </p:nvSpPr>
        <p:spPr>
          <a:xfrm>
            <a:off x="1319486" y="2468487"/>
            <a:ext cx="698879" cy="698879"/>
          </a:xfrm>
          <a:prstGeom prst="ellipse">
            <a:avLst/>
          </a:prstGeom>
          <a:solidFill>
            <a:schemeClr val="accent2"/>
          </a:solidFill>
          <a:ln w="12700" cap="flat">
            <a:noFill/>
            <a:miter lim="400000"/>
          </a:ln>
          <a:effectLst/>
        </p:spPr>
        <p:txBody>
          <a:bodyPr wrap="square" lIns="0" tIns="0" rIns="0" bIns="0" numCol="1" anchor="t">
            <a:noAutofit/>
          </a:bodyPr>
          <a:lstStyle/>
          <a:p>
            <a:pPr defTabSz="914217"/>
            <a:endParaRPr sz="2532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24" name="Circle">
            <a:extLst>
              <a:ext uri="{FF2B5EF4-FFF2-40B4-BE49-F238E27FC236}">
                <a16:creationId xmlns:a16="http://schemas.microsoft.com/office/drawing/2014/main" id="{7A609540-6B77-C040-8016-87CD2D9756C7}"/>
              </a:ext>
            </a:extLst>
          </p:cNvPr>
          <p:cNvSpPr/>
          <p:nvPr/>
        </p:nvSpPr>
        <p:spPr>
          <a:xfrm>
            <a:off x="1319486" y="3572005"/>
            <a:ext cx="698879" cy="698881"/>
          </a:xfrm>
          <a:prstGeom prst="ellipse">
            <a:avLst/>
          </a:prstGeom>
          <a:solidFill>
            <a:schemeClr val="accent3"/>
          </a:solidFill>
          <a:ln w="12700" cap="flat">
            <a:noFill/>
            <a:miter lim="400000"/>
          </a:ln>
          <a:effectLst/>
        </p:spPr>
        <p:txBody>
          <a:bodyPr wrap="square" lIns="0" tIns="0" rIns="0" bIns="0" numCol="1" anchor="t">
            <a:noAutofit/>
          </a:bodyPr>
          <a:lstStyle/>
          <a:p>
            <a:pPr defTabSz="914217"/>
            <a:endParaRPr sz="2532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18" name="Circle">
            <a:extLst>
              <a:ext uri="{FF2B5EF4-FFF2-40B4-BE49-F238E27FC236}">
                <a16:creationId xmlns:a16="http://schemas.microsoft.com/office/drawing/2014/main" id="{D43FD89E-55F2-C642-8920-6B6975FE3FA1}"/>
              </a:ext>
            </a:extLst>
          </p:cNvPr>
          <p:cNvSpPr/>
          <p:nvPr/>
        </p:nvSpPr>
        <p:spPr>
          <a:xfrm>
            <a:off x="1319486" y="4675524"/>
            <a:ext cx="698879" cy="698879"/>
          </a:xfrm>
          <a:prstGeom prst="ellipse">
            <a:avLst/>
          </a:prstGeom>
          <a:solidFill>
            <a:schemeClr val="accent4"/>
          </a:solidFill>
          <a:ln w="12700" cap="flat">
            <a:noFill/>
            <a:miter lim="400000"/>
          </a:ln>
          <a:effectLst/>
        </p:spPr>
        <p:txBody>
          <a:bodyPr wrap="square" lIns="0" tIns="0" rIns="0" bIns="0" numCol="1" anchor="t">
            <a:noAutofit/>
          </a:bodyPr>
          <a:lstStyle/>
          <a:p>
            <a:pPr defTabSz="914217"/>
            <a:endParaRPr sz="2532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12" name="Circle">
            <a:extLst>
              <a:ext uri="{FF2B5EF4-FFF2-40B4-BE49-F238E27FC236}">
                <a16:creationId xmlns:a16="http://schemas.microsoft.com/office/drawing/2014/main" id="{B1E862F4-E7AA-5C48-B290-1BA11AC312C6}"/>
              </a:ext>
            </a:extLst>
          </p:cNvPr>
          <p:cNvSpPr/>
          <p:nvPr/>
        </p:nvSpPr>
        <p:spPr>
          <a:xfrm>
            <a:off x="1319486" y="5779041"/>
            <a:ext cx="698879" cy="698879"/>
          </a:xfrm>
          <a:prstGeom prst="ellipse">
            <a:avLst/>
          </a:prstGeom>
          <a:solidFill>
            <a:schemeClr val="accent5"/>
          </a:solidFill>
          <a:ln w="12700" cap="flat">
            <a:noFill/>
            <a:miter lim="400000"/>
          </a:ln>
          <a:effectLst/>
        </p:spPr>
        <p:txBody>
          <a:bodyPr wrap="square" lIns="0" tIns="0" rIns="0" bIns="0" numCol="1" anchor="t">
            <a:noAutofit/>
          </a:bodyPr>
          <a:lstStyle/>
          <a:p>
            <a:pPr defTabSz="914217"/>
            <a:endParaRPr sz="2532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50" name="Freeform 200">
            <a:extLst>
              <a:ext uri="{FF2B5EF4-FFF2-40B4-BE49-F238E27FC236}">
                <a16:creationId xmlns:a16="http://schemas.microsoft.com/office/drawing/2014/main" id="{A727B23B-C6AD-8044-89A3-C177389583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67114" y="1510915"/>
            <a:ext cx="403621" cy="401253"/>
          </a:xfrm>
          <a:custGeom>
            <a:avLst/>
            <a:gdLst>
              <a:gd name="T0" fmla="*/ 2147483646 w 830"/>
              <a:gd name="T1" fmla="*/ 2147483646 h 826"/>
              <a:gd name="T2" fmla="*/ 2147483646 w 830"/>
              <a:gd name="T3" fmla="*/ 2147483646 h 826"/>
              <a:gd name="T4" fmla="*/ 2147483646 w 830"/>
              <a:gd name="T5" fmla="*/ 2147483646 h 826"/>
              <a:gd name="T6" fmla="*/ 2147483646 w 830"/>
              <a:gd name="T7" fmla="*/ 2147483646 h 826"/>
              <a:gd name="T8" fmla="*/ 2147483646 w 830"/>
              <a:gd name="T9" fmla="*/ 2147483646 h 826"/>
              <a:gd name="T10" fmla="*/ 2147483646 w 830"/>
              <a:gd name="T11" fmla="*/ 2147483646 h 826"/>
              <a:gd name="T12" fmla="*/ 2147483646 w 830"/>
              <a:gd name="T13" fmla="*/ 2147483646 h 826"/>
              <a:gd name="T14" fmla="*/ 2147483646 w 830"/>
              <a:gd name="T15" fmla="*/ 2147483646 h 826"/>
              <a:gd name="T16" fmla="*/ 2147483646 w 830"/>
              <a:gd name="T17" fmla="*/ 2147483646 h 826"/>
              <a:gd name="T18" fmla="*/ 2147483646 w 830"/>
              <a:gd name="T19" fmla="*/ 2147483646 h 826"/>
              <a:gd name="T20" fmla="*/ 2147483646 w 830"/>
              <a:gd name="T21" fmla="*/ 2147483646 h 826"/>
              <a:gd name="T22" fmla="*/ 2147483646 w 830"/>
              <a:gd name="T23" fmla="*/ 2147483646 h 826"/>
              <a:gd name="T24" fmla="*/ 2147483646 w 830"/>
              <a:gd name="T25" fmla="*/ 2147483646 h 826"/>
              <a:gd name="T26" fmla="*/ 2147483646 w 830"/>
              <a:gd name="T27" fmla="*/ 2147483646 h 826"/>
              <a:gd name="T28" fmla="*/ 2147483646 w 830"/>
              <a:gd name="T29" fmla="*/ 2147483646 h 826"/>
              <a:gd name="T30" fmla="*/ 2147483646 w 830"/>
              <a:gd name="T31" fmla="*/ 2147483646 h 826"/>
              <a:gd name="T32" fmla="*/ 2147483646 w 830"/>
              <a:gd name="T33" fmla="*/ 2147483646 h 826"/>
              <a:gd name="T34" fmla="*/ 2147483646 w 830"/>
              <a:gd name="T35" fmla="*/ 2147483646 h 826"/>
              <a:gd name="T36" fmla="*/ 2147483646 w 830"/>
              <a:gd name="T37" fmla="*/ 2147483646 h 826"/>
              <a:gd name="T38" fmla="*/ 2147483646 w 830"/>
              <a:gd name="T39" fmla="*/ 2147483646 h 826"/>
              <a:gd name="T40" fmla="*/ 2147483646 w 830"/>
              <a:gd name="T41" fmla="*/ 2147483646 h 826"/>
              <a:gd name="T42" fmla="*/ 2147483646 w 830"/>
              <a:gd name="T43" fmla="*/ 2147483646 h 826"/>
              <a:gd name="T44" fmla="*/ 2147483646 w 830"/>
              <a:gd name="T45" fmla="*/ 2147483646 h 826"/>
              <a:gd name="T46" fmla="*/ 2147483646 w 830"/>
              <a:gd name="T47" fmla="*/ 2147483646 h 826"/>
              <a:gd name="T48" fmla="*/ 2147483646 w 830"/>
              <a:gd name="T49" fmla="*/ 2147483646 h 826"/>
              <a:gd name="T50" fmla="*/ 2147483646 w 830"/>
              <a:gd name="T51" fmla="*/ 2147483646 h 826"/>
              <a:gd name="T52" fmla="*/ 2147483646 w 830"/>
              <a:gd name="T53" fmla="*/ 2147483646 h 826"/>
              <a:gd name="T54" fmla="*/ 2147483646 w 830"/>
              <a:gd name="T55" fmla="*/ 2147483646 h 826"/>
              <a:gd name="T56" fmla="*/ 2147483646 w 830"/>
              <a:gd name="T57" fmla="*/ 2147483646 h 826"/>
              <a:gd name="T58" fmla="*/ 2147483646 w 830"/>
              <a:gd name="T59" fmla="*/ 2147483646 h 826"/>
              <a:gd name="T60" fmla="*/ 2147483646 w 830"/>
              <a:gd name="T61" fmla="*/ 2147483646 h 826"/>
              <a:gd name="T62" fmla="*/ 2147483646 w 830"/>
              <a:gd name="T63" fmla="*/ 2147483646 h 826"/>
              <a:gd name="T64" fmla="*/ 2147483646 w 830"/>
              <a:gd name="T65" fmla="*/ 2147483646 h 826"/>
              <a:gd name="T66" fmla="*/ 2147483646 w 830"/>
              <a:gd name="T67" fmla="*/ 2147483646 h 826"/>
              <a:gd name="T68" fmla="*/ 2147483646 w 830"/>
              <a:gd name="T69" fmla="*/ 2147483646 h 826"/>
              <a:gd name="T70" fmla="*/ 2147483646 w 830"/>
              <a:gd name="T71" fmla="*/ 2147483646 h 826"/>
              <a:gd name="T72" fmla="*/ 2147483646 w 830"/>
              <a:gd name="T73" fmla="*/ 2147483646 h 826"/>
              <a:gd name="T74" fmla="*/ 2147483646 w 830"/>
              <a:gd name="T75" fmla="*/ 2147483646 h 826"/>
              <a:gd name="T76" fmla="*/ 2147483646 w 830"/>
              <a:gd name="T77" fmla="*/ 2147483646 h 826"/>
              <a:gd name="T78" fmla="*/ 2147483646 w 830"/>
              <a:gd name="T79" fmla="*/ 2147483646 h 826"/>
              <a:gd name="T80" fmla="*/ 2147483646 w 830"/>
              <a:gd name="T81" fmla="*/ 2147483646 h 826"/>
              <a:gd name="T82" fmla="*/ 2147483646 w 830"/>
              <a:gd name="T83" fmla="*/ 2147483646 h 826"/>
              <a:gd name="T84" fmla="*/ 2147483646 w 830"/>
              <a:gd name="T85" fmla="*/ 2147483646 h 826"/>
              <a:gd name="T86" fmla="*/ 2147483646 w 830"/>
              <a:gd name="T87" fmla="*/ 2147483646 h 826"/>
              <a:gd name="T88" fmla="*/ 2147483646 w 830"/>
              <a:gd name="T89" fmla="*/ 2147483646 h 82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0" t="0" r="r" b="b"/>
            <a:pathLst>
              <a:path w="830" h="826">
                <a:moveTo>
                  <a:pt x="585" y="447"/>
                </a:moveTo>
                <a:lnTo>
                  <a:pt x="436" y="126"/>
                </a:lnTo>
                <a:lnTo>
                  <a:pt x="643" y="30"/>
                </a:lnTo>
                <a:lnTo>
                  <a:pt x="681" y="115"/>
                </a:lnTo>
                <a:lnTo>
                  <a:pt x="543" y="179"/>
                </a:lnTo>
                <a:cubicBezTo>
                  <a:pt x="537" y="181"/>
                  <a:pt x="534" y="189"/>
                  <a:pt x="537" y="195"/>
                </a:cubicBezTo>
                <a:cubicBezTo>
                  <a:pt x="539" y="200"/>
                  <a:pt x="543" y="203"/>
                  <a:pt x="548" y="203"/>
                </a:cubicBezTo>
                <a:cubicBezTo>
                  <a:pt x="550" y="203"/>
                  <a:pt x="552" y="202"/>
                  <a:pt x="553" y="201"/>
                </a:cubicBezTo>
                <a:lnTo>
                  <a:pt x="692" y="137"/>
                </a:lnTo>
                <a:lnTo>
                  <a:pt x="792" y="352"/>
                </a:lnTo>
                <a:lnTo>
                  <a:pt x="585" y="447"/>
                </a:lnTo>
                <a:close/>
                <a:moveTo>
                  <a:pt x="336" y="511"/>
                </a:moveTo>
                <a:lnTo>
                  <a:pt x="227" y="275"/>
                </a:lnTo>
                <a:lnTo>
                  <a:pt x="433" y="180"/>
                </a:lnTo>
                <a:lnTo>
                  <a:pt x="472" y="264"/>
                </a:lnTo>
                <a:lnTo>
                  <a:pt x="329" y="330"/>
                </a:lnTo>
                <a:cubicBezTo>
                  <a:pt x="323" y="333"/>
                  <a:pt x="321" y="340"/>
                  <a:pt x="323" y="346"/>
                </a:cubicBezTo>
                <a:cubicBezTo>
                  <a:pt x="325" y="351"/>
                  <a:pt x="330" y="354"/>
                  <a:pt x="335" y="354"/>
                </a:cubicBezTo>
                <a:cubicBezTo>
                  <a:pt x="337" y="354"/>
                  <a:pt x="338" y="353"/>
                  <a:pt x="340" y="352"/>
                </a:cubicBezTo>
                <a:lnTo>
                  <a:pt x="483" y="286"/>
                </a:lnTo>
                <a:lnTo>
                  <a:pt x="543" y="415"/>
                </a:lnTo>
                <a:lnTo>
                  <a:pt x="336" y="511"/>
                </a:lnTo>
                <a:close/>
                <a:moveTo>
                  <a:pt x="443" y="543"/>
                </a:moveTo>
                <a:lnTo>
                  <a:pt x="443" y="543"/>
                </a:lnTo>
                <a:cubicBezTo>
                  <a:pt x="422" y="543"/>
                  <a:pt x="405" y="528"/>
                  <a:pt x="399" y="509"/>
                </a:cubicBezTo>
                <a:lnTo>
                  <a:pt x="480" y="472"/>
                </a:lnTo>
                <a:cubicBezTo>
                  <a:pt x="486" y="479"/>
                  <a:pt x="489" y="487"/>
                  <a:pt x="489" y="497"/>
                </a:cubicBezTo>
                <a:cubicBezTo>
                  <a:pt x="489" y="522"/>
                  <a:pt x="468" y="543"/>
                  <a:pt x="443" y="543"/>
                </a:cubicBezTo>
                <a:close/>
                <a:moveTo>
                  <a:pt x="61" y="519"/>
                </a:moveTo>
                <a:lnTo>
                  <a:pt x="43" y="480"/>
                </a:lnTo>
                <a:lnTo>
                  <a:pt x="226" y="332"/>
                </a:lnTo>
                <a:lnTo>
                  <a:pt x="258" y="404"/>
                </a:lnTo>
                <a:lnTo>
                  <a:pt x="292" y="475"/>
                </a:lnTo>
                <a:lnTo>
                  <a:pt x="61" y="519"/>
                </a:lnTo>
                <a:close/>
                <a:moveTo>
                  <a:pt x="789" y="158"/>
                </a:moveTo>
                <a:lnTo>
                  <a:pt x="789" y="158"/>
                </a:lnTo>
                <a:cubicBezTo>
                  <a:pt x="802" y="186"/>
                  <a:pt x="803" y="217"/>
                  <a:pt x="792" y="245"/>
                </a:cubicBezTo>
                <a:cubicBezTo>
                  <a:pt x="789" y="253"/>
                  <a:pt x="785" y="261"/>
                  <a:pt x="781" y="269"/>
                </a:cubicBezTo>
                <a:lnTo>
                  <a:pt x="699" y="93"/>
                </a:lnTo>
                <a:cubicBezTo>
                  <a:pt x="737" y="98"/>
                  <a:pt x="772" y="121"/>
                  <a:pt x="789" y="158"/>
                </a:cubicBezTo>
                <a:close/>
                <a:moveTo>
                  <a:pt x="792" y="294"/>
                </a:moveTo>
                <a:lnTo>
                  <a:pt x="792" y="294"/>
                </a:lnTo>
                <a:cubicBezTo>
                  <a:pt x="802" y="283"/>
                  <a:pt x="811" y="269"/>
                  <a:pt x="816" y="254"/>
                </a:cubicBezTo>
                <a:cubicBezTo>
                  <a:pt x="829" y="219"/>
                  <a:pt x="827" y="181"/>
                  <a:pt x="812" y="148"/>
                </a:cubicBezTo>
                <a:cubicBezTo>
                  <a:pt x="788" y="98"/>
                  <a:pt x="739" y="68"/>
                  <a:pt x="687" y="68"/>
                </a:cubicBezTo>
                <a:lnTo>
                  <a:pt x="660" y="9"/>
                </a:lnTo>
                <a:cubicBezTo>
                  <a:pt x="657" y="2"/>
                  <a:pt x="650" y="0"/>
                  <a:pt x="644" y="2"/>
                </a:cubicBezTo>
                <a:lnTo>
                  <a:pt x="414" y="109"/>
                </a:lnTo>
                <a:cubicBezTo>
                  <a:pt x="411" y="110"/>
                  <a:pt x="409" y="113"/>
                  <a:pt x="408" y="116"/>
                </a:cubicBezTo>
                <a:cubicBezTo>
                  <a:pt x="406" y="119"/>
                  <a:pt x="407" y="123"/>
                  <a:pt x="408" y="126"/>
                </a:cubicBezTo>
                <a:lnTo>
                  <a:pt x="423" y="158"/>
                </a:lnTo>
                <a:lnTo>
                  <a:pt x="205" y="259"/>
                </a:lnTo>
                <a:cubicBezTo>
                  <a:pt x="198" y="261"/>
                  <a:pt x="196" y="269"/>
                  <a:pt x="198" y="275"/>
                </a:cubicBezTo>
                <a:lnTo>
                  <a:pt x="214" y="309"/>
                </a:lnTo>
                <a:lnTo>
                  <a:pt x="32" y="456"/>
                </a:lnTo>
                <a:lnTo>
                  <a:pt x="25" y="442"/>
                </a:lnTo>
                <a:cubicBezTo>
                  <a:pt x="22" y="436"/>
                  <a:pt x="15" y="434"/>
                  <a:pt x="9" y="436"/>
                </a:cubicBezTo>
                <a:cubicBezTo>
                  <a:pt x="2" y="439"/>
                  <a:pt x="0" y="446"/>
                  <a:pt x="3" y="453"/>
                </a:cubicBezTo>
                <a:lnTo>
                  <a:pt x="56" y="567"/>
                </a:lnTo>
                <a:cubicBezTo>
                  <a:pt x="58" y="572"/>
                  <a:pt x="62" y="575"/>
                  <a:pt x="67" y="575"/>
                </a:cubicBezTo>
                <a:cubicBezTo>
                  <a:pt x="69" y="575"/>
                  <a:pt x="70" y="575"/>
                  <a:pt x="72" y="573"/>
                </a:cubicBezTo>
                <a:cubicBezTo>
                  <a:pt x="79" y="570"/>
                  <a:pt x="81" y="563"/>
                  <a:pt x="79" y="557"/>
                </a:cubicBezTo>
                <a:lnTo>
                  <a:pt x="72" y="543"/>
                </a:lnTo>
                <a:lnTo>
                  <a:pt x="302" y="499"/>
                </a:lnTo>
                <a:lnTo>
                  <a:pt x="318" y="533"/>
                </a:lnTo>
                <a:cubicBezTo>
                  <a:pt x="319" y="536"/>
                  <a:pt x="322" y="538"/>
                  <a:pt x="325" y="539"/>
                </a:cubicBezTo>
                <a:cubicBezTo>
                  <a:pt x="327" y="540"/>
                  <a:pt x="328" y="540"/>
                  <a:pt x="329" y="540"/>
                </a:cubicBezTo>
                <a:cubicBezTo>
                  <a:pt x="331" y="540"/>
                  <a:pt x="333" y="540"/>
                  <a:pt x="335" y="539"/>
                </a:cubicBezTo>
                <a:lnTo>
                  <a:pt x="376" y="520"/>
                </a:lnTo>
                <a:cubicBezTo>
                  <a:pt x="385" y="543"/>
                  <a:pt x="405" y="562"/>
                  <a:pt x="430" y="566"/>
                </a:cubicBezTo>
                <a:lnTo>
                  <a:pt x="430" y="616"/>
                </a:lnTo>
                <a:lnTo>
                  <a:pt x="234" y="803"/>
                </a:lnTo>
                <a:cubicBezTo>
                  <a:pt x="230" y="808"/>
                  <a:pt x="230" y="815"/>
                  <a:pt x="234" y="820"/>
                </a:cubicBezTo>
                <a:cubicBezTo>
                  <a:pt x="237" y="823"/>
                  <a:pt x="240" y="825"/>
                  <a:pt x="243" y="825"/>
                </a:cubicBezTo>
                <a:cubicBezTo>
                  <a:pt x="246" y="825"/>
                  <a:pt x="250" y="823"/>
                  <a:pt x="252" y="821"/>
                </a:cubicBezTo>
                <a:lnTo>
                  <a:pt x="430" y="651"/>
                </a:lnTo>
                <a:lnTo>
                  <a:pt x="430" y="812"/>
                </a:lnTo>
                <a:cubicBezTo>
                  <a:pt x="430" y="819"/>
                  <a:pt x="436" y="825"/>
                  <a:pt x="443" y="825"/>
                </a:cubicBezTo>
                <a:cubicBezTo>
                  <a:pt x="449" y="825"/>
                  <a:pt x="455" y="819"/>
                  <a:pt x="455" y="812"/>
                </a:cubicBezTo>
                <a:lnTo>
                  <a:pt x="455" y="651"/>
                </a:lnTo>
                <a:lnTo>
                  <a:pt x="634" y="821"/>
                </a:lnTo>
                <a:cubicBezTo>
                  <a:pt x="636" y="823"/>
                  <a:pt x="639" y="825"/>
                  <a:pt x="642" y="825"/>
                </a:cubicBezTo>
                <a:cubicBezTo>
                  <a:pt x="645" y="825"/>
                  <a:pt x="649" y="823"/>
                  <a:pt x="651" y="820"/>
                </a:cubicBezTo>
                <a:cubicBezTo>
                  <a:pt x="656" y="815"/>
                  <a:pt x="656" y="808"/>
                  <a:pt x="651" y="803"/>
                </a:cubicBezTo>
                <a:lnTo>
                  <a:pt x="455" y="616"/>
                </a:lnTo>
                <a:lnTo>
                  <a:pt x="455" y="566"/>
                </a:lnTo>
                <a:cubicBezTo>
                  <a:pt x="488" y="560"/>
                  <a:pt x="513" y="532"/>
                  <a:pt x="513" y="497"/>
                </a:cubicBezTo>
                <a:cubicBezTo>
                  <a:pt x="513" y="483"/>
                  <a:pt x="509" y="472"/>
                  <a:pt x="503" y="461"/>
                </a:cubicBezTo>
                <a:lnTo>
                  <a:pt x="553" y="437"/>
                </a:lnTo>
                <a:lnTo>
                  <a:pt x="567" y="469"/>
                </a:lnTo>
                <a:cubicBezTo>
                  <a:pt x="569" y="472"/>
                  <a:pt x="571" y="475"/>
                  <a:pt x="574" y="476"/>
                </a:cubicBezTo>
                <a:cubicBezTo>
                  <a:pt x="576" y="476"/>
                  <a:pt x="577" y="477"/>
                  <a:pt x="579" y="477"/>
                </a:cubicBezTo>
                <a:cubicBezTo>
                  <a:pt x="581" y="477"/>
                  <a:pt x="583" y="476"/>
                  <a:pt x="584" y="476"/>
                </a:cubicBezTo>
                <a:lnTo>
                  <a:pt x="814" y="370"/>
                </a:lnTo>
                <a:cubicBezTo>
                  <a:pt x="820" y="366"/>
                  <a:pt x="822" y="359"/>
                  <a:pt x="819" y="352"/>
                </a:cubicBezTo>
                <a:lnTo>
                  <a:pt x="792" y="29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wrap="none" anchor="ctr"/>
          <a:lstStyle/>
          <a:p>
            <a:pPr defTabSz="914217"/>
            <a:endParaRPr lang="en-US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51" name="Freeform 942">
            <a:extLst>
              <a:ext uri="{FF2B5EF4-FFF2-40B4-BE49-F238E27FC236}">
                <a16:creationId xmlns:a16="http://schemas.microsoft.com/office/drawing/2014/main" id="{EC7BD716-A1CD-8149-BCE3-130F75E6DC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67114" y="2617300"/>
            <a:ext cx="401253" cy="401253"/>
          </a:xfrm>
          <a:custGeom>
            <a:avLst/>
            <a:gdLst>
              <a:gd name="T0" fmla="*/ 2503992 w 296502"/>
              <a:gd name="T1" fmla="*/ 1851221 h 296502"/>
              <a:gd name="T2" fmla="*/ 1443248 w 296502"/>
              <a:gd name="T3" fmla="*/ 2864642 h 296502"/>
              <a:gd name="T4" fmla="*/ 725570 w 296502"/>
              <a:gd name="T5" fmla="*/ 2588611 h 296502"/>
              <a:gd name="T6" fmla="*/ 528404 w 296502"/>
              <a:gd name="T7" fmla="*/ 2781836 h 296502"/>
              <a:gd name="T8" fmla="*/ 1443248 w 296502"/>
              <a:gd name="T9" fmla="*/ 3140663 h 296502"/>
              <a:gd name="T10" fmla="*/ 2780023 w 296502"/>
              <a:gd name="T11" fmla="*/ 1851221 h 296502"/>
              <a:gd name="T12" fmla="*/ 2145157 w 296502"/>
              <a:gd name="T13" fmla="*/ 1851221 h 296502"/>
              <a:gd name="T14" fmla="*/ 1443248 w 296502"/>
              <a:gd name="T15" fmla="*/ 2509755 h 296502"/>
              <a:gd name="T16" fmla="*/ 977940 w 296502"/>
              <a:gd name="T17" fmla="*/ 2336250 h 296502"/>
              <a:gd name="T18" fmla="*/ 792610 w 296502"/>
              <a:gd name="T19" fmla="*/ 2517630 h 296502"/>
              <a:gd name="T20" fmla="*/ 1443248 w 296502"/>
              <a:gd name="T21" fmla="*/ 2770002 h 296502"/>
              <a:gd name="T22" fmla="*/ 2405415 w 296502"/>
              <a:gd name="T23" fmla="*/ 1851221 h 296502"/>
              <a:gd name="T24" fmla="*/ 461368 w 296502"/>
              <a:gd name="T25" fmla="*/ 889085 h 296502"/>
              <a:gd name="T26" fmla="*/ 98587 w 296502"/>
              <a:gd name="T27" fmla="*/ 1799977 h 296502"/>
              <a:gd name="T28" fmla="*/ 461368 w 296502"/>
              <a:gd name="T29" fmla="*/ 2714796 h 296502"/>
              <a:gd name="T30" fmla="*/ 906954 w 296502"/>
              <a:gd name="T31" fmla="*/ 2265269 h 296502"/>
              <a:gd name="T32" fmla="*/ 733460 w 296502"/>
              <a:gd name="T33" fmla="*/ 1799977 h 296502"/>
              <a:gd name="T34" fmla="*/ 906954 w 296502"/>
              <a:gd name="T35" fmla="*/ 1338610 h 296502"/>
              <a:gd name="T36" fmla="*/ 1392001 w 296502"/>
              <a:gd name="T37" fmla="*/ 463235 h 296502"/>
              <a:gd name="T38" fmla="*/ 528404 w 296502"/>
              <a:gd name="T39" fmla="*/ 818104 h 296502"/>
              <a:gd name="T40" fmla="*/ 1392001 w 296502"/>
              <a:gd name="T41" fmla="*/ 1681684 h 296502"/>
              <a:gd name="T42" fmla="*/ 1443248 w 296502"/>
              <a:gd name="T43" fmla="*/ 364659 h 296502"/>
              <a:gd name="T44" fmla="*/ 1490575 w 296502"/>
              <a:gd name="T45" fmla="*/ 411973 h 296502"/>
              <a:gd name="T46" fmla="*/ 1490575 w 296502"/>
              <a:gd name="T47" fmla="*/ 1799977 h 296502"/>
              <a:gd name="T48" fmla="*/ 1459015 w 296502"/>
              <a:gd name="T49" fmla="*/ 1847295 h 296502"/>
              <a:gd name="T50" fmla="*/ 1443248 w 296502"/>
              <a:gd name="T51" fmla="*/ 1851221 h 296502"/>
              <a:gd name="T52" fmla="*/ 1407768 w 296502"/>
              <a:gd name="T53" fmla="*/ 1835454 h 296502"/>
              <a:gd name="T54" fmla="*/ 977940 w 296502"/>
              <a:gd name="T55" fmla="*/ 1409587 h 296502"/>
              <a:gd name="T56" fmla="*/ 832049 w 296502"/>
              <a:gd name="T57" fmla="*/ 1799977 h 296502"/>
              <a:gd name="T58" fmla="*/ 1443248 w 296502"/>
              <a:gd name="T59" fmla="*/ 2411167 h 296502"/>
              <a:gd name="T60" fmla="*/ 2050521 w 296502"/>
              <a:gd name="T61" fmla="*/ 1799977 h 296502"/>
              <a:gd name="T62" fmla="*/ 2097847 w 296502"/>
              <a:gd name="T63" fmla="*/ 1752657 h 296502"/>
              <a:gd name="T64" fmla="*/ 2831296 w 296502"/>
              <a:gd name="T65" fmla="*/ 1752657 h 296502"/>
              <a:gd name="T66" fmla="*/ 2878610 w 296502"/>
              <a:gd name="T67" fmla="*/ 1799977 h 296502"/>
              <a:gd name="T68" fmla="*/ 1443248 w 296502"/>
              <a:gd name="T69" fmla="*/ 3243187 h 296502"/>
              <a:gd name="T70" fmla="*/ 0 w 296502"/>
              <a:gd name="T71" fmla="*/ 1799977 h 296502"/>
              <a:gd name="T72" fmla="*/ 1443248 w 296502"/>
              <a:gd name="T73" fmla="*/ 364659 h 296502"/>
              <a:gd name="T74" fmla="*/ 1852608 w 296502"/>
              <a:gd name="T75" fmla="*/ 102421 h 296502"/>
              <a:gd name="T76" fmla="*/ 1852608 w 296502"/>
              <a:gd name="T77" fmla="*/ 732886 h 296502"/>
              <a:gd name="T78" fmla="*/ 2508439 w 296502"/>
              <a:gd name="T79" fmla="*/ 1390888 h 296502"/>
              <a:gd name="T80" fmla="*/ 3144498 w 296502"/>
              <a:gd name="T81" fmla="*/ 1390888 h 296502"/>
              <a:gd name="T82" fmla="*/ 1852608 w 296502"/>
              <a:gd name="T83" fmla="*/ 102421 h 296502"/>
              <a:gd name="T84" fmla="*/ 1801246 w 296502"/>
              <a:gd name="T85" fmla="*/ 0 h 296502"/>
              <a:gd name="T86" fmla="*/ 3243260 w 296502"/>
              <a:gd name="T87" fmla="*/ 1438172 h 296502"/>
              <a:gd name="T88" fmla="*/ 3195860 w 296502"/>
              <a:gd name="T89" fmla="*/ 1489399 h 296502"/>
              <a:gd name="T90" fmla="*/ 2461030 w 296502"/>
              <a:gd name="T91" fmla="*/ 1489399 h 296502"/>
              <a:gd name="T92" fmla="*/ 2413618 w 296502"/>
              <a:gd name="T93" fmla="*/ 1438172 h 296502"/>
              <a:gd name="T94" fmla="*/ 1801246 w 296502"/>
              <a:gd name="T95" fmla="*/ 831385 h 296502"/>
              <a:gd name="T96" fmla="*/ 1753837 w 296502"/>
              <a:gd name="T97" fmla="*/ 784094 h 296502"/>
              <a:gd name="T98" fmla="*/ 1753837 w 296502"/>
              <a:gd name="T99" fmla="*/ 51244 h 296502"/>
              <a:gd name="T100" fmla="*/ 1801246 w 296502"/>
              <a:gd name="T101" fmla="*/ 0 h 296502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0" t="0" r="r" b="b"/>
            <a:pathLst>
              <a:path w="296502" h="296502">
                <a:moveTo>
                  <a:pt x="228917" y="169245"/>
                </a:moveTo>
                <a:cubicBezTo>
                  <a:pt x="226394" y="220797"/>
                  <a:pt x="183855" y="261894"/>
                  <a:pt x="131943" y="261894"/>
                </a:cubicBezTo>
                <a:cubicBezTo>
                  <a:pt x="107069" y="261894"/>
                  <a:pt x="84357" y="252881"/>
                  <a:pt x="66332" y="236659"/>
                </a:cubicBezTo>
                <a:lnTo>
                  <a:pt x="48307" y="254323"/>
                </a:lnTo>
                <a:cubicBezTo>
                  <a:pt x="70298" y="274872"/>
                  <a:pt x="99498" y="287129"/>
                  <a:pt x="131943" y="287129"/>
                </a:cubicBezTo>
                <a:cubicBezTo>
                  <a:pt x="197914" y="287129"/>
                  <a:pt x="251989" y="234856"/>
                  <a:pt x="254152" y="169245"/>
                </a:cubicBezTo>
                <a:lnTo>
                  <a:pt x="228917" y="169245"/>
                </a:lnTo>
                <a:close/>
                <a:moveTo>
                  <a:pt x="196112" y="169245"/>
                </a:moveTo>
                <a:cubicBezTo>
                  <a:pt x="193949" y="202772"/>
                  <a:pt x="165830" y="229449"/>
                  <a:pt x="131943" y="229449"/>
                </a:cubicBezTo>
                <a:cubicBezTo>
                  <a:pt x="115360" y="229449"/>
                  <a:pt x="100580" y="223320"/>
                  <a:pt x="89404" y="213587"/>
                </a:cubicBezTo>
                <a:lnTo>
                  <a:pt x="72461" y="230170"/>
                </a:lnTo>
                <a:cubicBezTo>
                  <a:pt x="88683" y="244950"/>
                  <a:pt x="109592" y="253242"/>
                  <a:pt x="131943" y="253242"/>
                </a:cubicBezTo>
                <a:cubicBezTo>
                  <a:pt x="179168" y="253242"/>
                  <a:pt x="217381" y="215750"/>
                  <a:pt x="219905" y="169245"/>
                </a:cubicBezTo>
                <a:lnTo>
                  <a:pt x="196112" y="169245"/>
                </a:lnTo>
                <a:close/>
                <a:moveTo>
                  <a:pt x="42179" y="81283"/>
                </a:moveTo>
                <a:cubicBezTo>
                  <a:pt x="21630" y="103274"/>
                  <a:pt x="9013" y="132474"/>
                  <a:pt x="9013" y="164559"/>
                </a:cubicBezTo>
                <a:cubicBezTo>
                  <a:pt x="9013" y="196643"/>
                  <a:pt x="21630" y="226204"/>
                  <a:pt x="42179" y="248195"/>
                </a:cubicBezTo>
                <a:lnTo>
                  <a:pt x="82915" y="207098"/>
                </a:lnTo>
                <a:cubicBezTo>
                  <a:pt x="72821" y="195922"/>
                  <a:pt x="67053" y="181142"/>
                  <a:pt x="67053" y="164559"/>
                </a:cubicBezTo>
                <a:cubicBezTo>
                  <a:pt x="67053" y="149057"/>
                  <a:pt x="72821" y="133916"/>
                  <a:pt x="82915" y="122380"/>
                </a:cubicBezTo>
                <a:lnTo>
                  <a:pt x="42179" y="81283"/>
                </a:lnTo>
                <a:close/>
                <a:moveTo>
                  <a:pt x="127257" y="42350"/>
                </a:moveTo>
                <a:cubicBezTo>
                  <a:pt x="96975" y="43431"/>
                  <a:pt x="69577" y="55688"/>
                  <a:pt x="48307" y="74794"/>
                </a:cubicBezTo>
                <a:lnTo>
                  <a:pt x="127257" y="153744"/>
                </a:lnTo>
                <a:lnTo>
                  <a:pt x="127257" y="42350"/>
                </a:lnTo>
                <a:close/>
                <a:moveTo>
                  <a:pt x="131943" y="33337"/>
                </a:moveTo>
                <a:cubicBezTo>
                  <a:pt x="134106" y="33337"/>
                  <a:pt x="136269" y="35140"/>
                  <a:pt x="136269" y="37663"/>
                </a:cubicBezTo>
                <a:lnTo>
                  <a:pt x="136269" y="164559"/>
                </a:lnTo>
                <a:cubicBezTo>
                  <a:pt x="136269" y="166722"/>
                  <a:pt x="135187" y="168164"/>
                  <a:pt x="133385" y="168885"/>
                </a:cubicBezTo>
                <a:cubicBezTo>
                  <a:pt x="133024" y="169245"/>
                  <a:pt x="132303" y="169245"/>
                  <a:pt x="131943" y="169245"/>
                </a:cubicBezTo>
                <a:cubicBezTo>
                  <a:pt x="130501" y="169245"/>
                  <a:pt x="129420" y="168885"/>
                  <a:pt x="128699" y="167803"/>
                </a:cubicBezTo>
                <a:lnTo>
                  <a:pt x="89404" y="128869"/>
                </a:lnTo>
                <a:cubicBezTo>
                  <a:pt x="80752" y="138603"/>
                  <a:pt x="76066" y="151220"/>
                  <a:pt x="76066" y="164559"/>
                </a:cubicBezTo>
                <a:cubicBezTo>
                  <a:pt x="76066" y="195562"/>
                  <a:pt x="100940" y="220436"/>
                  <a:pt x="131943" y="220436"/>
                </a:cubicBezTo>
                <a:cubicBezTo>
                  <a:pt x="162585" y="220436"/>
                  <a:pt x="187460" y="195562"/>
                  <a:pt x="187460" y="164559"/>
                </a:cubicBezTo>
                <a:cubicBezTo>
                  <a:pt x="187460" y="162035"/>
                  <a:pt x="189262" y="160233"/>
                  <a:pt x="191786" y="160233"/>
                </a:cubicBezTo>
                <a:lnTo>
                  <a:pt x="258839" y="160233"/>
                </a:lnTo>
                <a:cubicBezTo>
                  <a:pt x="261362" y="160233"/>
                  <a:pt x="263165" y="162035"/>
                  <a:pt x="263165" y="164559"/>
                </a:cubicBezTo>
                <a:cubicBezTo>
                  <a:pt x="263165" y="237380"/>
                  <a:pt x="204403" y="296502"/>
                  <a:pt x="131943" y="296502"/>
                </a:cubicBezTo>
                <a:cubicBezTo>
                  <a:pt x="59122" y="296502"/>
                  <a:pt x="0" y="237380"/>
                  <a:pt x="0" y="164559"/>
                </a:cubicBezTo>
                <a:cubicBezTo>
                  <a:pt x="0" y="92098"/>
                  <a:pt x="59122" y="33337"/>
                  <a:pt x="131943" y="33337"/>
                </a:cubicBezTo>
                <a:close/>
                <a:moveTo>
                  <a:pt x="169368" y="9366"/>
                </a:moveTo>
                <a:lnTo>
                  <a:pt x="169368" y="67002"/>
                </a:lnTo>
                <a:cubicBezTo>
                  <a:pt x="201151" y="69523"/>
                  <a:pt x="227156" y="95099"/>
                  <a:pt x="229323" y="127159"/>
                </a:cubicBezTo>
                <a:lnTo>
                  <a:pt x="287473" y="127159"/>
                </a:lnTo>
                <a:cubicBezTo>
                  <a:pt x="285306" y="63039"/>
                  <a:pt x="233296" y="11527"/>
                  <a:pt x="169368" y="9366"/>
                </a:cubicBezTo>
                <a:close/>
                <a:moveTo>
                  <a:pt x="164672" y="0"/>
                </a:moveTo>
                <a:cubicBezTo>
                  <a:pt x="237269" y="0"/>
                  <a:pt x="296502" y="59077"/>
                  <a:pt x="296502" y="131482"/>
                </a:cubicBezTo>
                <a:cubicBezTo>
                  <a:pt x="296502" y="134364"/>
                  <a:pt x="294696" y="136165"/>
                  <a:pt x="292168" y="136165"/>
                </a:cubicBezTo>
                <a:lnTo>
                  <a:pt x="224989" y="136165"/>
                </a:lnTo>
                <a:cubicBezTo>
                  <a:pt x="222461" y="136165"/>
                  <a:pt x="220655" y="134364"/>
                  <a:pt x="220655" y="131482"/>
                </a:cubicBezTo>
                <a:cubicBezTo>
                  <a:pt x="220655" y="100863"/>
                  <a:pt x="195734" y="76007"/>
                  <a:pt x="164672" y="76007"/>
                </a:cubicBezTo>
                <a:cubicBezTo>
                  <a:pt x="162144" y="76007"/>
                  <a:pt x="160338" y="73846"/>
                  <a:pt x="160338" y="71685"/>
                </a:cubicBezTo>
                <a:lnTo>
                  <a:pt x="160338" y="4683"/>
                </a:lnTo>
                <a:cubicBezTo>
                  <a:pt x="160338" y="2161"/>
                  <a:pt x="162144" y="0"/>
                  <a:pt x="16467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anchor="ctr"/>
          <a:lstStyle/>
          <a:p>
            <a:pPr defTabSz="914217"/>
            <a:endParaRPr lang="en-US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52" name="Freeform 943">
            <a:extLst>
              <a:ext uri="{FF2B5EF4-FFF2-40B4-BE49-F238E27FC236}">
                <a16:creationId xmlns:a16="http://schemas.microsoft.com/office/drawing/2014/main" id="{0FB46717-0630-8C43-BE07-EF5DC6C660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67114" y="5927854"/>
            <a:ext cx="401254" cy="401253"/>
          </a:xfrm>
          <a:custGeom>
            <a:avLst/>
            <a:gdLst>
              <a:gd name="T0" fmla="*/ 1368892 w 296142"/>
              <a:gd name="T1" fmla="*/ 2458896 h 296500"/>
              <a:gd name="T2" fmla="*/ 380977 w 296142"/>
              <a:gd name="T3" fmla="*/ 2358841 h 296500"/>
              <a:gd name="T4" fmla="*/ 380977 w 296142"/>
              <a:gd name="T5" fmla="*/ 2458896 h 296500"/>
              <a:gd name="T6" fmla="*/ 1118148 w 296142"/>
              <a:gd name="T7" fmla="*/ 2011947 h 296500"/>
              <a:gd name="T8" fmla="*/ 736448 w 296142"/>
              <a:gd name="T9" fmla="*/ 1959906 h 296500"/>
              <a:gd name="T10" fmla="*/ 736448 w 296142"/>
              <a:gd name="T11" fmla="*/ 1959906 h 296500"/>
              <a:gd name="T12" fmla="*/ 333158 w 296142"/>
              <a:gd name="T13" fmla="*/ 2011947 h 296500"/>
              <a:gd name="T14" fmla="*/ 2187539 w 296142"/>
              <a:gd name="T15" fmla="*/ 2231300 h 296500"/>
              <a:gd name="T16" fmla="*/ 2000323 w 296142"/>
              <a:gd name="T17" fmla="*/ 3097107 h 296500"/>
              <a:gd name="T18" fmla="*/ 2848750 w 296142"/>
              <a:gd name="T19" fmla="*/ 3097107 h 296500"/>
              <a:gd name="T20" fmla="*/ 2665533 w 296142"/>
              <a:gd name="T21" fmla="*/ 2231300 h 296500"/>
              <a:gd name="T22" fmla="*/ 2470359 w 296142"/>
              <a:gd name="T23" fmla="*/ 1665950 h 296500"/>
              <a:gd name="T24" fmla="*/ 3255028 w 296142"/>
              <a:gd name="T25" fmla="*/ 2294554 h 296500"/>
              <a:gd name="T26" fmla="*/ 2892571 w 296142"/>
              <a:gd name="T27" fmla="*/ 3231533 h 296500"/>
              <a:gd name="T28" fmla="*/ 1904736 w 296142"/>
              <a:gd name="T29" fmla="*/ 3227578 h 296500"/>
              <a:gd name="T30" fmla="*/ 1582084 w 296142"/>
              <a:gd name="T31" fmla="*/ 2247109 h 296500"/>
              <a:gd name="T32" fmla="*/ 2086591 w 296142"/>
              <a:gd name="T33" fmla="*/ 1630364 h 296500"/>
              <a:gd name="T34" fmla="*/ 2086591 w 296142"/>
              <a:gd name="T35" fmla="*/ 1630364 h 296500"/>
              <a:gd name="T36" fmla="*/ 1700861 w 296142"/>
              <a:gd name="T37" fmla="*/ 1678399 h 296500"/>
              <a:gd name="T38" fmla="*/ 1400815 w 296142"/>
              <a:gd name="T39" fmla="*/ 1730431 h 296500"/>
              <a:gd name="T40" fmla="*/ 1118148 w 296142"/>
              <a:gd name="T41" fmla="*/ 1678399 h 296500"/>
              <a:gd name="T42" fmla="*/ 736448 w 296142"/>
              <a:gd name="T43" fmla="*/ 1630364 h 296500"/>
              <a:gd name="T44" fmla="*/ 736448 w 296142"/>
              <a:gd name="T45" fmla="*/ 1630364 h 296500"/>
              <a:gd name="T46" fmla="*/ 333158 w 296142"/>
              <a:gd name="T47" fmla="*/ 1678399 h 296500"/>
              <a:gd name="T48" fmla="*/ 2419764 w 296142"/>
              <a:gd name="T49" fmla="*/ 1400889 h 296500"/>
              <a:gd name="T50" fmla="*/ 2135161 w 296142"/>
              <a:gd name="T51" fmla="*/ 1348845 h 296500"/>
              <a:gd name="T52" fmla="*/ 1749392 w 296142"/>
              <a:gd name="T53" fmla="*/ 1300822 h 296500"/>
              <a:gd name="T54" fmla="*/ 1749392 w 296142"/>
              <a:gd name="T55" fmla="*/ 1300822 h 296500"/>
              <a:gd name="T56" fmla="*/ 1350167 w 296142"/>
              <a:gd name="T57" fmla="*/ 1348845 h 296500"/>
              <a:gd name="T58" fmla="*/ 1069589 w 296142"/>
              <a:gd name="T59" fmla="*/ 1400889 h 296500"/>
              <a:gd name="T60" fmla="*/ 785000 w 296142"/>
              <a:gd name="T61" fmla="*/ 1348845 h 296500"/>
              <a:gd name="T62" fmla="*/ 381716 w 296142"/>
              <a:gd name="T63" fmla="*/ 1300822 h 296500"/>
              <a:gd name="T64" fmla="*/ 381716 w 296142"/>
              <a:gd name="T65" fmla="*/ 1300822 h 296500"/>
              <a:gd name="T66" fmla="*/ 2367156 w 296142"/>
              <a:gd name="T67" fmla="*/ 1019301 h 296500"/>
              <a:gd name="T68" fmla="*/ 2086591 w 296142"/>
              <a:gd name="T69" fmla="*/ 1071347 h 296500"/>
              <a:gd name="T70" fmla="*/ 1802000 w 296142"/>
              <a:gd name="T71" fmla="*/ 1019301 h 296500"/>
              <a:gd name="T72" fmla="*/ 1400815 w 296142"/>
              <a:gd name="T73" fmla="*/ 971293 h 296500"/>
              <a:gd name="T74" fmla="*/ 1400815 w 296142"/>
              <a:gd name="T75" fmla="*/ 971293 h 296500"/>
              <a:gd name="T76" fmla="*/ 1016997 w 296142"/>
              <a:gd name="T77" fmla="*/ 1019301 h 296500"/>
              <a:gd name="T78" fmla="*/ 95227 w 296142"/>
              <a:gd name="T79" fmla="*/ 588510 h 296500"/>
              <a:gd name="T80" fmla="*/ 2368999 w 296142"/>
              <a:gd name="T81" fmla="*/ 231484 h 296500"/>
              <a:gd name="T82" fmla="*/ 2265832 w 296142"/>
              <a:gd name="T83" fmla="*/ 231484 h 296500"/>
              <a:gd name="T84" fmla="*/ 1801549 w 296142"/>
              <a:gd name="T85" fmla="*/ 309967 h 296500"/>
              <a:gd name="T86" fmla="*/ 1388858 w 296142"/>
              <a:gd name="T87" fmla="*/ 360935 h 296500"/>
              <a:gd name="T88" fmla="*/ 972201 w 296142"/>
              <a:gd name="T89" fmla="*/ 309967 h 296500"/>
              <a:gd name="T90" fmla="*/ 507933 w 296142"/>
              <a:gd name="T91" fmla="*/ 231484 h 296500"/>
              <a:gd name="T92" fmla="*/ 408726 w 296142"/>
              <a:gd name="T93" fmla="*/ 231484 h 296500"/>
              <a:gd name="T94" fmla="*/ 507933 w 296142"/>
              <a:gd name="T95" fmla="*/ 133390 h 296500"/>
              <a:gd name="T96" fmla="*/ 972201 w 296142"/>
              <a:gd name="T97" fmla="*/ 51017 h 296500"/>
              <a:gd name="T98" fmla="*/ 1388858 w 296142"/>
              <a:gd name="T99" fmla="*/ 0 h 296500"/>
              <a:gd name="T100" fmla="*/ 1801549 w 296142"/>
              <a:gd name="T101" fmla="*/ 51017 h 296500"/>
              <a:gd name="T102" fmla="*/ 2265832 w 296142"/>
              <a:gd name="T103" fmla="*/ 133390 h 296500"/>
              <a:gd name="T104" fmla="*/ 2368999 w 296142"/>
              <a:gd name="T105" fmla="*/ 133390 h 296500"/>
              <a:gd name="T106" fmla="*/ 2753924 w 296142"/>
              <a:gd name="T107" fmla="*/ 1918548 h 296500"/>
              <a:gd name="T108" fmla="*/ 95227 w 296142"/>
              <a:gd name="T109" fmla="*/ 2597304 h 296500"/>
              <a:gd name="T110" fmla="*/ 1738069 w 296142"/>
              <a:gd name="T111" fmla="*/ 2840550 h 296500"/>
              <a:gd name="T112" fmla="*/ 246015 w 296142"/>
              <a:gd name="T113" fmla="*/ 133390 h 296500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</a:gdLst>
            <a:ahLst/>
            <a:cxnLst>
              <a:cxn ang="T114">
                <a:pos x="T0" y="T1"/>
              </a:cxn>
              <a:cxn ang="T115">
                <a:pos x="T2" y="T3"/>
              </a:cxn>
              <a:cxn ang="T116">
                <a:pos x="T4" y="T5"/>
              </a:cxn>
              <a:cxn ang="T117">
                <a:pos x="T6" y="T7"/>
              </a:cxn>
              <a:cxn ang="T118">
                <a:pos x="T8" y="T9"/>
              </a:cxn>
              <a:cxn ang="T119">
                <a:pos x="T10" y="T11"/>
              </a:cxn>
              <a:cxn ang="T120">
                <a:pos x="T12" y="T13"/>
              </a:cxn>
              <a:cxn ang="T121">
                <a:pos x="T14" y="T15"/>
              </a:cxn>
              <a:cxn ang="T122">
                <a:pos x="T16" y="T17"/>
              </a:cxn>
              <a:cxn ang="T123">
                <a:pos x="T18" y="T19"/>
              </a:cxn>
              <a:cxn ang="T124">
                <a:pos x="T20" y="T21"/>
              </a:cxn>
              <a:cxn ang="T125">
                <a:pos x="T22" y="T23"/>
              </a:cxn>
              <a:cxn ang="T126">
                <a:pos x="T24" y="T25"/>
              </a:cxn>
              <a:cxn ang="T127">
                <a:pos x="T26" y="T27"/>
              </a:cxn>
              <a:cxn ang="T128">
                <a:pos x="T28" y="T29"/>
              </a:cxn>
              <a:cxn ang="T129">
                <a:pos x="T30" y="T31"/>
              </a:cxn>
              <a:cxn ang="T130">
                <a:pos x="T32" y="T33"/>
              </a:cxn>
              <a:cxn ang="T131">
                <a:pos x="T34" y="T35"/>
              </a:cxn>
              <a:cxn ang="T132">
                <a:pos x="T36" y="T37"/>
              </a:cxn>
              <a:cxn ang="T133">
                <a:pos x="T38" y="T39"/>
              </a:cxn>
              <a:cxn ang="T134">
                <a:pos x="T40" y="T41"/>
              </a:cxn>
              <a:cxn ang="T135">
                <a:pos x="T42" y="T43"/>
              </a:cxn>
              <a:cxn ang="T136">
                <a:pos x="T44" y="T45"/>
              </a:cxn>
              <a:cxn ang="T137">
                <a:pos x="T46" y="T47"/>
              </a:cxn>
              <a:cxn ang="T138">
                <a:pos x="T48" y="T49"/>
              </a:cxn>
              <a:cxn ang="T139">
                <a:pos x="T50" y="T51"/>
              </a:cxn>
              <a:cxn ang="T140">
                <a:pos x="T52" y="T53"/>
              </a:cxn>
              <a:cxn ang="T141">
                <a:pos x="T54" y="T55"/>
              </a:cxn>
              <a:cxn ang="T142">
                <a:pos x="T56" y="T57"/>
              </a:cxn>
              <a:cxn ang="T143">
                <a:pos x="T58" y="T59"/>
              </a:cxn>
              <a:cxn ang="T144">
                <a:pos x="T60" y="T61"/>
              </a:cxn>
              <a:cxn ang="T145">
                <a:pos x="T62" y="T63"/>
              </a:cxn>
              <a:cxn ang="T146">
                <a:pos x="T64" y="T65"/>
              </a:cxn>
              <a:cxn ang="T147">
                <a:pos x="T66" y="T67"/>
              </a:cxn>
              <a:cxn ang="T148">
                <a:pos x="T68" y="T69"/>
              </a:cxn>
              <a:cxn ang="T149">
                <a:pos x="T70" y="T71"/>
              </a:cxn>
              <a:cxn ang="T150">
                <a:pos x="T72" y="T73"/>
              </a:cxn>
              <a:cxn ang="T151">
                <a:pos x="T74" y="T75"/>
              </a:cxn>
              <a:cxn ang="T152">
                <a:pos x="T76" y="T77"/>
              </a:cxn>
              <a:cxn ang="T153">
                <a:pos x="T78" y="T79"/>
              </a:cxn>
              <a:cxn ang="T154">
                <a:pos x="T80" y="T81"/>
              </a:cxn>
              <a:cxn ang="T155">
                <a:pos x="T82" y="T83"/>
              </a:cxn>
              <a:cxn ang="T156">
                <a:pos x="T84" y="T85"/>
              </a:cxn>
              <a:cxn ang="T157">
                <a:pos x="T86" y="T87"/>
              </a:cxn>
              <a:cxn ang="T158">
                <a:pos x="T88" y="T89"/>
              </a:cxn>
              <a:cxn ang="T159">
                <a:pos x="T90" y="T91"/>
              </a:cxn>
              <a:cxn ang="T160">
                <a:pos x="T92" y="T93"/>
              </a:cxn>
              <a:cxn ang="T161">
                <a:pos x="T94" y="T95"/>
              </a:cxn>
              <a:cxn ang="T162">
                <a:pos x="T96" y="T97"/>
              </a:cxn>
              <a:cxn ang="T163">
                <a:pos x="T98" y="T99"/>
              </a:cxn>
              <a:cxn ang="T164">
                <a:pos x="T100" y="T101"/>
              </a:cxn>
              <a:cxn ang="T165">
                <a:pos x="T102" y="T103"/>
              </a:cxn>
              <a:cxn ang="T166">
                <a:pos x="T104" y="T105"/>
              </a:cxn>
              <a:cxn ang="T167">
                <a:pos x="T106" y="T107"/>
              </a:cxn>
              <a:cxn ang="T168">
                <a:pos x="T108" y="T109"/>
              </a:cxn>
              <a:cxn ang="T169">
                <a:pos x="T110" y="T111"/>
              </a:cxn>
              <a:cxn ang="T170">
                <a:pos x="T112" y="T113"/>
              </a:cxn>
            </a:cxnLst>
            <a:rect l="0" t="0" r="r" b="b"/>
            <a:pathLst>
              <a:path w="296142" h="296500">
                <a:moveTo>
                  <a:pt x="96370" y="215900"/>
                </a:moveTo>
                <a:lnTo>
                  <a:pt x="123934" y="215900"/>
                </a:lnTo>
                <a:cubicBezTo>
                  <a:pt x="126440" y="215900"/>
                  <a:pt x="128230" y="218098"/>
                  <a:pt x="128230" y="220663"/>
                </a:cubicBezTo>
                <a:cubicBezTo>
                  <a:pt x="128230" y="223227"/>
                  <a:pt x="126440" y="225059"/>
                  <a:pt x="123934" y="225059"/>
                </a:cubicBezTo>
                <a:lnTo>
                  <a:pt x="96370" y="225059"/>
                </a:lnTo>
                <a:cubicBezTo>
                  <a:pt x="93865" y="225059"/>
                  <a:pt x="92075" y="223227"/>
                  <a:pt x="92075" y="220663"/>
                </a:cubicBezTo>
                <a:cubicBezTo>
                  <a:pt x="92075" y="218098"/>
                  <a:pt x="93865" y="215900"/>
                  <a:pt x="96370" y="215900"/>
                </a:cubicBezTo>
                <a:close/>
                <a:moveTo>
                  <a:pt x="34492" y="215900"/>
                </a:moveTo>
                <a:lnTo>
                  <a:pt x="73097" y="215900"/>
                </a:lnTo>
                <a:cubicBezTo>
                  <a:pt x="75623" y="215900"/>
                  <a:pt x="77427" y="218098"/>
                  <a:pt x="77427" y="220663"/>
                </a:cubicBezTo>
                <a:cubicBezTo>
                  <a:pt x="77427" y="223227"/>
                  <a:pt x="75623" y="225059"/>
                  <a:pt x="73097" y="225059"/>
                </a:cubicBezTo>
                <a:lnTo>
                  <a:pt x="34492" y="225059"/>
                </a:lnTo>
                <a:cubicBezTo>
                  <a:pt x="31967" y="225059"/>
                  <a:pt x="30163" y="223227"/>
                  <a:pt x="30163" y="220663"/>
                </a:cubicBezTo>
                <a:cubicBezTo>
                  <a:pt x="30163" y="218098"/>
                  <a:pt x="31967" y="215900"/>
                  <a:pt x="34492" y="215900"/>
                </a:cubicBezTo>
                <a:close/>
                <a:moveTo>
                  <a:pt x="96837" y="179387"/>
                </a:moveTo>
                <a:cubicBezTo>
                  <a:pt x="99402" y="179387"/>
                  <a:pt x="101233" y="181585"/>
                  <a:pt x="101233" y="184150"/>
                </a:cubicBezTo>
                <a:cubicBezTo>
                  <a:pt x="101233" y="186714"/>
                  <a:pt x="99402" y="188546"/>
                  <a:pt x="96837" y="188546"/>
                </a:cubicBezTo>
                <a:cubicBezTo>
                  <a:pt x="94273" y="188546"/>
                  <a:pt x="92075" y="186714"/>
                  <a:pt x="92075" y="184150"/>
                </a:cubicBezTo>
                <a:cubicBezTo>
                  <a:pt x="92075" y="181585"/>
                  <a:pt x="94273" y="179387"/>
                  <a:pt x="96837" y="179387"/>
                </a:cubicBezTo>
                <a:close/>
                <a:moveTo>
                  <a:pt x="66675" y="179387"/>
                </a:moveTo>
                <a:cubicBezTo>
                  <a:pt x="68873" y="179387"/>
                  <a:pt x="71071" y="181585"/>
                  <a:pt x="71071" y="184150"/>
                </a:cubicBezTo>
                <a:cubicBezTo>
                  <a:pt x="71071" y="186714"/>
                  <a:pt x="68873" y="188546"/>
                  <a:pt x="66675" y="188546"/>
                </a:cubicBezTo>
                <a:cubicBezTo>
                  <a:pt x="64111" y="188546"/>
                  <a:pt x="61913" y="186714"/>
                  <a:pt x="61913" y="184150"/>
                </a:cubicBezTo>
                <a:cubicBezTo>
                  <a:pt x="61913" y="181585"/>
                  <a:pt x="64111" y="179387"/>
                  <a:pt x="66675" y="179387"/>
                </a:cubicBezTo>
                <a:close/>
                <a:moveTo>
                  <a:pt x="34559" y="179387"/>
                </a:moveTo>
                <a:cubicBezTo>
                  <a:pt x="37123" y="179387"/>
                  <a:pt x="39321" y="181585"/>
                  <a:pt x="39321" y="184150"/>
                </a:cubicBezTo>
                <a:cubicBezTo>
                  <a:pt x="39321" y="186714"/>
                  <a:pt x="37123" y="188546"/>
                  <a:pt x="34559" y="188546"/>
                </a:cubicBezTo>
                <a:cubicBezTo>
                  <a:pt x="32361" y="188546"/>
                  <a:pt x="30163" y="186714"/>
                  <a:pt x="30163" y="184150"/>
                </a:cubicBezTo>
                <a:cubicBezTo>
                  <a:pt x="30163" y="181585"/>
                  <a:pt x="32361" y="179387"/>
                  <a:pt x="34559" y="179387"/>
                </a:cubicBezTo>
                <a:close/>
                <a:moveTo>
                  <a:pt x="219689" y="164785"/>
                </a:moveTo>
                <a:lnTo>
                  <a:pt x="201297" y="201694"/>
                </a:lnTo>
                <a:cubicBezTo>
                  <a:pt x="200576" y="203142"/>
                  <a:pt x="199494" y="203865"/>
                  <a:pt x="198051" y="204227"/>
                </a:cubicBezTo>
                <a:lnTo>
                  <a:pt x="157300" y="210017"/>
                </a:lnTo>
                <a:lnTo>
                  <a:pt x="186872" y="238965"/>
                </a:lnTo>
                <a:cubicBezTo>
                  <a:pt x="187593" y="239689"/>
                  <a:pt x="188314" y="241498"/>
                  <a:pt x="187954" y="242946"/>
                </a:cubicBezTo>
                <a:lnTo>
                  <a:pt x="181102" y="283473"/>
                </a:lnTo>
                <a:lnTo>
                  <a:pt x="217525" y="264295"/>
                </a:lnTo>
                <a:cubicBezTo>
                  <a:pt x="218246" y="264295"/>
                  <a:pt x="218968" y="263933"/>
                  <a:pt x="219689" y="263933"/>
                </a:cubicBezTo>
                <a:cubicBezTo>
                  <a:pt x="220410" y="263933"/>
                  <a:pt x="221131" y="264295"/>
                  <a:pt x="221492" y="264295"/>
                </a:cubicBezTo>
                <a:lnTo>
                  <a:pt x="257915" y="283473"/>
                </a:lnTo>
                <a:lnTo>
                  <a:pt x="251064" y="242946"/>
                </a:lnTo>
                <a:cubicBezTo>
                  <a:pt x="251064" y="241498"/>
                  <a:pt x="251424" y="239689"/>
                  <a:pt x="252506" y="238965"/>
                </a:cubicBezTo>
                <a:lnTo>
                  <a:pt x="281717" y="210017"/>
                </a:lnTo>
                <a:lnTo>
                  <a:pt x="241327" y="204227"/>
                </a:lnTo>
                <a:cubicBezTo>
                  <a:pt x="239523" y="203865"/>
                  <a:pt x="238442" y="203142"/>
                  <a:pt x="237720" y="201694"/>
                </a:cubicBezTo>
                <a:lnTo>
                  <a:pt x="219689" y="164785"/>
                </a:lnTo>
                <a:close/>
                <a:moveTo>
                  <a:pt x="215361" y="152482"/>
                </a:moveTo>
                <a:cubicBezTo>
                  <a:pt x="216804" y="149225"/>
                  <a:pt x="222213" y="149225"/>
                  <a:pt x="223656" y="152482"/>
                </a:cubicBezTo>
                <a:lnTo>
                  <a:pt x="244933" y="195543"/>
                </a:lnTo>
                <a:lnTo>
                  <a:pt x="292175" y="202418"/>
                </a:lnTo>
                <a:cubicBezTo>
                  <a:pt x="293978" y="202780"/>
                  <a:pt x="295421" y="203865"/>
                  <a:pt x="295781" y="205675"/>
                </a:cubicBezTo>
                <a:cubicBezTo>
                  <a:pt x="296503" y="207122"/>
                  <a:pt x="296142" y="208931"/>
                  <a:pt x="294699" y="210017"/>
                </a:cubicBezTo>
                <a:lnTo>
                  <a:pt x="260440" y="243669"/>
                </a:lnTo>
                <a:lnTo>
                  <a:pt x="268374" y="291072"/>
                </a:lnTo>
                <a:cubicBezTo>
                  <a:pt x="268734" y="292882"/>
                  <a:pt x="268013" y="294329"/>
                  <a:pt x="266931" y="295415"/>
                </a:cubicBezTo>
                <a:cubicBezTo>
                  <a:pt x="265128" y="296500"/>
                  <a:pt x="263325" y="296500"/>
                  <a:pt x="261882" y="295777"/>
                </a:cubicBezTo>
                <a:lnTo>
                  <a:pt x="219689" y="273341"/>
                </a:lnTo>
                <a:lnTo>
                  <a:pt x="177135" y="295777"/>
                </a:lnTo>
                <a:cubicBezTo>
                  <a:pt x="176414" y="296138"/>
                  <a:pt x="176053" y="296500"/>
                  <a:pt x="174971" y="296500"/>
                </a:cubicBezTo>
                <a:cubicBezTo>
                  <a:pt x="174250" y="296500"/>
                  <a:pt x="173168" y="295777"/>
                  <a:pt x="172447" y="295415"/>
                </a:cubicBezTo>
                <a:cubicBezTo>
                  <a:pt x="171004" y="294329"/>
                  <a:pt x="170283" y="292882"/>
                  <a:pt x="170644" y="291072"/>
                </a:cubicBezTo>
                <a:lnTo>
                  <a:pt x="178938" y="243669"/>
                </a:lnTo>
                <a:lnTo>
                  <a:pt x="144678" y="210017"/>
                </a:lnTo>
                <a:cubicBezTo>
                  <a:pt x="143236" y="208931"/>
                  <a:pt x="142875" y="207122"/>
                  <a:pt x="143236" y="205675"/>
                </a:cubicBezTo>
                <a:cubicBezTo>
                  <a:pt x="143957" y="203865"/>
                  <a:pt x="145400" y="202780"/>
                  <a:pt x="147203" y="202418"/>
                </a:cubicBezTo>
                <a:lnTo>
                  <a:pt x="194445" y="195543"/>
                </a:lnTo>
                <a:lnTo>
                  <a:pt x="215361" y="152482"/>
                </a:lnTo>
                <a:close/>
                <a:moveTo>
                  <a:pt x="188913" y="149225"/>
                </a:moveTo>
                <a:cubicBezTo>
                  <a:pt x="191111" y="149225"/>
                  <a:pt x="193309" y="151423"/>
                  <a:pt x="193309" y="153621"/>
                </a:cubicBezTo>
                <a:cubicBezTo>
                  <a:pt x="193309" y="156186"/>
                  <a:pt x="191111" y="158384"/>
                  <a:pt x="188913" y="158384"/>
                </a:cubicBezTo>
                <a:cubicBezTo>
                  <a:pt x="186348" y="158384"/>
                  <a:pt x="184150" y="156186"/>
                  <a:pt x="184150" y="153621"/>
                </a:cubicBezTo>
                <a:cubicBezTo>
                  <a:pt x="184150" y="151423"/>
                  <a:pt x="186348" y="149225"/>
                  <a:pt x="188913" y="149225"/>
                </a:cubicBezTo>
                <a:close/>
                <a:moveTo>
                  <a:pt x="158384" y="149225"/>
                </a:moveTo>
                <a:cubicBezTo>
                  <a:pt x="160949" y="149225"/>
                  <a:pt x="163147" y="151423"/>
                  <a:pt x="163147" y="153621"/>
                </a:cubicBezTo>
                <a:cubicBezTo>
                  <a:pt x="163147" y="156186"/>
                  <a:pt x="160949" y="158384"/>
                  <a:pt x="158384" y="158384"/>
                </a:cubicBezTo>
                <a:cubicBezTo>
                  <a:pt x="155820" y="158384"/>
                  <a:pt x="153988" y="156186"/>
                  <a:pt x="153988" y="153621"/>
                </a:cubicBezTo>
                <a:cubicBezTo>
                  <a:pt x="153988" y="151423"/>
                  <a:pt x="155820" y="149225"/>
                  <a:pt x="158384" y="149225"/>
                </a:cubicBezTo>
                <a:close/>
                <a:moveTo>
                  <a:pt x="126824" y="149225"/>
                </a:moveTo>
                <a:cubicBezTo>
                  <a:pt x="129293" y="149225"/>
                  <a:pt x="131410" y="151423"/>
                  <a:pt x="131410" y="153621"/>
                </a:cubicBezTo>
                <a:cubicBezTo>
                  <a:pt x="131410" y="156186"/>
                  <a:pt x="129293" y="158384"/>
                  <a:pt x="126824" y="158384"/>
                </a:cubicBezTo>
                <a:cubicBezTo>
                  <a:pt x="124354" y="158384"/>
                  <a:pt x="122238" y="156186"/>
                  <a:pt x="122238" y="153621"/>
                </a:cubicBezTo>
                <a:cubicBezTo>
                  <a:pt x="122238" y="151423"/>
                  <a:pt x="124354" y="149225"/>
                  <a:pt x="126824" y="149225"/>
                </a:cubicBezTo>
                <a:close/>
                <a:moveTo>
                  <a:pt x="96837" y="149225"/>
                </a:moveTo>
                <a:cubicBezTo>
                  <a:pt x="99402" y="149225"/>
                  <a:pt x="101233" y="151423"/>
                  <a:pt x="101233" y="153621"/>
                </a:cubicBezTo>
                <a:cubicBezTo>
                  <a:pt x="101233" y="156186"/>
                  <a:pt x="99402" y="158384"/>
                  <a:pt x="96837" y="158384"/>
                </a:cubicBezTo>
                <a:cubicBezTo>
                  <a:pt x="94273" y="158384"/>
                  <a:pt x="92075" y="156186"/>
                  <a:pt x="92075" y="153621"/>
                </a:cubicBezTo>
                <a:cubicBezTo>
                  <a:pt x="92075" y="151423"/>
                  <a:pt x="94273" y="149225"/>
                  <a:pt x="96837" y="149225"/>
                </a:cubicBezTo>
                <a:close/>
                <a:moveTo>
                  <a:pt x="66675" y="149225"/>
                </a:moveTo>
                <a:cubicBezTo>
                  <a:pt x="68873" y="149225"/>
                  <a:pt x="71071" y="151423"/>
                  <a:pt x="71071" y="153621"/>
                </a:cubicBezTo>
                <a:cubicBezTo>
                  <a:pt x="71071" y="156186"/>
                  <a:pt x="68873" y="158384"/>
                  <a:pt x="66675" y="158384"/>
                </a:cubicBezTo>
                <a:cubicBezTo>
                  <a:pt x="64111" y="158384"/>
                  <a:pt x="61913" y="156186"/>
                  <a:pt x="61913" y="153621"/>
                </a:cubicBezTo>
                <a:cubicBezTo>
                  <a:pt x="61913" y="151423"/>
                  <a:pt x="64111" y="149225"/>
                  <a:pt x="66675" y="149225"/>
                </a:cubicBezTo>
                <a:close/>
                <a:moveTo>
                  <a:pt x="34559" y="149225"/>
                </a:moveTo>
                <a:cubicBezTo>
                  <a:pt x="37123" y="149225"/>
                  <a:pt x="39321" y="151423"/>
                  <a:pt x="39321" y="153621"/>
                </a:cubicBezTo>
                <a:cubicBezTo>
                  <a:pt x="39321" y="156186"/>
                  <a:pt x="37123" y="158384"/>
                  <a:pt x="34559" y="158384"/>
                </a:cubicBezTo>
                <a:cubicBezTo>
                  <a:pt x="32361" y="158384"/>
                  <a:pt x="30163" y="156186"/>
                  <a:pt x="30163" y="153621"/>
                </a:cubicBezTo>
                <a:cubicBezTo>
                  <a:pt x="30163" y="151423"/>
                  <a:pt x="32361" y="149225"/>
                  <a:pt x="34559" y="149225"/>
                </a:cubicBezTo>
                <a:close/>
                <a:moveTo>
                  <a:pt x="219076" y="119062"/>
                </a:moveTo>
                <a:cubicBezTo>
                  <a:pt x="221640" y="119062"/>
                  <a:pt x="223472" y="121260"/>
                  <a:pt x="223472" y="123458"/>
                </a:cubicBezTo>
                <a:cubicBezTo>
                  <a:pt x="223472" y="126389"/>
                  <a:pt x="221640" y="128221"/>
                  <a:pt x="219076" y="128221"/>
                </a:cubicBezTo>
                <a:cubicBezTo>
                  <a:pt x="216511" y="128221"/>
                  <a:pt x="214313" y="126389"/>
                  <a:pt x="214313" y="123458"/>
                </a:cubicBezTo>
                <a:cubicBezTo>
                  <a:pt x="214313" y="121260"/>
                  <a:pt x="216511" y="119062"/>
                  <a:pt x="219076" y="119062"/>
                </a:cubicBezTo>
                <a:close/>
                <a:moveTo>
                  <a:pt x="188913" y="119062"/>
                </a:moveTo>
                <a:cubicBezTo>
                  <a:pt x="191111" y="119062"/>
                  <a:pt x="193309" y="121260"/>
                  <a:pt x="193309" y="123458"/>
                </a:cubicBezTo>
                <a:cubicBezTo>
                  <a:pt x="193309" y="126389"/>
                  <a:pt x="191111" y="128221"/>
                  <a:pt x="188913" y="128221"/>
                </a:cubicBezTo>
                <a:cubicBezTo>
                  <a:pt x="186348" y="128221"/>
                  <a:pt x="184150" y="126389"/>
                  <a:pt x="184150" y="123458"/>
                </a:cubicBezTo>
                <a:cubicBezTo>
                  <a:pt x="184150" y="121260"/>
                  <a:pt x="186348" y="119062"/>
                  <a:pt x="188913" y="119062"/>
                </a:cubicBezTo>
                <a:close/>
                <a:moveTo>
                  <a:pt x="158384" y="119062"/>
                </a:moveTo>
                <a:cubicBezTo>
                  <a:pt x="160949" y="119062"/>
                  <a:pt x="163147" y="121260"/>
                  <a:pt x="163147" y="123458"/>
                </a:cubicBezTo>
                <a:cubicBezTo>
                  <a:pt x="163147" y="126389"/>
                  <a:pt x="160949" y="128221"/>
                  <a:pt x="158384" y="128221"/>
                </a:cubicBezTo>
                <a:cubicBezTo>
                  <a:pt x="155820" y="128221"/>
                  <a:pt x="153988" y="126389"/>
                  <a:pt x="153988" y="123458"/>
                </a:cubicBezTo>
                <a:cubicBezTo>
                  <a:pt x="153988" y="121260"/>
                  <a:pt x="155820" y="119062"/>
                  <a:pt x="158384" y="119062"/>
                </a:cubicBezTo>
                <a:close/>
                <a:moveTo>
                  <a:pt x="126824" y="119062"/>
                </a:moveTo>
                <a:cubicBezTo>
                  <a:pt x="129293" y="119062"/>
                  <a:pt x="131410" y="121260"/>
                  <a:pt x="131410" y="123458"/>
                </a:cubicBezTo>
                <a:cubicBezTo>
                  <a:pt x="131410" y="126389"/>
                  <a:pt x="129293" y="128221"/>
                  <a:pt x="126824" y="128221"/>
                </a:cubicBezTo>
                <a:cubicBezTo>
                  <a:pt x="124354" y="128221"/>
                  <a:pt x="122238" y="126389"/>
                  <a:pt x="122238" y="123458"/>
                </a:cubicBezTo>
                <a:cubicBezTo>
                  <a:pt x="122238" y="121260"/>
                  <a:pt x="124354" y="119062"/>
                  <a:pt x="126824" y="119062"/>
                </a:cubicBezTo>
                <a:close/>
                <a:moveTo>
                  <a:pt x="96837" y="119062"/>
                </a:moveTo>
                <a:cubicBezTo>
                  <a:pt x="99402" y="119062"/>
                  <a:pt x="101233" y="121260"/>
                  <a:pt x="101233" y="123458"/>
                </a:cubicBezTo>
                <a:cubicBezTo>
                  <a:pt x="101233" y="126023"/>
                  <a:pt x="99402" y="128221"/>
                  <a:pt x="96837" y="128221"/>
                </a:cubicBezTo>
                <a:cubicBezTo>
                  <a:pt x="94273" y="128221"/>
                  <a:pt x="92075" y="126023"/>
                  <a:pt x="92075" y="123458"/>
                </a:cubicBezTo>
                <a:cubicBezTo>
                  <a:pt x="92075" y="121260"/>
                  <a:pt x="94273" y="119062"/>
                  <a:pt x="96837" y="119062"/>
                </a:cubicBezTo>
                <a:close/>
                <a:moveTo>
                  <a:pt x="66675" y="119062"/>
                </a:moveTo>
                <a:cubicBezTo>
                  <a:pt x="68873" y="119062"/>
                  <a:pt x="71071" y="121260"/>
                  <a:pt x="71071" y="123458"/>
                </a:cubicBezTo>
                <a:cubicBezTo>
                  <a:pt x="71071" y="126023"/>
                  <a:pt x="68873" y="128221"/>
                  <a:pt x="66675" y="128221"/>
                </a:cubicBezTo>
                <a:cubicBezTo>
                  <a:pt x="64111" y="128221"/>
                  <a:pt x="61913" y="126023"/>
                  <a:pt x="61913" y="123458"/>
                </a:cubicBezTo>
                <a:cubicBezTo>
                  <a:pt x="61913" y="121260"/>
                  <a:pt x="64111" y="119062"/>
                  <a:pt x="66675" y="119062"/>
                </a:cubicBezTo>
                <a:close/>
                <a:moveTo>
                  <a:pt x="34559" y="119062"/>
                </a:moveTo>
                <a:cubicBezTo>
                  <a:pt x="37123" y="119062"/>
                  <a:pt x="39321" y="121260"/>
                  <a:pt x="39321" y="123458"/>
                </a:cubicBezTo>
                <a:cubicBezTo>
                  <a:pt x="39321" y="126023"/>
                  <a:pt x="37123" y="128221"/>
                  <a:pt x="34559" y="128221"/>
                </a:cubicBezTo>
                <a:cubicBezTo>
                  <a:pt x="32361" y="128221"/>
                  <a:pt x="30163" y="126023"/>
                  <a:pt x="30163" y="123458"/>
                </a:cubicBezTo>
                <a:cubicBezTo>
                  <a:pt x="30163" y="121260"/>
                  <a:pt x="32361" y="119062"/>
                  <a:pt x="34559" y="119062"/>
                </a:cubicBezTo>
                <a:close/>
                <a:moveTo>
                  <a:pt x="219076" y="88900"/>
                </a:moveTo>
                <a:cubicBezTo>
                  <a:pt x="221640" y="88900"/>
                  <a:pt x="223472" y="90732"/>
                  <a:pt x="223472" y="93296"/>
                </a:cubicBezTo>
                <a:cubicBezTo>
                  <a:pt x="223472" y="95861"/>
                  <a:pt x="221640" y="98059"/>
                  <a:pt x="219076" y="98059"/>
                </a:cubicBezTo>
                <a:cubicBezTo>
                  <a:pt x="216511" y="98059"/>
                  <a:pt x="214313" y="95861"/>
                  <a:pt x="214313" y="93296"/>
                </a:cubicBezTo>
                <a:cubicBezTo>
                  <a:pt x="214313" y="90732"/>
                  <a:pt x="216511" y="88900"/>
                  <a:pt x="219076" y="88900"/>
                </a:cubicBezTo>
                <a:close/>
                <a:moveTo>
                  <a:pt x="188913" y="88900"/>
                </a:moveTo>
                <a:cubicBezTo>
                  <a:pt x="191111" y="88900"/>
                  <a:pt x="193309" y="90732"/>
                  <a:pt x="193309" y="93296"/>
                </a:cubicBezTo>
                <a:cubicBezTo>
                  <a:pt x="193309" y="95861"/>
                  <a:pt x="191111" y="98059"/>
                  <a:pt x="188913" y="98059"/>
                </a:cubicBezTo>
                <a:cubicBezTo>
                  <a:pt x="186348" y="98059"/>
                  <a:pt x="184150" y="95861"/>
                  <a:pt x="184150" y="93296"/>
                </a:cubicBezTo>
                <a:cubicBezTo>
                  <a:pt x="184150" y="90732"/>
                  <a:pt x="186348" y="88900"/>
                  <a:pt x="188913" y="88900"/>
                </a:cubicBezTo>
                <a:close/>
                <a:moveTo>
                  <a:pt x="158384" y="88900"/>
                </a:moveTo>
                <a:cubicBezTo>
                  <a:pt x="160949" y="88900"/>
                  <a:pt x="163147" y="90732"/>
                  <a:pt x="163147" y="93296"/>
                </a:cubicBezTo>
                <a:cubicBezTo>
                  <a:pt x="163147" y="95861"/>
                  <a:pt x="160949" y="98059"/>
                  <a:pt x="158384" y="98059"/>
                </a:cubicBezTo>
                <a:cubicBezTo>
                  <a:pt x="155820" y="98059"/>
                  <a:pt x="153988" y="95861"/>
                  <a:pt x="153988" y="93296"/>
                </a:cubicBezTo>
                <a:cubicBezTo>
                  <a:pt x="153988" y="90732"/>
                  <a:pt x="155820" y="88900"/>
                  <a:pt x="158384" y="88900"/>
                </a:cubicBezTo>
                <a:close/>
                <a:moveTo>
                  <a:pt x="126824" y="88900"/>
                </a:moveTo>
                <a:cubicBezTo>
                  <a:pt x="129293" y="88900"/>
                  <a:pt x="131410" y="90732"/>
                  <a:pt x="131410" y="93296"/>
                </a:cubicBezTo>
                <a:cubicBezTo>
                  <a:pt x="131410" y="95861"/>
                  <a:pt x="129293" y="98059"/>
                  <a:pt x="126824" y="98059"/>
                </a:cubicBezTo>
                <a:cubicBezTo>
                  <a:pt x="124354" y="98059"/>
                  <a:pt x="122238" y="95861"/>
                  <a:pt x="122238" y="93296"/>
                </a:cubicBezTo>
                <a:cubicBezTo>
                  <a:pt x="122238" y="90732"/>
                  <a:pt x="124354" y="88900"/>
                  <a:pt x="126824" y="88900"/>
                </a:cubicBezTo>
                <a:close/>
                <a:moveTo>
                  <a:pt x="96837" y="88900"/>
                </a:moveTo>
                <a:cubicBezTo>
                  <a:pt x="99402" y="88900"/>
                  <a:pt x="101233" y="90732"/>
                  <a:pt x="101233" y="93296"/>
                </a:cubicBezTo>
                <a:cubicBezTo>
                  <a:pt x="101233" y="95861"/>
                  <a:pt x="99402" y="98059"/>
                  <a:pt x="96837" y="98059"/>
                </a:cubicBezTo>
                <a:cubicBezTo>
                  <a:pt x="94273" y="98059"/>
                  <a:pt x="92075" y="95861"/>
                  <a:pt x="92075" y="93296"/>
                </a:cubicBezTo>
                <a:cubicBezTo>
                  <a:pt x="92075" y="90732"/>
                  <a:pt x="94273" y="88900"/>
                  <a:pt x="96837" y="88900"/>
                </a:cubicBezTo>
                <a:close/>
                <a:moveTo>
                  <a:pt x="22274" y="21187"/>
                </a:moveTo>
                <a:cubicBezTo>
                  <a:pt x="15089" y="21187"/>
                  <a:pt x="8622" y="26933"/>
                  <a:pt x="8622" y="34474"/>
                </a:cubicBezTo>
                <a:lnTo>
                  <a:pt x="8622" y="53865"/>
                </a:lnTo>
                <a:lnTo>
                  <a:pt x="245019" y="53865"/>
                </a:lnTo>
                <a:lnTo>
                  <a:pt x="245019" y="34474"/>
                </a:lnTo>
                <a:cubicBezTo>
                  <a:pt x="245019" y="26933"/>
                  <a:pt x="238911" y="21187"/>
                  <a:pt x="231367" y="21187"/>
                </a:cubicBezTo>
                <a:lnTo>
                  <a:pt x="214481" y="21187"/>
                </a:lnTo>
                <a:lnTo>
                  <a:pt x="214481" y="28369"/>
                </a:lnTo>
                <a:cubicBezTo>
                  <a:pt x="214481" y="31242"/>
                  <a:pt x="212326" y="33037"/>
                  <a:pt x="209811" y="33037"/>
                </a:cubicBezTo>
                <a:cubicBezTo>
                  <a:pt x="207296" y="33037"/>
                  <a:pt x="205140" y="31242"/>
                  <a:pt x="205140" y="28369"/>
                </a:cubicBezTo>
                <a:lnTo>
                  <a:pt x="205140" y="21187"/>
                </a:lnTo>
                <a:lnTo>
                  <a:pt x="172088" y="21187"/>
                </a:lnTo>
                <a:lnTo>
                  <a:pt x="172088" y="28369"/>
                </a:lnTo>
                <a:cubicBezTo>
                  <a:pt x="172088" y="31242"/>
                  <a:pt x="170292" y="33037"/>
                  <a:pt x="167777" y="33037"/>
                </a:cubicBezTo>
                <a:cubicBezTo>
                  <a:pt x="165262" y="33037"/>
                  <a:pt x="163106" y="31242"/>
                  <a:pt x="163106" y="28369"/>
                </a:cubicBezTo>
                <a:lnTo>
                  <a:pt x="163106" y="21187"/>
                </a:lnTo>
                <a:lnTo>
                  <a:pt x="130054" y="21187"/>
                </a:lnTo>
                <a:lnTo>
                  <a:pt x="130054" y="28369"/>
                </a:lnTo>
                <a:cubicBezTo>
                  <a:pt x="130054" y="31242"/>
                  <a:pt x="127898" y="33037"/>
                  <a:pt x="125742" y="33037"/>
                </a:cubicBezTo>
                <a:cubicBezTo>
                  <a:pt x="123227" y="33037"/>
                  <a:pt x="121072" y="31242"/>
                  <a:pt x="121072" y="28369"/>
                </a:cubicBezTo>
                <a:lnTo>
                  <a:pt x="121072" y="21187"/>
                </a:lnTo>
                <a:lnTo>
                  <a:pt x="88020" y="21187"/>
                </a:lnTo>
                <a:lnTo>
                  <a:pt x="88020" y="28369"/>
                </a:lnTo>
                <a:cubicBezTo>
                  <a:pt x="88020" y="31242"/>
                  <a:pt x="85864" y="33037"/>
                  <a:pt x="83349" y="33037"/>
                </a:cubicBezTo>
                <a:cubicBezTo>
                  <a:pt x="80834" y="33037"/>
                  <a:pt x="79038" y="31242"/>
                  <a:pt x="79038" y="28369"/>
                </a:cubicBezTo>
                <a:lnTo>
                  <a:pt x="79038" y="21187"/>
                </a:lnTo>
                <a:lnTo>
                  <a:pt x="45986" y="21187"/>
                </a:lnTo>
                <a:lnTo>
                  <a:pt x="45986" y="28369"/>
                </a:lnTo>
                <a:cubicBezTo>
                  <a:pt x="45986" y="31242"/>
                  <a:pt x="43830" y="33037"/>
                  <a:pt x="41315" y="33037"/>
                </a:cubicBezTo>
                <a:cubicBezTo>
                  <a:pt x="38800" y="33037"/>
                  <a:pt x="37004" y="31242"/>
                  <a:pt x="37004" y="28369"/>
                </a:cubicBezTo>
                <a:lnTo>
                  <a:pt x="37004" y="21187"/>
                </a:lnTo>
                <a:lnTo>
                  <a:pt x="22274" y="21187"/>
                </a:lnTo>
                <a:close/>
                <a:moveTo>
                  <a:pt x="41315" y="0"/>
                </a:moveTo>
                <a:cubicBezTo>
                  <a:pt x="43830" y="0"/>
                  <a:pt x="45986" y="2155"/>
                  <a:pt x="45986" y="4668"/>
                </a:cubicBezTo>
                <a:lnTo>
                  <a:pt x="45986" y="12209"/>
                </a:lnTo>
                <a:lnTo>
                  <a:pt x="79038" y="12209"/>
                </a:lnTo>
                <a:lnTo>
                  <a:pt x="79038" y="4668"/>
                </a:lnTo>
                <a:cubicBezTo>
                  <a:pt x="79038" y="2155"/>
                  <a:pt x="80834" y="0"/>
                  <a:pt x="83349" y="0"/>
                </a:cubicBezTo>
                <a:cubicBezTo>
                  <a:pt x="85864" y="0"/>
                  <a:pt x="88020" y="2155"/>
                  <a:pt x="88020" y="4668"/>
                </a:cubicBezTo>
                <a:lnTo>
                  <a:pt x="88020" y="12209"/>
                </a:lnTo>
                <a:lnTo>
                  <a:pt x="121072" y="12209"/>
                </a:lnTo>
                <a:lnTo>
                  <a:pt x="121072" y="4668"/>
                </a:lnTo>
                <a:cubicBezTo>
                  <a:pt x="121072" y="2155"/>
                  <a:pt x="123227" y="0"/>
                  <a:pt x="125742" y="0"/>
                </a:cubicBezTo>
                <a:cubicBezTo>
                  <a:pt x="127898" y="0"/>
                  <a:pt x="130054" y="2155"/>
                  <a:pt x="130054" y="4668"/>
                </a:cubicBezTo>
                <a:lnTo>
                  <a:pt x="130054" y="12209"/>
                </a:lnTo>
                <a:lnTo>
                  <a:pt x="163106" y="12209"/>
                </a:lnTo>
                <a:lnTo>
                  <a:pt x="163106" y="4668"/>
                </a:lnTo>
                <a:cubicBezTo>
                  <a:pt x="163106" y="2155"/>
                  <a:pt x="165262" y="0"/>
                  <a:pt x="167777" y="0"/>
                </a:cubicBezTo>
                <a:cubicBezTo>
                  <a:pt x="170292" y="0"/>
                  <a:pt x="172088" y="2155"/>
                  <a:pt x="172088" y="4668"/>
                </a:cubicBezTo>
                <a:lnTo>
                  <a:pt x="172088" y="12209"/>
                </a:lnTo>
                <a:lnTo>
                  <a:pt x="205140" y="12209"/>
                </a:lnTo>
                <a:lnTo>
                  <a:pt x="205140" y="4668"/>
                </a:lnTo>
                <a:cubicBezTo>
                  <a:pt x="205140" y="2155"/>
                  <a:pt x="207296" y="0"/>
                  <a:pt x="209811" y="0"/>
                </a:cubicBezTo>
                <a:cubicBezTo>
                  <a:pt x="212326" y="0"/>
                  <a:pt x="214481" y="2155"/>
                  <a:pt x="214481" y="4668"/>
                </a:cubicBezTo>
                <a:lnTo>
                  <a:pt x="214481" y="12209"/>
                </a:lnTo>
                <a:lnTo>
                  <a:pt x="231367" y="12209"/>
                </a:lnTo>
                <a:cubicBezTo>
                  <a:pt x="243582" y="12209"/>
                  <a:pt x="253641" y="22264"/>
                  <a:pt x="253641" y="34474"/>
                </a:cubicBezTo>
                <a:lnTo>
                  <a:pt x="253641" y="170933"/>
                </a:lnTo>
                <a:cubicBezTo>
                  <a:pt x="253641" y="173447"/>
                  <a:pt x="251485" y="175602"/>
                  <a:pt x="249330" y="175602"/>
                </a:cubicBezTo>
                <a:cubicBezTo>
                  <a:pt x="246815" y="175602"/>
                  <a:pt x="245019" y="173447"/>
                  <a:pt x="245019" y="170933"/>
                </a:cubicBezTo>
                <a:lnTo>
                  <a:pt x="245019" y="62843"/>
                </a:lnTo>
                <a:lnTo>
                  <a:pt x="8622" y="62843"/>
                </a:lnTo>
                <a:lnTo>
                  <a:pt x="8622" y="237727"/>
                </a:lnTo>
                <a:cubicBezTo>
                  <a:pt x="8622" y="244909"/>
                  <a:pt x="15089" y="250654"/>
                  <a:pt x="22274" y="250654"/>
                </a:cubicBezTo>
                <a:lnTo>
                  <a:pt x="157358" y="250654"/>
                </a:lnTo>
                <a:cubicBezTo>
                  <a:pt x="159873" y="250654"/>
                  <a:pt x="161669" y="253168"/>
                  <a:pt x="161669" y="255323"/>
                </a:cubicBezTo>
                <a:cubicBezTo>
                  <a:pt x="161669" y="257836"/>
                  <a:pt x="159873" y="259991"/>
                  <a:pt x="157358" y="259991"/>
                </a:cubicBezTo>
                <a:lnTo>
                  <a:pt x="22274" y="259991"/>
                </a:lnTo>
                <a:cubicBezTo>
                  <a:pt x="10059" y="259991"/>
                  <a:pt x="0" y="249936"/>
                  <a:pt x="0" y="237727"/>
                </a:cubicBezTo>
                <a:lnTo>
                  <a:pt x="0" y="34474"/>
                </a:lnTo>
                <a:cubicBezTo>
                  <a:pt x="0" y="22264"/>
                  <a:pt x="10059" y="12209"/>
                  <a:pt x="22274" y="12209"/>
                </a:cubicBezTo>
                <a:lnTo>
                  <a:pt x="37004" y="12209"/>
                </a:lnTo>
                <a:lnTo>
                  <a:pt x="37004" y="4668"/>
                </a:lnTo>
                <a:cubicBezTo>
                  <a:pt x="37004" y="2155"/>
                  <a:pt x="38800" y="0"/>
                  <a:pt x="41315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txBody>
          <a:bodyPr anchor="ctr"/>
          <a:lstStyle/>
          <a:p>
            <a:pPr defTabSz="914217"/>
            <a:endParaRPr lang="en-US" dirty="0">
              <a:solidFill>
                <a:srgbClr val="272727"/>
              </a:solidFill>
              <a:latin typeface="Lato Light" panose="020F0502020204030203" pitchFamily="34" charset="0"/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04992C0C-10DB-C54C-A6DD-5FD4D052456B}"/>
              </a:ext>
            </a:extLst>
          </p:cNvPr>
          <p:cNvSpPr txBox="1"/>
          <p:nvPr/>
        </p:nvSpPr>
        <p:spPr>
          <a:xfrm>
            <a:off x="2258521" y="1328446"/>
            <a:ext cx="4121000" cy="33855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defTabSz="914217"/>
            <a:r>
              <a:rPr lang="hu-HU" sz="1600" b="1" dirty="0">
                <a:solidFill>
                  <a:srgbClr val="000000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ENCOURAGING TWO WAY COMMUNICATIONS</a:t>
            </a:r>
            <a:endParaRPr lang="en-US" sz="1600" b="1" dirty="0">
              <a:solidFill>
                <a:srgbClr val="000000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54" name="Subtitle 2">
            <a:extLst>
              <a:ext uri="{FF2B5EF4-FFF2-40B4-BE49-F238E27FC236}">
                <a16:creationId xmlns:a16="http://schemas.microsoft.com/office/drawing/2014/main" id="{5B697C1D-BF29-1749-93AF-0911AFE045F0}"/>
              </a:ext>
            </a:extLst>
          </p:cNvPr>
          <p:cNvSpPr txBox="1">
            <a:spLocks/>
          </p:cNvSpPr>
          <p:nvPr/>
        </p:nvSpPr>
        <p:spPr>
          <a:xfrm>
            <a:off x="2258521" y="1665886"/>
            <a:ext cx="4261096" cy="604204"/>
          </a:xfrm>
          <a:prstGeom prst="rect">
            <a:avLst/>
          </a:prstGeom>
        </p:spPr>
        <p:txBody>
          <a:bodyPr vert="horz" wrap="square" lIns="45720" tIns="22860" rIns="45720" bIns="22860" rtlCol="0" anchor="t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543818">
              <a:lnSpc>
                <a:spcPts val="1500"/>
              </a:lnSpc>
            </a:pPr>
            <a:r>
              <a:rPr lang="hu-HU" sz="1000" dirty="0">
                <a:solidFill>
                  <a:srgbClr val="272727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The formation of a CSR Innovation Group which focuses on idea creation and sustainable practice sharing, consisting of voluntary and interested employees across all levels.</a:t>
            </a:r>
            <a:endParaRPr lang="en-US" sz="1000" dirty="0">
              <a:solidFill>
                <a:srgbClr val="272727"/>
              </a:solidFill>
              <a:latin typeface="Lato Light" panose="020F0502020204030203" pitchFamily="34" charset="0"/>
              <a:ea typeface="Lato Light" panose="020F0502020204030203" pitchFamily="34" charset="0"/>
              <a:cs typeface="Mukta ExtraLight" panose="020B0000000000000000" pitchFamily="34" charset="77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D8952E1A-63D6-754B-B91B-BF5996BEB799}"/>
              </a:ext>
            </a:extLst>
          </p:cNvPr>
          <p:cNvSpPr txBox="1"/>
          <p:nvPr/>
        </p:nvSpPr>
        <p:spPr>
          <a:xfrm>
            <a:off x="2258521" y="2432609"/>
            <a:ext cx="4112408" cy="33855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defTabSz="914217"/>
            <a:r>
              <a:rPr lang="hu-HU" sz="1600" b="1" dirty="0">
                <a:solidFill>
                  <a:srgbClr val="000000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RECRUITMENT AND ONBOARDING INCLUSION</a:t>
            </a:r>
            <a:endParaRPr lang="en-US" sz="1600" b="1" dirty="0">
              <a:solidFill>
                <a:srgbClr val="000000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59" name="Subtitle 2">
            <a:extLst>
              <a:ext uri="{FF2B5EF4-FFF2-40B4-BE49-F238E27FC236}">
                <a16:creationId xmlns:a16="http://schemas.microsoft.com/office/drawing/2014/main" id="{5B57B8EB-5B51-3147-A130-03440F9E4F9A}"/>
              </a:ext>
            </a:extLst>
          </p:cNvPr>
          <p:cNvSpPr txBox="1">
            <a:spLocks/>
          </p:cNvSpPr>
          <p:nvPr/>
        </p:nvSpPr>
        <p:spPr>
          <a:xfrm>
            <a:off x="2258521" y="2770049"/>
            <a:ext cx="4261096" cy="604204"/>
          </a:xfrm>
          <a:prstGeom prst="rect">
            <a:avLst/>
          </a:prstGeom>
        </p:spPr>
        <p:txBody>
          <a:bodyPr vert="horz" wrap="square" lIns="45720" tIns="22860" rIns="45720" bIns="22860" rtlCol="0" anchor="t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543818">
              <a:lnSpc>
                <a:spcPts val="1500"/>
              </a:lnSpc>
            </a:pPr>
            <a:r>
              <a:rPr lang="hu-HU" sz="1000" dirty="0">
                <a:solidFill>
                  <a:srgbClr val="272727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Incorporate introductory sessions of our CSR strategy into recruitment as well as during the onboarding process allowing for beter allignment between personal and company values</a:t>
            </a:r>
            <a:r>
              <a:rPr lang="en-US" sz="1000" dirty="0">
                <a:solidFill>
                  <a:srgbClr val="272727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.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9ECDB60E-CE6C-234D-9422-43EE3877EA14}"/>
              </a:ext>
            </a:extLst>
          </p:cNvPr>
          <p:cNvSpPr txBox="1"/>
          <p:nvPr/>
        </p:nvSpPr>
        <p:spPr>
          <a:xfrm>
            <a:off x="2258521" y="3536127"/>
            <a:ext cx="1245854" cy="33855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defTabSz="914217"/>
            <a:r>
              <a:rPr lang="hu-HU" sz="1600" b="1" dirty="0">
                <a:solidFill>
                  <a:srgbClr val="000000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INCENTIVISE</a:t>
            </a:r>
            <a:endParaRPr lang="en-US" sz="1600" b="1" dirty="0">
              <a:solidFill>
                <a:srgbClr val="000000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62" name="Subtitle 2">
            <a:extLst>
              <a:ext uri="{FF2B5EF4-FFF2-40B4-BE49-F238E27FC236}">
                <a16:creationId xmlns:a16="http://schemas.microsoft.com/office/drawing/2014/main" id="{C21A4E91-9546-B144-9C73-4E11AF915148}"/>
              </a:ext>
            </a:extLst>
          </p:cNvPr>
          <p:cNvSpPr txBox="1">
            <a:spLocks/>
          </p:cNvSpPr>
          <p:nvPr/>
        </p:nvSpPr>
        <p:spPr>
          <a:xfrm>
            <a:off x="2258521" y="3873567"/>
            <a:ext cx="4261096" cy="604204"/>
          </a:xfrm>
          <a:prstGeom prst="rect">
            <a:avLst/>
          </a:prstGeom>
        </p:spPr>
        <p:txBody>
          <a:bodyPr vert="horz" wrap="square" lIns="45720" tIns="22860" rIns="45720" bIns="22860" rtlCol="0" anchor="t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543818">
              <a:lnSpc>
                <a:spcPts val="1500"/>
              </a:lnSpc>
            </a:pPr>
            <a:r>
              <a:rPr lang="hu-HU" sz="1000" dirty="0">
                <a:solidFill>
                  <a:srgbClr val="272727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Implement an incentive scheme for all CSR implementations and projects</a:t>
            </a:r>
            <a:r>
              <a:rPr lang="en-US" sz="1000" dirty="0">
                <a:solidFill>
                  <a:srgbClr val="272727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.</a:t>
            </a:r>
            <a:r>
              <a:rPr lang="hu-HU" sz="1000" dirty="0">
                <a:solidFill>
                  <a:srgbClr val="272727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 Rewards should be outcomes based and across all levels, not only management.</a:t>
            </a:r>
            <a:endParaRPr lang="en-US" sz="1000" dirty="0">
              <a:solidFill>
                <a:srgbClr val="272727"/>
              </a:solidFill>
              <a:latin typeface="Lato Light" panose="020F0502020204030203" pitchFamily="34" charset="0"/>
              <a:ea typeface="Lato Light" panose="020F0502020204030203" pitchFamily="34" charset="0"/>
              <a:cs typeface="Mukta ExtraLight" panose="020B0000000000000000" pitchFamily="34" charset="77"/>
            </a:endParaRP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7EDCB7A8-4997-9043-AD3A-4C6C63F7A94C}"/>
              </a:ext>
            </a:extLst>
          </p:cNvPr>
          <p:cNvSpPr txBox="1"/>
          <p:nvPr/>
        </p:nvSpPr>
        <p:spPr>
          <a:xfrm>
            <a:off x="2258521" y="4639645"/>
            <a:ext cx="2705677" cy="33855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defTabSz="914217"/>
            <a:r>
              <a:rPr lang="hu-HU" sz="1600" b="1" dirty="0">
                <a:solidFill>
                  <a:srgbClr val="000000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CREATE FEEDBACK CHANNELS</a:t>
            </a:r>
            <a:endParaRPr lang="en-US" sz="1600" b="1" dirty="0">
              <a:solidFill>
                <a:srgbClr val="000000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65" name="Subtitle 2">
            <a:extLst>
              <a:ext uri="{FF2B5EF4-FFF2-40B4-BE49-F238E27FC236}">
                <a16:creationId xmlns:a16="http://schemas.microsoft.com/office/drawing/2014/main" id="{A693AF0F-7A03-1644-9060-6F578A3EE665}"/>
              </a:ext>
            </a:extLst>
          </p:cNvPr>
          <p:cNvSpPr txBox="1">
            <a:spLocks/>
          </p:cNvSpPr>
          <p:nvPr/>
        </p:nvSpPr>
        <p:spPr>
          <a:xfrm>
            <a:off x="2258521" y="4977085"/>
            <a:ext cx="4261096" cy="604204"/>
          </a:xfrm>
          <a:prstGeom prst="rect">
            <a:avLst/>
          </a:prstGeom>
        </p:spPr>
        <p:txBody>
          <a:bodyPr vert="horz" wrap="square" lIns="45720" tIns="22860" rIns="45720" bIns="22860" rtlCol="0" anchor="t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543818">
              <a:lnSpc>
                <a:spcPts val="1500"/>
              </a:lnSpc>
            </a:pPr>
            <a:r>
              <a:rPr lang="hu-HU" sz="1000" dirty="0">
                <a:solidFill>
                  <a:srgbClr val="272727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By creating feedback channels whereby all may share thoughts and feelings on csr topics they are involved in without negative consequence, trust is built and a sense of involvement further developed</a:t>
            </a:r>
            <a:r>
              <a:rPr lang="en-US" sz="1000" dirty="0">
                <a:solidFill>
                  <a:srgbClr val="272727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.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F270E435-5096-AC44-B9C0-EC95E18A6096}"/>
              </a:ext>
            </a:extLst>
          </p:cNvPr>
          <p:cNvSpPr txBox="1"/>
          <p:nvPr/>
        </p:nvSpPr>
        <p:spPr>
          <a:xfrm>
            <a:off x="2258521" y="5743163"/>
            <a:ext cx="2699906" cy="338554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defTabSz="914217"/>
            <a:r>
              <a:rPr lang="hu-HU" sz="1600" b="1" dirty="0">
                <a:solidFill>
                  <a:srgbClr val="000000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TRAINING STRATEGY FOR CSR</a:t>
            </a:r>
            <a:endParaRPr lang="en-US" sz="1600" b="1" dirty="0">
              <a:solidFill>
                <a:srgbClr val="000000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68" name="Subtitle 2">
            <a:extLst>
              <a:ext uri="{FF2B5EF4-FFF2-40B4-BE49-F238E27FC236}">
                <a16:creationId xmlns:a16="http://schemas.microsoft.com/office/drawing/2014/main" id="{651C13B8-57DF-1F4C-8AD4-3FAA0796A478}"/>
              </a:ext>
            </a:extLst>
          </p:cNvPr>
          <p:cNvSpPr txBox="1">
            <a:spLocks/>
          </p:cNvSpPr>
          <p:nvPr/>
        </p:nvSpPr>
        <p:spPr>
          <a:xfrm>
            <a:off x="2258521" y="6080603"/>
            <a:ext cx="4261096" cy="411844"/>
          </a:xfrm>
          <a:prstGeom prst="rect">
            <a:avLst/>
          </a:prstGeom>
        </p:spPr>
        <p:txBody>
          <a:bodyPr vert="horz" wrap="square" lIns="45720" tIns="22860" rIns="45720" bIns="22860" rtlCol="0" anchor="t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543818">
              <a:lnSpc>
                <a:spcPts val="1500"/>
              </a:lnSpc>
            </a:pPr>
            <a:r>
              <a:rPr lang="hu-HU" sz="1000" dirty="0">
                <a:solidFill>
                  <a:srgbClr val="272727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Creation of a structured and bitesized training course which aims to increase understanding of the „big picture”</a:t>
            </a:r>
            <a:r>
              <a:rPr lang="en-US" sz="1000" dirty="0">
                <a:solidFill>
                  <a:srgbClr val="272727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.</a:t>
            </a:r>
          </a:p>
        </p:txBody>
      </p:sp>
      <p:pic>
        <p:nvPicPr>
          <p:cNvPr id="3" name="Graphic 2" descr="Transfer1 outline">
            <a:extLst>
              <a:ext uri="{FF2B5EF4-FFF2-40B4-BE49-F238E27FC236}">
                <a16:creationId xmlns:a16="http://schemas.microsoft.com/office/drawing/2014/main" id="{9725D571-B1A8-4FA2-9950-66C6BC3020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30102" y="3619343"/>
            <a:ext cx="604204" cy="604204"/>
          </a:xfrm>
          <a:prstGeom prst="rect">
            <a:avLst/>
          </a:prstGeom>
        </p:spPr>
      </p:pic>
      <p:pic>
        <p:nvPicPr>
          <p:cNvPr id="5" name="Graphic 4" descr="Megaphone outline">
            <a:extLst>
              <a:ext uri="{FF2B5EF4-FFF2-40B4-BE49-F238E27FC236}">
                <a16:creationId xmlns:a16="http://schemas.microsoft.com/office/drawing/2014/main" id="{9A2F74FB-F1E5-4A75-A6CF-357F076301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365637" y="4683184"/>
            <a:ext cx="604205" cy="604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2455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D3A0114-D219-9642-83F9-61CC7D84186E}"/>
              </a:ext>
            </a:extLst>
          </p:cNvPr>
          <p:cNvSpPr txBox="1"/>
          <p:nvPr/>
        </p:nvSpPr>
        <p:spPr>
          <a:xfrm>
            <a:off x="4008003" y="306186"/>
            <a:ext cx="417608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hu-HU" sz="3000" b="1" dirty="0">
                <a:solidFill>
                  <a:schemeClr val="tx2"/>
                </a:solidFill>
                <a:latin typeface="Poppins" pitchFamily="2" charset="77"/>
                <a:cs typeface="Poppins" pitchFamily="2" charset="77"/>
              </a:rPr>
              <a:t>ESG Reporting Snapshots</a:t>
            </a:r>
            <a:endParaRPr lang="en-US" sz="3000" b="1" dirty="0">
              <a:solidFill>
                <a:schemeClr val="tx2"/>
              </a:solidFill>
              <a:latin typeface="Poppins" pitchFamily="2" charset="77"/>
              <a:cs typeface="Poppins" pitchFamily="2" charset="77"/>
            </a:endParaRPr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3D04F311-7760-8F4C-8DE8-96D1FE92AA47}"/>
              </a:ext>
            </a:extLst>
          </p:cNvPr>
          <p:cNvGraphicFramePr/>
          <p:nvPr/>
        </p:nvGraphicFramePr>
        <p:xfrm>
          <a:off x="2241467" y="2018356"/>
          <a:ext cx="2128444" cy="21074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9" name="Picture 8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1F5A27A8-AA78-49A0-BF7C-95F904B772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881" y="1076509"/>
            <a:ext cx="3768238" cy="260573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1" name="Picture 10" descr="Chart, pie chart&#10;&#10;Description automatically generated">
            <a:extLst>
              <a:ext uri="{FF2B5EF4-FFF2-40B4-BE49-F238E27FC236}">
                <a16:creationId xmlns:a16="http://schemas.microsoft.com/office/drawing/2014/main" id="{772786A2-D372-44F3-97DA-54B044CD69F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6"/>
          <a:stretch/>
        </p:blipFill>
        <p:spPr>
          <a:xfrm>
            <a:off x="3114296" y="4125796"/>
            <a:ext cx="5963408" cy="2503974"/>
          </a:xfrm>
          <a:prstGeom prst="rect">
            <a:avLst/>
          </a:prstGeom>
          <a:ln>
            <a:solidFill>
              <a:schemeClr val="accent5"/>
            </a:solidFill>
          </a:ln>
        </p:spPr>
      </p:pic>
    </p:spTree>
    <p:extLst>
      <p:ext uri="{BB962C8B-B14F-4D97-AF65-F5344CB8AC3E}">
        <p14:creationId xmlns:p14="http://schemas.microsoft.com/office/powerpoint/2010/main" val="18007656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1577A02-3A3A-D945-B2E6-6CC5880058F2}"/>
              </a:ext>
            </a:extLst>
          </p:cNvPr>
          <p:cNvSpPr txBox="1"/>
          <p:nvPr/>
        </p:nvSpPr>
        <p:spPr>
          <a:xfrm>
            <a:off x="4131529" y="306186"/>
            <a:ext cx="392896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4217"/>
            <a:r>
              <a:rPr lang="en-US" sz="3000" b="1" dirty="0">
                <a:solidFill>
                  <a:srgbClr val="1C2835"/>
                </a:solidFill>
                <a:latin typeface="Poppins" pitchFamily="2" charset="77"/>
                <a:cs typeface="Poppins" pitchFamily="2" charset="77"/>
              </a:rPr>
              <a:t>VALUE CHAIN ANALYSIS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6C6FB7F-E761-A54D-B125-4A40AA67D9C8}"/>
              </a:ext>
            </a:extLst>
          </p:cNvPr>
          <p:cNvSpPr/>
          <p:nvPr/>
        </p:nvSpPr>
        <p:spPr>
          <a:xfrm>
            <a:off x="1494595" y="1438251"/>
            <a:ext cx="8446829" cy="87889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217"/>
            <a:endParaRPr lang="en-US" dirty="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C792C34-ACB6-5B4B-9BB7-EC7D7F01F32E}"/>
              </a:ext>
            </a:extLst>
          </p:cNvPr>
          <p:cNvSpPr/>
          <p:nvPr/>
        </p:nvSpPr>
        <p:spPr>
          <a:xfrm>
            <a:off x="1494596" y="4188835"/>
            <a:ext cx="8446829" cy="878894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217"/>
            <a:endParaRPr lang="en-US" dirty="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A79F2C3-DF3A-5B4F-AAEA-BA5E4AF27CCF}"/>
              </a:ext>
            </a:extLst>
          </p:cNvPr>
          <p:cNvSpPr/>
          <p:nvPr/>
        </p:nvSpPr>
        <p:spPr>
          <a:xfrm>
            <a:off x="1494595" y="3272776"/>
            <a:ext cx="8446829" cy="87889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217"/>
            <a:endParaRPr lang="en-US" dirty="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23DC3E-0A25-5649-9B29-7C50591CE021}"/>
              </a:ext>
            </a:extLst>
          </p:cNvPr>
          <p:cNvSpPr/>
          <p:nvPr/>
        </p:nvSpPr>
        <p:spPr>
          <a:xfrm>
            <a:off x="1494595" y="2357317"/>
            <a:ext cx="8446829" cy="8788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217"/>
            <a:endParaRPr lang="en-US" dirty="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8" name="Triangle 7">
            <a:extLst>
              <a:ext uri="{FF2B5EF4-FFF2-40B4-BE49-F238E27FC236}">
                <a16:creationId xmlns:a16="http://schemas.microsoft.com/office/drawing/2014/main" id="{A66D064E-475A-E344-BF02-ABCC074FE7C3}"/>
              </a:ext>
            </a:extLst>
          </p:cNvPr>
          <p:cNvSpPr/>
          <p:nvPr/>
        </p:nvSpPr>
        <p:spPr>
          <a:xfrm rot="5400000">
            <a:off x="8156811" y="3249545"/>
            <a:ext cx="4991503" cy="1364794"/>
          </a:xfrm>
          <a:prstGeom prst="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217"/>
            <a:endParaRPr lang="en-US" dirty="0">
              <a:solidFill>
                <a:srgbClr val="B3B3B3"/>
              </a:solidFill>
              <a:latin typeface="Lato Light" panose="020F0502020204030203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1B8CC7C-E114-994A-8222-1816CB754B9D}"/>
              </a:ext>
            </a:extLst>
          </p:cNvPr>
          <p:cNvSpPr/>
          <p:nvPr/>
        </p:nvSpPr>
        <p:spPr>
          <a:xfrm>
            <a:off x="1494595" y="5103694"/>
            <a:ext cx="1658422" cy="3455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217"/>
            <a:endParaRPr lang="en-US" dirty="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32A13B-44F9-B746-ABC8-2A6CF2122F06}"/>
              </a:ext>
            </a:extLst>
          </p:cNvPr>
          <p:cNvSpPr/>
          <p:nvPr/>
        </p:nvSpPr>
        <p:spPr>
          <a:xfrm>
            <a:off x="3191921" y="5103694"/>
            <a:ext cx="1658422" cy="3455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217"/>
            <a:endParaRPr lang="en-US" dirty="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D921EB-5370-A944-A5CB-82614E94D279}"/>
              </a:ext>
            </a:extLst>
          </p:cNvPr>
          <p:cNvSpPr/>
          <p:nvPr/>
        </p:nvSpPr>
        <p:spPr>
          <a:xfrm>
            <a:off x="4888948" y="5103694"/>
            <a:ext cx="1658422" cy="3455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217"/>
            <a:endParaRPr lang="en-US" dirty="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FCD8B84-2407-F941-9D2A-5C7824E53213}"/>
              </a:ext>
            </a:extLst>
          </p:cNvPr>
          <p:cNvSpPr/>
          <p:nvPr/>
        </p:nvSpPr>
        <p:spPr>
          <a:xfrm>
            <a:off x="6585975" y="5103694"/>
            <a:ext cx="1658422" cy="34551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217"/>
            <a:endParaRPr lang="en-US" dirty="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3DDD370-658B-084B-87E2-F2F8F62B48E1}"/>
              </a:ext>
            </a:extLst>
          </p:cNvPr>
          <p:cNvSpPr/>
          <p:nvPr/>
        </p:nvSpPr>
        <p:spPr>
          <a:xfrm flipH="1">
            <a:off x="8283002" y="5104894"/>
            <a:ext cx="1658422" cy="34551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217"/>
            <a:endParaRPr lang="en-US" dirty="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373CD1E-479C-044E-A103-4471BAF4865E}"/>
              </a:ext>
            </a:extLst>
          </p:cNvPr>
          <p:cNvSpPr txBox="1"/>
          <p:nvPr/>
        </p:nvSpPr>
        <p:spPr>
          <a:xfrm>
            <a:off x="4427209" y="1488774"/>
            <a:ext cx="2592633" cy="338554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 defTabSz="914217"/>
            <a:r>
              <a:rPr lang="en-US" sz="1600" b="1" dirty="0">
                <a:solidFill>
                  <a:srgbClr val="FFFFFF"/>
                </a:solidFill>
                <a:latin typeface="Poppins" pitchFamily="2" charset="77"/>
                <a:cs typeface="Poppins" pitchFamily="2" charset="77"/>
              </a:rPr>
              <a:t>BUSINESS INFRASTRUCTURE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B1DC3EF-EC19-FD48-A7A4-3C38B46D5710}"/>
              </a:ext>
            </a:extLst>
          </p:cNvPr>
          <p:cNvSpPr txBox="1"/>
          <p:nvPr/>
        </p:nvSpPr>
        <p:spPr>
          <a:xfrm>
            <a:off x="4117405" y="2408517"/>
            <a:ext cx="3195555" cy="338554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 defTabSz="914217"/>
            <a:r>
              <a:rPr lang="en-US" sz="1600" b="1" dirty="0">
                <a:solidFill>
                  <a:srgbClr val="FFFFFF"/>
                </a:solidFill>
                <a:latin typeface="Poppins" pitchFamily="2" charset="77"/>
                <a:cs typeface="Poppins" pitchFamily="2" charset="77"/>
              </a:rPr>
              <a:t>HUMAN RESOURCE MANAGEMENT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8A65964-76C7-F04B-8B72-9C5BB5F4FA4B}"/>
              </a:ext>
            </a:extLst>
          </p:cNvPr>
          <p:cNvSpPr txBox="1"/>
          <p:nvPr/>
        </p:nvSpPr>
        <p:spPr>
          <a:xfrm>
            <a:off x="4367090" y="3328967"/>
            <a:ext cx="2696187" cy="338554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 defTabSz="914217"/>
            <a:r>
              <a:rPr lang="en-US" sz="1600" b="1" dirty="0">
                <a:solidFill>
                  <a:srgbClr val="FFFFFF"/>
                </a:solidFill>
                <a:latin typeface="Poppins" pitchFamily="2" charset="77"/>
                <a:cs typeface="Poppins" pitchFamily="2" charset="77"/>
              </a:rPr>
              <a:t>TECHNOLOGY DEVELOPMENT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C719DFD-2545-FA44-AF9A-3753F222A0C9}"/>
              </a:ext>
            </a:extLst>
          </p:cNvPr>
          <p:cNvSpPr txBox="1"/>
          <p:nvPr/>
        </p:nvSpPr>
        <p:spPr>
          <a:xfrm>
            <a:off x="4963733" y="4244065"/>
            <a:ext cx="1519583" cy="338554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 defTabSz="914217"/>
            <a:r>
              <a:rPr lang="en-US" sz="1600" b="1" dirty="0">
                <a:solidFill>
                  <a:srgbClr val="FFFFFF"/>
                </a:solidFill>
                <a:latin typeface="Poppins" pitchFamily="2" charset="77"/>
                <a:cs typeface="Poppins" pitchFamily="2" charset="77"/>
              </a:rPr>
              <a:t>PROCUREMENT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9C5122D-C860-A843-AEE6-090BCB7D9CB4}"/>
              </a:ext>
            </a:extLst>
          </p:cNvPr>
          <p:cNvSpPr txBox="1"/>
          <p:nvPr/>
        </p:nvSpPr>
        <p:spPr>
          <a:xfrm rot="16200000">
            <a:off x="594755" y="5468976"/>
            <a:ext cx="1099788" cy="584775"/>
          </a:xfrm>
          <a:prstGeom prst="rect">
            <a:avLst/>
          </a:prstGeom>
          <a:noFill/>
        </p:spPr>
        <p:txBody>
          <a:bodyPr wrap="none" rtlCol="0" anchor="b">
            <a:spAutoFit/>
          </a:bodyPr>
          <a:lstStyle/>
          <a:p>
            <a:pPr algn="ctr" defTabSz="914217"/>
            <a:r>
              <a:rPr lang="en-US" sz="1600" b="1" dirty="0">
                <a:solidFill>
                  <a:srgbClr val="1C2835"/>
                </a:solidFill>
                <a:latin typeface="Poppins" pitchFamily="2" charset="77"/>
                <a:cs typeface="Poppins" pitchFamily="2" charset="77"/>
              </a:rPr>
              <a:t>SUPPORT</a:t>
            </a:r>
          </a:p>
          <a:p>
            <a:pPr algn="ctr" defTabSz="914217"/>
            <a:r>
              <a:rPr lang="en-US" sz="1600" b="1" dirty="0">
                <a:solidFill>
                  <a:srgbClr val="1C2835"/>
                </a:solidFill>
                <a:latin typeface="Poppins" pitchFamily="2" charset="77"/>
                <a:cs typeface="Poppins" pitchFamily="2" charset="77"/>
              </a:rPr>
              <a:t>ACTIVITIES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1ABF403-09DA-7041-BCD3-9AF097412A0D}"/>
              </a:ext>
            </a:extLst>
          </p:cNvPr>
          <p:cNvSpPr txBox="1"/>
          <p:nvPr/>
        </p:nvSpPr>
        <p:spPr>
          <a:xfrm rot="16200000">
            <a:off x="594755" y="2962970"/>
            <a:ext cx="1099788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 defTabSz="914217"/>
            <a:r>
              <a:rPr lang="en-US" sz="1600" b="1" dirty="0">
                <a:solidFill>
                  <a:srgbClr val="1C2835"/>
                </a:solidFill>
                <a:latin typeface="Poppins" pitchFamily="2" charset="77"/>
                <a:cs typeface="Poppins" pitchFamily="2" charset="77"/>
              </a:rPr>
              <a:t>PRIMARY</a:t>
            </a:r>
          </a:p>
          <a:p>
            <a:pPr algn="ctr" defTabSz="914217"/>
            <a:r>
              <a:rPr lang="en-US" sz="1600" b="1" dirty="0">
                <a:solidFill>
                  <a:srgbClr val="1C2835"/>
                </a:solidFill>
                <a:latin typeface="Poppins" pitchFamily="2" charset="77"/>
                <a:cs typeface="Poppins" pitchFamily="2" charset="77"/>
              </a:rPr>
              <a:t>ACTIVITIES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A123BA3-F657-BA48-802E-D16CE5040923}"/>
              </a:ext>
            </a:extLst>
          </p:cNvPr>
          <p:cNvSpPr txBox="1"/>
          <p:nvPr/>
        </p:nvSpPr>
        <p:spPr>
          <a:xfrm>
            <a:off x="1636895" y="5152697"/>
            <a:ext cx="1380507" cy="276999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ctr" defTabSz="914217"/>
            <a:r>
              <a:rPr lang="en-US" sz="1200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Inbound Logistics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55CB670-28FE-6E49-B512-39AF81E190E8}"/>
              </a:ext>
            </a:extLst>
          </p:cNvPr>
          <p:cNvSpPr txBox="1"/>
          <p:nvPr/>
        </p:nvSpPr>
        <p:spPr>
          <a:xfrm>
            <a:off x="3554348" y="5152697"/>
            <a:ext cx="933269" cy="276999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ctr" defTabSz="914217"/>
            <a:r>
              <a:rPr lang="en-US" sz="120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Operations</a:t>
            </a:r>
            <a:endParaRPr lang="en-US" sz="1200" dirty="0">
              <a:solidFill>
                <a:srgbClr val="FFFFFF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3B3CD32-92E3-9B43-995E-8BDE79A7B462}"/>
              </a:ext>
            </a:extLst>
          </p:cNvPr>
          <p:cNvSpPr txBox="1"/>
          <p:nvPr/>
        </p:nvSpPr>
        <p:spPr>
          <a:xfrm>
            <a:off x="4966282" y="5152375"/>
            <a:ext cx="1507144" cy="276999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ctr" defTabSz="914217"/>
            <a:r>
              <a:rPr lang="en-US" sz="1200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Outbound Logistics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A17030D-2ECC-BB4F-A588-80E85505AAA1}"/>
              </a:ext>
            </a:extLst>
          </p:cNvPr>
          <p:cNvSpPr txBox="1"/>
          <p:nvPr/>
        </p:nvSpPr>
        <p:spPr>
          <a:xfrm>
            <a:off x="6635901" y="5152375"/>
            <a:ext cx="1558568" cy="276999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ctr" defTabSz="914217"/>
            <a:r>
              <a:rPr lang="en-US" sz="1200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Marketing and Sales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2DB75D7-D75B-4B44-9920-CE85ABD56032}"/>
              </a:ext>
            </a:extLst>
          </p:cNvPr>
          <p:cNvSpPr txBox="1"/>
          <p:nvPr/>
        </p:nvSpPr>
        <p:spPr>
          <a:xfrm>
            <a:off x="8778756" y="5152697"/>
            <a:ext cx="666914" cy="276999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ctr" defTabSz="914217"/>
            <a:r>
              <a:rPr lang="en-US" sz="1200" dirty="0">
                <a:solidFill>
                  <a:srgbClr val="FFFFFF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Service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784D3A8-876D-9849-AA1F-1440750BF484}"/>
              </a:ext>
            </a:extLst>
          </p:cNvPr>
          <p:cNvSpPr txBox="1"/>
          <p:nvPr/>
        </p:nvSpPr>
        <p:spPr>
          <a:xfrm rot="17953825">
            <a:off x="10042419" y="4643608"/>
            <a:ext cx="923651" cy="338554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 defTabSz="914217"/>
            <a:r>
              <a:rPr lang="en-US" sz="1600" b="1" dirty="0">
                <a:solidFill>
                  <a:srgbClr val="FFFFFF"/>
                </a:solidFill>
                <a:latin typeface="Poppins" pitchFamily="2" charset="77"/>
                <a:cs typeface="Poppins" pitchFamily="2" charset="77"/>
              </a:rPr>
              <a:t>MARGIN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3FA0AD3-8E11-FB4D-BD5D-126090F14A21}"/>
              </a:ext>
            </a:extLst>
          </p:cNvPr>
          <p:cNvSpPr txBox="1"/>
          <p:nvPr/>
        </p:nvSpPr>
        <p:spPr>
          <a:xfrm rot="3710381">
            <a:off x="10049224" y="2882987"/>
            <a:ext cx="923651" cy="338554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 defTabSz="914217"/>
            <a:r>
              <a:rPr lang="en-US" sz="1600" b="1" dirty="0">
                <a:solidFill>
                  <a:srgbClr val="FFFFFF"/>
                </a:solidFill>
                <a:latin typeface="Poppins" pitchFamily="2" charset="77"/>
                <a:cs typeface="Poppins" pitchFamily="2" charset="77"/>
              </a:rPr>
              <a:t>MARGIN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C75D847-A32E-FC47-9272-430603191E59}"/>
              </a:ext>
            </a:extLst>
          </p:cNvPr>
          <p:cNvSpPr/>
          <p:nvPr/>
        </p:nvSpPr>
        <p:spPr>
          <a:xfrm>
            <a:off x="1494595" y="5449210"/>
            <a:ext cx="1658422" cy="97728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217"/>
            <a:endParaRPr lang="en-US" dirty="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01FE4E6-5367-0242-BFD9-7D279F2472D1}"/>
              </a:ext>
            </a:extLst>
          </p:cNvPr>
          <p:cNvSpPr/>
          <p:nvPr/>
        </p:nvSpPr>
        <p:spPr>
          <a:xfrm>
            <a:off x="3191921" y="5449210"/>
            <a:ext cx="1658422" cy="97728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217"/>
            <a:endParaRPr lang="en-US" dirty="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53B2519-D5F4-F841-A1E1-53BD5AABAEFA}"/>
              </a:ext>
            </a:extLst>
          </p:cNvPr>
          <p:cNvSpPr/>
          <p:nvPr/>
        </p:nvSpPr>
        <p:spPr>
          <a:xfrm>
            <a:off x="4888948" y="5449210"/>
            <a:ext cx="1658422" cy="97728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217"/>
            <a:endParaRPr lang="en-US" dirty="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915E466-0E55-CD4B-B782-C3B977127938}"/>
              </a:ext>
            </a:extLst>
          </p:cNvPr>
          <p:cNvSpPr/>
          <p:nvPr/>
        </p:nvSpPr>
        <p:spPr>
          <a:xfrm>
            <a:off x="6585975" y="5449210"/>
            <a:ext cx="1658422" cy="97728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217"/>
            <a:endParaRPr lang="en-US" dirty="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0853FFC-82FB-9A41-ADB6-13ADBB4D3F5E}"/>
              </a:ext>
            </a:extLst>
          </p:cNvPr>
          <p:cNvSpPr/>
          <p:nvPr/>
        </p:nvSpPr>
        <p:spPr>
          <a:xfrm flipH="1">
            <a:off x="8283001" y="5450410"/>
            <a:ext cx="1658422" cy="97728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217"/>
            <a:endParaRPr lang="en-US" dirty="0">
              <a:solidFill>
                <a:srgbClr val="FFFFFF"/>
              </a:solidFill>
              <a:latin typeface="Lato Light" panose="020F0502020204030203" pitchFamily="34" charset="0"/>
            </a:endParaRPr>
          </a:p>
        </p:txBody>
      </p:sp>
      <p:sp>
        <p:nvSpPr>
          <p:cNvPr id="40" name="Subtitle 2">
            <a:extLst>
              <a:ext uri="{FF2B5EF4-FFF2-40B4-BE49-F238E27FC236}">
                <a16:creationId xmlns:a16="http://schemas.microsoft.com/office/drawing/2014/main" id="{1DAAC9F5-69DD-E449-8671-6348E25792B8}"/>
              </a:ext>
            </a:extLst>
          </p:cNvPr>
          <p:cNvSpPr txBox="1">
            <a:spLocks/>
          </p:cNvSpPr>
          <p:nvPr/>
        </p:nvSpPr>
        <p:spPr>
          <a:xfrm>
            <a:off x="1575740" y="5540066"/>
            <a:ext cx="1506595" cy="928011"/>
          </a:xfrm>
          <a:prstGeom prst="rect">
            <a:avLst/>
          </a:prstGeom>
        </p:spPr>
        <p:txBody>
          <a:bodyPr vert="horz" wrap="square" lIns="45720" tIns="22860" rIns="45720" bIns="22860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543818">
              <a:lnSpc>
                <a:spcPts val="1350"/>
              </a:lnSpc>
            </a:pPr>
            <a:r>
              <a:rPr lang="hu-HU" sz="1000" dirty="0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Linked with Procurement – emphasis on local suppliers, minimized transportation and offsetting</a:t>
            </a:r>
            <a:r>
              <a:rPr lang="en-US" sz="1000" dirty="0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.</a:t>
            </a:r>
          </a:p>
        </p:txBody>
      </p:sp>
      <p:sp>
        <p:nvSpPr>
          <p:cNvPr id="41" name="Subtitle 2">
            <a:extLst>
              <a:ext uri="{FF2B5EF4-FFF2-40B4-BE49-F238E27FC236}">
                <a16:creationId xmlns:a16="http://schemas.microsoft.com/office/drawing/2014/main" id="{A0534502-0426-3647-BDEB-82EEDBF86384}"/>
              </a:ext>
            </a:extLst>
          </p:cNvPr>
          <p:cNvSpPr txBox="1">
            <a:spLocks/>
          </p:cNvSpPr>
          <p:nvPr/>
        </p:nvSpPr>
        <p:spPr>
          <a:xfrm>
            <a:off x="3267685" y="5540066"/>
            <a:ext cx="1506595" cy="568938"/>
          </a:xfrm>
          <a:prstGeom prst="rect">
            <a:avLst/>
          </a:prstGeom>
        </p:spPr>
        <p:txBody>
          <a:bodyPr vert="horz" wrap="square" lIns="45720" tIns="22860" rIns="45720" bIns="22860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543818">
              <a:lnSpc>
                <a:spcPts val="1350"/>
              </a:lnSpc>
            </a:pPr>
            <a:r>
              <a:rPr lang="hu-HU" sz="1000" dirty="0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Enhanced focus on employee engagement and company culture</a:t>
            </a:r>
            <a:r>
              <a:rPr lang="en-US" sz="1000" dirty="0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.</a:t>
            </a:r>
          </a:p>
        </p:txBody>
      </p:sp>
      <p:sp>
        <p:nvSpPr>
          <p:cNvPr id="42" name="Subtitle 2">
            <a:extLst>
              <a:ext uri="{FF2B5EF4-FFF2-40B4-BE49-F238E27FC236}">
                <a16:creationId xmlns:a16="http://schemas.microsoft.com/office/drawing/2014/main" id="{1B687795-1C46-114A-ACFF-D3D4AAF14FD0}"/>
              </a:ext>
            </a:extLst>
          </p:cNvPr>
          <p:cNvSpPr txBox="1">
            <a:spLocks/>
          </p:cNvSpPr>
          <p:nvPr/>
        </p:nvSpPr>
        <p:spPr>
          <a:xfrm>
            <a:off x="4970227" y="5540066"/>
            <a:ext cx="1506595" cy="748475"/>
          </a:xfrm>
          <a:prstGeom prst="rect">
            <a:avLst/>
          </a:prstGeom>
        </p:spPr>
        <p:txBody>
          <a:bodyPr vert="horz" wrap="square" lIns="45720" tIns="22860" rIns="45720" bIns="22860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543818">
              <a:lnSpc>
                <a:spcPts val="1350"/>
              </a:lnSpc>
            </a:pPr>
            <a:r>
              <a:rPr lang="hu-HU" sz="1000" dirty="0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Linked with Technology – assessing cost of investment on ships technology</a:t>
            </a:r>
            <a:r>
              <a:rPr lang="en-US" sz="1000" dirty="0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.</a:t>
            </a:r>
          </a:p>
        </p:txBody>
      </p:sp>
      <p:sp>
        <p:nvSpPr>
          <p:cNvPr id="43" name="Subtitle 2">
            <a:extLst>
              <a:ext uri="{FF2B5EF4-FFF2-40B4-BE49-F238E27FC236}">
                <a16:creationId xmlns:a16="http://schemas.microsoft.com/office/drawing/2014/main" id="{A8D55444-CDD8-244B-94F0-2D7512A7489E}"/>
              </a:ext>
            </a:extLst>
          </p:cNvPr>
          <p:cNvSpPr txBox="1">
            <a:spLocks/>
          </p:cNvSpPr>
          <p:nvPr/>
        </p:nvSpPr>
        <p:spPr>
          <a:xfrm>
            <a:off x="6660186" y="5540066"/>
            <a:ext cx="1506595" cy="389402"/>
          </a:xfrm>
          <a:prstGeom prst="rect">
            <a:avLst/>
          </a:prstGeom>
        </p:spPr>
        <p:txBody>
          <a:bodyPr vert="horz" wrap="square" lIns="45720" tIns="22860" rIns="45720" bIns="22860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543818">
              <a:lnSpc>
                <a:spcPts val="1350"/>
              </a:lnSpc>
            </a:pPr>
            <a:r>
              <a:rPr lang="hu-HU" sz="1000" dirty="0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Marketing based on competitive advantage</a:t>
            </a:r>
            <a:r>
              <a:rPr lang="en-US" sz="1000" dirty="0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.</a:t>
            </a:r>
          </a:p>
        </p:txBody>
      </p:sp>
      <p:sp>
        <p:nvSpPr>
          <p:cNvPr id="44" name="Subtitle 2">
            <a:extLst>
              <a:ext uri="{FF2B5EF4-FFF2-40B4-BE49-F238E27FC236}">
                <a16:creationId xmlns:a16="http://schemas.microsoft.com/office/drawing/2014/main" id="{EF23691A-45B3-834B-9731-07962D3D55BC}"/>
              </a:ext>
            </a:extLst>
          </p:cNvPr>
          <p:cNvSpPr txBox="1">
            <a:spLocks/>
          </p:cNvSpPr>
          <p:nvPr/>
        </p:nvSpPr>
        <p:spPr>
          <a:xfrm>
            <a:off x="8358914" y="5540066"/>
            <a:ext cx="1506595" cy="568938"/>
          </a:xfrm>
          <a:prstGeom prst="rect">
            <a:avLst/>
          </a:prstGeom>
        </p:spPr>
        <p:txBody>
          <a:bodyPr vert="horz" wrap="square" lIns="45720" tIns="22860" rIns="45720" bIns="22860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543818">
              <a:lnSpc>
                <a:spcPts val="1350"/>
              </a:lnSpc>
            </a:pPr>
            <a:r>
              <a:rPr lang="hu-HU" sz="1000" dirty="0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Delivering sustainable service on behalf of guests</a:t>
            </a:r>
            <a:r>
              <a:rPr lang="en-US" sz="1000" dirty="0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.</a:t>
            </a:r>
          </a:p>
        </p:txBody>
      </p:sp>
      <p:sp>
        <p:nvSpPr>
          <p:cNvPr id="45" name="Subtitle 2">
            <a:extLst>
              <a:ext uri="{FF2B5EF4-FFF2-40B4-BE49-F238E27FC236}">
                <a16:creationId xmlns:a16="http://schemas.microsoft.com/office/drawing/2014/main" id="{AECDFBC3-7066-2A47-9FEE-0450513AEA57}"/>
              </a:ext>
            </a:extLst>
          </p:cNvPr>
          <p:cNvSpPr txBox="1">
            <a:spLocks/>
          </p:cNvSpPr>
          <p:nvPr/>
        </p:nvSpPr>
        <p:spPr>
          <a:xfrm>
            <a:off x="1684721" y="1820117"/>
            <a:ext cx="8077607" cy="209866"/>
          </a:xfrm>
          <a:prstGeom prst="rect">
            <a:avLst/>
          </a:prstGeom>
        </p:spPr>
        <p:txBody>
          <a:bodyPr vert="horz" wrap="square" lIns="45720" tIns="22860" rIns="45720" bIns="22860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543818">
              <a:lnSpc>
                <a:spcPts val="1350"/>
              </a:lnSpc>
            </a:pPr>
            <a:r>
              <a:rPr lang="hu-HU" sz="1000" dirty="0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Exclusion of non owned ship operations (See slide 12)</a:t>
            </a:r>
            <a:endParaRPr lang="en-US" sz="1000" dirty="0">
              <a:solidFill>
                <a:srgbClr val="FFFFFF"/>
              </a:solidFill>
              <a:latin typeface="Lato Light" panose="020F0502020204030203" pitchFamily="34" charset="0"/>
              <a:ea typeface="Lato Light" panose="020F0502020204030203" pitchFamily="34" charset="0"/>
              <a:cs typeface="Mukta ExtraLight" panose="020B0000000000000000" pitchFamily="34" charset="77"/>
            </a:endParaRPr>
          </a:p>
        </p:txBody>
      </p:sp>
      <p:sp>
        <p:nvSpPr>
          <p:cNvPr id="46" name="Subtitle 2">
            <a:extLst>
              <a:ext uri="{FF2B5EF4-FFF2-40B4-BE49-F238E27FC236}">
                <a16:creationId xmlns:a16="http://schemas.microsoft.com/office/drawing/2014/main" id="{2D49D8E9-D483-0A4C-9FF9-8C0A693399B8}"/>
              </a:ext>
            </a:extLst>
          </p:cNvPr>
          <p:cNvSpPr txBox="1">
            <a:spLocks/>
          </p:cNvSpPr>
          <p:nvPr/>
        </p:nvSpPr>
        <p:spPr>
          <a:xfrm>
            <a:off x="1684721" y="2732079"/>
            <a:ext cx="8077607" cy="209866"/>
          </a:xfrm>
          <a:prstGeom prst="rect">
            <a:avLst/>
          </a:prstGeom>
        </p:spPr>
        <p:txBody>
          <a:bodyPr vert="horz" wrap="square" lIns="45720" tIns="22860" rIns="45720" bIns="22860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543818">
              <a:lnSpc>
                <a:spcPts val="1350"/>
              </a:lnSpc>
            </a:pPr>
            <a:r>
              <a:rPr lang="hu-HU" sz="1000" dirty="0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Full integration of sustainability within recruiting strategy, job descriptions and bonus structures</a:t>
            </a:r>
            <a:endParaRPr lang="en-US" sz="1000" dirty="0">
              <a:solidFill>
                <a:srgbClr val="FFFFFF"/>
              </a:solidFill>
              <a:latin typeface="Lato Light" panose="020F0502020204030203" pitchFamily="34" charset="0"/>
              <a:ea typeface="Lato Light" panose="020F0502020204030203" pitchFamily="34" charset="0"/>
              <a:cs typeface="Mukta ExtraLight" panose="020B0000000000000000" pitchFamily="34" charset="77"/>
            </a:endParaRPr>
          </a:p>
        </p:txBody>
      </p:sp>
      <p:sp>
        <p:nvSpPr>
          <p:cNvPr id="47" name="Subtitle 2">
            <a:extLst>
              <a:ext uri="{FF2B5EF4-FFF2-40B4-BE49-F238E27FC236}">
                <a16:creationId xmlns:a16="http://schemas.microsoft.com/office/drawing/2014/main" id="{537EAED4-239F-0243-8565-28BFC4C0F4D1}"/>
              </a:ext>
            </a:extLst>
          </p:cNvPr>
          <p:cNvSpPr txBox="1">
            <a:spLocks/>
          </p:cNvSpPr>
          <p:nvPr/>
        </p:nvSpPr>
        <p:spPr>
          <a:xfrm>
            <a:off x="1684721" y="3652779"/>
            <a:ext cx="8077607" cy="209866"/>
          </a:xfrm>
          <a:prstGeom prst="rect">
            <a:avLst/>
          </a:prstGeom>
        </p:spPr>
        <p:txBody>
          <a:bodyPr vert="horz" wrap="square" lIns="45720" tIns="22860" rIns="45720" bIns="22860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543818">
              <a:lnSpc>
                <a:spcPts val="1350"/>
              </a:lnSpc>
            </a:pPr>
            <a:r>
              <a:rPr lang="hu-HU" sz="1000" dirty="0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Assessing benefits of future CAPEX versus cost of non-investment</a:t>
            </a:r>
            <a:r>
              <a:rPr lang="en-US" sz="1000" dirty="0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.</a:t>
            </a:r>
          </a:p>
        </p:txBody>
      </p:sp>
      <p:sp>
        <p:nvSpPr>
          <p:cNvPr id="48" name="Subtitle 2">
            <a:extLst>
              <a:ext uri="{FF2B5EF4-FFF2-40B4-BE49-F238E27FC236}">
                <a16:creationId xmlns:a16="http://schemas.microsoft.com/office/drawing/2014/main" id="{2257CBEA-E947-6B40-97CA-4D6A70F68E89}"/>
              </a:ext>
            </a:extLst>
          </p:cNvPr>
          <p:cNvSpPr txBox="1">
            <a:spLocks/>
          </p:cNvSpPr>
          <p:nvPr/>
        </p:nvSpPr>
        <p:spPr>
          <a:xfrm>
            <a:off x="1684721" y="4576877"/>
            <a:ext cx="8077607" cy="209866"/>
          </a:xfrm>
          <a:prstGeom prst="rect">
            <a:avLst/>
          </a:prstGeom>
        </p:spPr>
        <p:txBody>
          <a:bodyPr vert="horz" wrap="square" lIns="45720" tIns="22860" rIns="45720" bIns="22860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543818">
              <a:lnSpc>
                <a:spcPts val="1350"/>
              </a:lnSpc>
            </a:pPr>
            <a:r>
              <a:rPr lang="hu-HU" sz="1000" dirty="0">
                <a:solidFill>
                  <a:srgbClr val="FFFFFF"/>
                </a:solidFill>
                <a:latin typeface="Lato Light" panose="020F0502020204030203" pitchFamily="34" charset="0"/>
                <a:ea typeface="Lato Light" panose="020F0502020204030203" pitchFamily="34" charset="0"/>
                <a:cs typeface="Mukta ExtraLight" panose="020B0000000000000000" pitchFamily="34" charset="77"/>
              </a:rPr>
              <a:t>Maintaining relations with non sustainable suppliers and vendors.</a:t>
            </a:r>
            <a:endParaRPr lang="en-US" sz="1000" dirty="0">
              <a:solidFill>
                <a:srgbClr val="FFFFFF"/>
              </a:solidFill>
              <a:latin typeface="Lato Light" panose="020F0502020204030203" pitchFamily="34" charset="0"/>
              <a:ea typeface="Lato Light" panose="020F0502020204030203" pitchFamily="34" charset="0"/>
              <a:cs typeface="Mukta ExtraLight" panose="020B0000000000000000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7500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extBox 76">
            <a:extLst>
              <a:ext uri="{FF2B5EF4-FFF2-40B4-BE49-F238E27FC236}">
                <a16:creationId xmlns:a16="http://schemas.microsoft.com/office/drawing/2014/main" id="{7D37FCDC-8DC8-9C41-A2E5-A5CD0B969297}"/>
              </a:ext>
            </a:extLst>
          </p:cNvPr>
          <p:cNvSpPr txBox="1"/>
          <p:nvPr/>
        </p:nvSpPr>
        <p:spPr>
          <a:xfrm>
            <a:off x="4188375" y="306186"/>
            <a:ext cx="381527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4217"/>
            <a:r>
              <a:rPr lang="hu-HU" sz="3000" b="1" dirty="0">
                <a:solidFill>
                  <a:srgbClr val="1C2835"/>
                </a:solidFill>
                <a:latin typeface="Poppins" pitchFamily="2" charset="77"/>
                <a:cs typeface="Poppins" pitchFamily="2" charset="77"/>
              </a:rPr>
              <a:t>CHARTER OPERATIONS</a:t>
            </a:r>
            <a:endParaRPr lang="en-US" sz="3000" b="1" dirty="0">
              <a:solidFill>
                <a:srgbClr val="1C2835"/>
              </a:solidFill>
              <a:latin typeface="Poppins" pitchFamily="2" charset="77"/>
              <a:cs typeface="Poppins" pitchFamily="2" charset="77"/>
            </a:endParaRP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A1A3B177-43E3-F944-BDCB-39A46A8A5A72}"/>
              </a:ext>
            </a:extLst>
          </p:cNvPr>
          <p:cNvSpPr txBox="1"/>
          <p:nvPr/>
        </p:nvSpPr>
        <p:spPr>
          <a:xfrm>
            <a:off x="4588380" y="787593"/>
            <a:ext cx="30152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914217"/>
            <a:r>
              <a:rPr lang="hu-HU" sz="1200" spc="150" dirty="0">
                <a:solidFill>
                  <a:srgbClr val="FFFFFF">
                    <a:lumMod val="65000"/>
                  </a:srgbClr>
                </a:solidFill>
                <a:latin typeface="Poppins Light" pitchFamily="2" charset="77"/>
                <a:cs typeface="Poppins Light" pitchFamily="2" charset="77"/>
              </a:rPr>
              <a:t>SUSTAINABILITY IMPLEMENTATIONS</a:t>
            </a:r>
            <a:endParaRPr lang="en-US" sz="1200" spc="150" dirty="0">
              <a:solidFill>
                <a:srgbClr val="FFFFFF">
                  <a:lumMod val="65000"/>
                </a:srgbClr>
              </a:solidFill>
              <a:latin typeface="Poppins Light" pitchFamily="2" charset="77"/>
              <a:cs typeface="Poppins Light" pitchFamily="2" charset="77"/>
            </a:endParaRPr>
          </a:p>
        </p:txBody>
      </p:sp>
      <p:sp>
        <p:nvSpPr>
          <p:cNvPr id="25" name="Shape 40779">
            <a:extLst>
              <a:ext uri="{FF2B5EF4-FFF2-40B4-BE49-F238E27FC236}">
                <a16:creationId xmlns:a16="http://schemas.microsoft.com/office/drawing/2014/main" id="{63624DF7-8B0A-F44C-B441-82ECE8863993}"/>
              </a:ext>
            </a:extLst>
          </p:cNvPr>
          <p:cNvSpPr/>
          <p:nvPr/>
        </p:nvSpPr>
        <p:spPr>
          <a:xfrm>
            <a:off x="7317883" y="3219995"/>
            <a:ext cx="1108039" cy="99523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19" h="21364" extrusionOk="0">
                <a:moveTo>
                  <a:pt x="3010" y="6585"/>
                </a:moveTo>
                <a:cubicBezTo>
                  <a:pt x="2435" y="7097"/>
                  <a:pt x="992" y="7348"/>
                  <a:pt x="363" y="6890"/>
                </a:cubicBezTo>
                <a:cubicBezTo>
                  <a:pt x="444" y="6750"/>
                  <a:pt x="713" y="6786"/>
                  <a:pt x="499" y="6579"/>
                </a:cubicBezTo>
                <a:cubicBezTo>
                  <a:pt x="464" y="6545"/>
                  <a:pt x="118" y="6445"/>
                  <a:pt x="106" y="6460"/>
                </a:cubicBezTo>
                <a:cubicBezTo>
                  <a:pt x="240" y="6289"/>
                  <a:pt x="512" y="6444"/>
                  <a:pt x="654" y="6279"/>
                </a:cubicBezTo>
                <a:cubicBezTo>
                  <a:pt x="796" y="6113"/>
                  <a:pt x="-14" y="6151"/>
                  <a:pt x="0" y="6157"/>
                </a:cubicBezTo>
                <a:cubicBezTo>
                  <a:pt x="226" y="5657"/>
                  <a:pt x="953" y="5687"/>
                  <a:pt x="954" y="6266"/>
                </a:cubicBezTo>
                <a:cubicBezTo>
                  <a:pt x="1102" y="6190"/>
                  <a:pt x="1215" y="6074"/>
                  <a:pt x="1294" y="5918"/>
                </a:cubicBezTo>
                <a:cubicBezTo>
                  <a:pt x="1537" y="5893"/>
                  <a:pt x="2370" y="6107"/>
                  <a:pt x="2491" y="5816"/>
                </a:cubicBezTo>
                <a:cubicBezTo>
                  <a:pt x="2514" y="5759"/>
                  <a:pt x="3682" y="5987"/>
                  <a:pt x="3010" y="6585"/>
                </a:cubicBezTo>
                <a:cubicBezTo>
                  <a:pt x="2843" y="6734"/>
                  <a:pt x="3142" y="6468"/>
                  <a:pt x="3010" y="6585"/>
                </a:cubicBezTo>
                <a:close/>
                <a:moveTo>
                  <a:pt x="11005" y="300"/>
                </a:moveTo>
                <a:cubicBezTo>
                  <a:pt x="11317" y="195"/>
                  <a:pt x="11825" y="280"/>
                  <a:pt x="12088" y="495"/>
                </a:cubicBezTo>
                <a:cubicBezTo>
                  <a:pt x="12051" y="428"/>
                  <a:pt x="12017" y="355"/>
                  <a:pt x="12030" y="274"/>
                </a:cubicBezTo>
                <a:cubicBezTo>
                  <a:pt x="12514" y="182"/>
                  <a:pt x="14125" y="719"/>
                  <a:pt x="14503" y="1064"/>
                </a:cubicBezTo>
                <a:cubicBezTo>
                  <a:pt x="14355" y="1090"/>
                  <a:pt x="13593" y="1487"/>
                  <a:pt x="13494" y="1113"/>
                </a:cubicBezTo>
                <a:cubicBezTo>
                  <a:pt x="13514" y="1074"/>
                  <a:pt x="13535" y="1036"/>
                  <a:pt x="13555" y="997"/>
                </a:cubicBezTo>
                <a:cubicBezTo>
                  <a:pt x="13092" y="666"/>
                  <a:pt x="12573" y="887"/>
                  <a:pt x="12439" y="1482"/>
                </a:cubicBezTo>
                <a:cubicBezTo>
                  <a:pt x="12305" y="1656"/>
                  <a:pt x="11018" y="988"/>
                  <a:pt x="11664" y="897"/>
                </a:cubicBezTo>
                <a:cubicBezTo>
                  <a:pt x="11583" y="891"/>
                  <a:pt x="10294" y="541"/>
                  <a:pt x="11005" y="300"/>
                </a:cubicBezTo>
                <a:cubicBezTo>
                  <a:pt x="11317" y="195"/>
                  <a:pt x="10790" y="373"/>
                  <a:pt x="11005" y="300"/>
                </a:cubicBezTo>
                <a:close/>
                <a:moveTo>
                  <a:pt x="13416" y="415"/>
                </a:moveTo>
                <a:cubicBezTo>
                  <a:pt x="13177" y="380"/>
                  <a:pt x="12943" y="324"/>
                  <a:pt x="12720" y="200"/>
                </a:cubicBezTo>
                <a:cubicBezTo>
                  <a:pt x="13106" y="-111"/>
                  <a:pt x="14518" y="-25"/>
                  <a:pt x="14908" y="222"/>
                </a:cubicBezTo>
                <a:cubicBezTo>
                  <a:pt x="14603" y="635"/>
                  <a:pt x="13826" y="474"/>
                  <a:pt x="13416" y="415"/>
                </a:cubicBezTo>
                <a:cubicBezTo>
                  <a:pt x="13177" y="380"/>
                  <a:pt x="13560" y="435"/>
                  <a:pt x="13416" y="415"/>
                </a:cubicBezTo>
                <a:close/>
                <a:moveTo>
                  <a:pt x="17057" y="21008"/>
                </a:moveTo>
                <a:cubicBezTo>
                  <a:pt x="17044" y="21058"/>
                  <a:pt x="17025" y="21102"/>
                  <a:pt x="16998" y="21143"/>
                </a:cubicBezTo>
                <a:cubicBezTo>
                  <a:pt x="16638" y="21123"/>
                  <a:pt x="16355" y="21046"/>
                  <a:pt x="15994" y="21031"/>
                </a:cubicBezTo>
                <a:cubicBezTo>
                  <a:pt x="15992" y="20975"/>
                  <a:pt x="15985" y="20922"/>
                  <a:pt x="15986" y="20864"/>
                </a:cubicBezTo>
                <a:cubicBezTo>
                  <a:pt x="16167" y="20818"/>
                  <a:pt x="16655" y="20912"/>
                  <a:pt x="16834" y="20976"/>
                </a:cubicBezTo>
                <a:cubicBezTo>
                  <a:pt x="16831" y="20995"/>
                  <a:pt x="16840" y="21021"/>
                  <a:pt x="16837" y="21040"/>
                </a:cubicBezTo>
                <a:cubicBezTo>
                  <a:pt x="16925" y="21067"/>
                  <a:pt x="16976" y="21002"/>
                  <a:pt x="17057" y="21008"/>
                </a:cubicBezTo>
                <a:cubicBezTo>
                  <a:pt x="17069" y="21052"/>
                  <a:pt x="16976" y="21002"/>
                  <a:pt x="17057" y="21008"/>
                </a:cubicBezTo>
                <a:close/>
                <a:moveTo>
                  <a:pt x="15035" y="9329"/>
                </a:moveTo>
                <a:cubicBezTo>
                  <a:pt x="15040" y="9332"/>
                  <a:pt x="15043" y="9336"/>
                  <a:pt x="15046" y="9340"/>
                </a:cubicBezTo>
                <a:cubicBezTo>
                  <a:pt x="15083" y="9411"/>
                  <a:pt x="14747" y="9586"/>
                  <a:pt x="14719" y="9588"/>
                </a:cubicBezTo>
                <a:cubicBezTo>
                  <a:pt x="14509" y="9606"/>
                  <a:pt x="14814" y="9185"/>
                  <a:pt x="15035" y="9329"/>
                </a:cubicBezTo>
                <a:cubicBezTo>
                  <a:pt x="15040" y="9332"/>
                  <a:pt x="15025" y="9323"/>
                  <a:pt x="15035" y="9329"/>
                </a:cubicBezTo>
                <a:close/>
                <a:moveTo>
                  <a:pt x="10464" y="17106"/>
                </a:moveTo>
                <a:lnTo>
                  <a:pt x="10453" y="17083"/>
                </a:lnTo>
                <a:cubicBezTo>
                  <a:pt x="10426" y="17405"/>
                  <a:pt x="10539" y="17595"/>
                  <a:pt x="10345" y="17882"/>
                </a:cubicBezTo>
                <a:cubicBezTo>
                  <a:pt x="9796" y="17382"/>
                  <a:pt x="10473" y="17289"/>
                  <a:pt x="10464" y="17106"/>
                </a:cubicBezTo>
                <a:cubicBezTo>
                  <a:pt x="10464" y="17106"/>
                  <a:pt x="10457" y="16967"/>
                  <a:pt x="10464" y="17106"/>
                </a:cubicBezTo>
                <a:close/>
                <a:moveTo>
                  <a:pt x="10564" y="18237"/>
                </a:moveTo>
                <a:cubicBezTo>
                  <a:pt x="10602" y="18346"/>
                  <a:pt x="10551" y="18790"/>
                  <a:pt x="10530" y="18920"/>
                </a:cubicBezTo>
                <a:cubicBezTo>
                  <a:pt x="10485" y="19203"/>
                  <a:pt x="10300" y="18856"/>
                  <a:pt x="10290" y="19078"/>
                </a:cubicBezTo>
                <a:cubicBezTo>
                  <a:pt x="10271" y="19507"/>
                  <a:pt x="9961" y="18146"/>
                  <a:pt x="9970" y="18150"/>
                </a:cubicBezTo>
                <a:cubicBezTo>
                  <a:pt x="10234" y="18257"/>
                  <a:pt x="10411" y="17796"/>
                  <a:pt x="10564" y="18237"/>
                </a:cubicBezTo>
                <a:cubicBezTo>
                  <a:pt x="10578" y="18276"/>
                  <a:pt x="10539" y="18164"/>
                  <a:pt x="10564" y="18237"/>
                </a:cubicBezTo>
                <a:close/>
                <a:moveTo>
                  <a:pt x="5029" y="10651"/>
                </a:moveTo>
                <a:cubicBezTo>
                  <a:pt x="5077" y="10532"/>
                  <a:pt x="5345" y="10601"/>
                  <a:pt x="5317" y="10393"/>
                </a:cubicBezTo>
                <a:cubicBezTo>
                  <a:pt x="5309" y="10405"/>
                  <a:pt x="5301" y="10411"/>
                  <a:pt x="5295" y="10424"/>
                </a:cubicBezTo>
                <a:cubicBezTo>
                  <a:pt x="5232" y="10439"/>
                  <a:pt x="5176" y="10423"/>
                  <a:pt x="5111" y="10424"/>
                </a:cubicBezTo>
                <a:cubicBezTo>
                  <a:pt x="5102" y="10395"/>
                  <a:pt x="5323" y="9733"/>
                  <a:pt x="5376" y="9698"/>
                </a:cubicBezTo>
                <a:cubicBezTo>
                  <a:pt x="5467" y="9638"/>
                  <a:pt x="5548" y="9315"/>
                  <a:pt x="5670" y="9337"/>
                </a:cubicBezTo>
                <a:cubicBezTo>
                  <a:pt x="5754" y="9352"/>
                  <a:pt x="6274" y="9294"/>
                  <a:pt x="6258" y="9415"/>
                </a:cubicBezTo>
                <a:cubicBezTo>
                  <a:pt x="6253" y="9452"/>
                  <a:pt x="5825" y="9767"/>
                  <a:pt x="5928" y="9811"/>
                </a:cubicBezTo>
                <a:cubicBezTo>
                  <a:pt x="5995" y="9839"/>
                  <a:pt x="6642" y="9635"/>
                  <a:pt x="6636" y="9850"/>
                </a:cubicBezTo>
                <a:cubicBezTo>
                  <a:pt x="6630" y="10107"/>
                  <a:pt x="6142" y="10320"/>
                  <a:pt x="6302" y="10517"/>
                </a:cubicBezTo>
                <a:cubicBezTo>
                  <a:pt x="6401" y="10638"/>
                  <a:pt x="6622" y="10658"/>
                  <a:pt x="6653" y="10846"/>
                </a:cubicBezTo>
                <a:cubicBezTo>
                  <a:pt x="6671" y="10958"/>
                  <a:pt x="6675" y="11181"/>
                  <a:pt x="6785" y="11246"/>
                </a:cubicBezTo>
                <a:cubicBezTo>
                  <a:pt x="7128" y="11447"/>
                  <a:pt x="7055" y="11926"/>
                  <a:pt x="7226" y="12079"/>
                </a:cubicBezTo>
                <a:cubicBezTo>
                  <a:pt x="7345" y="12186"/>
                  <a:pt x="7646" y="11861"/>
                  <a:pt x="7721" y="12232"/>
                </a:cubicBezTo>
                <a:cubicBezTo>
                  <a:pt x="7759" y="12416"/>
                  <a:pt x="7449" y="12755"/>
                  <a:pt x="7292" y="12788"/>
                </a:cubicBezTo>
                <a:cubicBezTo>
                  <a:pt x="7264" y="12782"/>
                  <a:pt x="7615" y="12821"/>
                  <a:pt x="7617" y="12880"/>
                </a:cubicBezTo>
                <a:cubicBezTo>
                  <a:pt x="7622" y="13056"/>
                  <a:pt x="6316" y="13296"/>
                  <a:pt x="6190" y="13215"/>
                </a:cubicBezTo>
                <a:cubicBezTo>
                  <a:pt x="5876" y="13016"/>
                  <a:pt x="5422" y="13624"/>
                  <a:pt x="4985" y="13472"/>
                </a:cubicBezTo>
                <a:cubicBezTo>
                  <a:pt x="5239" y="13140"/>
                  <a:pt x="5940" y="13044"/>
                  <a:pt x="6110" y="12742"/>
                </a:cubicBezTo>
                <a:cubicBezTo>
                  <a:pt x="5925" y="12832"/>
                  <a:pt x="5802" y="12692"/>
                  <a:pt x="5782" y="12693"/>
                </a:cubicBezTo>
                <a:cubicBezTo>
                  <a:pt x="5654" y="12701"/>
                  <a:pt x="5527" y="12674"/>
                  <a:pt x="5405" y="12714"/>
                </a:cubicBezTo>
                <a:cubicBezTo>
                  <a:pt x="5071" y="12824"/>
                  <a:pt x="5664" y="12288"/>
                  <a:pt x="5650" y="12311"/>
                </a:cubicBezTo>
                <a:cubicBezTo>
                  <a:pt x="5754" y="12141"/>
                  <a:pt x="5455" y="11802"/>
                  <a:pt x="5686" y="11851"/>
                </a:cubicBezTo>
                <a:cubicBezTo>
                  <a:pt x="5913" y="11898"/>
                  <a:pt x="6249" y="11772"/>
                  <a:pt x="6176" y="11451"/>
                </a:cubicBezTo>
                <a:cubicBezTo>
                  <a:pt x="5978" y="11400"/>
                  <a:pt x="5859" y="11364"/>
                  <a:pt x="6069" y="11081"/>
                </a:cubicBezTo>
                <a:cubicBezTo>
                  <a:pt x="5935" y="11261"/>
                  <a:pt x="5499" y="11034"/>
                  <a:pt x="5491" y="11228"/>
                </a:cubicBezTo>
                <a:cubicBezTo>
                  <a:pt x="5230" y="11183"/>
                  <a:pt x="5585" y="10919"/>
                  <a:pt x="5602" y="10890"/>
                </a:cubicBezTo>
                <a:cubicBezTo>
                  <a:pt x="5707" y="10710"/>
                  <a:pt x="5363" y="10523"/>
                  <a:pt x="5390" y="10718"/>
                </a:cubicBezTo>
                <a:cubicBezTo>
                  <a:pt x="5581" y="10787"/>
                  <a:pt x="5302" y="10864"/>
                  <a:pt x="5290" y="10905"/>
                </a:cubicBezTo>
                <a:cubicBezTo>
                  <a:pt x="5166" y="10939"/>
                  <a:pt x="5297" y="10688"/>
                  <a:pt x="5272" y="10646"/>
                </a:cubicBezTo>
                <a:cubicBezTo>
                  <a:pt x="5255" y="10619"/>
                  <a:pt x="4940" y="10871"/>
                  <a:pt x="5029" y="10651"/>
                </a:cubicBezTo>
                <a:cubicBezTo>
                  <a:pt x="5047" y="10606"/>
                  <a:pt x="5016" y="10683"/>
                  <a:pt x="5029" y="10651"/>
                </a:cubicBezTo>
                <a:close/>
                <a:moveTo>
                  <a:pt x="19919" y="20951"/>
                </a:moveTo>
                <a:cubicBezTo>
                  <a:pt x="19993" y="20920"/>
                  <a:pt x="20069" y="20888"/>
                  <a:pt x="20137" y="20844"/>
                </a:cubicBezTo>
                <a:cubicBezTo>
                  <a:pt x="20138" y="20843"/>
                  <a:pt x="19724" y="21347"/>
                  <a:pt x="19988" y="21347"/>
                </a:cubicBezTo>
                <a:cubicBezTo>
                  <a:pt x="19707" y="21325"/>
                  <a:pt x="19367" y="21489"/>
                  <a:pt x="19252" y="21103"/>
                </a:cubicBezTo>
                <a:cubicBezTo>
                  <a:pt x="19317" y="21150"/>
                  <a:pt x="19414" y="21101"/>
                  <a:pt x="19487" y="21094"/>
                </a:cubicBezTo>
                <a:cubicBezTo>
                  <a:pt x="19505" y="21064"/>
                  <a:pt x="19515" y="21012"/>
                  <a:pt x="19515" y="20976"/>
                </a:cubicBezTo>
                <a:cubicBezTo>
                  <a:pt x="19659" y="20996"/>
                  <a:pt x="19780" y="21008"/>
                  <a:pt x="19919" y="20951"/>
                </a:cubicBezTo>
                <a:cubicBezTo>
                  <a:pt x="19993" y="20920"/>
                  <a:pt x="19780" y="21008"/>
                  <a:pt x="19919" y="20951"/>
                </a:cubicBezTo>
                <a:close/>
                <a:moveTo>
                  <a:pt x="3448" y="12512"/>
                </a:moveTo>
                <a:lnTo>
                  <a:pt x="3439" y="12467"/>
                </a:lnTo>
                <a:cubicBezTo>
                  <a:pt x="3441" y="12484"/>
                  <a:pt x="3910" y="11973"/>
                  <a:pt x="3927" y="11961"/>
                </a:cubicBezTo>
                <a:cubicBezTo>
                  <a:pt x="3801" y="11949"/>
                  <a:pt x="3649" y="11911"/>
                  <a:pt x="3652" y="11769"/>
                </a:cubicBezTo>
                <a:lnTo>
                  <a:pt x="3653" y="11732"/>
                </a:lnTo>
                <a:cubicBezTo>
                  <a:pt x="3638" y="11187"/>
                  <a:pt x="4036" y="11537"/>
                  <a:pt x="4296" y="11292"/>
                </a:cubicBezTo>
                <a:cubicBezTo>
                  <a:pt x="4019" y="11229"/>
                  <a:pt x="4821" y="10776"/>
                  <a:pt x="5082" y="10841"/>
                </a:cubicBezTo>
                <a:cubicBezTo>
                  <a:pt x="5103" y="10873"/>
                  <a:pt x="5214" y="11022"/>
                  <a:pt x="5230" y="11072"/>
                </a:cubicBezTo>
                <a:cubicBezTo>
                  <a:pt x="5337" y="11212"/>
                  <a:pt x="5329" y="11337"/>
                  <a:pt x="5207" y="11445"/>
                </a:cubicBezTo>
                <a:cubicBezTo>
                  <a:pt x="4948" y="11696"/>
                  <a:pt x="5225" y="11803"/>
                  <a:pt x="5096" y="12165"/>
                </a:cubicBezTo>
                <a:cubicBezTo>
                  <a:pt x="4944" y="12594"/>
                  <a:pt x="3961" y="12830"/>
                  <a:pt x="3623" y="12797"/>
                </a:cubicBezTo>
                <a:lnTo>
                  <a:pt x="3629" y="12759"/>
                </a:lnTo>
                <a:cubicBezTo>
                  <a:pt x="3593" y="12765"/>
                  <a:pt x="3565" y="12764"/>
                  <a:pt x="3528" y="12766"/>
                </a:cubicBezTo>
                <a:cubicBezTo>
                  <a:pt x="3509" y="12734"/>
                  <a:pt x="3505" y="12702"/>
                  <a:pt x="3523" y="12678"/>
                </a:cubicBezTo>
                <a:cubicBezTo>
                  <a:pt x="3435" y="12635"/>
                  <a:pt x="3431" y="12581"/>
                  <a:pt x="3510" y="12516"/>
                </a:cubicBezTo>
                <a:cubicBezTo>
                  <a:pt x="3502" y="12515"/>
                  <a:pt x="3448" y="12512"/>
                  <a:pt x="3448" y="12512"/>
                </a:cubicBezTo>
                <a:cubicBezTo>
                  <a:pt x="3448" y="12512"/>
                  <a:pt x="3448" y="12512"/>
                  <a:pt x="3448" y="12512"/>
                </a:cubicBezTo>
                <a:close/>
                <a:moveTo>
                  <a:pt x="11104" y="9151"/>
                </a:moveTo>
                <a:cubicBezTo>
                  <a:pt x="11102" y="9148"/>
                  <a:pt x="11098" y="9146"/>
                  <a:pt x="11094" y="9143"/>
                </a:cubicBezTo>
                <a:cubicBezTo>
                  <a:pt x="11097" y="9141"/>
                  <a:pt x="11101" y="9138"/>
                  <a:pt x="11105" y="9135"/>
                </a:cubicBezTo>
                <a:cubicBezTo>
                  <a:pt x="11105" y="9140"/>
                  <a:pt x="11105" y="9147"/>
                  <a:pt x="11104" y="9151"/>
                </a:cubicBezTo>
                <a:cubicBezTo>
                  <a:pt x="11102" y="9148"/>
                  <a:pt x="11105" y="9147"/>
                  <a:pt x="11104" y="9151"/>
                </a:cubicBezTo>
                <a:close/>
                <a:moveTo>
                  <a:pt x="21399" y="14198"/>
                </a:moveTo>
                <a:cubicBezTo>
                  <a:pt x="21409" y="14173"/>
                  <a:pt x="21499" y="14149"/>
                  <a:pt x="21520" y="14142"/>
                </a:cubicBezTo>
                <a:lnTo>
                  <a:pt x="21423" y="14087"/>
                </a:lnTo>
                <a:cubicBezTo>
                  <a:pt x="21320" y="14027"/>
                  <a:pt x="21586" y="13723"/>
                  <a:pt x="21296" y="13692"/>
                </a:cubicBezTo>
                <a:cubicBezTo>
                  <a:pt x="21112" y="13672"/>
                  <a:pt x="20805" y="13386"/>
                  <a:pt x="20627" y="13557"/>
                </a:cubicBezTo>
                <a:cubicBezTo>
                  <a:pt x="20375" y="13291"/>
                  <a:pt x="20136" y="13280"/>
                  <a:pt x="19764" y="13317"/>
                </a:cubicBezTo>
                <a:cubicBezTo>
                  <a:pt x="19859" y="13317"/>
                  <a:pt x="19308" y="12896"/>
                  <a:pt x="19323" y="12913"/>
                </a:cubicBezTo>
                <a:cubicBezTo>
                  <a:pt x="19229" y="12913"/>
                  <a:pt x="19162" y="12594"/>
                  <a:pt x="19105" y="12495"/>
                </a:cubicBezTo>
                <a:cubicBezTo>
                  <a:pt x="18878" y="12097"/>
                  <a:pt x="18551" y="12640"/>
                  <a:pt x="18342" y="12454"/>
                </a:cubicBezTo>
                <a:cubicBezTo>
                  <a:pt x="18213" y="12393"/>
                  <a:pt x="18189" y="12168"/>
                  <a:pt x="18086" y="12043"/>
                </a:cubicBezTo>
                <a:cubicBezTo>
                  <a:pt x="18386" y="11994"/>
                  <a:pt x="18733" y="11639"/>
                  <a:pt x="18199" y="11620"/>
                </a:cubicBezTo>
                <a:cubicBezTo>
                  <a:pt x="18172" y="11530"/>
                  <a:pt x="17896" y="11200"/>
                  <a:pt x="17799" y="11143"/>
                </a:cubicBezTo>
                <a:cubicBezTo>
                  <a:pt x="17967" y="10775"/>
                  <a:pt x="17329" y="10571"/>
                  <a:pt x="17149" y="10533"/>
                </a:cubicBezTo>
                <a:cubicBezTo>
                  <a:pt x="16689" y="10533"/>
                  <a:pt x="16796" y="10101"/>
                  <a:pt x="16546" y="9833"/>
                </a:cubicBezTo>
                <a:cubicBezTo>
                  <a:pt x="16590" y="9843"/>
                  <a:pt x="16633" y="9860"/>
                  <a:pt x="16674" y="9878"/>
                </a:cubicBezTo>
                <a:lnTo>
                  <a:pt x="16626" y="9776"/>
                </a:lnTo>
                <a:cubicBezTo>
                  <a:pt x="16769" y="9537"/>
                  <a:pt x="16634" y="9167"/>
                  <a:pt x="16725" y="8824"/>
                </a:cubicBezTo>
                <a:cubicBezTo>
                  <a:pt x="16306" y="8876"/>
                  <a:pt x="15803" y="8638"/>
                  <a:pt x="15397" y="8843"/>
                </a:cubicBezTo>
                <a:cubicBezTo>
                  <a:pt x="14990" y="9046"/>
                  <a:pt x="15218" y="9655"/>
                  <a:pt x="15490" y="9475"/>
                </a:cubicBezTo>
                <a:cubicBezTo>
                  <a:pt x="15446" y="9559"/>
                  <a:pt x="15400" y="9612"/>
                  <a:pt x="15302" y="9624"/>
                </a:cubicBezTo>
                <a:cubicBezTo>
                  <a:pt x="15527" y="10138"/>
                  <a:pt x="15043" y="10023"/>
                  <a:pt x="14840" y="9709"/>
                </a:cubicBezTo>
                <a:lnTo>
                  <a:pt x="14842" y="9700"/>
                </a:lnTo>
                <a:cubicBezTo>
                  <a:pt x="14833" y="9734"/>
                  <a:pt x="14822" y="9767"/>
                  <a:pt x="14810" y="9799"/>
                </a:cubicBezTo>
                <a:cubicBezTo>
                  <a:pt x="14723" y="9791"/>
                  <a:pt x="14635" y="9776"/>
                  <a:pt x="14548" y="9751"/>
                </a:cubicBezTo>
                <a:cubicBezTo>
                  <a:pt x="14418" y="9770"/>
                  <a:pt x="14357" y="9921"/>
                  <a:pt x="14366" y="10048"/>
                </a:cubicBezTo>
                <a:lnTo>
                  <a:pt x="14272" y="10101"/>
                </a:lnTo>
                <a:cubicBezTo>
                  <a:pt x="14229" y="10390"/>
                  <a:pt x="14291" y="10708"/>
                  <a:pt x="14374" y="10979"/>
                </a:cubicBezTo>
                <a:cubicBezTo>
                  <a:pt x="14374" y="10980"/>
                  <a:pt x="14706" y="11039"/>
                  <a:pt x="14271" y="10982"/>
                </a:cubicBezTo>
                <a:cubicBezTo>
                  <a:pt x="14155" y="10964"/>
                  <a:pt x="14030" y="11072"/>
                  <a:pt x="14169" y="11177"/>
                </a:cubicBezTo>
                <a:cubicBezTo>
                  <a:pt x="14151" y="11181"/>
                  <a:pt x="14133" y="11186"/>
                  <a:pt x="14115" y="11190"/>
                </a:cubicBezTo>
                <a:cubicBezTo>
                  <a:pt x="14118" y="11235"/>
                  <a:pt x="14112" y="11279"/>
                  <a:pt x="14095" y="11321"/>
                </a:cubicBezTo>
                <a:cubicBezTo>
                  <a:pt x="14319" y="11407"/>
                  <a:pt x="14597" y="11381"/>
                  <a:pt x="14839" y="11383"/>
                </a:cubicBezTo>
                <a:lnTo>
                  <a:pt x="14792" y="11431"/>
                </a:lnTo>
                <a:cubicBezTo>
                  <a:pt x="14873" y="11397"/>
                  <a:pt x="15020" y="11368"/>
                  <a:pt x="15097" y="11423"/>
                </a:cubicBezTo>
                <a:cubicBezTo>
                  <a:pt x="14771" y="11469"/>
                  <a:pt x="14345" y="11485"/>
                  <a:pt x="14023" y="11419"/>
                </a:cubicBezTo>
                <a:cubicBezTo>
                  <a:pt x="13755" y="11424"/>
                  <a:pt x="13655" y="11208"/>
                  <a:pt x="13442" y="11208"/>
                </a:cubicBezTo>
                <a:cubicBezTo>
                  <a:pt x="13013" y="11208"/>
                  <a:pt x="12497" y="11570"/>
                  <a:pt x="12077" y="11683"/>
                </a:cubicBezTo>
                <a:cubicBezTo>
                  <a:pt x="12021" y="11598"/>
                  <a:pt x="11938" y="11539"/>
                  <a:pt x="11850" y="11498"/>
                </a:cubicBezTo>
                <a:cubicBezTo>
                  <a:pt x="11906" y="11380"/>
                  <a:pt x="11866" y="11334"/>
                  <a:pt x="11769" y="11310"/>
                </a:cubicBezTo>
                <a:lnTo>
                  <a:pt x="11748" y="11359"/>
                </a:lnTo>
                <a:cubicBezTo>
                  <a:pt x="11689" y="11359"/>
                  <a:pt x="11635" y="11383"/>
                  <a:pt x="11585" y="11434"/>
                </a:cubicBezTo>
                <a:cubicBezTo>
                  <a:pt x="11468" y="11434"/>
                  <a:pt x="11068" y="11450"/>
                  <a:pt x="10966" y="11574"/>
                </a:cubicBezTo>
                <a:cubicBezTo>
                  <a:pt x="11003" y="11493"/>
                  <a:pt x="11068" y="11431"/>
                  <a:pt x="11053" y="11329"/>
                </a:cubicBezTo>
                <a:cubicBezTo>
                  <a:pt x="11360" y="11511"/>
                  <a:pt x="11588" y="10834"/>
                  <a:pt x="11473" y="10674"/>
                </a:cubicBezTo>
                <a:cubicBezTo>
                  <a:pt x="11548" y="11455"/>
                  <a:pt x="12215" y="10595"/>
                  <a:pt x="12459" y="10590"/>
                </a:cubicBezTo>
                <a:cubicBezTo>
                  <a:pt x="12794" y="10584"/>
                  <a:pt x="12838" y="10062"/>
                  <a:pt x="12863" y="9783"/>
                </a:cubicBezTo>
                <a:cubicBezTo>
                  <a:pt x="12881" y="9580"/>
                  <a:pt x="13458" y="9031"/>
                  <a:pt x="13427" y="8990"/>
                </a:cubicBezTo>
                <a:cubicBezTo>
                  <a:pt x="13815" y="8727"/>
                  <a:pt x="12477" y="8225"/>
                  <a:pt x="13133" y="7551"/>
                </a:cubicBezTo>
                <a:cubicBezTo>
                  <a:pt x="13342" y="7340"/>
                  <a:pt x="13527" y="7230"/>
                  <a:pt x="13796" y="7110"/>
                </a:cubicBezTo>
                <a:cubicBezTo>
                  <a:pt x="13875" y="7074"/>
                  <a:pt x="14210" y="6821"/>
                  <a:pt x="14230" y="6703"/>
                </a:cubicBezTo>
                <a:cubicBezTo>
                  <a:pt x="14239" y="6653"/>
                  <a:pt x="14134" y="6487"/>
                  <a:pt x="14081" y="6528"/>
                </a:cubicBezTo>
                <a:cubicBezTo>
                  <a:pt x="14339" y="5989"/>
                  <a:pt x="15221" y="5978"/>
                  <a:pt x="15459" y="6484"/>
                </a:cubicBezTo>
                <a:cubicBezTo>
                  <a:pt x="15284" y="6479"/>
                  <a:pt x="14555" y="7035"/>
                  <a:pt x="14534" y="7238"/>
                </a:cubicBezTo>
                <a:cubicBezTo>
                  <a:pt x="14055" y="7196"/>
                  <a:pt x="14378" y="8563"/>
                  <a:pt x="14576" y="8615"/>
                </a:cubicBezTo>
                <a:cubicBezTo>
                  <a:pt x="14918" y="8705"/>
                  <a:pt x="14912" y="8954"/>
                  <a:pt x="15299" y="8832"/>
                </a:cubicBezTo>
                <a:cubicBezTo>
                  <a:pt x="16051" y="8597"/>
                  <a:pt x="16518" y="8623"/>
                  <a:pt x="17126" y="8089"/>
                </a:cubicBezTo>
                <a:cubicBezTo>
                  <a:pt x="17989" y="7332"/>
                  <a:pt x="17131" y="7189"/>
                  <a:pt x="16960" y="6564"/>
                </a:cubicBezTo>
                <a:cubicBezTo>
                  <a:pt x="16891" y="6310"/>
                  <a:pt x="16962" y="6056"/>
                  <a:pt x="16770" y="5802"/>
                </a:cubicBezTo>
                <a:cubicBezTo>
                  <a:pt x="16593" y="5570"/>
                  <a:pt x="16691" y="5715"/>
                  <a:pt x="16751" y="5394"/>
                </a:cubicBezTo>
                <a:cubicBezTo>
                  <a:pt x="16807" y="5092"/>
                  <a:pt x="16443" y="5099"/>
                  <a:pt x="16319" y="4939"/>
                </a:cubicBezTo>
                <a:cubicBezTo>
                  <a:pt x="16366" y="4885"/>
                  <a:pt x="16402" y="4805"/>
                  <a:pt x="16433" y="4739"/>
                </a:cubicBezTo>
                <a:cubicBezTo>
                  <a:pt x="16397" y="4728"/>
                  <a:pt x="16370" y="4705"/>
                  <a:pt x="16352" y="4670"/>
                </a:cubicBezTo>
                <a:cubicBezTo>
                  <a:pt x="16486" y="4552"/>
                  <a:pt x="16818" y="4457"/>
                  <a:pt x="16818" y="4297"/>
                </a:cubicBezTo>
                <a:lnTo>
                  <a:pt x="16777" y="4292"/>
                </a:lnTo>
                <a:lnTo>
                  <a:pt x="16781" y="4239"/>
                </a:lnTo>
                <a:cubicBezTo>
                  <a:pt x="16681" y="4213"/>
                  <a:pt x="16582" y="4186"/>
                  <a:pt x="16483" y="4156"/>
                </a:cubicBezTo>
                <a:cubicBezTo>
                  <a:pt x="16600" y="4125"/>
                  <a:pt x="16712" y="4098"/>
                  <a:pt x="16819" y="4044"/>
                </a:cubicBezTo>
                <a:lnTo>
                  <a:pt x="16812" y="4008"/>
                </a:lnTo>
                <a:cubicBezTo>
                  <a:pt x="16788" y="3879"/>
                  <a:pt x="16102" y="3767"/>
                  <a:pt x="16024" y="3831"/>
                </a:cubicBezTo>
                <a:cubicBezTo>
                  <a:pt x="16035" y="3485"/>
                  <a:pt x="15559" y="3828"/>
                  <a:pt x="15481" y="3933"/>
                </a:cubicBezTo>
                <a:cubicBezTo>
                  <a:pt x="15481" y="3810"/>
                  <a:pt x="15465" y="3728"/>
                  <a:pt x="15353" y="3712"/>
                </a:cubicBezTo>
                <a:cubicBezTo>
                  <a:pt x="15350" y="3712"/>
                  <a:pt x="15455" y="3766"/>
                  <a:pt x="15313" y="3766"/>
                </a:cubicBezTo>
                <a:lnTo>
                  <a:pt x="15313" y="3708"/>
                </a:lnTo>
                <a:cubicBezTo>
                  <a:pt x="14920" y="3686"/>
                  <a:pt x="14462" y="3793"/>
                  <a:pt x="14080" y="3879"/>
                </a:cubicBezTo>
                <a:lnTo>
                  <a:pt x="14055" y="3979"/>
                </a:lnTo>
                <a:cubicBezTo>
                  <a:pt x="14083" y="3996"/>
                  <a:pt x="14112" y="4012"/>
                  <a:pt x="14141" y="4027"/>
                </a:cubicBezTo>
                <a:cubicBezTo>
                  <a:pt x="14126" y="4044"/>
                  <a:pt x="13707" y="4059"/>
                  <a:pt x="13848" y="4178"/>
                </a:cubicBezTo>
                <a:cubicBezTo>
                  <a:pt x="13839" y="4188"/>
                  <a:pt x="13730" y="4250"/>
                  <a:pt x="13705" y="4250"/>
                </a:cubicBezTo>
                <a:cubicBezTo>
                  <a:pt x="13546" y="4221"/>
                  <a:pt x="13373" y="4049"/>
                  <a:pt x="13215" y="4159"/>
                </a:cubicBezTo>
                <a:cubicBezTo>
                  <a:pt x="13149" y="4204"/>
                  <a:pt x="12175" y="4604"/>
                  <a:pt x="12746" y="4666"/>
                </a:cubicBezTo>
                <a:cubicBezTo>
                  <a:pt x="12622" y="4865"/>
                  <a:pt x="12457" y="4653"/>
                  <a:pt x="12460" y="4524"/>
                </a:cubicBezTo>
                <a:cubicBezTo>
                  <a:pt x="12221" y="4504"/>
                  <a:pt x="11580" y="4848"/>
                  <a:pt x="11551" y="5086"/>
                </a:cubicBezTo>
                <a:cubicBezTo>
                  <a:pt x="11780" y="5070"/>
                  <a:pt x="12010" y="5019"/>
                  <a:pt x="12238" y="4987"/>
                </a:cubicBezTo>
                <a:cubicBezTo>
                  <a:pt x="11896" y="5054"/>
                  <a:pt x="11014" y="6216"/>
                  <a:pt x="10964" y="6583"/>
                </a:cubicBezTo>
                <a:cubicBezTo>
                  <a:pt x="10736" y="6624"/>
                  <a:pt x="10558" y="6970"/>
                  <a:pt x="10381" y="6977"/>
                </a:cubicBezTo>
                <a:cubicBezTo>
                  <a:pt x="10180" y="6977"/>
                  <a:pt x="10128" y="6767"/>
                  <a:pt x="10029" y="7058"/>
                </a:cubicBezTo>
                <a:cubicBezTo>
                  <a:pt x="9982" y="7191"/>
                  <a:pt x="9499" y="7414"/>
                  <a:pt x="9402" y="7408"/>
                </a:cubicBezTo>
                <a:cubicBezTo>
                  <a:pt x="9414" y="7463"/>
                  <a:pt x="9398" y="7484"/>
                  <a:pt x="9354" y="7470"/>
                </a:cubicBezTo>
                <a:cubicBezTo>
                  <a:pt x="9353" y="7486"/>
                  <a:pt x="9333" y="7546"/>
                  <a:pt x="9329" y="7554"/>
                </a:cubicBezTo>
                <a:cubicBezTo>
                  <a:pt x="9181" y="7675"/>
                  <a:pt x="8893" y="7604"/>
                  <a:pt x="8949" y="7955"/>
                </a:cubicBezTo>
                <a:cubicBezTo>
                  <a:pt x="8986" y="8192"/>
                  <a:pt x="8876" y="8784"/>
                  <a:pt x="8991" y="8987"/>
                </a:cubicBezTo>
                <a:cubicBezTo>
                  <a:pt x="9205" y="9365"/>
                  <a:pt x="9340" y="9782"/>
                  <a:pt x="9892" y="9648"/>
                </a:cubicBezTo>
                <a:cubicBezTo>
                  <a:pt x="10114" y="9595"/>
                  <a:pt x="10749" y="9192"/>
                  <a:pt x="10777" y="8955"/>
                </a:cubicBezTo>
                <a:cubicBezTo>
                  <a:pt x="10817" y="9053"/>
                  <a:pt x="10800" y="9070"/>
                  <a:pt x="10918" y="9140"/>
                </a:cubicBezTo>
                <a:cubicBezTo>
                  <a:pt x="10889" y="9162"/>
                  <a:pt x="10862" y="9182"/>
                  <a:pt x="10829" y="9197"/>
                </a:cubicBezTo>
                <a:cubicBezTo>
                  <a:pt x="11004" y="9640"/>
                  <a:pt x="11181" y="10022"/>
                  <a:pt x="11497" y="10369"/>
                </a:cubicBezTo>
                <a:cubicBezTo>
                  <a:pt x="11390" y="10425"/>
                  <a:pt x="11363" y="10548"/>
                  <a:pt x="11450" y="10649"/>
                </a:cubicBezTo>
                <a:cubicBezTo>
                  <a:pt x="11391" y="10614"/>
                  <a:pt x="11149" y="10769"/>
                  <a:pt x="11098" y="10800"/>
                </a:cubicBezTo>
                <a:cubicBezTo>
                  <a:pt x="10812" y="10969"/>
                  <a:pt x="11257" y="11023"/>
                  <a:pt x="11209" y="11174"/>
                </a:cubicBezTo>
                <a:cubicBezTo>
                  <a:pt x="11154" y="11353"/>
                  <a:pt x="10994" y="11044"/>
                  <a:pt x="11012" y="11359"/>
                </a:cubicBezTo>
                <a:cubicBezTo>
                  <a:pt x="10937" y="11384"/>
                  <a:pt x="10752" y="11439"/>
                  <a:pt x="10683" y="11373"/>
                </a:cubicBezTo>
                <a:cubicBezTo>
                  <a:pt x="10699" y="11309"/>
                  <a:pt x="10743" y="11117"/>
                  <a:pt x="10714" y="11059"/>
                </a:cubicBezTo>
                <a:cubicBezTo>
                  <a:pt x="10772" y="11086"/>
                  <a:pt x="10965" y="11220"/>
                  <a:pt x="10955" y="11230"/>
                </a:cubicBezTo>
                <a:cubicBezTo>
                  <a:pt x="11264" y="10919"/>
                  <a:pt x="10514" y="10683"/>
                  <a:pt x="10674" y="11018"/>
                </a:cubicBezTo>
                <a:cubicBezTo>
                  <a:pt x="10644" y="11008"/>
                  <a:pt x="10613" y="11003"/>
                  <a:pt x="10583" y="11002"/>
                </a:cubicBezTo>
                <a:cubicBezTo>
                  <a:pt x="10613" y="10960"/>
                  <a:pt x="10785" y="10573"/>
                  <a:pt x="10785" y="10566"/>
                </a:cubicBezTo>
                <a:cubicBezTo>
                  <a:pt x="10800" y="10576"/>
                  <a:pt x="10821" y="10590"/>
                  <a:pt x="10853" y="10592"/>
                </a:cubicBezTo>
                <a:cubicBezTo>
                  <a:pt x="10863" y="10592"/>
                  <a:pt x="10848" y="9927"/>
                  <a:pt x="10934" y="9698"/>
                </a:cubicBezTo>
                <a:cubicBezTo>
                  <a:pt x="10675" y="9764"/>
                  <a:pt x="10420" y="9916"/>
                  <a:pt x="10181" y="10042"/>
                </a:cubicBezTo>
                <a:cubicBezTo>
                  <a:pt x="9963" y="10157"/>
                  <a:pt x="9886" y="10826"/>
                  <a:pt x="10149" y="10909"/>
                </a:cubicBezTo>
                <a:cubicBezTo>
                  <a:pt x="10138" y="10964"/>
                  <a:pt x="10090" y="11008"/>
                  <a:pt x="10090" y="11067"/>
                </a:cubicBezTo>
                <a:cubicBezTo>
                  <a:pt x="10053" y="11050"/>
                  <a:pt x="10016" y="11033"/>
                  <a:pt x="9978" y="11019"/>
                </a:cubicBezTo>
                <a:cubicBezTo>
                  <a:pt x="10028" y="11079"/>
                  <a:pt x="10066" y="11359"/>
                  <a:pt x="10163" y="11359"/>
                </a:cubicBezTo>
                <a:cubicBezTo>
                  <a:pt x="10073" y="11359"/>
                  <a:pt x="10093" y="11378"/>
                  <a:pt x="10048" y="11394"/>
                </a:cubicBezTo>
                <a:cubicBezTo>
                  <a:pt x="10043" y="11379"/>
                  <a:pt x="10156" y="11600"/>
                  <a:pt x="10151" y="11616"/>
                </a:cubicBezTo>
                <a:cubicBezTo>
                  <a:pt x="10064" y="11619"/>
                  <a:pt x="9974" y="11681"/>
                  <a:pt x="10004" y="11789"/>
                </a:cubicBezTo>
                <a:cubicBezTo>
                  <a:pt x="9806" y="11773"/>
                  <a:pt x="8782" y="11721"/>
                  <a:pt x="9003" y="12226"/>
                </a:cubicBezTo>
                <a:cubicBezTo>
                  <a:pt x="8695" y="11907"/>
                  <a:pt x="8967" y="11872"/>
                  <a:pt x="8720" y="12293"/>
                </a:cubicBezTo>
                <a:cubicBezTo>
                  <a:pt x="8561" y="12563"/>
                  <a:pt x="8330" y="12770"/>
                  <a:pt x="8088" y="12915"/>
                </a:cubicBezTo>
                <a:lnTo>
                  <a:pt x="8082" y="12908"/>
                </a:lnTo>
                <a:cubicBezTo>
                  <a:pt x="7634" y="12869"/>
                  <a:pt x="7779" y="13179"/>
                  <a:pt x="7606" y="13396"/>
                </a:cubicBezTo>
                <a:cubicBezTo>
                  <a:pt x="7588" y="13419"/>
                  <a:pt x="7002" y="13803"/>
                  <a:pt x="7051" y="13801"/>
                </a:cubicBezTo>
                <a:cubicBezTo>
                  <a:pt x="6841" y="13801"/>
                  <a:pt x="6602" y="13612"/>
                  <a:pt x="6400" y="13559"/>
                </a:cubicBezTo>
                <a:cubicBezTo>
                  <a:pt x="6489" y="14164"/>
                  <a:pt x="6519" y="13881"/>
                  <a:pt x="6154" y="14145"/>
                </a:cubicBezTo>
                <a:cubicBezTo>
                  <a:pt x="5934" y="14026"/>
                  <a:pt x="5898" y="14077"/>
                  <a:pt x="5673" y="14077"/>
                </a:cubicBezTo>
                <a:cubicBezTo>
                  <a:pt x="5381" y="14162"/>
                  <a:pt x="5116" y="14590"/>
                  <a:pt x="5629" y="14617"/>
                </a:cubicBezTo>
                <a:cubicBezTo>
                  <a:pt x="5897" y="14801"/>
                  <a:pt x="6092" y="14655"/>
                  <a:pt x="6255" y="15020"/>
                </a:cubicBezTo>
                <a:cubicBezTo>
                  <a:pt x="6320" y="15168"/>
                  <a:pt x="6390" y="15262"/>
                  <a:pt x="6508" y="15350"/>
                </a:cubicBezTo>
                <a:cubicBezTo>
                  <a:pt x="6728" y="15390"/>
                  <a:pt x="6465" y="16646"/>
                  <a:pt x="6350" y="16730"/>
                </a:cubicBezTo>
                <a:cubicBezTo>
                  <a:pt x="6365" y="16739"/>
                  <a:pt x="5826" y="16663"/>
                  <a:pt x="5785" y="16667"/>
                </a:cubicBezTo>
                <a:cubicBezTo>
                  <a:pt x="5650" y="16689"/>
                  <a:pt x="5391" y="16822"/>
                  <a:pt x="5281" y="16822"/>
                </a:cubicBezTo>
                <a:cubicBezTo>
                  <a:pt x="5108" y="16822"/>
                  <a:pt x="3913" y="16170"/>
                  <a:pt x="3821" y="16687"/>
                </a:cubicBezTo>
                <a:cubicBezTo>
                  <a:pt x="3737" y="16815"/>
                  <a:pt x="3377" y="16828"/>
                  <a:pt x="3449" y="17021"/>
                </a:cubicBezTo>
                <a:cubicBezTo>
                  <a:pt x="3530" y="17238"/>
                  <a:pt x="3616" y="17337"/>
                  <a:pt x="3535" y="17599"/>
                </a:cubicBezTo>
                <a:cubicBezTo>
                  <a:pt x="3600" y="17542"/>
                  <a:pt x="3710" y="17444"/>
                  <a:pt x="3784" y="17425"/>
                </a:cubicBezTo>
                <a:cubicBezTo>
                  <a:pt x="3784" y="17438"/>
                  <a:pt x="3787" y="17450"/>
                  <a:pt x="3789" y="17462"/>
                </a:cubicBezTo>
                <a:cubicBezTo>
                  <a:pt x="3726" y="17490"/>
                  <a:pt x="3651" y="17551"/>
                  <a:pt x="3593" y="17601"/>
                </a:cubicBezTo>
                <a:cubicBezTo>
                  <a:pt x="3653" y="18066"/>
                  <a:pt x="3066" y="19278"/>
                  <a:pt x="3496" y="19389"/>
                </a:cubicBezTo>
                <a:cubicBezTo>
                  <a:pt x="3578" y="19503"/>
                  <a:pt x="3431" y="20005"/>
                  <a:pt x="3411" y="20118"/>
                </a:cubicBezTo>
                <a:cubicBezTo>
                  <a:pt x="3635" y="20121"/>
                  <a:pt x="3877" y="20136"/>
                  <a:pt x="4087" y="20055"/>
                </a:cubicBezTo>
                <a:cubicBezTo>
                  <a:pt x="4100" y="20019"/>
                  <a:pt x="4106" y="19981"/>
                  <a:pt x="4104" y="19942"/>
                </a:cubicBezTo>
                <a:cubicBezTo>
                  <a:pt x="4297" y="19997"/>
                  <a:pt x="4530" y="20799"/>
                  <a:pt x="4764" y="20513"/>
                </a:cubicBezTo>
                <a:cubicBezTo>
                  <a:pt x="4977" y="20254"/>
                  <a:pt x="5179" y="20132"/>
                  <a:pt x="5537" y="20162"/>
                </a:cubicBezTo>
                <a:cubicBezTo>
                  <a:pt x="5614" y="20159"/>
                  <a:pt x="5904" y="20198"/>
                  <a:pt x="5920" y="20206"/>
                </a:cubicBezTo>
                <a:cubicBezTo>
                  <a:pt x="6029" y="20263"/>
                  <a:pt x="6288" y="19747"/>
                  <a:pt x="6500" y="19720"/>
                </a:cubicBezTo>
                <a:cubicBezTo>
                  <a:pt x="6516" y="19542"/>
                  <a:pt x="6994" y="19064"/>
                  <a:pt x="6943" y="19014"/>
                </a:cubicBezTo>
                <a:cubicBezTo>
                  <a:pt x="6523" y="18603"/>
                  <a:pt x="7185" y="18457"/>
                  <a:pt x="7212" y="18069"/>
                </a:cubicBezTo>
                <a:cubicBezTo>
                  <a:pt x="7226" y="17872"/>
                  <a:pt x="8104" y="17676"/>
                  <a:pt x="8191" y="17252"/>
                </a:cubicBezTo>
                <a:cubicBezTo>
                  <a:pt x="7967" y="16762"/>
                  <a:pt x="8592" y="16828"/>
                  <a:pt x="8806" y="16828"/>
                </a:cubicBezTo>
                <a:cubicBezTo>
                  <a:pt x="9295" y="16828"/>
                  <a:pt x="9285" y="17028"/>
                  <a:pt x="9719" y="16681"/>
                </a:cubicBezTo>
                <a:cubicBezTo>
                  <a:pt x="10053" y="16798"/>
                  <a:pt x="10062" y="16395"/>
                  <a:pt x="10290" y="16395"/>
                </a:cubicBezTo>
                <a:cubicBezTo>
                  <a:pt x="10831" y="16420"/>
                  <a:pt x="10690" y="16988"/>
                  <a:pt x="11024" y="17234"/>
                </a:cubicBezTo>
                <a:cubicBezTo>
                  <a:pt x="11260" y="17408"/>
                  <a:pt x="11458" y="17785"/>
                  <a:pt x="11701" y="17900"/>
                </a:cubicBezTo>
                <a:cubicBezTo>
                  <a:pt x="11758" y="17927"/>
                  <a:pt x="12171" y="18115"/>
                  <a:pt x="12175" y="18125"/>
                </a:cubicBezTo>
                <a:cubicBezTo>
                  <a:pt x="12200" y="18189"/>
                  <a:pt x="12697" y="18605"/>
                  <a:pt x="12766" y="18619"/>
                </a:cubicBezTo>
                <a:cubicBezTo>
                  <a:pt x="12961" y="18658"/>
                  <a:pt x="13173" y="19418"/>
                  <a:pt x="12855" y="19436"/>
                </a:cubicBezTo>
                <a:cubicBezTo>
                  <a:pt x="12711" y="19427"/>
                  <a:pt x="12614" y="19631"/>
                  <a:pt x="12536" y="19631"/>
                </a:cubicBezTo>
                <a:cubicBezTo>
                  <a:pt x="12338" y="19631"/>
                  <a:pt x="11750" y="19355"/>
                  <a:pt x="11649" y="19598"/>
                </a:cubicBezTo>
                <a:cubicBezTo>
                  <a:pt x="11548" y="19838"/>
                  <a:pt x="12500" y="20365"/>
                  <a:pt x="12643" y="20365"/>
                </a:cubicBezTo>
                <a:cubicBezTo>
                  <a:pt x="12872" y="20365"/>
                  <a:pt x="12768" y="19773"/>
                  <a:pt x="12861" y="19652"/>
                </a:cubicBezTo>
                <a:cubicBezTo>
                  <a:pt x="12937" y="19784"/>
                  <a:pt x="13907" y="18987"/>
                  <a:pt x="13268" y="18723"/>
                </a:cubicBezTo>
                <a:cubicBezTo>
                  <a:pt x="13262" y="18582"/>
                  <a:pt x="13314" y="18477"/>
                  <a:pt x="13424" y="18409"/>
                </a:cubicBezTo>
                <a:cubicBezTo>
                  <a:pt x="13567" y="18409"/>
                  <a:pt x="13727" y="18623"/>
                  <a:pt x="13787" y="18743"/>
                </a:cubicBezTo>
                <a:cubicBezTo>
                  <a:pt x="14586" y="18482"/>
                  <a:pt x="13011" y="17868"/>
                  <a:pt x="13024" y="17811"/>
                </a:cubicBezTo>
                <a:cubicBezTo>
                  <a:pt x="13147" y="17540"/>
                  <a:pt x="12981" y="17586"/>
                  <a:pt x="12787" y="17586"/>
                </a:cubicBezTo>
                <a:cubicBezTo>
                  <a:pt x="12361" y="17586"/>
                  <a:pt x="12347" y="17113"/>
                  <a:pt x="12152" y="16852"/>
                </a:cubicBezTo>
                <a:cubicBezTo>
                  <a:pt x="11986" y="16631"/>
                  <a:pt x="11693" y="16567"/>
                  <a:pt x="11625" y="16266"/>
                </a:cubicBezTo>
                <a:cubicBezTo>
                  <a:pt x="11495" y="15947"/>
                  <a:pt x="11716" y="15939"/>
                  <a:pt x="11865" y="15798"/>
                </a:cubicBezTo>
                <a:cubicBezTo>
                  <a:pt x="11841" y="15934"/>
                  <a:pt x="11936" y="16125"/>
                  <a:pt x="12008" y="16225"/>
                </a:cubicBezTo>
                <a:cubicBezTo>
                  <a:pt x="12087" y="16161"/>
                  <a:pt x="12165" y="16158"/>
                  <a:pt x="12238" y="16230"/>
                </a:cubicBezTo>
                <a:cubicBezTo>
                  <a:pt x="12254" y="16203"/>
                  <a:pt x="12301" y="16084"/>
                  <a:pt x="12329" y="16084"/>
                </a:cubicBezTo>
                <a:cubicBezTo>
                  <a:pt x="12326" y="16084"/>
                  <a:pt x="12736" y="16816"/>
                  <a:pt x="12978" y="16874"/>
                </a:cubicBezTo>
                <a:cubicBezTo>
                  <a:pt x="13227" y="16935"/>
                  <a:pt x="13439" y="17177"/>
                  <a:pt x="13668" y="17310"/>
                </a:cubicBezTo>
                <a:lnTo>
                  <a:pt x="13669" y="17307"/>
                </a:lnTo>
                <a:cubicBezTo>
                  <a:pt x="13733" y="17355"/>
                  <a:pt x="13798" y="17401"/>
                  <a:pt x="13864" y="17445"/>
                </a:cubicBezTo>
                <a:cubicBezTo>
                  <a:pt x="13864" y="17445"/>
                  <a:pt x="13885" y="17398"/>
                  <a:pt x="13900" y="17364"/>
                </a:cubicBezTo>
                <a:cubicBezTo>
                  <a:pt x="13996" y="17452"/>
                  <a:pt x="14062" y="17548"/>
                  <a:pt x="14179" y="17579"/>
                </a:cubicBezTo>
                <a:cubicBezTo>
                  <a:pt x="14188" y="18042"/>
                  <a:pt x="14082" y="18142"/>
                  <a:pt x="14348" y="18508"/>
                </a:cubicBezTo>
                <a:cubicBezTo>
                  <a:pt x="14118" y="18572"/>
                  <a:pt x="14350" y="18860"/>
                  <a:pt x="14440" y="18766"/>
                </a:cubicBezTo>
                <a:cubicBezTo>
                  <a:pt x="14548" y="18913"/>
                  <a:pt x="14606" y="19070"/>
                  <a:pt x="14601" y="19267"/>
                </a:cubicBezTo>
                <a:cubicBezTo>
                  <a:pt x="14744" y="19281"/>
                  <a:pt x="14884" y="19339"/>
                  <a:pt x="15005" y="19427"/>
                </a:cubicBezTo>
                <a:cubicBezTo>
                  <a:pt x="14917" y="19488"/>
                  <a:pt x="14849" y="19566"/>
                  <a:pt x="14799" y="19661"/>
                </a:cubicBezTo>
                <a:cubicBezTo>
                  <a:pt x="15088" y="19884"/>
                  <a:pt x="14876" y="20093"/>
                  <a:pt x="15189" y="20301"/>
                </a:cubicBezTo>
                <a:cubicBezTo>
                  <a:pt x="15191" y="20250"/>
                  <a:pt x="15226" y="20114"/>
                  <a:pt x="15288" y="20127"/>
                </a:cubicBezTo>
                <a:cubicBezTo>
                  <a:pt x="15355" y="20187"/>
                  <a:pt x="15355" y="20379"/>
                  <a:pt x="15421" y="20470"/>
                </a:cubicBezTo>
                <a:cubicBezTo>
                  <a:pt x="15434" y="20425"/>
                  <a:pt x="15471" y="20268"/>
                  <a:pt x="15516" y="20268"/>
                </a:cubicBezTo>
                <a:cubicBezTo>
                  <a:pt x="15547" y="20268"/>
                  <a:pt x="15717" y="20454"/>
                  <a:pt x="15743" y="20497"/>
                </a:cubicBezTo>
                <a:cubicBezTo>
                  <a:pt x="15738" y="20305"/>
                  <a:pt x="15706" y="20091"/>
                  <a:pt x="15617" y="19924"/>
                </a:cubicBezTo>
                <a:cubicBezTo>
                  <a:pt x="15719" y="19942"/>
                  <a:pt x="15823" y="19903"/>
                  <a:pt x="15832" y="19775"/>
                </a:cubicBezTo>
                <a:cubicBezTo>
                  <a:pt x="15922" y="19798"/>
                  <a:pt x="16115" y="19795"/>
                  <a:pt x="16041" y="19632"/>
                </a:cubicBezTo>
                <a:cubicBezTo>
                  <a:pt x="16106" y="19623"/>
                  <a:pt x="16168" y="19588"/>
                  <a:pt x="16210" y="19533"/>
                </a:cubicBezTo>
                <a:cubicBezTo>
                  <a:pt x="16138" y="19390"/>
                  <a:pt x="15206" y="18490"/>
                  <a:pt x="15434" y="18346"/>
                </a:cubicBezTo>
                <a:cubicBezTo>
                  <a:pt x="15434" y="18538"/>
                  <a:pt x="16064" y="18478"/>
                  <a:pt x="15848" y="18241"/>
                </a:cubicBezTo>
                <a:cubicBezTo>
                  <a:pt x="16147" y="18267"/>
                  <a:pt x="16258" y="18137"/>
                  <a:pt x="16617" y="18242"/>
                </a:cubicBezTo>
                <a:cubicBezTo>
                  <a:pt x="16734" y="18192"/>
                  <a:pt x="16850" y="18068"/>
                  <a:pt x="16906" y="17901"/>
                </a:cubicBezTo>
                <a:cubicBezTo>
                  <a:pt x="16903" y="17828"/>
                  <a:pt x="16902" y="17625"/>
                  <a:pt x="16866" y="17758"/>
                </a:cubicBezTo>
                <a:cubicBezTo>
                  <a:pt x="16932" y="17767"/>
                  <a:pt x="16992" y="17749"/>
                  <a:pt x="17046" y="17705"/>
                </a:cubicBezTo>
                <a:lnTo>
                  <a:pt x="16983" y="17599"/>
                </a:lnTo>
                <a:cubicBezTo>
                  <a:pt x="17041" y="17536"/>
                  <a:pt x="17165" y="17507"/>
                  <a:pt x="17236" y="17493"/>
                </a:cubicBezTo>
                <a:cubicBezTo>
                  <a:pt x="17318" y="17587"/>
                  <a:pt x="17416" y="17601"/>
                  <a:pt x="17530" y="17550"/>
                </a:cubicBezTo>
                <a:cubicBezTo>
                  <a:pt x="17577" y="17423"/>
                  <a:pt x="17512" y="17280"/>
                  <a:pt x="17384" y="17221"/>
                </a:cubicBezTo>
                <a:cubicBezTo>
                  <a:pt x="17687" y="16967"/>
                  <a:pt x="17565" y="16430"/>
                  <a:pt x="17781" y="16125"/>
                </a:cubicBezTo>
                <a:cubicBezTo>
                  <a:pt x="17837" y="16046"/>
                  <a:pt x="18329" y="15957"/>
                  <a:pt x="17971" y="15701"/>
                </a:cubicBezTo>
                <a:cubicBezTo>
                  <a:pt x="18121" y="15585"/>
                  <a:pt x="18165" y="15400"/>
                  <a:pt x="18293" y="15287"/>
                </a:cubicBezTo>
                <a:cubicBezTo>
                  <a:pt x="18372" y="15279"/>
                  <a:pt x="18564" y="15290"/>
                  <a:pt x="18635" y="15243"/>
                </a:cubicBezTo>
                <a:cubicBezTo>
                  <a:pt x="18639" y="15249"/>
                  <a:pt x="18650" y="15264"/>
                  <a:pt x="18652" y="15266"/>
                </a:cubicBezTo>
                <a:cubicBezTo>
                  <a:pt x="18287" y="15517"/>
                  <a:pt x="19128" y="15507"/>
                  <a:pt x="19226" y="15549"/>
                </a:cubicBezTo>
                <a:cubicBezTo>
                  <a:pt x="19228" y="15542"/>
                  <a:pt x="18587" y="15928"/>
                  <a:pt x="18950" y="15928"/>
                </a:cubicBezTo>
                <a:cubicBezTo>
                  <a:pt x="19011" y="15928"/>
                  <a:pt x="19283" y="15953"/>
                  <a:pt x="19298" y="16033"/>
                </a:cubicBezTo>
                <a:cubicBezTo>
                  <a:pt x="19302" y="16103"/>
                  <a:pt x="19240" y="16207"/>
                  <a:pt x="19205" y="16258"/>
                </a:cubicBezTo>
                <a:cubicBezTo>
                  <a:pt x="19386" y="16473"/>
                  <a:pt x="20060" y="16208"/>
                  <a:pt x="20085" y="16168"/>
                </a:cubicBezTo>
                <a:cubicBezTo>
                  <a:pt x="20101" y="16142"/>
                  <a:pt x="20747" y="15587"/>
                  <a:pt x="20176" y="15813"/>
                </a:cubicBezTo>
                <a:cubicBezTo>
                  <a:pt x="19948" y="15902"/>
                  <a:pt x="19869" y="15644"/>
                  <a:pt x="19761" y="15477"/>
                </a:cubicBezTo>
                <a:cubicBezTo>
                  <a:pt x="19950" y="15446"/>
                  <a:pt x="20140" y="15270"/>
                  <a:pt x="20317" y="15219"/>
                </a:cubicBezTo>
                <a:cubicBezTo>
                  <a:pt x="20455" y="15239"/>
                  <a:pt x="21096" y="15033"/>
                  <a:pt x="20948" y="14830"/>
                </a:cubicBezTo>
                <a:cubicBezTo>
                  <a:pt x="21018" y="14787"/>
                  <a:pt x="21111" y="14689"/>
                  <a:pt x="21196" y="14689"/>
                </a:cubicBezTo>
                <a:cubicBezTo>
                  <a:pt x="21540" y="14453"/>
                  <a:pt x="21283" y="14523"/>
                  <a:pt x="21399" y="14198"/>
                </a:cubicBezTo>
                <a:cubicBezTo>
                  <a:pt x="21401" y="14194"/>
                  <a:pt x="21392" y="14218"/>
                  <a:pt x="21399" y="14198"/>
                </a:cubicBezTo>
                <a:close/>
              </a:path>
            </a:pathLst>
          </a:custGeom>
          <a:solidFill>
            <a:schemeClr val="accent3"/>
          </a:solidFill>
          <a:ln w="12700" cap="flat">
            <a:noFill/>
            <a:miter lim="400000"/>
          </a:ln>
          <a:effectLst/>
        </p:spPr>
        <p:txBody>
          <a:bodyPr wrap="square" lIns="0" tIns="0" rIns="0" bIns="0" numCol="1" anchor="ctr">
            <a:noAutofit/>
          </a:bodyPr>
          <a:lstStyle/>
          <a:p>
            <a:pPr defTabSz="914217"/>
            <a:endParaRPr sz="2532" dirty="0">
              <a:solidFill>
                <a:srgbClr val="B4B4B4"/>
              </a:solidFill>
              <a:latin typeface="Lato Light" panose="020F0502020204030203" pitchFamily="34" charset="0"/>
            </a:endParaRPr>
          </a:p>
        </p:txBody>
      </p:sp>
      <p:sp>
        <p:nvSpPr>
          <p:cNvPr id="26" name="Shape 40780">
            <a:extLst>
              <a:ext uri="{FF2B5EF4-FFF2-40B4-BE49-F238E27FC236}">
                <a16:creationId xmlns:a16="http://schemas.microsoft.com/office/drawing/2014/main" id="{85D3C8FD-6DCA-CC4A-BA0F-FC0628C6C96C}"/>
              </a:ext>
            </a:extLst>
          </p:cNvPr>
          <p:cNvSpPr/>
          <p:nvPr/>
        </p:nvSpPr>
        <p:spPr>
          <a:xfrm>
            <a:off x="4748979" y="3183643"/>
            <a:ext cx="2831394" cy="168388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46" h="21465" extrusionOk="0">
                <a:moveTo>
                  <a:pt x="13469" y="3580"/>
                </a:moveTo>
                <a:cubicBezTo>
                  <a:pt x="13690" y="3383"/>
                  <a:pt x="13241" y="3198"/>
                  <a:pt x="13219" y="3654"/>
                </a:cubicBezTo>
                <a:cubicBezTo>
                  <a:pt x="13301" y="3647"/>
                  <a:pt x="13395" y="3646"/>
                  <a:pt x="13469" y="3580"/>
                </a:cubicBezTo>
                <a:cubicBezTo>
                  <a:pt x="13488" y="3563"/>
                  <a:pt x="13429" y="3616"/>
                  <a:pt x="13469" y="3580"/>
                </a:cubicBezTo>
                <a:close/>
                <a:moveTo>
                  <a:pt x="11812" y="960"/>
                </a:moveTo>
                <a:cubicBezTo>
                  <a:pt x="11873" y="975"/>
                  <a:pt x="12398" y="1247"/>
                  <a:pt x="12369" y="928"/>
                </a:cubicBezTo>
                <a:cubicBezTo>
                  <a:pt x="12352" y="748"/>
                  <a:pt x="11916" y="805"/>
                  <a:pt x="11875" y="809"/>
                </a:cubicBezTo>
                <a:cubicBezTo>
                  <a:pt x="11884" y="836"/>
                  <a:pt x="11971" y="855"/>
                  <a:pt x="11950" y="900"/>
                </a:cubicBezTo>
                <a:cubicBezTo>
                  <a:pt x="11906" y="934"/>
                  <a:pt x="11860" y="954"/>
                  <a:pt x="11812" y="960"/>
                </a:cubicBezTo>
                <a:cubicBezTo>
                  <a:pt x="11855" y="970"/>
                  <a:pt x="11846" y="935"/>
                  <a:pt x="11812" y="960"/>
                </a:cubicBezTo>
                <a:close/>
                <a:moveTo>
                  <a:pt x="11540" y="1517"/>
                </a:moveTo>
                <a:cubicBezTo>
                  <a:pt x="11523" y="1533"/>
                  <a:pt x="11515" y="1556"/>
                  <a:pt x="11513" y="1586"/>
                </a:cubicBezTo>
                <a:cubicBezTo>
                  <a:pt x="11538" y="1636"/>
                  <a:pt x="11761" y="1589"/>
                  <a:pt x="11799" y="1596"/>
                </a:cubicBezTo>
                <a:cubicBezTo>
                  <a:pt x="11765" y="1635"/>
                  <a:pt x="11679" y="1642"/>
                  <a:pt x="11690" y="1736"/>
                </a:cubicBezTo>
                <a:cubicBezTo>
                  <a:pt x="11831" y="1761"/>
                  <a:pt x="11923" y="1736"/>
                  <a:pt x="12042" y="1625"/>
                </a:cubicBezTo>
                <a:cubicBezTo>
                  <a:pt x="12061" y="1607"/>
                  <a:pt x="12223" y="1391"/>
                  <a:pt x="12222" y="1391"/>
                </a:cubicBezTo>
                <a:cubicBezTo>
                  <a:pt x="12126" y="1354"/>
                  <a:pt x="11952" y="1272"/>
                  <a:pt x="11858" y="1369"/>
                </a:cubicBezTo>
                <a:cubicBezTo>
                  <a:pt x="11884" y="1388"/>
                  <a:pt x="11887" y="1414"/>
                  <a:pt x="11867" y="1446"/>
                </a:cubicBezTo>
                <a:cubicBezTo>
                  <a:pt x="11799" y="1500"/>
                  <a:pt x="11752" y="1289"/>
                  <a:pt x="11704" y="1540"/>
                </a:cubicBezTo>
                <a:cubicBezTo>
                  <a:pt x="11678" y="1531"/>
                  <a:pt x="11511" y="1089"/>
                  <a:pt x="11476" y="1479"/>
                </a:cubicBezTo>
                <a:cubicBezTo>
                  <a:pt x="11501" y="1477"/>
                  <a:pt x="11546" y="1464"/>
                  <a:pt x="11540" y="1517"/>
                </a:cubicBezTo>
                <a:cubicBezTo>
                  <a:pt x="11536" y="1546"/>
                  <a:pt x="11546" y="1464"/>
                  <a:pt x="11540" y="1517"/>
                </a:cubicBezTo>
                <a:close/>
                <a:moveTo>
                  <a:pt x="12343" y="1561"/>
                </a:moveTo>
                <a:cubicBezTo>
                  <a:pt x="12265" y="1570"/>
                  <a:pt x="12133" y="1594"/>
                  <a:pt x="12080" y="1710"/>
                </a:cubicBezTo>
                <a:cubicBezTo>
                  <a:pt x="12161" y="1774"/>
                  <a:pt x="12265" y="1833"/>
                  <a:pt x="12355" y="1780"/>
                </a:cubicBezTo>
                <a:cubicBezTo>
                  <a:pt x="12461" y="1718"/>
                  <a:pt x="12469" y="1547"/>
                  <a:pt x="12343" y="1561"/>
                </a:cubicBezTo>
                <a:cubicBezTo>
                  <a:pt x="12307" y="1565"/>
                  <a:pt x="12374" y="1558"/>
                  <a:pt x="12343" y="1561"/>
                </a:cubicBezTo>
                <a:close/>
                <a:moveTo>
                  <a:pt x="12410" y="1343"/>
                </a:moveTo>
                <a:cubicBezTo>
                  <a:pt x="12467" y="1514"/>
                  <a:pt x="12652" y="1308"/>
                  <a:pt x="12689" y="1408"/>
                </a:cubicBezTo>
                <a:cubicBezTo>
                  <a:pt x="12756" y="1588"/>
                  <a:pt x="12564" y="1588"/>
                  <a:pt x="12560" y="1740"/>
                </a:cubicBezTo>
                <a:cubicBezTo>
                  <a:pt x="12559" y="1806"/>
                  <a:pt x="12970" y="1815"/>
                  <a:pt x="12882" y="1823"/>
                </a:cubicBezTo>
                <a:cubicBezTo>
                  <a:pt x="13030" y="1809"/>
                  <a:pt x="13368" y="1722"/>
                  <a:pt x="13506" y="1791"/>
                </a:cubicBezTo>
                <a:cubicBezTo>
                  <a:pt x="13589" y="1831"/>
                  <a:pt x="13984" y="1801"/>
                  <a:pt x="13919" y="1685"/>
                </a:cubicBezTo>
                <a:cubicBezTo>
                  <a:pt x="13920" y="1684"/>
                  <a:pt x="14003" y="1641"/>
                  <a:pt x="13980" y="1596"/>
                </a:cubicBezTo>
                <a:cubicBezTo>
                  <a:pt x="13771" y="1178"/>
                  <a:pt x="13157" y="1950"/>
                  <a:pt x="12958" y="1442"/>
                </a:cubicBezTo>
                <a:cubicBezTo>
                  <a:pt x="12992" y="1431"/>
                  <a:pt x="13058" y="1449"/>
                  <a:pt x="13081" y="1404"/>
                </a:cubicBezTo>
                <a:cubicBezTo>
                  <a:pt x="12885" y="1396"/>
                  <a:pt x="12527" y="1042"/>
                  <a:pt x="12348" y="1306"/>
                </a:cubicBezTo>
                <a:cubicBezTo>
                  <a:pt x="12378" y="1305"/>
                  <a:pt x="12395" y="1296"/>
                  <a:pt x="12410" y="1343"/>
                </a:cubicBezTo>
                <a:cubicBezTo>
                  <a:pt x="12442" y="1437"/>
                  <a:pt x="12395" y="1296"/>
                  <a:pt x="12410" y="1343"/>
                </a:cubicBezTo>
                <a:close/>
                <a:moveTo>
                  <a:pt x="12979" y="817"/>
                </a:moveTo>
                <a:cubicBezTo>
                  <a:pt x="13039" y="880"/>
                  <a:pt x="13140" y="853"/>
                  <a:pt x="13207" y="852"/>
                </a:cubicBezTo>
                <a:cubicBezTo>
                  <a:pt x="13084" y="883"/>
                  <a:pt x="12938" y="1062"/>
                  <a:pt x="13163" y="1076"/>
                </a:cubicBezTo>
                <a:cubicBezTo>
                  <a:pt x="13377" y="1089"/>
                  <a:pt x="13572" y="1002"/>
                  <a:pt x="13782" y="958"/>
                </a:cubicBezTo>
                <a:cubicBezTo>
                  <a:pt x="13737" y="967"/>
                  <a:pt x="13584" y="986"/>
                  <a:pt x="13559" y="1099"/>
                </a:cubicBezTo>
                <a:cubicBezTo>
                  <a:pt x="13580" y="1003"/>
                  <a:pt x="13857" y="1306"/>
                  <a:pt x="13649" y="1256"/>
                </a:cubicBezTo>
                <a:cubicBezTo>
                  <a:pt x="13603" y="1244"/>
                  <a:pt x="13628" y="1137"/>
                  <a:pt x="13533" y="1140"/>
                </a:cubicBezTo>
                <a:cubicBezTo>
                  <a:pt x="13468" y="1141"/>
                  <a:pt x="13398" y="1300"/>
                  <a:pt x="13427" y="1300"/>
                </a:cubicBezTo>
                <a:cubicBezTo>
                  <a:pt x="13372" y="1300"/>
                  <a:pt x="13151" y="1319"/>
                  <a:pt x="13130" y="1438"/>
                </a:cubicBezTo>
                <a:cubicBezTo>
                  <a:pt x="13122" y="1478"/>
                  <a:pt x="13969" y="1488"/>
                  <a:pt x="13968" y="1499"/>
                </a:cubicBezTo>
                <a:cubicBezTo>
                  <a:pt x="13938" y="1648"/>
                  <a:pt x="14311" y="1463"/>
                  <a:pt x="14398" y="1368"/>
                </a:cubicBezTo>
                <a:cubicBezTo>
                  <a:pt x="14357" y="1353"/>
                  <a:pt x="14292" y="1384"/>
                  <a:pt x="14260" y="1341"/>
                </a:cubicBezTo>
                <a:cubicBezTo>
                  <a:pt x="14328" y="1202"/>
                  <a:pt x="14429" y="1318"/>
                  <a:pt x="14487" y="1150"/>
                </a:cubicBezTo>
                <a:cubicBezTo>
                  <a:pt x="14506" y="1095"/>
                  <a:pt x="14889" y="1042"/>
                  <a:pt x="14959" y="976"/>
                </a:cubicBezTo>
                <a:cubicBezTo>
                  <a:pt x="14946" y="967"/>
                  <a:pt x="14932" y="942"/>
                  <a:pt x="14913" y="938"/>
                </a:cubicBezTo>
                <a:cubicBezTo>
                  <a:pt x="15062" y="776"/>
                  <a:pt x="15306" y="784"/>
                  <a:pt x="15473" y="712"/>
                </a:cubicBezTo>
                <a:cubicBezTo>
                  <a:pt x="15689" y="619"/>
                  <a:pt x="15909" y="518"/>
                  <a:pt x="16130" y="463"/>
                </a:cubicBezTo>
                <a:cubicBezTo>
                  <a:pt x="16193" y="447"/>
                  <a:pt x="16764" y="265"/>
                  <a:pt x="16765" y="236"/>
                </a:cubicBezTo>
                <a:cubicBezTo>
                  <a:pt x="16780" y="-66"/>
                  <a:pt x="13963" y="274"/>
                  <a:pt x="13714" y="383"/>
                </a:cubicBezTo>
                <a:cubicBezTo>
                  <a:pt x="13768" y="359"/>
                  <a:pt x="13968" y="567"/>
                  <a:pt x="14046" y="575"/>
                </a:cubicBezTo>
                <a:cubicBezTo>
                  <a:pt x="14043" y="577"/>
                  <a:pt x="14036" y="582"/>
                  <a:pt x="14032" y="585"/>
                </a:cubicBezTo>
                <a:cubicBezTo>
                  <a:pt x="14084" y="583"/>
                  <a:pt x="14144" y="588"/>
                  <a:pt x="14191" y="615"/>
                </a:cubicBezTo>
                <a:cubicBezTo>
                  <a:pt x="14055" y="618"/>
                  <a:pt x="13967" y="761"/>
                  <a:pt x="13851" y="771"/>
                </a:cubicBezTo>
                <a:cubicBezTo>
                  <a:pt x="13991" y="759"/>
                  <a:pt x="13756" y="604"/>
                  <a:pt x="13742" y="599"/>
                </a:cubicBezTo>
                <a:cubicBezTo>
                  <a:pt x="13560" y="535"/>
                  <a:pt x="13514" y="377"/>
                  <a:pt x="13306" y="485"/>
                </a:cubicBezTo>
                <a:cubicBezTo>
                  <a:pt x="13258" y="510"/>
                  <a:pt x="12851" y="682"/>
                  <a:pt x="12979" y="817"/>
                </a:cubicBezTo>
                <a:cubicBezTo>
                  <a:pt x="13039" y="880"/>
                  <a:pt x="12960" y="797"/>
                  <a:pt x="12979" y="817"/>
                </a:cubicBezTo>
                <a:close/>
                <a:moveTo>
                  <a:pt x="9956" y="1618"/>
                </a:moveTo>
                <a:cubicBezTo>
                  <a:pt x="9927" y="1633"/>
                  <a:pt x="9879" y="1633"/>
                  <a:pt x="9868" y="1692"/>
                </a:cubicBezTo>
                <a:cubicBezTo>
                  <a:pt x="10060" y="1776"/>
                  <a:pt x="10254" y="1701"/>
                  <a:pt x="10449" y="1719"/>
                </a:cubicBezTo>
                <a:cubicBezTo>
                  <a:pt x="10414" y="1846"/>
                  <a:pt x="10163" y="1702"/>
                  <a:pt x="10102" y="1839"/>
                </a:cubicBezTo>
                <a:cubicBezTo>
                  <a:pt x="10212" y="2004"/>
                  <a:pt x="11297" y="1629"/>
                  <a:pt x="11264" y="1523"/>
                </a:cubicBezTo>
                <a:cubicBezTo>
                  <a:pt x="11241" y="1448"/>
                  <a:pt x="11154" y="1519"/>
                  <a:pt x="11121" y="1520"/>
                </a:cubicBezTo>
                <a:cubicBezTo>
                  <a:pt x="11011" y="1524"/>
                  <a:pt x="11109" y="1406"/>
                  <a:pt x="11112" y="1336"/>
                </a:cubicBezTo>
                <a:cubicBezTo>
                  <a:pt x="11026" y="1349"/>
                  <a:pt x="10944" y="1421"/>
                  <a:pt x="10859" y="1426"/>
                </a:cubicBezTo>
                <a:cubicBezTo>
                  <a:pt x="10881" y="1445"/>
                  <a:pt x="10896" y="1473"/>
                  <a:pt x="10905" y="1509"/>
                </a:cubicBezTo>
                <a:cubicBezTo>
                  <a:pt x="10875" y="1530"/>
                  <a:pt x="10842" y="1541"/>
                  <a:pt x="10809" y="1541"/>
                </a:cubicBezTo>
                <a:cubicBezTo>
                  <a:pt x="10841" y="1552"/>
                  <a:pt x="10868" y="1578"/>
                  <a:pt x="10889" y="1621"/>
                </a:cubicBezTo>
                <a:cubicBezTo>
                  <a:pt x="10849" y="1635"/>
                  <a:pt x="10644" y="1653"/>
                  <a:pt x="10590" y="1617"/>
                </a:cubicBezTo>
                <a:cubicBezTo>
                  <a:pt x="10607" y="1602"/>
                  <a:pt x="10622" y="1580"/>
                  <a:pt x="10634" y="1552"/>
                </a:cubicBezTo>
                <a:cubicBezTo>
                  <a:pt x="10580" y="1475"/>
                  <a:pt x="10519" y="1438"/>
                  <a:pt x="10450" y="1441"/>
                </a:cubicBezTo>
                <a:cubicBezTo>
                  <a:pt x="10531" y="1424"/>
                  <a:pt x="10345" y="1416"/>
                  <a:pt x="10317" y="1424"/>
                </a:cubicBezTo>
                <a:cubicBezTo>
                  <a:pt x="10190" y="1463"/>
                  <a:pt x="10078" y="1555"/>
                  <a:pt x="9956" y="1618"/>
                </a:cubicBezTo>
                <a:cubicBezTo>
                  <a:pt x="9927" y="1633"/>
                  <a:pt x="9966" y="1613"/>
                  <a:pt x="9956" y="1618"/>
                </a:cubicBezTo>
                <a:close/>
                <a:moveTo>
                  <a:pt x="9929" y="1543"/>
                </a:moveTo>
                <a:cubicBezTo>
                  <a:pt x="9974" y="1525"/>
                  <a:pt x="10014" y="1494"/>
                  <a:pt x="10050" y="1451"/>
                </a:cubicBezTo>
                <a:cubicBezTo>
                  <a:pt x="10045" y="1424"/>
                  <a:pt x="9794" y="1559"/>
                  <a:pt x="9801" y="1595"/>
                </a:cubicBezTo>
                <a:cubicBezTo>
                  <a:pt x="9845" y="1591"/>
                  <a:pt x="9888" y="1574"/>
                  <a:pt x="9929" y="1543"/>
                </a:cubicBezTo>
                <a:cubicBezTo>
                  <a:pt x="9998" y="1504"/>
                  <a:pt x="9860" y="1583"/>
                  <a:pt x="9929" y="1543"/>
                </a:cubicBezTo>
                <a:close/>
                <a:moveTo>
                  <a:pt x="8458" y="2722"/>
                </a:moveTo>
                <a:cubicBezTo>
                  <a:pt x="8713" y="2649"/>
                  <a:pt x="8960" y="2539"/>
                  <a:pt x="9190" y="2343"/>
                </a:cubicBezTo>
                <a:cubicBezTo>
                  <a:pt x="9189" y="2344"/>
                  <a:pt x="9188" y="2345"/>
                  <a:pt x="9187" y="2346"/>
                </a:cubicBezTo>
                <a:cubicBezTo>
                  <a:pt x="9193" y="2361"/>
                  <a:pt x="9203" y="2377"/>
                  <a:pt x="9208" y="2394"/>
                </a:cubicBezTo>
                <a:cubicBezTo>
                  <a:pt x="9114" y="2398"/>
                  <a:pt x="9036" y="2443"/>
                  <a:pt x="8963" y="2542"/>
                </a:cubicBezTo>
                <a:cubicBezTo>
                  <a:pt x="9074" y="2554"/>
                  <a:pt x="9184" y="2585"/>
                  <a:pt x="9297" y="2599"/>
                </a:cubicBezTo>
                <a:cubicBezTo>
                  <a:pt x="9255" y="2594"/>
                  <a:pt x="8938" y="2715"/>
                  <a:pt x="8936" y="2706"/>
                </a:cubicBezTo>
                <a:cubicBezTo>
                  <a:pt x="8936" y="2741"/>
                  <a:pt x="8942" y="2774"/>
                  <a:pt x="8956" y="2805"/>
                </a:cubicBezTo>
                <a:cubicBezTo>
                  <a:pt x="9103" y="2745"/>
                  <a:pt x="9448" y="2691"/>
                  <a:pt x="9582" y="2849"/>
                </a:cubicBezTo>
                <a:cubicBezTo>
                  <a:pt x="9551" y="2913"/>
                  <a:pt x="8856" y="2882"/>
                  <a:pt x="8862" y="2949"/>
                </a:cubicBezTo>
                <a:cubicBezTo>
                  <a:pt x="8874" y="3176"/>
                  <a:pt x="9180" y="3102"/>
                  <a:pt x="9149" y="3199"/>
                </a:cubicBezTo>
                <a:cubicBezTo>
                  <a:pt x="9065" y="3472"/>
                  <a:pt x="9738" y="3231"/>
                  <a:pt x="9834" y="3203"/>
                </a:cubicBezTo>
                <a:cubicBezTo>
                  <a:pt x="9865" y="3194"/>
                  <a:pt x="10026" y="3043"/>
                  <a:pt x="10058" y="3095"/>
                </a:cubicBezTo>
                <a:cubicBezTo>
                  <a:pt x="10131" y="3210"/>
                  <a:pt x="10234" y="3208"/>
                  <a:pt x="10328" y="3224"/>
                </a:cubicBezTo>
                <a:cubicBezTo>
                  <a:pt x="10400" y="3254"/>
                  <a:pt x="10469" y="3241"/>
                  <a:pt x="10535" y="3183"/>
                </a:cubicBezTo>
                <a:cubicBezTo>
                  <a:pt x="10533" y="3091"/>
                  <a:pt x="10553" y="3026"/>
                  <a:pt x="10596" y="2990"/>
                </a:cubicBezTo>
                <a:cubicBezTo>
                  <a:pt x="10666" y="2990"/>
                  <a:pt x="10750" y="3100"/>
                  <a:pt x="10786" y="2926"/>
                </a:cubicBezTo>
                <a:cubicBezTo>
                  <a:pt x="10764" y="2916"/>
                  <a:pt x="10516" y="2683"/>
                  <a:pt x="10523" y="2679"/>
                </a:cubicBezTo>
                <a:cubicBezTo>
                  <a:pt x="10641" y="2630"/>
                  <a:pt x="10784" y="2190"/>
                  <a:pt x="10609" y="2151"/>
                </a:cubicBezTo>
                <a:cubicBezTo>
                  <a:pt x="10498" y="2126"/>
                  <a:pt x="10454" y="2148"/>
                  <a:pt x="10396" y="2332"/>
                </a:cubicBezTo>
                <a:cubicBezTo>
                  <a:pt x="10338" y="2519"/>
                  <a:pt x="10278" y="2435"/>
                  <a:pt x="10222" y="2522"/>
                </a:cubicBezTo>
                <a:cubicBezTo>
                  <a:pt x="10476" y="2095"/>
                  <a:pt x="10069" y="2345"/>
                  <a:pt x="10009" y="2333"/>
                </a:cubicBezTo>
                <a:cubicBezTo>
                  <a:pt x="10021" y="2307"/>
                  <a:pt x="10032" y="2281"/>
                  <a:pt x="10044" y="2255"/>
                </a:cubicBezTo>
                <a:cubicBezTo>
                  <a:pt x="10057" y="2163"/>
                  <a:pt x="9691" y="2285"/>
                  <a:pt x="9691" y="2285"/>
                </a:cubicBezTo>
                <a:cubicBezTo>
                  <a:pt x="9712" y="2219"/>
                  <a:pt x="9831" y="2217"/>
                  <a:pt x="9823" y="2128"/>
                </a:cubicBezTo>
                <a:cubicBezTo>
                  <a:pt x="9715" y="2115"/>
                  <a:pt x="9720" y="1894"/>
                  <a:pt x="9581" y="1939"/>
                </a:cubicBezTo>
                <a:cubicBezTo>
                  <a:pt x="9442" y="1983"/>
                  <a:pt x="9346" y="1886"/>
                  <a:pt x="9211" y="1897"/>
                </a:cubicBezTo>
                <a:cubicBezTo>
                  <a:pt x="9072" y="1909"/>
                  <a:pt x="8936" y="1863"/>
                  <a:pt x="8874" y="2049"/>
                </a:cubicBezTo>
                <a:cubicBezTo>
                  <a:pt x="8829" y="2186"/>
                  <a:pt x="8709" y="2205"/>
                  <a:pt x="8630" y="2247"/>
                </a:cubicBezTo>
                <a:cubicBezTo>
                  <a:pt x="8639" y="2268"/>
                  <a:pt x="8634" y="2283"/>
                  <a:pt x="8637" y="2305"/>
                </a:cubicBezTo>
                <a:cubicBezTo>
                  <a:pt x="8541" y="2315"/>
                  <a:pt x="8399" y="2404"/>
                  <a:pt x="8326" y="2501"/>
                </a:cubicBezTo>
                <a:cubicBezTo>
                  <a:pt x="8414" y="2519"/>
                  <a:pt x="8476" y="2553"/>
                  <a:pt x="8458" y="2722"/>
                </a:cubicBezTo>
                <a:cubicBezTo>
                  <a:pt x="8561" y="2693"/>
                  <a:pt x="8476" y="2553"/>
                  <a:pt x="8458" y="2722"/>
                </a:cubicBezTo>
                <a:close/>
                <a:moveTo>
                  <a:pt x="10788" y="2920"/>
                </a:moveTo>
                <a:cubicBezTo>
                  <a:pt x="10788" y="2922"/>
                  <a:pt x="10787" y="2924"/>
                  <a:pt x="10786" y="2926"/>
                </a:cubicBezTo>
                <a:cubicBezTo>
                  <a:pt x="10787" y="2926"/>
                  <a:pt x="10788" y="2927"/>
                  <a:pt x="10788" y="2927"/>
                </a:cubicBezTo>
                <a:lnTo>
                  <a:pt x="10788" y="2920"/>
                </a:lnTo>
                <a:cubicBezTo>
                  <a:pt x="10788" y="2922"/>
                  <a:pt x="10788" y="2920"/>
                  <a:pt x="10788" y="2920"/>
                </a:cubicBezTo>
                <a:close/>
                <a:moveTo>
                  <a:pt x="14845" y="3703"/>
                </a:moveTo>
                <a:cubicBezTo>
                  <a:pt x="14830" y="3644"/>
                  <a:pt x="14818" y="3583"/>
                  <a:pt x="14809" y="3521"/>
                </a:cubicBezTo>
                <a:cubicBezTo>
                  <a:pt x="14759" y="3396"/>
                  <a:pt x="14636" y="3491"/>
                  <a:pt x="14569" y="3423"/>
                </a:cubicBezTo>
                <a:cubicBezTo>
                  <a:pt x="14417" y="3268"/>
                  <a:pt x="14634" y="3177"/>
                  <a:pt x="14687" y="3172"/>
                </a:cubicBezTo>
                <a:cubicBezTo>
                  <a:pt x="14685" y="3065"/>
                  <a:pt x="14562" y="3082"/>
                  <a:pt x="14562" y="3077"/>
                </a:cubicBezTo>
                <a:cubicBezTo>
                  <a:pt x="14566" y="2987"/>
                  <a:pt x="14661" y="3020"/>
                  <a:pt x="14691" y="3017"/>
                </a:cubicBezTo>
                <a:cubicBezTo>
                  <a:pt x="14715" y="2752"/>
                  <a:pt x="14458" y="2797"/>
                  <a:pt x="14398" y="2674"/>
                </a:cubicBezTo>
                <a:cubicBezTo>
                  <a:pt x="14297" y="2466"/>
                  <a:pt x="14274" y="2638"/>
                  <a:pt x="14138" y="2603"/>
                </a:cubicBezTo>
                <a:cubicBezTo>
                  <a:pt x="14105" y="2594"/>
                  <a:pt x="14091" y="2278"/>
                  <a:pt x="13930" y="2278"/>
                </a:cubicBezTo>
                <a:cubicBezTo>
                  <a:pt x="14160" y="2286"/>
                  <a:pt x="13539" y="1693"/>
                  <a:pt x="13605" y="2213"/>
                </a:cubicBezTo>
                <a:cubicBezTo>
                  <a:pt x="13613" y="2280"/>
                  <a:pt x="13730" y="2294"/>
                  <a:pt x="13757" y="2284"/>
                </a:cubicBezTo>
                <a:cubicBezTo>
                  <a:pt x="13706" y="2303"/>
                  <a:pt x="13443" y="2317"/>
                  <a:pt x="13420" y="2417"/>
                </a:cubicBezTo>
                <a:cubicBezTo>
                  <a:pt x="13454" y="2272"/>
                  <a:pt x="13709" y="1960"/>
                  <a:pt x="13401" y="2025"/>
                </a:cubicBezTo>
                <a:cubicBezTo>
                  <a:pt x="13347" y="2036"/>
                  <a:pt x="12807" y="2150"/>
                  <a:pt x="12973" y="2372"/>
                </a:cubicBezTo>
                <a:cubicBezTo>
                  <a:pt x="12938" y="2360"/>
                  <a:pt x="12807" y="2406"/>
                  <a:pt x="12832" y="2524"/>
                </a:cubicBezTo>
                <a:cubicBezTo>
                  <a:pt x="12710" y="2551"/>
                  <a:pt x="12996" y="2011"/>
                  <a:pt x="13152" y="2009"/>
                </a:cubicBezTo>
                <a:cubicBezTo>
                  <a:pt x="12916" y="2012"/>
                  <a:pt x="12718" y="2051"/>
                  <a:pt x="12507" y="2247"/>
                </a:cubicBezTo>
                <a:cubicBezTo>
                  <a:pt x="12356" y="2388"/>
                  <a:pt x="12233" y="2628"/>
                  <a:pt x="12496" y="2640"/>
                </a:cubicBezTo>
                <a:cubicBezTo>
                  <a:pt x="12501" y="2651"/>
                  <a:pt x="12507" y="2672"/>
                  <a:pt x="12508" y="2684"/>
                </a:cubicBezTo>
                <a:cubicBezTo>
                  <a:pt x="12039" y="2720"/>
                  <a:pt x="12531" y="2917"/>
                  <a:pt x="12735" y="2949"/>
                </a:cubicBezTo>
                <a:cubicBezTo>
                  <a:pt x="12874" y="2971"/>
                  <a:pt x="13393" y="3167"/>
                  <a:pt x="13399" y="2806"/>
                </a:cubicBezTo>
                <a:cubicBezTo>
                  <a:pt x="13466" y="2814"/>
                  <a:pt x="13468" y="2945"/>
                  <a:pt x="13483" y="3002"/>
                </a:cubicBezTo>
                <a:cubicBezTo>
                  <a:pt x="13510" y="2983"/>
                  <a:pt x="13523" y="2978"/>
                  <a:pt x="13552" y="3004"/>
                </a:cubicBezTo>
                <a:cubicBezTo>
                  <a:pt x="13544" y="3015"/>
                  <a:pt x="13540" y="3024"/>
                  <a:pt x="13526" y="3022"/>
                </a:cubicBezTo>
                <a:cubicBezTo>
                  <a:pt x="13583" y="3103"/>
                  <a:pt x="13975" y="3558"/>
                  <a:pt x="13787" y="3676"/>
                </a:cubicBezTo>
                <a:cubicBezTo>
                  <a:pt x="13689" y="3737"/>
                  <a:pt x="13620" y="3857"/>
                  <a:pt x="13513" y="3899"/>
                </a:cubicBezTo>
                <a:cubicBezTo>
                  <a:pt x="13386" y="3949"/>
                  <a:pt x="13559" y="4129"/>
                  <a:pt x="13451" y="4130"/>
                </a:cubicBezTo>
                <a:cubicBezTo>
                  <a:pt x="13251" y="4132"/>
                  <a:pt x="13070" y="4129"/>
                  <a:pt x="12906" y="4244"/>
                </a:cubicBezTo>
                <a:cubicBezTo>
                  <a:pt x="12617" y="4449"/>
                  <a:pt x="13323" y="4431"/>
                  <a:pt x="13292" y="4325"/>
                </a:cubicBezTo>
                <a:cubicBezTo>
                  <a:pt x="13296" y="4354"/>
                  <a:pt x="13301" y="4384"/>
                  <a:pt x="13305" y="4414"/>
                </a:cubicBezTo>
                <a:cubicBezTo>
                  <a:pt x="13334" y="4386"/>
                  <a:pt x="13513" y="4535"/>
                  <a:pt x="13543" y="4612"/>
                </a:cubicBezTo>
                <a:cubicBezTo>
                  <a:pt x="13561" y="4658"/>
                  <a:pt x="13446" y="4615"/>
                  <a:pt x="13484" y="4762"/>
                </a:cubicBezTo>
                <a:cubicBezTo>
                  <a:pt x="13504" y="4844"/>
                  <a:pt x="13682" y="4932"/>
                  <a:pt x="13705" y="4822"/>
                </a:cubicBezTo>
                <a:cubicBezTo>
                  <a:pt x="13671" y="4983"/>
                  <a:pt x="13904" y="5050"/>
                  <a:pt x="13968" y="5073"/>
                </a:cubicBezTo>
                <a:cubicBezTo>
                  <a:pt x="14189" y="5151"/>
                  <a:pt x="13892" y="4680"/>
                  <a:pt x="13879" y="4622"/>
                </a:cubicBezTo>
                <a:cubicBezTo>
                  <a:pt x="14050" y="4744"/>
                  <a:pt x="14339" y="5017"/>
                  <a:pt x="14391" y="4535"/>
                </a:cubicBezTo>
                <a:cubicBezTo>
                  <a:pt x="14398" y="4469"/>
                  <a:pt x="14359" y="4290"/>
                  <a:pt x="14325" y="4275"/>
                </a:cubicBezTo>
                <a:cubicBezTo>
                  <a:pt x="14117" y="4185"/>
                  <a:pt x="14320" y="4031"/>
                  <a:pt x="14265" y="3892"/>
                </a:cubicBezTo>
                <a:cubicBezTo>
                  <a:pt x="14331" y="3906"/>
                  <a:pt x="14429" y="3807"/>
                  <a:pt x="14451" y="3995"/>
                </a:cubicBezTo>
                <a:cubicBezTo>
                  <a:pt x="14473" y="3993"/>
                  <a:pt x="14497" y="3999"/>
                  <a:pt x="14519" y="4006"/>
                </a:cubicBezTo>
                <a:cubicBezTo>
                  <a:pt x="14394" y="4217"/>
                  <a:pt x="14802" y="4398"/>
                  <a:pt x="14726" y="4048"/>
                </a:cubicBezTo>
                <a:cubicBezTo>
                  <a:pt x="14755" y="4180"/>
                  <a:pt x="14950" y="3962"/>
                  <a:pt x="14989" y="3922"/>
                </a:cubicBezTo>
                <a:cubicBezTo>
                  <a:pt x="15173" y="3728"/>
                  <a:pt x="14884" y="3767"/>
                  <a:pt x="14845" y="3703"/>
                </a:cubicBezTo>
                <a:cubicBezTo>
                  <a:pt x="14822" y="3666"/>
                  <a:pt x="14895" y="3785"/>
                  <a:pt x="14845" y="3703"/>
                </a:cubicBezTo>
                <a:close/>
                <a:moveTo>
                  <a:pt x="14709" y="9160"/>
                </a:moveTo>
                <a:cubicBezTo>
                  <a:pt x="14617" y="9033"/>
                  <a:pt x="14757" y="8993"/>
                  <a:pt x="14735" y="8951"/>
                </a:cubicBezTo>
                <a:cubicBezTo>
                  <a:pt x="14705" y="8936"/>
                  <a:pt x="14678" y="8912"/>
                  <a:pt x="14654" y="8877"/>
                </a:cubicBezTo>
                <a:cubicBezTo>
                  <a:pt x="14645" y="8834"/>
                  <a:pt x="14712" y="8712"/>
                  <a:pt x="14720" y="8737"/>
                </a:cubicBezTo>
                <a:cubicBezTo>
                  <a:pt x="14673" y="8602"/>
                  <a:pt x="14427" y="8759"/>
                  <a:pt x="14423" y="8631"/>
                </a:cubicBezTo>
                <a:cubicBezTo>
                  <a:pt x="14420" y="8551"/>
                  <a:pt x="14494" y="8592"/>
                  <a:pt x="14491" y="8520"/>
                </a:cubicBezTo>
                <a:cubicBezTo>
                  <a:pt x="14489" y="8427"/>
                  <a:pt x="14265" y="8564"/>
                  <a:pt x="14263" y="8596"/>
                </a:cubicBezTo>
                <a:cubicBezTo>
                  <a:pt x="14276" y="8366"/>
                  <a:pt x="14607" y="8284"/>
                  <a:pt x="14588" y="8067"/>
                </a:cubicBezTo>
                <a:cubicBezTo>
                  <a:pt x="14565" y="8063"/>
                  <a:pt x="14543" y="8064"/>
                  <a:pt x="14521" y="8070"/>
                </a:cubicBezTo>
                <a:cubicBezTo>
                  <a:pt x="14776" y="7847"/>
                  <a:pt x="14659" y="7551"/>
                  <a:pt x="14538" y="7316"/>
                </a:cubicBezTo>
                <a:cubicBezTo>
                  <a:pt x="14743" y="7252"/>
                  <a:pt x="14251" y="6972"/>
                  <a:pt x="14256" y="6975"/>
                </a:cubicBezTo>
                <a:cubicBezTo>
                  <a:pt x="14276" y="6839"/>
                  <a:pt x="14185" y="6792"/>
                  <a:pt x="14146" y="6708"/>
                </a:cubicBezTo>
                <a:cubicBezTo>
                  <a:pt x="14293" y="6548"/>
                  <a:pt x="14221" y="6508"/>
                  <a:pt x="14189" y="6241"/>
                </a:cubicBezTo>
                <a:cubicBezTo>
                  <a:pt x="14155" y="6035"/>
                  <a:pt x="14161" y="5747"/>
                  <a:pt x="14078" y="5572"/>
                </a:cubicBezTo>
                <a:cubicBezTo>
                  <a:pt x="14009" y="5430"/>
                  <a:pt x="13720" y="5958"/>
                  <a:pt x="13655" y="6014"/>
                </a:cubicBezTo>
                <a:cubicBezTo>
                  <a:pt x="13467" y="6177"/>
                  <a:pt x="13538" y="5901"/>
                  <a:pt x="13365" y="5914"/>
                </a:cubicBezTo>
                <a:cubicBezTo>
                  <a:pt x="13393" y="5777"/>
                  <a:pt x="13582" y="5311"/>
                  <a:pt x="13382" y="5311"/>
                </a:cubicBezTo>
                <a:cubicBezTo>
                  <a:pt x="13337" y="5205"/>
                  <a:pt x="13181" y="4950"/>
                  <a:pt x="13074" y="4950"/>
                </a:cubicBezTo>
                <a:cubicBezTo>
                  <a:pt x="12932" y="4950"/>
                  <a:pt x="12559" y="4824"/>
                  <a:pt x="12498" y="5066"/>
                </a:cubicBezTo>
                <a:cubicBezTo>
                  <a:pt x="12436" y="5312"/>
                  <a:pt x="12366" y="5348"/>
                  <a:pt x="12232" y="5505"/>
                </a:cubicBezTo>
                <a:cubicBezTo>
                  <a:pt x="12278" y="5508"/>
                  <a:pt x="12342" y="5589"/>
                  <a:pt x="12376" y="5589"/>
                </a:cubicBezTo>
                <a:cubicBezTo>
                  <a:pt x="12386" y="5589"/>
                  <a:pt x="12082" y="5973"/>
                  <a:pt x="12079" y="5992"/>
                </a:cubicBezTo>
                <a:cubicBezTo>
                  <a:pt x="12065" y="6088"/>
                  <a:pt x="12148" y="6179"/>
                  <a:pt x="12170" y="6244"/>
                </a:cubicBezTo>
                <a:cubicBezTo>
                  <a:pt x="12230" y="6420"/>
                  <a:pt x="12126" y="6638"/>
                  <a:pt x="12052" y="6744"/>
                </a:cubicBezTo>
                <a:cubicBezTo>
                  <a:pt x="11913" y="6941"/>
                  <a:pt x="11636" y="6905"/>
                  <a:pt x="11529" y="7118"/>
                </a:cubicBezTo>
                <a:cubicBezTo>
                  <a:pt x="11488" y="7201"/>
                  <a:pt x="11474" y="7527"/>
                  <a:pt x="11462" y="7635"/>
                </a:cubicBezTo>
                <a:cubicBezTo>
                  <a:pt x="11441" y="7818"/>
                  <a:pt x="11395" y="7837"/>
                  <a:pt x="11343" y="7990"/>
                </a:cubicBezTo>
                <a:cubicBezTo>
                  <a:pt x="11289" y="7895"/>
                  <a:pt x="11238" y="8061"/>
                  <a:pt x="11184" y="8067"/>
                </a:cubicBezTo>
                <a:cubicBezTo>
                  <a:pt x="11057" y="8067"/>
                  <a:pt x="11066" y="7164"/>
                  <a:pt x="11251" y="7164"/>
                </a:cubicBezTo>
                <a:lnTo>
                  <a:pt x="11266" y="7164"/>
                </a:lnTo>
                <a:lnTo>
                  <a:pt x="11283" y="7016"/>
                </a:lnTo>
                <a:cubicBezTo>
                  <a:pt x="11094" y="6863"/>
                  <a:pt x="10853" y="6979"/>
                  <a:pt x="10681" y="6719"/>
                </a:cubicBezTo>
                <a:cubicBezTo>
                  <a:pt x="10511" y="6465"/>
                  <a:pt x="10435" y="6343"/>
                  <a:pt x="10189" y="6421"/>
                </a:cubicBezTo>
                <a:lnTo>
                  <a:pt x="10260" y="5959"/>
                </a:lnTo>
                <a:lnTo>
                  <a:pt x="10095" y="5959"/>
                </a:lnTo>
                <a:cubicBezTo>
                  <a:pt x="10151" y="5660"/>
                  <a:pt x="10333" y="5500"/>
                  <a:pt x="10477" y="5337"/>
                </a:cubicBezTo>
                <a:cubicBezTo>
                  <a:pt x="10523" y="5292"/>
                  <a:pt x="10894" y="4998"/>
                  <a:pt x="10896" y="4941"/>
                </a:cubicBezTo>
                <a:cubicBezTo>
                  <a:pt x="10959" y="4928"/>
                  <a:pt x="11163" y="4901"/>
                  <a:pt x="11122" y="4713"/>
                </a:cubicBezTo>
                <a:cubicBezTo>
                  <a:pt x="11227" y="4726"/>
                  <a:pt x="11873" y="4466"/>
                  <a:pt x="11831" y="4221"/>
                </a:cubicBezTo>
                <a:cubicBezTo>
                  <a:pt x="11864" y="4202"/>
                  <a:pt x="11899" y="4192"/>
                  <a:pt x="11931" y="4166"/>
                </a:cubicBezTo>
                <a:cubicBezTo>
                  <a:pt x="11885" y="4242"/>
                  <a:pt x="11632" y="4531"/>
                  <a:pt x="11610" y="4604"/>
                </a:cubicBezTo>
                <a:cubicBezTo>
                  <a:pt x="11666" y="4619"/>
                  <a:pt x="11731" y="4582"/>
                  <a:pt x="11790" y="4586"/>
                </a:cubicBezTo>
                <a:cubicBezTo>
                  <a:pt x="11799" y="4643"/>
                  <a:pt x="11765" y="4669"/>
                  <a:pt x="11764" y="4719"/>
                </a:cubicBezTo>
                <a:cubicBezTo>
                  <a:pt x="11882" y="4755"/>
                  <a:pt x="12100" y="4427"/>
                  <a:pt x="12194" y="4524"/>
                </a:cubicBezTo>
                <a:cubicBezTo>
                  <a:pt x="12189" y="4519"/>
                  <a:pt x="12517" y="4797"/>
                  <a:pt x="12468" y="4545"/>
                </a:cubicBezTo>
                <a:cubicBezTo>
                  <a:pt x="12458" y="4494"/>
                  <a:pt x="12362" y="4471"/>
                  <a:pt x="12346" y="4511"/>
                </a:cubicBezTo>
                <a:cubicBezTo>
                  <a:pt x="12443" y="4268"/>
                  <a:pt x="12176" y="4299"/>
                  <a:pt x="12160" y="4129"/>
                </a:cubicBezTo>
                <a:cubicBezTo>
                  <a:pt x="12135" y="4142"/>
                  <a:pt x="12110" y="4155"/>
                  <a:pt x="12086" y="4168"/>
                </a:cubicBezTo>
                <a:cubicBezTo>
                  <a:pt x="12088" y="4122"/>
                  <a:pt x="12095" y="4077"/>
                  <a:pt x="12108" y="4035"/>
                </a:cubicBezTo>
                <a:cubicBezTo>
                  <a:pt x="12091" y="4025"/>
                  <a:pt x="12073" y="4026"/>
                  <a:pt x="12055" y="4033"/>
                </a:cubicBezTo>
                <a:cubicBezTo>
                  <a:pt x="12064" y="4008"/>
                  <a:pt x="12065" y="3982"/>
                  <a:pt x="12058" y="3954"/>
                </a:cubicBezTo>
                <a:cubicBezTo>
                  <a:pt x="12123" y="3937"/>
                  <a:pt x="12112" y="4012"/>
                  <a:pt x="12172" y="4034"/>
                </a:cubicBezTo>
                <a:cubicBezTo>
                  <a:pt x="12209" y="4153"/>
                  <a:pt x="12359" y="4254"/>
                  <a:pt x="12315" y="4049"/>
                </a:cubicBezTo>
                <a:cubicBezTo>
                  <a:pt x="12331" y="4043"/>
                  <a:pt x="12343" y="4028"/>
                  <a:pt x="12350" y="4004"/>
                </a:cubicBezTo>
                <a:cubicBezTo>
                  <a:pt x="12448" y="4054"/>
                  <a:pt x="12868" y="3767"/>
                  <a:pt x="12772" y="3542"/>
                </a:cubicBezTo>
                <a:lnTo>
                  <a:pt x="12798" y="3528"/>
                </a:lnTo>
                <a:cubicBezTo>
                  <a:pt x="12795" y="3501"/>
                  <a:pt x="12790" y="3469"/>
                  <a:pt x="12782" y="3445"/>
                </a:cubicBezTo>
                <a:cubicBezTo>
                  <a:pt x="12837" y="3455"/>
                  <a:pt x="12967" y="3438"/>
                  <a:pt x="12958" y="3307"/>
                </a:cubicBezTo>
                <a:cubicBezTo>
                  <a:pt x="12957" y="3286"/>
                  <a:pt x="12912" y="3085"/>
                  <a:pt x="12912" y="3127"/>
                </a:cubicBezTo>
                <a:cubicBezTo>
                  <a:pt x="12847" y="2986"/>
                  <a:pt x="12622" y="2945"/>
                  <a:pt x="12525" y="3031"/>
                </a:cubicBezTo>
                <a:cubicBezTo>
                  <a:pt x="12489" y="3062"/>
                  <a:pt x="12429" y="3255"/>
                  <a:pt x="12447" y="3255"/>
                </a:cubicBezTo>
                <a:cubicBezTo>
                  <a:pt x="12403" y="3310"/>
                  <a:pt x="12326" y="3392"/>
                  <a:pt x="12276" y="3456"/>
                </a:cubicBezTo>
                <a:cubicBezTo>
                  <a:pt x="12218" y="3448"/>
                  <a:pt x="12089" y="3491"/>
                  <a:pt x="12104" y="3620"/>
                </a:cubicBezTo>
                <a:cubicBezTo>
                  <a:pt x="11972" y="3754"/>
                  <a:pt x="12055" y="3511"/>
                  <a:pt x="12053" y="3550"/>
                </a:cubicBezTo>
                <a:cubicBezTo>
                  <a:pt x="12194" y="3550"/>
                  <a:pt x="12175" y="2901"/>
                  <a:pt x="11880" y="3290"/>
                </a:cubicBezTo>
                <a:cubicBezTo>
                  <a:pt x="11885" y="3266"/>
                  <a:pt x="11886" y="3242"/>
                  <a:pt x="11883" y="3218"/>
                </a:cubicBezTo>
                <a:cubicBezTo>
                  <a:pt x="11937" y="3192"/>
                  <a:pt x="11962" y="3160"/>
                  <a:pt x="11962" y="3116"/>
                </a:cubicBezTo>
                <a:cubicBezTo>
                  <a:pt x="11960" y="3072"/>
                  <a:pt x="11940" y="3025"/>
                  <a:pt x="11890" y="3023"/>
                </a:cubicBezTo>
                <a:cubicBezTo>
                  <a:pt x="11973" y="2946"/>
                  <a:pt x="11928" y="2887"/>
                  <a:pt x="11897" y="2792"/>
                </a:cubicBezTo>
                <a:cubicBezTo>
                  <a:pt x="11923" y="2686"/>
                  <a:pt x="11966" y="2648"/>
                  <a:pt x="11896" y="2538"/>
                </a:cubicBezTo>
                <a:cubicBezTo>
                  <a:pt x="12155" y="2423"/>
                  <a:pt x="12414" y="2194"/>
                  <a:pt x="12683" y="2064"/>
                </a:cubicBezTo>
                <a:cubicBezTo>
                  <a:pt x="12497" y="1923"/>
                  <a:pt x="12275" y="1832"/>
                  <a:pt x="12074" y="1942"/>
                </a:cubicBezTo>
                <a:cubicBezTo>
                  <a:pt x="11870" y="2053"/>
                  <a:pt x="11809" y="2410"/>
                  <a:pt x="11617" y="2516"/>
                </a:cubicBezTo>
                <a:cubicBezTo>
                  <a:pt x="11637" y="2485"/>
                  <a:pt x="11711" y="2388"/>
                  <a:pt x="11713" y="2336"/>
                </a:cubicBezTo>
                <a:cubicBezTo>
                  <a:pt x="11702" y="2340"/>
                  <a:pt x="11686" y="2329"/>
                  <a:pt x="11677" y="2329"/>
                </a:cubicBezTo>
                <a:cubicBezTo>
                  <a:pt x="11686" y="2307"/>
                  <a:pt x="11682" y="2293"/>
                  <a:pt x="11685" y="2269"/>
                </a:cubicBezTo>
                <a:cubicBezTo>
                  <a:pt x="11662" y="2273"/>
                  <a:pt x="11644" y="2265"/>
                  <a:pt x="11630" y="2243"/>
                </a:cubicBezTo>
                <a:cubicBezTo>
                  <a:pt x="11658" y="2212"/>
                  <a:pt x="11851" y="2141"/>
                  <a:pt x="11835" y="2053"/>
                </a:cubicBezTo>
                <a:cubicBezTo>
                  <a:pt x="11814" y="1936"/>
                  <a:pt x="11510" y="2066"/>
                  <a:pt x="11468" y="2073"/>
                </a:cubicBezTo>
                <a:cubicBezTo>
                  <a:pt x="11212" y="2115"/>
                  <a:pt x="11441" y="2211"/>
                  <a:pt x="11298" y="2321"/>
                </a:cubicBezTo>
                <a:cubicBezTo>
                  <a:pt x="11252" y="2357"/>
                  <a:pt x="11067" y="2097"/>
                  <a:pt x="11074" y="2352"/>
                </a:cubicBezTo>
                <a:cubicBezTo>
                  <a:pt x="11077" y="2447"/>
                  <a:pt x="11215" y="2513"/>
                  <a:pt x="11244" y="2664"/>
                </a:cubicBezTo>
                <a:cubicBezTo>
                  <a:pt x="11346" y="2689"/>
                  <a:pt x="11433" y="2586"/>
                  <a:pt x="11533" y="2565"/>
                </a:cubicBezTo>
                <a:cubicBezTo>
                  <a:pt x="11355" y="2678"/>
                  <a:pt x="11253" y="2955"/>
                  <a:pt x="11404" y="3165"/>
                </a:cubicBezTo>
                <a:cubicBezTo>
                  <a:pt x="11351" y="3210"/>
                  <a:pt x="11314" y="3245"/>
                  <a:pt x="11310" y="3351"/>
                </a:cubicBezTo>
                <a:lnTo>
                  <a:pt x="11336" y="3364"/>
                </a:lnTo>
                <a:cubicBezTo>
                  <a:pt x="11179" y="3430"/>
                  <a:pt x="11147" y="3493"/>
                  <a:pt x="11033" y="3630"/>
                </a:cubicBezTo>
                <a:cubicBezTo>
                  <a:pt x="11033" y="3630"/>
                  <a:pt x="11033" y="3630"/>
                  <a:pt x="11033" y="3630"/>
                </a:cubicBezTo>
                <a:cubicBezTo>
                  <a:pt x="11061" y="3545"/>
                  <a:pt x="11117" y="3452"/>
                  <a:pt x="11050" y="3363"/>
                </a:cubicBezTo>
                <a:cubicBezTo>
                  <a:pt x="11125" y="3368"/>
                  <a:pt x="11195" y="3337"/>
                  <a:pt x="11259" y="3272"/>
                </a:cubicBezTo>
                <a:cubicBezTo>
                  <a:pt x="11272" y="3258"/>
                  <a:pt x="11117" y="3018"/>
                  <a:pt x="11091" y="3018"/>
                </a:cubicBezTo>
                <a:cubicBezTo>
                  <a:pt x="11053" y="3018"/>
                  <a:pt x="10830" y="3190"/>
                  <a:pt x="10806" y="3256"/>
                </a:cubicBezTo>
                <a:cubicBezTo>
                  <a:pt x="10845" y="3272"/>
                  <a:pt x="10884" y="3290"/>
                  <a:pt x="10923" y="3309"/>
                </a:cubicBezTo>
                <a:cubicBezTo>
                  <a:pt x="10787" y="3310"/>
                  <a:pt x="10724" y="3477"/>
                  <a:pt x="10581" y="3471"/>
                </a:cubicBezTo>
                <a:cubicBezTo>
                  <a:pt x="10453" y="3498"/>
                  <a:pt x="10173" y="3554"/>
                  <a:pt x="10078" y="3374"/>
                </a:cubicBezTo>
                <a:cubicBezTo>
                  <a:pt x="10185" y="3130"/>
                  <a:pt x="9473" y="3169"/>
                  <a:pt x="9617" y="3516"/>
                </a:cubicBezTo>
                <a:cubicBezTo>
                  <a:pt x="9529" y="3631"/>
                  <a:pt x="9460" y="3480"/>
                  <a:pt x="9368" y="3462"/>
                </a:cubicBezTo>
                <a:cubicBezTo>
                  <a:pt x="9213" y="3481"/>
                  <a:pt x="9060" y="3554"/>
                  <a:pt x="8904" y="3532"/>
                </a:cubicBezTo>
                <a:cubicBezTo>
                  <a:pt x="9137" y="3401"/>
                  <a:pt x="9054" y="3181"/>
                  <a:pt x="8833" y="3214"/>
                </a:cubicBezTo>
                <a:cubicBezTo>
                  <a:pt x="8716" y="3230"/>
                  <a:pt x="8605" y="3153"/>
                  <a:pt x="8498" y="3083"/>
                </a:cubicBezTo>
                <a:cubicBezTo>
                  <a:pt x="8301" y="2955"/>
                  <a:pt x="8276" y="3049"/>
                  <a:pt x="8098" y="3063"/>
                </a:cubicBezTo>
                <a:cubicBezTo>
                  <a:pt x="8243" y="2744"/>
                  <a:pt x="7844" y="3070"/>
                  <a:pt x="7824" y="3072"/>
                </a:cubicBezTo>
                <a:cubicBezTo>
                  <a:pt x="7802" y="3026"/>
                  <a:pt x="7857" y="2925"/>
                  <a:pt x="7822" y="2862"/>
                </a:cubicBezTo>
                <a:cubicBezTo>
                  <a:pt x="7765" y="2758"/>
                  <a:pt x="7615" y="2889"/>
                  <a:pt x="7553" y="2920"/>
                </a:cubicBezTo>
                <a:cubicBezTo>
                  <a:pt x="7482" y="2703"/>
                  <a:pt x="7200" y="3025"/>
                  <a:pt x="7120" y="3025"/>
                </a:cubicBezTo>
                <a:cubicBezTo>
                  <a:pt x="7038" y="3025"/>
                  <a:pt x="6962" y="3004"/>
                  <a:pt x="6879" y="3011"/>
                </a:cubicBezTo>
                <a:cubicBezTo>
                  <a:pt x="6761" y="3020"/>
                  <a:pt x="6643" y="3147"/>
                  <a:pt x="6540" y="3158"/>
                </a:cubicBezTo>
                <a:cubicBezTo>
                  <a:pt x="6435" y="3288"/>
                  <a:pt x="6241" y="2969"/>
                  <a:pt x="6102" y="3002"/>
                </a:cubicBezTo>
                <a:cubicBezTo>
                  <a:pt x="5987" y="2699"/>
                  <a:pt x="5301" y="2658"/>
                  <a:pt x="5108" y="2660"/>
                </a:cubicBezTo>
                <a:lnTo>
                  <a:pt x="5166" y="2595"/>
                </a:lnTo>
                <a:cubicBezTo>
                  <a:pt x="4385" y="2334"/>
                  <a:pt x="3526" y="2801"/>
                  <a:pt x="2781" y="3187"/>
                </a:cubicBezTo>
                <a:cubicBezTo>
                  <a:pt x="2790" y="3245"/>
                  <a:pt x="2794" y="3305"/>
                  <a:pt x="2794" y="3364"/>
                </a:cubicBezTo>
                <a:cubicBezTo>
                  <a:pt x="2821" y="3360"/>
                  <a:pt x="2846" y="3381"/>
                  <a:pt x="2861" y="3411"/>
                </a:cubicBezTo>
                <a:cubicBezTo>
                  <a:pt x="2895" y="3481"/>
                  <a:pt x="2847" y="3560"/>
                  <a:pt x="2808" y="3586"/>
                </a:cubicBezTo>
                <a:cubicBezTo>
                  <a:pt x="2807" y="3616"/>
                  <a:pt x="2818" y="3636"/>
                  <a:pt x="2843" y="3646"/>
                </a:cubicBezTo>
                <a:cubicBezTo>
                  <a:pt x="2669" y="3610"/>
                  <a:pt x="2511" y="3697"/>
                  <a:pt x="2346" y="3775"/>
                </a:cubicBezTo>
                <a:cubicBezTo>
                  <a:pt x="2313" y="3790"/>
                  <a:pt x="1788" y="3962"/>
                  <a:pt x="2020" y="4078"/>
                </a:cubicBezTo>
                <a:cubicBezTo>
                  <a:pt x="1791" y="4457"/>
                  <a:pt x="2405" y="4349"/>
                  <a:pt x="2510" y="4285"/>
                </a:cubicBezTo>
                <a:cubicBezTo>
                  <a:pt x="2433" y="4611"/>
                  <a:pt x="1900" y="4586"/>
                  <a:pt x="1737" y="4688"/>
                </a:cubicBezTo>
                <a:cubicBezTo>
                  <a:pt x="1610" y="4807"/>
                  <a:pt x="1325" y="4847"/>
                  <a:pt x="1294" y="5135"/>
                </a:cubicBezTo>
                <a:cubicBezTo>
                  <a:pt x="1271" y="5347"/>
                  <a:pt x="1078" y="5786"/>
                  <a:pt x="1423" y="5569"/>
                </a:cubicBezTo>
                <a:cubicBezTo>
                  <a:pt x="1382" y="5665"/>
                  <a:pt x="1288" y="5766"/>
                  <a:pt x="1232" y="5830"/>
                </a:cubicBezTo>
                <a:lnTo>
                  <a:pt x="1247" y="5941"/>
                </a:lnTo>
                <a:cubicBezTo>
                  <a:pt x="1305" y="5949"/>
                  <a:pt x="1373" y="5942"/>
                  <a:pt x="1427" y="5909"/>
                </a:cubicBezTo>
                <a:cubicBezTo>
                  <a:pt x="1582" y="5813"/>
                  <a:pt x="1505" y="5986"/>
                  <a:pt x="1616" y="6015"/>
                </a:cubicBezTo>
                <a:cubicBezTo>
                  <a:pt x="1625" y="6015"/>
                  <a:pt x="1632" y="6012"/>
                  <a:pt x="1639" y="6008"/>
                </a:cubicBezTo>
                <a:cubicBezTo>
                  <a:pt x="1268" y="6350"/>
                  <a:pt x="877" y="6521"/>
                  <a:pt x="478" y="6743"/>
                </a:cubicBezTo>
                <a:cubicBezTo>
                  <a:pt x="343" y="6818"/>
                  <a:pt x="175" y="6809"/>
                  <a:pt x="54" y="6949"/>
                </a:cubicBezTo>
                <a:cubicBezTo>
                  <a:pt x="-154" y="7190"/>
                  <a:pt x="297" y="7025"/>
                  <a:pt x="344" y="7001"/>
                </a:cubicBezTo>
                <a:cubicBezTo>
                  <a:pt x="703" y="6820"/>
                  <a:pt x="1068" y="6689"/>
                  <a:pt x="1424" y="6508"/>
                </a:cubicBezTo>
                <a:cubicBezTo>
                  <a:pt x="1621" y="6408"/>
                  <a:pt x="2420" y="6068"/>
                  <a:pt x="2420" y="5738"/>
                </a:cubicBezTo>
                <a:cubicBezTo>
                  <a:pt x="2564" y="5669"/>
                  <a:pt x="2545" y="5757"/>
                  <a:pt x="2664" y="5770"/>
                </a:cubicBezTo>
                <a:cubicBezTo>
                  <a:pt x="2775" y="5884"/>
                  <a:pt x="2982" y="5669"/>
                  <a:pt x="3099" y="5636"/>
                </a:cubicBezTo>
                <a:cubicBezTo>
                  <a:pt x="3270" y="5586"/>
                  <a:pt x="3354" y="5471"/>
                  <a:pt x="3497" y="5332"/>
                </a:cubicBezTo>
                <a:cubicBezTo>
                  <a:pt x="3592" y="5239"/>
                  <a:pt x="3675" y="5420"/>
                  <a:pt x="3762" y="5453"/>
                </a:cubicBezTo>
                <a:cubicBezTo>
                  <a:pt x="3787" y="5623"/>
                  <a:pt x="4109" y="5610"/>
                  <a:pt x="4206" y="5651"/>
                </a:cubicBezTo>
                <a:cubicBezTo>
                  <a:pt x="4425" y="5745"/>
                  <a:pt x="4511" y="6181"/>
                  <a:pt x="4283" y="6388"/>
                </a:cubicBezTo>
                <a:cubicBezTo>
                  <a:pt x="4312" y="6399"/>
                  <a:pt x="4341" y="6409"/>
                  <a:pt x="4370" y="6418"/>
                </a:cubicBezTo>
                <a:cubicBezTo>
                  <a:pt x="4406" y="6521"/>
                  <a:pt x="4318" y="6634"/>
                  <a:pt x="4422" y="6661"/>
                </a:cubicBezTo>
                <a:cubicBezTo>
                  <a:pt x="4430" y="6629"/>
                  <a:pt x="4441" y="6599"/>
                  <a:pt x="4455" y="6573"/>
                </a:cubicBezTo>
                <a:cubicBezTo>
                  <a:pt x="4440" y="6630"/>
                  <a:pt x="4444" y="6678"/>
                  <a:pt x="4466" y="6718"/>
                </a:cubicBezTo>
                <a:cubicBezTo>
                  <a:pt x="4402" y="6900"/>
                  <a:pt x="4481" y="7268"/>
                  <a:pt x="4600" y="6983"/>
                </a:cubicBezTo>
                <a:cubicBezTo>
                  <a:pt x="4616" y="7025"/>
                  <a:pt x="4647" y="7029"/>
                  <a:pt x="4668" y="7000"/>
                </a:cubicBezTo>
                <a:cubicBezTo>
                  <a:pt x="4695" y="7165"/>
                  <a:pt x="4383" y="7512"/>
                  <a:pt x="4572" y="7612"/>
                </a:cubicBezTo>
                <a:cubicBezTo>
                  <a:pt x="4561" y="7639"/>
                  <a:pt x="4537" y="8189"/>
                  <a:pt x="4549" y="8218"/>
                </a:cubicBezTo>
                <a:cubicBezTo>
                  <a:pt x="4218" y="8052"/>
                  <a:pt x="4499" y="8766"/>
                  <a:pt x="4612" y="8908"/>
                </a:cubicBezTo>
                <a:cubicBezTo>
                  <a:pt x="4469" y="9248"/>
                  <a:pt x="4405" y="9703"/>
                  <a:pt x="4249" y="10060"/>
                </a:cubicBezTo>
                <a:cubicBezTo>
                  <a:pt x="4231" y="10103"/>
                  <a:pt x="3863" y="10724"/>
                  <a:pt x="3931" y="10838"/>
                </a:cubicBezTo>
                <a:cubicBezTo>
                  <a:pt x="3904" y="10875"/>
                  <a:pt x="3884" y="11006"/>
                  <a:pt x="3866" y="11057"/>
                </a:cubicBezTo>
                <a:lnTo>
                  <a:pt x="3907" y="11057"/>
                </a:lnTo>
                <a:cubicBezTo>
                  <a:pt x="3683" y="11057"/>
                  <a:pt x="3673" y="12226"/>
                  <a:pt x="3784" y="12411"/>
                </a:cubicBezTo>
                <a:cubicBezTo>
                  <a:pt x="3713" y="12506"/>
                  <a:pt x="3776" y="12866"/>
                  <a:pt x="3821" y="12952"/>
                </a:cubicBezTo>
                <a:cubicBezTo>
                  <a:pt x="3779" y="13102"/>
                  <a:pt x="3952" y="13349"/>
                  <a:pt x="4063" y="13322"/>
                </a:cubicBezTo>
                <a:cubicBezTo>
                  <a:pt x="4060" y="13338"/>
                  <a:pt x="4058" y="13354"/>
                  <a:pt x="4057" y="13370"/>
                </a:cubicBezTo>
                <a:lnTo>
                  <a:pt x="4087" y="13380"/>
                </a:lnTo>
                <a:lnTo>
                  <a:pt x="4093" y="13414"/>
                </a:lnTo>
                <a:cubicBezTo>
                  <a:pt x="4290" y="13490"/>
                  <a:pt x="4102" y="14174"/>
                  <a:pt x="4227" y="14378"/>
                </a:cubicBezTo>
                <a:cubicBezTo>
                  <a:pt x="4190" y="14488"/>
                  <a:pt x="4544" y="15231"/>
                  <a:pt x="4228" y="15052"/>
                </a:cubicBezTo>
                <a:cubicBezTo>
                  <a:pt x="4228" y="15090"/>
                  <a:pt x="4220" y="15124"/>
                  <a:pt x="4204" y="15151"/>
                </a:cubicBezTo>
                <a:cubicBezTo>
                  <a:pt x="4266" y="15264"/>
                  <a:pt x="4305" y="15363"/>
                  <a:pt x="4335" y="15505"/>
                </a:cubicBezTo>
                <a:lnTo>
                  <a:pt x="4346" y="15505"/>
                </a:lnTo>
                <a:cubicBezTo>
                  <a:pt x="4387" y="15457"/>
                  <a:pt x="4394" y="15543"/>
                  <a:pt x="4468" y="15503"/>
                </a:cubicBezTo>
                <a:cubicBezTo>
                  <a:pt x="4571" y="15800"/>
                  <a:pt x="4536" y="15834"/>
                  <a:pt x="4468" y="16154"/>
                </a:cubicBezTo>
                <a:cubicBezTo>
                  <a:pt x="4643" y="16085"/>
                  <a:pt x="4765" y="16495"/>
                  <a:pt x="4806" y="16709"/>
                </a:cubicBezTo>
                <a:cubicBezTo>
                  <a:pt x="5029" y="16623"/>
                  <a:pt x="4935" y="16305"/>
                  <a:pt x="4856" y="16081"/>
                </a:cubicBezTo>
                <a:lnTo>
                  <a:pt x="4819" y="16090"/>
                </a:lnTo>
                <a:cubicBezTo>
                  <a:pt x="4853" y="16027"/>
                  <a:pt x="4845" y="15950"/>
                  <a:pt x="4813" y="15895"/>
                </a:cubicBezTo>
                <a:lnTo>
                  <a:pt x="4799" y="15901"/>
                </a:lnTo>
                <a:cubicBezTo>
                  <a:pt x="4773" y="15687"/>
                  <a:pt x="4711" y="15463"/>
                  <a:pt x="4695" y="15267"/>
                </a:cubicBezTo>
                <a:cubicBezTo>
                  <a:pt x="4682" y="15104"/>
                  <a:pt x="4607" y="15059"/>
                  <a:pt x="4654" y="14857"/>
                </a:cubicBezTo>
                <a:cubicBezTo>
                  <a:pt x="4643" y="14858"/>
                  <a:pt x="4632" y="14860"/>
                  <a:pt x="4621" y="14862"/>
                </a:cubicBezTo>
                <a:cubicBezTo>
                  <a:pt x="4621" y="14691"/>
                  <a:pt x="4335" y="14165"/>
                  <a:pt x="4542" y="14004"/>
                </a:cubicBezTo>
                <a:cubicBezTo>
                  <a:pt x="4568" y="14048"/>
                  <a:pt x="4597" y="14053"/>
                  <a:pt x="4633" y="14051"/>
                </a:cubicBezTo>
                <a:cubicBezTo>
                  <a:pt x="4649" y="14091"/>
                  <a:pt x="4668" y="14112"/>
                  <a:pt x="4694" y="14132"/>
                </a:cubicBezTo>
                <a:cubicBezTo>
                  <a:pt x="4606" y="14386"/>
                  <a:pt x="4732" y="15046"/>
                  <a:pt x="4888" y="15146"/>
                </a:cubicBezTo>
                <a:cubicBezTo>
                  <a:pt x="4868" y="15243"/>
                  <a:pt x="4898" y="15358"/>
                  <a:pt x="4958" y="15388"/>
                </a:cubicBezTo>
                <a:cubicBezTo>
                  <a:pt x="4954" y="15472"/>
                  <a:pt x="4978" y="15520"/>
                  <a:pt x="5030" y="15518"/>
                </a:cubicBezTo>
                <a:cubicBezTo>
                  <a:pt x="5042" y="15595"/>
                  <a:pt x="4993" y="15742"/>
                  <a:pt x="4986" y="15835"/>
                </a:cubicBezTo>
                <a:cubicBezTo>
                  <a:pt x="5221" y="15896"/>
                  <a:pt x="5644" y="17047"/>
                  <a:pt x="5374" y="17327"/>
                </a:cubicBezTo>
                <a:lnTo>
                  <a:pt x="5386" y="17327"/>
                </a:lnTo>
                <a:cubicBezTo>
                  <a:pt x="5363" y="17683"/>
                  <a:pt x="5700" y="18230"/>
                  <a:pt x="5921" y="18189"/>
                </a:cubicBezTo>
                <a:cubicBezTo>
                  <a:pt x="6093" y="18316"/>
                  <a:pt x="6360" y="18812"/>
                  <a:pt x="6568" y="18812"/>
                </a:cubicBezTo>
                <a:cubicBezTo>
                  <a:pt x="6707" y="18812"/>
                  <a:pt x="6794" y="18936"/>
                  <a:pt x="6933" y="18803"/>
                </a:cubicBezTo>
                <a:cubicBezTo>
                  <a:pt x="7112" y="18634"/>
                  <a:pt x="7225" y="18901"/>
                  <a:pt x="7338" y="19138"/>
                </a:cubicBezTo>
                <a:lnTo>
                  <a:pt x="7320" y="19233"/>
                </a:lnTo>
                <a:cubicBezTo>
                  <a:pt x="7452" y="19457"/>
                  <a:pt x="7609" y="19414"/>
                  <a:pt x="7752" y="19578"/>
                </a:cubicBezTo>
                <a:lnTo>
                  <a:pt x="7747" y="19554"/>
                </a:lnTo>
                <a:cubicBezTo>
                  <a:pt x="7831" y="19616"/>
                  <a:pt x="7966" y="19734"/>
                  <a:pt x="8058" y="19655"/>
                </a:cubicBezTo>
                <a:cubicBezTo>
                  <a:pt x="8068" y="19696"/>
                  <a:pt x="8082" y="19732"/>
                  <a:pt x="8102" y="19765"/>
                </a:cubicBezTo>
                <a:cubicBezTo>
                  <a:pt x="8201" y="19848"/>
                  <a:pt x="8249" y="20070"/>
                  <a:pt x="8332" y="20197"/>
                </a:cubicBezTo>
                <a:cubicBezTo>
                  <a:pt x="8328" y="20204"/>
                  <a:pt x="8318" y="20232"/>
                  <a:pt x="8307" y="20232"/>
                </a:cubicBezTo>
                <a:cubicBezTo>
                  <a:pt x="8248" y="20232"/>
                  <a:pt x="8242" y="20374"/>
                  <a:pt x="8290" y="20404"/>
                </a:cubicBezTo>
                <a:cubicBezTo>
                  <a:pt x="8224" y="20558"/>
                  <a:pt x="8335" y="20723"/>
                  <a:pt x="8404" y="20797"/>
                </a:cubicBezTo>
                <a:lnTo>
                  <a:pt x="8421" y="20768"/>
                </a:lnTo>
                <a:lnTo>
                  <a:pt x="8440" y="20786"/>
                </a:lnTo>
                <a:cubicBezTo>
                  <a:pt x="8440" y="20786"/>
                  <a:pt x="8460" y="20734"/>
                  <a:pt x="8463" y="20726"/>
                </a:cubicBezTo>
                <a:cubicBezTo>
                  <a:pt x="8481" y="20791"/>
                  <a:pt x="8506" y="20812"/>
                  <a:pt x="8544" y="20833"/>
                </a:cubicBezTo>
                <a:cubicBezTo>
                  <a:pt x="8631" y="20882"/>
                  <a:pt x="8572" y="21016"/>
                  <a:pt x="8625" y="21113"/>
                </a:cubicBezTo>
                <a:cubicBezTo>
                  <a:pt x="8670" y="21195"/>
                  <a:pt x="8728" y="21169"/>
                  <a:pt x="8774" y="21125"/>
                </a:cubicBezTo>
                <a:cubicBezTo>
                  <a:pt x="8819" y="21180"/>
                  <a:pt x="8955" y="21104"/>
                  <a:pt x="8977" y="21190"/>
                </a:cubicBezTo>
                <a:cubicBezTo>
                  <a:pt x="8994" y="21268"/>
                  <a:pt x="9007" y="21360"/>
                  <a:pt x="9074" y="21327"/>
                </a:cubicBezTo>
                <a:cubicBezTo>
                  <a:pt x="9087" y="21499"/>
                  <a:pt x="9387" y="21534"/>
                  <a:pt x="9242" y="21147"/>
                </a:cubicBezTo>
                <a:cubicBezTo>
                  <a:pt x="9322" y="21112"/>
                  <a:pt x="9334" y="20930"/>
                  <a:pt x="9399" y="20930"/>
                </a:cubicBezTo>
                <a:cubicBezTo>
                  <a:pt x="9476" y="20930"/>
                  <a:pt x="9464" y="21056"/>
                  <a:pt x="9512" y="21099"/>
                </a:cubicBezTo>
                <a:cubicBezTo>
                  <a:pt x="9489" y="21140"/>
                  <a:pt x="9481" y="21184"/>
                  <a:pt x="9489" y="21232"/>
                </a:cubicBezTo>
                <a:cubicBezTo>
                  <a:pt x="9530" y="21294"/>
                  <a:pt x="9567" y="21378"/>
                  <a:pt x="9594" y="21465"/>
                </a:cubicBezTo>
                <a:cubicBezTo>
                  <a:pt x="9613" y="21444"/>
                  <a:pt x="9635" y="21429"/>
                  <a:pt x="9658" y="21420"/>
                </a:cubicBezTo>
                <a:cubicBezTo>
                  <a:pt x="9651" y="21406"/>
                  <a:pt x="9651" y="21393"/>
                  <a:pt x="9656" y="21381"/>
                </a:cubicBezTo>
                <a:lnTo>
                  <a:pt x="9663" y="21393"/>
                </a:lnTo>
                <a:cubicBezTo>
                  <a:pt x="9703" y="21371"/>
                  <a:pt x="9728" y="21327"/>
                  <a:pt x="9733" y="21262"/>
                </a:cubicBezTo>
                <a:lnTo>
                  <a:pt x="9788" y="21239"/>
                </a:lnTo>
                <a:lnTo>
                  <a:pt x="9727" y="21036"/>
                </a:lnTo>
                <a:lnTo>
                  <a:pt x="9751" y="20983"/>
                </a:lnTo>
                <a:cubicBezTo>
                  <a:pt x="9690" y="20841"/>
                  <a:pt x="9591" y="20668"/>
                  <a:pt x="9478" y="20685"/>
                </a:cubicBezTo>
                <a:cubicBezTo>
                  <a:pt x="9386" y="20387"/>
                  <a:pt x="9023" y="21216"/>
                  <a:pt x="8905" y="20641"/>
                </a:cubicBezTo>
                <a:lnTo>
                  <a:pt x="8820" y="20643"/>
                </a:lnTo>
                <a:cubicBezTo>
                  <a:pt x="8820" y="20643"/>
                  <a:pt x="8682" y="20417"/>
                  <a:pt x="8717" y="20417"/>
                </a:cubicBezTo>
                <a:cubicBezTo>
                  <a:pt x="8717" y="20417"/>
                  <a:pt x="8717" y="20417"/>
                  <a:pt x="8717" y="20417"/>
                </a:cubicBezTo>
                <a:cubicBezTo>
                  <a:pt x="8719" y="20417"/>
                  <a:pt x="8885" y="19093"/>
                  <a:pt x="8901" y="18934"/>
                </a:cubicBezTo>
                <a:cubicBezTo>
                  <a:pt x="8865" y="18931"/>
                  <a:pt x="8824" y="18936"/>
                  <a:pt x="8790" y="18958"/>
                </a:cubicBezTo>
                <a:cubicBezTo>
                  <a:pt x="8665" y="18803"/>
                  <a:pt x="8556" y="18836"/>
                  <a:pt x="8451" y="18742"/>
                </a:cubicBezTo>
                <a:cubicBezTo>
                  <a:pt x="8417" y="18712"/>
                  <a:pt x="8071" y="18740"/>
                  <a:pt x="8035" y="18773"/>
                </a:cubicBezTo>
                <a:cubicBezTo>
                  <a:pt x="8032" y="18768"/>
                  <a:pt x="8029" y="18763"/>
                  <a:pt x="8025" y="18757"/>
                </a:cubicBezTo>
                <a:cubicBezTo>
                  <a:pt x="8109" y="18574"/>
                  <a:pt x="8142" y="18312"/>
                  <a:pt x="8200" y="18110"/>
                </a:cubicBezTo>
                <a:cubicBezTo>
                  <a:pt x="8274" y="17968"/>
                  <a:pt x="8508" y="16969"/>
                  <a:pt x="8384" y="16969"/>
                </a:cubicBezTo>
                <a:cubicBezTo>
                  <a:pt x="8284" y="16969"/>
                  <a:pt x="8160" y="16997"/>
                  <a:pt x="8055" y="17030"/>
                </a:cubicBezTo>
                <a:cubicBezTo>
                  <a:pt x="7708" y="17115"/>
                  <a:pt x="7858" y="17667"/>
                  <a:pt x="7599" y="17812"/>
                </a:cubicBezTo>
                <a:cubicBezTo>
                  <a:pt x="7601" y="17840"/>
                  <a:pt x="7595" y="17864"/>
                  <a:pt x="7583" y="17884"/>
                </a:cubicBezTo>
                <a:lnTo>
                  <a:pt x="7589" y="17850"/>
                </a:lnTo>
                <a:cubicBezTo>
                  <a:pt x="7313" y="17803"/>
                  <a:pt x="7206" y="18092"/>
                  <a:pt x="6955" y="17842"/>
                </a:cubicBezTo>
                <a:cubicBezTo>
                  <a:pt x="6928" y="17797"/>
                  <a:pt x="6940" y="17716"/>
                  <a:pt x="6902" y="17678"/>
                </a:cubicBezTo>
                <a:cubicBezTo>
                  <a:pt x="6909" y="17285"/>
                  <a:pt x="6745" y="17009"/>
                  <a:pt x="6787" y="16567"/>
                </a:cubicBezTo>
                <a:cubicBezTo>
                  <a:pt x="6799" y="16444"/>
                  <a:pt x="6795" y="15988"/>
                  <a:pt x="6892" y="15936"/>
                </a:cubicBezTo>
                <a:cubicBezTo>
                  <a:pt x="6964" y="15896"/>
                  <a:pt x="6970" y="15802"/>
                  <a:pt x="6989" y="15695"/>
                </a:cubicBezTo>
                <a:cubicBezTo>
                  <a:pt x="6960" y="15291"/>
                  <a:pt x="7099" y="15132"/>
                  <a:pt x="7297" y="14954"/>
                </a:cubicBezTo>
                <a:cubicBezTo>
                  <a:pt x="7407" y="14847"/>
                  <a:pt x="7530" y="14681"/>
                  <a:pt x="7658" y="14647"/>
                </a:cubicBezTo>
                <a:cubicBezTo>
                  <a:pt x="7726" y="14629"/>
                  <a:pt x="7890" y="14823"/>
                  <a:pt x="7918" y="14651"/>
                </a:cubicBezTo>
                <a:cubicBezTo>
                  <a:pt x="7929" y="14662"/>
                  <a:pt x="7940" y="14672"/>
                  <a:pt x="7951" y="14683"/>
                </a:cubicBezTo>
                <a:cubicBezTo>
                  <a:pt x="7964" y="14784"/>
                  <a:pt x="8062" y="14913"/>
                  <a:pt x="8119" y="14804"/>
                </a:cubicBezTo>
                <a:cubicBezTo>
                  <a:pt x="8158" y="14847"/>
                  <a:pt x="8205" y="14840"/>
                  <a:pt x="8218" y="14755"/>
                </a:cubicBezTo>
                <a:cubicBezTo>
                  <a:pt x="8226" y="14760"/>
                  <a:pt x="8233" y="14769"/>
                  <a:pt x="8237" y="14776"/>
                </a:cubicBezTo>
                <a:cubicBezTo>
                  <a:pt x="8243" y="14815"/>
                  <a:pt x="8236" y="14869"/>
                  <a:pt x="8238" y="14910"/>
                </a:cubicBezTo>
                <a:cubicBezTo>
                  <a:pt x="8321" y="14897"/>
                  <a:pt x="8431" y="14728"/>
                  <a:pt x="8309" y="14652"/>
                </a:cubicBezTo>
                <a:cubicBezTo>
                  <a:pt x="8336" y="14621"/>
                  <a:pt x="8354" y="14568"/>
                  <a:pt x="8341" y="14512"/>
                </a:cubicBezTo>
                <a:cubicBezTo>
                  <a:pt x="8478" y="14435"/>
                  <a:pt x="8881" y="14341"/>
                  <a:pt x="8891" y="14660"/>
                </a:cubicBezTo>
                <a:cubicBezTo>
                  <a:pt x="8953" y="14668"/>
                  <a:pt x="9017" y="14668"/>
                  <a:pt x="9071" y="14607"/>
                </a:cubicBezTo>
                <a:cubicBezTo>
                  <a:pt x="9213" y="14442"/>
                  <a:pt x="9157" y="14782"/>
                  <a:pt x="9269" y="14825"/>
                </a:cubicBezTo>
                <a:cubicBezTo>
                  <a:pt x="9274" y="14919"/>
                  <a:pt x="9158" y="15202"/>
                  <a:pt x="9231" y="15255"/>
                </a:cubicBezTo>
                <a:cubicBezTo>
                  <a:pt x="9194" y="15363"/>
                  <a:pt x="9245" y="15521"/>
                  <a:pt x="9291" y="15598"/>
                </a:cubicBezTo>
                <a:cubicBezTo>
                  <a:pt x="9303" y="15683"/>
                  <a:pt x="9312" y="15745"/>
                  <a:pt x="9294" y="15822"/>
                </a:cubicBezTo>
                <a:cubicBezTo>
                  <a:pt x="9320" y="15840"/>
                  <a:pt x="9347" y="15858"/>
                  <a:pt x="9373" y="15876"/>
                </a:cubicBezTo>
                <a:cubicBezTo>
                  <a:pt x="9376" y="15876"/>
                  <a:pt x="9389" y="16042"/>
                  <a:pt x="9392" y="16062"/>
                </a:cubicBezTo>
                <a:cubicBezTo>
                  <a:pt x="9891" y="16160"/>
                  <a:pt x="9504" y="14453"/>
                  <a:pt x="9669" y="14135"/>
                </a:cubicBezTo>
                <a:cubicBezTo>
                  <a:pt x="9801" y="13882"/>
                  <a:pt x="9965" y="13656"/>
                  <a:pt x="10125" y="13464"/>
                </a:cubicBezTo>
                <a:cubicBezTo>
                  <a:pt x="10212" y="13386"/>
                  <a:pt x="10656" y="13027"/>
                  <a:pt x="10592" y="12952"/>
                </a:cubicBezTo>
                <a:cubicBezTo>
                  <a:pt x="10811" y="12978"/>
                  <a:pt x="10712" y="12540"/>
                  <a:pt x="10767" y="12391"/>
                </a:cubicBezTo>
                <a:cubicBezTo>
                  <a:pt x="10824" y="12240"/>
                  <a:pt x="11053" y="12010"/>
                  <a:pt x="10986" y="11786"/>
                </a:cubicBezTo>
                <a:cubicBezTo>
                  <a:pt x="11080" y="11837"/>
                  <a:pt x="11274" y="11508"/>
                  <a:pt x="11267" y="11344"/>
                </a:cubicBezTo>
                <a:cubicBezTo>
                  <a:pt x="11357" y="11366"/>
                  <a:pt x="11513" y="11281"/>
                  <a:pt x="11556" y="11158"/>
                </a:cubicBezTo>
                <a:lnTo>
                  <a:pt x="11547" y="11137"/>
                </a:lnTo>
                <a:cubicBezTo>
                  <a:pt x="11604" y="11130"/>
                  <a:pt x="11673" y="11149"/>
                  <a:pt x="11708" y="11051"/>
                </a:cubicBezTo>
                <a:cubicBezTo>
                  <a:pt x="11862" y="11256"/>
                  <a:pt x="12051" y="10796"/>
                  <a:pt x="11864" y="10786"/>
                </a:cubicBezTo>
                <a:cubicBezTo>
                  <a:pt x="11862" y="10777"/>
                  <a:pt x="11858" y="10768"/>
                  <a:pt x="11853" y="10760"/>
                </a:cubicBezTo>
                <a:cubicBezTo>
                  <a:pt x="11890" y="10730"/>
                  <a:pt x="11924" y="10692"/>
                  <a:pt x="11955" y="10645"/>
                </a:cubicBezTo>
                <a:lnTo>
                  <a:pt x="11897" y="10613"/>
                </a:lnTo>
                <a:cubicBezTo>
                  <a:pt x="11984" y="10395"/>
                  <a:pt x="12164" y="10420"/>
                  <a:pt x="12245" y="10219"/>
                </a:cubicBezTo>
                <a:cubicBezTo>
                  <a:pt x="12330" y="10329"/>
                  <a:pt x="12661" y="10004"/>
                  <a:pt x="12737" y="9969"/>
                </a:cubicBezTo>
                <a:cubicBezTo>
                  <a:pt x="12664" y="10028"/>
                  <a:pt x="12408" y="10465"/>
                  <a:pt x="12631" y="10503"/>
                </a:cubicBezTo>
                <a:cubicBezTo>
                  <a:pt x="12789" y="10529"/>
                  <a:pt x="13042" y="10150"/>
                  <a:pt x="13212" y="10091"/>
                </a:cubicBezTo>
                <a:cubicBezTo>
                  <a:pt x="13387" y="9998"/>
                  <a:pt x="13656" y="9885"/>
                  <a:pt x="13625" y="9596"/>
                </a:cubicBezTo>
                <a:cubicBezTo>
                  <a:pt x="13619" y="9547"/>
                  <a:pt x="13631" y="9416"/>
                  <a:pt x="13642" y="9372"/>
                </a:cubicBezTo>
                <a:cubicBezTo>
                  <a:pt x="13542" y="9340"/>
                  <a:pt x="13492" y="9469"/>
                  <a:pt x="13428" y="9577"/>
                </a:cubicBezTo>
                <a:cubicBezTo>
                  <a:pt x="13210" y="9948"/>
                  <a:pt x="13126" y="9598"/>
                  <a:pt x="13005" y="9382"/>
                </a:cubicBezTo>
                <a:cubicBezTo>
                  <a:pt x="13043" y="9332"/>
                  <a:pt x="13094" y="9211"/>
                  <a:pt x="13035" y="9143"/>
                </a:cubicBezTo>
                <a:cubicBezTo>
                  <a:pt x="13114" y="9113"/>
                  <a:pt x="13246" y="8984"/>
                  <a:pt x="13198" y="8817"/>
                </a:cubicBezTo>
                <a:cubicBezTo>
                  <a:pt x="13133" y="8591"/>
                  <a:pt x="12921" y="8699"/>
                  <a:pt x="12820" y="8748"/>
                </a:cubicBezTo>
                <a:cubicBezTo>
                  <a:pt x="13042" y="8483"/>
                  <a:pt x="13227" y="8473"/>
                  <a:pt x="13514" y="8498"/>
                </a:cubicBezTo>
                <a:cubicBezTo>
                  <a:pt x="13879" y="8530"/>
                  <a:pt x="14067" y="8267"/>
                  <a:pt x="14414" y="8134"/>
                </a:cubicBezTo>
                <a:cubicBezTo>
                  <a:pt x="14179" y="8347"/>
                  <a:pt x="14080" y="8871"/>
                  <a:pt x="13864" y="9071"/>
                </a:cubicBezTo>
                <a:cubicBezTo>
                  <a:pt x="13717" y="9206"/>
                  <a:pt x="14405" y="9317"/>
                  <a:pt x="14423" y="9210"/>
                </a:cubicBezTo>
                <a:cubicBezTo>
                  <a:pt x="14405" y="9314"/>
                  <a:pt x="14297" y="9379"/>
                  <a:pt x="14243" y="9402"/>
                </a:cubicBezTo>
                <a:cubicBezTo>
                  <a:pt x="14313" y="9418"/>
                  <a:pt x="14553" y="9162"/>
                  <a:pt x="14568" y="9200"/>
                </a:cubicBezTo>
                <a:cubicBezTo>
                  <a:pt x="14597" y="9273"/>
                  <a:pt x="14503" y="9384"/>
                  <a:pt x="14488" y="9436"/>
                </a:cubicBezTo>
                <a:cubicBezTo>
                  <a:pt x="14575" y="9436"/>
                  <a:pt x="14865" y="9376"/>
                  <a:pt x="14709" y="9160"/>
                </a:cubicBezTo>
                <a:cubicBezTo>
                  <a:pt x="14686" y="9129"/>
                  <a:pt x="14726" y="9185"/>
                  <a:pt x="14709" y="9160"/>
                </a:cubicBezTo>
                <a:close/>
                <a:moveTo>
                  <a:pt x="9292" y="15807"/>
                </a:moveTo>
                <a:cubicBezTo>
                  <a:pt x="9294" y="15804"/>
                  <a:pt x="9294" y="15801"/>
                  <a:pt x="9294" y="15797"/>
                </a:cubicBezTo>
                <a:lnTo>
                  <a:pt x="9292" y="15807"/>
                </a:lnTo>
                <a:cubicBezTo>
                  <a:pt x="9292" y="15807"/>
                  <a:pt x="9292" y="15807"/>
                  <a:pt x="9292" y="15807"/>
                </a:cubicBezTo>
                <a:close/>
                <a:moveTo>
                  <a:pt x="10369" y="17468"/>
                </a:moveTo>
                <a:cubicBezTo>
                  <a:pt x="10335" y="17379"/>
                  <a:pt x="10167" y="17362"/>
                  <a:pt x="10156" y="17309"/>
                </a:cubicBezTo>
                <a:cubicBezTo>
                  <a:pt x="10131" y="17189"/>
                  <a:pt x="9829" y="16896"/>
                  <a:pt x="9715" y="16827"/>
                </a:cubicBezTo>
                <a:cubicBezTo>
                  <a:pt x="9533" y="16717"/>
                  <a:pt x="9375" y="16548"/>
                  <a:pt x="9156" y="16596"/>
                </a:cubicBezTo>
                <a:cubicBezTo>
                  <a:pt x="9072" y="16614"/>
                  <a:pt x="8717" y="16808"/>
                  <a:pt x="8728" y="16994"/>
                </a:cubicBezTo>
                <a:cubicBezTo>
                  <a:pt x="8730" y="17027"/>
                  <a:pt x="9190" y="16568"/>
                  <a:pt x="9247" y="16760"/>
                </a:cubicBezTo>
                <a:cubicBezTo>
                  <a:pt x="9236" y="16814"/>
                  <a:pt x="9210" y="16831"/>
                  <a:pt x="9167" y="16810"/>
                </a:cubicBezTo>
                <a:cubicBezTo>
                  <a:pt x="9239" y="16755"/>
                  <a:pt x="9536" y="17035"/>
                  <a:pt x="9629" y="17047"/>
                </a:cubicBezTo>
                <a:cubicBezTo>
                  <a:pt x="9753" y="17062"/>
                  <a:pt x="9684" y="17348"/>
                  <a:pt x="9814" y="17335"/>
                </a:cubicBezTo>
                <a:cubicBezTo>
                  <a:pt x="9981" y="17317"/>
                  <a:pt x="9882" y="17476"/>
                  <a:pt x="9811" y="17585"/>
                </a:cubicBezTo>
                <a:cubicBezTo>
                  <a:pt x="9811" y="17585"/>
                  <a:pt x="9811" y="17585"/>
                  <a:pt x="9811" y="17585"/>
                </a:cubicBezTo>
                <a:cubicBezTo>
                  <a:pt x="9811" y="17585"/>
                  <a:pt x="9811" y="17585"/>
                  <a:pt x="9811" y="17586"/>
                </a:cubicBezTo>
                <a:cubicBezTo>
                  <a:pt x="9831" y="17583"/>
                  <a:pt x="10404" y="17558"/>
                  <a:pt x="10369" y="17468"/>
                </a:cubicBezTo>
                <a:cubicBezTo>
                  <a:pt x="10361" y="17446"/>
                  <a:pt x="10394" y="17532"/>
                  <a:pt x="10369" y="17468"/>
                </a:cubicBezTo>
                <a:close/>
                <a:moveTo>
                  <a:pt x="20788" y="376"/>
                </a:moveTo>
                <a:cubicBezTo>
                  <a:pt x="20661" y="393"/>
                  <a:pt x="20521" y="488"/>
                  <a:pt x="20397" y="482"/>
                </a:cubicBezTo>
                <a:cubicBezTo>
                  <a:pt x="20438" y="401"/>
                  <a:pt x="20552" y="165"/>
                  <a:pt x="20633" y="174"/>
                </a:cubicBezTo>
                <a:cubicBezTo>
                  <a:pt x="20175" y="121"/>
                  <a:pt x="19751" y="-20"/>
                  <a:pt x="19284" y="2"/>
                </a:cubicBezTo>
                <a:cubicBezTo>
                  <a:pt x="19105" y="10"/>
                  <a:pt x="18902" y="130"/>
                  <a:pt x="18728" y="59"/>
                </a:cubicBezTo>
                <a:cubicBezTo>
                  <a:pt x="18578" y="-2"/>
                  <a:pt x="18252" y="-5"/>
                  <a:pt x="18116" y="136"/>
                </a:cubicBezTo>
                <a:cubicBezTo>
                  <a:pt x="18175" y="75"/>
                  <a:pt x="18298" y="279"/>
                  <a:pt x="18361" y="285"/>
                </a:cubicBezTo>
                <a:cubicBezTo>
                  <a:pt x="18166" y="285"/>
                  <a:pt x="17974" y="110"/>
                  <a:pt x="17776" y="149"/>
                </a:cubicBezTo>
                <a:cubicBezTo>
                  <a:pt x="17789" y="245"/>
                  <a:pt x="17791" y="210"/>
                  <a:pt x="17833" y="259"/>
                </a:cubicBezTo>
                <a:cubicBezTo>
                  <a:pt x="17695" y="308"/>
                  <a:pt x="17442" y="191"/>
                  <a:pt x="17296" y="183"/>
                </a:cubicBezTo>
                <a:cubicBezTo>
                  <a:pt x="17097" y="171"/>
                  <a:pt x="16902" y="273"/>
                  <a:pt x="16703" y="270"/>
                </a:cubicBezTo>
                <a:cubicBezTo>
                  <a:pt x="16707" y="477"/>
                  <a:pt x="16045" y="464"/>
                  <a:pt x="15922" y="611"/>
                </a:cubicBezTo>
                <a:cubicBezTo>
                  <a:pt x="15984" y="642"/>
                  <a:pt x="16050" y="632"/>
                  <a:pt x="16114" y="633"/>
                </a:cubicBezTo>
                <a:cubicBezTo>
                  <a:pt x="16093" y="927"/>
                  <a:pt x="15244" y="969"/>
                  <a:pt x="15099" y="1007"/>
                </a:cubicBezTo>
                <a:cubicBezTo>
                  <a:pt x="15125" y="1148"/>
                  <a:pt x="15349" y="1197"/>
                  <a:pt x="15414" y="1212"/>
                </a:cubicBezTo>
                <a:cubicBezTo>
                  <a:pt x="15335" y="1285"/>
                  <a:pt x="15187" y="1268"/>
                  <a:pt x="15096" y="1309"/>
                </a:cubicBezTo>
                <a:cubicBezTo>
                  <a:pt x="15139" y="1389"/>
                  <a:pt x="15278" y="1390"/>
                  <a:pt x="15337" y="1395"/>
                </a:cubicBezTo>
                <a:cubicBezTo>
                  <a:pt x="15292" y="1423"/>
                  <a:pt x="15237" y="1423"/>
                  <a:pt x="15198" y="1474"/>
                </a:cubicBezTo>
                <a:cubicBezTo>
                  <a:pt x="15433" y="1544"/>
                  <a:pt x="15645" y="1461"/>
                  <a:pt x="15880" y="1474"/>
                </a:cubicBezTo>
                <a:cubicBezTo>
                  <a:pt x="15992" y="1480"/>
                  <a:pt x="16131" y="1500"/>
                  <a:pt x="16237" y="1562"/>
                </a:cubicBezTo>
                <a:cubicBezTo>
                  <a:pt x="16344" y="1623"/>
                  <a:pt x="16226" y="1664"/>
                  <a:pt x="16247" y="1717"/>
                </a:cubicBezTo>
                <a:cubicBezTo>
                  <a:pt x="16266" y="1765"/>
                  <a:pt x="16487" y="1880"/>
                  <a:pt x="16313" y="1959"/>
                </a:cubicBezTo>
                <a:cubicBezTo>
                  <a:pt x="16559" y="1847"/>
                  <a:pt x="16204" y="2758"/>
                  <a:pt x="16179" y="2583"/>
                </a:cubicBezTo>
                <a:cubicBezTo>
                  <a:pt x="16203" y="2748"/>
                  <a:pt x="16427" y="2568"/>
                  <a:pt x="16494" y="2630"/>
                </a:cubicBezTo>
                <a:cubicBezTo>
                  <a:pt x="16482" y="2669"/>
                  <a:pt x="16425" y="2638"/>
                  <a:pt x="16428" y="2695"/>
                </a:cubicBezTo>
                <a:cubicBezTo>
                  <a:pt x="16522" y="2661"/>
                  <a:pt x="16598" y="2870"/>
                  <a:pt x="16593" y="2871"/>
                </a:cubicBezTo>
                <a:cubicBezTo>
                  <a:pt x="16581" y="2874"/>
                  <a:pt x="16213" y="2799"/>
                  <a:pt x="16214" y="2802"/>
                </a:cubicBezTo>
                <a:cubicBezTo>
                  <a:pt x="16229" y="2835"/>
                  <a:pt x="16243" y="2868"/>
                  <a:pt x="16257" y="2900"/>
                </a:cubicBezTo>
                <a:cubicBezTo>
                  <a:pt x="16172" y="2904"/>
                  <a:pt x="16137" y="2977"/>
                  <a:pt x="16095" y="3092"/>
                </a:cubicBezTo>
                <a:cubicBezTo>
                  <a:pt x="16186" y="3140"/>
                  <a:pt x="16346" y="3277"/>
                  <a:pt x="16419" y="3092"/>
                </a:cubicBezTo>
                <a:cubicBezTo>
                  <a:pt x="16494" y="2902"/>
                  <a:pt x="16546" y="3028"/>
                  <a:pt x="16502" y="3209"/>
                </a:cubicBezTo>
                <a:cubicBezTo>
                  <a:pt x="16498" y="3224"/>
                  <a:pt x="15861" y="3720"/>
                  <a:pt x="16084" y="3791"/>
                </a:cubicBezTo>
                <a:cubicBezTo>
                  <a:pt x="16081" y="3912"/>
                  <a:pt x="15909" y="3871"/>
                  <a:pt x="15990" y="4074"/>
                </a:cubicBezTo>
                <a:cubicBezTo>
                  <a:pt x="16072" y="4282"/>
                  <a:pt x="15977" y="4328"/>
                  <a:pt x="16012" y="4522"/>
                </a:cubicBezTo>
                <a:cubicBezTo>
                  <a:pt x="16059" y="4791"/>
                  <a:pt x="16218" y="5190"/>
                  <a:pt x="16217" y="5459"/>
                </a:cubicBezTo>
                <a:cubicBezTo>
                  <a:pt x="16477" y="5346"/>
                  <a:pt x="16693" y="5934"/>
                  <a:pt x="16874" y="5492"/>
                </a:cubicBezTo>
                <a:cubicBezTo>
                  <a:pt x="16944" y="5323"/>
                  <a:pt x="17078" y="4978"/>
                  <a:pt x="17178" y="4863"/>
                </a:cubicBezTo>
                <a:cubicBezTo>
                  <a:pt x="17207" y="4830"/>
                  <a:pt x="17468" y="4537"/>
                  <a:pt x="17336" y="4506"/>
                </a:cubicBezTo>
                <a:cubicBezTo>
                  <a:pt x="17352" y="4429"/>
                  <a:pt x="17466" y="4461"/>
                  <a:pt x="17462" y="4414"/>
                </a:cubicBezTo>
                <a:cubicBezTo>
                  <a:pt x="17446" y="4185"/>
                  <a:pt x="17478" y="4318"/>
                  <a:pt x="17603" y="4179"/>
                </a:cubicBezTo>
                <a:cubicBezTo>
                  <a:pt x="17832" y="3924"/>
                  <a:pt x="18176" y="4100"/>
                  <a:pt x="18404" y="3748"/>
                </a:cubicBezTo>
                <a:cubicBezTo>
                  <a:pt x="18623" y="3408"/>
                  <a:pt x="18719" y="3579"/>
                  <a:pt x="18976" y="3474"/>
                </a:cubicBezTo>
                <a:cubicBezTo>
                  <a:pt x="19132" y="3410"/>
                  <a:pt x="19315" y="3416"/>
                  <a:pt x="19459" y="3294"/>
                </a:cubicBezTo>
                <a:cubicBezTo>
                  <a:pt x="19583" y="3189"/>
                  <a:pt x="19779" y="3004"/>
                  <a:pt x="19921" y="2998"/>
                </a:cubicBezTo>
                <a:cubicBezTo>
                  <a:pt x="19863" y="3000"/>
                  <a:pt x="19502" y="2839"/>
                  <a:pt x="19465" y="2948"/>
                </a:cubicBezTo>
                <a:cubicBezTo>
                  <a:pt x="19535" y="2744"/>
                  <a:pt x="19616" y="2666"/>
                  <a:pt x="19736" y="2808"/>
                </a:cubicBezTo>
                <a:cubicBezTo>
                  <a:pt x="19799" y="2882"/>
                  <a:pt x="20006" y="3044"/>
                  <a:pt x="20008" y="2762"/>
                </a:cubicBezTo>
                <a:cubicBezTo>
                  <a:pt x="20009" y="2563"/>
                  <a:pt x="19750" y="2306"/>
                  <a:pt x="19652" y="2240"/>
                </a:cubicBezTo>
                <a:cubicBezTo>
                  <a:pt x="19743" y="2177"/>
                  <a:pt x="20272" y="2315"/>
                  <a:pt x="20290" y="2066"/>
                </a:cubicBezTo>
                <a:cubicBezTo>
                  <a:pt x="20246" y="2069"/>
                  <a:pt x="20204" y="2042"/>
                  <a:pt x="20162" y="2024"/>
                </a:cubicBezTo>
                <a:cubicBezTo>
                  <a:pt x="20196" y="2013"/>
                  <a:pt x="20461" y="2053"/>
                  <a:pt x="20445" y="1920"/>
                </a:cubicBezTo>
                <a:cubicBezTo>
                  <a:pt x="20434" y="1826"/>
                  <a:pt x="20316" y="1823"/>
                  <a:pt x="20426" y="1726"/>
                </a:cubicBezTo>
                <a:cubicBezTo>
                  <a:pt x="20595" y="1578"/>
                  <a:pt x="20285" y="1472"/>
                  <a:pt x="20249" y="1409"/>
                </a:cubicBezTo>
                <a:cubicBezTo>
                  <a:pt x="20284" y="1409"/>
                  <a:pt x="20770" y="1373"/>
                  <a:pt x="20655" y="1204"/>
                </a:cubicBezTo>
                <a:cubicBezTo>
                  <a:pt x="20592" y="1111"/>
                  <a:pt x="20396" y="1087"/>
                  <a:pt x="20327" y="1171"/>
                </a:cubicBezTo>
                <a:cubicBezTo>
                  <a:pt x="20607" y="695"/>
                  <a:pt x="21060" y="526"/>
                  <a:pt x="21446" y="368"/>
                </a:cubicBezTo>
                <a:cubicBezTo>
                  <a:pt x="21259" y="170"/>
                  <a:pt x="20985" y="351"/>
                  <a:pt x="20788" y="376"/>
                </a:cubicBezTo>
                <a:cubicBezTo>
                  <a:pt x="20727" y="384"/>
                  <a:pt x="20985" y="351"/>
                  <a:pt x="20788" y="376"/>
                </a:cubicBezTo>
                <a:close/>
                <a:moveTo>
                  <a:pt x="11250" y="17854"/>
                </a:moveTo>
                <a:cubicBezTo>
                  <a:pt x="11353" y="18121"/>
                  <a:pt x="10932" y="18149"/>
                  <a:pt x="10851" y="18066"/>
                </a:cubicBezTo>
                <a:cubicBezTo>
                  <a:pt x="10834" y="18070"/>
                  <a:pt x="10772" y="18267"/>
                  <a:pt x="10762" y="18295"/>
                </a:cubicBezTo>
                <a:lnTo>
                  <a:pt x="10744" y="18285"/>
                </a:lnTo>
                <a:lnTo>
                  <a:pt x="10730" y="18323"/>
                </a:lnTo>
                <a:cubicBezTo>
                  <a:pt x="10688" y="18281"/>
                  <a:pt x="10661" y="18211"/>
                  <a:pt x="10659" y="18127"/>
                </a:cubicBezTo>
                <a:cubicBezTo>
                  <a:pt x="10636" y="18121"/>
                  <a:pt x="10482" y="18109"/>
                  <a:pt x="10449" y="18132"/>
                </a:cubicBezTo>
                <a:cubicBezTo>
                  <a:pt x="10400" y="18160"/>
                  <a:pt x="10250" y="18170"/>
                  <a:pt x="10272" y="17972"/>
                </a:cubicBezTo>
                <a:cubicBezTo>
                  <a:pt x="10299" y="17723"/>
                  <a:pt x="10501" y="18031"/>
                  <a:pt x="10576" y="17927"/>
                </a:cubicBezTo>
                <a:cubicBezTo>
                  <a:pt x="10576" y="17927"/>
                  <a:pt x="10576" y="17927"/>
                  <a:pt x="10576" y="17927"/>
                </a:cubicBezTo>
                <a:cubicBezTo>
                  <a:pt x="10555" y="17927"/>
                  <a:pt x="10562" y="17743"/>
                  <a:pt x="10562" y="17738"/>
                </a:cubicBezTo>
                <a:lnTo>
                  <a:pt x="10412" y="17627"/>
                </a:lnTo>
                <a:cubicBezTo>
                  <a:pt x="10499" y="17485"/>
                  <a:pt x="10669" y="17484"/>
                  <a:pt x="10776" y="17484"/>
                </a:cubicBezTo>
                <a:cubicBezTo>
                  <a:pt x="10837" y="17484"/>
                  <a:pt x="10950" y="17493"/>
                  <a:pt x="11001" y="17546"/>
                </a:cubicBezTo>
                <a:cubicBezTo>
                  <a:pt x="11036" y="17584"/>
                  <a:pt x="11222" y="17784"/>
                  <a:pt x="11250" y="17854"/>
                </a:cubicBezTo>
                <a:cubicBezTo>
                  <a:pt x="11273" y="17915"/>
                  <a:pt x="11228" y="17798"/>
                  <a:pt x="11250" y="17854"/>
                </a:cubicBezTo>
                <a:close/>
              </a:path>
            </a:pathLst>
          </a:custGeom>
          <a:solidFill>
            <a:schemeClr val="accent1"/>
          </a:solidFill>
          <a:ln w="12700" cap="flat">
            <a:noFill/>
            <a:miter lim="400000"/>
          </a:ln>
          <a:effectLst/>
        </p:spPr>
        <p:txBody>
          <a:bodyPr wrap="square" lIns="0" tIns="0" rIns="0" bIns="0" numCol="1" anchor="ctr">
            <a:noAutofit/>
          </a:bodyPr>
          <a:lstStyle/>
          <a:p>
            <a:pPr defTabSz="914217"/>
            <a:endParaRPr sz="2532" dirty="0">
              <a:solidFill>
                <a:srgbClr val="B4B4B4"/>
              </a:solidFill>
              <a:latin typeface="Lato Light" panose="020F0502020204030203" pitchFamily="34" charset="0"/>
            </a:endParaRPr>
          </a:p>
        </p:txBody>
      </p:sp>
      <p:sp>
        <p:nvSpPr>
          <p:cNvPr id="27" name="Shape 40781">
            <a:extLst>
              <a:ext uri="{FF2B5EF4-FFF2-40B4-BE49-F238E27FC236}">
                <a16:creationId xmlns:a16="http://schemas.microsoft.com/office/drawing/2014/main" id="{C595F549-7BB1-8840-9A71-BD9D260F310A}"/>
              </a:ext>
            </a:extLst>
          </p:cNvPr>
          <p:cNvSpPr/>
          <p:nvPr/>
        </p:nvSpPr>
        <p:spPr>
          <a:xfrm>
            <a:off x="5934628" y="4739484"/>
            <a:ext cx="996334" cy="162353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156" h="21346" extrusionOk="0">
                <a:moveTo>
                  <a:pt x="14907" y="13611"/>
                </a:moveTo>
                <a:cubicBezTo>
                  <a:pt x="14908" y="13576"/>
                  <a:pt x="14915" y="13542"/>
                  <a:pt x="14927" y="13508"/>
                </a:cubicBezTo>
                <a:cubicBezTo>
                  <a:pt x="14945" y="13527"/>
                  <a:pt x="14935" y="13561"/>
                  <a:pt x="14907" y="13611"/>
                </a:cubicBezTo>
                <a:cubicBezTo>
                  <a:pt x="14911" y="13596"/>
                  <a:pt x="14935" y="13561"/>
                  <a:pt x="14907" y="13611"/>
                </a:cubicBezTo>
                <a:close/>
                <a:moveTo>
                  <a:pt x="13846" y="3906"/>
                </a:moveTo>
                <a:cubicBezTo>
                  <a:pt x="13745" y="4068"/>
                  <a:pt x="13727" y="4129"/>
                  <a:pt x="13495" y="4231"/>
                </a:cubicBezTo>
                <a:cubicBezTo>
                  <a:pt x="13568" y="4090"/>
                  <a:pt x="13714" y="3995"/>
                  <a:pt x="13864" y="3877"/>
                </a:cubicBezTo>
                <a:lnTo>
                  <a:pt x="13846" y="3906"/>
                </a:lnTo>
                <a:cubicBezTo>
                  <a:pt x="13827" y="3937"/>
                  <a:pt x="13846" y="3906"/>
                  <a:pt x="13846" y="3906"/>
                </a:cubicBezTo>
                <a:close/>
                <a:moveTo>
                  <a:pt x="12475" y="14778"/>
                </a:moveTo>
                <a:cubicBezTo>
                  <a:pt x="12516" y="14778"/>
                  <a:pt x="12564" y="14776"/>
                  <a:pt x="12595" y="14795"/>
                </a:cubicBezTo>
                <a:cubicBezTo>
                  <a:pt x="12555" y="14785"/>
                  <a:pt x="12514" y="14778"/>
                  <a:pt x="12475" y="14778"/>
                </a:cubicBezTo>
                <a:cubicBezTo>
                  <a:pt x="12476" y="14778"/>
                  <a:pt x="12514" y="14778"/>
                  <a:pt x="12475" y="14778"/>
                </a:cubicBezTo>
                <a:close/>
                <a:moveTo>
                  <a:pt x="7113" y="17141"/>
                </a:moveTo>
                <a:cubicBezTo>
                  <a:pt x="7109" y="17139"/>
                  <a:pt x="7101" y="17127"/>
                  <a:pt x="7096" y="17118"/>
                </a:cubicBezTo>
                <a:cubicBezTo>
                  <a:pt x="7113" y="17112"/>
                  <a:pt x="7129" y="17104"/>
                  <a:pt x="7143" y="17096"/>
                </a:cubicBezTo>
                <a:cubicBezTo>
                  <a:pt x="7135" y="17114"/>
                  <a:pt x="7137" y="17132"/>
                  <a:pt x="7149" y="17150"/>
                </a:cubicBezTo>
                <a:lnTo>
                  <a:pt x="7113" y="17141"/>
                </a:lnTo>
                <a:cubicBezTo>
                  <a:pt x="7109" y="17139"/>
                  <a:pt x="7113" y="17141"/>
                  <a:pt x="7113" y="17141"/>
                </a:cubicBezTo>
                <a:close/>
                <a:moveTo>
                  <a:pt x="4271" y="153"/>
                </a:moveTo>
                <a:cubicBezTo>
                  <a:pt x="4271" y="153"/>
                  <a:pt x="4274" y="153"/>
                  <a:pt x="4271" y="153"/>
                </a:cubicBezTo>
                <a:cubicBezTo>
                  <a:pt x="4271" y="153"/>
                  <a:pt x="4271" y="153"/>
                  <a:pt x="4271" y="153"/>
                </a:cubicBezTo>
                <a:close/>
                <a:moveTo>
                  <a:pt x="21083" y="5876"/>
                </a:moveTo>
                <a:cubicBezTo>
                  <a:pt x="20878" y="5351"/>
                  <a:pt x="20177" y="5444"/>
                  <a:pt x="19555" y="5083"/>
                </a:cubicBezTo>
                <a:cubicBezTo>
                  <a:pt x="19066" y="4799"/>
                  <a:pt x="18685" y="4740"/>
                  <a:pt x="18023" y="4717"/>
                </a:cubicBezTo>
                <a:cubicBezTo>
                  <a:pt x="17537" y="4700"/>
                  <a:pt x="17283" y="4482"/>
                  <a:pt x="16812" y="4685"/>
                </a:cubicBezTo>
                <a:cubicBezTo>
                  <a:pt x="16950" y="4215"/>
                  <a:pt x="15462" y="3995"/>
                  <a:pt x="14945" y="4103"/>
                </a:cubicBezTo>
                <a:cubicBezTo>
                  <a:pt x="14955" y="4083"/>
                  <a:pt x="15053" y="3900"/>
                  <a:pt x="15053" y="3900"/>
                </a:cubicBezTo>
                <a:cubicBezTo>
                  <a:pt x="14663" y="3887"/>
                  <a:pt x="14273" y="3873"/>
                  <a:pt x="13883" y="3862"/>
                </a:cubicBezTo>
                <a:cubicBezTo>
                  <a:pt x="14117" y="3655"/>
                  <a:pt x="14501" y="3533"/>
                  <a:pt x="14274" y="3246"/>
                </a:cubicBezTo>
                <a:cubicBezTo>
                  <a:pt x="13791" y="3298"/>
                  <a:pt x="13738" y="2329"/>
                  <a:pt x="13421" y="2513"/>
                </a:cubicBezTo>
                <a:cubicBezTo>
                  <a:pt x="13222" y="2341"/>
                  <a:pt x="12877" y="2206"/>
                  <a:pt x="12575" y="2135"/>
                </a:cubicBezTo>
                <a:cubicBezTo>
                  <a:pt x="12586" y="2119"/>
                  <a:pt x="12595" y="2102"/>
                  <a:pt x="12600" y="2085"/>
                </a:cubicBezTo>
                <a:cubicBezTo>
                  <a:pt x="12472" y="2018"/>
                  <a:pt x="11718" y="1855"/>
                  <a:pt x="11552" y="2009"/>
                </a:cubicBezTo>
                <a:cubicBezTo>
                  <a:pt x="11407" y="1950"/>
                  <a:pt x="11152" y="1951"/>
                  <a:pt x="10982" y="1957"/>
                </a:cubicBezTo>
                <a:lnTo>
                  <a:pt x="10971" y="1915"/>
                </a:lnTo>
                <a:lnTo>
                  <a:pt x="10942" y="1935"/>
                </a:lnTo>
                <a:cubicBezTo>
                  <a:pt x="10847" y="1887"/>
                  <a:pt x="10590" y="1730"/>
                  <a:pt x="10461" y="1730"/>
                </a:cubicBezTo>
                <a:cubicBezTo>
                  <a:pt x="10603" y="1730"/>
                  <a:pt x="10202" y="1408"/>
                  <a:pt x="10132" y="1370"/>
                </a:cubicBezTo>
                <a:cubicBezTo>
                  <a:pt x="10175" y="1376"/>
                  <a:pt x="10205" y="1380"/>
                  <a:pt x="10205" y="1380"/>
                </a:cubicBezTo>
                <a:cubicBezTo>
                  <a:pt x="9946" y="1224"/>
                  <a:pt x="9692" y="1045"/>
                  <a:pt x="9292" y="1115"/>
                </a:cubicBezTo>
                <a:cubicBezTo>
                  <a:pt x="9308" y="1100"/>
                  <a:pt x="9312" y="1069"/>
                  <a:pt x="9318" y="1047"/>
                </a:cubicBezTo>
                <a:cubicBezTo>
                  <a:pt x="9756" y="901"/>
                  <a:pt x="8958" y="655"/>
                  <a:pt x="8719" y="691"/>
                </a:cubicBezTo>
                <a:cubicBezTo>
                  <a:pt x="8697" y="649"/>
                  <a:pt x="8672" y="637"/>
                  <a:pt x="8622" y="605"/>
                </a:cubicBezTo>
                <a:cubicBezTo>
                  <a:pt x="8595" y="615"/>
                  <a:pt x="8857" y="603"/>
                  <a:pt x="8946" y="583"/>
                </a:cubicBezTo>
                <a:lnTo>
                  <a:pt x="8946" y="424"/>
                </a:lnTo>
                <a:cubicBezTo>
                  <a:pt x="8584" y="419"/>
                  <a:pt x="8041" y="370"/>
                  <a:pt x="7753" y="527"/>
                </a:cubicBezTo>
                <a:cubicBezTo>
                  <a:pt x="7325" y="761"/>
                  <a:pt x="7238" y="462"/>
                  <a:pt x="6865" y="462"/>
                </a:cubicBezTo>
                <a:cubicBezTo>
                  <a:pt x="6651" y="462"/>
                  <a:pt x="6162" y="582"/>
                  <a:pt x="6100" y="423"/>
                </a:cubicBezTo>
                <a:cubicBezTo>
                  <a:pt x="6035" y="257"/>
                  <a:pt x="5794" y="173"/>
                  <a:pt x="5530" y="201"/>
                </a:cubicBezTo>
                <a:cubicBezTo>
                  <a:pt x="5798" y="201"/>
                  <a:pt x="4516" y="-254"/>
                  <a:pt x="5126" y="246"/>
                </a:cubicBezTo>
                <a:cubicBezTo>
                  <a:pt x="4964" y="310"/>
                  <a:pt x="4729" y="281"/>
                  <a:pt x="4573" y="365"/>
                </a:cubicBezTo>
                <a:cubicBezTo>
                  <a:pt x="4569" y="357"/>
                  <a:pt x="4565" y="351"/>
                  <a:pt x="4561" y="344"/>
                </a:cubicBezTo>
                <a:cubicBezTo>
                  <a:pt x="4686" y="310"/>
                  <a:pt x="4802" y="265"/>
                  <a:pt x="4906" y="212"/>
                </a:cubicBezTo>
                <a:cubicBezTo>
                  <a:pt x="4915" y="-229"/>
                  <a:pt x="4397" y="153"/>
                  <a:pt x="4270" y="153"/>
                </a:cubicBezTo>
                <a:cubicBezTo>
                  <a:pt x="4167" y="164"/>
                  <a:pt x="3359" y="353"/>
                  <a:pt x="3319" y="417"/>
                </a:cubicBezTo>
                <a:lnTo>
                  <a:pt x="3145" y="383"/>
                </a:lnTo>
                <a:cubicBezTo>
                  <a:pt x="2836" y="502"/>
                  <a:pt x="2710" y="657"/>
                  <a:pt x="2597" y="861"/>
                </a:cubicBezTo>
                <a:lnTo>
                  <a:pt x="2632" y="881"/>
                </a:lnTo>
                <a:lnTo>
                  <a:pt x="2609" y="891"/>
                </a:lnTo>
                <a:cubicBezTo>
                  <a:pt x="2609" y="891"/>
                  <a:pt x="2630" y="919"/>
                  <a:pt x="2631" y="920"/>
                </a:cubicBezTo>
                <a:cubicBezTo>
                  <a:pt x="2441" y="925"/>
                  <a:pt x="2439" y="994"/>
                  <a:pt x="2367" y="1082"/>
                </a:cubicBezTo>
                <a:cubicBezTo>
                  <a:pt x="2327" y="1132"/>
                  <a:pt x="2134" y="1188"/>
                  <a:pt x="2046" y="1216"/>
                </a:cubicBezTo>
                <a:cubicBezTo>
                  <a:pt x="2006" y="1191"/>
                  <a:pt x="1971" y="1160"/>
                  <a:pt x="1938" y="1132"/>
                </a:cubicBezTo>
                <a:lnTo>
                  <a:pt x="1757" y="1278"/>
                </a:lnTo>
                <a:lnTo>
                  <a:pt x="1868" y="1415"/>
                </a:lnTo>
                <a:lnTo>
                  <a:pt x="1840" y="1419"/>
                </a:lnTo>
                <a:lnTo>
                  <a:pt x="1824" y="1473"/>
                </a:lnTo>
                <a:lnTo>
                  <a:pt x="1805" y="1460"/>
                </a:lnTo>
                <a:cubicBezTo>
                  <a:pt x="1758" y="1481"/>
                  <a:pt x="1709" y="1500"/>
                  <a:pt x="1658" y="1517"/>
                </a:cubicBezTo>
                <a:cubicBezTo>
                  <a:pt x="1549" y="1674"/>
                  <a:pt x="1707" y="1979"/>
                  <a:pt x="1798" y="2121"/>
                </a:cubicBezTo>
                <a:lnTo>
                  <a:pt x="1623" y="2198"/>
                </a:lnTo>
                <a:cubicBezTo>
                  <a:pt x="1623" y="2198"/>
                  <a:pt x="1757" y="2274"/>
                  <a:pt x="1768" y="2279"/>
                </a:cubicBezTo>
                <a:cubicBezTo>
                  <a:pt x="1773" y="2424"/>
                  <a:pt x="1650" y="2661"/>
                  <a:pt x="1803" y="2773"/>
                </a:cubicBezTo>
                <a:cubicBezTo>
                  <a:pt x="1723" y="2851"/>
                  <a:pt x="1540" y="2983"/>
                  <a:pt x="1532" y="3078"/>
                </a:cubicBezTo>
                <a:cubicBezTo>
                  <a:pt x="1139" y="3076"/>
                  <a:pt x="1182" y="3360"/>
                  <a:pt x="947" y="3451"/>
                </a:cubicBezTo>
                <a:cubicBezTo>
                  <a:pt x="945" y="3436"/>
                  <a:pt x="951" y="3434"/>
                  <a:pt x="966" y="3447"/>
                </a:cubicBezTo>
                <a:cubicBezTo>
                  <a:pt x="608" y="3513"/>
                  <a:pt x="413" y="3554"/>
                  <a:pt x="434" y="3830"/>
                </a:cubicBezTo>
                <a:cubicBezTo>
                  <a:pt x="410" y="3843"/>
                  <a:pt x="192" y="4024"/>
                  <a:pt x="245" y="4024"/>
                </a:cubicBezTo>
                <a:lnTo>
                  <a:pt x="236" y="4024"/>
                </a:lnTo>
                <a:cubicBezTo>
                  <a:pt x="54" y="4141"/>
                  <a:pt x="48" y="4311"/>
                  <a:pt x="120" y="4482"/>
                </a:cubicBezTo>
                <a:cubicBezTo>
                  <a:pt x="-250" y="4580"/>
                  <a:pt x="355" y="4716"/>
                  <a:pt x="355" y="4730"/>
                </a:cubicBezTo>
                <a:cubicBezTo>
                  <a:pt x="361" y="4790"/>
                  <a:pt x="347" y="4826"/>
                  <a:pt x="446" y="4867"/>
                </a:cubicBezTo>
                <a:cubicBezTo>
                  <a:pt x="418" y="4880"/>
                  <a:pt x="385" y="4889"/>
                  <a:pt x="354" y="4898"/>
                </a:cubicBezTo>
                <a:lnTo>
                  <a:pt x="401" y="5044"/>
                </a:lnTo>
                <a:cubicBezTo>
                  <a:pt x="360" y="5065"/>
                  <a:pt x="295" y="5073"/>
                  <a:pt x="243" y="5074"/>
                </a:cubicBezTo>
                <a:cubicBezTo>
                  <a:pt x="-96" y="5327"/>
                  <a:pt x="100" y="5478"/>
                  <a:pt x="253" y="5724"/>
                </a:cubicBezTo>
                <a:cubicBezTo>
                  <a:pt x="-131" y="5758"/>
                  <a:pt x="906" y="6336"/>
                  <a:pt x="977" y="6405"/>
                </a:cubicBezTo>
                <a:cubicBezTo>
                  <a:pt x="1473" y="6884"/>
                  <a:pt x="1943" y="7410"/>
                  <a:pt x="2366" y="7917"/>
                </a:cubicBezTo>
                <a:cubicBezTo>
                  <a:pt x="2792" y="8429"/>
                  <a:pt x="2834" y="8747"/>
                  <a:pt x="3754" y="9047"/>
                </a:cubicBezTo>
                <a:cubicBezTo>
                  <a:pt x="4138" y="9172"/>
                  <a:pt x="4518" y="9326"/>
                  <a:pt x="4908" y="9441"/>
                </a:cubicBezTo>
                <a:cubicBezTo>
                  <a:pt x="5168" y="9517"/>
                  <a:pt x="5201" y="9759"/>
                  <a:pt x="5520" y="9800"/>
                </a:cubicBezTo>
                <a:cubicBezTo>
                  <a:pt x="5673" y="10251"/>
                  <a:pt x="5783" y="10655"/>
                  <a:pt x="5791" y="11117"/>
                </a:cubicBezTo>
                <a:cubicBezTo>
                  <a:pt x="5711" y="11122"/>
                  <a:pt x="5913" y="12338"/>
                  <a:pt x="5907" y="12464"/>
                </a:cubicBezTo>
                <a:cubicBezTo>
                  <a:pt x="5882" y="13059"/>
                  <a:pt x="5883" y="13548"/>
                  <a:pt x="6193" y="14121"/>
                </a:cubicBezTo>
                <a:lnTo>
                  <a:pt x="6225" y="14132"/>
                </a:lnTo>
                <a:cubicBezTo>
                  <a:pt x="6430" y="14543"/>
                  <a:pt x="6291" y="15161"/>
                  <a:pt x="6165" y="15567"/>
                </a:cubicBezTo>
                <a:lnTo>
                  <a:pt x="5959" y="15469"/>
                </a:lnTo>
                <a:cubicBezTo>
                  <a:pt x="6052" y="15704"/>
                  <a:pt x="6153" y="16040"/>
                  <a:pt x="6421" y="16224"/>
                </a:cubicBezTo>
                <a:cubicBezTo>
                  <a:pt x="6507" y="16420"/>
                  <a:pt x="6366" y="16837"/>
                  <a:pt x="6657" y="17019"/>
                </a:cubicBezTo>
                <a:lnTo>
                  <a:pt x="6608" y="17029"/>
                </a:lnTo>
                <a:cubicBezTo>
                  <a:pt x="6637" y="17135"/>
                  <a:pt x="6673" y="17242"/>
                  <a:pt x="6698" y="17348"/>
                </a:cubicBezTo>
                <a:cubicBezTo>
                  <a:pt x="6724" y="17460"/>
                  <a:pt x="6961" y="17753"/>
                  <a:pt x="7204" y="17552"/>
                </a:cubicBezTo>
                <a:cubicBezTo>
                  <a:pt x="7368" y="17415"/>
                  <a:pt x="7130" y="17379"/>
                  <a:pt x="7104" y="17271"/>
                </a:cubicBezTo>
                <a:cubicBezTo>
                  <a:pt x="7153" y="17247"/>
                  <a:pt x="7205" y="17224"/>
                  <a:pt x="7258" y="17204"/>
                </a:cubicBezTo>
                <a:cubicBezTo>
                  <a:pt x="7266" y="17207"/>
                  <a:pt x="7274" y="17209"/>
                  <a:pt x="7283" y="17212"/>
                </a:cubicBezTo>
                <a:cubicBezTo>
                  <a:pt x="7428" y="17330"/>
                  <a:pt x="7359" y="17669"/>
                  <a:pt x="7457" y="17825"/>
                </a:cubicBezTo>
                <a:cubicBezTo>
                  <a:pt x="7064" y="17733"/>
                  <a:pt x="6781" y="17992"/>
                  <a:pt x="7244" y="18037"/>
                </a:cubicBezTo>
                <a:cubicBezTo>
                  <a:pt x="7249" y="18089"/>
                  <a:pt x="7372" y="18164"/>
                  <a:pt x="7414" y="18219"/>
                </a:cubicBezTo>
                <a:cubicBezTo>
                  <a:pt x="7100" y="18171"/>
                  <a:pt x="6990" y="18391"/>
                  <a:pt x="6948" y="18541"/>
                </a:cubicBezTo>
                <a:cubicBezTo>
                  <a:pt x="6858" y="18867"/>
                  <a:pt x="7590" y="18545"/>
                  <a:pt x="7695" y="18694"/>
                </a:cubicBezTo>
                <a:cubicBezTo>
                  <a:pt x="7722" y="18862"/>
                  <a:pt x="7638" y="18904"/>
                  <a:pt x="7476" y="18960"/>
                </a:cubicBezTo>
                <a:cubicBezTo>
                  <a:pt x="7193" y="19058"/>
                  <a:pt x="7547" y="19380"/>
                  <a:pt x="7676" y="19483"/>
                </a:cubicBezTo>
                <a:cubicBezTo>
                  <a:pt x="7806" y="19585"/>
                  <a:pt x="8719" y="19925"/>
                  <a:pt x="8709" y="20034"/>
                </a:cubicBezTo>
                <a:cubicBezTo>
                  <a:pt x="8675" y="20055"/>
                  <a:pt x="8539" y="20057"/>
                  <a:pt x="8495" y="20060"/>
                </a:cubicBezTo>
                <a:cubicBezTo>
                  <a:pt x="8668" y="20215"/>
                  <a:pt x="8970" y="20245"/>
                  <a:pt x="9155" y="20402"/>
                </a:cubicBezTo>
                <a:cubicBezTo>
                  <a:pt x="9472" y="20673"/>
                  <a:pt x="9686" y="20866"/>
                  <a:pt x="10256" y="20922"/>
                </a:cubicBezTo>
                <a:cubicBezTo>
                  <a:pt x="10224" y="21093"/>
                  <a:pt x="10989" y="21099"/>
                  <a:pt x="11173" y="21106"/>
                </a:cubicBezTo>
                <a:cubicBezTo>
                  <a:pt x="11320" y="21272"/>
                  <a:pt x="11860" y="21266"/>
                  <a:pt x="12121" y="21346"/>
                </a:cubicBezTo>
                <a:cubicBezTo>
                  <a:pt x="12171" y="21325"/>
                  <a:pt x="12226" y="21311"/>
                  <a:pt x="12286" y="21303"/>
                </a:cubicBezTo>
                <a:cubicBezTo>
                  <a:pt x="12279" y="21275"/>
                  <a:pt x="12265" y="21249"/>
                  <a:pt x="12243" y="21224"/>
                </a:cubicBezTo>
                <a:cubicBezTo>
                  <a:pt x="12367" y="21226"/>
                  <a:pt x="12609" y="21245"/>
                  <a:pt x="12688" y="21175"/>
                </a:cubicBezTo>
                <a:cubicBezTo>
                  <a:pt x="13408" y="21075"/>
                  <a:pt x="12856" y="20944"/>
                  <a:pt x="12432" y="20879"/>
                </a:cubicBezTo>
                <a:cubicBezTo>
                  <a:pt x="12038" y="20820"/>
                  <a:pt x="11669" y="20556"/>
                  <a:pt x="11367" y="20396"/>
                </a:cubicBezTo>
                <a:lnTo>
                  <a:pt x="11371" y="20394"/>
                </a:lnTo>
                <a:cubicBezTo>
                  <a:pt x="11287" y="20307"/>
                  <a:pt x="11160" y="20275"/>
                  <a:pt x="11013" y="20336"/>
                </a:cubicBezTo>
                <a:cubicBezTo>
                  <a:pt x="10986" y="20329"/>
                  <a:pt x="10938" y="20310"/>
                  <a:pt x="10929" y="20303"/>
                </a:cubicBezTo>
                <a:cubicBezTo>
                  <a:pt x="10926" y="20288"/>
                  <a:pt x="10923" y="20273"/>
                  <a:pt x="10922" y="20258"/>
                </a:cubicBezTo>
                <a:lnTo>
                  <a:pt x="11154" y="20296"/>
                </a:lnTo>
                <a:lnTo>
                  <a:pt x="11240" y="20191"/>
                </a:lnTo>
                <a:cubicBezTo>
                  <a:pt x="10960" y="20056"/>
                  <a:pt x="10729" y="19885"/>
                  <a:pt x="10600" y="19679"/>
                </a:cubicBezTo>
                <a:cubicBezTo>
                  <a:pt x="11043" y="19491"/>
                  <a:pt x="10850" y="19267"/>
                  <a:pt x="11190" y="19008"/>
                </a:cubicBezTo>
                <a:cubicBezTo>
                  <a:pt x="11610" y="18689"/>
                  <a:pt x="10881" y="18589"/>
                  <a:pt x="10564" y="18488"/>
                </a:cubicBezTo>
                <a:cubicBezTo>
                  <a:pt x="9933" y="18287"/>
                  <a:pt x="10482" y="18110"/>
                  <a:pt x="10762" y="17956"/>
                </a:cubicBezTo>
                <a:cubicBezTo>
                  <a:pt x="11082" y="17780"/>
                  <a:pt x="10532" y="17572"/>
                  <a:pt x="10925" y="17461"/>
                </a:cubicBezTo>
                <a:cubicBezTo>
                  <a:pt x="11053" y="17363"/>
                  <a:pt x="11542" y="17241"/>
                  <a:pt x="11132" y="17081"/>
                </a:cubicBezTo>
                <a:cubicBezTo>
                  <a:pt x="10719" y="16920"/>
                  <a:pt x="10542" y="17195"/>
                  <a:pt x="10370" y="16756"/>
                </a:cubicBezTo>
                <a:cubicBezTo>
                  <a:pt x="10280" y="16736"/>
                  <a:pt x="10698" y="16839"/>
                  <a:pt x="10701" y="16840"/>
                </a:cubicBezTo>
                <a:cubicBezTo>
                  <a:pt x="10852" y="16881"/>
                  <a:pt x="11044" y="16917"/>
                  <a:pt x="11208" y="16879"/>
                </a:cubicBezTo>
                <a:cubicBezTo>
                  <a:pt x="11677" y="16774"/>
                  <a:pt x="11296" y="16620"/>
                  <a:pt x="11327" y="16476"/>
                </a:cubicBezTo>
                <a:lnTo>
                  <a:pt x="11391" y="16465"/>
                </a:lnTo>
                <a:cubicBezTo>
                  <a:pt x="11399" y="16341"/>
                  <a:pt x="11312" y="16265"/>
                  <a:pt x="11208" y="16169"/>
                </a:cubicBezTo>
                <a:cubicBezTo>
                  <a:pt x="11664" y="16259"/>
                  <a:pt x="12455" y="16159"/>
                  <a:pt x="12835" y="15994"/>
                </a:cubicBezTo>
                <a:cubicBezTo>
                  <a:pt x="13028" y="15910"/>
                  <a:pt x="13154" y="15698"/>
                  <a:pt x="13228" y="15565"/>
                </a:cubicBezTo>
                <a:cubicBezTo>
                  <a:pt x="13402" y="15253"/>
                  <a:pt x="12911" y="15333"/>
                  <a:pt x="12834" y="15144"/>
                </a:cubicBezTo>
                <a:cubicBezTo>
                  <a:pt x="12802" y="15022"/>
                  <a:pt x="12963" y="14987"/>
                  <a:pt x="12778" y="14873"/>
                </a:cubicBezTo>
                <a:cubicBezTo>
                  <a:pt x="13254" y="14989"/>
                  <a:pt x="14069" y="14954"/>
                  <a:pt x="14075" y="14543"/>
                </a:cubicBezTo>
                <a:cubicBezTo>
                  <a:pt x="14715" y="14565"/>
                  <a:pt x="14622" y="13934"/>
                  <a:pt x="14861" y="13689"/>
                </a:cubicBezTo>
                <a:cubicBezTo>
                  <a:pt x="14826" y="13753"/>
                  <a:pt x="14779" y="13815"/>
                  <a:pt x="14699" y="13862"/>
                </a:cubicBezTo>
                <a:lnTo>
                  <a:pt x="14810" y="13932"/>
                </a:lnTo>
                <a:lnTo>
                  <a:pt x="14823" y="13925"/>
                </a:lnTo>
                <a:lnTo>
                  <a:pt x="14866" y="13945"/>
                </a:lnTo>
                <a:cubicBezTo>
                  <a:pt x="15391" y="13663"/>
                  <a:pt x="15253" y="13268"/>
                  <a:pt x="15713" y="12979"/>
                </a:cubicBezTo>
                <a:cubicBezTo>
                  <a:pt x="16218" y="12660"/>
                  <a:pt x="15525" y="12151"/>
                  <a:pt x="15954" y="11777"/>
                </a:cubicBezTo>
                <a:cubicBezTo>
                  <a:pt x="16313" y="11463"/>
                  <a:pt x="17360" y="11121"/>
                  <a:pt x="17972" y="11165"/>
                </a:cubicBezTo>
                <a:cubicBezTo>
                  <a:pt x="18474" y="11201"/>
                  <a:pt x="18489" y="10927"/>
                  <a:pt x="18940" y="10851"/>
                </a:cubicBezTo>
                <a:cubicBezTo>
                  <a:pt x="18679" y="10613"/>
                  <a:pt x="19041" y="10505"/>
                  <a:pt x="19136" y="10300"/>
                </a:cubicBezTo>
                <a:cubicBezTo>
                  <a:pt x="19263" y="10026"/>
                  <a:pt x="19440" y="9737"/>
                  <a:pt x="19532" y="9473"/>
                </a:cubicBezTo>
                <a:cubicBezTo>
                  <a:pt x="19677" y="9053"/>
                  <a:pt x="19187" y="8394"/>
                  <a:pt x="19505" y="8013"/>
                </a:cubicBezTo>
                <a:cubicBezTo>
                  <a:pt x="20005" y="8053"/>
                  <a:pt x="20030" y="7526"/>
                  <a:pt x="20245" y="7340"/>
                </a:cubicBezTo>
                <a:cubicBezTo>
                  <a:pt x="20849" y="6817"/>
                  <a:pt x="21350" y="6573"/>
                  <a:pt x="21083" y="5876"/>
                </a:cubicBezTo>
                <a:cubicBezTo>
                  <a:pt x="21071" y="5847"/>
                  <a:pt x="21253" y="6319"/>
                  <a:pt x="21083" y="5876"/>
                </a:cubicBezTo>
                <a:close/>
              </a:path>
            </a:pathLst>
          </a:custGeom>
          <a:solidFill>
            <a:schemeClr val="accent4"/>
          </a:solidFill>
          <a:ln w="12700" cap="flat">
            <a:noFill/>
            <a:miter lim="400000"/>
          </a:ln>
          <a:effectLst/>
        </p:spPr>
        <p:txBody>
          <a:bodyPr wrap="square" lIns="0" tIns="0" rIns="0" bIns="0" numCol="1" anchor="ctr">
            <a:noAutofit/>
          </a:bodyPr>
          <a:lstStyle/>
          <a:p>
            <a:pPr defTabSz="914217"/>
            <a:endParaRPr sz="2532" dirty="0">
              <a:solidFill>
                <a:srgbClr val="B4B4B4"/>
              </a:solidFill>
              <a:latin typeface="Lato Light" panose="020F0502020204030203" pitchFamily="34" charset="0"/>
            </a:endParaRPr>
          </a:p>
        </p:txBody>
      </p:sp>
      <p:sp>
        <p:nvSpPr>
          <p:cNvPr id="28" name="Shape 40782">
            <a:extLst>
              <a:ext uri="{FF2B5EF4-FFF2-40B4-BE49-F238E27FC236}">
                <a16:creationId xmlns:a16="http://schemas.microsoft.com/office/drawing/2014/main" id="{07AA0B72-52B7-2B48-89CC-6041A438C8C8}"/>
              </a:ext>
            </a:extLst>
          </p:cNvPr>
          <p:cNvSpPr/>
          <p:nvPr/>
        </p:nvSpPr>
        <p:spPr>
          <a:xfrm>
            <a:off x="7284285" y="4150592"/>
            <a:ext cx="1460599" cy="172314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94" h="21436" extrusionOk="0">
                <a:moveTo>
                  <a:pt x="21150" y="15574"/>
                </a:moveTo>
                <a:cubicBezTo>
                  <a:pt x="21261" y="15717"/>
                  <a:pt x="21093" y="15952"/>
                  <a:pt x="20924" y="15784"/>
                </a:cubicBezTo>
                <a:cubicBezTo>
                  <a:pt x="20982" y="16021"/>
                  <a:pt x="20891" y="16384"/>
                  <a:pt x="20777" y="16596"/>
                </a:cubicBezTo>
                <a:cubicBezTo>
                  <a:pt x="20505" y="17107"/>
                  <a:pt x="20399" y="17680"/>
                  <a:pt x="20142" y="18190"/>
                </a:cubicBezTo>
                <a:cubicBezTo>
                  <a:pt x="20021" y="18451"/>
                  <a:pt x="19581" y="18883"/>
                  <a:pt x="19210" y="18697"/>
                </a:cubicBezTo>
                <a:cubicBezTo>
                  <a:pt x="19055" y="18620"/>
                  <a:pt x="18983" y="18564"/>
                  <a:pt x="18916" y="18429"/>
                </a:cubicBezTo>
                <a:cubicBezTo>
                  <a:pt x="18874" y="18346"/>
                  <a:pt x="18895" y="18082"/>
                  <a:pt x="18885" y="18073"/>
                </a:cubicBezTo>
                <a:cubicBezTo>
                  <a:pt x="18630" y="17743"/>
                  <a:pt x="18882" y="17612"/>
                  <a:pt x="18985" y="17344"/>
                </a:cubicBezTo>
                <a:cubicBezTo>
                  <a:pt x="19114" y="17002"/>
                  <a:pt x="19115" y="16913"/>
                  <a:pt x="19087" y="16545"/>
                </a:cubicBezTo>
                <a:cubicBezTo>
                  <a:pt x="19035" y="16414"/>
                  <a:pt x="19148" y="15981"/>
                  <a:pt x="19273" y="15913"/>
                </a:cubicBezTo>
                <a:cubicBezTo>
                  <a:pt x="19479" y="15800"/>
                  <a:pt x="19740" y="15772"/>
                  <a:pt x="19957" y="15653"/>
                </a:cubicBezTo>
                <a:cubicBezTo>
                  <a:pt x="20082" y="15574"/>
                  <a:pt x="20117" y="15501"/>
                  <a:pt x="20239" y="15479"/>
                </a:cubicBezTo>
                <a:cubicBezTo>
                  <a:pt x="20387" y="15448"/>
                  <a:pt x="20295" y="14983"/>
                  <a:pt x="20473" y="15143"/>
                </a:cubicBezTo>
                <a:cubicBezTo>
                  <a:pt x="20533" y="15027"/>
                  <a:pt x="20661" y="14865"/>
                  <a:pt x="20739" y="14731"/>
                </a:cubicBezTo>
                <a:cubicBezTo>
                  <a:pt x="20722" y="14552"/>
                  <a:pt x="20909" y="14739"/>
                  <a:pt x="20929" y="14819"/>
                </a:cubicBezTo>
                <a:cubicBezTo>
                  <a:pt x="20973" y="14985"/>
                  <a:pt x="21061" y="15461"/>
                  <a:pt x="21150" y="15574"/>
                </a:cubicBezTo>
                <a:cubicBezTo>
                  <a:pt x="21173" y="15603"/>
                  <a:pt x="21138" y="15559"/>
                  <a:pt x="21150" y="15574"/>
                </a:cubicBezTo>
                <a:close/>
                <a:moveTo>
                  <a:pt x="21449" y="7942"/>
                </a:moveTo>
                <a:cubicBezTo>
                  <a:pt x="21344" y="7731"/>
                  <a:pt x="21600" y="7533"/>
                  <a:pt x="21152" y="7539"/>
                </a:cubicBezTo>
                <a:cubicBezTo>
                  <a:pt x="21008" y="7541"/>
                  <a:pt x="20754" y="7739"/>
                  <a:pt x="20526" y="7739"/>
                </a:cubicBezTo>
                <a:cubicBezTo>
                  <a:pt x="20244" y="7739"/>
                  <a:pt x="20016" y="7865"/>
                  <a:pt x="19729" y="7865"/>
                </a:cubicBezTo>
                <a:cubicBezTo>
                  <a:pt x="19565" y="7865"/>
                  <a:pt x="19469" y="8014"/>
                  <a:pt x="19302" y="7993"/>
                </a:cubicBezTo>
                <a:cubicBezTo>
                  <a:pt x="19093" y="7930"/>
                  <a:pt x="19070" y="7669"/>
                  <a:pt x="18908" y="7605"/>
                </a:cubicBezTo>
                <a:cubicBezTo>
                  <a:pt x="19001" y="7551"/>
                  <a:pt x="19025" y="7458"/>
                  <a:pt x="18981" y="7374"/>
                </a:cubicBezTo>
                <a:cubicBezTo>
                  <a:pt x="19062" y="7284"/>
                  <a:pt x="18938" y="7312"/>
                  <a:pt x="18896" y="7232"/>
                </a:cubicBezTo>
                <a:cubicBezTo>
                  <a:pt x="18780" y="7074"/>
                  <a:pt x="18298" y="6560"/>
                  <a:pt x="18034" y="6598"/>
                </a:cubicBezTo>
                <a:cubicBezTo>
                  <a:pt x="17984" y="6467"/>
                  <a:pt x="17855" y="6463"/>
                  <a:pt x="17803" y="6343"/>
                </a:cubicBezTo>
                <a:cubicBezTo>
                  <a:pt x="17753" y="6232"/>
                  <a:pt x="17703" y="5708"/>
                  <a:pt x="17456" y="5708"/>
                </a:cubicBezTo>
                <a:lnTo>
                  <a:pt x="17456" y="5708"/>
                </a:lnTo>
                <a:cubicBezTo>
                  <a:pt x="17148" y="5708"/>
                  <a:pt x="17061" y="5095"/>
                  <a:pt x="17029" y="4927"/>
                </a:cubicBezTo>
                <a:lnTo>
                  <a:pt x="17085" y="4930"/>
                </a:lnTo>
                <a:cubicBezTo>
                  <a:pt x="16985" y="4575"/>
                  <a:pt x="16629" y="4445"/>
                  <a:pt x="16480" y="4141"/>
                </a:cubicBezTo>
                <a:lnTo>
                  <a:pt x="16435" y="4152"/>
                </a:lnTo>
                <a:cubicBezTo>
                  <a:pt x="16428" y="4118"/>
                  <a:pt x="16411" y="4085"/>
                  <a:pt x="16410" y="4050"/>
                </a:cubicBezTo>
                <a:cubicBezTo>
                  <a:pt x="16418" y="4049"/>
                  <a:pt x="16577" y="4040"/>
                  <a:pt x="16577" y="4040"/>
                </a:cubicBezTo>
                <a:cubicBezTo>
                  <a:pt x="16561" y="4019"/>
                  <a:pt x="16373" y="3888"/>
                  <a:pt x="16373" y="3877"/>
                </a:cubicBezTo>
                <a:cubicBezTo>
                  <a:pt x="16140" y="3556"/>
                  <a:pt x="15927" y="3229"/>
                  <a:pt x="15764" y="2884"/>
                </a:cubicBezTo>
                <a:cubicBezTo>
                  <a:pt x="15810" y="2908"/>
                  <a:pt x="15860" y="2921"/>
                  <a:pt x="15913" y="2924"/>
                </a:cubicBezTo>
                <a:cubicBezTo>
                  <a:pt x="16212" y="2508"/>
                  <a:pt x="16034" y="2139"/>
                  <a:pt x="15828" y="1728"/>
                </a:cubicBezTo>
                <a:cubicBezTo>
                  <a:pt x="15663" y="1776"/>
                  <a:pt x="15487" y="1765"/>
                  <a:pt x="15320" y="1792"/>
                </a:cubicBezTo>
                <a:cubicBezTo>
                  <a:pt x="15262" y="1792"/>
                  <a:pt x="15004" y="1673"/>
                  <a:pt x="14939" y="1652"/>
                </a:cubicBezTo>
                <a:cubicBezTo>
                  <a:pt x="14877" y="1646"/>
                  <a:pt x="14703" y="1675"/>
                  <a:pt x="14673" y="1666"/>
                </a:cubicBezTo>
                <a:cubicBezTo>
                  <a:pt x="14649" y="1666"/>
                  <a:pt x="14604" y="1640"/>
                  <a:pt x="14583" y="1631"/>
                </a:cubicBezTo>
                <a:cubicBezTo>
                  <a:pt x="14579" y="1638"/>
                  <a:pt x="14541" y="1746"/>
                  <a:pt x="14548" y="1746"/>
                </a:cubicBezTo>
                <a:cubicBezTo>
                  <a:pt x="14314" y="1775"/>
                  <a:pt x="14213" y="1915"/>
                  <a:pt x="13949" y="1776"/>
                </a:cubicBezTo>
                <a:cubicBezTo>
                  <a:pt x="13737" y="1662"/>
                  <a:pt x="13370" y="1599"/>
                  <a:pt x="13126" y="1666"/>
                </a:cubicBezTo>
                <a:cubicBezTo>
                  <a:pt x="13114" y="1631"/>
                  <a:pt x="12362" y="1325"/>
                  <a:pt x="12311" y="1315"/>
                </a:cubicBezTo>
                <a:cubicBezTo>
                  <a:pt x="12058" y="1263"/>
                  <a:pt x="11585" y="1295"/>
                  <a:pt x="11468" y="1561"/>
                </a:cubicBezTo>
                <a:cubicBezTo>
                  <a:pt x="11405" y="1704"/>
                  <a:pt x="11546" y="1817"/>
                  <a:pt x="11493" y="1940"/>
                </a:cubicBezTo>
                <a:cubicBezTo>
                  <a:pt x="11411" y="2129"/>
                  <a:pt x="10260" y="1753"/>
                  <a:pt x="10229" y="1583"/>
                </a:cubicBezTo>
                <a:cubicBezTo>
                  <a:pt x="10181" y="1321"/>
                  <a:pt x="9285" y="1213"/>
                  <a:pt x="9029" y="1193"/>
                </a:cubicBezTo>
                <a:cubicBezTo>
                  <a:pt x="9018" y="1125"/>
                  <a:pt x="8978" y="1083"/>
                  <a:pt x="8892" y="1075"/>
                </a:cubicBezTo>
                <a:lnTo>
                  <a:pt x="8892" y="1071"/>
                </a:lnTo>
                <a:cubicBezTo>
                  <a:pt x="8848" y="1075"/>
                  <a:pt x="8690" y="1054"/>
                  <a:pt x="8710" y="986"/>
                </a:cubicBezTo>
                <a:cubicBezTo>
                  <a:pt x="8710" y="964"/>
                  <a:pt x="8994" y="767"/>
                  <a:pt x="9016" y="679"/>
                </a:cubicBezTo>
                <a:cubicBezTo>
                  <a:pt x="9056" y="517"/>
                  <a:pt x="8891" y="519"/>
                  <a:pt x="8901" y="450"/>
                </a:cubicBezTo>
                <a:cubicBezTo>
                  <a:pt x="8820" y="389"/>
                  <a:pt x="9205" y="-90"/>
                  <a:pt x="8780" y="124"/>
                </a:cubicBezTo>
                <a:cubicBezTo>
                  <a:pt x="8738" y="-14"/>
                  <a:pt x="7966" y="-25"/>
                  <a:pt x="7786" y="33"/>
                </a:cubicBezTo>
                <a:cubicBezTo>
                  <a:pt x="7755" y="33"/>
                  <a:pt x="7236" y="45"/>
                  <a:pt x="7284" y="112"/>
                </a:cubicBezTo>
                <a:cubicBezTo>
                  <a:pt x="6980" y="-39"/>
                  <a:pt x="6476" y="127"/>
                  <a:pt x="6182" y="191"/>
                </a:cubicBezTo>
                <a:cubicBezTo>
                  <a:pt x="5782" y="191"/>
                  <a:pt x="5357" y="466"/>
                  <a:pt x="4985" y="577"/>
                </a:cubicBezTo>
                <a:cubicBezTo>
                  <a:pt x="4968" y="561"/>
                  <a:pt x="4957" y="544"/>
                  <a:pt x="4950" y="523"/>
                </a:cubicBezTo>
                <a:lnTo>
                  <a:pt x="4918" y="529"/>
                </a:lnTo>
                <a:lnTo>
                  <a:pt x="4905" y="496"/>
                </a:lnTo>
                <a:cubicBezTo>
                  <a:pt x="4737" y="581"/>
                  <a:pt x="4445" y="574"/>
                  <a:pt x="4277" y="480"/>
                </a:cubicBezTo>
                <a:cubicBezTo>
                  <a:pt x="4282" y="423"/>
                  <a:pt x="4286" y="367"/>
                  <a:pt x="4279" y="311"/>
                </a:cubicBezTo>
                <a:cubicBezTo>
                  <a:pt x="3839" y="327"/>
                  <a:pt x="3931" y="706"/>
                  <a:pt x="3692" y="913"/>
                </a:cubicBezTo>
                <a:cubicBezTo>
                  <a:pt x="3463" y="1112"/>
                  <a:pt x="3139" y="1114"/>
                  <a:pt x="2935" y="1363"/>
                </a:cubicBezTo>
                <a:cubicBezTo>
                  <a:pt x="2899" y="1537"/>
                  <a:pt x="2704" y="1647"/>
                  <a:pt x="2717" y="1829"/>
                </a:cubicBezTo>
                <a:cubicBezTo>
                  <a:pt x="2734" y="2071"/>
                  <a:pt x="2718" y="2224"/>
                  <a:pt x="2488" y="2389"/>
                </a:cubicBezTo>
                <a:cubicBezTo>
                  <a:pt x="2217" y="2584"/>
                  <a:pt x="1913" y="2731"/>
                  <a:pt x="1546" y="2719"/>
                </a:cubicBezTo>
                <a:cubicBezTo>
                  <a:pt x="1507" y="2976"/>
                  <a:pt x="1199" y="3017"/>
                  <a:pt x="1132" y="3212"/>
                </a:cubicBezTo>
                <a:cubicBezTo>
                  <a:pt x="1025" y="3521"/>
                  <a:pt x="918" y="3677"/>
                  <a:pt x="641" y="3906"/>
                </a:cubicBezTo>
                <a:lnTo>
                  <a:pt x="670" y="3942"/>
                </a:lnTo>
                <a:cubicBezTo>
                  <a:pt x="508" y="4166"/>
                  <a:pt x="173" y="4557"/>
                  <a:pt x="339" y="4803"/>
                </a:cubicBezTo>
                <a:lnTo>
                  <a:pt x="391" y="4803"/>
                </a:lnTo>
                <a:cubicBezTo>
                  <a:pt x="467" y="4803"/>
                  <a:pt x="416" y="5040"/>
                  <a:pt x="558" y="5026"/>
                </a:cubicBezTo>
                <a:cubicBezTo>
                  <a:pt x="575" y="5060"/>
                  <a:pt x="612" y="5269"/>
                  <a:pt x="543" y="5269"/>
                </a:cubicBezTo>
                <a:lnTo>
                  <a:pt x="456" y="5299"/>
                </a:lnTo>
                <a:cubicBezTo>
                  <a:pt x="764" y="5604"/>
                  <a:pt x="582" y="5896"/>
                  <a:pt x="452" y="6228"/>
                </a:cubicBezTo>
                <a:cubicBezTo>
                  <a:pt x="401" y="6220"/>
                  <a:pt x="345" y="6229"/>
                  <a:pt x="297" y="6251"/>
                </a:cubicBezTo>
                <a:cubicBezTo>
                  <a:pt x="430" y="6424"/>
                  <a:pt x="154" y="6618"/>
                  <a:pt x="0" y="6730"/>
                </a:cubicBezTo>
                <a:cubicBezTo>
                  <a:pt x="249" y="6752"/>
                  <a:pt x="299" y="6978"/>
                  <a:pt x="276" y="7155"/>
                </a:cubicBezTo>
                <a:lnTo>
                  <a:pt x="307" y="7155"/>
                </a:lnTo>
                <a:cubicBezTo>
                  <a:pt x="294" y="7155"/>
                  <a:pt x="281" y="7155"/>
                  <a:pt x="268" y="7155"/>
                </a:cubicBezTo>
                <a:cubicBezTo>
                  <a:pt x="265" y="7167"/>
                  <a:pt x="258" y="7174"/>
                  <a:pt x="247" y="7177"/>
                </a:cubicBezTo>
                <a:cubicBezTo>
                  <a:pt x="206" y="7341"/>
                  <a:pt x="390" y="7647"/>
                  <a:pt x="654" y="7597"/>
                </a:cubicBezTo>
                <a:cubicBezTo>
                  <a:pt x="662" y="7714"/>
                  <a:pt x="780" y="7762"/>
                  <a:pt x="802" y="7878"/>
                </a:cubicBezTo>
                <a:cubicBezTo>
                  <a:pt x="873" y="7889"/>
                  <a:pt x="913" y="7864"/>
                  <a:pt x="946" y="7814"/>
                </a:cubicBezTo>
                <a:cubicBezTo>
                  <a:pt x="1016" y="8004"/>
                  <a:pt x="1264" y="8051"/>
                  <a:pt x="1309" y="8201"/>
                </a:cubicBezTo>
                <a:cubicBezTo>
                  <a:pt x="1426" y="8354"/>
                  <a:pt x="1416" y="8441"/>
                  <a:pt x="1473" y="8622"/>
                </a:cubicBezTo>
                <a:lnTo>
                  <a:pt x="1520" y="8622"/>
                </a:lnTo>
                <a:cubicBezTo>
                  <a:pt x="1569" y="8710"/>
                  <a:pt x="1975" y="9160"/>
                  <a:pt x="2133" y="9105"/>
                </a:cubicBezTo>
                <a:cubicBezTo>
                  <a:pt x="2414" y="9356"/>
                  <a:pt x="2674" y="9574"/>
                  <a:pt x="3086" y="9750"/>
                </a:cubicBezTo>
                <a:cubicBezTo>
                  <a:pt x="3082" y="9812"/>
                  <a:pt x="3079" y="9875"/>
                  <a:pt x="3077" y="9937"/>
                </a:cubicBezTo>
                <a:cubicBezTo>
                  <a:pt x="3152" y="9898"/>
                  <a:pt x="3229" y="9859"/>
                  <a:pt x="3307" y="9824"/>
                </a:cubicBezTo>
                <a:lnTo>
                  <a:pt x="3321" y="9829"/>
                </a:lnTo>
                <a:lnTo>
                  <a:pt x="3322" y="9817"/>
                </a:lnTo>
                <a:cubicBezTo>
                  <a:pt x="3580" y="9701"/>
                  <a:pt x="3830" y="9612"/>
                  <a:pt x="4125" y="9621"/>
                </a:cubicBezTo>
                <a:cubicBezTo>
                  <a:pt x="4261" y="9626"/>
                  <a:pt x="4581" y="9721"/>
                  <a:pt x="4686" y="9617"/>
                </a:cubicBezTo>
                <a:cubicBezTo>
                  <a:pt x="4748" y="9641"/>
                  <a:pt x="4808" y="9667"/>
                  <a:pt x="4866" y="9695"/>
                </a:cubicBezTo>
                <a:cubicBezTo>
                  <a:pt x="5080" y="9574"/>
                  <a:pt x="5871" y="9431"/>
                  <a:pt x="5918" y="9296"/>
                </a:cubicBezTo>
                <a:cubicBezTo>
                  <a:pt x="5972" y="9317"/>
                  <a:pt x="5995" y="9339"/>
                  <a:pt x="6016" y="9264"/>
                </a:cubicBezTo>
                <a:cubicBezTo>
                  <a:pt x="6022" y="9261"/>
                  <a:pt x="6045" y="9250"/>
                  <a:pt x="6080" y="9241"/>
                </a:cubicBezTo>
                <a:cubicBezTo>
                  <a:pt x="6162" y="9312"/>
                  <a:pt x="6375" y="9249"/>
                  <a:pt x="6476" y="9223"/>
                </a:cubicBezTo>
                <a:lnTo>
                  <a:pt x="6476" y="9214"/>
                </a:lnTo>
                <a:cubicBezTo>
                  <a:pt x="7144" y="9195"/>
                  <a:pt x="6984" y="9378"/>
                  <a:pt x="7304" y="9739"/>
                </a:cubicBezTo>
                <a:cubicBezTo>
                  <a:pt x="7475" y="9932"/>
                  <a:pt x="7980" y="9814"/>
                  <a:pt x="8200" y="9773"/>
                </a:cubicBezTo>
                <a:cubicBezTo>
                  <a:pt x="8223" y="9858"/>
                  <a:pt x="8315" y="9945"/>
                  <a:pt x="8426" y="9941"/>
                </a:cubicBezTo>
                <a:cubicBezTo>
                  <a:pt x="8418" y="9986"/>
                  <a:pt x="8482" y="10342"/>
                  <a:pt x="8493" y="10381"/>
                </a:cubicBezTo>
                <a:lnTo>
                  <a:pt x="8473" y="10381"/>
                </a:lnTo>
                <a:cubicBezTo>
                  <a:pt x="8451" y="10590"/>
                  <a:pt x="8231" y="10752"/>
                  <a:pt x="8455" y="10846"/>
                </a:cubicBezTo>
                <a:cubicBezTo>
                  <a:pt x="8424" y="11002"/>
                  <a:pt x="8415" y="11164"/>
                  <a:pt x="8205" y="11187"/>
                </a:cubicBezTo>
                <a:cubicBezTo>
                  <a:pt x="8322" y="11607"/>
                  <a:pt x="8608" y="11836"/>
                  <a:pt x="8916" y="12161"/>
                </a:cubicBezTo>
                <a:cubicBezTo>
                  <a:pt x="8896" y="12195"/>
                  <a:pt x="8883" y="12228"/>
                  <a:pt x="8856" y="12259"/>
                </a:cubicBezTo>
                <a:cubicBezTo>
                  <a:pt x="9007" y="12382"/>
                  <a:pt x="9103" y="12537"/>
                  <a:pt x="9233" y="12666"/>
                </a:cubicBezTo>
                <a:lnTo>
                  <a:pt x="9303" y="12614"/>
                </a:lnTo>
                <a:cubicBezTo>
                  <a:pt x="9334" y="12654"/>
                  <a:pt x="9303" y="12657"/>
                  <a:pt x="9301" y="12701"/>
                </a:cubicBezTo>
                <a:lnTo>
                  <a:pt x="9265" y="12704"/>
                </a:lnTo>
                <a:cubicBezTo>
                  <a:pt x="9269" y="12865"/>
                  <a:pt x="9736" y="13608"/>
                  <a:pt x="9628" y="13713"/>
                </a:cubicBezTo>
                <a:cubicBezTo>
                  <a:pt x="9399" y="13830"/>
                  <a:pt x="9559" y="14066"/>
                  <a:pt x="9672" y="14224"/>
                </a:cubicBezTo>
                <a:cubicBezTo>
                  <a:pt x="9958" y="14623"/>
                  <a:pt x="9535" y="14683"/>
                  <a:pt x="9477" y="14929"/>
                </a:cubicBezTo>
                <a:cubicBezTo>
                  <a:pt x="9422" y="15139"/>
                  <a:pt x="9270" y="15661"/>
                  <a:pt x="9117" y="15801"/>
                </a:cubicBezTo>
                <a:cubicBezTo>
                  <a:pt x="9132" y="15821"/>
                  <a:pt x="9142" y="15843"/>
                  <a:pt x="9148" y="15865"/>
                </a:cubicBezTo>
                <a:lnTo>
                  <a:pt x="9127" y="15871"/>
                </a:lnTo>
                <a:cubicBezTo>
                  <a:pt x="9147" y="15972"/>
                  <a:pt x="9127" y="16088"/>
                  <a:pt x="9127" y="16190"/>
                </a:cubicBezTo>
                <a:lnTo>
                  <a:pt x="9117" y="16197"/>
                </a:lnTo>
                <a:cubicBezTo>
                  <a:pt x="9045" y="16880"/>
                  <a:pt x="10051" y="17437"/>
                  <a:pt x="9956" y="18137"/>
                </a:cubicBezTo>
                <a:cubicBezTo>
                  <a:pt x="9907" y="18501"/>
                  <a:pt x="10103" y="19517"/>
                  <a:pt x="10608" y="19648"/>
                </a:cubicBezTo>
                <a:cubicBezTo>
                  <a:pt x="10711" y="19738"/>
                  <a:pt x="11215" y="20660"/>
                  <a:pt x="11120" y="20764"/>
                </a:cubicBezTo>
                <a:cubicBezTo>
                  <a:pt x="10785" y="20848"/>
                  <a:pt x="11116" y="20987"/>
                  <a:pt x="11144" y="21115"/>
                </a:cubicBezTo>
                <a:cubicBezTo>
                  <a:pt x="10968" y="21510"/>
                  <a:pt x="11967" y="21476"/>
                  <a:pt x="12221" y="21354"/>
                </a:cubicBezTo>
                <a:cubicBezTo>
                  <a:pt x="12519" y="21209"/>
                  <a:pt x="12813" y="21294"/>
                  <a:pt x="13150" y="21319"/>
                </a:cubicBezTo>
                <a:cubicBezTo>
                  <a:pt x="13150" y="21319"/>
                  <a:pt x="13164" y="21264"/>
                  <a:pt x="13165" y="21262"/>
                </a:cubicBezTo>
                <a:cubicBezTo>
                  <a:pt x="13768" y="21285"/>
                  <a:pt x="14233" y="20805"/>
                  <a:pt x="14641" y="20497"/>
                </a:cubicBezTo>
                <a:cubicBezTo>
                  <a:pt x="14854" y="20335"/>
                  <a:pt x="14941" y="20135"/>
                  <a:pt x="15093" y="19938"/>
                </a:cubicBezTo>
                <a:cubicBezTo>
                  <a:pt x="15177" y="19827"/>
                  <a:pt x="15387" y="19750"/>
                  <a:pt x="15454" y="19635"/>
                </a:cubicBezTo>
                <a:cubicBezTo>
                  <a:pt x="15552" y="19463"/>
                  <a:pt x="15640" y="19307"/>
                  <a:pt x="15688" y="19094"/>
                </a:cubicBezTo>
                <a:lnTo>
                  <a:pt x="15697" y="19094"/>
                </a:lnTo>
                <a:cubicBezTo>
                  <a:pt x="15716" y="18996"/>
                  <a:pt x="15724" y="18898"/>
                  <a:pt x="15722" y="18799"/>
                </a:cubicBezTo>
                <a:lnTo>
                  <a:pt x="15659" y="18795"/>
                </a:lnTo>
                <a:cubicBezTo>
                  <a:pt x="15712" y="18611"/>
                  <a:pt x="15867" y="18624"/>
                  <a:pt x="16053" y="18537"/>
                </a:cubicBezTo>
                <a:cubicBezTo>
                  <a:pt x="16371" y="18385"/>
                  <a:pt x="16454" y="18365"/>
                  <a:pt x="16521" y="18076"/>
                </a:cubicBezTo>
                <a:cubicBezTo>
                  <a:pt x="16544" y="17824"/>
                  <a:pt x="16568" y="17645"/>
                  <a:pt x="16480" y="17400"/>
                </a:cubicBezTo>
                <a:cubicBezTo>
                  <a:pt x="16325" y="16977"/>
                  <a:pt x="16456" y="16954"/>
                  <a:pt x="16829" y="16691"/>
                </a:cubicBezTo>
                <a:cubicBezTo>
                  <a:pt x="17122" y="16484"/>
                  <a:pt x="17222" y="16348"/>
                  <a:pt x="17594" y="16182"/>
                </a:cubicBezTo>
                <a:cubicBezTo>
                  <a:pt x="17872" y="16057"/>
                  <a:pt x="18450" y="15634"/>
                  <a:pt x="18274" y="15310"/>
                </a:cubicBezTo>
                <a:cubicBezTo>
                  <a:pt x="18221" y="15211"/>
                  <a:pt x="18282" y="14088"/>
                  <a:pt x="18165" y="14103"/>
                </a:cubicBezTo>
                <a:cubicBezTo>
                  <a:pt x="18141" y="14052"/>
                  <a:pt x="18023" y="13987"/>
                  <a:pt x="17958" y="13987"/>
                </a:cubicBezTo>
                <a:cubicBezTo>
                  <a:pt x="17817" y="13835"/>
                  <a:pt x="17931" y="13505"/>
                  <a:pt x="17832" y="13353"/>
                </a:cubicBezTo>
                <a:cubicBezTo>
                  <a:pt x="17796" y="13301"/>
                  <a:pt x="17878" y="13216"/>
                  <a:pt x="17887" y="13166"/>
                </a:cubicBezTo>
                <a:cubicBezTo>
                  <a:pt x="17915" y="13016"/>
                  <a:pt x="17749" y="13031"/>
                  <a:pt x="17690" y="12936"/>
                </a:cubicBezTo>
                <a:cubicBezTo>
                  <a:pt x="17639" y="12798"/>
                  <a:pt x="17991" y="12016"/>
                  <a:pt x="18132" y="11894"/>
                </a:cubicBezTo>
                <a:cubicBezTo>
                  <a:pt x="18256" y="11861"/>
                  <a:pt x="18334" y="11800"/>
                  <a:pt x="18421" y="11719"/>
                </a:cubicBezTo>
                <a:lnTo>
                  <a:pt x="18439" y="11748"/>
                </a:lnTo>
                <a:cubicBezTo>
                  <a:pt x="18933" y="11102"/>
                  <a:pt x="19669" y="10727"/>
                  <a:pt x="20222" y="10146"/>
                </a:cubicBezTo>
                <a:cubicBezTo>
                  <a:pt x="20487" y="9868"/>
                  <a:pt x="20746" y="9587"/>
                  <a:pt x="20861" y="9234"/>
                </a:cubicBezTo>
                <a:cubicBezTo>
                  <a:pt x="20916" y="9067"/>
                  <a:pt x="21026" y="8908"/>
                  <a:pt x="21115" y="8753"/>
                </a:cubicBezTo>
                <a:cubicBezTo>
                  <a:pt x="21241" y="8534"/>
                  <a:pt x="21257" y="8322"/>
                  <a:pt x="21357" y="8120"/>
                </a:cubicBezTo>
                <a:cubicBezTo>
                  <a:pt x="21369" y="8126"/>
                  <a:pt x="21377" y="8136"/>
                  <a:pt x="21381" y="8150"/>
                </a:cubicBezTo>
                <a:cubicBezTo>
                  <a:pt x="21416" y="8150"/>
                  <a:pt x="21450" y="8149"/>
                  <a:pt x="21485" y="8146"/>
                </a:cubicBezTo>
                <a:cubicBezTo>
                  <a:pt x="21506" y="8073"/>
                  <a:pt x="21488" y="8022"/>
                  <a:pt x="21449" y="7942"/>
                </a:cubicBezTo>
                <a:cubicBezTo>
                  <a:pt x="21441" y="7926"/>
                  <a:pt x="21477" y="7998"/>
                  <a:pt x="21449" y="7942"/>
                </a:cubicBezTo>
                <a:close/>
              </a:path>
            </a:pathLst>
          </a:custGeom>
          <a:solidFill>
            <a:schemeClr val="accent2"/>
          </a:solidFill>
          <a:ln w="12700" cap="flat">
            <a:noFill/>
            <a:miter lim="400000"/>
          </a:ln>
          <a:effectLst/>
        </p:spPr>
        <p:txBody>
          <a:bodyPr wrap="square" lIns="0" tIns="0" rIns="0" bIns="0" numCol="1" anchor="ctr">
            <a:noAutofit/>
          </a:bodyPr>
          <a:lstStyle/>
          <a:p>
            <a:pPr defTabSz="914217"/>
            <a:endParaRPr sz="2532" dirty="0">
              <a:solidFill>
                <a:srgbClr val="B4B4B4"/>
              </a:solidFill>
              <a:latin typeface="Lato Light" panose="020F0502020204030203" pitchFamily="34" charset="0"/>
            </a:endParaRPr>
          </a:p>
        </p:txBody>
      </p:sp>
      <p:sp>
        <p:nvSpPr>
          <p:cNvPr id="29" name="Shape 40783">
            <a:extLst>
              <a:ext uri="{FF2B5EF4-FFF2-40B4-BE49-F238E27FC236}">
                <a16:creationId xmlns:a16="http://schemas.microsoft.com/office/drawing/2014/main" id="{33C15F87-6300-4344-B277-DDC8FEA45B6F}"/>
              </a:ext>
            </a:extLst>
          </p:cNvPr>
          <p:cNvSpPr/>
          <p:nvPr/>
        </p:nvSpPr>
        <p:spPr>
          <a:xfrm>
            <a:off x="8144910" y="3219995"/>
            <a:ext cx="2600609" cy="205325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91" h="21535" extrusionOk="0">
                <a:moveTo>
                  <a:pt x="16904" y="15081"/>
                </a:moveTo>
                <a:cubicBezTo>
                  <a:pt x="16878" y="15144"/>
                  <a:pt x="16987" y="15511"/>
                  <a:pt x="17048" y="15519"/>
                </a:cubicBezTo>
                <a:cubicBezTo>
                  <a:pt x="17083" y="15524"/>
                  <a:pt x="17047" y="15382"/>
                  <a:pt x="17101" y="15439"/>
                </a:cubicBezTo>
                <a:cubicBezTo>
                  <a:pt x="17151" y="15490"/>
                  <a:pt x="17019" y="15711"/>
                  <a:pt x="17203" y="15682"/>
                </a:cubicBezTo>
                <a:cubicBezTo>
                  <a:pt x="17259" y="15674"/>
                  <a:pt x="17432" y="15703"/>
                  <a:pt x="17464" y="15758"/>
                </a:cubicBezTo>
                <a:cubicBezTo>
                  <a:pt x="17452" y="15727"/>
                  <a:pt x="17442" y="15696"/>
                  <a:pt x="17435" y="15663"/>
                </a:cubicBezTo>
                <a:cubicBezTo>
                  <a:pt x="17516" y="15683"/>
                  <a:pt x="17654" y="15992"/>
                  <a:pt x="17725" y="15946"/>
                </a:cubicBezTo>
                <a:cubicBezTo>
                  <a:pt x="17786" y="15905"/>
                  <a:pt x="17633" y="15755"/>
                  <a:pt x="17633" y="15702"/>
                </a:cubicBezTo>
                <a:cubicBezTo>
                  <a:pt x="17660" y="15714"/>
                  <a:pt x="17766" y="15737"/>
                  <a:pt x="17745" y="15652"/>
                </a:cubicBezTo>
                <a:cubicBezTo>
                  <a:pt x="17729" y="15587"/>
                  <a:pt x="17567" y="15597"/>
                  <a:pt x="17540" y="15580"/>
                </a:cubicBezTo>
                <a:cubicBezTo>
                  <a:pt x="17349" y="15455"/>
                  <a:pt x="17283" y="15635"/>
                  <a:pt x="17202" y="15310"/>
                </a:cubicBezTo>
                <a:cubicBezTo>
                  <a:pt x="17153" y="15112"/>
                  <a:pt x="17295" y="15098"/>
                  <a:pt x="17324" y="14930"/>
                </a:cubicBezTo>
                <a:cubicBezTo>
                  <a:pt x="17333" y="14883"/>
                  <a:pt x="17282" y="14574"/>
                  <a:pt x="17261" y="14508"/>
                </a:cubicBezTo>
                <a:cubicBezTo>
                  <a:pt x="17172" y="14517"/>
                  <a:pt x="16955" y="14428"/>
                  <a:pt x="16945" y="14587"/>
                </a:cubicBezTo>
                <a:cubicBezTo>
                  <a:pt x="16940" y="14669"/>
                  <a:pt x="17033" y="15040"/>
                  <a:pt x="16988" y="15085"/>
                </a:cubicBezTo>
                <a:cubicBezTo>
                  <a:pt x="16958" y="15115"/>
                  <a:pt x="16927" y="15024"/>
                  <a:pt x="16904" y="15081"/>
                </a:cubicBezTo>
                <a:close/>
                <a:moveTo>
                  <a:pt x="16904" y="15081"/>
                </a:moveTo>
                <a:cubicBezTo>
                  <a:pt x="16926" y="15025"/>
                  <a:pt x="16888" y="15121"/>
                  <a:pt x="16904" y="15081"/>
                </a:cubicBezTo>
                <a:cubicBezTo>
                  <a:pt x="16904" y="15081"/>
                  <a:pt x="16904" y="15081"/>
                  <a:pt x="16904" y="15081"/>
                </a:cubicBezTo>
                <a:close/>
                <a:moveTo>
                  <a:pt x="17709" y="16709"/>
                </a:moveTo>
                <a:cubicBezTo>
                  <a:pt x="17708" y="16802"/>
                  <a:pt x="17805" y="16839"/>
                  <a:pt x="17834" y="16746"/>
                </a:cubicBezTo>
                <a:cubicBezTo>
                  <a:pt x="17843" y="16718"/>
                  <a:pt x="17726" y="16544"/>
                  <a:pt x="17722" y="16461"/>
                </a:cubicBezTo>
                <a:cubicBezTo>
                  <a:pt x="17724" y="16510"/>
                  <a:pt x="17344" y="16224"/>
                  <a:pt x="17341" y="16255"/>
                </a:cubicBezTo>
                <a:cubicBezTo>
                  <a:pt x="17337" y="16305"/>
                  <a:pt x="17337" y="16436"/>
                  <a:pt x="17350" y="16498"/>
                </a:cubicBezTo>
                <a:cubicBezTo>
                  <a:pt x="17373" y="16614"/>
                  <a:pt x="17515" y="16528"/>
                  <a:pt x="17520" y="16668"/>
                </a:cubicBezTo>
                <a:cubicBezTo>
                  <a:pt x="17522" y="16697"/>
                  <a:pt x="17426" y="16700"/>
                  <a:pt x="17444" y="16766"/>
                </a:cubicBezTo>
                <a:cubicBezTo>
                  <a:pt x="17455" y="16807"/>
                  <a:pt x="17578" y="16963"/>
                  <a:pt x="17612" y="16917"/>
                </a:cubicBezTo>
                <a:cubicBezTo>
                  <a:pt x="17662" y="16850"/>
                  <a:pt x="17544" y="16759"/>
                  <a:pt x="17614" y="16682"/>
                </a:cubicBezTo>
                <a:cubicBezTo>
                  <a:pt x="17616" y="16704"/>
                  <a:pt x="17611" y="16808"/>
                  <a:pt x="17633" y="16819"/>
                </a:cubicBezTo>
                <a:cubicBezTo>
                  <a:pt x="17628" y="16817"/>
                  <a:pt x="17623" y="16814"/>
                  <a:pt x="17634" y="16819"/>
                </a:cubicBezTo>
                <a:cubicBezTo>
                  <a:pt x="17645" y="16824"/>
                  <a:pt x="17640" y="16822"/>
                  <a:pt x="17634" y="16819"/>
                </a:cubicBezTo>
                <a:cubicBezTo>
                  <a:pt x="17657" y="16828"/>
                  <a:pt x="17680" y="16724"/>
                  <a:pt x="17709" y="16709"/>
                </a:cubicBezTo>
                <a:close/>
                <a:moveTo>
                  <a:pt x="17710" y="15961"/>
                </a:moveTo>
                <a:cubicBezTo>
                  <a:pt x="17692" y="16058"/>
                  <a:pt x="17961" y="16228"/>
                  <a:pt x="17733" y="16237"/>
                </a:cubicBezTo>
                <a:cubicBezTo>
                  <a:pt x="17725" y="16290"/>
                  <a:pt x="17863" y="16620"/>
                  <a:pt x="17917" y="16605"/>
                </a:cubicBezTo>
                <a:cubicBezTo>
                  <a:pt x="17920" y="16528"/>
                  <a:pt x="17845" y="16422"/>
                  <a:pt x="17860" y="16351"/>
                </a:cubicBezTo>
                <a:cubicBezTo>
                  <a:pt x="17876" y="16273"/>
                  <a:pt x="17948" y="16350"/>
                  <a:pt x="17980" y="16311"/>
                </a:cubicBezTo>
                <a:cubicBezTo>
                  <a:pt x="17973" y="16319"/>
                  <a:pt x="17965" y="16329"/>
                  <a:pt x="17980" y="16310"/>
                </a:cubicBezTo>
                <a:cubicBezTo>
                  <a:pt x="17991" y="16297"/>
                  <a:pt x="17986" y="16303"/>
                  <a:pt x="17980" y="16310"/>
                </a:cubicBezTo>
                <a:cubicBezTo>
                  <a:pt x="18077" y="16188"/>
                  <a:pt x="17806" y="15955"/>
                  <a:pt x="17710" y="15961"/>
                </a:cubicBezTo>
                <a:close/>
                <a:moveTo>
                  <a:pt x="18167" y="17453"/>
                </a:moveTo>
                <a:cubicBezTo>
                  <a:pt x="18167" y="17440"/>
                  <a:pt x="18167" y="17446"/>
                  <a:pt x="18167" y="17453"/>
                </a:cubicBezTo>
                <a:cubicBezTo>
                  <a:pt x="18167" y="17453"/>
                  <a:pt x="18167" y="17453"/>
                  <a:pt x="18167" y="17453"/>
                </a:cubicBezTo>
                <a:close/>
                <a:moveTo>
                  <a:pt x="18083" y="17581"/>
                </a:moveTo>
                <a:cubicBezTo>
                  <a:pt x="18118" y="17811"/>
                  <a:pt x="18000" y="17620"/>
                  <a:pt x="18003" y="17620"/>
                </a:cubicBezTo>
                <a:cubicBezTo>
                  <a:pt x="17800" y="17636"/>
                  <a:pt x="17817" y="17533"/>
                  <a:pt x="17813" y="17287"/>
                </a:cubicBezTo>
                <a:cubicBezTo>
                  <a:pt x="17810" y="17128"/>
                  <a:pt x="17608" y="17239"/>
                  <a:pt x="17535" y="17194"/>
                </a:cubicBezTo>
                <a:cubicBezTo>
                  <a:pt x="17492" y="17167"/>
                  <a:pt x="17488" y="17406"/>
                  <a:pt x="17436" y="17391"/>
                </a:cubicBezTo>
                <a:cubicBezTo>
                  <a:pt x="17357" y="17368"/>
                  <a:pt x="17569" y="16871"/>
                  <a:pt x="17719" y="16991"/>
                </a:cubicBezTo>
                <a:cubicBezTo>
                  <a:pt x="17721" y="16992"/>
                  <a:pt x="17793" y="17215"/>
                  <a:pt x="17812" y="17062"/>
                </a:cubicBezTo>
                <a:cubicBezTo>
                  <a:pt x="17825" y="16959"/>
                  <a:pt x="17826" y="16988"/>
                  <a:pt x="17894" y="16996"/>
                </a:cubicBezTo>
                <a:cubicBezTo>
                  <a:pt x="17909" y="16893"/>
                  <a:pt x="17880" y="16906"/>
                  <a:pt x="17983" y="16886"/>
                </a:cubicBezTo>
                <a:cubicBezTo>
                  <a:pt x="18091" y="16865"/>
                  <a:pt x="17957" y="16726"/>
                  <a:pt x="18000" y="16693"/>
                </a:cubicBezTo>
                <a:cubicBezTo>
                  <a:pt x="18101" y="16614"/>
                  <a:pt x="18130" y="16965"/>
                  <a:pt x="18133" y="16978"/>
                </a:cubicBezTo>
                <a:cubicBezTo>
                  <a:pt x="18131" y="16970"/>
                  <a:pt x="18211" y="17160"/>
                  <a:pt x="18200" y="17128"/>
                </a:cubicBezTo>
                <a:cubicBezTo>
                  <a:pt x="18258" y="17300"/>
                  <a:pt x="18153" y="17341"/>
                  <a:pt x="18174" y="17494"/>
                </a:cubicBezTo>
                <a:lnTo>
                  <a:pt x="18168" y="17460"/>
                </a:lnTo>
                <a:cubicBezTo>
                  <a:pt x="18167" y="17449"/>
                  <a:pt x="18120" y="17319"/>
                  <a:pt x="18100" y="17304"/>
                </a:cubicBezTo>
                <a:cubicBezTo>
                  <a:pt x="17981" y="17215"/>
                  <a:pt x="18085" y="17594"/>
                  <a:pt x="18083" y="17581"/>
                </a:cubicBezTo>
                <a:close/>
                <a:moveTo>
                  <a:pt x="18592" y="19309"/>
                </a:moveTo>
                <a:cubicBezTo>
                  <a:pt x="18592" y="19309"/>
                  <a:pt x="18587" y="19307"/>
                  <a:pt x="18585" y="19305"/>
                </a:cubicBezTo>
                <a:cubicBezTo>
                  <a:pt x="18586" y="19306"/>
                  <a:pt x="18588" y="19307"/>
                  <a:pt x="18592" y="19309"/>
                </a:cubicBezTo>
                <a:close/>
                <a:moveTo>
                  <a:pt x="18592" y="19309"/>
                </a:moveTo>
                <a:lnTo>
                  <a:pt x="18598" y="19309"/>
                </a:lnTo>
                <a:cubicBezTo>
                  <a:pt x="18615" y="19134"/>
                  <a:pt x="18425" y="19063"/>
                  <a:pt x="18628" y="18989"/>
                </a:cubicBezTo>
                <a:cubicBezTo>
                  <a:pt x="18655" y="18947"/>
                  <a:pt x="18648" y="18911"/>
                  <a:pt x="18607" y="18881"/>
                </a:cubicBezTo>
                <a:cubicBezTo>
                  <a:pt x="18642" y="18813"/>
                  <a:pt x="18683" y="18803"/>
                  <a:pt x="18669" y="18696"/>
                </a:cubicBezTo>
                <a:cubicBezTo>
                  <a:pt x="18643" y="18690"/>
                  <a:pt x="18459" y="18728"/>
                  <a:pt x="18561" y="18611"/>
                </a:cubicBezTo>
                <a:cubicBezTo>
                  <a:pt x="18564" y="18608"/>
                  <a:pt x="18724" y="18381"/>
                  <a:pt x="18601" y="18449"/>
                </a:cubicBezTo>
                <a:cubicBezTo>
                  <a:pt x="18400" y="18560"/>
                  <a:pt x="18393" y="19197"/>
                  <a:pt x="18592" y="19309"/>
                </a:cubicBezTo>
                <a:close/>
                <a:moveTo>
                  <a:pt x="18103" y="19991"/>
                </a:moveTo>
                <a:cubicBezTo>
                  <a:pt x="18100" y="19960"/>
                  <a:pt x="18096" y="19927"/>
                  <a:pt x="18103" y="19992"/>
                </a:cubicBezTo>
                <a:cubicBezTo>
                  <a:pt x="18109" y="20049"/>
                  <a:pt x="18106" y="20022"/>
                  <a:pt x="18103" y="19992"/>
                </a:cubicBezTo>
                <a:cubicBezTo>
                  <a:pt x="18116" y="20110"/>
                  <a:pt x="18306" y="20161"/>
                  <a:pt x="18306" y="20039"/>
                </a:cubicBezTo>
                <a:lnTo>
                  <a:pt x="18306" y="20017"/>
                </a:lnTo>
                <a:cubicBezTo>
                  <a:pt x="18306" y="19930"/>
                  <a:pt x="18091" y="19867"/>
                  <a:pt x="18103" y="19991"/>
                </a:cubicBezTo>
                <a:close/>
                <a:moveTo>
                  <a:pt x="18904" y="19884"/>
                </a:moveTo>
                <a:cubicBezTo>
                  <a:pt x="18917" y="19893"/>
                  <a:pt x="18937" y="19906"/>
                  <a:pt x="18903" y="19884"/>
                </a:cubicBezTo>
                <a:cubicBezTo>
                  <a:pt x="18890" y="19876"/>
                  <a:pt x="18895" y="19879"/>
                  <a:pt x="18902" y="19883"/>
                </a:cubicBezTo>
                <a:cubicBezTo>
                  <a:pt x="18853" y="19853"/>
                  <a:pt x="18538" y="19779"/>
                  <a:pt x="18518" y="19896"/>
                </a:cubicBezTo>
                <a:cubicBezTo>
                  <a:pt x="18509" y="19950"/>
                  <a:pt x="18935" y="20067"/>
                  <a:pt x="18988" y="20089"/>
                </a:cubicBezTo>
                <a:cubicBezTo>
                  <a:pt x="19014" y="20004"/>
                  <a:pt x="18985" y="19937"/>
                  <a:pt x="18904" y="19884"/>
                </a:cubicBezTo>
                <a:close/>
                <a:moveTo>
                  <a:pt x="16263" y="21201"/>
                </a:moveTo>
                <a:cubicBezTo>
                  <a:pt x="16276" y="21209"/>
                  <a:pt x="16293" y="21218"/>
                  <a:pt x="16262" y="21201"/>
                </a:cubicBezTo>
                <a:cubicBezTo>
                  <a:pt x="16243" y="21190"/>
                  <a:pt x="16250" y="21195"/>
                  <a:pt x="16261" y="21200"/>
                </a:cubicBezTo>
                <a:cubicBezTo>
                  <a:pt x="16178" y="21156"/>
                  <a:pt x="15894" y="21117"/>
                  <a:pt x="15839" y="21038"/>
                </a:cubicBezTo>
                <a:cubicBezTo>
                  <a:pt x="15766" y="20931"/>
                  <a:pt x="16060" y="20952"/>
                  <a:pt x="16033" y="20890"/>
                </a:cubicBezTo>
                <a:cubicBezTo>
                  <a:pt x="16015" y="20847"/>
                  <a:pt x="15631" y="20892"/>
                  <a:pt x="15548" y="20827"/>
                </a:cubicBezTo>
                <a:cubicBezTo>
                  <a:pt x="15431" y="20733"/>
                  <a:pt x="15383" y="20954"/>
                  <a:pt x="15185" y="20881"/>
                </a:cubicBezTo>
                <a:cubicBezTo>
                  <a:pt x="15030" y="20824"/>
                  <a:pt x="14638" y="20421"/>
                  <a:pt x="14549" y="20854"/>
                </a:cubicBezTo>
                <a:cubicBezTo>
                  <a:pt x="14678" y="20857"/>
                  <a:pt x="14825" y="21025"/>
                  <a:pt x="14961" y="21071"/>
                </a:cubicBezTo>
                <a:cubicBezTo>
                  <a:pt x="15189" y="21147"/>
                  <a:pt x="15472" y="21216"/>
                  <a:pt x="15706" y="21244"/>
                </a:cubicBezTo>
                <a:cubicBezTo>
                  <a:pt x="15768" y="21252"/>
                  <a:pt x="16095" y="21365"/>
                  <a:pt x="16116" y="21306"/>
                </a:cubicBezTo>
                <a:cubicBezTo>
                  <a:pt x="16108" y="21329"/>
                  <a:pt x="16443" y="21301"/>
                  <a:pt x="16263" y="21201"/>
                </a:cubicBezTo>
                <a:close/>
                <a:moveTo>
                  <a:pt x="14587" y="20535"/>
                </a:moveTo>
                <a:cubicBezTo>
                  <a:pt x="14613" y="20480"/>
                  <a:pt x="14595" y="20518"/>
                  <a:pt x="14587" y="20535"/>
                </a:cubicBezTo>
                <a:cubicBezTo>
                  <a:pt x="14615" y="20477"/>
                  <a:pt x="14667" y="19955"/>
                  <a:pt x="14646" y="19893"/>
                </a:cubicBezTo>
                <a:cubicBezTo>
                  <a:pt x="14672" y="19912"/>
                  <a:pt x="14704" y="19916"/>
                  <a:pt x="14725" y="19942"/>
                </a:cubicBezTo>
                <a:cubicBezTo>
                  <a:pt x="14719" y="19826"/>
                  <a:pt x="14724" y="19684"/>
                  <a:pt x="14625" y="19570"/>
                </a:cubicBezTo>
                <a:cubicBezTo>
                  <a:pt x="14582" y="19521"/>
                  <a:pt x="14466" y="19573"/>
                  <a:pt x="14476" y="19656"/>
                </a:cubicBezTo>
                <a:cubicBezTo>
                  <a:pt x="14484" y="19728"/>
                  <a:pt x="14595" y="19726"/>
                  <a:pt x="14612" y="19833"/>
                </a:cubicBezTo>
                <a:cubicBezTo>
                  <a:pt x="14544" y="19734"/>
                  <a:pt x="14504" y="19734"/>
                  <a:pt x="14410" y="19686"/>
                </a:cubicBezTo>
                <a:cubicBezTo>
                  <a:pt x="14334" y="19438"/>
                  <a:pt x="14184" y="19343"/>
                  <a:pt x="14241" y="19116"/>
                </a:cubicBezTo>
                <a:cubicBezTo>
                  <a:pt x="14265" y="19025"/>
                  <a:pt x="13866" y="18581"/>
                  <a:pt x="13773" y="18564"/>
                </a:cubicBezTo>
                <a:cubicBezTo>
                  <a:pt x="13610" y="18532"/>
                  <a:pt x="13314" y="18143"/>
                  <a:pt x="13239" y="17978"/>
                </a:cubicBezTo>
                <a:cubicBezTo>
                  <a:pt x="13175" y="17835"/>
                  <a:pt x="12614" y="17619"/>
                  <a:pt x="12740" y="17868"/>
                </a:cubicBezTo>
                <a:cubicBezTo>
                  <a:pt x="12804" y="17994"/>
                  <a:pt x="12911" y="18099"/>
                  <a:pt x="12993" y="18204"/>
                </a:cubicBezTo>
                <a:cubicBezTo>
                  <a:pt x="13074" y="18306"/>
                  <a:pt x="13143" y="18547"/>
                  <a:pt x="13247" y="18604"/>
                </a:cubicBezTo>
                <a:cubicBezTo>
                  <a:pt x="13343" y="18657"/>
                  <a:pt x="13391" y="18728"/>
                  <a:pt x="13410" y="18867"/>
                </a:cubicBezTo>
                <a:cubicBezTo>
                  <a:pt x="13435" y="19052"/>
                  <a:pt x="13571" y="19187"/>
                  <a:pt x="13642" y="19345"/>
                </a:cubicBezTo>
                <a:cubicBezTo>
                  <a:pt x="13726" y="19532"/>
                  <a:pt x="13738" y="19854"/>
                  <a:pt x="13898" y="19967"/>
                </a:cubicBezTo>
                <a:cubicBezTo>
                  <a:pt x="13999" y="20039"/>
                  <a:pt x="14049" y="20239"/>
                  <a:pt x="14159" y="20332"/>
                </a:cubicBezTo>
                <a:cubicBezTo>
                  <a:pt x="14218" y="20381"/>
                  <a:pt x="14320" y="20591"/>
                  <a:pt x="14373" y="20604"/>
                </a:cubicBezTo>
                <a:cubicBezTo>
                  <a:pt x="14369" y="20571"/>
                  <a:pt x="14355" y="20530"/>
                  <a:pt x="14378" y="20503"/>
                </a:cubicBezTo>
                <a:cubicBezTo>
                  <a:pt x="14413" y="20525"/>
                  <a:pt x="14560" y="20593"/>
                  <a:pt x="14587" y="20535"/>
                </a:cubicBezTo>
                <a:cubicBezTo>
                  <a:pt x="14584" y="20542"/>
                  <a:pt x="14582" y="20546"/>
                  <a:pt x="14587" y="20535"/>
                </a:cubicBezTo>
                <a:close/>
                <a:moveTo>
                  <a:pt x="18008" y="18723"/>
                </a:moveTo>
                <a:cubicBezTo>
                  <a:pt x="17983" y="18750"/>
                  <a:pt x="17963" y="18782"/>
                  <a:pt x="17947" y="18819"/>
                </a:cubicBezTo>
                <a:cubicBezTo>
                  <a:pt x="17734" y="19148"/>
                  <a:pt x="17442" y="18778"/>
                  <a:pt x="17197" y="18912"/>
                </a:cubicBezTo>
                <a:cubicBezTo>
                  <a:pt x="17066" y="18984"/>
                  <a:pt x="16845" y="19897"/>
                  <a:pt x="16936" y="20034"/>
                </a:cubicBezTo>
                <a:cubicBezTo>
                  <a:pt x="16988" y="20112"/>
                  <a:pt x="17002" y="20686"/>
                  <a:pt x="17101" y="20570"/>
                </a:cubicBezTo>
                <a:cubicBezTo>
                  <a:pt x="17213" y="20440"/>
                  <a:pt x="17177" y="20077"/>
                  <a:pt x="17157" y="19905"/>
                </a:cubicBezTo>
                <a:cubicBezTo>
                  <a:pt x="17424" y="19728"/>
                  <a:pt x="17188" y="20552"/>
                  <a:pt x="17558" y="20246"/>
                </a:cubicBezTo>
                <a:cubicBezTo>
                  <a:pt x="17629" y="20187"/>
                  <a:pt x="17419" y="19764"/>
                  <a:pt x="17386" y="19700"/>
                </a:cubicBezTo>
                <a:cubicBezTo>
                  <a:pt x="17326" y="19586"/>
                  <a:pt x="17694" y="19451"/>
                  <a:pt x="17705" y="19360"/>
                </a:cubicBezTo>
                <a:cubicBezTo>
                  <a:pt x="17715" y="19275"/>
                  <a:pt x="16935" y="19751"/>
                  <a:pt x="17124" y="19135"/>
                </a:cubicBezTo>
                <a:cubicBezTo>
                  <a:pt x="17171" y="18983"/>
                  <a:pt x="17519" y="19053"/>
                  <a:pt x="17608" y="19065"/>
                </a:cubicBezTo>
                <a:cubicBezTo>
                  <a:pt x="17718" y="19079"/>
                  <a:pt x="17835" y="19134"/>
                  <a:pt x="17920" y="19006"/>
                </a:cubicBezTo>
                <a:cubicBezTo>
                  <a:pt x="17927" y="18996"/>
                  <a:pt x="18090" y="18686"/>
                  <a:pt x="18008" y="18723"/>
                </a:cubicBezTo>
                <a:close/>
                <a:moveTo>
                  <a:pt x="16704" y="13082"/>
                </a:moveTo>
                <a:cubicBezTo>
                  <a:pt x="16613" y="13312"/>
                  <a:pt x="16783" y="13423"/>
                  <a:pt x="16840" y="13609"/>
                </a:cubicBezTo>
                <a:cubicBezTo>
                  <a:pt x="16841" y="13609"/>
                  <a:pt x="16850" y="13609"/>
                  <a:pt x="16852" y="13609"/>
                </a:cubicBezTo>
                <a:cubicBezTo>
                  <a:pt x="16855" y="13521"/>
                  <a:pt x="17025" y="12818"/>
                  <a:pt x="16888" y="12816"/>
                </a:cubicBezTo>
                <a:cubicBezTo>
                  <a:pt x="16888" y="12816"/>
                  <a:pt x="16888" y="12816"/>
                  <a:pt x="16888" y="12816"/>
                </a:cubicBezTo>
                <a:cubicBezTo>
                  <a:pt x="16848" y="12816"/>
                  <a:pt x="16878" y="12816"/>
                  <a:pt x="16888" y="12816"/>
                </a:cubicBezTo>
                <a:cubicBezTo>
                  <a:pt x="16771" y="12816"/>
                  <a:pt x="16747" y="12972"/>
                  <a:pt x="16704" y="13082"/>
                </a:cubicBezTo>
                <a:close/>
                <a:moveTo>
                  <a:pt x="17712" y="10844"/>
                </a:moveTo>
                <a:cubicBezTo>
                  <a:pt x="17703" y="10863"/>
                  <a:pt x="17708" y="10853"/>
                  <a:pt x="17712" y="10844"/>
                </a:cubicBezTo>
                <a:cubicBezTo>
                  <a:pt x="17692" y="10887"/>
                  <a:pt x="17822" y="11096"/>
                  <a:pt x="17838" y="11109"/>
                </a:cubicBezTo>
                <a:cubicBezTo>
                  <a:pt x="17849" y="11118"/>
                  <a:pt x="17865" y="11124"/>
                  <a:pt x="17877" y="11126"/>
                </a:cubicBezTo>
                <a:cubicBezTo>
                  <a:pt x="17878" y="11096"/>
                  <a:pt x="17839" y="10886"/>
                  <a:pt x="17827" y="10899"/>
                </a:cubicBezTo>
                <a:cubicBezTo>
                  <a:pt x="17897" y="10821"/>
                  <a:pt x="17903" y="11539"/>
                  <a:pt x="18077" y="11380"/>
                </a:cubicBezTo>
                <a:cubicBezTo>
                  <a:pt x="18170" y="11297"/>
                  <a:pt x="18111" y="11168"/>
                  <a:pt x="18118" y="11055"/>
                </a:cubicBezTo>
                <a:cubicBezTo>
                  <a:pt x="18128" y="10876"/>
                  <a:pt x="18099" y="10972"/>
                  <a:pt x="18021" y="10859"/>
                </a:cubicBezTo>
                <a:cubicBezTo>
                  <a:pt x="18036" y="10845"/>
                  <a:pt x="17825" y="10607"/>
                  <a:pt x="17712" y="10844"/>
                </a:cubicBezTo>
                <a:cubicBezTo>
                  <a:pt x="17714" y="10841"/>
                  <a:pt x="17715" y="10839"/>
                  <a:pt x="17716" y="10837"/>
                </a:cubicBezTo>
                <a:cubicBezTo>
                  <a:pt x="17715" y="10838"/>
                  <a:pt x="17714" y="10841"/>
                  <a:pt x="17712" y="10844"/>
                </a:cubicBezTo>
                <a:close/>
                <a:moveTo>
                  <a:pt x="18155" y="10981"/>
                </a:moveTo>
                <a:cubicBezTo>
                  <a:pt x="18156" y="10983"/>
                  <a:pt x="18156" y="10984"/>
                  <a:pt x="18157" y="10986"/>
                </a:cubicBezTo>
                <a:lnTo>
                  <a:pt x="18157" y="10980"/>
                </a:lnTo>
                <a:cubicBezTo>
                  <a:pt x="18156" y="10981"/>
                  <a:pt x="18156" y="10981"/>
                  <a:pt x="18155" y="10981"/>
                </a:cubicBezTo>
                <a:close/>
                <a:moveTo>
                  <a:pt x="18494" y="10870"/>
                </a:moveTo>
                <a:cubicBezTo>
                  <a:pt x="18495" y="10871"/>
                  <a:pt x="18495" y="10871"/>
                  <a:pt x="18494" y="10870"/>
                </a:cubicBezTo>
                <a:cubicBezTo>
                  <a:pt x="18471" y="10838"/>
                  <a:pt x="18547" y="10731"/>
                  <a:pt x="18554" y="10729"/>
                </a:cubicBezTo>
                <a:cubicBezTo>
                  <a:pt x="18453" y="10479"/>
                  <a:pt x="18199" y="10696"/>
                  <a:pt x="18150" y="10851"/>
                </a:cubicBezTo>
                <a:cubicBezTo>
                  <a:pt x="18209" y="10805"/>
                  <a:pt x="18269" y="11010"/>
                  <a:pt x="18342" y="10999"/>
                </a:cubicBezTo>
                <a:cubicBezTo>
                  <a:pt x="18354" y="10871"/>
                  <a:pt x="18377" y="10711"/>
                  <a:pt x="18494" y="10870"/>
                </a:cubicBezTo>
                <a:close/>
                <a:moveTo>
                  <a:pt x="18925" y="10455"/>
                </a:moveTo>
                <a:cubicBezTo>
                  <a:pt x="19074" y="10535"/>
                  <a:pt x="18998" y="10353"/>
                  <a:pt x="19082" y="10331"/>
                </a:cubicBezTo>
                <a:cubicBezTo>
                  <a:pt x="19143" y="10315"/>
                  <a:pt x="19102" y="10429"/>
                  <a:pt x="19140" y="10453"/>
                </a:cubicBezTo>
                <a:cubicBezTo>
                  <a:pt x="19161" y="10466"/>
                  <a:pt x="19182" y="10192"/>
                  <a:pt x="19268" y="10229"/>
                </a:cubicBezTo>
                <a:cubicBezTo>
                  <a:pt x="19270" y="10283"/>
                  <a:pt x="19281" y="10332"/>
                  <a:pt x="19303" y="10378"/>
                </a:cubicBezTo>
                <a:cubicBezTo>
                  <a:pt x="19331" y="10411"/>
                  <a:pt x="19368" y="10180"/>
                  <a:pt x="19390" y="10163"/>
                </a:cubicBezTo>
                <a:cubicBezTo>
                  <a:pt x="19189" y="10042"/>
                  <a:pt x="19220" y="9561"/>
                  <a:pt x="19213" y="9410"/>
                </a:cubicBezTo>
                <a:cubicBezTo>
                  <a:pt x="19203" y="9250"/>
                  <a:pt x="18945" y="8663"/>
                  <a:pt x="18789" y="8793"/>
                </a:cubicBezTo>
                <a:cubicBezTo>
                  <a:pt x="18688" y="8878"/>
                  <a:pt x="18903" y="9380"/>
                  <a:pt x="18921" y="9513"/>
                </a:cubicBezTo>
                <a:cubicBezTo>
                  <a:pt x="18942" y="9666"/>
                  <a:pt x="18831" y="9812"/>
                  <a:pt x="18747" y="9883"/>
                </a:cubicBezTo>
                <a:cubicBezTo>
                  <a:pt x="18578" y="10022"/>
                  <a:pt x="18681" y="9752"/>
                  <a:pt x="18616" y="9737"/>
                </a:cubicBezTo>
                <a:cubicBezTo>
                  <a:pt x="18570" y="9727"/>
                  <a:pt x="18579" y="10013"/>
                  <a:pt x="18565" y="10058"/>
                </a:cubicBezTo>
                <a:cubicBezTo>
                  <a:pt x="18497" y="10271"/>
                  <a:pt x="18631" y="10204"/>
                  <a:pt x="18427" y="10176"/>
                </a:cubicBezTo>
                <a:cubicBezTo>
                  <a:pt x="18351" y="10166"/>
                  <a:pt x="18089" y="10234"/>
                  <a:pt x="18044" y="10303"/>
                </a:cubicBezTo>
                <a:cubicBezTo>
                  <a:pt x="18047" y="10299"/>
                  <a:pt x="17883" y="10560"/>
                  <a:pt x="17858" y="10523"/>
                </a:cubicBezTo>
                <a:cubicBezTo>
                  <a:pt x="17899" y="10754"/>
                  <a:pt x="18464" y="10422"/>
                  <a:pt x="18580" y="10472"/>
                </a:cubicBezTo>
                <a:cubicBezTo>
                  <a:pt x="18585" y="10596"/>
                  <a:pt x="18609" y="10680"/>
                  <a:pt x="18703" y="10735"/>
                </a:cubicBezTo>
                <a:cubicBezTo>
                  <a:pt x="18753" y="10764"/>
                  <a:pt x="18816" y="10592"/>
                  <a:pt x="18840" y="10543"/>
                </a:cubicBezTo>
                <a:cubicBezTo>
                  <a:pt x="18865" y="10494"/>
                  <a:pt x="18720" y="10465"/>
                  <a:pt x="18769" y="10389"/>
                </a:cubicBezTo>
                <a:cubicBezTo>
                  <a:pt x="18797" y="10347"/>
                  <a:pt x="18905" y="10444"/>
                  <a:pt x="18925" y="10455"/>
                </a:cubicBezTo>
                <a:close/>
                <a:moveTo>
                  <a:pt x="19160" y="8116"/>
                </a:moveTo>
                <a:lnTo>
                  <a:pt x="19146" y="8111"/>
                </a:lnTo>
                <a:cubicBezTo>
                  <a:pt x="19036" y="8151"/>
                  <a:pt x="19089" y="8247"/>
                  <a:pt x="18906" y="8142"/>
                </a:cubicBezTo>
                <a:cubicBezTo>
                  <a:pt x="18847" y="8108"/>
                  <a:pt x="18485" y="7762"/>
                  <a:pt x="18443" y="7857"/>
                </a:cubicBezTo>
                <a:cubicBezTo>
                  <a:pt x="18479" y="7928"/>
                  <a:pt x="18697" y="8296"/>
                  <a:pt x="18646" y="8380"/>
                </a:cubicBezTo>
                <a:cubicBezTo>
                  <a:pt x="18629" y="8381"/>
                  <a:pt x="18520" y="8340"/>
                  <a:pt x="18499" y="8358"/>
                </a:cubicBezTo>
                <a:cubicBezTo>
                  <a:pt x="18498" y="8393"/>
                  <a:pt x="18522" y="8403"/>
                  <a:pt x="18547" y="8410"/>
                </a:cubicBezTo>
                <a:cubicBezTo>
                  <a:pt x="18531" y="8460"/>
                  <a:pt x="18513" y="8509"/>
                  <a:pt x="18493" y="8557"/>
                </a:cubicBezTo>
                <a:cubicBezTo>
                  <a:pt x="18527" y="8619"/>
                  <a:pt x="18568" y="8674"/>
                  <a:pt x="18615" y="8721"/>
                </a:cubicBezTo>
                <a:cubicBezTo>
                  <a:pt x="18661" y="8865"/>
                  <a:pt x="18800" y="8728"/>
                  <a:pt x="18795" y="8712"/>
                </a:cubicBezTo>
                <a:cubicBezTo>
                  <a:pt x="18774" y="8635"/>
                  <a:pt x="18622" y="8687"/>
                  <a:pt x="18587" y="8598"/>
                </a:cubicBezTo>
                <a:cubicBezTo>
                  <a:pt x="18565" y="8543"/>
                  <a:pt x="18779" y="8529"/>
                  <a:pt x="18804" y="8536"/>
                </a:cubicBezTo>
                <a:cubicBezTo>
                  <a:pt x="18831" y="8543"/>
                  <a:pt x="19142" y="8756"/>
                  <a:pt x="19097" y="8609"/>
                </a:cubicBezTo>
                <a:cubicBezTo>
                  <a:pt x="19047" y="8447"/>
                  <a:pt x="19219" y="8414"/>
                  <a:pt x="19316" y="8366"/>
                </a:cubicBezTo>
                <a:cubicBezTo>
                  <a:pt x="19247" y="8378"/>
                  <a:pt x="19154" y="8192"/>
                  <a:pt x="19160" y="8116"/>
                </a:cubicBezTo>
                <a:close/>
                <a:moveTo>
                  <a:pt x="17646" y="6274"/>
                </a:moveTo>
                <a:cubicBezTo>
                  <a:pt x="17799" y="6419"/>
                  <a:pt x="17943" y="6645"/>
                  <a:pt x="18027" y="6862"/>
                </a:cubicBezTo>
                <a:cubicBezTo>
                  <a:pt x="18080" y="6997"/>
                  <a:pt x="18171" y="7189"/>
                  <a:pt x="18248" y="7303"/>
                </a:cubicBezTo>
                <a:cubicBezTo>
                  <a:pt x="18298" y="7378"/>
                  <a:pt x="18389" y="7663"/>
                  <a:pt x="18474" y="7676"/>
                </a:cubicBezTo>
                <a:cubicBezTo>
                  <a:pt x="18421" y="7470"/>
                  <a:pt x="18534" y="7473"/>
                  <a:pt x="18607" y="7547"/>
                </a:cubicBezTo>
                <a:cubicBezTo>
                  <a:pt x="18461" y="7353"/>
                  <a:pt x="18082" y="7060"/>
                  <a:pt x="18198" y="6858"/>
                </a:cubicBezTo>
                <a:cubicBezTo>
                  <a:pt x="18255" y="6759"/>
                  <a:pt x="18499" y="7018"/>
                  <a:pt x="18519" y="7049"/>
                </a:cubicBezTo>
                <a:cubicBezTo>
                  <a:pt x="18357" y="6801"/>
                  <a:pt x="18126" y="6627"/>
                  <a:pt x="17961" y="6378"/>
                </a:cubicBezTo>
                <a:cubicBezTo>
                  <a:pt x="17806" y="6144"/>
                  <a:pt x="17586" y="5734"/>
                  <a:pt x="17350" y="5619"/>
                </a:cubicBezTo>
                <a:cubicBezTo>
                  <a:pt x="17325" y="5663"/>
                  <a:pt x="17472" y="5827"/>
                  <a:pt x="17478" y="5878"/>
                </a:cubicBezTo>
                <a:cubicBezTo>
                  <a:pt x="17465" y="5877"/>
                  <a:pt x="17376" y="5743"/>
                  <a:pt x="17378" y="5856"/>
                </a:cubicBezTo>
                <a:cubicBezTo>
                  <a:pt x="17378" y="5852"/>
                  <a:pt x="17378" y="5849"/>
                  <a:pt x="17378" y="5857"/>
                </a:cubicBezTo>
                <a:cubicBezTo>
                  <a:pt x="17378" y="5869"/>
                  <a:pt x="17378" y="5863"/>
                  <a:pt x="17378" y="5857"/>
                </a:cubicBezTo>
                <a:cubicBezTo>
                  <a:pt x="17381" y="5928"/>
                  <a:pt x="17603" y="6232"/>
                  <a:pt x="17646" y="6274"/>
                </a:cubicBezTo>
                <a:close/>
                <a:moveTo>
                  <a:pt x="18607" y="7547"/>
                </a:moveTo>
                <a:cubicBezTo>
                  <a:pt x="18635" y="7584"/>
                  <a:pt x="18654" y="7616"/>
                  <a:pt x="18660" y="7644"/>
                </a:cubicBezTo>
                <a:cubicBezTo>
                  <a:pt x="18653" y="7607"/>
                  <a:pt x="18633" y="7573"/>
                  <a:pt x="18607" y="7547"/>
                </a:cubicBezTo>
                <a:close/>
                <a:moveTo>
                  <a:pt x="12796" y="1135"/>
                </a:moveTo>
                <a:cubicBezTo>
                  <a:pt x="12751" y="1122"/>
                  <a:pt x="12895" y="1166"/>
                  <a:pt x="12796" y="1135"/>
                </a:cubicBezTo>
                <a:cubicBezTo>
                  <a:pt x="12796" y="1135"/>
                  <a:pt x="12796" y="1135"/>
                  <a:pt x="12796" y="1135"/>
                </a:cubicBezTo>
                <a:close/>
                <a:moveTo>
                  <a:pt x="12796" y="1135"/>
                </a:moveTo>
                <a:cubicBezTo>
                  <a:pt x="12907" y="1169"/>
                  <a:pt x="13566" y="1269"/>
                  <a:pt x="13631" y="1102"/>
                </a:cubicBezTo>
                <a:cubicBezTo>
                  <a:pt x="13663" y="1018"/>
                  <a:pt x="12743" y="910"/>
                  <a:pt x="12645" y="914"/>
                </a:cubicBezTo>
                <a:cubicBezTo>
                  <a:pt x="12600" y="1062"/>
                  <a:pt x="12710" y="1110"/>
                  <a:pt x="12796" y="1135"/>
                </a:cubicBezTo>
                <a:close/>
                <a:moveTo>
                  <a:pt x="6624" y="191"/>
                </a:moveTo>
                <a:cubicBezTo>
                  <a:pt x="6624" y="192"/>
                  <a:pt x="6625" y="195"/>
                  <a:pt x="6626" y="199"/>
                </a:cubicBezTo>
                <a:cubicBezTo>
                  <a:pt x="6626" y="196"/>
                  <a:pt x="6625" y="194"/>
                  <a:pt x="6624" y="191"/>
                </a:cubicBezTo>
                <a:cubicBezTo>
                  <a:pt x="6624" y="191"/>
                  <a:pt x="6624" y="191"/>
                  <a:pt x="6624" y="191"/>
                </a:cubicBezTo>
                <a:close/>
                <a:moveTo>
                  <a:pt x="6637" y="229"/>
                </a:moveTo>
                <a:cubicBezTo>
                  <a:pt x="6645" y="251"/>
                  <a:pt x="6651" y="268"/>
                  <a:pt x="6637" y="229"/>
                </a:cubicBezTo>
                <a:cubicBezTo>
                  <a:pt x="6637" y="229"/>
                  <a:pt x="6637" y="229"/>
                  <a:pt x="6637" y="229"/>
                </a:cubicBezTo>
                <a:close/>
                <a:moveTo>
                  <a:pt x="6637" y="229"/>
                </a:moveTo>
                <a:cubicBezTo>
                  <a:pt x="6637" y="228"/>
                  <a:pt x="6636" y="225"/>
                  <a:pt x="6635" y="224"/>
                </a:cubicBezTo>
                <a:cubicBezTo>
                  <a:pt x="6636" y="225"/>
                  <a:pt x="6637" y="227"/>
                  <a:pt x="6637" y="229"/>
                </a:cubicBezTo>
                <a:close/>
                <a:moveTo>
                  <a:pt x="6626" y="199"/>
                </a:moveTo>
                <a:cubicBezTo>
                  <a:pt x="6629" y="205"/>
                  <a:pt x="6632" y="215"/>
                  <a:pt x="6635" y="224"/>
                </a:cubicBezTo>
                <a:cubicBezTo>
                  <a:pt x="6633" y="217"/>
                  <a:pt x="6630" y="209"/>
                  <a:pt x="6626" y="199"/>
                </a:cubicBezTo>
                <a:close/>
                <a:moveTo>
                  <a:pt x="6639" y="191"/>
                </a:moveTo>
                <a:cubicBezTo>
                  <a:pt x="6700" y="344"/>
                  <a:pt x="6882" y="206"/>
                  <a:pt x="6974" y="224"/>
                </a:cubicBezTo>
                <a:cubicBezTo>
                  <a:pt x="6891" y="274"/>
                  <a:pt x="7101" y="361"/>
                  <a:pt x="7127" y="364"/>
                </a:cubicBezTo>
                <a:cubicBezTo>
                  <a:pt x="7319" y="388"/>
                  <a:pt x="7515" y="426"/>
                  <a:pt x="7709" y="415"/>
                </a:cubicBezTo>
                <a:cubicBezTo>
                  <a:pt x="7714" y="407"/>
                  <a:pt x="7716" y="403"/>
                  <a:pt x="7718" y="393"/>
                </a:cubicBezTo>
                <a:cubicBezTo>
                  <a:pt x="7615" y="349"/>
                  <a:pt x="7588" y="217"/>
                  <a:pt x="7471" y="203"/>
                </a:cubicBezTo>
                <a:cubicBezTo>
                  <a:pt x="7304" y="184"/>
                  <a:pt x="7240" y="132"/>
                  <a:pt x="7094" y="42"/>
                </a:cubicBezTo>
                <a:cubicBezTo>
                  <a:pt x="7017" y="-6"/>
                  <a:pt x="6518" y="-65"/>
                  <a:pt x="6639" y="191"/>
                </a:cubicBezTo>
                <a:cubicBezTo>
                  <a:pt x="6639" y="191"/>
                  <a:pt x="6639" y="191"/>
                  <a:pt x="6639" y="191"/>
                </a:cubicBezTo>
                <a:close/>
                <a:moveTo>
                  <a:pt x="3049" y="1821"/>
                </a:moveTo>
                <a:cubicBezTo>
                  <a:pt x="3097" y="1824"/>
                  <a:pt x="3068" y="1822"/>
                  <a:pt x="3049" y="1821"/>
                </a:cubicBezTo>
                <a:cubicBezTo>
                  <a:pt x="3259" y="1833"/>
                  <a:pt x="3444" y="2105"/>
                  <a:pt x="3693" y="1983"/>
                </a:cubicBezTo>
                <a:cubicBezTo>
                  <a:pt x="3695" y="1975"/>
                  <a:pt x="3695" y="1959"/>
                  <a:pt x="3693" y="1951"/>
                </a:cubicBezTo>
                <a:cubicBezTo>
                  <a:pt x="3378" y="1819"/>
                  <a:pt x="3267" y="1534"/>
                  <a:pt x="3575" y="1251"/>
                </a:cubicBezTo>
                <a:cubicBezTo>
                  <a:pt x="3878" y="973"/>
                  <a:pt x="4250" y="1072"/>
                  <a:pt x="4563" y="873"/>
                </a:cubicBezTo>
                <a:cubicBezTo>
                  <a:pt x="4434" y="627"/>
                  <a:pt x="4069" y="857"/>
                  <a:pt x="3881" y="855"/>
                </a:cubicBezTo>
                <a:cubicBezTo>
                  <a:pt x="3631" y="853"/>
                  <a:pt x="3298" y="977"/>
                  <a:pt x="3102" y="1185"/>
                </a:cubicBezTo>
                <a:cubicBezTo>
                  <a:pt x="3040" y="1251"/>
                  <a:pt x="3027" y="1414"/>
                  <a:pt x="3008" y="1500"/>
                </a:cubicBezTo>
                <a:cubicBezTo>
                  <a:pt x="2968" y="1677"/>
                  <a:pt x="2751" y="1804"/>
                  <a:pt x="3049" y="1821"/>
                </a:cubicBezTo>
                <a:close/>
                <a:moveTo>
                  <a:pt x="10216" y="16862"/>
                </a:moveTo>
                <a:cubicBezTo>
                  <a:pt x="10007" y="16414"/>
                  <a:pt x="9990" y="17186"/>
                  <a:pt x="10036" y="17376"/>
                </a:cubicBezTo>
                <a:cubicBezTo>
                  <a:pt x="10092" y="17606"/>
                  <a:pt x="10129" y="17705"/>
                  <a:pt x="10318" y="17537"/>
                </a:cubicBezTo>
                <a:cubicBezTo>
                  <a:pt x="10499" y="17376"/>
                  <a:pt x="10291" y="17023"/>
                  <a:pt x="10216" y="16863"/>
                </a:cubicBezTo>
                <a:cubicBezTo>
                  <a:pt x="10225" y="16883"/>
                  <a:pt x="10244" y="16922"/>
                  <a:pt x="10216" y="16862"/>
                </a:cubicBezTo>
                <a:close/>
                <a:moveTo>
                  <a:pt x="10216" y="16862"/>
                </a:moveTo>
                <a:cubicBezTo>
                  <a:pt x="10216" y="16862"/>
                  <a:pt x="10216" y="16862"/>
                  <a:pt x="10216" y="16863"/>
                </a:cubicBezTo>
                <a:cubicBezTo>
                  <a:pt x="10211" y="16852"/>
                  <a:pt x="10209" y="16847"/>
                  <a:pt x="10216" y="16862"/>
                </a:cubicBezTo>
                <a:close/>
                <a:moveTo>
                  <a:pt x="17680" y="20444"/>
                </a:moveTo>
                <a:cubicBezTo>
                  <a:pt x="17677" y="20432"/>
                  <a:pt x="17678" y="20435"/>
                  <a:pt x="17679" y="20439"/>
                </a:cubicBezTo>
                <a:cubicBezTo>
                  <a:pt x="17647" y="20338"/>
                  <a:pt x="17562" y="20187"/>
                  <a:pt x="17562" y="20438"/>
                </a:cubicBezTo>
                <a:cubicBezTo>
                  <a:pt x="17562" y="20640"/>
                  <a:pt x="17719" y="20588"/>
                  <a:pt x="17681" y="20445"/>
                </a:cubicBezTo>
                <a:cubicBezTo>
                  <a:pt x="17681" y="20446"/>
                  <a:pt x="17681" y="20446"/>
                  <a:pt x="17680" y="20444"/>
                </a:cubicBezTo>
                <a:close/>
                <a:moveTo>
                  <a:pt x="20845" y="19801"/>
                </a:moveTo>
                <a:cubicBezTo>
                  <a:pt x="20845" y="19756"/>
                  <a:pt x="20831" y="19752"/>
                  <a:pt x="20720" y="19722"/>
                </a:cubicBezTo>
                <a:cubicBezTo>
                  <a:pt x="20484" y="19667"/>
                  <a:pt x="20309" y="19366"/>
                  <a:pt x="20078" y="19540"/>
                </a:cubicBezTo>
                <a:lnTo>
                  <a:pt x="20083" y="19581"/>
                </a:lnTo>
                <a:lnTo>
                  <a:pt x="20066" y="19592"/>
                </a:lnTo>
                <a:cubicBezTo>
                  <a:pt x="20073" y="19603"/>
                  <a:pt x="20078" y="19616"/>
                  <a:pt x="20080" y="19629"/>
                </a:cubicBezTo>
                <a:cubicBezTo>
                  <a:pt x="19967" y="19665"/>
                  <a:pt x="19867" y="19933"/>
                  <a:pt x="19784" y="19933"/>
                </a:cubicBezTo>
                <a:cubicBezTo>
                  <a:pt x="19806" y="19933"/>
                  <a:pt x="19649" y="19674"/>
                  <a:pt x="19649" y="19726"/>
                </a:cubicBezTo>
                <a:cubicBezTo>
                  <a:pt x="19591" y="19599"/>
                  <a:pt x="19738" y="19263"/>
                  <a:pt x="19533" y="19263"/>
                </a:cubicBezTo>
                <a:cubicBezTo>
                  <a:pt x="19510" y="19243"/>
                  <a:pt x="19395" y="19210"/>
                  <a:pt x="19371" y="19200"/>
                </a:cubicBezTo>
                <a:cubicBezTo>
                  <a:pt x="19228" y="19141"/>
                  <a:pt x="19205" y="19326"/>
                  <a:pt x="19144" y="19326"/>
                </a:cubicBezTo>
                <a:cubicBezTo>
                  <a:pt x="19123" y="19314"/>
                  <a:pt x="19057" y="19299"/>
                  <a:pt x="19047" y="19341"/>
                </a:cubicBezTo>
                <a:cubicBezTo>
                  <a:pt x="18878" y="19223"/>
                  <a:pt x="19194" y="19742"/>
                  <a:pt x="19275" y="19766"/>
                </a:cubicBezTo>
                <a:cubicBezTo>
                  <a:pt x="19141" y="19798"/>
                  <a:pt x="19298" y="20026"/>
                  <a:pt x="19315" y="20115"/>
                </a:cubicBezTo>
                <a:cubicBezTo>
                  <a:pt x="19376" y="20426"/>
                  <a:pt x="19468" y="20101"/>
                  <a:pt x="19519" y="20101"/>
                </a:cubicBezTo>
                <a:cubicBezTo>
                  <a:pt x="19605" y="20101"/>
                  <a:pt x="19914" y="20363"/>
                  <a:pt x="20018" y="20411"/>
                </a:cubicBezTo>
                <a:cubicBezTo>
                  <a:pt x="20127" y="20461"/>
                  <a:pt x="20181" y="20479"/>
                  <a:pt x="20248" y="20607"/>
                </a:cubicBezTo>
                <a:cubicBezTo>
                  <a:pt x="20277" y="20661"/>
                  <a:pt x="20274" y="20778"/>
                  <a:pt x="20326" y="20815"/>
                </a:cubicBezTo>
                <a:cubicBezTo>
                  <a:pt x="20319" y="20858"/>
                  <a:pt x="20311" y="20886"/>
                  <a:pt x="20321" y="20928"/>
                </a:cubicBezTo>
                <a:cubicBezTo>
                  <a:pt x="20186" y="20961"/>
                  <a:pt x="20099" y="21117"/>
                  <a:pt x="20109" y="21286"/>
                </a:cubicBezTo>
                <a:cubicBezTo>
                  <a:pt x="20228" y="21294"/>
                  <a:pt x="20372" y="21234"/>
                  <a:pt x="20433" y="21234"/>
                </a:cubicBezTo>
                <a:lnTo>
                  <a:pt x="20433" y="21233"/>
                </a:lnTo>
                <a:cubicBezTo>
                  <a:pt x="20433" y="21142"/>
                  <a:pt x="20719" y="21510"/>
                  <a:pt x="20736" y="21535"/>
                </a:cubicBezTo>
                <a:cubicBezTo>
                  <a:pt x="20771" y="21316"/>
                  <a:pt x="20771" y="21081"/>
                  <a:pt x="20799" y="20857"/>
                </a:cubicBezTo>
                <a:lnTo>
                  <a:pt x="20771" y="20809"/>
                </a:lnTo>
                <a:cubicBezTo>
                  <a:pt x="20895" y="20557"/>
                  <a:pt x="20831" y="20091"/>
                  <a:pt x="20845" y="19801"/>
                </a:cubicBezTo>
                <a:close/>
                <a:moveTo>
                  <a:pt x="21482" y="3136"/>
                </a:moveTo>
                <a:cubicBezTo>
                  <a:pt x="21484" y="3136"/>
                  <a:pt x="21512" y="3136"/>
                  <a:pt x="21512" y="3136"/>
                </a:cubicBezTo>
                <a:cubicBezTo>
                  <a:pt x="21524" y="3110"/>
                  <a:pt x="21544" y="3089"/>
                  <a:pt x="21567" y="3075"/>
                </a:cubicBezTo>
                <a:cubicBezTo>
                  <a:pt x="21432" y="2793"/>
                  <a:pt x="21025" y="2732"/>
                  <a:pt x="20788" y="2699"/>
                </a:cubicBezTo>
                <a:cubicBezTo>
                  <a:pt x="20424" y="2699"/>
                  <a:pt x="20032" y="2429"/>
                  <a:pt x="19669" y="2355"/>
                </a:cubicBezTo>
                <a:cubicBezTo>
                  <a:pt x="19252" y="2271"/>
                  <a:pt x="18850" y="2097"/>
                  <a:pt x="18423" y="2086"/>
                </a:cubicBezTo>
                <a:cubicBezTo>
                  <a:pt x="18281" y="2082"/>
                  <a:pt x="18025" y="1964"/>
                  <a:pt x="17928" y="2085"/>
                </a:cubicBezTo>
                <a:cubicBezTo>
                  <a:pt x="17787" y="1963"/>
                  <a:pt x="17753" y="2111"/>
                  <a:pt x="17640" y="2116"/>
                </a:cubicBezTo>
                <a:cubicBezTo>
                  <a:pt x="17589" y="2193"/>
                  <a:pt x="17369" y="2124"/>
                  <a:pt x="17309" y="2114"/>
                </a:cubicBezTo>
                <a:cubicBezTo>
                  <a:pt x="17131" y="2085"/>
                  <a:pt x="16946" y="2126"/>
                  <a:pt x="16770" y="2090"/>
                </a:cubicBezTo>
                <a:cubicBezTo>
                  <a:pt x="16661" y="2068"/>
                  <a:pt x="16615" y="1921"/>
                  <a:pt x="16498" y="1897"/>
                </a:cubicBezTo>
                <a:cubicBezTo>
                  <a:pt x="16256" y="1847"/>
                  <a:pt x="15932" y="1733"/>
                  <a:pt x="15687" y="1852"/>
                </a:cubicBezTo>
                <a:cubicBezTo>
                  <a:pt x="15505" y="1940"/>
                  <a:pt x="15223" y="1766"/>
                  <a:pt x="15033" y="1732"/>
                </a:cubicBezTo>
                <a:cubicBezTo>
                  <a:pt x="15028" y="1585"/>
                  <a:pt x="14601" y="1491"/>
                  <a:pt x="14524" y="1604"/>
                </a:cubicBezTo>
                <a:cubicBezTo>
                  <a:pt x="14389" y="1489"/>
                  <a:pt x="14096" y="1512"/>
                  <a:pt x="13941" y="1503"/>
                </a:cubicBezTo>
                <a:lnTo>
                  <a:pt x="13941" y="1502"/>
                </a:lnTo>
                <a:cubicBezTo>
                  <a:pt x="13859" y="1397"/>
                  <a:pt x="13713" y="1363"/>
                  <a:pt x="13601" y="1377"/>
                </a:cubicBezTo>
                <a:cubicBezTo>
                  <a:pt x="13463" y="1395"/>
                  <a:pt x="13552" y="1500"/>
                  <a:pt x="13642" y="1496"/>
                </a:cubicBezTo>
                <a:cubicBezTo>
                  <a:pt x="13538" y="1516"/>
                  <a:pt x="13426" y="1657"/>
                  <a:pt x="13589" y="1732"/>
                </a:cubicBezTo>
                <a:cubicBezTo>
                  <a:pt x="13432" y="1749"/>
                  <a:pt x="13289" y="1736"/>
                  <a:pt x="13132" y="1770"/>
                </a:cubicBezTo>
                <a:cubicBezTo>
                  <a:pt x="13010" y="1796"/>
                  <a:pt x="12688" y="1530"/>
                  <a:pt x="12823" y="1894"/>
                </a:cubicBezTo>
                <a:cubicBezTo>
                  <a:pt x="12699" y="1866"/>
                  <a:pt x="12578" y="1803"/>
                  <a:pt x="12462" y="1744"/>
                </a:cubicBezTo>
                <a:lnTo>
                  <a:pt x="12468" y="1739"/>
                </a:lnTo>
                <a:lnTo>
                  <a:pt x="12445" y="1651"/>
                </a:lnTo>
                <a:cubicBezTo>
                  <a:pt x="12201" y="1356"/>
                  <a:pt x="11570" y="1196"/>
                  <a:pt x="11249" y="1384"/>
                </a:cubicBezTo>
                <a:cubicBezTo>
                  <a:pt x="11292" y="1402"/>
                  <a:pt x="11339" y="1419"/>
                  <a:pt x="11379" y="1446"/>
                </a:cubicBezTo>
                <a:cubicBezTo>
                  <a:pt x="11235" y="1453"/>
                  <a:pt x="11040" y="1498"/>
                  <a:pt x="10902" y="1435"/>
                </a:cubicBezTo>
                <a:cubicBezTo>
                  <a:pt x="10924" y="1410"/>
                  <a:pt x="10943" y="1372"/>
                  <a:pt x="10960" y="1341"/>
                </a:cubicBezTo>
                <a:cubicBezTo>
                  <a:pt x="10707" y="1338"/>
                  <a:pt x="10460" y="1329"/>
                  <a:pt x="10209" y="1352"/>
                </a:cubicBezTo>
                <a:cubicBezTo>
                  <a:pt x="10151" y="1292"/>
                  <a:pt x="10082" y="1254"/>
                  <a:pt x="10017" y="1207"/>
                </a:cubicBezTo>
                <a:cubicBezTo>
                  <a:pt x="10017" y="1207"/>
                  <a:pt x="10014" y="1302"/>
                  <a:pt x="10014" y="1302"/>
                </a:cubicBezTo>
                <a:cubicBezTo>
                  <a:pt x="9917" y="1297"/>
                  <a:pt x="9781" y="1215"/>
                  <a:pt x="9686" y="1274"/>
                </a:cubicBezTo>
                <a:cubicBezTo>
                  <a:pt x="10299" y="771"/>
                  <a:pt x="9202" y="741"/>
                  <a:pt x="8912" y="764"/>
                </a:cubicBezTo>
                <a:cubicBezTo>
                  <a:pt x="8912" y="763"/>
                  <a:pt x="8942" y="682"/>
                  <a:pt x="8942" y="682"/>
                </a:cubicBezTo>
                <a:cubicBezTo>
                  <a:pt x="8857" y="692"/>
                  <a:pt x="8774" y="674"/>
                  <a:pt x="8690" y="667"/>
                </a:cubicBezTo>
                <a:cubicBezTo>
                  <a:pt x="8692" y="666"/>
                  <a:pt x="8711" y="652"/>
                  <a:pt x="8711" y="652"/>
                </a:cubicBezTo>
                <a:lnTo>
                  <a:pt x="8680" y="562"/>
                </a:lnTo>
                <a:cubicBezTo>
                  <a:pt x="8568" y="569"/>
                  <a:pt x="8454" y="542"/>
                  <a:pt x="8339" y="545"/>
                </a:cubicBezTo>
                <a:cubicBezTo>
                  <a:pt x="8372" y="543"/>
                  <a:pt x="8389" y="524"/>
                  <a:pt x="8390" y="487"/>
                </a:cubicBezTo>
                <a:cubicBezTo>
                  <a:pt x="8348" y="373"/>
                  <a:pt x="8029" y="432"/>
                  <a:pt x="7984" y="380"/>
                </a:cubicBezTo>
                <a:cubicBezTo>
                  <a:pt x="7880" y="261"/>
                  <a:pt x="7809" y="457"/>
                  <a:pt x="7733" y="455"/>
                </a:cubicBezTo>
                <a:cubicBezTo>
                  <a:pt x="7767" y="710"/>
                  <a:pt x="8058" y="574"/>
                  <a:pt x="8203" y="565"/>
                </a:cubicBezTo>
                <a:cubicBezTo>
                  <a:pt x="8141" y="586"/>
                  <a:pt x="8043" y="670"/>
                  <a:pt x="8093" y="768"/>
                </a:cubicBezTo>
                <a:cubicBezTo>
                  <a:pt x="8012" y="760"/>
                  <a:pt x="7931" y="780"/>
                  <a:pt x="7859" y="828"/>
                </a:cubicBezTo>
                <a:lnTo>
                  <a:pt x="7899" y="850"/>
                </a:lnTo>
                <a:cubicBezTo>
                  <a:pt x="7761" y="924"/>
                  <a:pt x="7599" y="792"/>
                  <a:pt x="7453" y="841"/>
                </a:cubicBezTo>
                <a:cubicBezTo>
                  <a:pt x="7359" y="872"/>
                  <a:pt x="7267" y="899"/>
                  <a:pt x="7171" y="911"/>
                </a:cubicBezTo>
                <a:cubicBezTo>
                  <a:pt x="6973" y="936"/>
                  <a:pt x="6832" y="1042"/>
                  <a:pt x="6697" y="1218"/>
                </a:cubicBezTo>
                <a:lnTo>
                  <a:pt x="6715" y="1300"/>
                </a:lnTo>
                <a:cubicBezTo>
                  <a:pt x="6595" y="1317"/>
                  <a:pt x="5933" y="1282"/>
                  <a:pt x="6309" y="1601"/>
                </a:cubicBezTo>
                <a:cubicBezTo>
                  <a:pt x="6139" y="1560"/>
                  <a:pt x="5956" y="1546"/>
                  <a:pt x="5807" y="1683"/>
                </a:cubicBezTo>
                <a:cubicBezTo>
                  <a:pt x="5762" y="1559"/>
                  <a:pt x="5703" y="1466"/>
                  <a:pt x="5588" y="1483"/>
                </a:cubicBezTo>
                <a:lnTo>
                  <a:pt x="5593" y="1581"/>
                </a:lnTo>
                <a:lnTo>
                  <a:pt x="5611" y="1582"/>
                </a:lnTo>
                <a:cubicBezTo>
                  <a:pt x="5618" y="1583"/>
                  <a:pt x="5633" y="1606"/>
                  <a:pt x="5635" y="1626"/>
                </a:cubicBezTo>
                <a:cubicBezTo>
                  <a:pt x="5565" y="1686"/>
                  <a:pt x="5488" y="1670"/>
                  <a:pt x="5467" y="1800"/>
                </a:cubicBezTo>
                <a:cubicBezTo>
                  <a:pt x="5452" y="1798"/>
                  <a:pt x="5437" y="1795"/>
                  <a:pt x="5422" y="1791"/>
                </a:cubicBezTo>
                <a:cubicBezTo>
                  <a:pt x="5363" y="1613"/>
                  <a:pt x="5452" y="1463"/>
                  <a:pt x="5208" y="1445"/>
                </a:cubicBezTo>
                <a:cubicBezTo>
                  <a:pt x="5135" y="1440"/>
                  <a:pt x="5060" y="1440"/>
                  <a:pt x="4988" y="1440"/>
                </a:cubicBezTo>
                <a:cubicBezTo>
                  <a:pt x="4835" y="1440"/>
                  <a:pt x="4896" y="1580"/>
                  <a:pt x="4862" y="1697"/>
                </a:cubicBezTo>
                <a:cubicBezTo>
                  <a:pt x="4835" y="1790"/>
                  <a:pt x="4726" y="1733"/>
                  <a:pt x="4708" y="1846"/>
                </a:cubicBezTo>
                <a:cubicBezTo>
                  <a:pt x="4689" y="1970"/>
                  <a:pt x="4799" y="1948"/>
                  <a:pt x="4812" y="1996"/>
                </a:cubicBezTo>
                <a:cubicBezTo>
                  <a:pt x="4844" y="2077"/>
                  <a:pt x="4824" y="2151"/>
                  <a:pt x="4867" y="2245"/>
                </a:cubicBezTo>
                <a:cubicBezTo>
                  <a:pt x="4713" y="2182"/>
                  <a:pt x="4560" y="2145"/>
                  <a:pt x="4400" y="2112"/>
                </a:cubicBezTo>
                <a:cubicBezTo>
                  <a:pt x="4221" y="2086"/>
                  <a:pt x="4015" y="1954"/>
                  <a:pt x="3841" y="1954"/>
                </a:cubicBezTo>
                <a:cubicBezTo>
                  <a:pt x="3573" y="1954"/>
                  <a:pt x="4110" y="2290"/>
                  <a:pt x="4127" y="2309"/>
                </a:cubicBezTo>
                <a:cubicBezTo>
                  <a:pt x="4105" y="2315"/>
                  <a:pt x="4083" y="2320"/>
                  <a:pt x="4060" y="2324"/>
                </a:cubicBezTo>
                <a:lnTo>
                  <a:pt x="4065" y="2298"/>
                </a:lnTo>
                <a:cubicBezTo>
                  <a:pt x="3852" y="2201"/>
                  <a:pt x="3571" y="2399"/>
                  <a:pt x="3372" y="2425"/>
                </a:cubicBezTo>
                <a:cubicBezTo>
                  <a:pt x="3370" y="2381"/>
                  <a:pt x="3421" y="2299"/>
                  <a:pt x="3432" y="2250"/>
                </a:cubicBezTo>
                <a:cubicBezTo>
                  <a:pt x="3242" y="2226"/>
                  <a:pt x="3075" y="2344"/>
                  <a:pt x="2898" y="2413"/>
                </a:cubicBezTo>
                <a:cubicBezTo>
                  <a:pt x="2804" y="2450"/>
                  <a:pt x="2559" y="2500"/>
                  <a:pt x="2574" y="2674"/>
                </a:cubicBezTo>
                <a:cubicBezTo>
                  <a:pt x="2584" y="2801"/>
                  <a:pt x="2315" y="2630"/>
                  <a:pt x="2302" y="2618"/>
                </a:cubicBezTo>
                <a:cubicBezTo>
                  <a:pt x="2377" y="2566"/>
                  <a:pt x="2604" y="2549"/>
                  <a:pt x="2395" y="2412"/>
                </a:cubicBezTo>
                <a:cubicBezTo>
                  <a:pt x="2245" y="2314"/>
                  <a:pt x="2091" y="2321"/>
                  <a:pt x="1929" y="2318"/>
                </a:cubicBezTo>
                <a:cubicBezTo>
                  <a:pt x="1937" y="2433"/>
                  <a:pt x="1993" y="2432"/>
                  <a:pt x="2055" y="2493"/>
                </a:cubicBezTo>
                <a:cubicBezTo>
                  <a:pt x="2046" y="2478"/>
                  <a:pt x="2074" y="2893"/>
                  <a:pt x="2169" y="2758"/>
                </a:cubicBezTo>
                <a:cubicBezTo>
                  <a:pt x="2163" y="2794"/>
                  <a:pt x="2158" y="2830"/>
                  <a:pt x="2156" y="2867"/>
                </a:cubicBezTo>
                <a:cubicBezTo>
                  <a:pt x="1969" y="2739"/>
                  <a:pt x="1862" y="2828"/>
                  <a:pt x="1686" y="2928"/>
                </a:cubicBezTo>
                <a:cubicBezTo>
                  <a:pt x="1500" y="3032"/>
                  <a:pt x="1637" y="3097"/>
                  <a:pt x="1707" y="3188"/>
                </a:cubicBezTo>
                <a:cubicBezTo>
                  <a:pt x="1680" y="3244"/>
                  <a:pt x="1425" y="3107"/>
                  <a:pt x="1395" y="3091"/>
                </a:cubicBezTo>
                <a:cubicBezTo>
                  <a:pt x="1324" y="3053"/>
                  <a:pt x="1217" y="3102"/>
                  <a:pt x="1148" y="3140"/>
                </a:cubicBezTo>
                <a:cubicBezTo>
                  <a:pt x="1225" y="3269"/>
                  <a:pt x="1313" y="3308"/>
                  <a:pt x="1425" y="3357"/>
                </a:cubicBezTo>
                <a:cubicBezTo>
                  <a:pt x="1277" y="3479"/>
                  <a:pt x="1067" y="3145"/>
                  <a:pt x="988" y="3080"/>
                </a:cubicBezTo>
                <a:cubicBezTo>
                  <a:pt x="1015" y="3019"/>
                  <a:pt x="1044" y="2956"/>
                  <a:pt x="990" y="2892"/>
                </a:cubicBezTo>
                <a:cubicBezTo>
                  <a:pt x="1164" y="2934"/>
                  <a:pt x="2149" y="3013"/>
                  <a:pt x="1702" y="2525"/>
                </a:cubicBezTo>
                <a:cubicBezTo>
                  <a:pt x="1515" y="2321"/>
                  <a:pt x="920" y="2139"/>
                  <a:pt x="679" y="2180"/>
                </a:cubicBezTo>
                <a:cubicBezTo>
                  <a:pt x="673" y="2165"/>
                  <a:pt x="662" y="2161"/>
                  <a:pt x="647" y="2169"/>
                </a:cubicBezTo>
                <a:cubicBezTo>
                  <a:pt x="682" y="2169"/>
                  <a:pt x="559" y="2063"/>
                  <a:pt x="524" y="2055"/>
                </a:cubicBezTo>
                <a:cubicBezTo>
                  <a:pt x="469" y="2042"/>
                  <a:pt x="389" y="2064"/>
                  <a:pt x="328" y="2064"/>
                </a:cubicBezTo>
                <a:cubicBezTo>
                  <a:pt x="303" y="2062"/>
                  <a:pt x="285" y="2082"/>
                  <a:pt x="285" y="2118"/>
                </a:cubicBezTo>
                <a:cubicBezTo>
                  <a:pt x="266" y="2111"/>
                  <a:pt x="247" y="2104"/>
                  <a:pt x="228" y="2096"/>
                </a:cubicBezTo>
                <a:lnTo>
                  <a:pt x="222" y="2118"/>
                </a:lnTo>
                <a:lnTo>
                  <a:pt x="216" y="2112"/>
                </a:lnTo>
                <a:cubicBezTo>
                  <a:pt x="127" y="2182"/>
                  <a:pt x="72" y="2289"/>
                  <a:pt x="1" y="2385"/>
                </a:cubicBezTo>
                <a:cubicBezTo>
                  <a:pt x="38" y="2448"/>
                  <a:pt x="247" y="2553"/>
                  <a:pt x="193" y="2625"/>
                </a:cubicBezTo>
                <a:cubicBezTo>
                  <a:pt x="81" y="2777"/>
                  <a:pt x="241" y="2837"/>
                  <a:pt x="293" y="2954"/>
                </a:cubicBezTo>
                <a:cubicBezTo>
                  <a:pt x="170" y="3047"/>
                  <a:pt x="319" y="3299"/>
                  <a:pt x="399" y="3343"/>
                </a:cubicBezTo>
                <a:cubicBezTo>
                  <a:pt x="293" y="3475"/>
                  <a:pt x="513" y="3547"/>
                  <a:pt x="565" y="3597"/>
                </a:cubicBezTo>
                <a:cubicBezTo>
                  <a:pt x="607" y="3637"/>
                  <a:pt x="411" y="3845"/>
                  <a:pt x="390" y="3866"/>
                </a:cubicBezTo>
                <a:cubicBezTo>
                  <a:pt x="245" y="4011"/>
                  <a:pt x="119" y="4126"/>
                  <a:pt x="0" y="4306"/>
                </a:cubicBezTo>
                <a:cubicBezTo>
                  <a:pt x="85" y="4284"/>
                  <a:pt x="190" y="4172"/>
                  <a:pt x="266" y="4167"/>
                </a:cubicBezTo>
                <a:cubicBezTo>
                  <a:pt x="283" y="4197"/>
                  <a:pt x="302" y="4226"/>
                  <a:pt x="323" y="4253"/>
                </a:cubicBezTo>
                <a:cubicBezTo>
                  <a:pt x="222" y="4199"/>
                  <a:pt x="162" y="4293"/>
                  <a:pt x="201" y="4411"/>
                </a:cubicBezTo>
                <a:cubicBezTo>
                  <a:pt x="162" y="4553"/>
                  <a:pt x="82" y="4589"/>
                  <a:pt x="175" y="4758"/>
                </a:cubicBezTo>
                <a:cubicBezTo>
                  <a:pt x="78" y="4850"/>
                  <a:pt x="345" y="5225"/>
                  <a:pt x="406" y="5296"/>
                </a:cubicBezTo>
                <a:cubicBezTo>
                  <a:pt x="430" y="5300"/>
                  <a:pt x="451" y="5290"/>
                  <a:pt x="470" y="5265"/>
                </a:cubicBezTo>
                <a:cubicBezTo>
                  <a:pt x="470" y="5264"/>
                  <a:pt x="471" y="5244"/>
                  <a:pt x="471" y="5244"/>
                </a:cubicBezTo>
                <a:cubicBezTo>
                  <a:pt x="468" y="5227"/>
                  <a:pt x="693" y="5374"/>
                  <a:pt x="723" y="5409"/>
                </a:cubicBezTo>
                <a:cubicBezTo>
                  <a:pt x="683" y="5491"/>
                  <a:pt x="819" y="5677"/>
                  <a:pt x="881" y="5677"/>
                </a:cubicBezTo>
                <a:cubicBezTo>
                  <a:pt x="881" y="5776"/>
                  <a:pt x="983" y="5725"/>
                  <a:pt x="1012" y="5801"/>
                </a:cubicBezTo>
                <a:cubicBezTo>
                  <a:pt x="1013" y="5803"/>
                  <a:pt x="840" y="5849"/>
                  <a:pt x="814" y="5864"/>
                </a:cubicBezTo>
                <a:cubicBezTo>
                  <a:pt x="850" y="5933"/>
                  <a:pt x="902" y="6106"/>
                  <a:pt x="948" y="6152"/>
                </a:cubicBezTo>
                <a:cubicBezTo>
                  <a:pt x="1062" y="6265"/>
                  <a:pt x="1164" y="6069"/>
                  <a:pt x="1293" y="6203"/>
                </a:cubicBezTo>
                <a:cubicBezTo>
                  <a:pt x="1286" y="6211"/>
                  <a:pt x="1265" y="6237"/>
                  <a:pt x="1265" y="6237"/>
                </a:cubicBezTo>
                <a:cubicBezTo>
                  <a:pt x="1317" y="6354"/>
                  <a:pt x="1446" y="6350"/>
                  <a:pt x="1481" y="6450"/>
                </a:cubicBezTo>
                <a:cubicBezTo>
                  <a:pt x="1563" y="6681"/>
                  <a:pt x="1653" y="6696"/>
                  <a:pt x="1848" y="6592"/>
                </a:cubicBezTo>
                <a:cubicBezTo>
                  <a:pt x="1905" y="6655"/>
                  <a:pt x="1926" y="6720"/>
                  <a:pt x="2004" y="6723"/>
                </a:cubicBezTo>
                <a:lnTo>
                  <a:pt x="2009" y="6693"/>
                </a:lnTo>
                <a:cubicBezTo>
                  <a:pt x="2095" y="6686"/>
                  <a:pt x="2174" y="6765"/>
                  <a:pt x="2257" y="6780"/>
                </a:cubicBezTo>
                <a:cubicBezTo>
                  <a:pt x="2237" y="6906"/>
                  <a:pt x="2273" y="6983"/>
                  <a:pt x="2267" y="7093"/>
                </a:cubicBezTo>
                <a:cubicBezTo>
                  <a:pt x="2263" y="7128"/>
                  <a:pt x="2226" y="7132"/>
                  <a:pt x="2204" y="7126"/>
                </a:cubicBezTo>
                <a:lnTo>
                  <a:pt x="2204" y="7098"/>
                </a:lnTo>
                <a:cubicBezTo>
                  <a:pt x="2092" y="7098"/>
                  <a:pt x="1997" y="7275"/>
                  <a:pt x="2085" y="7391"/>
                </a:cubicBezTo>
                <a:cubicBezTo>
                  <a:pt x="2053" y="7403"/>
                  <a:pt x="2020" y="7412"/>
                  <a:pt x="1986" y="7420"/>
                </a:cubicBezTo>
                <a:cubicBezTo>
                  <a:pt x="1976" y="7486"/>
                  <a:pt x="2003" y="7524"/>
                  <a:pt x="2047" y="7561"/>
                </a:cubicBezTo>
                <a:cubicBezTo>
                  <a:pt x="2027" y="7581"/>
                  <a:pt x="2018" y="7606"/>
                  <a:pt x="2021" y="7635"/>
                </a:cubicBezTo>
                <a:cubicBezTo>
                  <a:pt x="2021" y="7661"/>
                  <a:pt x="1989" y="7660"/>
                  <a:pt x="1990" y="7711"/>
                </a:cubicBezTo>
                <a:cubicBezTo>
                  <a:pt x="1945" y="7720"/>
                  <a:pt x="1898" y="7715"/>
                  <a:pt x="1853" y="7703"/>
                </a:cubicBezTo>
                <a:cubicBezTo>
                  <a:pt x="1856" y="7754"/>
                  <a:pt x="1852" y="7802"/>
                  <a:pt x="1841" y="7849"/>
                </a:cubicBezTo>
                <a:cubicBezTo>
                  <a:pt x="2028" y="7973"/>
                  <a:pt x="2205" y="8066"/>
                  <a:pt x="2363" y="8238"/>
                </a:cubicBezTo>
                <a:cubicBezTo>
                  <a:pt x="2296" y="8346"/>
                  <a:pt x="2888" y="8477"/>
                  <a:pt x="2736" y="8789"/>
                </a:cubicBezTo>
                <a:cubicBezTo>
                  <a:pt x="2487" y="8980"/>
                  <a:pt x="2231" y="8785"/>
                  <a:pt x="1999" y="8788"/>
                </a:cubicBezTo>
                <a:cubicBezTo>
                  <a:pt x="1930" y="8781"/>
                  <a:pt x="1954" y="8678"/>
                  <a:pt x="1835" y="8708"/>
                </a:cubicBezTo>
                <a:cubicBezTo>
                  <a:pt x="1704" y="8534"/>
                  <a:pt x="1349" y="8634"/>
                  <a:pt x="1224" y="8736"/>
                </a:cubicBezTo>
                <a:cubicBezTo>
                  <a:pt x="1102" y="8835"/>
                  <a:pt x="682" y="8887"/>
                  <a:pt x="661" y="8607"/>
                </a:cubicBezTo>
                <a:cubicBezTo>
                  <a:pt x="631" y="8603"/>
                  <a:pt x="588" y="8600"/>
                  <a:pt x="561" y="8615"/>
                </a:cubicBezTo>
                <a:cubicBezTo>
                  <a:pt x="559" y="8612"/>
                  <a:pt x="535" y="8572"/>
                  <a:pt x="535" y="8572"/>
                </a:cubicBezTo>
                <a:cubicBezTo>
                  <a:pt x="414" y="8571"/>
                  <a:pt x="318" y="8636"/>
                  <a:pt x="375" y="8778"/>
                </a:cubicBezTo>
                <a:cubicBezTo>
                  <a:pt x="343" y="8806"/>
                  <a:pt x="256" y="9007"/>
                  <a:pt x="329" y="9043"/>
                </a:cubicBezTo>
                <a:cubicBezTo>
                  <a:pt x="249" y="9165"/>
                  <a:pt x="305" y="9330"/>
                  <a:pt x="421" y="9335"/>
                </a:cubicBezTo>
                <a:cubicBezTo>
                  <a:pt x="437" y="9593"/>
                  <a:pt x="540" y="10027"/>
                  <a:pt x="785" y="10022"/>
                </a:cubicBezTo>
                <a:cubicBezTo>
                  <a:pt x="850" y="10027"/>
                  <a:pt x="1167" y="10311"/>
                  <a:pt x="1169" y="10017"/>
                </a:cubicBezTo>
                <a:cubicBezTo>
                  <a:pt x="1171" y="9906"/>
                  <a:pt x="1447" y="10181"/>
                  <a:pt x="1452" y="10184"/>
                </a:cubicBezTo>
                <a:cubicBezTo>
                  <a:pt x="1603" y="10274"/>
                  <a:pt x="1696" y="10029"/>
                  <a:pt x="1800" y="10012"/>
                </a:cubicBezTo>
                <a:cubicBezTo>
                  <a:pt x="1854" y="10012"/>
                  <a:pt x="1899" y="10096"/>
                  <a:pt x="1959" y="10058"/>
                </a:cubicBezTo>
                <a:cubicBezTo>
                  <a:pt x="1947" y="10128"/>
                  <a:pt x="1993" y="10195"/>
                  <a:pt x="1984" y="10276"/>
                </a:cubicBezTo>
                <a:cubicBezTo>
                  <a:pt x="1984" y="10276"/>
                  <a:pt x="2022" y="10292"/>
                  <a:pt x="2025" y="10293"/>
                </a:cubicBezTo>
                <a:cubicBezTo>
                  <a:pt x="2030" y="10351"/>
                  <a:pt x="2017" y="10414"/>
                  <a:pt x="2045" y="10467"/>
                </a:cubicBezTo>
                <a:cubicBezTo>
                  <a:pt x="1964" y="10561"/>
                  <a:pt x="1951" y="10674"/>
                  <a:pt x="1927" y="10801"/>
                </a:cubicBezTo>
                <a:cubicBezTo>
                  <a:pt x="1848" y="10835"/>
                  <a:pt x="1834" y="11184"/>
                  <a:pt x="1763" y="11286"/>
                </a:cubicBezTo>
                <a:cubicBezTo>
                  <a:pt x="1769" y="11302"/>
                  <a:pt x="2052" y="12076"/>
                  <a:pt x="1847" y="12076"/>
                </a:cubicBezTo>
                <a:cubicBezTo>
                  <a:pt x="1847" y="12076"/>
                  <a:pt x="1847" y="12076"/>
                  <a:pt x="1847" y="12076"/>
                </a:cubicBezTo>
                <a:lnTo>
                  <a:pt x="1837" y="12090"/>
                </a:lnTo>
                <a:cubicBezTo>
                  <a:pt x="1850" y="12113"/>
                  <a:pt x="1854" y="12139"/>
                  <a:pt x="1849" y="12168"/>
                </a:cubicBezTo>
                <a:lnTo>
                  <a:pt x="1968" y="12175"/>
                </a:lnTo>
                <a:cubicBezTo>
                  <a:pt x="2045" y="12306"/>
                  <a:pt x="2361" y="12799"/>
                  <a:pt x="2334" y="12928"/>
                </a:cubicBezTo>
                <a:cubicBezTo>
                  <a:pt x="2299" y="13089"/>
                  <a:pt x="2510" y="13140"/>
                  <a:pt x="2556" y="13229"/>
                </a:cubicBezTo>
                <a:cubicBezTo>
                  <a:pt x="2628" y="13365"/>
                  <a:pt x="2637" y="13466"/>
                  <a:pt x="2665" y="13606"/>
                </a:cubicBezTo>
                <a:cubicBezTo>
                  <a:pt x="2622" y="13995"/>
                  <a:pt x="2974" y="14177"/>
                  <a:pt x="3079" y="14465"/>
                </a:cubicBezTo>
                <a:cubicBezTo>
                  <a:pt x="3147" y="14644"/>
                  <a:pt x="3352" y="14818"/>
                  <a:pt x="3369" y="15010"/>
                </a:cubicBezTo>
                <a:cubicBezTo>
                  <a:pt x="3389" y="15237"/>
                  <a:pt x="3410" y="15717"/>
                  <a:pt x="3527" y="15914"/>
                </a:cubicBezTo>
                <a:cubicBezTo>
                  <a:pt x="3685" y="16178"/>
                  <a:pt x="3909" y="15819"/>
                  <a:pt x="4050" y="15819"/>
                </a:cubicBezTo>
                <a:cubicBezTo>
                  <a:pt x="4318" y="15819"/>
                  <a:pt x="4521" y="15540"/>
                  <a:pt x="4746" y="15429"/>
                </a:cubicBezTo>
                <a:cubicBezTo>
                  <a:pt x="4904" y="15350"/>
                  <a:pt x="5142" y="15358"/>
                  <a:pt x="5113" y="15092"/>
                </a:cubicBezTo>
                <a:cubicBezTo>
                  <a:pt x="5108" y="15051"/>
                  <a:pt x="5191" y="15049"/>
                  <a:pt x="5224" y="15056"/>
                </a:cubicBezTo>
                <a:cubicBezTo>
                  <a:pt x="5227" y="15026"/>
                  <a:pt x="5232" y="14996"/>
                  <a:pt x="5238" y="14967"/>
                </a:cubicBezTo>
                <a:cubicBezTo>
                  <a:pt x="5244" y="14974"/>
                  <a:pt x="5256" y="14987"/>
                  <a:pt x="5262" y="14995"/>
                </a:cubicBezTo>
                <a:cubicBezTo>
                  <a:pt x="5385" y="14964"/>
                  <a:pt x="5690" y="14881"/>
                  <a:pt x="5666" y="14697"/>
                </a:cubicBezTo>
                <a:cubicBezTo>
                  <a:pt x="5680" y="14778"/>
                  <a:pt x="5943" y="14440"/>
                  <a:pt x="5924" y="14454"/>
                </a:cubicBezTo>
                <a:cubicBezTo>
                  <a:pt x="5959" y="14436"/>
                  <a:pt x="6024" y="14445"/>
                  <a:pt x="6061" y="14446"/>
                </a:cubicBezTo>
                <a:lnTo>
                  <a:pt x="6064" y="14398"/>
                </a:lnTo>
                <a:lnTo>
                  <a:pt x="6088" y="14378"/>
                </a:lnTo>
                <a:cubicBezTo>
                  <a:pt x="6071" y="14281"/>
                  <a:pt x="6052" y="14106"/>
                  <a:pt x="6092" y="14014"/>
                </a:cubicBezTo>
                <a:cubicBezTo>
                  <a:pt x="6217" y="14121"/>
                  <a:pt x="6399" y="13516"/>
                  <a:pt x="6416" y="13402"/>
                </a:cubicBezTo>
                <a:cubicBezTo>
                  <a:pt x="6337" y="13408"/>
                  <a:pt x="6330" y="13381"/>
                  <a:pt x="6268" y="13333"/>
                </a:cubicBezTo>
                <a:cubicBezTo>
                  <a:pt x="6116" y="13110"/>
                  <a:pt x="6087" y="13191"/>
                  <a:pt x="5900" y="13054"/>
                </a:cubicBezTo>
                <a:cubicBezTo>
                  <a:pt x="5695" y="12901"/>
                  <a:pt x="5769" y="12651"/>
                  <a:pt x="5663" y="12468"/>
                </a:cubicBezTo>
                <a:cubicBezTo>
                  <a:pt x="5681" y="12448"/>
                  <a:pt x="5685" y="12420"/>
                  <a:pt x="5677" y="12383"/>
                </a:cubicBezTo>
                <a:cubicBezTo>
                  <a:pt x="5773" y="12362"/>
                  <a:pt x="5783" y="12641"/>
                  <a:pt x="5830" y="12702"/>
                </a:cubicBezTo>
                <a:cubicBezTo>
                  <a:pt x="5907" y="12800"/>
                  <a:pt x="6096" y="12798"/>
                  <a:pt x="6204" y="12813"/>
                </a:cubicBezTo>
                <a:cubicBezTo>
                  <a:pt x="6343" y="12843"/>
                  <a:pt x="6560" y="12984"/>
                  <a:pt x="6684" y="12921"/>
                </a:cubicBezTo>
                <a:cubicBezTo>
                  <a:pt x="6904" y="12809"/>
                  <a:pt x="7142" y="12917"/>
                  <a:pt x="7377" y="12831"/>
                </a:cubicBezTo>
                <a:cubicBezTo>
                  <a:pt x="7381" y="12857"/>
                  <a:pt x="7392" y="12874"/>
                  <a:pt x="7409" y="12884"/>
                </a:cubicBezTo>
                <a:cubicBezTo>
                  <a:pt x="7402" y="12977"/>
                  <a:pt x="7445" y="12999"/>
                  <a:pt x="7507" y="12996"/>
                </a:cubicBezTo>
                <a:cubicBezTo>
                  <a:pt x="7525" y="13107"/>
                  <a:pt x="7595" y="13302"/>
                  <a:pt x="7708" y="13243"/>
                </a:cubicBezTo>
                <a:cubicBezTo>
                  <a:pt x="7799" y="13358"/>
                  <a:pt x="7948" y="13516"/>
                  <a:pt x="8082" y="13456"/>
                </a:cubicBezTo>
                <a:cubicBezTo>
                  <a:pt x="8040" y="13536"/>
                  <a:pt x="7899" y="13395"/>
                  <a:pt x="7863" y="13512"/>
                </a:cubicBezTo>
                <a:cubicBezTo>
                  <a:pt x="7838" y="13591"/>
                  <a:pt x="7985" y="13734"/>
                  <a:pt x="8024" y="13785"/>
                </a:cubicBezTo>
                <a:cubicBezTo>
                  <a:pt x="8174" y="13978"/>
                  <a:pt x="8328" y="14099"/>
                  <a:pt x="8506" y="13859"/>
                </a:cubicBezTo>
                <a:cubicBezTo>
                  <a:pt x="8506" y="13859"/>
                  <a:pt x="8511" y="13822"/>
                  <a:pt x="8511" y="13821"/>
                </a:cubicBezTo>
                <a:cubicBezTo>
                  <a:pt x="8597" y="14372"/>
                  <a:pt x="8658" y="15060"/>
                  <a:pt x="8944" y="15536"/>
                </a:cubicBezTo>
                <a:cubicBezTo>
                  <a:pt x="9051" y="15713"/>
                  <a:pt x="9457" y="17441"/>
                  <a:pt x="9713" y="17105"/>
                </a:cubicBezTo>
                <a:cubicBezTo>
                  <a:pt x="9784" y="17012"/>
                  <a:pt x="9781" y="16935"/>
                  <a:pt x="9870" y="16876"/>
                </a:cubicBezTo>
                <a:cubicBezTo>
                  <a:pt x="9961" y="16816"/>
                  <a:pt x="9845" y="16697"/>
                  <a:pt x="9968" y="16619"/>
                </a:cubicBezTo>
                <a:cubicBezTo>
                  <a:pt x="9997" y="16525"/>
                  <a:pt x="10045" y="16545"/>
                  <a:pt x="10043" y="16402"/>
                </a:cubicBezTo>
                <a:cubicBezTo>
                  <a:pt x="10042" y="16315"/>
                  <a:pt x="9996" y="16229"/>
                  <a:pt x="10027" y="16148"/>
                </a:cubicBezTo>
                <a:cubicBezTo>
                  <a:pt x="10149" y="15836"/>
                  <a:pt x="9994" y="15606"/>
                  <a:pt x="10014" y="15300"/>
                </a:cubicBezTo>
                <a:cubicBezTo>
                  <a:pt x="10017" y="15254"/>
                  <a:pt x="10218" y="15132"/>
                  <a:pt x="10207" y="15132"/>
                </a:cubicBezTo>
                <a:cubicBezTo>
                  <a:pt x="10321" y="15132"/>
                  <a:pt x="10494" y="14748"/>
                  <a:pt x="10602" y="14634"/>
                </a:cubicBezTo>
                <a:cubicBezTo>
                  <a:pt x="10691" y="14538"/>
                  <a:pt x="10737" y="14284"/>
                  <a:pt x="10862" y="14259"/>
                </a:cubicBezTo>
                <a:cubicBezTo>
                  <a:pt x="10992" y="14233"/>
                  <a:pt x="11028" y="14088"/>
                  <a:pt x="11120" y="13995"/>
                </a:cubicBezTo>
                <a:cubicBezTo>
                  <a:pt x="10889" y="13710"/>
                  <a:pt x="11322" y="13817"/>
                  <a:pt x="11401" y="13792"/>
                </a:cubicBezTo>
                <a:lnTo>
                  <a:pt x="11405" y="13809"/>
                </a:lnTo>
                <a:cubicBezTo>
                  <a:pt x="11513" y="13796"/>
                  <a:pt x="11840" y="13734"/>
                  <a:pt x="11758" y="13509"/>
                </a:cubicBezTo>
                <a:cubicBezTo>
                  <a:pt x="11915" y="13567"/>
                  <a:pt x="11804" y="13766"/>
                  <a:pt x="11804" y="13858"/>
                </a:cubicBezTo>
                <a:cubicBezTo>
                  <a:pt x="11855" y="13932"/>
                  <a:pt x="11916" y="14007"/>
                  <a:pt x="11963" y="14088"/>
                </a:cubicBezTo>
                <a:cubicBezTo>
                  <a:pt x="12025" y="14193"/>
                  <a:pt x="12122" y="14206"/>
                  <a:pt x="12170" y="14271"/>
                </a:cubicBezTo>
                <a:cubicBezTo>
                  <a:pt x="12116" y="14362"/>
                  <a:pt x="12121" y="14561"/>
                  <a:pt x="12259" y="14543"/>
                </a:cubicBezTo>
                <a:lnTo>
                  <a:pt x="12265" y="14517"/>
                </a:lnTo>
                <a:cubicBezTo>
                  <a:pt x="12405" y="14547"/>
                  <a:pt x="12309" y="15318"/>
                  <a:pt x="12423" y="15210"/>
                </a:cubicBezTo>
                <a:cubicBezTo>
                  <a:pt x="12494" y="15441"/>
                  <a:pt x="12802" y="15118"/>
                  <a:pt x="12844" y="14997"/>
                </a:cubicBezTo>
                <a:cubicBezTo>
                  <a:pt x="12856" y="15037"/>
                  <a:pt x="12878" y="15060"/>
                  <a:pt x="12911" y="15067"/>
                </a:cubicBezTo>
                <a:cubicBezTo>
                  <a:pt x="12902" y="15223"/>
                  <a:pt x="13012" y="15781"/>
                  <a:pt x="13143" y="15859"/>
                </a:cubicBezTo>
                <a:lnTo>
                  <a:pt x="13144" y="15854"/>
                </a:lnTo>
                <a:cubicBezTo>
                  <a:pt x="13197" y="16052"/>
                  <a:pt x="13142" y="16636"/>
                  <a:pt x="13250" y="16730"/>
                </a:cubicBezTo>
                <a:cubicBezTo>
                  <a:pt x="13233" y="16829"/>
                  <a:pt x="13157" y="17177"/>
                  <a:pt x="13261" y="17253"/>
                </a:cubicBezTo>
                <a:cubicBezTo>
                  <a:pt x="13268" y="17259"/>
                  <a:pt x="13275" y="17264"/>
                  <a:pt x="13282" y="17267"/>
                </a:cubicBezTo>
                <a:cubicBezTo>
                  <a:pt x="13318" y="17267"/>
                  <a:pt x="13328" y="17221"/>
                  <a:pt x="13335" y="17183"/>
                </a:cubicBezTo>
                <a:cubicBezTo>
                  <a:pt x="13489" y="17447"/>
                  <a:pt x="13664" y="17696"/>
                  <a:pt x="13664" y="18046"/>
                </a:cubicBezTo>
                <a:cubicBezTo>
                  <a:pt x="13665" y="18236"/>
                  <a:pt x="13986" y="18792"/>
                  <a:pt x="14143" y="18792"/>
                </a:cubicBezTo>
                <a:lnTo>
                  <a:pt x="14108" y="18792"/>
                </a:lnTo>
                <a:lnTo>
                  <a:pt x="14340" y="18993"/>
                </a:lnTo>
                <a:cubicBezTo>
                  <a:pt x="14381" y="18801"/>
                  <a:pt x="14438" y="18554"/>
                  <a:pt x="14266" y="18407"/>
                </a:cubicBezTo>
                <a:cubicBezTo>
                  <a:pt x="14222" y="18370"/>
                  <a:pt x="14205" y="18151"/>
                  <a:pt x="14226" y="18088"/>
                </a:cubicBezTo>
                <a:cubicBezTo>
                  <a:pt x="14290" y="17896"/>
                  <a:pt x="14071" y="17539"/>
                  <a:pt x="13928" y="17499"/>
                </a:cubicBezTo>
                <a:cubicBezTo>
                  <a:pt x="13881" y="17415"/>
                  <a:pt x="13661" y="17373"/>
                  <a:pt x="13645" y="17259"/>
                </a:cubicBezTo>
                <a:cubicBezTo>
                  <a:pt x="13745" y="17168"/>
                  <a:pt x="13574" y="16889"/>
                  <a:pt x="13559" y="16792"/>
                </a:cubicBezTo>
                <a:cubicBezTo>
                  <a:pt x="13529" y="16788"/>
                  <a:pt x="13501" y="16791"/>
                  <a:pt x="13472" y="16803"/>
                </a:cubicBezTo>
                <a:cubicBezTo>
                  <a:pt x="13429" y="16495"/>
                  <a:pt x="13632" y="16145"/>
                  <a:pt x="13549" y="15846"/>
                </a:cubicBezTo>
                <a:cubicBezTo>
                  <a:pt x="13573" y="15845"/>
                  <a:pt x="13595" y="15843"/>
                  <a:pt x="13619" y="15840"/>
                </a:cubicBezTo>
                <a:cubicBezTo>
                  <a:pt x="13609" y="16099"/>
                  <a:pt x="13684" y="15951"/>
                  <a:pt x="13779" y="16047"/>
                </a:cubicBezTo>
                <a:cubicBezTo>
                  <a:pt x="13864" y="16023"/>
                  <a:pt x="13870" y="16267"/>
                  <a:pt x="13976" y="16189"/>
                </a:cubicBezTo>
                <a:cubicBezTo>
                  <a:pt x="14020" y="16272"/>
                  <a:pt x="14042" y="16563"/>
                  <a:pt x="14148" y="16421"/>
                </a:cubicBezTo>
                <a:cubicBezTo>
                  <a:pt x="14160" y="16430"/>
                  <a:pt x="14169" y="16479"/>
                  <a:pt x="14172" y="16497"/>
                </a:cubicBezTo>
                <a:cubicBezTo>
                  <a:pt x="14248" y="16535"/>
                  <a:pt x="14324" y="16665"/>
                  <a:pt x="14393" y="16675"/>
                </a:cubicBezTo>
                <a:cubicBezTo>
                  <a:pt x="14349" y="16802"/>
                  <a:pt x="14378" y="16936"/>
                  <a:pt x="14328" y="17065"/>
                </a:cubicBezTo>
                <a:cubicBezTo>
                  <a:pt x="14423" y="17103"/>
                  <a:pt x="14649" y="16942"/>
                  <a:pt x="14681" y="16817"/>
                </a:cubicBezTo>
                <a:cubicBezTo>
                  <a:pt x="14747" y="16823"/>
                  <a:pt x="14771" y="16679"/>
                  <a:pt x="14777" y="16616"/>
                </a:cubicBezTo>
                <a:lnTo>
                  <a:pt x="14795" y="16636"/>
                </a:lnTo>
                <a:cubicBezTo>
                  <a:pt x="14920" y="16540"/>
                  <a:pt x="15138" y="16456"/>
                  <a:pt x="15162" y="16247"/>
                </a:cubicBezTo>
                <a:cubicBezTo>
                  <a:pt x="15186" y="16037"/>
                  <a:pt x="15149" y="15872"/>
                  <a:pt x="15136" y="15668"/>
                </a:cubicBezTo>
                <a:cubicBezTo>
                  <a:pt x="15108" y="15228"/>
                  <a:pt x="14762" y="15014"/>
                  <a:pt x="14564" y="14711"/>
                </a:cubicBezTo>
                <a:cubicBezTo>
                  <a:pt x="14528" y="14587"/>
                  <a:pt x="14270" y="14343"/>
                  <a:pt x="14428" y="14189"/>
                </a:cubicBezTo>
                <a:cubicBezTo>
                  <a:pt x="14501" y="14117"/>
                  <a:pt x="14517" y="14012"/>
                  <a:pt x="14591" y="13938"/>
                </a:cubicBezTo>
                <a:cubicBezTo>
                  <a:pt x="14638" y="13892"/>
                  <a:pt x="14715" y="13816"/>
                  <a:pt x="14743" y="13760"/>
                </a:cubicBezTo>
                <a:cubicBezTo>
                  <a:pt x="14780" y="13785"/>
                  <a:pt x="14880" y="13924"/>
                  <a:pt x="14917" y="13797"/>
                </a:cubicBezTo>
                <a:cubicBezTo>
                  <a:pt x="14919" y="13798"/>
                  <a:pt x="14921" y="13800"/>
                  <a:pt x="14924" y="13802"/>
                </a:cubicBezTo>
                <a:cubicBezTo>
                  <a:pt x="14874" y="13903"/>
                  <a:pt x="14944" y="14050"/>
                  <a:pt x="15003" y="14121"/>
                </a:cubicBezTo>
                <a:cubicBezTo>
                  <a:pt x="14696" y="14139"/>
                  <a:pt x="14934" y="14721"/>
                  <a:pt x="15063" y="14532"/>
                </a:cubicBezTo>
                <a:cubicBezTo>
                  <a:pt x="15168" y="14522"/>
                  <a:pt x="15172" y="14273"/>
                  <a:pt x="15207" y="14188"/>
                </a:cubicBezTo>
                <a:cubicBezTo>
                  <a:pt x="15207" y="14093"/>
                  <a:pt x="15157" y="14104"/>
                  <a:pt x="15102" y="14115"/>
                </a:cubicBezTo>
                <a:cubicBezTo>
                  <a:pt x="15199" y="14030"/>
                  <a:pt x="15118" y="14016"/>
                  <a:pt x="15104" y="13913"/>
                </a:cubicBezTo>
                <a:cubicBezTo>
                  <a:pt x="15092" y="13820"/>
                  <a:pt x="15241" y="13850"/>
                  <a:pt x="15282" y="13822"/>
                </a:cubicBezTo>
                <a:cubicBezTo>
                  <a:pt x="15359" y="13767"/>
                  <a:pt x="15439" y="13745"/>
                  <a:pt x="15523" y="13688"/>
                </a:cubicBezTo>
                <a:cubicBezTo>
                  <a:pt x="15526" y="13681"/>
                  <a:pt x="15528" y="13675"/>
                  <a:pt x="15529" y="13668"/>
                </a:cubicBezTo>
                <a:cubicBezTo>
                  <a:pt x="15564" y="13634"/>
                  <a:pt x="15623" y="13651"/>
                  <a:pt x="15631" y="13574"/>
                </a:cubicBezTo>
                <a:cubicBezTo>
                  <a:pt x="15690" y="13627"/>
                  <a:pt x="16074" y="13471"/>
                  <a:pt x="16095" y="13390"/>
                </a:cubicBezTo>
                <a:cubicBezTo>
                  <a:pt x="16114" y="13308"/>
                  <a:pt x="16263" y="13203"/>
                  <a:pt x="16314" y="13153"/>
                </a:cubicBezTo>
                <a:cubicBezTo>
                  <a:pt x="16369" y="13097"/>
                  <a:pt x="16451" y="12820"/>
                  <a:pt x="16493" y="12794"/>
                </a:cubicBezTo>
                <a:lnTo>
                  <a:pt x="16510" y="12781"/>
                </a:lnTo>
                <a:cubicBezTo>
                  <a:pt x="16523" y="12573"/>
                  <a:pt x="16584" y="12331"/>
                  <a:pt x="16643" y="12135"/>
                </a:cubicBezTo>
                <a:cubicBezTo>
                  <a:pt x="16777" y="12226"/>
                  <a:pt x="16741" y="11976"/>
                  <a:pt x="16718" y="11897"/>
                </a:cubicBezTo>
                <a:lnTo>
                  <a:pt x="16759" y="11906"/>
                </a:lnTo>
                <a:cubicBezTo>
                  <a:pt x="16726" y="11747"/>
                  <a:pt x="16728" y="11491"/>
                  <a:pt x="16531" y="11506"/>
                </a:cubicBezTo>
                <a:cubicBezTo>
                  <a:pt x="16589" y="11423"/>
                  <a:pt x="16734" y="11436"/>
                  <a:pt x="16572" y="11272"/>
                </a:cubicBezTo>
                <a:lnTo>
                  <a:pt x="16584" y="11278"/>
                </a:lnTo>
                <a:cubicBezTo>
                  <a:pt x="16598" y="11049"/>
                  <a:pt x="16383" y="11061"/>
                  <a:pt x="16346" y="10916"/>
                </a:cubicBezTo>
                <a:cubicBezTo>
                  <a:pt x="16216" y="10747"/>
                  <a:pt x="16131" y="10449"/>
                  <a:pt x="15922" y="10393"/>
                </a:cubicBezTo>
                <a:cubicBezTo>
                  <a:pt x="15951" y="10281"/>
                  <a:pt x="15996" y="10050"/>
                  <a:pt x="16094" y="10009"/>
                </a:cubicBezTo>
                <a:cubicBezTo>
                  <a:pt x="16162" y="9981"/>
                  <a:pt x="16172" y="9976"/>
                  <a:pt x="16241" y="9976"/>
                </a:cubicBezTo>
                <a:cubicBezTo>
                  <a:pt x="16389" y="9976"/>
                  <a:pt x="16257" y="9717"/>
                  <a:pt x="16138" y="9717"/>
                </a:cubicBezTo>
                <a:cubicBezTo>
                  <a:pt x="16041" y="9717"/>
                  <a:pt x="15947" y="9596"/>
                  <a:pt x="15855" y="9645"/>
                </a:cubicBezTo>
                <a:cubicBezTo>
                  <a:pt x="15815" y="9666"/>
                  <a:pt x="15657" y="9959"/>
                  <a:pt x="15665" y="9700"/>
                </a:cubicBezTo>
                <a:cubicBezTo>
                  <a:pt x="15671" y="9442"/>
                  <a:pt x="15348" y="9696"/>
                  <a:pt x="15343" y="9394"/>
                </a:cubicBezTo>
                <a:cubicBezTo>
                  <a:pt x="15385" y="9432"/>
                  <a:pt x="15449" y="9421"/>
                  <a:pt x="15498" y="9408"/>
                </a:cubicBezTo>
                <a:cubicBezTo>
                  <a:pt x="15515" y="9403"/>
                  <a:pt x="15696" y="9022"/>
                  <a:pt x="15716" y="8978"/>
                </a:cubicBezTo>
                <a:cubicBezTo>
                  <a:pt x="15802" y="8780"/>
                  <a:pt x="15869" y="9340"/>
                  <a:pt x="15873" y="9343"/>
                </a:cubicBezTo>
                <a:cubicBezTo>
                  <a:pt x="15724" y="9412"/>
                  <a:pt x="15962" y="9649"/>
                  <a:pt x="16042" y="9398"/>
                </a:cubicBezTo>
                <a:cubicBezTo>
                  <a:pt x="16080" y="9281"/>
                  <a:pt x="16134" y="9226"/>
                  <a:pt x="16255" y="9232"/>
                </a:cubicBezTo>
                <a:cubicBezTo>
                  <a:pt x="16563" y="9232"/>
                  <a:pt x="16381" y="9707"/>
                  <a:pt x="16600" y="9725"/>
                </a:cubicBezTo>
                <a:cubicBezTo>
                  <a:pt x="16602" y="9756"/>
                  <a:pt x="16619" y="9789"/>
                  <a:pt x="16637" y="9811"/>
                </a:cubicBezTo>
                <a:cubicBezTo>
                  <a:pt x="16663" y="9798"/>
                  <a:pt x="16698" y="9771"/>
                  <a:pt x="16709" y="9740"/>
                </a:cubicBezTo>
                <a:cubicBezTo>
                  <a:pt x="16725" y="9749"/>
                  <a:pt x="16741" y="9758"/>
                  <a:pt x="16757" y="9767"/>
                </a:cubicBezTo>
                <a:cubicBezTo>
                  <a:pt x="16769" y="9767"/>
                  <a:pt x="16778" y="9762"/>
                  <a:pt x="16785" y="9756"/>
                </a:cubicBezTo>
                <a:cubicBezTo>
                  <a:pt x="16797" y="9780"/>
                  <a:pt x="16820" y="9802"/>
                  <a:pt x="16840" y="9817"/>
                </a:cubicBezTo>
                <a:cubicBezTo>
                  <a:pt x="16852" y="9804"/>
                  <a:pt x="16864" y="9788"/>
                  <a:pt x="16873" y="9771"/>
                </a:cubicBezTo>
                <a:cubicBezTo>
                  <a:pt x="16891" y="9805"/>
                  <a:pt x="16902" y="9828"/>
                  <a:pt x="16908" y="9843"/>
                </a:cubicBezTo>
                <a:cubicBezTo>
                  <a:pt x="16847" y="9895"/>
                  <a:pt x="17004" y="10307"/>
                  <a:pt x="17021" y="10410"/>
                </a:cubicBezTo>
                <a:cubicBezTo>
                  <a:pt x="17070" y="10691"/>
                  <a:pt x="17304" y="10518"/>
                  <a:pt x="17449" y="10518"/>
                </a:cubicBezTo>
                <a:cubicBezTo>
                  <a:pt x="17808" y="10215"/>
                  <a:pt x="17261" y="9613"/>
                  <a:pt x="17080" y="9402"/>
                </a:cubicBezTo>
                <a:lnTo>
                  <a:pt x="17048" y="9438"/>
                </a:lnTo>
                <a:cubicBezTo>
                  <a:pt x="16837" y="9231"/>
                  <a:pt x="16887" y="9348"/>
                  <a:pt x="17005" y="9091"/>
                </a:cubicBezTo>
                <a:cubicBezTo>
                  <a:pt x="17099" y="8895"/>
                  <a:pt x="16986" y="8839"/>
                  <a:pt x="17044" y="8633"/>
                </a:cubicBezTo>
                <a:cubicBezTo>
                  <a:pt x="17065" y="8626"/>
                  <a:pt x="17115" y="8634"/>
                  <a:pt x="17137" y="8636"/>
                </a:cubicBezTo>
                <a:cubicBezTo>
                  <a:pt x="17110" y="8586"/>
                  <a:pt x="17077" y="8532"/>
                  <a:pt x="17040" y="8493"/>
                </a:cubicBezTo>
                <a:cubicBezTo>
                  <a:pt x="17041" y="8492"/>
                  <a:pt x="17041" y="8490"/>
                  <a:pt x="17042" y="8488"/>
                </a:cubicBezTo>
                <a:cubicBezTo>
                  <a:pt x="17064" y="8487"/>
                  <a:pt x="17086" y="8479"/>
                  <a:pt x="17106" y="8468"/>
                </a:cubicBezTo>
                <a:cubicBezTo>
                  <a:pt x="17136" y="8432"/>
                  <a:pt x="17150" y="8393"/>
                  <a:pt x="17159" y="8342"/>
                </a:cubicBezTo>
                <a:cubicBezTo>
                  <a:pt x="17315" y="8418"/>
                  <a:pt x="17705" y="8619"/>
                  <a:pt x="17671" y="8117"/>
                </a:cubicBezTo>
                <a:cubicBezTo>
                  <a:pt x="17658" y="7925"/>
                  <a:pt x="17808" y="7735"/>
                  <a:pt x="17792" y="7535"/>
                </a:cubicBezTo>
                <a:cubicBezTo>
                  <a:pt x="17781" y="7389"/>
                  <a:pt x="17861" y="7091"/>
                  <a:pt x="17823" y="6968"/>
                </a:cubicBezTo>
                <a:cubicBezTo>
                  <a:pt x="17754" y="6743"/>
                  <a:pt x="17595" y="6575"/>
                  <a:pt x="17533" y="6355"/>
                </a:cubicBezTo>
                <a:cubicBezTo>
                  <a:pt x="17482" y="6176"/>
                  <a:pt x="17477" y="6076"/>
                  <a:pt x="17371" y="5930"/>
                </a:cubicBezTo>
                <a:cubicBezTo>
                  <a:pt x="17206" y="5696"/>
                  <a:pt x="16964" y="5566"/>
                  <a:pt x="16701" y="5550"/>
                </a:cubicBezTo>
                <a:lnTo>
                  <a:pt x="16702" y="5599"/>
                </a:lnTo>
                <a:lnTo>
                  <a:pt x="16682" y="5620"/>
                </a:lnTo>
                <a:cubicBezTo>
                  <a:pt x="16715" y="5661"/>
                  <a:pt x="16696" y="5689"/>
                  <a:pt x="16705" y="5735"/>
                </a:cubicBezTo>
                <a:cubicBezTo>
                  <a:pt x="16705" y="5735"/>
                  <a:pt x="16701" y="5738"/>
                  <a:pt x="16686" y="5738"/>
                </a:cubicBezTo>
                <a:cubicBezTo>
                  <a:pt x="16699" y="5604"/>
                  <a:pt x="16597" y="5649"/>
                  <a:pt x="16543" y="5672"/>
                </a:cubicBezTo>
                <a:cubicBezTo>
                  <a:pt x="16464" y="5655"/>
                  <a:pt x="16474" y="5478"/>
                  <a:pt x="16362" y="5478"/>
                </a:cubicBezTo>
                <a:cubicBezTo>
                  <a:pt x="16292" y="5478"/>
                  <a:pt x="16248" y="5504"/>
                  <a:pt x="16175" y="5453"/>
                </a:cubicBezTo>
                <a:cubicBezTo>
                  <a:pt x="16188" y="5307"/>
                  <a:pt x="16331" y="5234"/>
                  <a:pt x="16320" y="5059"/>
                </a:cubicBezTo>
                <a:cubicBezTo>
                  <a:pt x="16316" y="4984"/>
                  <a:pt x="16399" y="4871"/>
                  <a:pt x="16438" y="4830"/>
                </a:cubicBezTo>
                <a:cubicBezTo>
                  <a:pt x="16438" y="4780"/>
                  <a:pt x="16419" y="4738"/>
                  <a:pt x="16403" y="4694"/>
                </a:cubicBezTo>
                <a:cubicBezTo>
                  <a:pt x="16485" y="4410"/>
                  <a:pt x="16622" y="4513"/>
                  <a:pt x="16822" y="4502"/>
                </a:cubicBezTo>
                <a:cubicBezTo>
                  <a:pt x="17017" y="4491"/>
                  <a:pt x="17229" y="4512"/>
                  <a:pt x="17432" y="4486"/>
                </a:cubicBezTo>
                <a:cubicBezTo>
                  <a:pt x="17432" y="4486"/>
                  <a:pt x="17380" y="4399"/>
                  <a:pt x="17380" y="4399"/>
                </a:cubicBezTo>
                <a:cubicBezTo>
                  <a:pt x="17472" y="4395"/>
                  <a:pt x="17591" y="4417"/>
                  <a:pt x="17675" y="4457"/>
                </a:cubicBezTo>
                <a:lnTo>
                  <a:pt x="17587" y="4479"/>
                </a:lnTo>
                <a:cubicBezTo>
                  <a:pt x="17820" y="4694"/>
                  <a:pt x="18012" y="4482"/>
                  <a:pt x="18255" y="4567"/>
                </a:cubicBezTo>
                <a:lnTo>
                  <a:pt x="18310" y="4498"/>
                </a:lnTo>
                <a:cubicBezTo>
                  <a:pt x="18234" y="4374"/>
                  <a:pt x="18125" y="4427"/>
                  <a:pt x="18045" y="4339"/>
                </a:cubicBezTo>
                <a:cubicBezTo>
                  <a:pt x="18017" y="4297"/>
                  <a:pt x="18066" y="4003"/>
                  <a:pt x="18073" y="3947"/>
                </a:cubicBezTo>
                <a:cubicBezTo>
                  <a:pt x="18187" y="3913"/>
                  <a:pt x="18309" y="3913"/>
                  <a:pt x="18421" y="3949"/>
                </a:cubicBezTo>
                <a:cubicBezTo>
                  <a:pt x="18458" y="3949"/>
                  <a:pt x="18515" y="4111"/>
                  <a:pt x="18527" y="4157"/>
                </a:cubicBezTo>
                <a:cubicBezTo>
                  <a:pt x="18550" y="4152"/>
                  <a:pt x="18576" y="4143"/>
                  <a:pt x="18595" y="4129"/>
                </a:cubicBezTo>
                <a:cubicBezTo>
                  <a:pt x="18617" y="4170"/>
                  <a:pt x="18639" y="4210"/>
                  <a:pt x="18664" y="4248"/>
                </a:cubicBezTo>
                <a:cubicBezTo>
                  <a:pt x="18693" y="4222"/>
                  <a:pt x="18724" y="4201"/>
                  <a:pt x="18757" y="4186"/>
                </a:cubicBezTo>
                <a:cubicBezTo>
                  <a:pt x="18758" y="4038"/>
                  <a:pt x="18825" y="3956"/>
                  <a:pt x="18932" y="4040"/>
                </a:cubicBezTo>
                <a:cubicBezTo>
                  <a:pt x="18932" y="4003"/>
                  <a:pt x="18933" y="3962"/>
                  <a:pt x="18927" y="3925"/>
                </a:cubicBezTo>
                <a:cubicBezTo>
                  <a:pt x="18949" y="3962"/>
                  <a:pt x="18974" y="4040"/>
                  <a:pt x="19016" y="4044"/>
                </a:cubicBezTo>
                <a:cubicBezTo>
                  <a:pt x="19020" y="4065"/>
                  <a:pt x="19027" y="4085"/>
                  <a:pt x="19036" y="4104"/>
                </a:cubicBezTo>
                <a:cubicBezTo>
                  <a:pt x="18991" y="4134"/>
                  <a:pt x="18948" y="4163"/>
                  <a:pt x="18913" y="4209"/>
                </a:cubicBezTo>
                <a:lnTo>
                  <a:pt x="18933" y="4227"/>
                </a:lnTo>
                <a:lnTo>
                  <a:pt x="18922" y="4242"/>
                </a:lnTo>
                <a:cubicBezTo>
                  <a:pt x="18933" y="4251"/>
                  <a:pt x="18941" y="4262"/>
                  <a:pt x="18947" y="4276"/>
                </a:cubicBezTo>
                <a:cubicBezTo>
                  <a:pt x="18922" y="4461"/>
                  <a:pt x="18945" y="4782"/>
                  <a:pt x="18746" y="4754"/>
                </a:cubicBezTo>
                <a:cubicBezTo>
                  <a:pt x="18747" y="4788"/>
                  <a:pt x="18744" y="4821"/>
                  <a:pt x="18739" y="4854"/>
                </a:cubicBezTo>
                <a:cubicBezTo>
                  <a:pt x="18836" y="5008"/>
                  <a:pt x="18864" y="5224"/>
                  <a:pt x="18983" y="5396"/>
                </a:cubicBezTo>
                <a:cubicBezTo>
                  <a:pt x="19126" y="5602"/>
                  <a:pt x="19308" y="5753"/>
                  <a:pt x="19457" y="5949"/>
                </a:cubicBezTo>
                <a:cubicBezTo>
                  <a:pt x="19532" y="6048"/>
                  <a:pt x="19836" y="6469"/>
                  <a:pt x="19960" y="6469"/>
                </a:cubicBezTo>
                <a:cubicBezTo>
                  <a:pt x="20212" y="6469"/>
                  <a:pt x="19956" y="6018"/>
                  <a:pt x="19950" y="5979"/>
                </a:cubicBezTo>
                <a:cubicBezTo>
                  <a:pt x="19977" y="5936"/>
                  <a:pt x="20168" y="5982"/>
                  <a:pt x="20211" y="5985"/>
                </a:cubicBezTo>
                <a:cubicBezTo>
                  <a:pt x="20174" y="5942"/>
                  <a:pt x="19926" y="5707"/>
                  <a:pt x="19968" y="5649"/>
                </a:cubicBezTo>
                <a:cubicBezTo>
                  <a:pt x="19982" y="5630"/>
                  <a:pt x="20101" y="5654"/>
                  <a:pt x="20126" y="5664"/>
                </a:cubicBezTo>
                <a:cubicBezTo>
                  <a:pt x="20192" y="5412"/>
                  <a:pt x="19863" y="5420"/>
                  <a:pt x="19903" y="5247"/>
                </a:cubicBezTo>
                <a:cubicBezTo>
                  <a:pt x="19934" y="5260"/>
                  <a:pt x="19968" y="5294"/>
                  <a:pt x="19997" y="5315"/>
                </a:cubicBezTo>
                <a:cubicBezTo>
                  <a:pt x="20147" y="5117"/>
                  <a:pt x="19645" y="4785"/>
                  <a:pt x="19523" y="4756"/>
                </a:cubicBezTo>
                <a:cubicBezTo>
                  <a:pt x="19467" y="4748"/>
                  <a:pt x="19432" y="4643"/>
                  <a:pt x="19443" y="4586"/>
                </a:cubicBezTo>
                <a:cubicBezTo>
                  <a:pt x="19470" y="4445"/>
                  <a:pt x="19324" y="4420"/>
                  <a:pt x="19334" y="4366"/>
                </a:cubicBezTo>
                <a:cubicBezTo>
                  <a:pt x="19351" y="4272"/>
                  <a:pt x="19470" y="4429"/>
                  <a:pt x="19504" y="4429"/>
                </a:cubicBezTo>
                <a:cubicBezTo>
                  <a:pt x="19583" y="4429"/>
                  <a:pt x="19522" y="4292"/>
                  <a:pt x="19560" y="4279"/>
                </a:cubicBezTo>
                <a:cubicBezTo>
                  <a:pt x="19779" y="4468"/>
                  <a:pt x="19644" y="4227"/>
                  <a:pt x="19830" y="4227"/>
                </a:cubicBezTo>
                <a:cubicBezTo>
                  <a:pt x="19974" y="4180"/>
                  <a:pt x="20153" y="4358"/>
                  <a:pt x="20275" y="4424"/>
                </a:cubicBezTo>
                <a:cubicBezTo>
                  <a:pt x="20286" y="4362"/>
                  <a:pt x="20280" y="4286"/>
                  <a:pt x="20244" y="4238"/>
                </a:cubicBezTo>
                <a:cubicBezTo>
                  <a:pt x="20487" y="4009"/>
                  <a:pt x="20524" y="3674"/>
                  <a:pt x="20914" y="3862"/>
                </a:cubicBezTo>
                <a:cubicBezTo>
                  <a:pt x="20928" y="3840"/>
                  <a:pt x="20946" y="3835"/>
                  <a:pt x="20968" y="3843"/>
                </a:cubicBezTo>
                <a:cubicBezTo>
                  <a:pt x="20980" y="3602"/>
                  <a:pt x="20494" y="3359"/>
                  <a:pt x="20326" y="3322"/>
                </a:cubicBezTo>
                <a:cubicBezTo>
                  <a:pt x="20400" y="3299"/>
                  <a:pt x="20509" y="3221"/>
                  <a:pt x="20442" y="3106"/>
                </a:cubicBezTo>
                <a:cubicBezTo>
                  <a:pt x="20615" y="3209"/>
                  <a:pt x="20796" y="3130"/>
                  <a:pt x="20975" y="3259"/>
                </a:cubicBezTo>
                <a:cubicBezTo>
                  <a:pt x="21042" y="3307"/>
                  <a:pt x="21600" y="3507"/>
                  <a:pt x="21591" y="3334"/>
                </a:cubicBezTo>
                <a:cubicBezTo>
                  <a:pt x="21518" y="3261"/>
                  <a:pt x="21537" y="3195"/>
                  <a:pt x="21482" y="3136"/>
                </a:cubicBezTo>
                <a:close/>
                <a:moveTo>
                  <a:pt x="16994" y="18909"/>
                </a:moveTo>
                <a:cubicBezTo>
                  <a:pt x="16992" y="18916"/>
                  <a:pt x="16986" y="18936"/>
                  <a:pt x="16994" y="18908"/>
                </a:cubicBezTo>
                <a:cubicBezTo>
                  <a:pt x="16995" y="18905"/>
                  <a:pt x="16995" y="18906"/>
                  <a:pt x="16994" y="18908"/>
                </a:cubicBezTo>
                <a:cubicBezTo>
                  <a:pt x="17025" y="18802"/>
                  <a:pt x="16849" y="18703"/>
                  <a:pt x="16797" y="18645"/>
                </a:cubicBezTo>
                <a:cubicBezTo>
                  <a:pt x="16910" y="18509"/>
                  <a:pt x="16724" y="18432"/>
                  <a:pt x="16738" y="18304"/>
                </a:cubicBezTo>
                <a:lnTo>
                  <a:pt x="16754" y="18340"/>
                </a:lnTo>
                <a:lnTo>
                  <a:pt x="16768" y="18257"/>
                </a:lnTo>
                <a:lnTo>
                  <a:pt x="16776" y="18259"/>
                </a:lnTo>
                <a:cubicBezTo>
                  <a:pt x="16763" y="18110"/>
                  <a:pt x="16888" y="18117"/>
                  <a:pt x="16947" y="18016"/>
                </a:cubicBezTo>
                <a:cubicBezTo>
                  <a:pt x="16932" y="18006"/>
                  <a:pt x="16894" y="17954"/>
                  <a:pt x="16878" y="17954"/>
                </a:cubicBezTo>
                <a:cubicBezTo>
                  <a:pt x="17187" y="17954"/>
                  <a:pt x="16910" y="17614"/>
                  <a:pt x="16748" y="17594"/>
                </a:cubicBezTo>
                <a:cubicBezTo>
                  <a:pt x="16760" y="17529"/>
                  <a:pt x="16681" y="17426"/>
                  <a:pt x="16659" y="17362"/>
                </a:cubicBezTo>
                <a:cubicBezTo>
                  <a:pt x="16473" y="17255"/>
                  <a:pt x="16458" y="17581"/>
                  <a:pt x="16392" y="17697"/>
                </a:cubicBezTo>
                <a:lnTo>
                  <a:pt x="16408" y="17712"/>
                </a:lnTo>
                <a:cubicBezTo>
                  <a:pt x="16350" y="17704"/>
                  <a:pt x="16222" y="17768"/>
                  <a:pt x="16295" y="17866"/>
                </a:cubicBezTo>
                <a:cubicBezTo>
                  <a:pt x="16216" y="17940"/>
                  <a:pt x="16061" y="17932"/>
                  <a:pt x="16023" y="18049"/>
                </a:cubicBezTo>
                <a:cubicBezTo>
                  <a:pt x="15957" y="18251"/>
                  <a:pt x="15876" y="18304"/>
                  <a:pt x="15732" y="18363"/>
                </a:cubicBezTo>
                <a:cubicBezTo>
                  <a:pt x="15609" y="18415"/>
                  <a:pt x="15571" y="18696"/>
                  <a:pt x="15535" y="18708"/>
                </a:cubicBezTo>
                <a:cubicBezTo>
                  <a:pt x="15508" y="18708"/>
                  <a:pt x="15366" y="18659"/>
                  <a:pt x="15367" y="18626"/>
                </a:cubicBezTo>
                <a:lnTo>
                  <a:pt x="15369" y="18534"/>
                </a:lnTo>
                <a:lnTo>
                  <a:pt x="15311" y="18575"/>
                </a:lnTo>
                <a:lnTo>
                  <a:pt x="15306" y="18562"/>
                </a:lnTo>
                <a:cubicBezTo>
                  <a:pt x="15117" y="18677"/>
                  <a:pt x="15108" y="18934"/>
                  <a:pt x="15200" y="19136"/>
                </a:cubicBezTo>
                <a:cubicBezTo>
                  <a:pt x="15161" y="19181"/>
                  <a:pt x="15164" y="19258"/>
                  <a:pt x="15203" y="19303"/>
                </a:cubicBezTo>
                <a:cubicBezTo>
                  <a:pt x="15195" y="19335"/>
                  <a:pt x="15210" y="19374"/>
                  <a:pt x="15235" y="19385"/>
                </a:cubicBezTo>
                <a:cubicBezTo>
                  <a:pt x="15225" y="19424"/>
                  <a:pt x="15232" y="19455"/>
                  <a:pt x="15254" y="19479"/>
                </a:cubicBezTo>
                <a:cubicBezTo>
                  <a:pt x="15285" y="19481"/>
                  <a:pt x="15311" y="19464"/>
                  <a:pt x="15340" y="19452"/>
                </a:cubicBezTo>
                <a:cubicBezTo>
                  <a:pt x="15350" y="19468"/>
                  <a:pt x="15353" y="19488"/>
                  <a:pt x="15347" y="19511"/>
                </a:cubicBezTo>
                <a:cubicBezTo>
                  <a:pt x="15325" y="19540"/>
                  <a:pt x="15350" y="19890"/>
                  <a:pt x="15399" y="19920"/>
                </a:cubicBezTo>
                <a:cubicBezTo>
                  <a:pt x="15473" y="19966"/>
                  <a:pt x="15568" y="19928"/>
                  <a:pt x="15643" y="19918"/>
                </a:cubicBezTo>
                <a:cubicBezTo>
                  <a:pt x="15630" y="20115"/>
                  <a:pt x="15842" y="20079"/>
                  <a:pt x="15913" y="19951"/>
                </a:cubicBezTo>
                <a:cubicBezTo>
                  <a:pt x="15943" y="20003"/>
                  <a:pt x="16038" y="20088"/>
                  <a:pt x="16085" y="20029"/>
                </a:cubicBezTo>
                <a:cubicBezTo>
                  <a:pt x="16181" y="20173"/>
                  <a:pt x="16201" y="20238"/>
                  <a:pt x="16389" y="20115"/>
                </a:cubicBezTo>
                <a:cubicBezTo>
                  <a:pt x="16410" y="20270"/>
                  <a:pt x="16541" y="20049"/>
                  <a:pt x="16499" y="19901"/>
                </a:cubicBezTo>
                <a:cubicBezTo>
                  <a:pt x="16526" y="19881"/>
                  <a:pt x="16539" y="19851"/>
                  <a:pt x="16538" y="19809"/>
                </a:cubicBezTo>
                <a:lnTo>
                  <a:pt x="16562" y="19798"/>
                </a:lnTo>
                <a:cubicBezTo>
                  <a:pt x="16568" y="19733"/>
                  <a:pt x="16573" y="19601"/>
                  <a:pt x="16539" y="19554"/>
                </a:cubicBezTo>
                <a:cubicBezTo>
                  <a:pt x="16562" y="19523"/>
                  <a:pt x="16574" y="19505"/>
                  <a:pt x="16597" y="19520"/>
                </a:cubicBezTo>
                <a:cubicBezTo>
                  <a:pt x="16644" y="19442"/>
                  <a:pt x="16806" y="19309"/>
                  <a:pt x="16741" y="19205"/>
                </a:cubicBezTo>
                <a:cubicBezTo>
                  <a:pt x="16704" y="19144"/>
                  <a:pt x="16767" y="18984"/>
                  <a:pt x="16806" y="18955"/>
                </a:cubicBezTo>
                <a:cubicBezTo>
                  <a:pt x="16858" y="18955"/>
                  <a:pt x="16966" y="19000"/>
                  <a:pt x="16994" y="18909"/>
                </a:cubicBezTo>
                <a:close/>
                <a:moveTo>
                  <a:pt x="17082" y="15769"/>
                </a:moveTo>
                <a:cubicBezTo>
                  <a:pt x="17065" y="15769"/>
                  <a:pt x="17051" y="15769"/>
                  <a:pt x="17082" y="15769"/>
                </a:cubicBezTo>
                <a:cubicBezTo>
                  <a:pt x="17137" y="15769"/>
                  <a:pt x="17106" y="15769"/>
                  <a:pt x="17083" y="15769"/>
                </a:cubicBezTo>
                <a:cubicBezTo>
                  <a:pt x="17275" y="15768"/>
                  <a:pt x="17243" y="16089"/>
                  <a:pt x="17193" y="16059"/>
                </a:cubicBezTo>
                <a:cubicBezTo>
                  <a:pt x="17151" y="16034"/>
                  <a:pt x="17029" y="15770"/>
                  <a:pt x="17082" y="15769"/>
                </a:cubicBezTo>
                <a:close/>
              </a:path>
            </a:pathLst>
          </a:custGeom>
          <a:solidFill>
            <a:schemeClr val="accent5"/>
          </a:solidFill>
          <a:ln w="12700" cap="flat">
            <a:noFill/>
            <a:miter lim="400000"/>
          </a:ln>
          <a:effectLst/>
        </p:spPr>
        <p:txBody>
          <a:bodyPr wrap="square" lIns="0" tIns="0" rIns="0" bIns="0" numCol="1" anchor="ctr">
            <a:noAutofit/>
          </a:bodyPr>
          <a:lstStyle/>
          <a:p>
            <a:pPr defTabSz="914217"/>
            <a:endParaRPr sz="2532" dirty="0">
              <a:solidFill>
                <a:srgbClr val="B4B4B4"/>
              </a:solidFill>
              <a:latin typeface="Lato Light" panose="020F0502020204030203" pitchFamily="34" charset="0"/>
            </a:endParaRPr>
          </a:p>
        </p:txBody>
      </p:sp>
      <p:sp>
        <p:nvSpPr>
          <p:cNvPr id="75" name="Freeform 74">
            <a:extLst>
              <a:ext uri="{FF2B5EF4-FFF2-40B4-BE49-F238E27FC236}">
                <a16:creationId xmlns:a16="http://schemas.microsoft.com/office/drawing/2014/main" id="{18A15366-9F82-AF4A-B2BC-6EABF4687155}"/>
              </a:ext>
            </a:extLst>
          </p:cNvPr>
          <p:cNvSpPr/>
          <p:nvPr/>
        </p:nvSpPr>
        <p:spPr>
          <a:xfrm>
            <a:off x="9981903" y="5095728"/>
            <a:ext cx="1224930" cy="1068088"/>
          </a:xfrm>
          <a:custGeom>
            <a:avLst/>
            <a:gdLst>
              <a:gd name="connsiteX0" fmla="*/ 1701389 w 1945558"/>
              <a:gd name="connsiteY0" fmla="*/ 1465518 h 1696445"/>
              <a:gd name="connsiteX1" fmla="*/ 1694279 w 1945558"/>
              <a:gd name="connsiteY1" fmla="*/ 1494449 h 1696445"/>
              <a:gd name="connsiteX2" fmla="*/ 1716623 w 1945558"/>
              <a:gd name="connsiteY2" fmla="*/ 1484798 h 1696445"/>
              <a:gd name="connsiteX3" fmla="*/ 1733862 w 1945558"/>
              <a:gd name="connsiteY3" fmla="*/ 1484798 h 1696445"/>
              <a:gd name="connsiteX4" fmla="*/ 1716102 w 1945558"/>
              <a:gd name="connsiteY4" fmla="*/ 1507142 h 1696445"/>
              <a:gd name="connsiteX5" fmla="*/ 1711024 w 1945558"/>
              <a:gd name="connsiteY5" fmla="*/ 1513729 h 1696445"/>
              <a:gd name="connsiteX6" fmla="*/ 1681075 w 1945558"/>
              <a:gd name="connsiteY6" fmla="*/ 1534563 h 1696445"/>
              <a:gd name="connsiteX7" fmla="*/ 1621179 w 1945558"/>
              <a:gd name="connsiteY7" fmla="*/ 1576690 h 1696445"/>
              <a:gd name="connsiteX8" fmla="*/ 1626752 w 1945558"/>
              <a:gd name="connsiteY8" fmla="*/ 1583277 h 1696445"/>
              <a:gd name="connsiteX9" fmla="*/ 1620164 w 1945558"/>
              <a:gd name="connsiteY9" fmla="*/ 1589383 h 1696445"/>
              <a:gd name="connsiteX10" fmla="*/ 1605944 w 1945558"/>
              <a:gd name="connsiteY10" fmla="*/ 1591922 h 1696445"/>
              <a:gd name="connsiteX11" fmla="*/ 1585137 w 1945558"/>
              <a:gd name="connsiteY11" fmla="*/ 1596999 h 1696445"/>
              <a:gd name="connsiteX12" fmla="*/ 1551126 w 1945558"/>
              <a:gd name="connsiteY12" fmla="*/ 1610195 h 1696445"/>
              <a:gd name="connsiteX13" fmla="*/ 1521672 w 1945558"/>
              <a:gd name="connsiteY13" fmla="*/ 1639126 h 1696445"/>
              <a:gd name="connsiteX14" fmla="*/ 1444016 w 1945558"/>
              <a:gd name="connsiteY14" fmla="*/ 1689372 h 1696445"/>
              <a:gd name="connsiteX15" fmla="*/ 1403389 w 1945558"/>
              <a:gd name="connsiteY15" fmla="*/ 1694450 h 1696445"/>
              <a:gd name="connsiteX16" fmla="*/ 1387166 w 1945558"/>
              <a:gd name="connsiteY16" fmla="*/ 1685827 h 1696445"/>
              <a:gd name="connsiteX17" fmla="*/ 1387166 w 1945558"/>
              <a:gd name="connsiteY17" fmla="*/ 1678211 h 1696445"/>
              <a:gd name="connsiteX18" fmla="*/ 1352634 w 1945558"/>
              <a:gd name="connsiteY18" fmla="*/ 1679218 h 1696445"/>
              <a:gd name="connsiteX19" fmla="*/ 1361253 w 1945558"/>
              <a:gd name="connsiteY19" fmla="*/ 1668560 h 1696445"/>
              <a:gd name="connsiteX20" fmla="*/ 1379041 w 1945558"/>
              <a:gd name="connsiteY20" fmla="*/ 1654861 h 1696445"/>
              <a:gd name="connsiteX21" fmla="*/ 1403911 w 1945558"/>
              <a:gd name="connsiteY21" fmla="*/ 1639126 h 1696445"/>
              <a:gd name="connsiteX22" fmla="*/ 1434353 w 1945558"/>
              <a:gd name="connsiteY22" fmla="*/ 1620853 h 1696445"/>
              <a:gd name="connsiteX23" fmla="*/ 1458729 w 1945558"/>
              <a:gd name="connsiteY23" fmla="*/ 1605621 h 1696445"/>
              <a:gd name="connsiteX24" fmla="*/ 1486646 w 1945558"/>
              <a:gd name="connsiteY24" fmla="*/ 1594964 h 1696445"/>
              <a:gd name="connsiteX25" fmla="*/ 1551620 w 1945558"/>
              <a:gd name="connsiteY25" fmla="*/ 1567039 h 1696445"/>
              <a:gd name="connsiteX26" fmla="*/ 1574486 w 1945558"/>
              <a:gd name="connsiteY26" fmla="*/ 1555878 h 1696445"/>
              <a:gd name="connsiteX27" fmla="*/ 1593262 w 1945558"/>
              <a:gd name="connsiteY27" fmla="*/ 1547234 h 1696445"/>
              <a:gd name="connsiteX28" fmla="*/ 1602897 w 1945558"/>
              <a:gd name="connsiteY28" fmla="*/ 1539618 h 1696445"/>
              <a:gd name="connsiteX29" fmla="*/ 1619148 w 1945558"/>
              <a:gd name="connsiteY29" fmla="*/ 1520841 h 1696445"/>
              <a:gd name="connsiteX30" fmla="*/ 1640971 w 1945558"/>
              <a:gd name="connsiteY30" fmla="*/ 1509680 h 1696445"/>
              <a:gd name="connsiteX31" fmla="*/ 1659747 w 1945558"/>
              <a:gd name="connsiteY31" fmla="*/ 1496484 h 1696445"/>
              <a:gd name="connsiteX32" fmla="*/ 1672950 w 1945558"/>
              <a:gd name="connsiteY32" fmla="*/ 1479217 h 1696445"/>
              <a:gd name="connsiteX33" fmla="*/ 1701389 w 1945558"/>
              <a:gd name="connsiteY33" fmla="*/ 1465518 h 1696445"/>
              <a:gd name="connsiteX34" fmla="*/ 926369 w 1945558"/>
              <a:gd name="connsiteY34" fmla="*/ 1456896 h 1696445"/>
              <a:gd name="connsiteX35" fmla="*/ 812863 w 1945558"/>
              <a:gd name="connsiteY35" fmla="*/ 1558284 h 1696445"/>
              <a:gd name="connsiteX36" fmla="*/ 810093 w 1945558"/>
              <a:gd name="connsiteY36" fmla="*/ 1482701 h 1696445"/>
              <a:gd name="connsiteX37" fmla="*/ 897629 w 1945558"/>
              <a:gd name="connsiteY37" fmla="*/ 1465180 h 1696445"/>
              <a:gd name="connsiteX38" fmla="*/ 897629 w 1945558"/>
              <a:gd name="connsiteY38" fmla="*/ 1465180 h 1696445"/>
              <a:gd name="connsiteX39" fmla="*/ 926369 w 1945558"/>
              <a:gd name="connsiteY39" fmla="*/ 1456896 h 1696445"/>
              <a:gd name="connsiteX40" fmla="*/ 1836910 w 1945558"/>
              <a:gd name="connsiteY40" fmla="*/ 1226410 h 1696445"/>
              <a:gd name="connsiteX41" fmla="*/ 1840973 w 1945558"/>
              <a:gd name="connsiteY41" fmla="*/ 1232515 h 1696445"/>
              <a:gd name="connsiteX42" fmla="*/ 1847067 w 1945558"/>
              <a:gd name="connsiteY42" fmla="*/ 1246718 h 1696445"/>
              <a:gd name="connsiteX43" fmla="*/ 1866886 w 1945558"/>
              <a:gd name="connsiteY43" fmla="*/ 1268055 h 1696445"/>
              <a:gd name="connsiteX44" fmla="*/ 1855192 w 1945558"/>
              <a:gd name="connsiteY44" fmla="*/ 1302567 h 1696445"/>
              <a:gd name="connsiteX45" fmla="*/ 1854698 w 1945558"/>
              <a:gd name="connsiteY45" fmla="*/ 1318302 h 1696445"/>
              <a:gd name="connsiteX46" fmla="*/ 1866886 w 1945558"/>
              <a:gd name="connsiteY46" fmla="*/ 1319834 h 1696445"/>
              <a:gd name="connsiteX47" fmla="*/ 1873474 w 1945558"/>
              <a:gd name="connsiteY47" fmla="*/ 1305106 h 1696445"/>
              <a:gd name="connsiteX48" fmla="*/ 1878031 w 1945558"/>
              <a:gd name="connsiteY48" fmla="*/ 1319834 h 1696445"/>
              <a:gd name="connsiteX49" fmla="*/ 1871442 w 1945558"/>
              <a:gd name="connsiteY49" fmla="*/ 1340646 h 1696445"/>
              <a:gd name="connsiteX50" fmla="*/ 1882615 w 1945558"/>
              <a:gd name="connsiteY50" fmla="*/ 1356884 h 1696445"/>
              <a:gd name="connsiteX51" fmla="*/ 1916104 w 1945558"/>
              <a:gd name="connsiteY51" fmla="*/ 1354849 h 1696445"/>
              <a:gd name="connsiteX52" fmla="*/ 1945558 w 1945558"/>
              <a:gd name="connsiteY52" fmla="*/ 1351807 h 1696445"/>
              <a:gd name="connsiteX53" fmla="*/ 1928292 w 1945558"/>
              <a:gd name="connsiteY53" fmla="*/ 1371612 h 1696445"/>
              <a:gd name="connsiteX54" fmla="*/ 1908006 w 1945558"/>
              <a:gd name="connsiteY54" fmla="*/ 1390892 h 1696445"/>
              <a:gd name="connsiteX55" fmla="*/ 1859776 w 1945558"/>
              <a:gd name="connsiteY55" fmla="*/ 1412207 h 1696445"/>
              <a:gd name="connsiteX56" fmla="*/ 1852145 w 1945558"/>
              <a:gd name="connsiteY56" fmla="*/ 1418313 h 1696445"/>
              <a:gd name="connsiteX57" fmla="*/ 1850635 w 1945558"/>
              <a:gd name="connsiteY57" fmla="*/ 1428468 h 1696445"/>
              <a:gd name="connsiteX58" fmla="*/ 1832353 w 1945558"/>
              <a:gd name="connsiteY58" fmla="*/ 1442167 h 1696445"/>
              <a:gd name="connsiteX59" fmla="*/ 1813578 w 1945558"/>
              <a:gd name="connsiteY59" fmla="*/ 1459412 h 1696445"/>
              <a:gd name="connsiteX60" fmla="*/ 1788708 w 1945558"/>
              <a:gd name="connsiteY60" fmla="*/ 1474140 h 1696445"/>
              <a:gd name="connsiteX61" fmla="*/ 1750634 w 1945558"/>
              <a:gd name="connsiteY61" fmla="*/ 1495981 h 1696445"/>
              <a:gd name="connsiteX62" fmla="*/ 1731831 w 1945558"/>
              <a:gd name="connsiteY62" fmla="*/ 1489372 h 1696445"/>
              <a:gd name="connsiteX63" fmla="*/ 1757744 w 1945558"/>
              <a:gd name="connsiteY63" fmla="*/ 1468560 h 1696445"/>
              <a:gd name="connsiteX64" fmla="*/ 1779045 w 1945558"/>
              <a:gd name="connsiteY64" fmla="*/ 1444202 h 1696445"/>
              <a:gd name="connsiteX65" fmla="*/ 1756207 w 1945558"/>
              <a:gd name="connsiteY65" fmla="*/ 1412207 h 1696445"/>
              <a:gd name="connsiteX66" fmla="*/ 1784645 w 1945558"/>
              <a:gd name="connsiteY66" fmla="*/ 1398005 h 1696445"/>
              <a:gd name="connsiteX67" fmla="*/ 1812562 w 1945558"/>
              <a:gd name="connsiteY67" fmla="*/ 1372619 h 1696445"/>
              <a:gd name="connsiteX68" fmla="*/ 1832875 w 1945558"/>
              <a:gd name="connsiteY68" fmla="*/ 1287839 h 1696445"/>
              <a:gd name="connsiteX69" fmla="*/ 1833369 w 1945558"/>
              <a:gd name="connsiteY69" fmla="*/ 1250789 h 1696445"/>
              <a:gd name="connsiteX70" fmla="*/ 1832875 w 1945558"/>
              <a:gd name="connsiteY70" fmla="*/ 1229473 h 1696445"/>
              <a:gd name="connsiteX71" fmla="*/ 1836910 w 1945558"/>
              <a:gd name="connsiteY71" fmla="*/ 1226410 h 1696445"/>
              <a:gd name="connsiteX72" fmla="*/ 23173 w 1945558"/>
              <a:gd name="connsiteY72" fmla="*/ 881923 h 1696445"/>
              <a:gd name="connsiteX73" fmla="*/ 25657 w 1945558"/>
              <a:gd name="connsiteY73" fmla="*/ 886590 h 1696445"/>
              <a:gd name="connsiteX74" fmla="*/ 26176 w 1945558"/>
              <a:gd name="connsiteY74" fmla="*/ 888772 h 1696445"/>
              <a:gd name="connsiteX75" fmla="*/ 1321714 w 1945558"/>
              <a:gd name="connsiteY75" fmla="*/ 848849 h 1696445"/>
              <a:gd name="connsiteX76" fmla="*/ 1322980 w 1945558"/>
              <a:gd name="connsiteY76" fmla="*/ 851426 h 1696445"/>
              <a:gd name="connsiteX77" fmla="*/ 1321714 w 1945558"/>
              <a:gd name="connsiteY77" fmla="*/ 848849 h 1696445"/>
              <a:gd name="connsiteX78" fmla="*/ 77872 w 1945558"/>
              <a:gd name="connsiteY78" fmla="*/ 746152 h 1696445"/>
              <a:gd name="connsiteX79" fmla="*/ 82731 w 1945558"/>
              <a:gd name="connsiteY79" fmla="*/ 746152 h 1696445"/>
              <a:gd name="connsiteX80" fmla="*/ 78204 w 1945558"/>
              <a:gd name="connsiteY80" fmla="*/ 749363 h 1696445"/>
              <a:gd name="connsiteX81" fmla="*/ 77987 w 1945558"/>
              <a:gd name="connsiteY81" fmla="*/ 748233 h 1696445"/>
              <a:gd name="connsiteX82" fmla="*/ 77630 w 1945558"/>
              <a:gd name="connsiteY82" fmla="*/ 741801 h 1696445"/>
              <a:gd name="connsiteX83" fmla="*/ 77872 w 1945558"/>
              <a:gd name="connsiteY83" fmla="*/ 746152 h 1696445"/>
              <a:gd name="connsiteX84" fmla="*/ 77468 w 1945558"/>
              <a:gd name="connsiteY84" fmla="*/ 746152 h 1696445"/>
              <a:gd name="connsiteX85" fmla="*/ 77630 w 1945558"/>
              <a:gd name="connsiteY85" fmla="*/ 741801 h 1696445"/>
              <a:gd name="connsiteX86" fmla="*/ 1087208 w 1945558"/>
              <a:gd name="connsiteY86" fmla="*/ 328833 h 1696445"/>
              <a:gd name="connsiteX87" fmla="*/ 1102825 w 1945558"/>
              <a:gd name="connsiteY87" fmla="*/ 367871 h 1696445"/>
              <a:gd name="connsiteX88" fmla="*/ 1113836 w 1945558"/>
              <a:gd name="connsiteY88" fmla="*/ 445727 h 1696445"/>
              <a:gd name="connsiteX89" fmla="*/ 1142992 w 1945558"/>
              <a:gd name="connsiteY89" fmla="*/ 452838 h 1696445"/>
              <a:gd name="connsiteX90" fmla="*/ 1176233 w 1945558"/>
              <a:gd name="connsiteY90" fmla="*/ 639266 h 1696445"/>
              <a:gd name="connsiteX91" fmla="*/ 1240500 w 1945558"/>
              <a:gd name="connsiteY91" fmla="*/ 690290 h 1696445"/>
              <a:gd name="connsiteX92" fmla="*/ 1261968 w 1945558"/>
              <a:gd name="connsiteY92" fmla="*/ 763967 h 1696445"/>
              <a:gd name="connsiteX93" fmla="*/ 1265015 w 1945558"/>
              <a:gd name="connsiteY93" fmla="*/ 750991 h 1696445"/>
              <a:gd name="connsiteX94" fmla="*/ 1286483 w 1945558"/>
              <a:gd name="connsiteY94" fmla="*/ 805094 h 1696445"/>
              <a:gd name="connsiteX95" fmla="*/ 1322980 w 1945558"/>
              <a:gd name="connsiteY95" fmla="*/ 851426 h 1696445"/>
              <a:gd name="connsiteX96" fmla="*/ 1320348 w 1945558"/>
              <a:gd name="connsiteY96" fmla="*/ 941964 h 1696445"/>
              <a:gd name="connsiteX97" fmla="*/ 1321664 w 1945558"/>
              <a:gd name="connsiteY97" fmla="*/ 994308 h 1696445"/>
              <a:gd name="connsiteX98" fmla="*/ 1267854 w 1945558"/>
              <a:gd name="connsiteY98" fmla="*/ 1080961 h 1696445"/>
              <a:gd name="connsiteX99" fmla="*/ 1207881 w 1945558"/>
              <a:gd name="connsiteY99" fmla="*/ 1154931 h 1696445"/>
              <a:gd name="connsiteX100" fmla="*/ 1053932 w 1945558"/>
              <a:gd name="connsiteY100" fmla="*/ 1327943 h 1696445"/>
              <a:gd name="connsiteX101" fmla="*/ 967782 w 1945558"/>
              <a:gd name="connsiteY101" fmla="*/ 1358733 h 1696445"/>
              <a:gd name="connsiteX102" fmla="*/ 904485 w 1945558"/>
              <a:gd name="connsiteY102" fmla="*/ 1394655 h 1696445"/>
              <a:gd name="connsiteX103" fmla="*/ 886825 w 1945558"/>
              <a:gd name="connsiteY103" fmla="*/ 1355508 h 1696445"/>
              <a:gd name="connsiteX104" fmla="*/ 822974 w 1945558"/>
              <a:gd name="connsiteY104" fmla="*/ 1384025 h 1696445"/>
              <a:gd name="connsiteX105" fmla="*/ 747558 w 1945558"/>
              <a:gd name="connsiteY105" fmla="*/ 1353088 h 1696445"/>
              <a:gd name="connsiteX106" fmla="*/ 750397 w 1945558"/>
              <a:gd name="connsiteY106" fmla="*/ 1276919 h 1696445"/>
              <a:gd name="connsiteX107" fmla="*/ 717156 w 1945558"/>
              <a:gd name="connsiteY107" fmla="*/ 1262184 h 1696445"/>
              <a:gd name="connsiteX108" fmla="*/ 734400 w 1945558"/>
              <a:gd name="connsiteY108" fmla="*/ 1211380 h 1696445"/>
              <a:gd name="connsiteX109" fmla="*/ 678236 w 1945558"/>
              <a:gd name="connsiteY109" fmla="*/ 1250234 h 1696445"/>
              <a:gd name="connsiteX110" fmla="*/ 723735 w 1945558"/>
              <a:gd name="connsiteY110" fmla="*/ 1200823 h 1696445"/>
              <a:gd name="connsiteX111" fmla="*/ 747350 w 1945558"/>
              <a:gd name="connsiteY111" fmla="*/ 1154124 h 1696445"/>
              <a:gd name="connsiteX112" fmla="*/ 643679 w 1945558"/>
              <a:gd name="connsiteY112" fmla="*/ 1238578 h 1696445"/>
              <a:gd name="connsiteX113" fmla="*/ 638208 w 1945558"/>
              <a:gd name="connsiteY113" fmla="*/ 1172159 h 1696445"/>
              <a:gd name="connsiteX114" fmla="*/ 626158 w 1945558"/>
              <a:gd name="connsiteY114" fmla="*/ 1136750 h 1696445"/>
              <a:gd name="connsiteX115" fmla="*/ 496863 w 1945558"/>
              <a:gd name="connsiteY115" fmla="*/ 1110798 h 1696445"/>
              <a:gd name="connsiteX116" fmla="*/ 322623 w 1945558"/>
              <a:gd name="connsiteY116" fmla="*/ 1157716 h 1696445"/>
              <a:gd name="connsiteX117" fmla="*/ 259603 w 1945558"/>
              <a:gd name="connsiteY117" fmla="*/ 1197744 h 1696445"/>
              <a:gd name="connsiteX118" fmla="*/ 178854 w 1945558"/>
              <a:gd name="connsiteY118" fmla="*/ 1195764 h 1696445"/>
              <a:gd name="connsiteX119" fmla="*/ 53160 w 1945558"/>
              <a:gd name="connsiteY119" fmla="*/ 1242536 h 1696445"/>
              <a:gd name="connsiteX120" fmla="*/ 528 w 1945558"/>
              <a:gd name="connsiteY120" fmla="*/ 1193272 h 1696445"/>
              <a:gd name="connsiteX121" fmla="*/ 31761 w 1945558"/>
              <a:gd name="connsiteY121" fmla="*/ 1169373 h 1696445"/>
              <a:gd name="connsiteX122" fmla="*/ 44365 w 1945558"/>
              <a:gd name="connsiteY122" fmla="*/ 1073263 h 1696445"/>
              <a:gd name="connsiteX123" fmla="*/ 44365 w 1945558"/>
              <a:gd name="connsiteY123" fmla="*/ 994528 h 1696445"/>
              <a:gd name="connsiteX124" fmla="*/ 28374 w 1945558"/>
              <a:gd name="connsiteY124" fmla="*/ 898023 h 1696445"/>
              <a:gd name="connsiteX125" fmla="*/ 26176 w 1945558"/>
              <a:gd name="connsiteY125" fmla="*/ 888772 h 1696445"/>
              <a:gd name="connsiteX126" fmla="*/ 27086 w 1945558"/>
              <a:gd name="connsiteY126" fmla="*/ 890849 h 1696445"/>
              <a:gd name="connsiteX127" fmla="*/ 32246 w 1945558"/>
              <a:gd name="connsiteY127" fmla="*/ 901204 h 1696445"/>
              <a:gd name="connsiteX128" fmla="*/ 35570 w 1945558"/>
              <a:gd name="connsiteY128" fmla="*/ 884562 h 1696445"/>
              <a:gd name="connsiteX129" fmla="*/ 56830 w 1945558"/>
              <a:gd name="connsiteY129" fmla="*/ 908975 h 1696445"/>
              <a:gd name="connsiteX130" fmla="*/ 59323 w 1945558"/>
              <a:gd name="connsiteY130" fmla="*/ 807293 h 1696445"/>
              <a:gd name="connsiteX131" fmla="*/ 71545 w 1945558"/>
              <a:gd name="connsiteY131" fmla="*/ 754087 h 1696445"/>
              <a:gd name="connsiteX132" fmla="*/ 78204 w 1945558"/>
              <a:gd name="connsiteY132" fmla="*/ 749363 h 1696445"/>
              <a:gd name="connsiteX133" fmla="*/ 79746 w 1945558"/>
              <a:gd name="connsiteY133" fmla="*/ 757400 h 1696445"/>
              <a:gd name="connsiteX134" fmla="*/ 84116 w 1945558"/>
              <a:gd name="connsiteY134" fmla="*/ 761254 h 1696445"/>
              <a:gd name="connsiteX135" fmla="*/ 162787 w 1945558"/>
              <a:gd name="connsiteY135" fmla="*/ 701067 h 1696445"/>
              <a:gd name="connsiteX136" fmla="*/ 222483 w 1945558"/>
              <a:gd name="connsiteY136" fmla="*/ 687944 h 1696445"/>
              <a:gd name="connsiteX137" fmla="*/ 264589 w 1945558"/>
              <a:gd name="connsiteY137" fmla="*/ 669543 h 1696445"/>
              <a:gd name="connsiteX138" fmla="*/ 356972 w 1945558"/>
              <a:gd name="connsiteY138" fmla="*/ 617200 h 1696445"/>
              <a:gd name="connsiteX139" fmla="*/ 409604 w 1945558"/>
              <a:gd name="connsiteY139" fmla="*/ 536265 h 1696445"/>
              <a:gd name="connsiteX140" fmla="*/ 424909 w 1945558"/>
              <a:gd name="connsiteY140" fmla="*/ 573653 h 1696445"/>
              <a:gd name="connsiteX141" fmla="*/ 429964 w 1945558"/>
              <a:gd name="connsiteY141" fmla="*/ 552393 h 1696445"/>
              <a:gd name="connsiteX142" fmla="*/ 445339 w 1945558"/>
              <a:gd name="connsiteY142" fmla="*/ 528494 h 1696445"/>
              <a:gd name="connsiteX143" fmla="*/ 474217 w 1945558"/>
              <a:gd name="connsiteY143" fmla="*/ 491692 h 1696445"/>
              <a:gd name="connsiteX144" fmla="*/ 593263 w 1945558"/>
              <a:gd name="connsiteY144" fmla="*/ 478643 h 1696445"/>
              <a:gd name="connsiteX145" fmla="*/ 645064 w 1945558"/>
              <a:gd name="connsiteY145" fmla="*/ 469039 h 1696445"/>
              <a:gd name="connsiteX146" fmla="*/ 695826 w 1945558"/>
              <a:gd name="connsiteY146" fmla="*/ 381873 h 1696445"/>
              <a:gd name="connsiteX147" fmla="*/ 732876 w 1945558"/>
              <a:gd name="connsiteY147" fmla="*/ 344265 h 1696445"/>
              <a:gd name="connsiteX148" fmla="*/ 757392 w 1945558"/>
              <a:gd name="connsiteY148" fmla="*/ 340013 h 1696445"/>
              <a:gd name="connsiteX149" fmla="*/ 793403 w 1945558"/>
              <a:gd name="connsiteY149" fmla="*/ 363326 h 1696445"/>
              <a:gd name="connsiteX150" fmla="*/ 839249 w 1945558"/>
              <a:gd name="connsiteY150" fmla="*/ 378794 h 1696445"/>
              <a:gd name="connsiteX151" fmla="*/ 892920 w 1945558"/>
              <a:gd name="connsiteY151" fmla="*/ 376962 h 1696445"/>
              <a:gd name="connsiteX152" fmla="*/ 857324 w 1945558"/>
              <a:gd name="connsiteY152" fmla="*/ 432311 h 1696445"/>
              <a:gd name="connsiteX153" fmla="*/ 855800 w 1945558"/>
              <a:gd name="connsiteY153" fmla="*/ 501736 h 1696445"/>
              <a:gd name="connsiteX154" fmla="*/ 919097 w 1945558"/>
              <a:gd name="connsiteY154" fmla="*/ 545062 h 1696445"/>
              <a:gd name="connsiteX155" fmla="*/ 995552 w 1945558"/>
              <a:gd name="connsiteY155" fmla="*/ 578125 h 1696445"/>
              <a:gd name="connsiteX156" fmla="*/ 1041190 w 1945558"/>
              <a:gd name="connsiteY156" fmla="*/ 440815 h 1696445"/>
              <a:gd name="connsiteX157" fmla="*/ 1060788 w 1945558"/>
              <a:gd name="connsiteY157" fmla="*/ 369631 h 1696445"/>
              <a:gd name="connsiteX158" fmla="*/ 1087208 w 1945558"/>
              <a:gd name="connsiteY158" fmla="*/ 328833 h 1696445"/>
              <a:gd name="connsiteX159" fmla="*/ 1342578 w 1945558"/>
              <a:gd name="connsiteY159" fmla="*/ 140902 h 1696445"/>
              <a:gd name="connsiteX160" fmla="*/ 1342578 w 1945558"/>
              <a:gd name="connsiteY160" fmla="*/ 140902 h 1696445"/>
              <a:gd name="connsiteX161" fmla="*/ 1376720 w 1945558"/>
              <a:gd name="connsiteY161" fmla="*/ 14002 h 1696445"/>
              <a:gd name="connsiteX162" fmla="*/ 1453036 w 1945558"/>
              <a:gd name="connsiteY162" fmla="*/ 103221 h 1696445"/>
              <a:gd name="connsiteX163" fmla="*/ 1446665 w 1945558"/>
              <a:gd name="connsiteY163" fmla="*/ 84527 h 1696445"/>
              <a:gd name="connsiteX164" fmla="*/ 1342578 w 1945558"/>
              <a:gd name="connsiteY164" fmla="*/ 140902 h 1696445"/>
              <a:gd name="connsiteX165" fmla="*/ 1306567 w 1945558"/>
              <a:gd name="connsiteY165" fmla="*/ 120889 h 1696445"/>
              <a:gd name="connsiteX166" fmla="*/ 1411069 w 1945558"/>
              <a:gd name="connsiteY166" fmla="*/ 99555 h 1696445"/>
              <a:gd name="connsiteX167" fmla="*/ 1444310 w 1945558"/>
              <a:gd name="connsiteY167" fmla="*/ 77489 h 1696445"/>
              <a:gd name="connsiteX168" fmla="*/ 1376720 w 1945558"/>
              <a:gd name="connsiteY168" fmla="*/ 14002 h 1696445"/>
              <a:gd name="connsiteX169" fmla="*/ 1057049 w 1945558"/>
              <a:gd name="connsiteY169" fmla="*/ 0 h 1696445"/>
              <a:gd name="connsiteX170" fmla="*/ 1190153 w 1945558"/>
              <a:gd name="connsiteY170" fmla="*/ 56815 h 1696445"/>
              <a:gd name="connsiteX171" fmla="*/ 1229419 w 1945558"/>
              <a:gd name="connsiteY171" fmla="*/ 108573 h 1696445"/>
              <a:gd name="connsiteX172" fmla="*/ 1294101 w 1945558"/>
              <a:gd name="connsiteY172" fmla="*/ 169054 h 1696445"/>
              <a:gd name="connsiteX173" fmla="*/ 1263907 w 1945558"/>
              <a:gd name="connsiteY173" fmla="*/ 170520 h 1696445"/>
              <a:gd name="connsiteX174" fmla="*/ 1310791 w 1945558"/>
              <a:gd name="connsiteY174" fmla="*/ 242511 h 1696445"/>
              <a:gd name="connsiteX175" fmla="*/ 1329351 w 1945558"/>
              <a:gd name="connsiteY175" fmla="*/ 263111 h 1696445"/>
              <a:gd name="connsiteX176" fmla="*/ 1357121 w 1945558"/>
              <a:gd name="connsiteY176" fmla="*/ 321099 h 1696445"/>
              <a:gd name="connsiteX177" fmla="*/ 1238214 w 1945558"/>
              <a:gd name="connsiteY177" fmla="*/ 261864 h 1696445"/>
              <a:gd name="connsiteX178" fmla="*/ 1130318 w 1945558"/>
              <a:gd name="connsiteY178" fmla="*/ 228215 h 1696445"/>
              <a:gd name="connsiteX179" fmla="*/ 1042367 w 1945558"/>
              <a:gd name="connsiteY179" fmla="*/ 256220 h 1696445"/>
              <a:gd name="connsiteX180" fmla="*/ 1039389 w 1945558"/>
              <a:gd name="connsiteY180" fmla="*/ 162896 h 1696445"/>
              <a:gd name="connsiteX181" fmla="*/ 1057049 w 1945558"/>
              <a:gd name="connsiteY181" fmla="*/ 0 h 1696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</a:cxnLst>
            <a:rect l="l" t="t" r="r" b="b"/>
            <a:pathLst>
              <a:path w="1945558" h="1696445">
                <a:moveTo>
                  <a:pt x="1701389" y="1465518"/>
                </a:moveTo>
                <a:cubicBezTo>
                  <a:pt x="1699055" y="1475212"/>
                  <a:pt x="1696612" y="1484754"/>
                  <a:pt x="1694279" y="1494449"/>
                </a:cubicBezTo>
                <a:cubicBezTo>
                  <a:pt x="1701773" y="1491188"/>
                  <a:pt x="1709130" y="1488037"/>
                  <a:pt x="1716623" y="1484798"/>
                </a:cubicBezTo>
                <a:cubicBezTo>
                  <a:pt x="1725682" y="1480837"/>
                  <a:pt x="1726121" y="1478583"/>
                  <a:pt x="1733862" y="1484798"/>
                </a:cubicBezTo>
                <a:cubicBezTo>
                  <a:pt x="1725106" y="1492304"/>
                  <a:pt x="1719368" y="1495828"/>
                  <a:pt x="1716102" y="1507142"/>
                </a:cubicBezTo>
                <a:cubicBezTo>
                  <a:pt x="1715004" y="1510928"/>
                  <a:pt x="1713961" y="1511694"/>
                  <a:pt x="1711024" y="1513729"/>
                </a:cubicBezTo>
                <a:cubicBezTo>
                  <a:pt x="1701114" y="1520644"/>
                  <a:pt x="1690985" y="1527625"/>
                  <a:pt x="1681075" y="1534563"/>
                </a:cubicBezTo>
                <a:cubicBezTo>
                  <a:pt x="1661009" y="1548547"/>
                  <a:pt x="1641218" y="1562662"/>
                  <a:pt x="1621179" y="1576690"/>
                </a:cubicBezTo>
                <a:cubicBezTo>
                  <a:pt x="1621316" y="1576581"/>
                  <a:pt x="1626203" y="1582643"/>
                  <a:pt x="1626752" y="1583277"/>
                </a:cubicBezTo>
                <a:cubicBezTo>
                  <a:pt x="1628948" y="1585903"/>
                  <a:pt x="1621618" y="1588726"/>
                  <a:pt x="1620164" y="1589383"/>
                </a:cubicBezTo>
                <a:cubicBezTo>
                  <a:pt x="1615607" y="1591396"/>
                  <a:pt x="1610858" y="1591528"/>
                  <a:pt x="1605944" y="1591922"/>
                </a:cubicBezTo>
                <a:cubicBezTo>
                  <a:pt x="1598670" y="1592534"/>
                  <a:pt x="1592000" y="1594679"/>
                  <a:pt x="1585137" y="1596999"/>
                </a:cubicBezTo>
                <a:cubicBezTo>
                  <a:pt x="1574157" y="1600719"/>
                  <a:pt x="1560212" y="1602557"/>
                  <a:pt x="1551126" y="1610195"/>
                </a:cubicBezTo>
                <a:cubicBezTo>
                  <a:pt x="1540585" y="1619036"/>
                  <a:pt x="1532323" y="1630241"/>
                  <a:pt x="1521672" y="1639126"/>
                </a:cubicBezTo>
                <a:cubicBezTo>
                  <a:pt x="1497681" y="1659172"/>
                  <a:pt x="1471109" y="1674185"/>
                  <a:pt x="1444016" y="1689372"/>
                </a:cubicBezTo>
                <a:cubicBezTo>
                  <a:pt x="1431773" y="1696222"/>
                  <a:pt x="1417087" y="1698476"/>
                  <a:pt x="1403389" y="1694450"/>
                </a:cubicBezTo>
                <a:cubicBezTo>
                  <a:pt x="1397570" y="1692743"/>
                  <a:pt x="1392080" y="1689351"/>
                  <a:pt x="1387166" y="1685827"/>
                </a:cubicBezTo>
                <a:cubicBezTo>
                  <a:pt x="1386315" y="1684164"/>
                  <a:pt x="1387166" y="1680137"/>
                  <a:pt x="1387166" y="1678211"/>
                </a:cubicBezTo>
                <a:cubicBezTo>
                  <a:pt x="1374814" y="1680378"/>
                  <a:pt x="1365234" y="1680028"/>
                  <a:pt x="1352634" y="1679218"/>
                </a:cubicBezTo>
                <a:cubicBezTo>
                  <a:pt x="1353073" y="1679262"/>
                  <a:pt x="1358865" y="1669567"/>
                  <a:pt x="1361253" y="1668560"/>
                </a:cubicBezTo>
                <a:cubicBezTo>
                  <a:pt x="1369461" y="1665147"/>
                  <a:pt x="1373084" y="1661076"/>
                  <a:pt x="1379041" y="1654861"/>
                </a:cubicBezTo>
                <a:cubicBezTo>
                  <a:pt x="1385739" y="1647836"/>
                  <a:pt x="1395703" y="1644094"/>
                  <a:pt x="1403911" y="1639126"/>
                </a:cubicBezTo>
                <a:cubicBezTo>
                  <a:pt x="1414068" y="1632955"/>
                  <a:pt x="1424142" y="1626958"/>
                  <a:pt x="1434353" y="1620853"/>
                </a:cubicBezTo>
                <a:cubicBezTo>
                  <a:pt x="1442616" y="1615951"/>
                  <a:pt x="1450796" y="1611005"/>
                  <a:pt x="1458729" y="1605621"/>
                </a:cubicBezTo>
                <a:cubicBezTo>
                  <a:pt x="1467156" y="1599909"/>
                  <a:pt x="1477258" y="1598334"/>
                  <a:pt x="1486646" y="1594964"/>
                </a:cubicBezTo>
                <a:cubicBezTo>
                  <a:pt x="1508743" y="1587063"/>
                  <a:pt x="1530099" y="1576362"/>
                  <a:pt x="1551620" y="1567039"/>
                </a:cubicBezTo>
                <a:cubicBezTo>
                  <a:pt x="1559389" y="1563669"/>
                  <a:pt x="1567130" y="1560102"/>
                  <a:pt x="1574486" y="1555878"/>
                </a:cubicBezTo>
                <a:cubicBezTo>
                  <a:pt x="1580388" y="1552442"/>
                  <a:pt x="1587772" y="1551042"/>
                  <a:pt x="1593262" y="1547234"/>
                </a:cubicBezTo>
                <a:cubicBezTo>
                  <a:pt x="1596419" y="1545045"/>
                  <a:pt x="1599988" y="1541741"/>
                  <a:pt x="1602897" y="1539618"/>
                </a:cubicBezTo>
                <a:cubicBezTo>
                  <a:pt x="1609540" y="1534847"/>
                  <a:pt x="1613191" y="1526312"/>
                  <a:pt x="1619148" y="1520841"/>
                </a:cubicBezTo>
                <a:cubicBezTo>
                  <a:pt x="1625159" y="1515283"/>
                  <a:pt x="1633257" y="1512219"/>
                  <a:pt x="1640971" y="1509680"/>
                </a:cubicBezTo>
                <a:cubicBezTo>
                  <a:pt x="1648629" y="1507164"/>
                  <a:pt x="1653570" y="1501671"/>
                  <a:pt x="1659747" y="1496484"/>
                </a:cubicBezTo>
                <a:cubicBezTo>
                  <a:pt x="1665456" y="1491669"/>
                  <a:pt x="1666335" y="1483660"/>
                  <a:pt x="1672950" y="1479217"/>
                </a:cubicBezTo>
                <a:cubicBezTo>
                  <a:pt x="1681570" y="1473440"/>
                  <a:pt x="1692028" y="1470004"/>
                  <a:pt x="1701389" y="1465518"/>
                </a:cubicBezTo>
                <a:close/>
                <a:moveTo>
                  <a:pt x="926369" y="1456896"/>
                </a:moveTo>
                <a:cubicBezTo>
                  <a:pt x="911618" y="1455210"/>
                  <a:pt x="864941" y="1583503"/>
                  <a:pt x="812863" y="1558284"/>
                </a:cubicBezTo>
                <a:cubicBezTo>
                  <a:pt x="789456" y="1546994"/>
                  <a:pt x="807115" y="1500149"/>
                  <a:pt x="810093" y="1482701"/>
                </a:cubicBezTo>
                <a:cubicBezTo>
                  <a:pt x="818196" y="1436296"/>
                  <a:pt x="865842" y="1468992"/>
                  <a:pt x="897629" y="1465180"/>
                </a:cubicBezTo>
                <a:cubicBezTo>
                  <a:pt x="888695" y="1466280"/>
                  <a:pt x="907740" y="1464007"/>
                  <a:pt x="897629" y="1465180"/>
                </a:cubicBezTo>
                <a:cubicBezTo>
                  <a:pt x="906909" y="1461368"/>
                  <a:pt x="916466" y="1458582"/>
                  <a:pt x="926369" y="1456896"/>
                </a:cubicBezTo>
                <a:close/>
                <a:moveTo>
                  <a:pt x="1836910" y="1226410"/>
                </a:moveTo>
                <a:cubicBezTo>
                  <a:pt x="1842510" y="1225775"/>
                  <a:pt x="1841055" y="1228073"/>
                  <a:pt x="1840973" y="1232515"/>
                </a:cubicBezTo>
                <a:cubicBezTo>
                  <a:pt x="1840863" y="1238468"/>
                  <a:pt x="1841604" y="1243326"/>
                  <a:pt x="1847067" y="1246718"/>
                </a:cubicBezTo>
                <a:cubicBezTo>
                  <a:pt x="1856702" y="1252671"/>
                  <a:pt x="1867023" y="1254290"/>
                  <a:pt x="1866886" y="1268055"/>
                </a:cubicBezTo>
                <a:cubicBezTo>
                  <a:pt x="1866721" y="1280814"/>
                  <a:pt x="1860215" y="1291340"/>
                  <a:pt x="1855192" y="1302567"/>
                </a:cubicBezTo>
                <a:cubicBezTo>
                  <a:pt x="1852941" y="1307600"/>
                  <a:pt x="1851514" y="1313268"/>
                  <a:pt x="1854698" y="1318302"/>
                </a:cubicBezTo>
                <a:cubicBezTo>
                  <a:pt x="1857608" y="1322919"/>
                  <a:pt x="1862988" y="1324232"/>
                  <a:pt x="1866886" y="1319834"/>
                </a:cubicBezTo>
                <a:cubicBezTo>
                  <a:pt x="1870070" y="1316223"/>
                  <a:pt x="1873940" y="1310095"/>
                  <a:pt x="1873474" y="1305106"/>
                </a:cubicBezTo>
                <a:cubicBezTo>
                  <a:pt x="1880611" y="1302983"/>
                  <a:pt x="1878662" y="1315851"/>
                  <a:pt x="1878031" y="1319834"/>
                </a:cubicBezTo>
                <a:cubicBezTo>
                  <a:pt x="1876905" y="1327362"/>
                  <a:pt x="1873254" y="1333402"/>
                  <a:pt x="1871442" y="1340646"/>
                </a:cubicBezTo>
                <a:cubicBezTo>
                  <a:pt x="1869521" y="1348393"/>
                  <a:pt x="1876548" y="1353776"/>
                  <a:pt x="1882615" y="1356884"/>
                </a:cubicBezTo>
                <a:cubicBezTo>
                  <a:pt x="1895050" y="1363252"/>
                  <a:pt x="1904492" y="1361720"/>
                  <a:pt x="1916104" y="1354849"/>
                </a:cubicBezTo>
                <a:cubicBezTo>
                  <a:pt x="1925602" y="1349268"/>
                  <a:pt x="1935950" y="1342878"/>
                  <a:pt x="1945558" y="1351807"/>
                </a:cubicBezTo>
                <a:cubicBezTo>
                  <a:pt x="1938201" y="1356643"/>
                  <a:pt x="1933672" y="1364828"/>
                  <a:pt x="1928292" y="1371612"/>
                </a:cubicBezTo>
                <a:cubicBezTo>
                  <a:pt x="1922500" y="1378921"/>
                  <a:pt x="1915528" y="1385421"/>
                  <a:pt x="1908006" y="1390892"/>
                </a:cubicBezTo>
                <a:cubicBezTo>
                  <a:pt x="1893403" y="1401484"/>
                  <a:pt x="1875917" y="1404876"/>
                  <a:pt x="1859776" y="1412207"/>
                </a:cubicBezTo>
                <a:cubicBezTo>
                  <a:pt x="1856866" y="1413521"/>
                  <a:pt x="1853051" y="1414812"/>
                  <a:pt x="1852145" y="1418313"/>
                </a:cubicBezTo>
                <a:cubicBezTo>
                  <a:pt x="1851267" y="1421793"/>
                  <a:pt x="1853243" y="1425382"/>
                  <a:pt x="1850635" y="1428468"/>
                </a:cubicBezTo>
                <a:cubicBezTo>
                  <a:pt x="1845969" y="1433895"/>
                  <a:pt x="1837734" y="1437090"/>
                  <a:pt x="1832353" y="1442167"/>
                </a:cubicBezTo>
                <a:cubicBezTo>
                  <a:pt x="1826232" y="1447923"/>
                  <a:pt x="1820385" y="1454466"/>
                  <a:pt x="1813578" y="1459412"/>
                </a:cubicBezTo>
                <a:cubicBezTo>
                  <a:pt x="1805782" y="1465080"/>
                  <a:pt x="1796888" y="1469041"/>
                  <a:pt x="1788708" y="1474140"/>
                </a:cubicBezTo>
                <a:cubicBezTo>
                  <a:pt x="1776437" y="1481800"/>
                  <a:pt x="1763893" y="1490094"/>
                  <a:pt x="1750634" y="1495981"/>
                </a:cubicBezTo>
                <a:cubicBezTo>
                  <a:pt x="1745391" y="1498300"/>
                  <a:pt x="1733780" y="1495981"/>
                  <a:pt x="1731831" y="1489372"/>
                </a:cubicBezTo>
                <a:cubicBezTo>
                  <a:pt x="1730047" y="1483178"/>
                  <a:pt x="1753791" y="1471645"/>
                  <a:pt x="1757744" y="1468560"/>
                </a:cubicBezTo>
                <a:cubicBezTo>
                  <a:pt x="1765457" y="1462520"/>
                  <a:pt x="1778771" y="1455560"/>
                  <a:pt x="1779045" y="1444202"/>
                </a:cubicBezTo>
                <a:cubicBezTo>
                  <a:pt x="1779402" y="1430765"/>
                  <a:pt x="1753626" y="1424922"/>
                  <a:pt x="1756207" y="1412207"/>
                </a:cubicBezTo>
                <a:cubicBezTo>
                  <a:pt x="1758265" y="1402316"/>
                  <a:pt x="1777563" y="1401769"/>
                  <a:pt x="1784645" y="1398005"/>
                </a:cubicBezTo>
                <a:cubicBezTo>
                  <a:pt x="1796668" y="1391571"/>
                  <a:pt x="1803201" y="1382117"/>
                  <a:pt x="1812562" y="1372619"/>
                </a:cubicBezTo>
                <a:cubicBezTo>
                  <a:pt x="1836004" y="1348743"/>
                  <a:pt x="1837267" y="1319287"/>
                  <a:pt x="1832875" y="1287839"/>
                </a:cubicBezTo>
                <a:cubicBezTo>
                  <a:pt x="1831310" y="1276722"/>
                  <a:pt x="1825271" y="1259761"/>
                  <a:pt x="1833369" y="1250789"/>
                </a:cubicBezTo>
                <a:cubicBezTo>
                  <a:pt x="1837569" y="1246127"/>
                  <a:pt x="1833589" y="1235032"/>
                  <a:pt x="1832875" y="1229473"/>
                </a:cubicBezTo>
                <a:cubicBezTo>
                  <a:pt x="1832463" y="1226278"/>
                  <a:pt x="1832326" y="1226979"/>
                  <a:pt x="1836910" y="1226410"/>
                </a:cubicBezTo>
                <a:close/>
                <a:moveTo>
                  <a:pt x="23173" y="881923"/>
                </a:moveTo>
                <a:cubicBezTo>
                  <a:pt x="23952" y="882125"/>
                  <a:pt x="24785" y="883794"/>
                  <a:pt x="25657" y="886590"/>
                </a:cubicBezTo>
                <a:lnTo>
                  <a:pt x="26176" y="888772"/>
                </a:lnTo>
                <a:close/>
                <a:moveTo>
                  <a:pt x="1321714" y="848849"/>
                </a:moveTo>
                <a:cubicBezTo>
                  <a:pt x="1321902" y="849213"/>
                  <a:pt x="1325421" y="856320"/>
                  <a:pt x="1322980" y="851426"/>
                </a:cubicBezTo>
                <a:cubicBezTo>
                  <a:pt x="1321958" y="849355"/>
                  <a:pt x="1321651" y="848727"/>
                  <a:pt x="1321714" y="848849"/>
                </a:cubicBezTo>
                <a:close/>
                <a:moveTo>
                  <a:pt x="77872" y="746152"/>
                </a:moveTo>
                <a:lnTo>
                  <a:pt x="82731" y="746152"/>
                </a:lnTo>
                <a:lnTo>
                  <a:pt x="78204" y="749363"/>
                </a:lnTo>
                <a:lnTo>
                  <a:pt x="77987" y="748233"/>
                </a:lnTo>
                <a:close/>
                <a:moveTo>
                  <a:pt x="77630" y="741801"/>
                </a:moveTo>
                <a:lnTo>
                  <a:pt x="77872" y="746152"/>
                </a:lnTo>
                <a:lnTo>
                  <a:pt x="77468" y="746152"/>
                </a:lnTo>
                <a:cubicBezTo>
                  <a:pt x="77624" y="742010"/>
                  <a:pt x="77611" y="741007"/>
                  <a:pt x="77630" y="741801"/>
                </a:cubicBezTo>
                <a:close/>
                <a:moveTo>
                  <a:pt x="1087208" y="328833"/>
                </a:moveTo>
                <a:cubicBezTo>
                  <a:pt x="1093060" y="324490"/>
                  <a:pt x="1097112" y="333452"/>
                  <a:pt x="1102825" y="367871"/>
                </a:cubicBezTo>
                <a:cubicBezTo>
                  <a:pt x="1107049" y="393750"/>
                  <a:pt x="1109612" y="419921"/>
                  <a:pt x="1113836" y="445727"/>
                </a:cubicBezTo>
                <a:cubicBezTo>
                  <a:pt x="1118684" y="475344"/>
                  <a:pt x="1126994" y="451518"/>
                  <a:pt x="1142992" y="452838"/>
                </a:cubicBezTo>
                <a:cubicBezTo>
                  <a:pt x="1181981" y="455844"/>
                  <a:pt x="1156842" y="614120"/>
                  <a:pt x="1176233" y="639266"/>
                </a:cubicBezTo>
                <a:cubicBezTo>
                  <a:pt x="1186413" y="652535"/>
                  <a:pt x="1248948" y="665218"/>
                  <a:pt x="1240500" y="690290"/>
                </a:cubicBezTo>
                <a:cubicBezTo>
                  <a:pt x="1236483" y="701946"/>
                  <a:pt x="1263699" y="762134"/>
                  <a:pt x="1261968" y="763967"/>
                </a:cubicBezTo>
                <a:cubicBezTo>
                  <a:pt x="1263007" y="759642"/>
                  <a:pt x="1263976" y="755316"/>
                  <a:pt x="1265015" y="750991"/>
                </a:cubicBezTo>
                <a:cubicBezTo>
                  <a:pt x="1295625" y="749818"/>
                  <a:pt x="1282536" y="789332"/>
                  <a:pt x="1286483" y="805094"/>
                </a:cubicBezTo>
                <a:cubicBezTo>
                  <a:pt x="1291816" y="826281"/>
                  <a:pt x="1314115" y="833465"/>
                  <a:pt x="1322980" y="851426"/>
                </a:cubicBezTo>
                <a:cubicBezTo>
                  <a:pt x="1335930" y="877598"/>
                  <a:pt x="1338008" y="917112"/>
                  <a:pt x="1320348" y="941964"/>
                </a:cubicBezTo>
                <a:cubicBezTo>
                  <a:pt x="1314392" y="950395"/>
                  <a:pt x="1322841" y="982798"/>
                  <a:pt x="1321664" y="994308"/>
                </a:cubicBezTo>
                <a:cubicBezTo>
                  <a:pt x="1318132" y="1027591"/>
                  <a:pt x="1272702" y="1047678"/>
                  <a:pt x="1267854" y="1080961"/>
                </a:cubicBezTo>
                <a:cubicBezTo>
                  <a:pt x="1264115" y="1106766"/>
                  <a:pt x="1229350" y="1141955"/>
                  <a:pt x="1207881" y="1154931"/>
                </a:cubicBezTo>
                <a:cubicBezTo>
                  <a:pt x="1143061" y="1194298"/>
                  <a:pt x="1101301" y="1270981"/>
                  <a:pt x="1053932" y="1327943"/>
                </a:cubicBezTo>
                <a:cubicBezTo>
                  <a:pt x="1032395" y="1353822"/>
                  <a:pt x="997561" y="1345977"/>
                  <a:pt x="967782" y="1358733"/>
                </a:cubicBezTo>
                <a:cubicBezTo>
                  <a:pt x="956701" y="1363498"/>
                  <a:pt x="913488" y="1395535"/>
                  <a:pt x="904485" y="1394655"/>
                </a:cubicBezTo>
                <a:cubicBezTo>
                  <a:pt x="885094" y="1392969"/>
                  <a:pt x="888626" y="1362692"/>
                  <a:pt x="886825" y="1355508"/>
                </a:cubicBezTo>
                <a:cubicBezTo>
                  <a:pt x="885510" y="1350229"/>
                  <a:pt x="830592" y="1385345"/>
                  <a:pt x="822974" y="1384025"/>
                </a:cubicBezTo>
                <a:cubicBezTo>
                  <a:pt x="803237" y="1380580"/>
                  <a:pt x="764456" y="1364818"/>
                  <a:pt x="747558" y="1353088"/>
                </a:cubicBezTo>
                <a:cubicBezTo>
                  <a:pt x="722350" y="1335494"/>
                  <a:pt x="756561" y="1300158"/>
                  <a:pt x="750397" y="1276919"/>
                </a:cubicBezTo>
                <a:cubicBezTo>
                  <a:pt x="746450" y="1261597"/>
                  <a:pt x="717779" y="1266582"/>
                  <a:pt x="717156" y="1262184"/>
                </a:cubicBezTo>
                <a:cubicBezTo>
                  <a:pt x="716325" y="1256392"/>
                  <a:pt x="757323" y="1221570"/>
                  <a:pt x="734400" y="1211380"/>
                </a:cubicBezTo>
                <a:cubicBezTo>
                  <a:pt x="737586" y="1212772"/>
                  <a:pt x="694164" y="1251334"/>
                  <a:pt x="678236" y="1250234"/>
                </a:cubicBezTo>
                <a:cubicBezTo>
                  <a:pt x="690424" y="1232493"/>
                  <a:pt x="709538" y="1221203"/>
                  <a:pt x="723735" y="1200823"/>
                </a:cubicBezTo>
                <a:cubicBezTo>
                  <a:pt x="734746" y="1185134"/>
                  <a:pt x="739109" y="1168200"/>
                  <a:pt x="747350" y="1154124"/>
                </a:cubicBezTo>
                <a:cubicBezTo>
                  <a:pt x="725882" y="1191073"/>
                  <a:pt x="674842" y="1210427"/>
                  <a:pt x="643679" y="1238578"/>
                </a:cubicBezTo>
                <a:cubicBezTo>
                  <a:pt x="642709" y="1224576"/>
                  <a:pt x="649150" y="1185134"/>
                  <a:pt x="638208" y="1172159"/>
                </a:cubicBezTo>
                <a:cubicBezTo>
                  <a:pt x="630451" y="1162848"/>
                  <a:pt x="633776" y="1140122"/>
                  <a:pt x="626158" y="1136750"/>
                </a:cubicBezTo>
                <a:cubicBezTo>
                  <a:pt x="583360" y="1117762"/>
                  <a:pt x="543124" y="1108305"/>
                  <a:pt x="496863" y="1110798"/>
                </a:cubicBezTo>
                <a:cubicBezTo>
                  <a:pt x="438413" y="1113804"/>
                  <a:pt x="379825" y="1147600"/>
                  <a:pt x="322623" y="1157716"/>
                </a:cubicBezTo>
                <a:cubicBezTo>
                  <a:pt x="293952" y="1162848"/>
                  <a:pt x="291043" y="1196571"/>
                  <a:pt x="259603" y="1197744"/>
                </a:cubicBezTo>
                <a:cubicBezTo>
                  <a:pt x="232802" y="1198844"/>
                  <a:pt x="205724" y="1194592"/>
                  <a:pt x="178854" y="1195764"/>
                </a:cubicBezTo>
                <a:cubicBezTo>
                  <a:pt x="135432" y="1197597"/>
                  <a:pt x="99490" y="1237551"/>
                  <a:pt x="53160" y="1242536"/>
                </a:cubicBezTo>
                <a:cubicBezTo>
                  <a:pt x="35431" y="1244443"/>
                  <a:pt x="-5082" y="1212039"/>
                  <a:pt x="528" y="1193272"/>
                </a:cubicBezTo>
                <a:cubicBezTo>
                  <a:pt x="3921" y="1182129"/>
                  <a:pt x="23173" y="1186161"/>
                  <a:pt x="31761" y="1169373"/>
                </a:cubicBezTo>
                <a:cubicBezTo>
                  <a:pt x="50044" y="1133964"/>
                  <a:pt x="51775" y="1110505"/>
                  <a:pt x="44365" y="1073263"/>
                </a:cubicBezTo>
                <a:cubicBezTo>
                  <a:pt x="38894" y="1046138"/>
                  <a:pt x="53783" y="1022532"/>
                  <a:pt x="44365" y="994528"/>
                </a:cubicBezTo>
                <a:cubicBezTo>
                  <a:pt x="40418" y="982926"/>
                  <a:pt x="33977" y="926294"/>
                  <a:pt x="28374" y="898023"/>
                </a:cubicBezTo>
                <a:lnTo>
                  <a:pt x="26176" y="888772"/>
                </a:lnTo>
                <a:lnTo>
                  <a:pt x="27086" y="890849"/>
                </a:lnTo>
                <a:cubicBezTo>
                  <a:pt x="28523" y="895266"/>
                  <a:pt x="30168" y="899921"/>
                  <a:pt x="32246" y="901204"/>
                </a:cubicBezTo>
                <a:cubicBezTo>
                  <a:pt x="38063" y="904796"/>
                  <a:pt x="35639" y="884269"/>
                  <a:pt x="35570" y="884562"/>
                </a:cubicBezTo>
                <a:cubicBezTo>
                  <a:pt x="37163" y="876791"/>
                  <a:pt x="48451" y="919018"/>
                  <a:pt x="56830" y="908975"/>
                </a:cubicBezTo>
                <a:cubicBezTo>
                  <a:pt x="80030" y="881043"/>
                  <a:pt x="25043" y="842849"/>
                  <a:pt x="59323" y="807293"/>
                </a:cubicBezTo>
                <a:cubicBezTo>
                  <a:pt x="67634" y="798661"/>
                  <a:pt x="64530" y="768585"/>
                  <a:pt x="71545" y="754087"/>
                </a:cubicBezTo>
                <a:lnTo>
                  <a:pt x="78204" y="749363"/>
                </a:lnTo>
                <a:lnTo>
                  <a:pt x="79746" y="757400"/>
                </a:lnTo>
                <a:cubicBezTo>
                  <a:pt x="80701" y="760017"/>
                  <a:pt x="82090" y="761749"/>
                  <a:pt x="84116" y="761254"/>
                </a:cubicBezTo>
                <a:cubicBezTo>
                  <a:pt x="104961" y="755976"/>
                  <a:pt x="143673" y="714849"/>
                  <a:pt x="162787" y="701067"/>
                </a:cubicBezTo>
                <a:cubicBezTo>
                  <a:pt x="181001" y="688017"/>
                  <a:pt x="201153" y="698427"/>
                  <a:pt x="222483" y="687944"/>
                </a:cubicBezTo>
                <a:cubicBezTo>
                  <a:pt x="229685" y="684425"/>
                  <a:pt x="256625" y="668957"/>
                  <a:pt x="264589" y="669543"/>
                </a:cubicBezTo>
                <a:cubicBezTo>
                  <a:pt x="323592" y="673722"/>
                  <a:pt x="325185" y="646890"/>
                  <a:pt x="356972" y="617200"/>
                </a:cubicBezTo>
                <a:cubicBezTo>
                  <a:pt x="360712" y="613681"/>
                  <a:pt x="406765" y="530620"/>
                  <a:pt x="409604" y="536265"/>
                </a:cubicBezTo>
                <a:cubicBezTo>
                  <a:pt x="414521" y="548874"/>
                  <a:pt x="419300" y="561337"/>
                  <a:pt x="424909" y="573653"/>
                </a:cubicBezTo>
                <a:cubicBezTo>
                  <a:pt x="426640" y="566615"/>
                  <a:pt x="428302" y="559504"/>
                  <a:pt x="429964" y="552393"/>
                </a:cubicBezTo>
                <a:cubicBezTo>
                  <a:pt x="439244" y="571381"/>
                  <a:pt x="411197" y="518817"/>
                  <a:pt x="445339" y="528494"/>
                </a:cubicBezTo>
                <a:cubicBezTo>
                  <a:pt x="468192" y="534945"/>
                  <a:pt x="455034" y="501956"/>
                  <a:pt x="474217" y="491692"/>
                </a:cubicBezTo>
                <a:cubicBezTo>
                  <a:pt x="498733" y="478570"/>
                  <a:pt x="590839" y="383706"/>
                  <a:pt x="593263" y="478643"/>
                </a:cubicBezTo>
                <a:cubicBezTo>
                  <a:pt x="593263" y="468819"/>
                  <a:pt x="649011" y="480769"/>
                  <a:pt x="645064" y="469039"/>
                </a:cubicBezTo>
                <a:cubicBezTo>
                  <a:pt x="635715" y="440962"/>
                  <a:pt x="669302" y="399468"/>
                  <a:pt x="695826" y="381873"/>
                </a:cubicBezTo>
                <a:cubicBezTo>
                  <a:pt x="723389" y="363692"/>
                  <a:pt x="781700" y="383780"/>
                  <a:pt x="732876" y="344265"/>
                </a:cubicBezTo>
                <a:cubicBezTo>
                  <a:pt x="726159" y="338840"/>
                  <a:pt x="748527" y="331069"/>
                  <a:pt x="757392" y="340013"/>
                </a:cubicBezTo>
                <a:cubicBezTo>
                  <a:pt x="767710" y="350203"/>
                  <a:pt x="779691" y="357974"/>
                  <a:pt x="793403" y="363326"/>
                </a:cubicBezTo>
                <a:cubicBezTo>
                  <a:pt x="796935" y="365012"/>
                  <a:pt x="836132" y="379454"/>
                  <a:pt x="839249" y="378794"/>
                </a:cubicBezTo>
                <a:cubicBezTo>
                  <a:pt x="859470" y="374176"/>
                  <a:pt x="875260" y="353796"/>
                  <a:pt x="892920" y="376962"/>
                </a:cubicBezTo>
                <a:cubicBezTo>
                  <a:pt x="903169" y="390524"/>
                  <a:pt x="857324" y="414716"/>
                  <a:pt x="857324" y="432311"/>
                </a:cubicBezTo>
                <a:cubicBezTo>
                  <a:pt x="857324" y="468160"/>
                  <a:pt x="824775" y="466327"/>
                  <a:pt x="855800" y="501736"/>
                </a:cubicBezTo>
                <a:cubicBezTo>
                  <a:pt x="865357" y="512659"/>
                  <a:pt x="905801" y="538464"/>
                  <a:pt x="919097" y="545062"/>
                </a:cubicBezTo>
                <a:cubicBezTo>
                  <a:pt x="945898" y="558405"/>
                  <a:pt x="958918" y="595866"/>
                  <a:pt x="995552" y="578125"/>
                </a:cubicBezTo>
                <a:cubicBezTo>
                  <a:pt x="1034680" y="559211"/>
                  <a:pt x="1037727" y="476664"/>
                  <a:pt x="1041190" y="440815"/>
                </a:cubicBezTo>
                <a:cubicBezTo>
                  <a:pt x="1042852" y="423367"/>
                  <a:pt x="1051508" y="383193"/>
                  <a:pt x="1060788" y="369631"/>
                </a:cubicBezTo>
                <a:cubicBezTo>
                  <a:pt x="1073704" y="350827"/>
                  <a:pt x="1081357" y="333177"/>
                  <a:pt x="1087208" y="328833"/>
                </a:cubicBezTo>
                <a:close/>
                <a:moveTo>
                  <a:pt x="1342578" y="140902"/>
                </a:moveTo>
                <a:cubicBezTo>
                  <a:pt x="1336969" y="138703"/>
                  <a:pt x="1360099" y="147720"/>
                  <a:pt x="1342578" y="140902"/>
                </a:cubicBezTo>
                <a:close/>
                <a:moveTo>
                  <a:pt x="1376720" y="14002"/>
                </a:moveTo>
                <a:cubicBezTo>
                  <a:pt x="1398327" y="23826"/>
                  <a:pt x="1490779" y="69791"/>
                  <a:pt x="1453036" y="103221"/>
                </a:cubicBezTo>
                <a:cubicBezTo>
                  <a:pt x="1448258" y="98309"/>
                  <a:pt x="1446111" y="92078"/>
                  <a:pt x="1446665" y="84527"/>
                </a:cubicBezTo>
                <a:cubicBezTo>
                  <a:pt x="1447842" y="123455"/>
                  <a:pt x="1372218" y="152412"/>
                  <a:pt x="1342578" y="140902"/>
                </a:cubicBezTo>
                <a:cubicBezTo>
                  <a:pt x="1336969" y="138703"/>
                  <a:pt x="1304281" y="127340"/>
                  <a:pt x="1306567" y="120889"/>
                </a:cubicBezTo>
                <a:cubicBezTo>
                  <a:pt x="1350265" y="116930"/>
                  <a:pt x="1373119" y="116124"/>
                  <a:pt x="1411069" y="99555"/>
                </a:cubicBezTo>
                <a:cubicBezTo>
                  <a:pt x="1417579" y="96696"/>
                  <a:pt x="1420557" y="43106"/>
                  <a:pt x="1444310" y="77489"/>
                </a:cubicBezTo>
                <a:cubicBezTo>
                  <a:pt x="1431706" y="44060"/>
                  <a:pt x="1389462" y="44279"/>
                  <a:pt x="1376720" y="14002"/>
                </a:cubicBezTo>
                <a:close/>
                <a:moveTo>
                  <a:pt x="1057049" y="0"/>
                </a:moveTo>
                <a:cubicBezTo>
                  <a:pt x="1077686" y="2493"/>
                  <a:pt x="1185928" y="37682"/>
                  <a:pt x="1190153" y="56815"/>
                </a:cubicBezTo>
                <a:cubicBezTo>
                  <a:pt x="1207674" y="51977"/>
                  <a:pt x="1238422" y="92518"/>
                  <a:pt x="1229419" y="108573"/>
                </a:cubicBezTo>
                <a:cubicBezTo>
                  <a:pt x="1257882" y="105713"/>
                  <a:pt x="1301650" y="138776"/>
                  <a:pt x="1294101" y="169054"/>
                </a:cubicBezTo>
                <a:cubicBezTo>
                  <a:pt x="1284060" y="170520"/>
                  <a:pt x="1273741" y="168834"/>
                  <a:pt x="1263907" y="170520"/>
                </a:cubicBezTo>
                <a:cubicBezTo>
                  <a:pt x="1267716" y="181223"/>
                  <a:pt x="1306636" y="241484"/>
                  <a:pt x="1310791" y="242511"/>
                </a:cubicBezTo>
                <a:cubicBezTo>
                  <a:pt x="1323534" y="241044"/>
                  <a:pt x="1335999" y="247349"/>
                  <a:pt x="1329351" y="263111"/>
                </a:cubicBezTo>
                <a:cubicBezTo>
                  <a:pt x="1348603" y="263404"/>
                  <a:pt x="1397842" y="321099"/>
                  <a:pt x="1357121" y="321099"/>
                </a:cubicBezTo>
                <a:cubicBezTo>
                  <a:pt x="1320210" y="321099"/>
                  <a:pt x="1255804" y="289282"/>
                  <a:pt x="1238214" y="261864"/>
                </a:cubicBezTo>
                <a:cubicBezTo>
                  <a:pt x="1205180" y="220517"/>
                  <a:pt x="1184612" y="190314"/>
                  <a:pt x="1130318" y="228215"/>
                </a:cubicBezTo>
                <a:cubicBezTo>
                  <a:pt x="1152964" y="273594"/>
                  <a:pt x="1066744" y="271395"/>
                  <a:pt x="1042367" y="256220"/>
                </a:cubicBezTo>
                <a:cubicBezTo>
                  <a:pt x="1048115" y="232467"/>
                  <a:pt x="1059473" y="180197"/>
                  <a:pt x="1039389" y="162896"/>
                </a:cubicBezTo>
                <a:cubicBezTo>
                  <a:pt x="1066675" y="123235"/>
                  <a:pt x="1054071" y="47358"/>
                  <a:pt x="1057049" y="0"/>
                </a:cubicBezTo>
                <a:close/>
              </a:path>
            </a:pathLst>
          </a:custGeom>
          <a:solidFill>
            <a:schemeClr val="accent6"/>
          </a:solidFill>
          <a:ln w="12700" cap="flat">
            <a:noFill/>
            <a:miter lim="400000"/>
          </a:ln>
          <a:effectLst/>
        </p:spPr>
        <p:txBody>
          <a:bodyPr wrap="square" lIns="0" tIns="0" rIns="0" bIns="0" numCol="1" anchor="ctr">
            <a:noAutofit/>
          </a:bodyPr>
          <a:lstStyle/>
          <a:p>
            <a:pPr defTabSz="914217"/>
            <a:endParaRPr sz="2532" dirty="0">
              <a:solidFill>
                <a:srgbClr val="B4B4B4"/>
              </a:solidFill>
              <a:latin typeface="Lato Light" panose="020F0502020204030203" pitchFamily="34" charset="0"/>
            </a:endParaRPr>
          </a:p>
        </p:txBody>
      </p:sp>
      <p:sp>
        <p:nvSpPr>
          <p:cNvPr id="21" name="Shape 40791">
            <a:extLst>
              <a:ext uri="{FF2B5EF4-FFF2-40B4-BE49-F238E27FC236}">
                <a16:creationId xmlns:a16="http://schemas.microsoft.com/office/drawing/2014/main" id="{D46594CB-BD6B-E94C-9B3B-3AB6A5A625E3}"/>
              </a:ext>
            </a:extLst>
          </p:cNvPr>
          <p:cNvSpPr/>
          <p:nvPr/>
        </p:nvSpPr>
        <p:spPr>
          <a:xfrm flipH="1" flipV="1">
            <a:off x="6609326" y="2714312"/>
            <a:ext cx="1" cy="2639782"/>
          </a:xfrm>
          <a:prstGeom prst="line">
            <a:avLst/>
          </a:prstGeom>
          <a:noFill/>
          <a:ln w="88900" cap="flat">
            <a:solidFill>
              <a:schemeClr val="bg1">
                <a:lumMod val="85000"/>
              </a:schemeClr>
            </a:solidFill>
            <a:prstDash val="solid"/>
            <a:miter lim="400000"/>
          </a:ln>
          <a:effectLst/>
        </p:spPr>
        <p:txBody>
          <a:bodyPr wrap="square" lIns="35719" tIns="35719" rIns="35719" bIns="35719" numCol="1" anchor="ctr">
            <a:noAutofit/>
          </a:bodyPr>
          <a:lstStyle/>
          <a:p>
            <a:pPr defTabSz="914217"/>
            <a:endParaRPr sz="2532" dirty="0">
              <a:solidFill>
                <a:srgbClr val="B4B4B4"/>
              </a:solidFill>
              <a:latin typeface="Lato Light" panose="020F0502020204030203" pitchFamily="34" charset="0"/>
            </a:endParaRPr>
          </a:p>
        </p:txBody>
      </p:sp>
      <p:sp>
        <p:nvSpPr>
          <p:cNvPr id="22" name="Shape 40792">
            <a:extLst>
              <a:ext uri="{FF2B5EF4-FFF2-40B4-BE49-F238E27FC236}">
                <a16:creationId xmlns:a16="http://schemas.microsoft.com/office/drawing/2014/main" id="{CB378DCF-185D-5848-85D4-61B644DA93DE}"/>
              </a:ext>
            </a:extLst>
          </p:cNvPr>
          <p:cNvSpPr/>
          <p:nvPr/>
        </p:nvSpPr>
        <p:spPr>
          <a:xfrm>
            <a:off x="5766000" y="2667398"/>
            <a:ext cx="1686650" cy="340559"/>
          </a:xfrm>
          <a:prstGeom prst="rect">
            <a:avLst/>
          </a:prstGeom>
          <a:solidFill>
            <a:schemeClr val="accent4"/>
          </a:solidFill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0" tIns="0" rIns="0" bIns="0" numCol="1" anchor="ctr">
            <a:no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1500" cap="all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 defTabSz="292100"/>
            <a:endParaRPr sz="1055" dirty="0"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19" name="Shape 40794">
            <a:extLst>
              <a:ext uri="{FF2B5EF4-FFF2-40B4-BE49-F238E27FC236}">
                <a16:creationId xmlns:a16="http://schemas.microsoft.com/office/drawing/2014/main" id="{1788CC76-BC79-194C-B900-3C77746A1014}"/>
              </a:ext>
            </a:extLst>
          </p:cNvPr>
          <p:cNvSpPr/>
          <p:nvPr/>
        </p:nvSpPr>
        <p:spPr>
          <a:xfrm flipH="1" flipV="1">
            <a:off x="7705636" y="1389607"/>
            <a:ext cx="1" cy="2496484"/>
          </a:xfrm>
          <a:prstGeom prst="line">
            <a:avLst/>
          </a:prstGeom>
          <a:noFill/>
          <a:ln w="88900" cap="flat">
            <a:solidFill>
              <a:schemeClr val="bg1">
                <a:lumMod val="85000"/>
              </a:schemeClr>
            </a:solidFill>
            <a:prstDash val="solid"/>
            <a:miter lim="400000"/>
          </a:ln>
          <a:effectLst/>
        </p:spPr>
        <p:txBody>
          <a:bodyPr wrap="square" lIns="35719" tIns="35719" rIns="35719" bIns="35719" numCol="1" anchor="ctr">
            <a:noAutofit/>
          </a:bodyPr>
          <a:lstStyle/>
          <a:p>
            <a:pPr defTabSz="914217"/>
            <a:endParaRPr sz="2532" dirty="0">
              <a:solidFill>
                <a:srgbClr val="B4B4B4"/>
              </a:solidFill>
              <a:latin typeface="Lato Light" panose="020F0502020204030203" pitchFamily="34" charset="0"/>
            </a:endParaRPr>
          </a:p>
        </p:txBody>
      </p:sp>
      <p:sp>
        <p:nvSpPr>
          <p:cNvPr id="20" name="Shape 40795">
            <a:extLst>
              <a:ext uri="{FF2B5EF4-FFF2-40B4-BE49-F238E27FC236}">
                <a16:creationId xmlns:a16="http://schemas.microsoft.com/office/drawing/2014/main" id="{1234BB31-6879-794B-BF6C-AA5364D64965}"/>
              </a:ext>
            </a:extLst>
          </p:cNvPr>
          <p:cNvSpPr/>
          <p:nvPr/>
        </p:nvSpPr>
        <p:spPr>
          <a:xfrm>
            <a:off x="7131358" y="1342989"/>
            <a:ext cx="1124434" cy="340559"/>
          </a:xfrm>
          <a:prstGeom prst="rect">
            <a:avLst/>
          </a:prstGeom>
          <a:solidFill>
            <a:schemeClr val="accent3"/>
          </a:solidFill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0" tIns="0" rIns="0" bIns="0" numCol="1" anchor="ctr">
            <a:no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1500" cap="all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 defTabSz="292100"/>
            <a:endParaRPr sz="1055" dirty="0"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17" name="Shape 40797">
            <a:extLst>
              <a:ext uri="{FF2B5EF4-FFF2-40B4-BE49-F238E27FC236}">
                <a16:creationId xmlns:a16="http://schemas.microsoft.com/office/drawing/2014/main" id="{91F4E27C-2849-914F-B3C6-592C96F40FE1}"/>
              </a:ext>
            </a:extLst>
          </p:cNvPr>
          <p:cNvSpPr/>
          <p:nvPr/>
        </p:nvSpPr>
        <p:spPr>
          <a:xfrm flipV="1">
            <a:off x="8295975" y="2776386"/>
            <a:ext cx="26569" cy="1723144"/>
          </a:xfrm>
          <a:prstGeom prst="line">
            <a:avLst/>
          </a:prstGeom>
          <a:noFill/>
          <a:ln w="88900" cap="flat">
            <a:solidFill>
              <a:schemeClr val="bg1">
                <a:lumMod val="85000"/>
              </a:schemeClr>
            </a:solidFill>
            <a:prstDash val="solid"/>
            <a:miter lim="400000"/>
          </a:ln>
          <a:effectLst/>
        </p:spPr>
        <p:txBody>
          <a:bodyPr wrap="square" lIns="35719" tIns="35719" rIns="35719" bIns="35719" numCol="1" anchor="ctr">
            <a:noAutofit/>
          </a:bodyPr>
          <a:lstStyle/>
          <a:p>
            <a:pPr defTabSz="914217"/>
            <a:endParaRPr sz="2532" dirty="0">
              <a:solidFill>
                <a:srgbClr val="B4B4B4"/>
              </a:solidFill>
              <a:latin typeface="Lato Light" panose="020F0502020204030203" pitchFamily="34" charset="0"/>
            </a:endParaRPr>
          </a:p>
        </p:txBody>
      </p:sp>
      <p:sp>
        <p:nvSpPr>
          <p:cNvPr id="15" name="Shape 40800">
            <a:extLst>
              <a:ext uri="{FF2B5EF4-FFF2-40B4-BE49-F238E27FC236}">
                <a16:creationId xmlns:a16="http://schemas.microsoft.com/office/drawing/2014/main" id="{655D93C3-AC13-DB4E-953C-81EFE06D1AF1}"/>
              </a:ext>
            </a:extLst>
          </p:cNvPr>
          <p:cNvSpPr/>
          <p:nvPr/>
        </p:nvSpPr>
        <p:spPr>
          <a:xfrm flipH="1" flipV="1">
            <a:off x="9771522" y="2309527"/>
            <a:ext cx="1" cy="2469503"/>
          </a:xfrm>
          <a:prstGeom prst="line">
            <a:avLst/>
          </a:prstGeom>
          <a:noFill/>
          <a:ln w="88900" cap="flat">
            <a:solidFill>
              <a:schemeClr val="bg1">
                <a:lumMod val="85000"/>
              </a:schemeClr>
            </a:solidFill>
            <a:prstDash val="solid"/>
            <a:miter lim="400000"/>
          </a:ln>
          <a:effectLst/>
        </p:spPr>
        <p:txBody>
          <a:bodyPr wrap="square" lIns="35719" tIns="35719" rIns="35719" bIns="35719" numCol="1" anchor="ctr">
            <a:noAutofit/>
          </a:bodyPr>
          <a:lstStyle/>
          <a:p>
            <a:pPr defTabSz="914217"/>
            <a:endParaRPr sz="2532" dirty="0">
              <a:solidFill>
                <a:srgbClr val="B4B4B4"/>
              </a:solidFill>
              <a:latin typeface="Lato Light" panose="020F0502020204030203" pitchFamily="34" charset="0"/>
            </a:endParaRPr>
          </a:p>
        </p:txBody>
      </p:sp>
      <p:sp>
        <p:nvSpPr>
          <p:cNvPr id="13" name="Shape 40803">
            <a:extLst>
              <a:ext uri="{FF2B5EF4-FFF2-40B4-BE49-F238E27FC236}">
                <a16:creationId xmlns:a16="http://schemas.microsoft.com/office/drawing/2014/main" id="{630B9504-4A8C-5445-AC54-BE6EB13B8FFE}"/>
              </a:ext>
            </a:extLst>
          </p:cNvPr>
          <p:cNvSpPr/>
          <p:nvPr/>
        </p:nvSpPr>
        <p:spPr>
          <a:xfrm flipH="1" flipV="1">
            <a:off x="10018565" y="1386407"/>
            <a:ext cx="0" cy="3031593"/>
          </a:xfrm>
          <a:prstGeom prst="line">
            <a:avLst/>
          </a:prstGeom>
          <a:noFill/>
          <a:ln w="88900" cap="flat">
            <a:solidFill>
              <a:schemeClr val="bg1">
                <a:lumMod val="85000"/>
              </a:schemeClr>
            </a:solidFill>
            <a:prstDash val="solid"/>
            <a:miter lim="400000"/>
          </a:ln>
          <a:effectLst/>
        </p:spPr>
        <p:txBody>
          <a:bodyPr wrap="square" lIns="35719" tIns="35719" rIns="35719" bIns="35719" numCol="1" anchor="ctr">
            <a:noAutofit/>
          </a:bodyPr>
          <a:lstStyle/>
          <a:p>
            <a:pPr defTabSz="914217"/>
            <a:endParaRPr sz="2532" dirty="0">
              <a:solidFill>
                <a:srgbClr val="B4B4B4"/>
              </a:solidFill>
              <a:latin typeface="Lato Light" panose="020F0502020204030203" pitchFamily="34" charset="0"/>
            </a:endParaRPr>
          </a:p>
        </p:txBody>
      </p:sp>
      <p:sp>
        <p:nvSpPr>
          <p:cNvPr id="14" name="Shape 40804">
            <a:extLst>
              <a:ext uri="{FF2B5EF4-FFF2-40B4-BE49-F238E27FC236}">
                <a16:creationId xmlns:a16="http://schemas.microsoft.com/office/drawing/2014/main" id="{3167A706-214E-D941-AB73-CE2AB0D13E61}"/>
              </a:ext>
            </a:extLst>
          </p:cNvPr>
          <p:cNvSpPr/>
          <p:nvPr/>
        </p:nvSpPr>
        <p:spPr>
          <a:xfrm>
            <a:off x="9175240" y="1094838"/>
            <a:ext cx="1686650" cy="340560"/>
          </a:xfrm>
          <a:prstGeom prst="rect">
            <a:avLst/>
          </a:prstGeom>
          <a:solidFill>
            <a:schemeClr val="accent6"/>
          </a:solidFill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0" tIns="0" rIns="0" bIns="0" numCol="1" anchor="ctr">
            <a:no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1500" cap="all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 defTabSz="292100"/>
            <a:endParaRPr sz="1055" dirty="0"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CB8C298E-0CC6-F543-8CF6-A2A38E4CA26D}"/>
              </a:ext>
            </a:extLst>
          </p:cNvPr>
          <p:cNvSpPr txBox="1"/>
          <p:nvPr/>
        </p:nvSpPr>
        <p:spPr>
          <a:xfrm>
            <a:off x="4964618" y="1749995"/>
            <a:ext cx="1290866" cy="276999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 defTabSz="914217"/>
            <a:r>
              <a:rPr lang="en-US" sz="1200" b="1" dirty="0">
                <a:solidFill>
                  <a:srgbClr val="FFFFFF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NORTH AMERICA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5BBA18A7-0984-4848-8E5A-9A636AB7326F}"/>
              </a:ext>
            </a:extLst>
          </p:cNvPr>
          <p:cNvSpPr txBox="1"/>
          <p:nvPr/>
        </p:nvSpPr>
        <p:spPr>
          <a:xfrm>
            <a:off x="6344670" y="2699178"/>
            <a:ext cx="529312" cy="276999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 defTabSz="914217"/>
            <a:r>
              <a:rPr lang="hu-HU" sz="1200" b="1" dirty="0">
                <a:solidFill>
                  <a:srgbClr val="FFFFFF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PERU</a:t>
            </a:r>
            <a:endParaRPr lang="en-US" sz="1200" b="1" dirty="0">
              <a:solidFill>
                <a:srgbClr val="FFFFFF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A95C0218-7E5A-5A4B-870C-5970A5A4D58B}"/>
              </a:ext>
            </a:extLst>
          </p:cNvPr>
          <p:cNvSpPr txBox="1"/>
          <p:nvPr/>
        </p:nvSpPr>
        <p:spPr>
          <a:xfrm>
            <a:off x="7265506" y="1374768"/>
            <a:ext cx="890116" cy="276999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 defTabSz="914217"/>
            <a:r>
              <a:rPr lang="hu-HU" sz="1200" b="1" dirty="0">
                <a:solidFill>
                  <a:srgbClr val="FFFFFF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PORTUGAL</a:t>
            </a:r>
            <a:endParaRPr lang="en-US" sz="1200" b="1" dirty="0">
              <a:solidFill>
                <a:srgbClr val="FFFFFF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041D1430-93FB-3A49-83CC-6AC8E6BDCBE6}"/>
              </a:ext>
            </a:extLst>
          </p:cNvPr>
          <p:cNvSpPr txBox="1"/>
          <p:nvPr/>
        </p:nvSpPr>
        <p:spPr>
          <a:xfrm>
            <a:off x="10164234" y="2780587"/>
            <a:ext cx="599844" cy="276999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 defTabSz="914217"/>
            <a:r>
              <a:rPr lang="hu-HU" sz="1200" b="1" dirty="0">
                <a:solidFill>
                  <a:srgbClr val="FFFFFF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CHINA</a:t>
            </a:r>
            <a:endParaRPr lang="en-US" sz="1200" b="1" dirty="0">
              <a:solidFill>
                <a:srgbClr val="FFFFFF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grpSp>
        <p:nvGrpSpPr>
          <p:cNvPr id="98" name="Group 97">
            <a:extLst>
              <a:ext uri="{FF2B5EF4-FFF2-40B4-BE49-F238E27FC236}">
                <a16:creationId xmlns:a16="http://schemas.microsoft.com/office/drawing/2014/main" id="{A4D88A23-01C0-9341-AC39-A9B198778EAE}"/>
              </a:ext>
            </a:extLst>
          </p:cNvPr>
          <p:cNvGrpSpPr/>
          <p:nvPr/>
        </p:nvGrpSpPr>
        <p:grpSpPr>
          <a:xfrm>
            <a:off x="681029" y="1274547"/>
            <a:ext cx="3280592" cy="5088474"/>
            <a:chOff x="16295634" y="2774569"/>
            <a:chExt cx="6561183" cy="10176947"/>
          </a:xfrm>
        </p:grpSpPr>
        <p:sp>
          <p:nvSpPr>
            <p:cNvPr id="69" name="Shape 40736">
              <a:extLst>
                <a:ext uri="{FF2B5EF4-FFF2-40B4-BE49-F238E27FC236}">
                  <a16:creationId xmlns:a16="http://schemas.microsoft.com/office/drawing/2014/main" id="{B7F1AE02-DADC-3448-94F9-BE7D965CA4B4}"/>
                </a:ext>
              </a:extLst>
            </p:cNvPr>
            <p:cNvSpPr/>
            <p:nvPr/>
          </p:nvSpPr>
          <p:spPr>
            <a:xfrm>
              <a:off x="16295634" y="2774569"/>
              <a:ext cx="6561183" cy="1696642"/>
            </a:xfrm>
            <a:prstGeom prst="rect">
              <a:avLst/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defTabSz="914217"/>
              <a:endParaRPr sz="2532" dirty="0">
                <a:solidFill>
                  <a:srgbClr val="B4B4B4"/>
                </a:solidFill>
                <a:latin typeface="Lato Light" panose="020F0502020204030203" pitchFamily="34" charset="0"/>
              </a:endParaRPr>
            </a:p>
          </p:txBody>
        </p:sp>
        <p:graphicFrame>
          <p:nvGraphicFramePr>
            <p:cNvPr id="73" name="Chart 40737">
              <a:extLst>
                <a:ext uri="{FF2B5EF4-FFF2-40B4-BE49-F238E27FC236}">
                  <a16:creationId xmlns:a16="http://schemas.microsoft.com/office/drawing/2014/main" id="{12F9E1D8-F5DD-C74A-8898-967AAE24F2FC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2917590675"/>
                </p:ext>
              </p:extLst>
            </p:nvPr>
          </p:nvGraphicFramePr>
          <p:xfrm>
            <a:off x="16550810" y="2995288"/>
            <a:ext cx="1255204" cy="1255204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2"/>
            </a:graphicData>
          </a:graphic>
        </p:graphicFrame>
        <p:sp>
          <p:nvSpPr>
            <p:cNvPr id="74" name="Shape 40738">
              <a:extLst>
                <a:ext uri="{FF2B5EF4-FFF2-40B4-BE49-F238E27FC236}">
                  <a16:creationId xmlns:a16="http://schemas.microsoft.com/office/drawing/2014/main" id="{F011B01F-E798-8A48-AEE6-2E6F7A4072DF}"/>
                </a:ext>
              </a:extLst>
            </p:cNvPr>
            <p:cNvSpPr/>
            <p:nvPr/>
          </p:nvSpPr>
          <p:spPr>
            <a:xfrm>
              <a:off x="16731926" y="3176404"/>
              <a:ext cx="892972" cy="892972"/>
            </a:xfrm>
            <a:prstGeom prst="ellipse">
              <a:avLst/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ctr">
              <a:noAutofit/>
            </a:bodyPr>
            <a:lstStyle>
              <a:lvl1pPr defTabSz="584200">
                <a:lnSpc>
                  <a:spcPct val="100000"/>
                </a:lnSpc>
                <a:spcBef>
                  <a:spcPts val="0"/>
                </a:spcBef>
                <a:defRPr sz="1500" cap="all">
                  <a:solidFill>
                    <a:srgbClr val="FFFFFF"/>
                  </a:solidFill>
                  <a:latin typeface="Helvetica Neue"/>
                  <a:ea typeface="Helvetica Neue"/>
                  <a:cs typeface="Helvetica Neue"/>
                  <a:sym typeface="Helvetica Neue"/>
                </a:defRPr>
              </a:lvl1pPr>
            </a:lstStyle>
            <a:p>
              <a:pPr defTabSz="292100"/>
              <a:endParaRPr lang="es-ES" sz="1055" dirty="0"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endParaRPr>
            </a:p>
          </p:txBody>
        </p:sp>
        <p:sp>
          <p:nvSpPr>
            <p:cNvPr id="63" name="Shape 40743">
              <a:extLst>
                <a:ext uri="{FF2B5EF4-FFF2-40B4-BE49-F238E27FC236}">
                  <a16:creationId xmlns:a16="http://schemas.microsoft.com/office/drawing/2014/main" id="{A6E23689-D83B-EB45-B212-A7CE80DDF61F}"/>
                </a:ext>
              </a:extLst>
            </p:cNvPr>
            <p:cNvSpPr/>
            <p:nvPr/>
          </p:nvSpPr>
          <p:spPr>
            <a:xfrm>
              <a:off x="16295634" y="4471211"/>
              <a:ext cx="6561183" cy="1696644"/>
            </a:xfrm>
            <a:prstGeom prst="rect">
              <a:avLst/>
            </a:prstGeom>
            <a:solidFill>
              <a:schemeClr val="accent2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defTabSz="914217"/>
              <a:endParaRPr sz="2532" dirty="0">
                <a:solidFill>
                  <a:srgbClr val="B4B4B4"/>
                </a:solidFill>
                <a:latin typeface="Lato Light" panose="020F0502020204030203" pitchFamily="34" charset="0"/>
              </a:endParaRPr>
            </a:p>
          </p:txBody>
        </p:sp>
        <p:graphicFrame>
          <p:nvGraphicFramePr>
            <p:cNvPr id="67" name="Chart 40744">
              <a:extLst>
                <a:ext uri="{FF2B5EF4-FFF2-40B4-BE49-F238E27FC236}">
                  <a16:creationId xmlns:a16="http://schemas.microsoft.com/office/drawing/2014/main" id="{04B0B2F6-B4A7-0849-9FE5-59DC7D2C2DD8}"/>
                </a:ext>
              </a:extLst>
            </p:cNvPr>
            <p:cNvGraphicFramePr/>
            <p:nvPr/>
          </p:nvGraphicFramePr>
          <p:xfrm>
            <a:off x="16550810" y="4691928"/>
            <a:ext cx="1255204" cy="1255207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3"/>
            </a:graphicData>
          </a:graphic>
        </p:graphicFrame>
        <p:sp>
          <p:nvSpPr>
            <p:cNvPr id="68" name="Shape 40745">
              <a:extLst>
                <a:ext uri="{FF2B5EF4-FFF2-40B4-BE49-F238E27FC236}">
                  <a16:creationId xmlns:a16="http://schemas.microsoft.com/office/drawing/2014/main" id="{F389C7BE-69FA-C044-B90B-1D69B1BE3403}"/>
                </a:ext>
              </a:extLst>
            </p:cNvPr>
            <p:cNvSpPr/>
            <p:nvPr/>
          </p:nvSpPr>
          <p:spPr>
            <a:xfrm>
              <a:off x="16731926" y="4873044"/>
              <a:ext cx="892972" cy="892974"/>
            </a:xfrm>
            <a:prstGeom prst="ellipse">
              <a:avLst/>
            </a:prstGeom>
            <a:solidFill>
              <a:schemeClr val="accent2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ctr">
              <a:noAutofit/>
            </a:bodyPr>
            <a:lstStyle>
              <a:lvl1pPr defTabSz="584200">
                <a:lnSpc>
                  <a:spcPct val="100000"/>
                </a:lnSpc>
                <a:spcBef>
                  <a:spcPts val="0"/>
                </a:spcBef>
                <a:defRPr sz="1500" cap="all">
                  <a:solidFill>
                    <a:srgbClr val="FFFFFF"/>
                  </a:solidFill>
                  <a:latin typeface="Helvetica Neue"/>
                  <a:ea typeface="Helvetica Neue"/>
                  <a:cs typeface="Helvetica Neue"/>
                  <a:sym typeface="Helvetica Neue"/>
                </a:defRPr>
              </a:lvl1pPr>
            </a:lstStyle>
            <a:p>
              <a:pPr defTabSz="292100"/>
              <a:endParaRPr sz="1055" dirty="0"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endParaRPr>
            </a:p>
          </p:txBody>
        </p:sp>
        <p:sp>
          <p:nvSpPr>
            <p:cNvPr id="57" name="Shape 40750">
              <a:extLst>
                <a:ext uri="{FF2B5EF4-FFF2-40B4-BE49-F238E27FC236}">
                  <a16:creationId xmlns:a16="http://schemas.microsoft.com/office/drawing/2014/main" id="{2426BBC0-5822-E545-A350-28653F485637}"/>
                </a:ext>
              </a:extLst>
            </p:cNvPr>
            <p:cNvSpPr/>
            <p:nvPr/>
          </p:nvSpPr>
          <p:spPr>
            <a:xfrm>
              <a:off x="16295634" y="6164949"/>
              <a:ext cx="6561183" cy="1696644"/>
            </a:xfrm>
            <a:prstGeom prst="rect">
              <a:avLst/>
            </a:prstGeom>
            <a:solidFill>
              <a:schemeClr val="accent3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defTabSz="914217"/>
              <a:endParaRPr sz="2532" dirty="0">
                <a:solidFill>
                  <a:srgbClr val="B4B4B4"/>
                </a:solidFill>
                <a:latin typeface="Lato Light" panose="020F0502020204030203" pitchFamily="34" charset="0"/>
              </a:endParaRPr>
            </a:p>
          </p:txBody>
        </p:sp>
        <p:graphicFrame>
          <p:nvGraphicFramePr>
            <p:cNvPr id="61" name="Chart 40751">
              <a:extLst>
                <a:ext uri="{FF2B5EF4-FFF2-40B4-BE49-F238E27FC236}">
                  <a16:creationId xmlns:a16="http://schemas.microsoft.com/office/drawing/2014/main" id="{2B87D040-49E8-E444-92BD-529CB577E9A8}"/>
                </a:ext>
              </a:extLst>
            </p:cNvPr>
            <p:cNvGraphicFramePr/>
            <p:nvPr/>
          </p:nvGraphicFramePr>
          <p:xfrm>
            <a:off x="16550810" y="6385667"/>
            <a:ext cx="1255204" cy="1255208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4"/>
            </a:graphicData>
          </a:graphic>
        </p:graphicFrame>
        <p:sp>
          <p:nvSpPr>
            <p:cNvPr id="62" name="Shape 40752">
              <a:extLst>
                <a:ext uri="{FF2B5EF4-FFF2-40B4-BE49-F238E27FC236}">
                  <a16:creationId xmlns:a16="http://schemas.microsoft.com/office/drawing/2014/main" id="{5E94F6C7-8772-8047-A674-D469218ABFAF}"/>
                </a:ext>
              </a:extLst>
            </p:cNvPr>
            <p:cNvSpPr/>
            <p:nvPr/>
          </p:nvSpPr>
          <p:spPr>
            <a:xfrm>
              <a:off x="16731926" y="6566783"/>
              <a:ext cx="892972" cy="892975"/>
            </a:xfrm>
            <a:prstGeom prst="ellipse">
              <a:avLst/>
            </a:prstGeom>
            <a:solidFill>
              <a:schemeClr val="accent3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ctr">
              <a:noAutofit/>
            </a:bodyPr>
            <a:lstStyle>
              <a:lvl1pPr defTabSz="584200">
                <a:lnSpc>
                  <a:spcPct val="100000"/>
                </a:lnSpc>
                <a:spcBef>
                  <a:spcPts val="0"/>
                </a:spcBef>
                <a:defRPr sz="1500" cap="all">
                  <a:solidFill>
                    <a:srgbClr val="FFFFFF"/>
                  </a:solidFill>
                  <a:latin typeface="Helvetica Neue"/>
                  <a:ea typeface="Helvetica Neue"/>
                  <a:cs typeface="Helvetica Neue"/>
                  <a:sym typeface="Helvetica Neue"/>
                </a:defRPr>
              </a:lvl1pPr>
            </a:lstStyle>
            <a:p>
              <a:pPr defTabSz="292100"/>
              <a:endParaRPr sz="1055" dirty="0"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endParaRPr>
            </a:p>
          </p:txBody>
        </p:sp>
        <p:sp>
          <p:nvSpPr>
            <p:cNvPr id="51" name="Shape 40757">
              <a:extLst>
                <a:ext uri="{FF2B5EF4-FFF2-40B4-BE49-F238E27FC236}">
                  <a16:creationId xmlns:a16="http://schemas.microsoft.com/office/drawing/2014/main" id="{FE6DA685-95FD-3841-9299-BCCC77FD0965}"/>
                </a:ext>
              </a:extLst>
            </p:cNvPr>
            <p:cNvSpPr/>
            <p:nvPr/>
          </p:nvSpPr>
          <p:spPr>
            <a:xfrm>
              <a:off x="16295634" y="7863404"/>
              <a:ext cx="6561183" cy="1696643"/>
            </a:xfrm>
            <a:prstGeom prst="rect">
              <a:avLst/>
            </a:prstGeom>
            <a:solidFill>
              <a:schemeClr val="accent4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defTabSz="914217"/>
              <a:endParaRPr sz="2532" dirty="0">
                <a:solidFill>
                  <a:srgbClr val="B4B4B4"/>
                </a:solidFill>
                <a:latin typeface="Lato Light" panose="020F0502020204030203" pitchFamily="34" charset="0"/>
              </a:endParaRPr>
            </a:p>
          </p:txBody>
        </p:sp>
        <p:graphicFrame>
          <p:nvGraphicFramePr>
            <p:cNvPr id="55" name="Chart 40758">
              <a:extLst>
                <a:ext uri="{FF2B5EF4-FFF2-40B4-BE49-F238E27FC236}">
                  <a16:creationId xmlns:a16="http://schemas.microsoft.com/office/drawing/2014/main" id="{645C7D9C-1614-264A-91CF-AC31E20F8F7B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1565718966"/>
                </p:ext>
              </p:extLst>
            </p:nvPr>
          </p:nvGraphicFramePr>
          <p:xfrm>
            <a:off x="16550810" y="8084122"/>
            <a:ext cx="1255204" cy="1255207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5"/>
            </a:graphicData>
          </a:graphic>
        </p:graphicFrame>
        <p:sp>
          <p:nvSpPr>
            <p:cNvPr id="56" name="Shape 40759">
              <a:extLst>
                <a:ext uri="{FF2B5EF4-FFF2-40B4-BE49-F238E27FC236}">
                  <a16:creationId xmlns:a16="http://schemas.microsoft.com/office/drawing/2014/main" id="{3E888F23-DD7F-944D-885A-A3C857B03315}"/>
                </a:ext>
              </a:extLst>
            </p:cNvPr>
            <p:cNvSpPr/>
            <p:nvPr/>
          </p:nvSpPr>
          <p:spPr>
            <a:xfrm>
              <a:off x="16731926" y="8265239"/>
              <a:ext cx="892972" cy="892974"/>
            </a:xfrm>
            <a:prstGeom prst="ellipse">
              <a:avLst/>
            </a:prstGeom>
            <a:solidFill>
              <a:schemeClr val="accent4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ctr">
              <a:noAutofit/>
            </a:bodyPr>
            <a:lstStyle>
              <a:lvl1pPr defTabSz="584200">
                <a:lnSpc>
                  <a:spcPct val="100000"/>
                </a:lnSpc>
                <a:spcBef>
                  <a:spcPts val="0"/>
                </a:spcBef>
                <a:defRPr sz="1500" cap="all">
                  <a:solidFill>
                    <a:srgbClr val="FFFFFF"/>
                  </a:solidFill>
                  <a:latin typeface="Helvetica Neue"/>
                  <a:ea typeface="Helvetica Neue"/>
                  <a:cs typeface="Helvetica Neue"/>
                  <a:sym typeface="Helvetica Neue"/>
                </a:defRPr>
              </a:lvl1pPr>
            </a:lstStyle>
            <a:p>
              <a:pPr defTabSz="292100"/>
              <a:endParaRPr sz="1055" dirty="0"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endParaRPr>
            </a:p>
          </p:txBody>
        </p:sp>
        <p:sp>
          <p:nvSpPr>
            <p:cNvPr id="45" name="Shape 40764">
              <a:extLst>
                <a:ext uri="{FF2B5EF4-FFF2-40B4-BE49-F238E27FC236}">
                  <a16:creationId xmlns:a16="http://schemas.microsoft.com/office/drawing/2014/main" id="{23E966FB-E914-7143-83CE-60CE84CC7557}"/>
                </a:ext>
              </a:extLst>
            </p:cNvPr>
            <p:cNvSpPr/>
            <p:nvPr/>
          </p:nvSpPr>
          <p:spPr>
            <a:xfrm>
              <a:off x="16295634" y="9558231"/>
              <a:ext cx="6561183" cy="1696643"/>
            </a:xfrm>
            <a:prstGeom prst="rect">
              <a:avLst/>
            </a:prstGeom>
            <a:solidFill>
              <a:schemeClr val="accent5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defTabSz="914217"/>
              <a:endParaRPr sz="2532" dirty="0">
                <a:solidFill>
                  <a:srgbClr val="B4B4B4"/>
                </a:solidFill>
                <a:latin typeface="Lato Light" panose="020F0502020204030203" pitchFamily="34" charset="0"/>
              </a:endParaRPr>
            </a:p>
          </p:txBody>
        </p:sp>
        <p:graphicFrame>
          <p:nvGraphicFramePr>
            <p:cNvPr id="49" name="Chart 40765">
              <a:extLst>
                <a:ext uri="{FF2B5EF4-FFF2-40B4-BE49-F238E27FC236}">
                  <a16:creationId xmlns:a16="http://schemas.microsoft.com/office/drawing/2014/main" id="{3C9A550E-11DD-B44C-8147-C464171A717E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1881458628"/>
                </p:ext>
              </p:extLst>
            </p:nvPr>
          </p:nvGraphicFramePr>
          <p:xfrm>
            <a:off x="16550810" y="9778949"/>
            <a:ext cx="1255204" cy="1255208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6"/>
            </a:graphicData>
          </a:graphic>
        </p:graphicFrame>
        <p:sp>
          <p:nvSpPr>
            <p:cNvPr id="50" name="Shape 40766">
              <a:extLst>
                <a:ext uri="{FF2B5EF4-FFF2-40B4-BE49-F238E27FC236}">
                  <a16:creationId xmlns:a16="http://schemas.microsoft.com/office/drawing/2014/main" id="{57326B42-1486-6944-8C7D-CC4E5A67711D}"/>
                </a:ext>
              </a:extLst>
            </p:cNvPr>
            <p:cNvSpPr/>
            <p:nvPr/>
          </p:nvSpPr>
          <p:spPr>
            <a:xfrm>
              <a:off x="16731926" y="9960065"/>
              <a:ext cx="892972" cy="892975"/>
            </a:xfrm>
            <a:prstGeom prst="ellipse">
              <a:avLst/>
            </a:prstGeom>
            <a:solidFill>
              <a:schemeClr val="accent5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ctr">
              <a:noAutofit/>
            </a:bodyPr>
            <a:lstStyle>
              <a:lvl1pPr defTabSz="584200">
                <a:lnSpc>
                  <a:spcPct val="100000"/>
                </a:lnSpc>
                <a:spcBef>
                  <a:spcPts val="0"/>
                </a:spcBef>
                <a:defRPr sz="1500" cap="all">
                  <a:solidFill>
                    <a:srgbClr val="FFFFFF"/>
                  </a:solidFill>
                  <a:latin typeface="Helvetica Neue"/>
                  <a:ea typeface="Helvetica Neue"/>
                  <a:cs typeface="Helvetica Neue"/>
                  <a:sym typeface="Helvetica Neue"/>
                </a:defRPr>
              </a:lvl1pPr>
            </a:lstStyle>
            <a:p>
              <a:pPr defTabSz="292100"/>
              <a:endParaRPr sz="1055" dirty="0"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endParaRPr>
            </a:p>
          </p:txBody>
        </p:sp>
        <p:sp>
          <p:nvSpPr>
            <p:cNvPr id="39" name="Shape 40771">
              <a:extLst>
                <a:ext uri="{FF2B5EF4-FFF2-40B4-BE49-F238E27FC236}">
                  <a16:creationId xmlns:a16="http://schemas.microsoft.com/office/drawing/2014/main" id="{9C3B7D77-C65D-EB44-AA09-22879CCBA4D6}"/>
                </a:ext>
              </a:extLst>
            </p:cNvPr>
            <p:cNvSpPr/>
            <p:nvPr/>
          </p:nvSpPr>
          <p:spPr>
            <a:xfrm>
              <a:off x="16295634" y="11254872"/>
              <a:ext cx="6561183" cy="1696644"/>
            </a:xfrm>
            <a:prstGeom prst="rect">
              <a:avLst/>
            </a:prstGeom>
            <a:solidFill>
              <a:schemeClr val="accent6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defTabSz="914217"/>
              <a:endParaRPr sz="2532" dirty="0">
                <a:solidFill>
                  <a:srgbClr val="B4B4B4"/>
                </a:solidFill>
                <a:latin typeface="Lato Light" panose="020F0502020204030203" pitchFamily="34" charset="0"/>
              </a:endParaRPr>
            </a:p>
          </p:txBody>
        </p:sp>
        <p:graphicFrame>
          <p:nvGraphicFramePr>
            <p:cNvPr id="43" name="Chart 40772">
              <a:extLst>
                <a:ext uri="{FF2B5EF4-FFF2-40B4-BE49-F238E27FC236}">
                  <a16:creationId xmlns:a16="http://schemas.microsoft.com/office/drawing/2014/main" id="{13621832-AB64-8A42-B10C-E0B9CFAE5F26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3772369855"/>
                </p:ext>
              </p:extLst>
            </p:nvPr>
          </p:nvGraphicFramePr>
          <p:xfrm>
            <a:off x="16550810" y="11475593"/>
            <a:ext cx="1255204" cy="1255207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7"/>
            </a:graphicData>
          </a:graphic>
        </p:graphicFrame>
        <p:sp>
          <p:nvSpPr>
            <p:cNvPr id="44" name="Shape 40773">
              <a:extLst>
                <a:ext uri="{FF2B5EF4-FFF2-40B4-BE49-F238E27FC236}">
                  <a16:creationId xmlns:a16="http://schemas.microsoft.com/office/drawing/2014/main" id="{675C85A7-B3ED-7B49-B96D-4CBDB94E9C86}"/>
                </a:ext>
              </a:extLst>
            </p:cNvPr>
            <p:cNvSpPr/>
            <p:nvPr/>
          </p:nvSpPr>
          <p:spPr>
            <a:xfrm>
              <a:off x="16731926" y="11656709"/>
              <a:ext cx="892972" cy="892974"/>
            </a:xfrm>
            <a:prstGeom prst="ellipse">
              <a:avLst/>
            </a:prstGeom>
            <a:solidFill>
              <a:schemeClr val="accent6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0" tIns="0" rIns="0" bIns="0" numCol="1" anchor="ctr">
              <a:noAutofit/>
            </a:bodyPr>
            <a:lstStyle>
              <a:lvl1pPr defTabSz="584200">
                <a:lnSpc>
                  <a:spcPct val="100000"/>
                </a:lnSpc>
                <a:spcBef>
                  <a:spcPts val="0"/>
                </a:spcBef>
                <a:defRPr sz="1500" cap="all">
                  <a:solidFill>
                    <a:srgbClr val="FFFFFF"/>
                  </a:solidFill>
                  <a:latin typeface="Helvetica Neue"/>
                  <a:ea typeface="Helvetica Neue"/>
                  <a:cs typeface="Helvetica Neue"/>
                  <a:sym typeface="Helvetica Neue"/>
                </a:defRPr>
              </a:lvl1pPr>
            </a:lstStyle>
            <a:p>
              <a:pPr defTabSz="292100"/>
              <a:endParaRPr sz="1055" dirty="0">
                <a:latin typeface="Lato Light" panose="020F0502020204030203" pitchFamily="34" charset="0"/>
                <a:ea typeface="Lato Light" panose="020F0502020204030203" pitchFamily="34" charset="0"/>
                <a:cs typeface="Lato Light" panose="020F0502020204030203" pitchFamily="34" charset="0"/>
              </a:endParaRPr>
            </a:p>
          </p:txBody>
        </p:sp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FC1B401A-B5D8-E744-B029-9F36ACDF6744}"/>
                </a:ext>
              </a:extLst>
            </p:cNvPr>
            <p:cNvSpPr txBox="1"/>
            <p:nvPr/>
          </p:nvSpPr>
          <p:spPr>
            <a:xfrm>
              <a:off x="16724442" y="3345891"/>
              <a:ext cx="907942" cy="553998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914217"/>
              <a:r>
                <a:rPr lang="hu-HU" sz="1200" b="1" dirty="0">
                  <a:solidFill>
                    <a:srgbClr val="FFFFFF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83</a:t>
              </a:r>
              <a:r>
                <a:rPr lang="en-US" sz="1200" b="1" dirty="0">
                  <a:solidFill>
                    <a:srgbClr val="FFFFFF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%</a:t>
              </a:r>
            </a:p>
          </p:txBody>
        </p:sp>
        <p:sp>
          <p:nvSpPr>
            <p:cNvPr id="86" name="TextBox 85">
              <a:extLst>
                <a:ext uri="{FF2B5EF4-FFF2-40B4-BE49-F238E27FC236}">
                  <a16:creationId xmlns:a16="http://schemas.microsoft.com/office/drawing/2014/main" id="{14757550-0BA9-1A46-8547-30CB713026FE}"/>
                </a:ext>
              </a:extLst>
            </p:cNvPr>
            <p:cNvSpPr txBox="1"/>
            <p:nvPr/>
          </p:nvSpPr>
          <p:spPr>
            <a:xfrm>
              <a:off x="16724444" y="5037695"/>
              <a:ext cx="907940" cy="553998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914217"/>
              <a:r>
                <a:rPr lang="en-US" sz="1200" b="1" dirty="0">
                  <a:solidFill>
                    <a:srgbClr val="FFFFFF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56%</a:t>
              </a:r>
            </a:p>
          </p:txBody>
        </p:sp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D3BC5819-DFCB-CF4B-BC09-63B1645F6617}"/>
                </a:ext>
              </a:extLst>
            </p:cNvPr>
            <p:cNvSpPr txBox="1"/>
            <p:nvPr/>
          </p:nvSpPr>
          <p:spPr>
            <a:xfrm>
              <a:off x="16724444" y="6737825"/>
              <a:ext cx="907940" cy="553998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914217"/>
              <a:r>
                <a:rPr lang="en-US" sz="1200" b="1" dirty="0">
                  <a:solidFill>
                    <a:srgbClr val="FFFFFF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39%</a:t>
              </a:r>
            </a:p>
          </p:txBody>
        </p:sp>
        <p:sp>
          <p:nvSpPr>
            <p:cNvPr id="88" name="TextBox 87">
              <a:extLst>
                <a:ext uri="{FF2B5EF4-FFF2-40B4-BE49-F238E27FC236}">
                  <a16:creationId xmlns:a16="http://schemas.microsoft.com/office/drawing/2014/main" id="{4080903F-F53D-C04A-8ADF-0DE245B08F9D}"/>
                </a:ext>
              </a:extLst>
            </p:cNvPr>
            <p:cNvSpPr txBox="1"/>
            <p:nvPr/>
          </p:nvSpPr>
          <p:spPr>
            <a:xfrm>
              <a:off x="16724442" y="8396050"/>
              <a:ext cx="907942" cy="553998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914217"/>
              <a:r>
                <a:rPr lang="hu-HU" sz="1200" b="1" dirty="0">
                  <a:solidFill>
                    <a:srgbClr val="FFFFFF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22</a:t>
              </a:r>
              <a:r>
                <a:rPr lang="en-US" sz="1200" b="1" dirty="0">
                  <a:solidFill>
                    <a:srgbClr val="FFFFFF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%</a:t>
              </a:r>
            </a:p>
          </p:txBody>
        </p:sp>
        <p:sp>
          <p:nvSpPr>
            <p:cNvPr id="89" name="TextBox 88">
              <a:extLst>
                <a:ext uri="{FF2B5EF4-FFF2-40B4-BE49-F238E27FC236}">
                  <a16:creationId xmlns:a16="http://schemas.microsoft.com/office/drawing/2014/main" id="{6F1BA757-81FF-D748-944F-FDF1D4317131}"/>
                </a:ext>
              </a:extLst>
            </p:cNvPr>
            <p:cNvSpPr txBox="1"/>
            <p:nvPr/>
          </p:nvSpPr>
          <p:spPr>
            <a:xfrm>
              <a:off x="16724442" y="10130462"/>
              <a:ext cx="907942" cy="553998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914217"/>
              <a:r>
                <a:rPr lang="hu-HU" sz="1200" b="1" dirty="0">
                  <a:solidFill>
                    <a:srgbClr val="FFFFFF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7</a:t>
              </a:r>
              <a:r>
                <a:rPr lang="en-US" sz="1200" b="1" dirty="0">
                  <a:solidFill>
                    <a:srgbClr val="FFFFFF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8%</a:t>
              </a:r>
            </a:p>
          </p:txBody>
        </p:sp>
        <p:sp>
          <p:nvSpPr>
            <p:cNvPr id="90" name="TextBox 89">
              <a:extLst>
                <a:ext uri="{FF2B5EF4-FFF2-40B4-BE49-F238E27FC236}">
                  <a16:creationId xmlns:a16="http://schemas.microsoft.com/office/drawing/2014/main" id="{CBE5097D-D6B5-C845-928A-C50800398666}"/>
                </a:ext>
              </a:extLst>
            </p:cNvPr>
            <p:cNvSpPr txBox="1"/>
            <p:nvPr/>
          </p:nvSpPr>
          <p:spPr>
            <a:xfrm>
              <a:off x="16724440" y="11826196"/>
              <a:ext cx="907942" cy="553998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 defTabSz="914217"/>
              <a:r>
                <a:rPr lang="hu-HU" sz="1200" b="1" dirty="0">
                  <a:solidFill>
                    <a:srgbClr val="FFFFFF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12</a:t>
              </a:r>
              <a:r>
                <a:rPr lang="en-US" sz="1200" b="1" dirty="0">
                  <a:solidFill>
                    <a:srgbClr val="FFFFFF"/>
                  </a:solidFill>
                  <a:latin typeface="Poppins" pitchFamily="2" charset="77"/>
                  <a:ea typeface="League Spartan" charset="0"/>
                  <a:cs typeface="Poppins" pitchFamily="2" charset="77"/>
                </a:rPr>
                <a:t>%</a:t>
              </a:r>
            </a:p>
          </p:txBody>
        </p:sp>
        <p:sp>
          <p:nvSpPr>
            <p:cNvPr id="91" name="Subtitle 2">
              <a:extLst>
                <a:ext uri="{FF2B5EF4-FFF2-40B4-BE49-F238E27FC236}">
                  <a16:creationId xmlns:a16="http://schemas.microsoft.com/office/drawing/2014/main" id="{7650E333-FCC8-2349-A65E-A76D073F5658}"/>
                </a:ext>
              </a:extLst>
            </p:cNvPr>
            <p:cNvSpPr txBox="1">
              <a:spLocks/>
            </p:cNvSpPr>
            <p:nvPr/>
          </p:nvSpPr>
          <p:spPr>
            <a:xfrm>
              <a:off x="19518050" y="3402313"/>
              <a:ext cx="1036652" cy="508218"/>
            </a:xfrm>
            <a:prstGeom prst="rect">
              <a:avLst/>
            </a:prstGeom>
          </p:spPr>
          <p:txBody>
            <a:bodyPr vert="horz" wrap="square" lIns="45720" tIns="22860" rIns="45720" bIns="22860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543818">
                <a:lnSpc>
                  <a:spcPts val="1750"/>
                </a:lnSpc>
              </a:pPr>
              <a:r>
                <a:rPr lang="hu-HU" sz="1200" dirty="0">
                  <a:solidFill>
                    <a:srgbClr val="FFFFFF"/>
                  </a:solidFill>
                  <a:latin typeface="Lato Light" panose="020F0502020204030203" pitchFamily="34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PERU</a:t>
              </a:r>
              <a:endParaRPr lang="en-US" sz="1200" dirty="0">
                <a:solidFill>
                  <a:srgbClr val="FFFFFF"/>
                </a:solidFill>
                <a:latin typeface="Lato Light" panose="020F0502020204030203" pitchFamily="34" charset="0"/>
                <a:ea typeface="Open Sans Light" panose="020B0306030504020204" pitchFamily="34" charset="0"/>
                <a:cs typeface="Open Sans Light" panose="020B0306030504020204" pitchFamily="34" charset="0"/>
              </a:endParaRPr>
            </a:p>
          </p:txBody>
        </p:sp>
        <p:sp>
          <p:nvSpPr>
            <p:cNvPr id="92" name="Subtitle 2">
              <a:extLst>
                <a:ext uri="{FF2B5EF4-FFF2-40B4-BE49-F238E27FC236}">
                  <a16:creationId xmlns:a16="http://schemas.microsoft.com/office/drawing/2014/main" id="{DCD3390D-3A65-5545-8973-F4D5719F22BF}"/>
                </a:ext>
              </a:extLst>
            </p:cNvPr>
            <p:cNvSpPr txBox="1">
              <a:spLocks/>
            </p:cNvSpPr>
            <p:nvPr/>
          </p:nvSpPr>
          <p:spPr>
            <a:xfrm>
              <a:off x="18455522" y="4987133"/>
              <a:ext cx="3566071" cy="508218"/>
            </a:xfrm>
            <a:prstGeom prst="rect">
              <a:avLst/>
            </a:prstGeom>
          </p:spPr>
          <p:txBody>
            <a:bodyPr vert="horz" wrap="square" lIns="45720" tIns="22860" rIns="45720" bIns="22860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543818">
                <a:lnSpc>
                  <a:spcPts val="1750"/>
                </a:lnSpc>
              </a:pPr>
              <a:r>
                <a:rPr lang="hu-HU" sz="1200" dirty="0">
                  <a:solidFill>
                    <a:srgbClr val="FFFFFF"/>
                  </a:solidFill>
                  <a:latin typeface="Lato Light" panose="020F0502020204030203" pitchFamily="34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VIETNAM &amp; CAMBODIA</a:t>
              </a:r>
              <a:endParaRPr lang="en-US" sz="1200" dirty="0">
                <a:solidFill>
                  <a:srgbClr val="FFFFFF"/>
                </a:solidFill>
                <a:latin typeface="Lato Light" panose="020F0502020204030203" pitchFamily="34" charset="0"/>
                <a:ea typeface="Open Sans Light" panose="020B0306030504020204" pitchFamily="34" charset="0"/>
                <a:cs typeface="Open Sans Light" panose="020B0306030504020204" pitchFamily="34" charset="0"/>
              </a:endParaRPr>
            </a:p>
          </p:txBody>
        </p:sp>
        <p:sp>
          <p:nvSpPr>
            <p:cNvPr id="93" name="Subtitle 2">
              <a:extLst>
                <a:ext uri="{FF2B5EF4-FFF2-40B4-BE49-F238E27FC236}">
                  <a16:creationId xmlns:a16="http://schemas.microsoft.com/office/drawing/2014/main" id="{9DD7CDA7-3FF5-A84D-BF5E-D10BBA8A97ED}"/>
                </a:ext>
              </a:extLst>
            </p:cNvPr>
            <p:cNvSpPr txBox="1">
              <a:spLocks/>
            </p:cNvSpPr>
            <p:nvPr/>
          </p:nvSpPr>
          <p:spPr>
            <a:xfrm>
              <a:off x="19159132" y="6657285"/>
              <a:ext cx="1754486" cy="508218"/>
            </a:xfrm>
            <a:prstGeom prst="rect">
              <a:avLst/>
            </a:prstGeom>
          </p:spPr>
          <p:txBody>
            <a:bodyPr vert="horz" wrap="square" lIns="45720" tIns="22860" rIns="45720" bIns="22860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543818">
                <a:lnSpc>
                  <a:spcPts val="1750"/>
                </a:lnSpc>
              </a:pPr>
              <a:r>
                <a:rPr lang="hu-HU" sz="1200" dirty="0">
                  <a:solidFill>
                    <a:srgbClr val="FFFFFF"/>
                  </a:solidFill>
                  <a:latin typeface="Lato Light" panose="020F0502020204030203" pitchFamily="34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PORTUGAL</a:t>
              </a:r>
              <a:endParaRPr lang="en-US" sz="1200" dirty="0">
                <a:solidFill>
                  <a:srgbClr val="FFFFFF"/>
                </a:solidFill>
                <a:latin typeface="Lato Light" panose="020F0502020204030203" pitchFamily="34" charset="0"/>
                <a:ea typeface="Open Sans Light" panose="020B0306030504020204" pitchFamily="34" charset="0"/>
                <a:cs typeface="Open Sans Light" panose="020B0306030504020204" pitchFamily="34" charset="0"/>
              </a:endParaRPr>
            </a:p>
          </p:txBody>
        </p:sp>
        <p:sp>
          <p:nvSpPr>
            <p:cNvPr id="94" name="Subtitle 2">
              <a:extLst>
                <a:ext uri="{FF2B5EF4-FFF2-40B4-BE49-F238E27FC236}">
                  <a16:creationId xmlns:a16="http://schemas.microsoft.com/office/drawing/2014/main" id="{A8DF8288-6122-534F-960B-8C100721AB76}"/>
                </a:ext>
              </a:extLst>
            </p:cNvPr>
            <p:cNvSpPr txBox="1">
              <a:spLocks/>
            </p:cNvSpPr>
            <p:nvPr/>
          </p:nvSpPr>
          <p:spPr>
            <a:xfrm>
              <a:off x="18764792" y="8351022"/>
              <a:ext cx="2619830" cy="508218"/>
            </a:xfrm>
            <a:prstGeom prst="rect">
              <a:avLst/>
            </a:prstGeom>
          </p:spPr>
          <p:txBody>
            <a:bodyPr vert="horz" wrap="square" lIns="45720" tIns="22860" rIns="45720" bIns="22860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543818">
                <a:lnSpc>
                  <a:spcPts val="1750"/>
                </a:lnSpc>
              </a:pPr>
              <a:r>
                <a:rPr lang="hu-HU" sz="1200" dirty="0">
                  <a:solidFill>
                    <a:srgbClr val="FFFFFF"/>
                  </a:solidFill>
                  <a:latin typeface="Lato Light" panose="020F0502020204030203" pitchFamily="34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RUSSIA &amp; EGYPT</a:t>
              </a:r>
              <a:endParaRPr lang="en-US" sz="1200" dirty="0">
                <a:solidFill>
                  <a:srgbClr val="FFFFFF"/>
                </a:solidFill>
                <a:latin typeface="Lato Light" panose="020F0502020204030203" pitchFamily="34" charset="0"/>
                <a:ea typeface="Open Sans Light" panose="020B0306030504020204" pitchFamily="34" charset="0"/>
                <a:cs typeface="Open Sans Light" panose="020B0306030504020204" pitchFamily="34" charset="0"/>
              </a:endParaRPr>
            </a:p>
          </p:txBody>
        </p:sp>
        <p:sp>
          <p:nvSpPr>
            <p:cNvPr id="95" name="Subtitle 2">
              <a:extLst>
                <a:ext uri="{FF2B5EF4-FFF2-40B4-BE49-F238E27FC236}">
                  <a16:creationId xmlns:a16="http://schemas.microsoft.com/office/drawing/2014/main" id="{C083B175-9C6A-7543-A71E-62A4959E97DA}"/>
                </a:ext>
              </a:extLst>
            </p:cNvPr>
            <p:cNvSpPr txBox="1">
              <a:spLocks/>
            </p:cNvSpPr>
            <p:nvPr/>
          </p:nvSpPr>
          <p:spPr>
            <a:xfrm>
              <a:off x="19402572" y="9913574"/>
              <a:ext cx="1090318" cy="508218"/>
            </a:xfrm>
            <a:prstGeom prst="rect">
              <a:avLst/>
            </a:prstGeom>
          </p:spPr>
          <p:txBody>
            <a:bodyPr vert="horz" wrap="square" lIns="45720" tIns="22860" rIns="45720" bIns="22860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543818">
                <a:lnSpc>
                  <a:spcPts val="1750"/>
                </a:lnSpc>
              </a:pPr>
              <a:r>
                <a:rPr lang="hu-HU" sz="1200" dirty="0">
                  <a:solidFill>
                    <a:srgbClr val="FFFFFF"/>
                  </a:solidFill>
                  <a:latin typeface="Lato Light" panose="020F0502020204030203" pitchFamily="34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INDIA</a:t>
              </a:r>
              <a:endParaRPr lang="en-US" sz="1200" dirty="0">
                <a:solidFill>
                  <a:srgbClr val="FFFFFF"/>
                </a:solidFill>
                <a:latin typeface="Lato Light" panose="020F0502020204030203" pitchFamily="34" charset="0"/>
                <a:ea typeface="Open Sans Light" panose="020B0306030504020204" pitchFamily="34" charset="0"/>
                <a:cs typeface="Open Sans Light" panose="020B0306030504020204" pitchFamily="34" charset="0"/>
              </a:endParaRPr>
            </a:p>
          </p:txBody>
        </p:sp>
        <p:sp>
          <p:nvSpPr>
            <p:cNvPr id="96" name="Subtitle 2">
              <a:extLst>
                <a:ext uri="{FF2B5EF4-FFF2-40B4-BE49-F238E27FC236}">
                  <a16:creationId xmlns:a16="http://schemas.microsoft.com/office/drawing/2014/main" id="{F830E18E-4998-3445-8E79-67AF771627B7}"/>
                </a:ext>
              </a:extLst>
            </p:cNvPr>
            <p:cNvSpPr txBox="1">
              <a:spLocks/>
            </p:cNvSpPr>
            <p:nvPr/>
          </p:nvSpPr>
          <p:spPr>
            <a:xfrm>
              <a:off x="19353632" y="11623096"/>
              <a:ext cx="1216302" cy="508218"/>
            </a:xfrm>
            <a:prstGeom prst="rect">
              <a:avLst/>
            </a:prstGeom>
          </p:spPr>
          <p:txBody>
            <a:bodyPr vert="horz" wrap="square" lIns="45720" tIns="22860" rIns="45720" bIns="22860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543818">
                <a:lnSpc>
                  <a:spcPts val="1750"/>
                </a:lnSpc>
              </a:pPr>
              <a:r>
                <a:rPr lang="hu-HU" sz="1200" dirty="0">
                  <a:solidFill>
                    <a:srgbClr val="FFFFFF"/>
                  </a:solidFill>
                  <a:latin typeface="Lato Light" panose="020F0502020204030203" pitchFamily="34" charset="0"/>
                  <a:ea typeface="Open Sans Light" panose="020B0306030504020204" pitchFamily="34" charset="0"/>
                  <a:cs typeface="Open Sans Light" panose="020B0306030504020204" pitchFamily="34" charset="0"/>
                </a:rPr>
                <a:t>CHINA</a:t>
              </a:r>
              <a:endParaRPr lang="en-US" sz="1200" dirty="0">
                <a:solidFill>
                  <a:srgbClr val="FFFFFF"/>
                </a:solidFill>
                <a:latin typeface="Lato Light" panose="020F0502020204030203" pitchFamily="34" charset="0"/>
                <a:ea typeface="Open Sans Light" panose="020B0306030504020204" pitchFamily="34" charset="0"/>
                <a:cs typeface="Open Sans Light" panose="020B0306030504020204" pitchFamily="34" charset="0"/>
              </a:endParaRPr>
            </a:p>
          </p:txBody>
        </p:sp>
      </p:grpSp>
      <p:sp>
        <p:nvSpPr>
          <p:cNvPr id="59" name="TextBox 58">
            <a:extLst>
              <a:ext uri="{FF2B5EF4-FFF2-40B4-BE49-F238E27FC236}">
                <a16:creationId xmlns:a16="http://schemas.microsoft.com/office/drawing/2014/main" id="{2965255F-2124-4341-BC2A-7CDB7A23B6F5}"/>
              </a:ext>
            </a:extLst>
          </p:cNvPr>
          <p:cNvSpPr txBox="1"/>
          <p:nvPr/>
        </p:nvSpPr>
        <p:spPr>
          <a:xfrm>
            <a:off x="9681980" y="1117097"/>
            <a:ext cx="599844" cy="276999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 defTabSz="914217"/>
            <a:r>
              <a:rPr lang="hu-HU" sz="1200" b="1" dirty="0">
                <a:solidFill>
                  <a:srgbClr val="FFFFFF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CHINA</a:t>
            </a:r>
            <a:endParaRPr lang="en-US" sz="1200" b="1" dirty="0">
              <a:solidFill>
                <a:srgbClr val="FFFFFF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16" name="Shape 40801">
            <a:extLst>
              <a:ext uri="{FF2B5EF4-FFF2-40B4-BE49-F238E27FC236}">
                <a16:creationId xmlns:a16="http://schemas.microsoft.com/office/drawing/2014/main" id="{08C30842-EA46-F14F-8CE1-AC264EC932C4}"/>
              </a:ext>
            </a:extLst>
          </p:cNvPr>
          <p:cNvSpPr/>
          <p:nvPr/>
        </p:nvSpPr>
        <p:spPr>
          <a:xfrm>
            <a:off x="9209305" y="1964004"/>
            <a:ext cx="1124434" cy="340560"/>
          </a:xfrm>
          <a:prstGeom prst="rect">
            <a:avLst/>
          </a:prstGeom>
          <a:solidFill>
            <a:schemeClr val="accent5"/>
          </a:solidFill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0" tIns="0" rIns="0" bIns="0" numCol="1" anchor="ctr">
            <a:no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1500" cap="all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 defTabSz="292100"/>
            <a:endParaRPr sz="1055" dirty="0"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1C082429-A4BE-440B-90FB-AA0BDFFFC493}"/>
              </a:ext>
            </a:extLst>
          </p:cNvPr>
          <p:cNvSpPr txBox="1"/>
          <p:nvPr/>
        </p:nvSpPr>
        <p:spPr>
          <a:xfrm>
            <a:off x="9365617" y="1997668"/>
            <a:ext cx="798617" cy="276999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 defTabSz="914217"/>
            <a:r>
              <a:rPr lang="hu-HU" sz="1200" b="1" dirty="0">
                <a:solidFill>
                  <a:srgbClr val="FFFFFF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VIETNAM</a:t>
            </a:r>
            <a:endParaRPr lang="en-US" sz="1200" b="1" dirty="0">
              <a:solidFill>
                <a:srgbClr val="FFFFFF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66" name="Shape 40800">
            <a:extLst>
              <a:ext uri="{FF2B5EF4-FFF2-40B4-BE49-F238E27FC236}">
                <a16:creationId xmlns:a16="http://schemas.microsoft.com/office/drawing/2014/main" id="{CEC3ED79-FD75-40A0-8235-3B6D0741CC04}"/>
              </a:ext>
            </a:extLst>
          </p:cNvPr>
          <p:cNvSpPr/>
          <p:nvPr/>
        </p:nvSpPr>
        <p:spPr>
          <a:xfrm flipH="1" flipV="1">
            <a:off x="9091242" y="3178279"/>
            <a:ext cx="26563" cy="1386274"/>
          </a:xfrm>
          <a:prstGeom prst="line">
            <a:avLst/>
          </a:prstGeom>
          <a:noFill/>
          <a:ln w="88900" cap="flat">
            <a:solidFill>
              <a:schemeClr val="bg1">
                <a:lumMod val="85000"/>
              </a:schemeClr>
            </a:solidFill>
            <a:prstDash val="solid"/>
            <a:miter lim="400000"/>
          </a:ln>
          <a:effectLst/>
        </p:spPr>
        <p:txBody>
          <a:bodyPr wrap="square" lIns="35719" tIns="35719" rIns="35719" bIns="35719" numCol="1" anchor="ctr">
            <a:noAutofit/>
          </a:bodyPr>
          <a:lstStyle/>
          <a:p>
            <a:pPr defTabSz="914217"/>
            <a:endParaRPr sz="2532" dirty="0">
              <a:solidFill>
                <a:srgbClr val="B4B4B4"/>
              </a:solidFill>
              <a:latin typeface="Lato Light" panose="020F0502020204030203" pitchFamily="34" charset="0"/>
            </a:endParaRPr>
          </a:p>
        </p:txBody>
      </p:sp>
      <p:sp>
        <p:nvSpPr>
          <p:cNvPr id="70" name="Shape 40797">
            <a:extLst>
              <a:ext uri="{FF2B5EF4-FFF2-40B4-BE49-F238E27FC236}">
                <a16:creationId xmlns:a16="http://schemas.microsoft.com/office/drawing/2014/main" id="{9B9D0230-E609-44FA-9992-1C6B2BC4DE09}"/>
              </a:ext>
            </a:extLst>
          </p:cNvPr>
          <p:cNvSpPr/>
          <p:nvPr/>
        </p:nvSpPr>
        <p:spPr>
          <a:xfrm flipH="1" flipV="1">
            <a:off x="8793991" y="1964004"/>
            <a:ext cx="26569" cy="1940806"/>
          </a:xfrm>
          <a:prstGeom prst="line">
            <a:avLst/>
          </a:prstGeom>
          <a:noFill/>
          <a:ln w="88900" cap="flat">
            <a:solidFill>
              <a:schemeClr val="bg1">
                <a:lumMod val="85000"/>
              </a:schemeClr>
            </a:solidFill>
            <a:prstDash val="solid"/>
            <a:miter lim="400000"/>
          </a:ln>
          <a:effectLst/>
        </p:spPr>
        <p:txBody>
          <a:bodyPr wrap="square" lIns="35719" tIns="35719" rIns="35719" bIns="35719" numCol="1" anchor="ctr">
            <a:noAutofit/>
          </a:bodyPr>
          <a:lstStyle/>
          <a:p>
            <a:pPr defTabSz="914217"/>
            <a:endParaRPr sz="2532" dirty="0">
              <a:solidFill>
                <a:srgbClr val="B4B4B4"/>
              </a:solidFill>
              <a:latin typeface="Lato Light" panose="020F0502020204030203" pitchFamily="34" charset="0"/>
            </a:endParaRPr>
          </a:p>
        </p:txBody>
      </p:sp>
      <p:sp>
        <p:nvSpPr>
          <p:cNvPr id="18" name="Shape 40798">
            <a:extLst>
              <a:ext uri="{FF2B5EF4-FFF2-40B4-BE49-F238E27FC236}">
                <a16:creationId xmlns:a16="http://schemas.microsoft.com/office/drawing/2014/main" id="{1EC1308F-450F-0848-99DD-8084D2C04057}"/>
              </a:ext>
            </a:extLst>
          </p:cNvPr>
          <p:cNvSpPr/>
          <p:nvPr/>
        </p:nvSpPr>
        <p:spPr>
          <a:xfrm>
            <a:off x="7772131" y="2467570"/>
            <a:ext cx="1124434" cy="340559"/>
          </a:xfrm>
          <a:prstGeom prst="rect">
            <a:avLst/>
          </a:prstGeom>
          <a:solidFill>
            <a:schemeClr val="accent2"/>
          </a:solidFill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0" tIns="0" rIns="0" bIns="0" numCol="1" anchor="ctr">
            <a:no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1500" cap="all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 defTabSz="292100"/>
            <a:endParaRPr sz="1055" dirty="0"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2014CE8D-78E8-1B42-87CC-C1AB7152B672}"/>
              </a:ext>
            </a:extLst>
          </p:cNvPr>
          <p:cNvSpPr txBox="1"/>
          <p:nvPr/>
        </p:nvSpPr>
        <p:spPr>
          <a:xfrm>
            <a:off x="8046349" y="2499387"/>
            <a:ext cx="591701" cy="276999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 defTabSz="914217"/>
            <a:r>
              <a:rPr lang="hu-HU" sz="1200" b="1" dirty="0">
                <a:solidFill>
                  <a:srgbClr val="FFFFFF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EGYPT</a:t>
            </a:r>
            <a:endParaRPr lang="en-US" sz="1200" b="1" dirty="0">
              <a:solidFill>
                <a:srgbClr val="FFFFFF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64" name="Shape 40804">
            <a:extLst>
              <a:ext uri="{FF2B5EF4-FFF2-40B4-BE49-F238E27FC236}">
                <a16:creationId xmlns:a16="http://schemas.microsoft.com/office/drawing/2014/main" id="{25838110-44DF-40B9-A442-8F9CA7CF474F}"/>
              </a:ext>
            </a:extLst>
          </p:cNvPr>
          <p:cNvSpPr/>
          <p:nvPr/>
        </p:nvSpPr>
        <p:spPr>
          <a:xfrm>
            <a:off x="8515614" y="2839946"/>
            <a:ext cx="1057910" cy="340560"/>
          </a:xfrm>
          <a:prstGeom prst="rect">
            <a:avLst/>
          </a:prstGeom>
          <a:solidFill>
            <a:schemeClr val="accent2"/>
          </a:solidFill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0" tIns="0" rIns="0" bIns="0" numCol="1" anchor="ctr">
            <a:no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1500" cap="all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 defTabSz="292100"/>
            <a:endParaRPr sz="1055" dirty="0"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A3255C66-8294-4B04-8924-88278045A652}"/>
              </a:ext>
            </a:extLst>
          </p:cNvPr>
          <p:cNvSpPr txBox="1"/>
          <p:nvPr/>
        </p:nvSpPr>
        <p:spPr>
          <a:xfrm>
            <a:off x="8807123" y="2880850"/>
            <a:ext cx="559769" cy="276999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 defTabSz="914217"/>
            <a:r>
              <a:rPr lang="hu-HU" sz="1200" b="1" dirty="0">
                <a:solidFill>
                  <a:srgbClr val="FFFFFF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INDIA</a:t>
            </a:r>
            <a:endParaRPr lang="en-US" sz="1200" b="1" dirty="0">
              <a:solidFill>
                <a:srgbClr val="FFFFFF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  <p:sp>
        <p:nvSpPr>
          <p:cNvPr id="71" name="Shape 40804">
            <a:extLst>
              <a:ext uri="{FF2B5EF4-FFF2-40B4-BE49-F238E27FC236}">
                <a16:creationId xmlns:a16="http://schemas.microsoft.com/office/drawing/2014/main" id="{00958A5B-43B6-45BA-B2C9-DE1E33CC7BF2}"/>
              </a:ext>
            </a:extLst>
          </p:cNvPr>
          <p:cNvSpPr/>
          <p:nvPr/>
        </p:nvSpPr>
        <p:spPr>
          <a:xfrm>
            <a:off x="8270879" y="1639145"/>
            <a:ext cx="1057910" cy="340560"/>
          </a:xfrm>
          <a:prstGeom prst="rect">
            <a:avLst/>
          </a:prstGeom>
          <a:solidFill>
            <a:schemeClr val="accent2"/>
          </a:solidFill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square" lIns="0" tIns="0" rIns="0" bIns="0" numCol="1" anchor="ctr">
            <a:noAutofit/>
          </a:bodyPr>
          <a:lstStyle>
            <a:lvl1pPr defTabSz="584200">
              <a:lnSpc>
                <a:spcPct val="100000"/>
              </a:lnSpc>
              <a:spcBef>
                <a:spcPts val="0"/>
              </a:spcBef>
              <a:defRPr sz="1500" cap="all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 defTabSz="292100"/>
            <a:endParaRPr sz="1055" dirty="0">
              <a:latin typeface="Lato Light" panose="020F0502020204030203" pitchFamily="34" charset="0"/>
              <a:ea typeface="Lato Light" panose="020F0502020204030203" pitchFamily="34" charset="0"/>
              <a:cs typeface="Lato Light" panose="020F0502020204030203" pitchFamily="34" charset="0"/>
            </a:endParaRP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F520934B-EA3E-4921-BBEB-4F532453E398}"/>
              </a:ext>
            </a:extLst>
          </p:cNvPr>
          <p:cNvSpPr txBox="1"/>
          <p:nvPr/>
        </p:nvSpPr>
        <p:spPr>
          <a:xfrm>
            <a:off x="8512351" y="1672946"/>
            <a:ext cx="651140" cy="276999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 defTabSz="914217"/>
            <a:r>
              <a:rPr lang="hu-HU" sz="1200" b="1" dirty="0">
                <a:solidFill>
                  <a:srgbClr val="FFFFFF"/>
                </a:solidFill>
                <a:latin typeface="Poppins" pitchFamily="2" charset="77"/>
                <a:ea typeface="League Spartan" charset="0"/>
                <a:cs typeface="Poppins" pitchFamily="2" charset="77"/>
              </a:rPr>
              <a:t>RUSSIA</a:t>
            </a:r>
            <a:endParaRPr lang="en-US" sz="1200" b="1" dirty="0">
              <a:solidFill>
                <a:srgbClr val="FFFFFF"/>
              </a:solidFill>
              <a:latin typeface="Poppins" pitchFamily="2" charset="77"/>
              <a:ea typeface="League Spartan" charset="0"/>
              <a:cs typeface="Poppins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834957935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3.xml><?xml version="1.0" encoding="utf-8"?>
<a:theme xmlns:a="http://schemas.openxmlformats.org/drawingml/2006/main" name="3_Office Theme">
  <a:themeElements>
    <a:clrScheme name="SW - TMV3 - Light">
      <a:dk1>
        <a:srgbClr val="272727"/>
      </a:dk1>
      <a:lt1>
        <a:srgbClr val="FFFFFF"/>
      </a:lt1>
      <a:dk2>
        <a:srgbClr val="000000"/>
      </a:dk2>
      <a:lt2>
        <a:srgbClr val="FFFFFF"/>
      </a:lt2>
      <a:accent1>
        <a:srgbClr val="27AC95"/>
      </a:accent1>
      <a:accent2>
        <a:srgbClr val="1BB1EC"/>
      </a:accent2>
      <a:accent3>
        <a:srgbClr val="0A67D4"/>
      </a:accent3>
      <a:accent4>
        <a:srgbClr val="0F51A9"/>
      </a:accent4>
      <a:accent5>
        <a:srgbClr val="2E2E2E"/>
      </a:accent5>
      <a:accent6>
        <a:srgbClr val="EBEBEB"/>
      </a:accent6>
      <a:hlink>
        <a:srgbClr val="32A79F"/>
      </a:hlink>
      <a:folHlink>
        <a:srgbClr val="89E1DE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4.xml><?xml version="1.0" encoding="utf-8"?>
<a:theme xmlns:a="http://schemas.openxmlformats.org/drawingml/2006/main" name="2_Office Theme">
  <a:themeElements>
    <a:clrScheme name="PX - Theme 20 - Light">
      <a:dk1>
        <a:srgbClr val="B3B3B3"/>
      </a:dk1>
      <a:lt1>
        <a:srgbClr val="FFFFFF"/>
      </a:lt1>
      <a:dk2>
        <a:srgbClr val="1C2835"/>
      </a:dk2>
      <a:lt2>
        <a:srgbClr val="FFFFFF"/>
      </a:lt2>
      <a:accent1>
        <a:srgbClr val="3786D1"/>
      </a:accent1>
      <a:accent2>
        <a:srgbClr val="3B8BC6"/>
      </a:accent2>
      <a:accent3>
        <a:srgbClr val="4196B7"/>
      </a:accent3>
      <a:accent4>
        <a:srgbClr val="4CA99A"/>
      </a:accent4>
      <a:accent5>
        <a:srgbClr val="53B35F"/>
      </a:accent5>
      <a:accent6>
        <a:srgbClr val="73BA38"/>
      </a:accent6>
      <a:hlink>
        <a:srgbClr val="F33B48"/>
      </a:hlink>
      <a:folHlink>
        <a:srgbClr val="FFC000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5.xml><?xml version="1.0" encoding="utf-8"?>
<a:theme xmlns:a="http://schemas.openxmlformats.org/drawingml/2006/main" name="4_Office Theme">
  <a:themeElements>
    <a:clrScheme name="IGPIA - Theme 06 - Light">
      <a:dk1>
        <a:srgbClr val="B3B3B3"/>
      </a:dk1>
      <a:lt1>
        <a:srgbClr val="FFFFFF"/>
      </a:lt1>
      <a:dk2>
        <a:srgbClr val="1C2835"/>
      </a:dk2>
      <a:lt2>
        <a:srgbClr val="FFFFFF"/>
      </a:lt2>
      <a:accent1>
        <a:srgbClr val="1073A3"/>
      </a:accent1>
      <a:accent2>
        <a:srgbClr val="2DADE0"/>
      </a:accent2>
      <a:accent3>
        <a:srgbClr val="6ACEE3"/>
      </a:accent3>
      <a:accent4>
        <a:srgbClr val="61DDA8"/>
      </a:accent4>
      <a:accent5>
        <a:srgbClr val="FFD253"/>
      </a:accent5>
      <a:accent6>
        <a:srgbClr val="FF8F10"/>
      </a:accent6>
      <a:hlink>
        <a:srgbClr val="F33B48"/>
      </a:hlink>
      <a:folHlink>
        <a:srgbClr val="FFC000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6.xml><?xml version="1.0" encoding="utf-8"?>
<a:theme xmlns:a="http://schemas.openxmlformats.org/drawingml/2006/main" name="5_Office Theme">
  <a:themeElements>
    <a:clrScheme name="IGPIA - Theme 04 - Light">
      <a:dk1>
        <a:srgbClr val="B4B4B4"/>
      </a:dk1>
      <a:lt1>
        <a:srgbClr val="FFFFFF"/>
      </a:lt1>
      <a:dk2>
        <a:srgbClr val="1C2835"/>
      </a:dk2>
      <a:lt2>
        <a:srgbClr val="FFFFFF"/>
      </a:lt2>
      <a:accent1>
        <a:srgbClr val="407EDE"/>
      </a:accent1>
      <a:accent2>
        <a:srgbClr val="209CF8"/>
      </a:accent2>
      <a:accent3>
        <a:srgbClr val="323546"/>
      </a:accent3>
      <a:accent4>
        <a:srgbClr val="407EDE"/>
      </a:accent4>
      <a:accent5>
        <a:srgbClr val="209CF8"/>
      </a:accent5>
      <a:accent6>
        <a:srgbClr val="D2D2D9"/>
      </a:accent6>
      <a:hlink>
        <a:srgbClr val="F33B48"/>
      </a:hlink>
      <a:folHlink>
        <a:srgbClr val="FFC000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7.xml><?xml version="1.0" encoding="utf-8"?>
<a:theme xmlns:a="http://schemas.openxmlformats.org/drawingml/2006/main" name="6_Office Theme">
  <a:themeElements>
    <a:clrScheme name="SM - Theme 15 - Light">
      <a:dk1>
        <a:srgbClr val="AAAAAA"/>
      </a:dk1>
      <a:lt1>
        <a:srgbClr val="FFFFFF"/>
      </a:lt1>
      <a:dk2>
        <a:srgbClr val="08204D"/>
      </a:dk2>
      <a:lt2>
        <a:srgbClr val="FFFFFF"/>
      </a:lt2>
      <a:accent1>
        <a:srgbClr val="015384"/>
      </a:accent1>
      <a:accent2>
        <a:srgbClr val="00B5E9"/>
      </a:accent2>
      <a:accent3>
        <a:srgbClr val="00D3DB"/>
      </a:accent3>
      <a:accent4>
        <a:srgbClr val="FECB4C"/>
      </a:accent4>
      <a:accent5>
        <a:srgbClr val="FF8A00"/>
      </a:accent5>
      <a:accent6>
        <a:srgbClr val="DDDEDD"/>
      </a:accent6>
      <a:hlink>
        <a:srgbClr val="E54E69"/>
      </a:hlink>
      <a:folHlink>
        <a:srgbClr val="B7C5E1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8.xml><?xml version="1.0" encoding="utf-8"?>
<a:theme xmlns:a="http://schemas.openxmlformats.org/drawingml/2006/main" name="1_Default Theme">
  <a:themeElements>
    <a:clrScheme name="Table of Content S1">
      <a:dk1>
        <a:srgbClr val="747A94"/>
      </a:dk1>
      <a:lt1>
        <a:srgbClr val="FFFFFF"/>
      </a:lt1>
      <a:dk2>
        <a:srgbClr val="111340"/>
      </a:dk2>
      <a:lt2>
        <a:srgbClr val="FFFFFF"/>
      </a:lt2>
      <a:accent1>
        <a:srgbClr val="00D6BE"/>
      </a:accent1>
      <a:accent2>
        <a:srgbClr val="97CEE0"/>
      </a:accent2>
      <a:accent3>
        <a:srgbClr val="D4AAF1"/>
      </a:accent3>
      <a:accent4>
        <a:srgbClr val="FFCB8A"/>
      </a:accent4>
      <a:accent5>
        <a:srgbClr val="FFC000"/>
      </a:accent5>
      <a:accent6>
        <a:srgbClr val="FF734D"/>
      </a:accent6>
      <a:hlink>
        <a:srgbClr val="335FFE"/>
      </a:hlink>
      <a:folHlink>
        <a:srgbClr val="CA64D4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0">
              <a:srgbClr val="6FBFFF"/>
            </a:gs>
            <a:gs pos="98000">
              <a:srgbClr val="3C8BFF"/>
            </a:gs>
          </a:gsLst>
          <a:lin ang="5400000" scaled="1"/>
          <a:tileRect/>
        </a:gra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1218</TotalTime>
  <Words>743</Words>
  <Application>Microsoft Office PowerPoint</Application>
  <PresentationFormat>Widescreen</PresentationFormat>
  <Paragraphs>142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12</vt:i4>
      </vt:variant>
    </vt:vector>
  </HeadingPairs>
  <TitlesOfParts>
    <vt:vector size="31" baseType="lpstr">
      <vt:lpstr>Arial</vt:lpstr>
      <vt:lpstr>Calibri</vt:lpstr>
      <vt:lpstr>Calibri Light</vt:lpstr>
      <vt:lpstr>Gill Sans MT</vt:lpstr>
      <vt:lpstr>Lato</vt:lpstr>
      <vt:lpstr>Lato Light</vt:lpstr>
      <vt:lpstr>Oswald</vt:lpstr>
      <vt:lpstr>Poppins</vt:lpstr>
      <vt:lpstr>Poppins Light</vt:lpstr>
      <vt:lpstr>Poppins Medium</vt:lpstr>
      <vt:lpstr>Raleway</vt:lpstr>
      <vt:lpstr>1_Office Theme</vt:lpstr>
      <vt:lpstr>Office Theme</vt:lpstr>
      <vt:lpstr>3_Office Theme</vt:lpstr>
      <vt:lpstr>2_Office Theme</vt:lpstr>
      <vt:lpstr>4_Office Theme</vt:lpstr>
      <vt:lpstr>5_Office Theme</vt:lpstr>
      <vt:lpstr>6_Office Theme</vt:lpstr>
      <vt:lpstr>1_Default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Higgins</dc:creator>
  <cp:lastModifiedBy>Julie Higgins</cp:lastModifiedBy>
  <cp:revision>1</cp:revision>
  <dcterms:created xsi:type="dcterms:W3CDTF">2021-02-05T08:59:34Z</dcterms:created>
  <dcterms:modified xsi:type="dcterms:W3CDTF">2021-02-07T13:22:46Z</dcterms:modified>
</cp:coreProperties>
</file>