
<file path=[Content_Types].xml><?xml version="1.0" encoding="utf-8"?>
<Types xmlns="http://schemas.openxmlformats.org/package/2006/content-types">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0" r:id="rId1"/>
  </p:sldMasterIdLst>
  <p:sldIdLst>
    <p:sldId id="256" r:id="rId2"/>
  </p:sldIdLst>
  <p:sldSz cx="12801600" cy="9601200" type="A3"/>
  <p:notesSz cx="6858000" cy="9144000"/>
  <p:defaultTextStyle>
    <a:defPPr>
      <a:defRPr lang="en-US"/>
    </a:defPPr>
    <a:lvl1pPr marL="0" algn="l" defTabSz="1075334" rtl="0" eaLnBrk="1" latinLnBrk="0" hangingPunct="1">
      <a:defRPr sz="2117" kern="1200">
        <a:solidFill>
          <a:schemeClr val="tx1"/>
        </a:solidFill>
        <a:latin typeface="+mn-lt"/>
        <a:ea typeface="+mn-ea"/>
        <a:cs typeface="+mn-cs"/>
      </a:defRPr>
    </a:lvl1pPr>
    <a:lvl2pPr marL="537667" algn="l" defTabSz="1075334" rtl="0" eaLnBrk="1" latinLnBrk="0" hangingPunct="1">
      <a:defRPr sz="2117" kern="1200">
        <a:solidFill>
          <a:schemeClr val="tx1"/>
        </a:solidFill>
        <a:latin typeface="+mn-lt"/>
        <a:ea typeface="+mn-ea"/>
        <a:cs typeface="+mn-cs"/>
      </a:defRPr>
    </a:lvl2pPr>
    <a:lvl3pPr marL="1075334" algn="l" defTabSz="1075334" rtl="0" eaLnBrk="1" latinLnBrk="0" hangingPunct="1">
      <a:defRPr sz="2117" kern="1200">
        <a:solidFill>
          <a:schemeClr val="tx1"/>
        </a:solidFill>
        <a:latin typeface="+mn-lt"/>
        <a:ea typeface="+mn-ea"/>
        <a:cs typeface="+mn-cs"/>
      </a:defRPr>
    </a:lvl3pPr>
    <a:lvl4pPr marL="1613002" algn="l" defTabSz="1075334" rtl="0" eaLnBrk="1" latinLnBrk="0" hangingPunct="1">
      <a:defRPr sz="2117" kern="1200">
        <a:solidFill>
          <a:schemeClr val="tx1"/>
        </a:solidFill>
        <a:latin typeface="+mn-lt"/>
        <a:ea typeface="+mn-ea"/>
        <a:cs typeface="+mn-cs"/>
      </a:defRPr>
    </a:lvl4pPr>
    <a:lvl5pPr marL="2150669" algn="l" defTabSz="1075334" rtl="0" eaLnBrk="1" latinLnBrk="0" hangingPunct="1">
      <a:defRPr sz="2117" kern="1200">
        <a:solidFill>
          <a:schemeClr val="tx1"/>
        </a:solidFill>
        <a:latin typeface="+mn-lt"/>
        <a:ea typeface="+mn-ea"/>
        <a:cs typeface="+mn-cs"/>
      </a:defRPr>
    </a:lvl5pPr>
    <a:lvl6pPr marL="2688336" algn="l" defTabSz="1075334" rtl="0" eaLnBrk="1" latinLnBrk="0" hangingPunct="1">
      <a:defRPr sz="2117" kern="1200">
        <a:solidFill>
          <a:schemeClr val="tx1"/>
        </a:solidFill>
        <a:latin typeface="+mn-lt"/>
        <a:ea typeface="+mn-ea"/>
        <a:cs typeface="+mn-cs"/>
      </a:defRPr>
    </a:lvl6pPr>
    <a:lvl7pPr marL="3226003" algn="l" defTabSz="1075334" rtl="0" eaLnBrk="1" latinLnBrk="0" hangingPunct="1">
      <a:defRPr sz="2117" kern="1200">
        <a:solidFill>
          <a:schemeClr val="tx1"/>
        </a:solidFill>
        <a:latin typeface="+mn-lt"/>
        <a:ea typeface="+mn-ea"/>
        <a:cs typeface="+mn-cs"/>
      </a:defRPr>
    </a:lvl7pPr>
    <a:lvl8pPr marL="3763670" algn="l" defTabSz="1075334" rtl="0" eaLnBrk="1" latinLnBrk="0" hangingPunct="1">
      <a:defRPr sz="2117" kern="1200">
        <a:solidFill>
          <a:schemeClr val="tx1"/>
        </a:solidFill>
        <a:latin typeface="+mn-lt"/>
        <a:ea typeface="+mn-ea"/>
        <a:cs typeface="+mn-cs"/>
      </a:defRPr>
    </a:lvl8pPr>
    <a:lvl9pPr marL="4301338" algn="l" defTabSz="1075334" rtl="0" eaLnBrk="1" latinLnBrk="0" hangingPunct="1">
      <a:defRPr sz="2117"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xmlns="">
          <a:srgbClr val="FF0000"/>
        </p14:laserClr>
      </p:ext>
      <p:ext uri="{2FDB2607-1784-4EEB-B798-7EB5836EED8A}">
        <p14:showMediaCtrls xmlns:p14="http://schemas.microsoft.com/office/powerpoint/2010/main" xmlns="" val="1"/>
      </p:ext>
    </p:extLst>
  </p:showPr>
  <p:clrMru>
    <a:srgbClr val="E8E2E2"/>
    <a:srgbClr val="003399"/>
  </p:clrMru>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5000" autoAdjust="0"/>
    <p:restoredTop sz="94660"/>
  </p:normalViewPr>
  <p:slideViewPr>
    <p:cSldViewPr snapToGrid="0">
      <p:cViewPr varScale="1">
        <p:scale>
          <a:sx n="71" d="100"/>
          <a:sy n="71" d="100"/>
        </p:scale>
        <p:origin x="-998" y="-82"/>
      </p:cViewPr>
      <p:guideLst>
        <p:guide orient="horz" pos="3024"/>
        <p:guide pos="4032"/>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60120" y="1571308"/>
            <a:ext cx="10881360" cy="3342640"/>
          </a:xfrm>
        </p:spPr>
        <p:txBody>
          <a:bodyPr anchor="b"/>
          <a:lstStyle>
            <a:lvl1pPr algn="ctr">
              <a:defRPr sz="8400"/>
            </a:lvl1pPr>
          </a:lstStyle>
          <a:p>
            <a:r>
              <a:rPr lang="en-US" smtClean="0"/>
              <a:t>Click to edit Master title style</a:t>
            </a:r>
            <a:endParaRPr lang="en-US" dirty="0"/>
          </a:p>
        </p:txBody>
      </p:sp>
      <p:sp>
        <p:nvSpPr>
          <p:cNvPr id="3" name="Subtitle 2"/>
          <p:cNvSpPr>
            <a:spLocks noGrp="1"/>
          </p:cNvSpPr>
          <p:nvPr>
            <p:ph type="subTitle" idx="1"/>
          </p:nvPr>
        </p:nvSpPr>
        <p:spPr>
          <a:xfrm>
            <a:off x="1600200" y="5042853"/>
            <a:ext cx="9601200" cy="2318067"/>
          </a:xfrm>
        </p:spPr>
        <p:txBody>
          <a:bodyPr/>
          <a:lstStyle>
            <a:lvl1pPr marL="0" indent="0" algn="ctr">
              <a:buNone/>
              <a:defRPr sz="3360"/>
            </a:lvl1pPr>
            <a:lvl2pPr marL="640080" indent="0" algn="ctr">
              <a:buNone/>
              <a:defRPr sz="2800"/>
            </a:lvl2pPr>
            <a:lvl3pPr marL="1280160" indent="0" algn="ctr">
              <a:buNone/>
              <a:defRPr sz="2520"/>
            </a:lvl3pPr>
            <a:lvl4pPr marL="1920240" indent="0" algn="ctr">
              <a:buNone/>
              <a:defRPr sz="2240"/>
            </a:lvl4pPr>
            <a:lvl5pPr marL="2560320" indent="0" algn="ctr">
              <a:buNone/>
              <a:defRPr sz="2240"/>
            </a:lvl5pPr>
            <a:lvl6pPr marL="3200400" indent="0" algn="ctr">
              <a:buNone/>
              <a:defRPr sz="2240"/>
            </a:lvl6pPr>
            <a:lvl7pPr marL="3840480" indent="0" algn="ctr">
              <a:buNone/>
              <a:defRPr sz="2240"/>
            </a:lvl7pPr>
            <a:lvl8pPr marL="4480560" indent="0" algn="ctr">
              <a:buNone/>
              <a:defRPr sz="2240"/>
            </a:lvl8pPr>
            <a:lvl9pPr marL="5120640" indent="0" algn="ctr">
              <a:buNone/>
              <a:defRPr sz="224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9537779-4B75-409B-80D6-FED5ACE3612F}" type="datetimeFigureOut">
              <a:rPr lang="en-IN" smtClean="0"/>
              <a:pPr/>
              <a:t>06-03-2026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AFB2458-1A84-4FAE-9400-6A5207DBB2C0}" type="slidenum">
              <a:rPr lang="en-IN" smtClean="0"/>
              <a:pPr/>
              <a:t>‹#›</a:t>
            </a:fld>
            <a:endParaRPr lang="en-IN"/>
          </a:p>
        </p:txBody>
      </p:sp>
    </p:spTree>
    <p:extLst>
      <p:ext uri="{BB962C8B-B14F-4D97-AF65-F5344CB8AC3E}">
        <p14:creationId xmlns:p14="http://schemas.microsoft.com/office/powerpoint/2010/main" xmlns="" val="41698295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9537779-4B75-409B-80D6-FED5ACE3612F}" type="datetimeFigureOut">
              <a:rPr lang="en-IN" smtClean="0"/>
              <a:pPr/>
              <a:t>06-03-2026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AFB2458-1A84-4FAE-9400-6A5207DBB2C0}" type="slidenum">
              <a:rPr lang="en-IN" smtClean="0"/>
              <a:pPr/>
              <a:t>‹#›</a:t>
            </a:fld>
            <a:endParaRPr lang="en-IN"/>
          </a:p>
        </p:txBody>
      </p:sp>
    </p:spTree>
    <p:extLst>
      <p:ext uri="{BB962C8B-B14F-4D97-AF65-F5344CB8AC3E}">
        <p14:creationId xmlns:p14="http://schemas.microsoft.com/office/powerpoint/2010/main" xmlns="" val="19187697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73443" y="2393635"/>
            <a:ext cx="11041380" cy="3993832"/>
          </a:xfrm>
        </p:spPr>
        <p:txBody>
          <a:bodyPr anchor="b"/>
          <a:lstStyle>
            <a:lvl1pPr>
              <a:defRPr sz="8400"/>
            </a:lvl1pPr>
          </a:lstStyle>
          <a:p>
            <a:r>
              <a:rPr lang="en-US" smtClean="0"/>
              <a:t>Click to edit Master title style</a:t>
            </a:r>
            <a:endParaRPr lang="en-US" dirty="0"/>
          </a:p>
        </p:txBody>
      </p:sp>
      <p:sp>
        <p:nvSpPr>
          <p:cNvPr id="3" name="Text Placeholder 2"/>
          <p:cNvSpPr>
            <a:spLocks noGrp="1"/>
          </p:cNvSpPr>
          <p:nvPr>
            <p:ph type="body" idx="1"/>
          </p:nvPr>
        </p:nvSpPr>
        <p:spPr>
          <a:xfrm>
            <a:off x="873443" y="6425250"/>
            <a:ext cx="11041380" cy="2100262"/>
          </a:xfrm>
        </p:spPr>
        <p:txBody>
          <a:bodyPr/>
          <a:lstStyle>
            <a:lvl1pPr marL="0" indent="0">
              <a:buNone/>
              <a:defRPr sz="3360">
                <a:solidFill>
                  <a:schemeClr val="tx1"/>
                </a:solidFill>
              </a:defRPr>
            </a:lvl1pPr>
            <a:lvl2pPr marL="640080" indent="0">
              <a:buNone/>
              <a:defRPr sz="2800">
                <a:solidFill>
                  <a:schemeClr val="tx1">
                    <a:tint val="75000"/>
                  </a:schemeClr>
                </a:solidFill>
              </a:defRPr>
            </a:lvl2pPr>
            <a:lvl3pPr marL="1280160" indent="0">
              <a:buNone/>
              <a:defRPr sz="2520">
                <a:solidFill>
                  <a:schemeClr val="tx1">
                    <a:tint val="75000"/>
                  </a:schemeClr>
                </a:solidFill>
              </a:defRPr>
            </a:lvl3pPr>
            <a:lvl4pPr marL="1920240" indent="0">
              <a:buNone/>
              <a:defRPr sz="2240">
                <a:solidFill>
                  <a:schemeClr val="tx1">
                    <a:tint val="75000"/>
                  </a:schemeClr>
                </a:solidFill>
              </a:defRPr>
            </a:lvl4pPr>
            <a:lvl5pPr marL="2560320" indent="0">
              <a:buNone/>
              <a:defRPr sz="2240">
                <a:solidFill>
                  <a:schemeClr val="tx1">
                    <a:tint val="75000"/>
                  </a:schemeClr>
                </a:solidFill>
              </a:defRPr>
            </a:lvl5pPr>
            <a:lvl6pPr marL="3200400" indent="0">
              <a:buNone/>
              <a:defRPr sz="2240">
                <a:solidFill>
                  <a:schemeClr val="tx1">
                    <a:tint val="75000"/>
                  </a:schemeClr>
                </a:solidFill>
              </a:defRPr>
            </a:lvl6pPr>
            <a:lvl7pPr marL="3840480" indent="0">
              <a:buNone/>
              <a:defRPr sz="2240">
                <a:solidFill>
                  <a:schemeClr val="tx1">
                    <a:tint val="75000"/>
                  </a:schemeClr>
                </a:solidFill>
              </a:defRPr>
            </a:lvl7pPr>
            <a:lvl8pPr marL="4480560" indent="0">
              <a:buNone/>
              <a:defRPr sz="2240">
                <a:solidFill>
                  <a:schemeClr val="tx1">
                    <a:tint val="75000"/>
                  </a:schemeClr>
                </a:solidFill>
              </a:defRPr>
            </a:lvl8pPr>
            <a:lvl9pPr marL="5120640" indent="0">
              <a:buNone/>
              <a:defRPr sz="224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9537779-4B75-409B-80D6-FED5ACE3612F}" type="datetimeFigureOut">
              <a:rPr lang="en-IN" smtClean="0"/>
              <a:pPr/>
              <a:t>06-03-2026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AFB2458-1A84-4FAE-9400-6A5207DBB2C0}" type="slidenum">
              <a:rPr lang="en-IN" smtClean="0"/>
              <a:pPr/>
              <a:t>‹#›</a:t>
            </a:fld>
            <a:endParaRPr lang="en-IN"/>
          </a:p>
        </p:txBody>
      </p:sp>
    </p:spTree>
    <p:extLst>
      <p:ext uri="{BB962C8B-B14F-4D97-AF65-F5344CB8AC3E}">
        <p14:creationId xmlns:p14="http://schemas.microsoft.com/office/powerpoint/2010/main" xmlns="" val="18091293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80110" y="2555875"/>
            <a:ext cx="5440680" cy="609187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480810" y="2555875"/>
            <a:ext cx="5440680" cy="609187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9537779-4B75-409B-80D6-FED5ACE3612F}" type="datetimeFigureOut">
              <a:rPr lang="en-IN" smtClean="0"/>
              <a:pPr/>
              <a:t>06-03-2026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7AFB2458-1A84-4FAE-9400-6A5207DBB2C0}" type="slidenum">
              <a:rPr lang="en-IN" smtClean="0"/>
              <a:pPr/>
              <a:t>‹#›</a:t>
            </a:fld>
            <a:endParaRPr lang="en-IN"/>
          </a:p>
        </p:txBody>
      </p:sp>
    </p:spTree>
    <p:extLst>
      <p:ext uri="{BB962C8B-B14F-4D97-AF65-F5344CB8AC3E}">
        <p14:creationId xmlns:p14="http://schemas.microsoft.com/office/powerpoint/2010/main" xmlns="" val="15434872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81777" y="511177"/>
            <a:ext cx="11041380" cy="1855788"/>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881779" y="2353628"/>
            <a:ext cx="5415676" cy="1153477"/>
          </a:xfrm>
        </p:spPr>
        <p:txBody>
          <a:bodyPr anchor="b"/>
          <a:lstStyle>
            <a:lvl1pPr marL="0" indent="0">
              <a:buNone/>
              <a:defRPr sz="3360" b="1"/>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smtClean="0"/>
              <a:t>Click to edit Master text styles</a:t>
            </a:r>
          </a:p>
        </p:txBody>
      </p:sp>
      <p:sp>
        <p:nvSpPr>
          <p:cNvPr id="4" name="Content Placeholder 3"/>
          <p:cNvSpPr>
            <a:spLocks noGrp="1"/>
          </p:cNvSpPr>
          <p:nvPr>
            <p:ph sz="half" idx="2"/>
          </p:nvPr>
        </p:nvSpPr>
        <p:spPr>
          <a:xfrm>
            <a:off x="881779" y="3507105"/>
            <a:ext cx="5415676" cy="515842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480811" y="2353628"/>
            <a:ext cx="5442347" cy="1153477"/>
          </a:xfrm>
        </p:spPr>
        <p:txBody>
          <a:bodyPr anchor="b"/>
          <a:lstStyle>
            <a:lvl1pPr marL="0" indent="0">
              <a:buNone/>
              <a:defRPr sz="3360" b="1"/>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smtClean="0"/>
              <a:t>Click to edit Master text styles</a:t>
            </a:r>
          </a:p>
        </p:txBody>
      </p:sp>
      <p:sp>
        <p:nvSpPr>
          <p:cNvPr id="6" name="Content Placeholder 5"/>
          <p:cNvSpPr>
            <a:spLocks noGrp="1"/>
          </p:cNvSpPr>
          <p:nvPr>
            <p:ph sz="quarter" idx="4"/>
          </p:nvPr>
        </p:nvSpPr>
        <p:spPr>
          <a:xfrm>
            <a:off x="6480811" y="3507105"/>
            <a:ext cx="5442347" cy="515842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9537779-4B75-409B-80D6-FED5ACE3612F}" type="datetimeFigureOut">
              <a:rPr lang="en-IN" smtClean="0"/>
              <a:pPr/>
              <a:t>06-03-2026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7AFB2458-1A84-4FAE-9400-6A5207DBB2C0}" type="slidenum">
              <a:rPr lang="en-IN" smtClean="0"/>
              <a:pPr/>
              <a:t>‹#›</a:t>
            </a:fld>
            <a:endParaRPr lang="en-IN"/>
          </a:p>
        </p:txBody>
      </p:sp>
    </p:spTree>
    <p:extLst>
      <p:ext uri="{BB962C8B-B14F-4D97-AF65-F5344CB8AC3E}">
        <p14:creationId xmlns:p14="http://schemas.microsoft.com/office/powerpoint/2010/main" xmlns="" val="27323120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9537779-4B75-409B-80D6-FED5ACE3612F}" type="datetimeFigureOut">
              <a:rPr lang="en-IN" smtClean="0"/>
              <a:pPr/>
              <a:t>06-03-2026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7AFB2458-1A84-4FAE-9400-6A5207DBB2C0}" type="slidenum">
              <a:rPr lang="en-IN" smtClean="0"/>
              <a:pPr/>
              <a:t>‹#›</a:t>
            </a:fld>
            <a:endParaRPr lang="en-IN"/>
          </a:p>
        </p:txBody>
      </p:sp>
    </p:spTree>
    <p:extLst>
      <p:ext uri="{BB962C8B-B14F-4D97-AF65-F5344CB8AC3E}">
        <p14:creationId xmlns:p14="http://schemas.microsoft.com/office/powerpoint/2010/main" xmlns="" val="36445240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9537779-4B75-409B-80D6-FED5ACE3612F}" type="datetimeFigureOut">
              <a:rPr lang="en-IN" smtClean="0"/>
              <a:pPr/>
              <a:t>06-03-2026</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7AFB2458-1A84-4FAE-9400-6A5207DBB2C0}" type="slidenum">
              <a:rPr lang="en-IN" smtClean="0"/>
              <a:pPr/>
              <a:t>‹#›</a:t>
            </a:fld>
            <a:endParaRPr lang="en-IN"/>
          </a:p>
        </p:txBody>
      </p:sp>
    </p:spTree>
    <p:extLst>
      <p:ext uri="{BB962C8B-B14F-4D97-AF65-F5344CB8AC3E}">
        <p14:creationId xmlns:p14="http://schemas.microsoft.com/office/powerpoint/2010/main" xmlns="" val="37055307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4480"/>
            </a:lvl1pPr>
          </a:lstStyle>
          <a:p>
            <a:r>
              <a:rPr lang="en-US" smtClean="0"/>
              <a:t>Click to edit Master title style</a:t>
            </a:r>
            <a:endParaRPr lang="en-US" dirty="0"/>
          </a:p>
        </p:txBody>
      </p:sp>
      <p:sp>
        <p:nvSpPr>
          <p:cNvPr id="3" name="Content Placeholder 2"/>
          <p:cNvSpPr>
            <a:spLocks noGrp="1"/>
          </p:cNvSpPr>
          <p:nvPr>
            <p:ph idx="1"/>
          </p:nvPr>
        </p:nvSpPr>
        <p:spPr>
          <a:xfrm>
            <a:off x="5442347" y="1382397"/>
            <a:ext cx="6480810" cy="6823075"/>
          </a:xfrm>
        </p:spPr>
        <p:txBody>
          <a:bodyPr/>
          <a:lstStyle>
            <a:lvl1pPr>
              <a:defRPr sz="4480"/>
            </a:lvl1pPr>
            <a:lvl2pPr>
              <a:defRPr sz="3920"/>
            </a:lvl2pPr>
            <a:lvl3pPr>
              <a:defRPr sz="3360"/>
            </a:lvl3pPr>
            <a:lvl4pPr>
              <a:defRPr sz="2800"/>
            </a:lvl4pPr>
            <a:lvl5pPr>
              <a:defRPr sz="2800"/>
            </a:lvl5pPr>
            <a:lvl6pPr>
              <a:defRPr sz="2800"/>
            </a:lvl6pPr>
            <a:lvl7pPr>
              <a:defRPr sz="2800"/>
            </a:lvl7pPr>
            <a:lvl8pPr>
              <a:defRPr sz="2800"/>
            </a:lvl8pPr>
            <a:lvl9pPr>
              <a:defRPr sz="2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81778" y="2880360"/>
            <a:ext cx="4128849" cy="5336223"/>
          </a:xfrm>
        </p:spPr>
        <p:txBody>
          <a:bodyPr/>
          <a:lstStyle>
            <a:lvl1pPr marL="0" indent="0">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9537779-4B75-409B-80D6-FED5ACE3612F}" type="datetimeFigureOut">
              <a:rPr lang="en-IN" smtClean="0"/>
              <a:pPr/>
              <a:t>06-03-2026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7AFB2458-1A84-4FAE-9400-6A5207DBB2C0}" type="slidenum">
              <a:rPr lang="en-IN" smtClean="0"/>
              <a:pPr/>
              <a:t>‹#›</a:t>
            </a:fld>
            <a:endParaRPr lang="en-IN"/>
          </a:p>
        </p:txBody>
      </p:sp>
    </p:spTree>
    <p:extLst>
      <p:ext uri="{BB962C8B-B14F-4D97-AF65-F5344CB8AC3E}">
        <p14:creationId xmlns:p14="http://schemas.microsoft.com/office/powerpoint/2010/main" xmlns="" val="42104162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448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442347" y="1382397"/>
            <a:ext cx="6480810" cy="6823075"/>
          </a:xfrm>
        </p:spPr>
        <p:txBody>
          <a:bodyPr anchor="t"/>
          <a:lstStyle>
            <a:lvl1pPr marL="0" indent="0">
              <a:buNone/>
              <a:defRPr sz="4480"/>
            </a:lvl1pPr>
            <a:lvl2pPr marL="640080" indent="0">
              <a:buNone/>
              <a:defRPr sz="3920"/>
            </a:lvl2pPr>
            <a:lvl3pPr marL="1280160" indent="0">
              <a:buNone/>
              <a:defRPr sz="3360"/>
            </a:lvl3pPr>
            <a:lvl4pPr marL="1920240" indent="0">
              <a:buNone/>
              <a:defRPr sz="2800"/>
            </a:lvl4pPr>
            <a:lvl5pPr marL="2560320" indent="0">
              <a:buNone/>
              <a:defRPr sz="2800"/>
            </a:lvl5pPr>
            <a:lvl6pPr marL="3200400" indent="0">
              <a:buNone/>
              <a:defRPr sz="2800"/>
            </a:lvl6pPr>
            <a:lvl7pPr marL="3840480" indent="0">
              <a:buNone/>
              <a:defRPr sz="2800"/>
            </a:lvl7pPr>
            <a:lvl8pPr marL="4480560" indent="0">
              <a:buNone/>
              <a:defRPr sz="2800"/>
            </a:lvl8pPr>
            <a:lvl9pPr marL="5120640" indent="0">
              <a:buNone/>
              <a:defRPr sz="2800"/>
            </a:lvl9pPr>
          </a:lstStyle>
          <a:p>
            <a:r>
              <a:rPr lang="en-US" smtClean="0"/>
              <a:t>Click icon to add picture</a:t>
            </a:r>
            <a:endParaRPr lang="en-US" dirty="0"/>
          </a:p>
        </p:txBody>
      </p:sp>
      <p:sp>
        <p:nvSpPr>
          <p:cNvPr id="4" name="Text Placeholder 3"/>
          <p:cNvSpPr>
            <a:spLocks noGrp="1"/>
          </p:cNvSpPr>
          <p:nvPr>
            <p:ph type="body" sz="half" idx="2"/>
          </p:nvPr>
        </p:nvSpPr>
        <p:spPr>
          <a:xfrm>
            <a:off x="881778" y="2880360"/>
            <a:ext cx="4128849" cy="5336223"/>
          </a:xfrm>
        </p:spPr>
        <p:txBody>
          <a:bodyPr/>
          <a:lstStyle>
            <a:lvl1pPr marL="0" indent="0">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9537779-4B75-409B-80D6-FED5ACE3612F}" type="datetimeFigureOut">
              <a:rPr lang="en-IN" smtClean="0"/>
              <a:pPr/>
              <a:t>06-03-2026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7AFB2458-1A84-4FAE-9400-6A5207DBB2C0}" type="slidenum">
              <a:rPr lang="en-IN" smtClean="0"/>
              <a:pPr/>
              <a:t>‹#›</a:t>
            </a:fld>
            <a:endParaRPr lang="en-IN"/>
          </a:p>
        </p:txBody>
      </p:sp>
    </p:spTree>
    <p:extLst>
      <p:ext uri="{BB962C8B-B14F-4D97-AF65-F5344CB8AC3E}">
        <p14:creationId xmlns:p14="http://schemas.microsoft.com/office/powerpoint/2010/main" xmlns="" val="25908671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9537779-4B75-409B-80D6-FED5ACE3612F}" type="datetimeFigureOut">
              <a:rPr lang="en-IN" smtClean="0"/>
              <a:pPr/>
              <a:t>06-03-2026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AFB2458-1A84-4FAE-9400-6A5207DBB2C0}" type="slidenum">
              <a:rPr lang="en-IN" smtClean="0"/>
              <a:pPr/>
              <a:t>‹#›</a:t>
            </a:fld>
            <a:endParaRPr lang="en-IN"/>
          </a:p>
        </p:txBody>
      </p:sp>
    </p:spTree>
    <p:extLst>
      <p:ext uri="{BB962C8B-B14F-4D97-AF65-F5344CB8AC3E}">
        <p14:creationId xmlns:p14="http://schemas.microsoft.com/office/powerpoint/2010/main" xmlns="" val="2052694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61146" y="511175"/>
            <a:ext cx="2760345" cy="8136573"/>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80111" y="511175"/>
            <a:ext cx="8121015" cy="8136573"/>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9537779-4B75-409B-80D6-FED5ACE3612F}" type="datetimeFigureOut">
              <a:rPr lang="en-IN" smtClean="0"/>
              <a:pPr/>
              <a:t>06-03-2026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AFB2458-1A84-4FAE-9400-6A5207DBB2C0}" type="slidenum">
              <a:rPr lang="en-IN" smtClean="0"/>
              <a:pPr/>
              <a:t>‹#›</a:t>
            </a:fld>
            <a:endParaRPr lang="en-IN"/>
          </a:p>
        </p:txBody>
      </p:sp>
    </p:spTree>
    <p:extLst>
      <p:ext uri="{BB962C8B-B14F-4D97-AF65-F5344CB8AC3E}">
        <p14:creationId xmlns:p14="http://schemas.microsoft.com/office/powerpoint/2010/main" xmlns="" val="11511238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80110" y="511177"/>
            <a:ext cx="11041380" cy="1855788"/>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880110" y="2555875"/>
            <a:ext cx="11041380" cy="609187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80110" y="8898892"/>
            <a:ext cx="2880360" cy="511175"/>
          </a:xfrm>
          <a:prstGeom prst="rect">
            <a:avLst/>
          </a:prstGeom>
        </p:spPr>
        <p:txBody>
          <a:bodyPr vert="horz" lIns="91440" tIns="45720" rIns="91440" bIns="45720" rtlCol="0" anchor="ctr"/>
          <a:lstStyle>
            <a:lvl1pPr algn="l">
              <a:defRPr sz="1680">
                <a:solidFill>
                  <a:schemeClr val="tx1">
                    <a:tint val="75000"/>
                  </a:schemeClr>
                </a:solidFill>
              </a:defRPr>
            </a:lvl1pPr>
          </a:lstStyle>
          <a:p>
            <a:fld id="{B9537779-4B75-409B-80D6-FED5ACE3612F}" type="datetimeFigureOut">
              <a:rPr lang="en-IN" smtClean="0"/>
              <a:pPr/>
              <a:t>06-03-2026</a:t>
            </a:fld>
            <a:endParaRPr lang="en-IN"/>
          </a:p>
        </p:txBody>
      </p:sp>
      <p:sp>
        <p:nvSpPr>
          <p:cNvPr id="5" name="Footer Placeholder 4"/>
          <p:cNvSpPr>
            <a:spLocks noGrp="1"/>
          </p:cNvSpPr>
          <p:nvPr>
            <p:ph type="ftr" sz="quarter" idx="3"/>
          </p:nvPr>
        </p:nvSpPr>
        <p:spPr>
          <a:xfrm>
            <a:off x="4240530" y="8898892"/>
            <a:ext cx="4320540" cy="511175"/>
          </a:xfrm>
          <a:prstGeom prst="rect">
            <a:avLst/>
          </a:prstGeom>
        </p:spPr>
        <p:txBody>
          <a:bodyPr vert="horz" lIns="91440" tIns="45720" rIns="91440" bIns="45720" rtlCol="0" anchor="ctr"/>
          <a:lstStyle>
            <a:lvl1pPr algn="ctr">
              <a:defRPr sz="168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9041130" y="8898892"/>
            <a:ext cx="2880360" cy="511175"/>
          </a:xfrm>
          <a:prstGeom prst="rect">
            <a:avLst/>
          </a:prstGeom>
        </p:spPr>
        <p:txBody>
          <a:bodyPr vert="horz" lIns="91440" tIns="45720" rIns="91440" bIns="45720" rtlCol="0" anchor="ctr"/>
          <a:lstStyle>
            <a:lvl1pPr algn="r">
              <a:defRPr sz="1680">
                <a:solidFill>
                  <a:schemeClr val="tx1">
                    <a:tint val="75000"/>
                  </a:schemeClr>
                </a:solidFill>
              </a:defRPr>
            </a:lvl1pPr>
          </a:lstStyle>
          <a:p>
            <a:fld id="{7AFB2458-1A84-4FAE-9400-6A5207DBB2C0}" type="slidenum">
              <a:rPr lang="en-IN" smtClean="0"/>
              <a:pPr/>
              <a:t>‹#›</a:t>
            </a:fld>
            <a:endParaRPr lang="en-IN"/>
          </a:p>
        </p:txBody>
      </p:sp>
    </p:spTree>
    <p:extLst>
      <p:ext uri="{BB962C8B-B14F-4D97-AF65-F5344CB8AC3E}">
        <p14:creationId xmlns:p14="http://schemas.microsoft.com/office/powerpoint/2010/main" xmlns="" val="367622167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1280160" rtl="0" eaLnBrk="1" latinLnBrk="0" hangingPunct="1">
        <a:lnSpc>
          <a:spcPct val="90000"/>
        </a:lnSpc>
        <a:spcBef>
          <a:spcPct val="0"/>
        </a:spcBef>
        <a:buNone/>
        <a:defRPr sz="6160" kern="1200">
          <a:solidFill>
            <a:schemeClr val="tx1"/>
          </a:solidFill>
          <a:latin typeface="+mj-lt"/>
          <a:ea typeface="+mj-ea"/>
          <a:cs typeface="+mj-cs"/>
        </a:defRPr>
      </a:lvl1pPr>
    </p:titleStyle>
    <p:bodyStyle>
      <a:lvl1pPr marL="320040" indent="-320040" algn="l" defTabSz="1280160" rtl="0" eaLnBrk="1" latinLnBrk="0" hangingPunct="1">
        <a:lnSpc>
          <a:spcPct val="90000"/>
        </a:lnSpc>
        <a:spcBef>
          <a:spcPts val="1400"/>
        </a:spcBef>
        <a:buFont typeface="Arial" panose="020B0604020202020204" pitchFamily="34" charset="0"/>
        <a:buChar char="•"/>
        <a:defRPr sz="3920" kern="1200">
          <a:solidFill>
            <a:schemeClr val="tx1"/>
          </a:solidFill>
          <a:latin typeface="+mn-lt"/>
          <a:ea typeface="+mn-ea"/>
          <a:cs typeface="+mn-cs"/>
        </a:defRPr>
      </a:lvl1pPr>
      <a:lvl2pPr marL="960120" indent="-320040" algn="l" defTabSz="1280160" rtl="0" eaLnBrk="1" latinLnBrk="0" hangingPunct="1">
        <a:lnSpc>
          <a:spcPct val="90000"/>
        </a:lnSpc>
        <a:spcBef>
          <a:spcPts val="700"/>
        </a:spcBef>
        <a:buFont typeface="Arial" panose="020B0604020202020204" pitchFamily="34" charset="0"/>
        <a:buChar char="•"/>
        <a:defRPr sz="3360" kern="1200">
          <a:solidFill>
            <a:schemeClr val="tx1"/>
          </a:solidFill>
          <a:latin typeface="+mn-lt"/>
          <a:ea typeface="+mn-ea"/>
          <a:cs typeface="+mn-cs"/>
        </a:defRPr>
      </a:lvl2pPr>
      <a:lvl3pPr marL="1600200" indent="-320040" algn="l" defTabSz="1280160" rtl="0" eaLnBrk="1" latinLnBrk="0" hangingPunct="1">
        <a:lnSpc>
          <a:spcPct val="90000"/>
        </a:lnSpc>
        <a:spcBef>
          <a:spcPts val="700"/>
        </a:spcBef>
        <a:buFont typeface="Arial" panose="020B0604020202020204" pitchFamily="34" charset="0"/>
        <a:buChar char="•"/>
        <a:defRPr sz="2800" kern="1200">
          <a:solidFill>
            <a:schemeClr val="tx1"/>
          </a:solidFill>
          <a:latin typeface="+mn-lt"/>
          <a:ea typeface="+mn-ea"/>
          <a:cs typeface="+mn-cs"/>
        </a:defRPr>
      </a:lvl3pPr>
      <a:lvl4pPr marL="224028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4pPr>
      <a:lvl5pPr marL="288036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5pPr>
      <a:lvl6pPr marL="352044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6pPr>
      <a:lvl7pPr marL="416052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7pPr>
      <a:lvl8pPr marL="480060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8pPr>
      <a:lvl9pPr marL="544068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9pPr>
    </p:bodyStyle>
    <p:otherStyle>
      <a:defPPr>
        <a:defRPr lang="en-US"/>
      </a:defPPr>
      <a:lvl1pPr marL="0" algn="l" defTabSz="1280160" rtl="0" eaLnBrk="1" latinLnBrk="0" hangingPunct="1">
        <a:defRPr sz="2520" kern="1200">
          <a:solidFill>
            <a:schemeClr val="tx1"/>
          </a:solidFill>
          <a:latin typeface="+mn-lt"/>
          <a:ea typeface="+mn-ea"/>
          <a:cs typeface="+mn-cs"/>
        </a:defRPr>
      </a:lvl1pPr>
      <a:lvl2pPr marL="640080" algn="l" defTabSz="1280160" rtl="0" eaLnBrk="1" latinLnBrk="0" hangingPunct="1">
        <a:defRPr sz="2520" kern="1200">
          <a:solidFill>
            <a:schemeClr val="tx1"/>
          </a:solidFill>
          <a:latin typeface="+mn-lt"/>
          <a:ea typeface="+mn-ea"/>
          <a:cs typeface="+mn-cs"/>
        </a:defRPr>
      </a:lvl2pPr>
      <a:lvl3pPr marL="1280160" algn="l" defTabSz="1280160" rtl="0" eaLnBrk="1" latinLnBrk="0" hangingPunct="1">
        <a:defRPr sz="2520" kern="1200">
          <a:solidFill>
            <a:schemeClr val="tx1"/>
          </a:solidFill>
          <a:latin typeface="+mn-lt"/>
          <a:ea typeface="+mn-ea"/>
          <a:cs typeface="+mn-cs"/>
        </a:defRPr>
      </a:lvl3pPr>
      <a:lvl4pPr marL="1920240" algn="l" defTabSz="1280160" rtl="0" eaLnBrk="1" latinLnBrk="0" hangingPunct="1">
        <a:defRPr sz="2520" kern="1200">
          <a:solidFill>
            <a:schemeClr val="tx1"/>
          </a:solidFill>
          <a:latin typeface="+mn-lt"/>
          <a:ea typeface="+mn-ea"/>
          <a:cs typeface="+mn-cs"/>
        </a:defRPr>
      </a:lvl4pPr>
      <a:lvl5pPr marL="2560320" algn="l" defTabSz="1280160" rtl="0" eaLnBrk="1" latinLnBrk="0" hangingPunct="1">
        <a:defRPr sz="2520" kern="1200">
          <a:solidFill>
            <a:schemeClr val="tx1"/>
          </a:solidFill>
          <a:latin typeface="+mn-lt"/>
          <a:ea typeface="+mn-ea"/>
          <a:cs typeface="+mn-cs"/>
        </a:defRPr>
      </a:lvl5pPr>
      <a:lvl6pPr marL="3200400" algn="l" defTabSz="1280160" rtl="0" eaLnBrk="1" latinLnBrk="0" hangingPunct="1">
        <a:defRPr sz="2520" kern="1200">
          <a:solidFill>
            <a:schemeClr val="tx1"/>
          </a:solidFill>
          <a:latin typeface="+mn-lt"/>
          <a:ea typeface="+mn-ea"/>
          <a:cs typeface="+mn-cs"/>
        </a:defRPr>
      </a:lvl6pPr>
      <a:lvl7pPr marL="3840480" algn="l" defTabSz="1280160" rtl="0" eaLnBrk="1" latinLnBrk="0" hangingPunct="1">
        <a:defRPr sz="2520" kern="1200">
          <a:solidFill>
            <a:schemeClr val="tx1"/>
          </a:solidFill>
          <a:latin typeface="+mn-lt"/>
          <a:ea typeface="+mn-ea"/>
          <a:cs typeface="+mn-cs"/>
        </a:defRPr>
      </a:lvl7pPr>
      <a:lvl8pPr marL="4480560" algn="l" defTabSz="1280160" rtl="0" eaLnBrk="1" latinLnBrk="0" hangingPunct="1">
        <a:defRPr sz="2520" kern="1200">
          <a:solidFill>
            <a:schemeClr val="tx1"/>
          </a:solidFill>
          <a:latin typeface="+mn-lt"/>
          <a:ea typeface="+mn-ea"/>
          <a:cs typeface="+mn-cs"/>
        </a:defRPr>
      </a:lvl8pPr>
      <a:lvl9pPr marL="5120640" algn="l" defTabSz="1280160" rtl="0" eaLnBrk="1" latinLnBrk="0" hangingPunct="1">
        <a:defRPr sz="252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doi.org/10.1017/cts.2025.10235" TargetMode="External"/><Relationship Id="rId13" Type="http://schemas.openxmlformats.org/officeDocument/2006/relationships/hyperlink" Target="https://doi.org/10.1136/bmj.n160" TargetMode="External"/><Relationship Id="rId18" Type="http://schemas.openxmlformats.org/officeDocument/2006/relationships/image" Target="../media/image4.png"/><Relationship Id="rId3" Type="http://schemas.openxmlformats.org/officeDocument/2006/relationships/hyperlink" Target="https://doi.org/10.7759/cureus.30056" TargetMode="External"/><Relationship Id="rId21" Type="http://schemas.openxmlformats.org/officeDocument/2006/relationships/image" Target="../media/image7.jpeg"/><Relationship Id="rId7" Type="http://schemas.openxmlformats.org/officeDocument/2006/relationships/hyperlink" Target="https://www.alzheimers.org.uk/blog/how-many-people-have-dementia-uk" TargetMode="External"/><Relationship Id="rId12" Type="http://schemas.openxmlformats.org/officeDocument/2006/relationships/hyperlink" Target="https://www.nhs.uk/conditions/dementia/about-dementia/treatment/" TargetMode="External"/><Relationship Id="rId17" Type="http://schemas.openxmlformats.org/officeDocument/2006/relationships/image" Target="../media/image3.png"/><Relationship Id="rId2" Type="http://schemas.openxmlformats.org/officeDocument/2006/relationships/image" Target="../media/image1.png"/><Relationship Id="rId16" Type="http://schemas.openxmlformats.org/officeDocument/2006/relationships/image" Target="../media/image2.png"/><Relationship Id="rId20" Type="http://schemas.openxmlformats.org/officeDocument/2006/relationships/image" Target="../media/image6.png"/><Relationship Id="rId1" Type="http://schemas.openxmlformats.org/officeDocument/2006/relationships/slideLayout" Target="../slideLayouts/slideLayout1.xml"/><Relationship Id="rId6" Type="http://schemas.openxmlformats.org/officeDocument/2006/relationships/hyperlink" Target="http://www.alzheimers.org.uk/" TargetMode="External"/><Relationship Id="rId11" Type="http://schemas.openxmlformats.org/officeDocument/2006/relationships/hyperlink" Target="https://www.nice.org.uk/guidance/ng97/chapter/Recommendations" TargetMode="External"/><Relationship Id="rId5" Type="http://schemas.openxmlformats.org/officeDocument/2006/relationships/hyperlink" Target="https://dementiastatistics.org/statistics/the-economic-impact-of-dementia/" TargetMode="External"/><Relationship Id="rId15" Type="http://schemas.openxmlformats.org/officeDocument/2006/relationships/hyperlink" Target="https://doi.org/10.1002/alz.70269" TargetMode="External"/><Relationship Id="rId23" Type="http://schemas.openxmlformats.org/officeDocument/2006/relationships/image" Target="../media/image9.png"/><Relationship Id="rId10" Type="http://schemas.openxmlformats.org/officeDocument/2006/relationships/hyperlink" Target="https://pmc.ncbi.nlm.nih.gov/articles/PMC5322939/" TargetMode="External"/><Relationship Id="rId19" Type="http://schemas.openxmlformats.org/officeDocument/2006/relationships/image" Target="../media/image5.jpeg"/><Relationship Id="rId4" Type="http://schemas.openxmlformats.org/officeDocument/2006/relationships/hyperlink" Target="https://doi.org/10.7748/nop.2023.e1435" TargetMode="External"/><Relationship Id="rId9" Type="http://schemas.openxmlformats.org/officeDocument/2006/relationships/hyperlink" Target="https://www.ncbi.nlm.nih.gov/pmc/articles/PMC3345875/" TargetMode="External"/><Relationship Id="rId14" Type="http://schemas.openxmlformats.org/officeDocument/2006/relationships/hyperlink" Target="https://doi.org/10.1177/07334648241309734" TargetMode="External"/><Relationship Id="rId22" Type="http://schemas.openxmlformats.org/officeDocument/2006/relationships/image" Target="../media/image8.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2"/>
          <a:stretch>
            <a:fillRect/>
          </a:stretch>
        </p:blipFill>
        <p:spPr>
          <a:xfrm>
            <a:off x="0" y="-54864"/>
            <a:ext cx="12801600" cy="9656064"/>
          </a:xfrm>
          <a:prstGeom prst="rect">
            <a:avLst/>
          </a:prstGeom>
        </p:spPr>
      </p:pic>
      <p:sp>
        <p:nvSpPr>
          <p:cNvPr id="6" name="TextBox 5"/>
          <p:cNvSpPr txBox="1"/>
          <p:nvPr/>
        </p:nvSpPr>
        <p:spPr>
          <a:xfrm>
            <a:off x="2549210" y="89889"/>
            <a:ext cx="7933386" cy="1077218"/>
          </a:xfrm>
          <a:prstGeom prst="rect">
            <a:avLst/>
          </a:prstGeom>
        </p:spPr>
        <p:style>
          <a:lnRef idx="3">
            <a:schemeClr val="lt1"/>
          </a:lnRef>
          <a:fillRef idx="1001">
            <a:schemeClr val="dk2"/>
          </a:fillRef>
          <a:effectRef idx="1">
            <a:schemeClr val="accent4"/>
          </a:effectRef>
          <a:fontRef idx="minor">
            <a:schemeClr val="lt1"/>
          </a:fontRef>
        </p:style>
        <p:txBody>
          <a:bodyPr wrap="square" rtlCol="0">
            <a:spAutoFit/>
          </a:bodyPr>
          <a:lstStyle/>
          <a:p>
            <a:pPr algn="ctr"/>
            <a:r>
              <a:rPr lang="en-US" sz="3200" b="1" u="sng" dirty="0">
                <a:effectLst>
                  <a:outerShdw blurRad="38100" dist="38100" dir="2700000" algn="tl">
                    <a:srgbClr val="000000">
                      <a:alpha val="43137"/>
                    </a:srgbClr>
                  </a:outerShdw>
                </a:effectLst>
              </a:rPr>
              <a:t>Dementia care in residential homes in the UK: challenges in care, a Systematic Review</a:t>
            </a:r>
            <a:endParaRPr lang="en-IN" sz="3200" b="1" u="sng" dirty="0">
              <a:effectLst>
                <a:outerShdw blurRad="38100" dist="38100" dir="2700000" algn="tl">
                  <a:srgbClr val="000000">
                    <a:alpha val="43137"/>
                  </a:srgbClr>
                </a:outerShdw>
              </a:effectLst>
            </a:endParaRPr>
          </a:p>
        </p:txBody>
      </p:sp>
      <p:sp>
        <p:nvSpPr>
          <p:cNvPr id="8" name="TextBox 7"/>
          <p:cNvSpPr txBox="1"/>
          <p:nvPr/>
        </p:nvSpPr>
        <p:spPr>
          <a:xfrm>
            <a:off x="0" y="3172197"/>
            <a:ext cx="3931073" cy="3046988"/>
          </a:xfrm>
          <a:prstGeom prst="rect">
            <a:avLst/>
          </a:prstGeom>
          <a:ln/>
        </p:spPr>
        <p:style>
          <a:lnRef idx="1">
            <a:schemeClr val="accent1"/>
          </a:lnRef>
          <a:fillRef idx="2">
            <a:schemeClr val="accent1"/>
          </a:fillRef>
          <a:effectRef idx="1">
            <a:schemeClr val="accent1"/>
          </a:effectRef>
          <a:fontRef idx="minor">
            <a:schemeClr val="dk1"/>
          </a:fontRef>
        </p:style>
        <p:txBody>
          <a:bodyPr wrap="square" rtlCol="0">
            <a:spAutoFit/>
          </a:bodyPr>
          <a:lstStyle/>
          <a:p>
            <a:pPr algn="ctr"/>
            <a:r>
              <a:rPr lang="en-US" sz="1200" b="1" dirty="0">
                <a:latin typeface="Constantia" panose="02030602050306030303" pitchFamily="18" charset="0"/>
              </a:rPr>
              <a:t>Prevalence and Growing Demand</a:t>
            </a:r>
          </a:p>
          <a:p>
            <a:pPr algn="just"/>
            <a:r>
              <a:rPr lang="en-US" sz="1200" dirty="0"/>
              <a:t>Dementia is an </a:t>
            </a:r>
            <a:r>
              <a:rPr lang="en-US" sz="1200" dirty="0" smtClean="0"/>
              <a:t>important </a:t>
            </a:r>
            <a:r>
              <a:rPr lang="en-US" sz="1200" dirty="0"/>
              <a:t>and increasing health issue in the United Kingdom. In the UK, the number of people with dementia is approximately 982,000, and it might increase to between 1.4 and 1.6 million by 2040 due to the increasing lifespan (Alzheimer's Society, 2024). Dementia is widespread in care homes; approximately 70 percent of patients at a care home have dementia or serious memory issues. Moreover, one out of 11 individuals aged above 65 in the UK has dementia and it indicates the prevalence of this ailment in aged </a:t>
            </a:r>
            <a:r>
              <a:rPr lang="en-US" sz="1200" dirty="0" smtClean="0"/>
              <a:t>people (Aldridge </a:t>
            </a:r>
            <a:r>
              <a:rPr lang="en-US" sz="1200" dirty="0"/>
              <a:t>et al., 2023</a:t>
            </a:r>
            <a:r>
              <a:rPr lang="en-US" sz="1200" dirty="0" smtClean="0"/>
              <a:t>).</a:t>
            </a:r>
          </a:p>
          <a:p>
            <a:pPr algn="just"/>
            <a:r>
              <a:rPr lang="en-US" sz="1200" dirty="0"/>
              <a:t>In the UK, Dementia incurs health care, social care and unpaid help in excess of 42 billion </a:t>
            </a:r>
            <a:r>
              <a:rPr lang="en-US" sz="1200" dirty="0" smtClean="0"/>
              <a:t>annually. The </a:t>
            </a:r>
            <a:r>
              <a:rPr lang="en-US" sz="1200" dirty="0"/>
              <a:t>increased number of individuals requiring attention is straining the residential homes particularly to staff, finances and other </a:t>
            </a:r>
            <a:r>
              <a:rPr lang="en-US" sz="1200" dirty="0" smtClean="0"/>
              <a:t>resources (Alzheimer's </a:t>
            </a:r>
            <a:r>
              <a:rPr lang="en-US" sz="1200" dirty="0"/>
              <a:t>Research UK, 2021</a:t>
            </a:r>
            <a:r>
              <a:rPr lang="en-US" sz="1200" dirty="0" smtClean="0"/>
              <a:t>).</a:t>
            </a:r>
            <a:endParaRPr lang="en-US" sz="1200" dirty="0"/>
          </a:p>
        </p:txBody>
      </p:sp>
      <p:sp>
        <p:nvSpPr>
          <p:cNvPr id="9" name="TextBox 8"/>
          <p:cNvSpPr txBox="1"/>
          <p:nvPr/>
        </p:nvSpPr>
        <p:spPr>
          <a:xfrm>
            <a:off x="4084763" y="1268336"/>
            <a:ext cx="4132070" cy="3262432"/>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pPr algn="ctr"/>
            <a:r>
              <a:rPr lang="en-US" sz="1400" b="1" dirty="0">
                <a:latin typeface="Constantia" panose="02030602050306030303" pitchFamily="18" charset="0"/>
              </a:rPr>
              <a:t>Research Aim and Objectives</a:t>
            </a:r>
          </a:p>
          <a:p>
            <a:pPr algn="just"/>
            <a:r>
              <a:rPr lang="en-US" sz="1200" b="1" u="sng" dirty="0"/>
              <a:t>Research Question:</a:t>
            </a:r>
            <a:r>
              <a:rPr lang="en-US" sz="1200" u="sng" dirty="0"/>
              <a:t> </a:t>
            </a:r>
            <a:r>
              <a:rPr lang="en-US" sz="1200" dirty="0"/>
              <a:t>What are the key challenges affecting the quality of dementia care for older adults aged 65 years and above in UK residential homes</a:t>
            </a:r>
            <a:r>
              <a:rPr lang="en-US" sz="1200" dirty="0" smtClean="0"/>
              <a:t>?</a:t>
            </a:r>
            <a:endParaRPr lang="en-US" sz="1200" dirty="0"/>
          </a:p>
          <a:p>
            <a:pPr algn="just"/>
            <a:r>
              <a:rPr lang="en-US" sz="1200" b="1" u="sng" dirty="0" smtClean="0"/>
              <a:t>Aim</a:t>
            </a:r>
            <a:r>
              <a:rPr lang="en-US" sz="1200" b="1" dirty="0" smtClean="0"/>
              <a:t>: </a:t>
            </a:r>
            <a:r>
              <a:rPr lang="en-US" sz="1200" dirty="0"/>
              <a:t>A systematic review of UK research, which examines workforce, structure, and service issues that influence dementia care quality in older adults aged 65 years or older living in residential care facilities, will be </a:t>
            </a:r>
            <a:r>
              <a:rPr lang="en-US" sz="1200" dirty="0" smtClean="0"/>
              <a:t>used..</a:t>
            </a:r>
            <a:endParaRPr lang="en-US" sz="1200" dirty="0"/>
          </a:p>
          <a:p>
            <a:pPr marL="171450" indent="-171450">
              <a:buFont typeface="Arial" panose="020B0604020202020204" pitchFamily="34" charset="0"/>
              <a:buChar char="•"/>
            </a:pPr>
            <a:r>
              <a:rPr lang="en-US" sz="1200" b="1" u="sng" dirty="0"/>
              <a:t>Objectives:</a:t>
            </a:r>
            <a:r>
              <a:rPr lang="en-US" sz="1200" dirty="0"/>
              <a:t/>
            </a:r>
            <a:br>
              <a:rPr lang="en-US" sz="1200" dirty="0"/>
            </a:br>
            <a:r>
              <a:rPr lang="en-US" sz="1200" dirty="0"/>
              <a:t>Discover what prevents quality care due to the staff.</a:t>
            </a:r>
          </a:p>
          <a:p>
            <a:pPr marL="171450" indent="-171450">
              <a:buFont typeface="Arial" panose="020B0604020202020204" pitchFamily="34" charset="0"/>
              <a:buChar char="•"/>
            </a:pPr>
            <a:r>
              <a:rPr lang="en-US" sz="1200" dirty="0"/>
              <a:t>Look at how the organization and money put limits on provision of services.</a:t>
            </a:r>
          </a:p>
          <a:p>
            <a:pPr marL="171450" indent="-171450">
              <a:buFont typeface="Arial" panose="020B0604020202020204" pitchFamily="34" charset="0"/>
              <a:buChar char="•"/>
            </a:pPr>
            <a:r>
              <a:rPr lang="en-US" sz="1200" dirty="0"/>
              <a:t>Observe the impact of these issues on the wellbeing of the residents and their care outcomes.</a:t>
            </a:r>
          </a:p>
          <a:p>
            <a:pPr marL="171450" indent="-171450">
              <a:buFont typeface="Arial" panose="020B0604020202020204" pitchFamily="34" charset="0"/>
              <a:buChar char="•"/>
            </a:pPr>
            <a:r>
              <a:rPr lang="en-US" sz="1200" dirty="0"/>
              <a:t>Provide specific concepts to improve services and pay more attention to the needs of each </a:t>
            </a:r>
            <a:r>
              <a:rPr lang="en-US" sz="1200" dirty="0" smtClean="0"/>
              <a:t>individual (Sabatini </a:t>
            </a:r>
            <a:r>
              <a:rPr lang="en-US" sz="1200" dirty="0"/>
              <a:t>et al., 2025).</a:t>
            </a:r>
          </a:p>
        </p:txBody>
      </p:sp>
      <p:sp>
        <p:nvSpPr>
          <p:cNvPr id="10" name="TextBox 9"/>
          <p:cNvSpPr txBox="1"/>
          <p:nvPr/>
        </p:nvSpPr>
        <p:spPr>
          <a:xfrm>
            <a:off x="68008" y="6314340"/>
            <a:ext cx="3931073" cy="3231654"/>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US" sz="1200" b="1" dirty="0">
                <a:latin typeface="Constantia" panose="02030602050306030303" pitchFamily="18" charset="0"/>
              </a:rPr>
              <a:t>Potential Impact and Practice Implications</a:t>
            </a:r>
          </a:p>
          <a:p>
            <a:pPr algn="just"/>
            <a:r>
              <a:rPr lang="en-US" sz="1200" dirty="0"/>
              <a:t>This systematic review will </a:t>
            </a:r>
            <a:r>
              <a:rPr lang="en-US" sz="1200" dirty="0" err="1"/>
              <a:t>synthesise</a:t>
            </a:r>
            <a:r>
              <a:rPr lang="en-US" sz="1200" dirty="0"/>
              <a:t> UK evidence to Improve dementia care in residential homes. The results could be used to build dementia-specific staff training that has been proven to enhance the quality of care and resident satisfaction. The review can also be used to inform policies that adhere to the NICE dementia guidelines (National Institute for Health and Care Excellence, 2018) and NHS dementia plans (NHS, 2023), which may promote the wider application of person-centered care that upholds dignity, independence, and quality of life (Kim and Park, 2017). Moreover, the evidence can assist the care-home managers and health and social care professionals to enhance the provisions of quality monitoring, governance, and service provision. Reinforcement of dementia care is a matter that needs stable investment in the manpower and a concerted policy </a:t>
            </a:r>
            <a:r>
              <a:rPr lang="en-US" sz="1200" dirty="0" smtClean="0"/>
              <a:t>response</a:t>
            </a:r>
            <a:r>
              <a:rPr lang="en-US" sz="1200" dirty="0"/>
              <a:t> </a:t>
            </a:r>
            <a:r>
              <a:rPr lang="en-US" sz="1200" dirty="0" smtClean="0"/>
              <a:t>(Behrens </a:t>
            </a:r>
            <a:r>
              <a:rPr lang="en-US" sz="1200" dirty="0"/>
              <a:t>et al., 2026).</a:t>
            </a:r>
          </a:p>
        </p:txBody>
      </p:sp>
      <p:sp>
        <p:nvSpPr>
          <p:cNvPr id="12" name="TextBox 11"/>
          <p:cNvSpPr txBox="1"/>
          <p:nvPr/>
        </p:nvSpPr>
        <p:spPr>
          <a:xfrm>
            <a:off x="8268435" y="1211852"/>
            <a:ext cx="4435010" cy="3262432"/>
          </a:xfrm>
          <a:prstGeom prst="rect">
            <a:avLst/>
          </a:prstGeom>
        </p:spPr>
        <p:style>
          <a:lnRef idx="1">
            <a:schemeClr val="accent6"/>
          </a:lnRef>
          <a:fillRef idx="2">
            <a:schemeClr val="accent6"/>
          </a:fillRef>
          <a:effectRef idx="1">
            <a:schemeClr val="accent6"/>
          </a:effectRef>
          <a:fontRef idx="minor">
            <a:schemeClr val="dk1"/>
          </a:fontRef>
        </p:style>
        <p:txBody>
          <a:bodyPr wrap="square" rtlCol="0">
            <a:spAutoFit/>
          </a:bodyPr>
          <a:lstStyle/>
          <a:p>
            <a:pPr algn="ctr"/>
            <a:r>
              <a:rPr lang="en-US" sz="1400" b="1" dirty="0">
                <a:latin typeface="Constantia" panose="02030602050306030303" pitchFamily="18" charset="0"/>
              </a:rPr>
              <a:t>Rationale and Evidence Gap</a:t>
            </a:r>
          </a:p>
          <a:p>
            <a:pPr algn="just"/>
            <a:r>
              <a:rPr lang="en-US" sz="1200" dirty="0"/>
              <a:t>The UK care homes continue to have issues with the dementia care that may influence the quality and well-being of the care (Aggarwal, </a:t>
            </a:r>
            <a:r>
              <a:rPr lang="en-US" sz="1200" dirty="0" err="1"/>
              <a:t>Chaware</a:t>
            </a:r>
            <a:r>
              <a:rPr lang="en-US" sz="1200" dirty="0"/>
              <a:t> and Aggarwal, 2022). The lack of staff, the high turnover of the staff, and the lack of sufficient dementia training may complicate the maintenance of a consistent care and the ability to assist people as they require. The scarcity of finances, unequal distribution of staff, and task-oriented care, instead of being people-oriented, may reduce the time available to interact with the person and provide general care. The challenge of handling the challenging </a:t>
            </a:r>
            <a:r>
              <a:rPr lang="en-US" sz="1200" dirty="0" err="1"/>
              <a:t>behaviour</a:t>
            </a:r>
            <a:r>
              <a:rPr lang="en-US" sz="1200" dirty="0"/>
              <a:t> and emotions that accompany dementia, less medication and maintaining residents dignified and independent also pose additional difficulties (BPSD</a:t>
            </a:r>
            <a:r>
              <a:rPr lang="en-US" sz="1200" dirty="0" smtClean="0"/>
              <a:t>) (</a:t>
            </a:r>
            <a:r>
              <a:rPr lang="en-US" sz="1200" dirty="0" err="1"/>
              <a:t>Cerejeira</a:t>
            </a:r>
            <a:r>
              <a:rPr lang="en-US" sz="1200" dirty="0"/>
              <a:t>, </a:t>
            </a:r>
            <a:r>
              <a:rPr lang="en-US" sz="1200" dirty="0" err="1"/>
              <a:t>Lagarto</a:t>
            </a:r>
            <a:r>
              <a:rPr lang="en-US" sz="1200" dirty="0"/>
              <a:t> and </a:t>
            </a:r>
            <a:r>
              <a:rPr lang="en-US" sz="1200" dirty="0" err="1"/>
              <a:t>Mukaetova-Ladinska</a:t>
            </a:r>
            <a:r>
              <a:rPr lang="en-US" sz="1200" dirty="0"/>
              <a:t>, 2012).</a:t>
            </a:r>
          </a:p>
          <a:p>
            <a:pPr algn="just"/>
            <a:r>
              <a:rPr lang="en-US" sz="1200" dirty="0"/>
              <a:t>The knowledge of these issues aids in enhancing the management of dementia and also assists in the achievement of better results among individuals in residential care </a:t>
            </a:r>
            <a:r>
              <a:rPr lang="en-US" sz="1200" dirty="0" smtClean="0"/>
              <a:t>facilities (Travers </a:t>
            </a:r>
            <a:r>
              <a:rPr lang="en-US" sz="1200" dirty="0"/>
              <a:t>et al., 2025).</a:t>
            </a:r>
          </a:p>
        </p:txBody>
      </p:sp>
      <p:sp>
        <p:nvSpPr>
          <p:cNvPr id="13" name="TextBox 12"/>
          <p:cNvSpPr txBox="1"/>
          <p:nvPr/>
        </p:nvSpPr>
        <p:spPr>
          <a:xfrm>
            <a:off x="8268435" y="5934601"/>
            <a:ext cx="4435009" cy="3597908"/>
          </a:xfrm>
          <a:prstGeom prst="rect">
            <a:avLst/>
          </a:prstGeom>
        </p:spPr>
        <p:style>
          <a:lnRef idx="1">
            <a:schemeClr val="dk1"/>
          </a:lnRef>
          <a:fillRef idx="2">
            <a:schemeClr val="dk1"/>
          </a:fillRef>
          <a:effectRef idx="1">
            <a:schemeClr val="dk1"/>
          </a:effectRef>
          <a:fontRef idx="minor">
            <a:schemeClr val="dk1"/>
          </a:fontRef>
        </p:style>
        <p:txBody>
          <a:bodyPr wrap="square" rtlCol="0">
            <a:spAutoFit/>
          </a:bodyPr>
          <a:lstStyle/>
          <a:p>
            <a:pPr algn="ctr"/>
            <a:r>
              <a:rPr lang="en-IN" sz="670" b="1" dirty="0" smtClean="0">
                <a:latin typeface="Constantia" panose="02030602050306030303" pitchFamily="18" charset="0"/>
              </a:rPr>
              <a:t>References</a:t>
            </a:r>
          </a:p>
          <a:p>
            <a:pPr marL="171450" indent="-171450">
              <a:buFont typeface="Arial" panose="020B0604020202020204" pitchFamily="34" charset="0"/>
              <a:buChar char="•"/>
            </a:pPr>
            <a:r>
              <a:rPr lang="en-IN" sz="670" dirty="0"/>
              <a:t>Aggarwal, H., </a:t>
            </a:r>
            <a:r>
              <a:rPr lang="en-IN" sz="670" dirty="0" err="1"/>
              <a:t>Chaware</a:t>
            </a:r>
            <a:r>
              <a:rPr lang="en-IN" sz="670" dirty="0"/>
              <a:t>, S. and Aggarwal, H. (2022). A critical study on the impact of dementia on older people undergoing treatment in care homes. </a:t>
            </a:r>
            <a:r>
              <a:rPr lang="en-IN" sz="670" i="1" dirty="0" err="1"/>
              <a:t>Cureus</a:t>
            </a:r>
            <a:r>
              <a:rPr lang="en-IN" sz="670" dirty="0"/>
              <a:t>, [online] 14(10), p.e30056. </a:t>
            </a:r>
            <a:r>
              <a:rPr lang="en-IN" sz="670" dirty="0" err="1"/>
              <a:t>doi</a:t>
            </a:r>
            <a:r>
              <a:rPr lang="en-IN" sz="670" dirty="0"/>
              <a:t>: </a:t>
            </a:r>
            <a:r>
              <a:rPr lang="en-IN" sz="670" u="sng" dirty="0">
                <a:hlinkClick r:id="rId3"/>
              </a:rPr>
              <a:t>https://doi.org/10.7759/cureus.30056</a:t>
            </a:r>
            <a:r>
              <a:rPr lang="en-IN" sz="670" dirty="0"/>
              <a:t>.</a:t>
            </a:r>
          </a:p>
          <a:p>
            <a:pPr marL="171450" indent="-171450">
              <a:buFont typeface="Arial" panose="020B0604020202020204" pitchFamily="34" charset="0"/>
              <a:buChar char="•"/>
            </a:pPr>
            <a:r>
              <a:rPr lang="en-IN" sz="670" dirty="0"/>
              <a:t>Aldridge, Z., Kumar </a:t>
            </a:r>
            <a:r>
              <a:rPr lang="en-IN" sz="670" dirty="0" err="1"/>
              <a:t>Ponnusamy</a:t>
            </a:r>
            <a:r>
              <a:rPr lang="en-IN" sz="670" dirty="0"/>
              <a:t>, A. Gwendolyn Noble, Collier, P. and Smith, D.A. (2023). Dementia in care homes: increasing the diagnosis rate among undiagnosed residents. </a:t>
            </a:r>
            <a:r>
              <a:rPr lang="en-IN" sz="670" i="1" dirty="0"/>
              <a:t>Nursing Older People</a:t>
            </a:r>
            <a:r>
              <a:rPr lang="en-IN" sz="670" dirty="0"/>
              <a:t>, 35(4), pp.22–27. </a:t>
            </a:r>
            <a:r>
              <a:rPr lang="en-IN" sz="670" dirty="0" err="1"/>
              <a:t>doi</a:t>
            </a:r>
            <a:r>
              <a:rPr lang="en-IN" sz="670" dirty="0"/>
              <a:t>: </a:t>
            </a:r>
            <a:r>
              <a:rPr lang="en-IN" sz="670" u="sng" dirty="0">
                <a:hlinkClick r:id="rId4"/>
              </a:rPr>
              <a:t>https://doi.org/10.7748/nop.2023.e1435</a:t>
            </a:r>
            <a:r>
              <a:rPr lang="en-IN" sz="670" dirty="0"/>
              <a:t>.</a:t>
            </a:r>
          </a:p>
          <a:p>
            <a:pPr marL="171450" indent="-171450">
              <a:buFont typeface="Arial" panose="020B0604020202020204" pitchFamily="34" charset="0"/>
              <a:buChar char="•"/>
            </a:pPr>
            <a:r>
              <a:rPr lang="en-IN" sz="670" dirty="0"/>
              <a:t>Alzheimer’s Research UK (2021). </a:t>
            </a:r>
            <a:r>
              <a:rPr lang="en-IN" sz="670" i="1" dirty="0"/>
              <a:t>The economic impact of dementia</a:t>
            </a:r>
            <a:r>
              <a:rPr lang="en-IN" sz="670" dirty="0"/>
              <a:t>. [online] Dementia Statistics Hub. Available at: </a:t>
            </a:r>
            <a:r>
              <a:rPr lang="en-IN" sz="670" u="sng" dirty="0">
                <a:hlinkClick r:id="rId5"/>
              </a:rPr>
              <a:t>https://dementiastatistics.org/statistics/the-economic-impact-of-dementia/</a:t>
            </a:r>
            <a:r>
              <a:rPr lang="en-IN" sz="670" dirty="0"/>
              <a:t>.</a:t>
            </a:r>
          </a:p>
          <a:p>
            <a:pPr marL="171450" indent="-171450">
              <a:buFont typeface="Arial" panose="020B0604020202020204" pitchFamily="34" charset="0"/>
              <a:buChar char="•"/>
            </a:pPr>
            <a:r>
              <a:rPr lang="en-IN" sz="670" dirty="0"/>
              <a:t>Alzheimer’s Society (2024). </a:t>
            </a:r>
            <a:r>
              <a:rPr lang="en-IN" sz="670" i="1" dirty="0"/>
              <a:t>How many people have dementia in the UK?</a:t>
            </a:r>
            <a:r>
              <a:rPr lang="en-IN" sz="670" dirty="0"/>
              <a:t> [online] </a:t>
            </a:r>
            <a:r>
              <a:rPr lang="en-IN" sz="670" u="sng" dirty="0">
                <a:hlinkClick r:id="rId6"/>
              </a:rPr>
              <a:t>www.alzheimers.org.uk</a:t>
            </a:r>
            <a:r>
              <a:rPr lang="en-IN" sz="670" dirty="0"/>
              <a:t>. Available at: </a:t>
            </a:r>
            <a:r>
              <a:rPr lang="en-IN" sz="670" u="sng" dirty="0">
                <a:hlinkClick r:id="rId7"/>
              </a:rPr>
              <a:t>https://www.alzheimers.org.uk/blog/how-many-people-have-dementia-uk</a:t>
            </a:r>
            <a:r>
              <a:rPr lang="en-IN" sz="670" dirty="0"/>
              <a:t>.</a:t>
            </a:r>
          </a:p>
          <a:p>
            <a:pPr marL="171450" indent="-171450">
              <a:buFont typeface="Arial" panose="020B0604020202020204" pitchFamily="34" charset="0"/>
              <a:buChar char="•"/>
            </a:pPr>
            <a:r>
              <a:rPr lang="en-IN" sz="670" dirty="0"/>
              <a:t>Behrens, L.L., Van </a:t>
            </a:r>
            <a:r>
              <a:rPr lang="en-IN" sz="670" dirty="0" err="1"/>
              <a:t>Haitsma</a:t>
            </a:r>
            <a:r>
              <a:rPr lang="en-IN" sz="670" dirty="0"/>
              <a:t>, K.S., Ryan, S.L., </a:t>
            </a:r>
            <a:r>
              <a:rPr lang="en-IN" sz="670" dirty="0" err="1"/>
              <a:t>Crimi</a:t>
            </a:r>
            <a:r>
              <a:rPr lang="en-IN" sz="670" dirty="0"/>
              <a:t>, K.H., </a:t>
            </a:r>
            <a:r>
              <a:rPr lang="en-IN" sz="670" dirty="0" err="1"/>
              <a:t>Boltz</a:t>
            </a:r>
            <a:r>
              <a:rPr lang="en-IN" sz="670" dirty="0"/>
              <a:t>, M.L. and </a:t>
            </a:r>
            <a:r>
              <a:rPr lang="en-IN" sz="670" dirty="0" err="1"/>
              <a:t>Kraschnewski</a:t>
            </a:r>
            <a:r>
              <a:rPr lang="en-IN" sz="670" dirty="0"/>
              <a:t>, J.L. (2026). Community-engaged intervention mapping for developing the DIGNITY program: Supporting decision-making in aging and dementia for autonomy in rural nursing homes. </a:t>
            </a:r>
            <a:r>
              <a:rPr lang="en-IN" sz="670" i="1" dirty="0"/>
              <a:t>Journal of Clinical and Translational Science</a:t>
            </a:r>
            <a:r>
              <a:rPr lang="en-IN" sz="670" dirty="0"/>
              <a:t>, [online] 10(1). </a:t>
            </a:r>
            <a:r>
              <a:rPr lang="en-IN" sz="670" dirty="0" err="1"/>
              <a:t>doi</a:t>
            </a:r>
            <a:r>
              <a:rPr lang="en-IN" sz="670" dirty="0"/>
              <a:t>: </a:t>
            </a:r>
            <a:r>
              <a:rPr lang="en-IN" sz="670" u="sng" dirty="0">
                <a:hlinkClick r:id="rId8"/>
              </a:rPr>
              <a:t>https://doi.org/10.1017/cts.2025.10235</a:t>
            </a:r>
            <a:r>
              <a:rPr lang="en-IN" sz="670" dirty="0"/>
              <a:t>.</a:t>
            </a:r>
          </a:p>
          <a:p>
            <a:pPr marL="171450" indent="-171450">
              <a:buFont typeface="Arial" panose="020B0604020202020204" pitchFamily="34" charset="0"/>
              <a:buChar char="•"/>
            </a:pPr>
            <a:r>
              <a:rPr lang="en-IN" sz="670" dirty="0" err="1"/>
              <a:t>Cerejeira</a:t>
            </a:r>
            <a:r>
              <a:rPr lang="en-IN" sz="670" dirty="0"/>
              <a:t>, J., </a:t>
            </a:r>
            <a:r>
              <a:rPr lang="en-IN" sz="670" dirty="0" err="1"/>
              <a:t>Lagarto</a:t>
            </a:r>
            <a:r>
              <a:rPr lang="en-IN" sz="670" dirty="0"/>
              <a:t>, L. and </a:t>
            </a:r>
            <a:r>
              <a:rPr lang="en-IN" sz="670" dirty="0" err="1"/>
              <a:t>Mukaetova-Ladinska</a:t>
            </a:r>
            <a:r>
              <a:rPr lang="en-IN" sz="670" dirty="0"/>
              <a:t>, E.B. (2012). </a:t>
            </a:r>
            <a:r>
              <a:rPr lang="en-IN" sz="670" dirty="0" err="1"/>
              <a:t>Behavioral</a:t>
            </a:r>
            <a:r>
              <a:rPr lang="en-IN" sz="670" dirty="0"/>
              <a:t> and Psychological Symptoms of Dementia. </a:t>
            </a:r>
            <a:r>
              <a:rPr lang="en-IN" sz="670" i="1" dirty="0"/>
              <a:t>Frontiers in Neurology</a:t>
            </a:r>
            <a:r>
              <a:rPr lang="en-IN" sz="670" dirty="0"/>
              <a:t>, [online] 3(73). Available at: </a:t>
            </a:r>
            <a:r>
              <a:rPr lang="en-IN" sz="670" u="sng" dirty="0">
                <a:hlinkClick r:id="rId9"/>
              </a:rPr>
              <a:t>https://www.ncbi.nlm.nih.gov/pmc/articles/PMC3345875/</a:t>
            </a:r>
            <a:r>
              <a:rPr lang="en-IN" sz="670" dirty="0"/>
              <a:t>.</a:t>
            </a:r>
          </a:p>
          <a:p>
            <a:pPr marL="171450" indent="-171450">
              <a:buFont typeface="Arial" panose="020B0604020202020204" pitchFamily="34" charset="0"/>
              <a:buChar char="•"/>
            </a:pPr>
            <a:r>
              <a:rPr lang="en-IN" sz="670" dirty="0"/>
              <a:t>Kim, S.K. and Park, M. (2017). Effectiveness of Person-</a:t>
            </a:r>
            <a:r>
              <a:rPr lang="en-IN" sz="670" dirty="0" err="1"/>
              <a:t>Centered</a:t>
            </a:r>
            <a:r>
              <a:rPr lang="en-IN" sz="670" dirty="0"/>
              <a:t> Care on People with Dementia: A Systematic Review and Meta-Analysis. </a:t>
            </a:r>
            <a:r>
              <a:rPr lang="en-IN" sz="670" i="1" dirty="0"/>
              <a:t>Clinical Interventions in Aging</a:t>
            </a:r>
            <a:r>
              <a:rPr lang="en-IN" sz="670" dirty="0"/>
              <a:t>, [online] Volume 12(12), pp.381–397. Available at: </a:t>
            </a:r>
            <a:r>
              <a:rPr lang="en-IN" sz="670" u="sng" dirty="0">
                <a:hlinkClick r:id="rId10"/>
              </a:rPr>
              <a:t>https://pmc.ncbi.nlm.nih.gov/articles/PMC5322939/</a:t>
            </a:r>
            <a:r>
              <a:rPr lang="en-IN" sz="670" dirty="0"/>
              <a:t>.</a:t>
            </a:r>
          </a:p>
          <a:p>
            <a:pPr marL="171450" indent="-171450">
              <a:buFont typeface="Arial" panose="020B0604020202020204" pitchFamily="34" charset="0"/>
              <a:buChar char="•"/>
            </a:pPr>
            <a:r>
              <a:rPr lang="en-IN" sz="670" dirty="0"/>
              <a:t>National Institute for Health and Care Excellence (2018). </a:t>
            </a:r>
            <a:r>
              <a:rPr lang="en-IN" sz="670" i="1" dirty="0"/>
              <a:t>Recommendations | Dementia: Assessment, Management and Support for People Living with Dementia and Their Carers | Guidance | NICE</a:t>
            </a:r>
            <a:r>
              <a:rPr lang="en-IN" sz="670" dirty="0"/>
              <a:t>. [online] Nice.org.uk. Available at: </a:t>
            </a:r>
            <a:r>
              <a:rPr lang="en-IN" sz="670" u="sng" dirty="0">
                <a:hlinkClick r:id="rId11"/>
              </a:rPr>
              <a:t>https://www.nice.org.uk/guidance/ng97/chapter/Recommendations</a:t>
            </a:r>
            <a:r>
              <a:rPr lang="en-IN" sz="670" dirty="0"/>
              <a:t>.</a:t>
            </a:r>
          </a:p>
          <a:p>
            <a:pPr marL="171450" indent="-171450">
              <a:buFont typeface="Arial" panose="020B0604020202020204" pitchFamily="34" charset="0"/>
              <a:buChar char="•"/>
            </a:pPr>
            <a:r>
              <a:rPr lang="en-IN" sz="670" dirty="0"/>
              <a:t>NHS (2023). </a:t>
            </a:r>
            <a:r>
              <a:rPr lang="en-IN" sz="670" i="1" dirty="0"/>
              <a:t>What are the treatments for dementia?</a:t>
            </a:r>
            <a:r>
              <a:rPr lang="en-IN" sz="670" dirty="0"/>
              <a:t> [online] NHS. Available at: </a:t>
            </a:r>
            <a:r>
              <a:rPr lang="en-IN" sz="670" u="sng" dirty="0">
                <a:hlinkClick r:id="rId12"/>
              </a:rPr>
              <a:t>https://www.nhs.uk/conditions/dementia/about-dementia/treatment/</a:t>
            </a:r>
            <a:r>
              <a:rPr lang="en-IN" sz="670" dirty="0"/>
              <a:t>.</a:t>
            </a:r>
          </a:p>
          <a:p>
            <a:pPr marL="171450" indent="-171450">
              <a:buFont typeface="Arial" panose="020B0604020202020204" pitchFamily="34" charset="0"/>
              <a:buChar char="•"/>
            </a:pPr>
            <a:r>
              <a:rPr lang="en-IN" sz="670" dirty="0"/>
              <a:t>Page, M.J., </a:t>
            </a:r>
            <a:r>
              <a:rPr lang="en-IN" sz="670" dirty="0" err="1"/>
              <a:t>Moher</a:t>
            </a:r>
            <a:r>
              <a:rPr lang="en-IN" sz="670" dirty="0"/>
              <a:t>, D., </a:t>
            </a:r>
            <a:r>
              <a:rPr lang="en-IN" sz="670" dirty="0" err="1"/>
              <a:t>Bossuyt</a:t>
            </a:r>
            <a:r>
              <a:rPr lang="en-IN" sz="670" dirty="0"/>
              <a:t>, P.M., </a:t>
            </a:r>
            <a:r>
              <a:rPr lang="en-IN" sz="670" dirty="0" err="1"/>
              <a:t>Boutron</a:t>
            </a:r>
            <a:r>
              <a:rPr lang="en-IN" sz="670" dirty="0"/>
              <a:t>, I., Hoffmann, T.C., </a:t>
            </a:r>
            <a:r>
              <a:rPr lang="en-IN" sz="670" dirty="0" err="1"/>
              <a:t>Mulrow</a:t>
            </a:r>
            <a:r>
              <a:rPr lang="en-IN" sz="670" dirty="0"/>
              <a:t>, C.D., </a:t>
            </a:r>
            <a:r>
              <a:rPr lang="en-IN" sz="670" dirty="0" err="1"/>
              <a:t>Shamseer</a:t>
            </a:r>
            <a:r>
              <a:rPr lang="en-IN" sz="670" dirty="0"/>
              <a:t>, L., </a:t>
            </a:r>
            <a:r>
              <a:rPr lang="en-IN" sz="670" dirty="0" err="1"/>
              <a:t>Tetzlaff</a:t>
            </a:r>
            <a:r>
              <a:rPr lang="en-IN" sz="670" dirty="0"/>
              <a:t>, J.M., </a:t>
            </a:r>
            <a:r>
              <a:rPr lang="en-IN" sz="670" dirty="0" err="1"/>
              <a:t>Akl</a:t>
            </a:r>
            <a:r>
              <a:rPr lang="en-IN" sz="670" dirty="0"/>
              <a:t>, E.A., Brennan, S.E., Chou, R., Glanville, J., </a:t>
            </a:r>
            <a:r>
              <a:rPr lang="en-IN" sz="670" dirty="0" err="1"/>
              <a:t>Grimshaw</a:t>
            </a:r>
            <a:r>
              <a:rPr lang="en-IN" sz="670" dirty="0"/>
              <a:t>, J.M., </a:t>
            </a:r>
            <a:r>
              <a:rPr lang="en-IN" sz="670" dirty="0" err="1"/>
              <a:t>Hróbjartsson</a:t>
            </a:r>
            <a:r>
              <a:rPr lang="en-IN" sz="670" dirty="0"/>
              <a:t>, A., </a:t>
            </a:r>
            <a:r>
              <a:rPr lang="en-IN" sz="670" dirty="0" err="1"/>
              <a:t>Lalu</a:t>
            </a:r>
            <a:r>
              <a:rPr lang="en-IN" sz="670" dirty="0"/>
              <a:t>, M.M., Li, T., </a:t>
            </a:r>
            <a:r>
              <a:rPr lang="en-IN" sz="670" dirty="0" err="1"/>
              <a:t>Loder</a:t>
            </a:r>
            <a:r>
              <a:rPr lang="en-IN" sz="670" dirty="0"/>
              <a:t>, E.W., Mayo-Wilson, E., McDonald, S. and </a:t>
            </a:r>
            <a:r>
              <a:rPr lang="en-IN" sz="670" dirty="0" err="1"/>
              <a:t>McGuinness</a:t>
            </a:r>
            <a:r>
              <a:rPr lang="en-IN" sz="670" dirty="0"/>
              <a:t>, L.A. (2021). PRISMA 2020 Explanation and elaboration: Updated Guidance and Exemplars for Reporting Systematic Reviews. </a:t>
            </a:r>
            <a:r>
              <a:rPr lang="en-IN" sz="670" i="1" dirty="0"/>
              <a:t>British Medical Journal</a:t>
            </a:r>
            <a:r>
              <a:rPr lang="en-IN" sz="670" dirty="0"/>
              <a:t>, 372(160). </a:t>
            </a:r>
            <a:r>
              <a:rPr lang="en-IN" sz="670" dirty="0" err="1"/>
              <a:t>doi</a:t>
            </a:r>
            <a:r>
              <a:rPr lang="en-IN" sz="670" dirty="0"/>
              <a:t>: </a:t>
            </a:r>
            <a:r>
              <a:rPr lang="en-IN" sz="670" u="sng" dirty="0">
                <a:hlinkClick r:id="rId13"/>
              </a:rPr>
              <a:t>https://doi.org/10.1136/bmj.n160</a:t>
            </a:r>
            <a:r>
              <a:rPr lang="en-IN" sz="670" dirty="0"/>
              <a:t>.</a:t>
            </a:r>
          </a:p>
          <a:p>
            <a:pPr marL="171450" indent="-171450">
              <a:buFont typeface="Arial" panose="020B0604020202020204" pitchFamily="34" charset="0"/>
              <a:buChar char="•"/>
            </a:pPr>
            <a:r>
              <a:rPr lang="en-IN" sz="670" dirty="0"/>
              <a:t>Sabatini, S., Hawes, F., </a:t>
            </a:r>
            <a:r>
              <a:rPr lang="en-IN" sz="670" dirty="0" err="1"/>
              <a:t>Kelechi</a:t>
            </a:r>
            <a:r>
              <a:rPr lang="en-IN" sz="670" dirty="0"/>
              <a:t> </a:t>
            </a:r>
            <a:r>
              <a:rPr lang="en-IN" sz="670" dirty="0" err="1"/>
              <a:t>Eluigwe</a:t>
            </a:r>
            <a:r>
              <a:rPr lang="en-IN" sz="670" dirty="0"/>
              <a:t> and Eugene (2025). Identifying Challenges Related to the Management of Comorbidities in People with Dementia in Residential Care: Expert Delphi Consensus Exercise. </a:t>
            </a:r>
            <a:r>
              <a:rPr lang="en-IN" sz="670" i="1" dirty="0"/>
              <a:t>Journal of Applied Gerontology</a:t>
            </a:r>
            <a:r>
              <a:rPr lang="en-IN" sz="670" dirty="0"/>
              <a:t>. </a:t>
            </a:r>
            <a:r>
              <a:rPr lang="en-IN" sz="670" dirty="0" err="1"/>
              <a:t>doi</a:t>
            </a:r>
            <a:r>
              <a:rPr lang="en-IN" sz="670" dirty="0"/>
              <a:t>: </a:t>
            </a:r>
            <a:r>
              <a:rPr lang="en-IN" sz="670" u="sng" dirty="0">
                <a:hlinkClick r:id="rId14"/>
              </a:rPr>
              <a:t>https://doi.org/10.1177/07334648241309734</a:t>
            </a:r>
            <a:r>
              <a:rPr lang="en-IN" sz="670" dirty="0"/>
              <a:t>.</a:t>
            </a:r>
          </a:p>
          <a:p>
            <a:pPr marL="171450" indent="-171450">
              <a:buFont typeface="Arial" panose="020B0604020202020204" pitchFamily="34" charset="0"/>
              <a:buChar char="•"/>
            </a:pPr>
            <a:r>
              <a:rPr lang="en-IN" sz="670" dirty="0"/>
              <a:t>Travers, J.L., </a:t>
            </a:r>
            <a:r>
              <a:rPr lang="en-IN" sz="670" dirty="0" err="1"/>
              <a:t>Reckrey</a:t>
            </a:r>
            <a:r>
              <a:rPr lang="en-IN" sz="670" dirty="0"/>
              <a:t>, J.M., </a:t>
            </a:r>
            <a:r>
              <a:rPr lang="en-IN" sz="670" dirty="0" err="1"/>
              <a:t>Frogner</a:t>
            </a:r>
            <a:r>
              <a:rPr lang="en-IN" sz="670" dirty="0"/>
              <a:t>, B.K., Grabowski, D.C. and </a:t>
            </a:r>
            <a:r>
              <a:rPr lang="en-IN" sz="670" dirty="0" err="1"/>
              <a:t>Spetz</a:t>
            </a:r>
            <a:r>
              <a:rPr lang="en-IN" sz="670" dirty="0"/>
              <a:t>, J. (2025). The dementia care workforce: Essential to care but large research gaps exist. </a:t>
            </a:r>
            <a:r>
              <a:rPr lang="en-IN" sz="670" i="1" dirty="0"/>
              <a:t>Alzheimer s &amp; Dementia</a:t>
            </a:r>
            <a:r>
              <a:rPr lang="en-IN" sz="670" dirty="0"/>
              <a:t>, 21(5). </a:t>
            </a:r>
            <a:r>
              <a:rPr lang="en-IN" sz="670" dirty="0" err="1"/>
              <a:t>doi</a:t>
            </a:r>
            <a:r>
              <a:rPr lang="en-IN" sz="670" dirty="0"/>
              <a:t>: </a:t>
            </a:r>
            <a:r>
              <a:rPr lang="en-IN" sz="670" u="sng" dirty="0">
                <a:hlinkClick r:id="rId15"/>
              </a:rPr>
              <a:t>https://doi.org/10.1002/alz.70269</a:t>
            </a:r>
            <a:r>
              <a:rPr lang="en-IN" sz="670" dirty="0" smtClean="0"/>
              <a:t>.</a:t>
            </a:r>
            <a:endParaRPr lang="en-IN" sz="670" dirty="0"/>
          </a:p>
        </p:txBody>
      </p:sp>
      <p:pic>
        <p:nvPicPr>
          <p:cNvPr id="15" name="Picture 14"/>
          <p:cNvPicPr>
            <a:picLocks noChangeAspect="1"/>
          </p:cNvPicPr>
          <p:nvPr/>
        </p:nvPicPr>
        <p:blipFill>
          <a:blip r:embed="rId16"/>
          <a:stretch>
            <a:fillRect/>
          </a:stretch>
        </p:blipFill>
        <p:spPr>
          <a:xfrm>
            <a:off x="4075925" y="4763969"/>
            <a:ext cx="4140908" cy="1860709"/>
          </a:xfrm>
          <a:prstGeom prst="rect">
            <a:avLst/>
          </a:prstGeom>
        </p:spPr>
      </p:pic>
      <p:pic>
        <p:nvPicPr>
          <p:cNvPr id="17" name="Picture 16"/>
          <p:cNvPicPr>
            <a:picLocks noChangeAspect="1"/>
          </p:cNvPicPr>
          <p:nvPr/>
        </p:nvPicPr>
        <p:blipFill>
          <a:blip r:embed="rId17" cstate="print"/>
          <a:stretch>
            <a:fillRect/>
          </a:stretch>
        </p:blipFill>
        <p:spPr>
          <a:xfrm>
            <a:off x="142988" y="50359"/>
            <a:ext cx="2263234" cy="1140228"/>
          </a:xfrm>
          <a:prstGeom prst="rect">
            <a:avLst/>
          </a:prstGeom>
        </p:spPr>
      </p:pic>
      <p:pic>
        <p:nvPicPr>
          <p:cNvPr id="18" name="Picture 17"/>
          <p:cNvPicPr>
            <a:picLocks noChangeAspect="1"/>
          </p:cNvPicPr>
          <p:nvPr/>
        </p:nvPicPr>
        <p:blipFill>
          <a:blip r:embed="rId18" cstate="print"/>
          <a:stretch>
            <a:fillRect/>
          </a:stretch>
        </p:blipFill>
        <p:spPr>
          <a:xfrm>
            <a:off x="4067088" y="6655386"/>
            <a:ext cx="2096477" cy="1414558"/>
          </a:xfrm>
          <a:prstGeom prst="rect">
            <a:avLst/>
          </a:prstGeom>
        </p:spPr>
      </p:pic>
      <p:pic>
        <p:nvPicPr>
          <p:cNvPr id="1033" name="Picture 9" descr="Taking a person-centred approach to dementia care | Help and advice | Care  UK"/>
          <p:cNvPicPr>
            <a:picLocks noChangeAspect="1" noChangeArrowheads="1"/>
          </p:cNvPicPr>
          <p:nvPr/>
        </p:nvPicPr>
        <p:blipFill>
          <a:blip r:embed="rId19" cstate="print">
            <a:extLst>
              <a:ext uri="{28A0092B-C50C-407E-A947-70E740481C1C}">
                <a14:useLocalDpi xmlns:a14="http://schemas.microsoft.com/office/drawing/2010/main" xmlns="" val="0"/>
              </a:ext>
            </a:extLst>
          </a:blip>
          <a:srcRect/>
          <a:stretch>
            <a:fillRect/>
          </a:stretch>
        </p:blipFill>
        <p:spPr bwMode="auto">
          <a:xfrm>
            <a:off x="10625583" y="89888"/>
            <a:ext cx="2077861" cy="1089087"/>
          </a:xfrm>
          <a:prstGeom prst="rect">
            <a:avLst/>
          </a:prstGeom>
          <a:noFill/>
          <a:extLst>
            <a:ext uri="{909E8E84-426E-40DD-AFC4-6F175D3DCCD1}">
              <a14:hiddenFill xmlns:a14="http://schemas.microsoft.com/office/drawing/2010/main" xmlns="">
                <a:solidFill>
                  <a:srgbClr val="FFFFFF"/>
                </a:solidFill>
              </a14:hiddenFill>
            </a:ext>
          </a:extLst>
        </p:spPr>
      </p:pic>
      <p:pic>
        <p:nvPicPr>
          <p:cNvPr id="19" name="Picture 18"/>
          <p:cNvPicPr>
            <a:picLocks noChangeAspect="1"/>
          </p:cNvPicPr>
          <p:nvPr/>
        </p:nvPicPr>
        <p:blipFill>
          <a:blip r:embed="rId20" cstate="print"/>
          <a:stretch>
            <a:fillRect/>
          </a:stretch>
        </p:blipFill>
        <p:spPr>
          <a:xfrm>
            <a:off x="4049258" y="8131359"/>
            <a:ext cx="2101540" cy="1414635"/>
          </a:xfrm>
          <a:prstGeom prst="rect">
            <a:avLst/>
          </a:prstGeom>
        </p:spPr>
      </p:pic>
      <p:pic>
        <p:nvPicPr>
          <p:cNvPr id="1035" name="Picture 11" descr="No photo description available."/>
          <p:cNvPicPr>
            <a:picLocks noChangeAspect="1" noChangeArrowheads="1"/>
          </p:cNvPicPr>
          <p:nvPr/>
        </p:nvPicPr>
        <p:blipFill>
          <a:blip r:embed="rId21" cstate="print">
            <a:extLst>
              <a:ext uri="{28A0092B-C50C-407E-A947-70E740481C1C}">
                <a14:useLocalDpi xmlns:a14="http://schemas.microsoft.com/office/drawing/2010/main" xmlns="" val="0"/>
              </a:ext>
            </a:extLst>
          </a:blip>
          <a:srcRect/>
          <a:stretch>
            <a:fillRect/>
          </a:stretch>
        </p:blipFill>
        <p:spPr bwMode="auto">
          <a:xfrm>
            <a:off x="6240801" y="6673213"/>
            <a:ext cx="1977457" cy="2859296"/>
          </a:xfrm>
          <a:prstGeom prst="rect">
            <a:avLst/>
          </a:prstGeom>
          <a:noFill/>
          <a:extLst>
            <a:ext uri="{909E8E84-426E-40DD-AFC4-6F175D3DCCD1}">
              <a14:hiddenFill xmlns:a14="http://schemas.microsoft.com/office/drawing/2010/main" xmlns="">
                <a:solidFill>
                  <a:srgbClr val="FFFFFF"/>
                </a:solidFill>
              </a14:hiddenFill>
            </a:ext>
          </a:extLst>
        </p:spPr>
      </p:pic>
      <p:sp>
        <p:nvSpPr>
          <p:cNvPr id="2" name="Rectangle 1"/>
          <p:cNvSpPr/>
          <p:nvPr/>
        </p:nvSpPr>
        <p:spPr>
          <a:xfrm>
            <a:off x="84012" y="1268336"/>
            <a:ext cx="3916739" cy="1765320"/>
          </a:xfrm>
          <a:prstGeom prst="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US" sz="1600" b="1" dirty="0" smtClean="0">
                <a:latin typeface="Constantia" panose="02030602050306030303" pitchFamily="18" charset="0"/>
              </a:rPr>
              <a:t>Student Details</a:t>
            </a:r>
          </a:p>
          <a:p>
            <a:r>
              <a:rPr lang="en-US" sz="1600" dirty="0" smtClean="0"/>
              <a:t>STUDENT NAME</a:t>
            </a:r>
            <a:r>
              <a:rPr lang="en-US" sz="1600" dirty="0" smtClean="0"/>
              <a:t>: AHVINBHAI RAYMALBHAI CHAUDHARY </a:t>
            </a:r>
            <a:endParaRPr lang="en-US" sz="1600" dirty="0" smtClean="0"/>
          </a:p>
          <a:p>
            <a:r>
              <a:rPr lang="en-US" sz="1600" dirty="0" smtClean="0"/>
              <a:t>STUDENT ID :2408901</a:t>
            </a:r>
            <a:endParaRPr lang="en-US" sz="1600" dirty="0" smtClean="0"/>
          </a:p>
          <a:p>
            <a:r>
              <a:rPr lang="en-US" sz="1600" dirty="0" smtClean="0"/>
              <a:t>SUPERVISOR</a:t>
            </a:r>
            <a:r>
              <a:rPr lang="en-US" sz="1600" dirty="0" smtClean="0"/>
              <a:t> :Dr. FARAH WIITA</a:t>
            </a:r>
            <a:endParaRPr lang="en-US" sz="1600" dirty="0" smtClean="0"/>
          </a:p>
          <a:p>
            <a:r>
              <a:rPr lang="en-US" sz="1600" dirty="0" smtClean="0"/>
              <a:t>COURSE DETAILES :MSC IN PUBLIC HEALTH AND SOCIAL CARE IN PRACTICE </a:t>
            </a:r>
            <a:endParaRPr lang="en-IN" sz="1600" dirty="0"/>
          </a:p>
        </p:txBody>
      </p:sp>
      <p:pic>
        <p:nvPicPr>
          <p:cNvPr id="1026" name="Picture 2" descr="UK dementia"/>
          <p:cNvPicPr>
            <a:picLocks noChangeAspect="1" noChangeArrowheads="1"/>
          </p:cNvPicPr>
          <p:nvPr/>
        </p:nvPicPr>
        <p:blipFill>
          <a:blip r:embed="rId22" cstate="print">
            <a:extLst>
              <a:ext uri="{28A0092B-C50C-407E-A947-70E740481C1C}">
                <a14:useLocalDpi xmlns:a14="http://schemas.microsoft.com/office/drawing/2010/main" xmlns="" val="0"/>
              </a:ext>
            </a:extLst>
          </a:blip>
          <a:srcRect/>
          <a:stretch>
            <a:fillRect/>
          </a:stretch>
        </p:blipFill>
        <p:spPr bwMode="auto">
          <a:xfrm>
            <a:off x="8284840" y="4535465"/>
            <a:ext cx="2197755" cy="1330445"/>
          </a:xfrm>
          <a:prstGeom prst="rect">
            <a:avLst/>
          </a:prstGeom>
          <a:noFill/>
          <a:extLst>
            <a:ext uri="{909E8E84-426E-40DD-AFC4-6F175D3DCCD1}">
              <a14:hiddenFill xmlns:a14="http://schemas.microsoft.com/office/drawing/2010/main" xmlns="">
                <a:solidFill>
                  <a:srgbClr val="FFFFFF"/>
                </a:solidFill>
              </a14:hiddenFill>
            </a:ext>
          </a:extLst>
        </p:spPr>
      </p:pic>
      <p:pic>
        <p:nvPicPr>
          <p:cNvPr id="3" name="Picture 2"/>
          <p:cNvPicPr>
            <a:picLocks noChangeAspect="1"/>
          </p:cNvPicPr>
          <p:nvPr/>
        </p:nvPicPr>
        <p:blipFill>
          <a:blip r:embed="rId23" cstate="print"/>
          <a:stretch>
            <a:fillRect/>
          </a:stretch>
        </p:blipFill>
        <p:spPr>
          <a:xfrm>
            <a:off x="10550602" y="4535849"/>
            <a:ext cx="2152842" cy="1330061"/>
          </a:xfrm>
          <a:prstGeom prst="rect">
            <a:avLst/>
          </a:prstGeom>
        </p:spPr>
      </p:pic>
    </p:spTree>
    <p:extLst>
      <p:ext uri="{BB962C8B-B14F-4D97-AF65-F5344CB8AC3E}">
        <p14:creationId xmlns:p14="http://schemas.microsoft.com/office/powerpoint/2010/main" xmlns="" val="1746783262"/>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1199</Words>
  <Application>Microsoft Office PowerPoint</Application>
  <PresentationFormat>A3 Paper (297x420 mm)</PresentationFormat>
  <Paragraphs>34</Paragraphs>
  <Slides>1</Slides>
  <Notes>0</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Slide 1</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2026-03-05T04:16:02Z</dcterms:created>
  <dcterms:modified xsi:type="dcterms:W3CDTF">2026-03-06T10:23:13Z</dcterms:modified>
</cp:coreProperties>
</file>