
<file path=[Content_Types].xml><?xml version="1.0" encoding="utf-8"?>
<Types xmlns="http://schemas.openxmlformats.org/package/2006/content-types">
  <Default Extension="jpeg" ContentType="image/jpe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64" r:id="rId2"/>
    <p:sldId id="256" r:id="rId3"/>
    <p:sldId id="257" r:id="rId4"/>
    <p:sldId id="258" r:id="rId5"/>
    <p:sldId id="259" r:id="rId6"/>
    <p:sldId id="260" r:id="rId7"/>
    <p:sldId id="261" r:id="rId8"/>
    <p:sldId id="262" r:id="rId9"/>
    <p:sldId id="263" r:id="rId10"/>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5954321-A118-7106-D1F0-158231C36F3D}" v="9" dt="2026-04-16T07:47:16.591"/>
    <p1510:client id="{96B9DFBB-C2A2-515B-1AF4-886DFD1105A5}" v="3" dt="2026-04-16T08:33:17.16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6"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5" Type="http://schemas.microsoft.com/office/2016/11/relationships/changesInfo" Target="changesInfos/changesInfo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hristopher Mabe (Welsh Ambulance Service NHS Trust - 020 Swansea (CW)" userId="S::christopher.mabe@wales.nhs.uk::23ddcb47-fcc0-4c59-866a-7a7a7cc8cbdf" providerId="AD" clId="Web-{D66FC003-8A87-1D8B-FD0D-1519665D7E73}"/>
    <pc:docChg chg="addSld modSld">
      <pc:chgData name="Christopher Mabe (Welsh Ambulance Service NHS Trust - 020 Swansea (CW)" userId="S::christopher.mabe@wales.nhs.uk::23ddcb47-fcc0-4c59-866a-7a7a7cc8cbdf" providerId="AD" clId="Web-{D66FC003-8A87-1D8B-FD0D-1519665D7E73}" dt="2026-04-09T09:18:00.575" v="162" actId="20577"/>
      <pc:docMkLst>
        <pc:docMk/>
      </pc:docMkLst>
      <pc:sldChg chg="addSp delSp modSp mod setBg">
        <pc:chgData name="Christopher Mabe (Welsh Ambulance Service NHS Trust - 020 Swansea (CW)" userId="S::christopher.mabe@wales.nhs.uk::23ddcb47-fcc0-4c59-866a-7a7a7cc8cbdf" providerId="AD" clId="Web-{D66FC003-8A87-1D8B-FD0D-1519665D7E73}" dt="2026-04-09T09:04:42.017" v="133" actId="20577"/>
        <pc:sldMkLst>
          <pc:docMk/>
          <pc:sldMk cId="109857222" sldId="256"/>
        </pc:sldMkLst>
        <pc:spChg chg="mod">
          <ac:chgData name="Christopher Mabe (Welsh Ambulance Service NHS Trust - 020 Swansea (CW)" userId="S::christopher.mabe@wales.nhs.uk::23ddcb47-fcc0-4c59-866a-7a7a7cc8cbdf" providerId="AD" clId="Web-{D66FC003-8A87-1D8B-FD0D-1519665D7E73}" dt="2026-04-09T09:04:42.017" v="133" actId="20577"/>
          <ac:spMkLst>
            <pc:docMk/>
            <pc:sldMk cId="109857222" sldId="256"/>
            <ac:spMk id="2" creationId="{00000000-0000-0000-0000-000000000000}"/>
          </ac:spMkLst>
        </pc:spChg>
        <pc:spChg chg="mod">
          <ac:chgData name="Christopher Mabe (Welsh Ambulance Service NHS Trust - 020 Swansea (CW)" userId="S::christopher.mabe@wales.nhs.uk::23ddcb47-fcc0-4c59-866a-7a7a7cc8cbdf" providerId="AD" clId="Web-{D66FC003-8A87-1D8B-FD0D-1519665D7E73}" dt="2026-04-09T08:46:30.709" v="11"/>
          <ac:spMkLst>
            <pc:docMk/>
            <pc:sldMk cId="109857222" sldId="256"/>
            <ac:spMk id="3" creationId="{00000000-0000-0000-0000-000000000000}"/>
          </ac:spMkLst>
        </pc:spChg>
      </pc:sldChg>
      <pc:sldChg chg="addSp modSp new mod setBg">
        <pc:chgData name="Christopher Mabe (Welsh Ambulance Service NHS Trust - 020 Swansea (CW)" userId="S::christopher.mabe@wales.nhs.uk::23ddcb47-fcc0-4c59-866a-7a7a7cc8cbdf" providerId="AD" clId="Web-{D66FC003-8A87-1D8B-FD0D-1519665D7E73}" dt="2026-04-09T08:47:33.653" v="32"/>
        <pc:sldMkLst>
          <pc:docMk/>
          <pc:sldMk cId="2096963064" sldId="257"/>
        </pc:sldMkLst>
        <pc:spChg chg="mod">
          <ac:chgData name="Christopher Mabe (Welsh Ambulance Service NHS Trust - 020 Swansea (CW)" userId="S::christopher.mabe@wales.nhs.uk::23ddcb47-fcc0-4c59-866a-7a7a7cc8cbdf" providerId="AD" clId="Web-{D66FC003-8A87-1D8B-FD0D-1519665D7E73}" dt="2026-04-09T08:47:33.653" v="32"/>
          <ac:spMkLst>
            <pc:docMk/>
            <pc:sldMk cId="2096963064" sldId="257"/>
            <ac:spMk id="2" creationId="{96C8F216-3F28-9373-5E2A-9C6ED0298E9D}"/>
          </ac:spMkLst>
        </pc:spChg>
        <pc:spChg chg="mod">
          <ac:chgData name="Christopher Mabe (Welsh Ambulance Service NHS Trust - 020 Swansea (CW)" userId="S::christopher.mabe@wales.nhs.uk::23ddcb47-fcc0-4c59-866a-7a7a7cc8cbdf" providerId="AD" clId="Web-{D66FC003-8A87-1D8B-FD0D-1519665D7E73}" dt="2026-04-09T08:47:33.653" v="32"/>
          <ac:spMkLst>
            <pc:docMk/>
            <pc:sldMk cId="2096963064" sldId="257"/>
            <ac:spMk id="3" creationId="{994AE15D-C65E-CD4D-AFC2-885ED80FDF75}"/>
          </ac:spMkLst>
        </pc:spChg>
      </pc:sldChg>
      <pc:sldChg chg="addSp delSp modSp new mod setBg">
        <pc:chgData name="Christopher Mabe (Welsh Ambulance Service NHS Trust - 020 Swansea (CW)" userId="S::christopher.mabe@wales.nhs.uk::23ddcb47-fcc0-4c59-866a-7a7a7cc8cbdf" providerId="AD" clId="Web-{D66FC003-8A87-1D8B-FD0D-1519665D7E73}" dt="2026-04-09T09:18:00.575" v="162" actId="20577"/>
        <pc:sldMkLst>
          <pc:docMk/>
          <pc:sldMk cId="866424210" sldId="258"/>
        </pc:sldMkLst>
        <pc:spChg chg="mod">
          <ac:chgData name="Christopher Mabe (Welsh Ambulance Service NHS Trust - 020 Swansea (CW)" userId="S::christopher.mabe@wales.nhs.uk::23ddcb47-fcc0-4c59-866a-7a7a7cc8cbdf" providerId="AD" clId="Web-{D66FC003-8A87-1D8B-FD0D-1519665D7E73}" dt="2026-04-09T08:49:36.036" v="42"/>
          <ac:spMkLst>
            <pc:docMk/>
            <pc:sldMk cId="866424210" sldId="258"/>
            <ac:spMk id="2" creationId="{24E5EEA7-7448-ED6A-234F-FE4F89D9D68A}"/>
          </ac:spMkLst>
        </pc:spChg>
        <pc:spChg chg="mod">
          <ac:chgData name="Christopher Mabe (Welsh Ambulance Service NHS Trust - 020 Swansea (CW)" userId="S::christopher.mabe@wales.nhs.uk::23ddcb47-fcc0-4c59-866a-7a7a7cc8cbdf" providerId="AD" clId="Web-{D66FC003-8A87-1D8B-FD0D-1519665D7E73}" dt="2026-04-09T09:18:00.575" v="162" actId="20577"/>
          <ac:spMkLst>
            <pc:docMk/>
            <pc:sldMk cId="866424210" sldId="258"/>
            <ac:spMk id="3" creationId="{BD63C0CE-3E7C-EDC7-63C4-465F912457EC}"/>
          </ac:spMkLst>
        </pc:spChg>
        <pc:spChg chg="add">
          <ac:chgData name="Christopher Mabe (Welsh Ambulance Service NHS Trust - 020 Swansea (CW)" userId="S::christopher.mabe@wales.nhs.uk::23ddcb47-fcc0-4c59-866a-7a7a7cc8cbdf" providerId="AD" clId="Web-{D66FC003-8A87-1D8B-FD0D-1519665D7E73}" dt="2026-04-09T09:14:06.946" v="155"/>
          <ac:spMkLst>
            <pc:docMk/>
            <pc:sldMk cId="866424210" sldId="258"/>
            <ac:spMk id="23" creationId="{DEE2AD96-B495-4E06-9291-B71706F728CB}"/>
          </ac:spMkLst>
        </pc:spChg>
        <pc:spChg chg="add">
          <ac:chgData name="Christopher Mabe (Welsh Ambulance Service NHS Trust - 020 Swansea (CW)" userId="S::christopher.mabe@wales.nhs.uk::23ddcb47-fcc0-4c59-866a-7a7a7cc8cbdf" providerId="AD" clId="Web-{D66FC003-8A87-1D8B-FD0D-1519665D7E73}" dt="2026-04-09T09:14:06.946" v="155"/>
          <ac:spMkLst>
            <pc:docMk/>
            <pc:sldMk cId="866424210" sldId="258"/>
            <ac:spMk id="27" creationId="{86909FA0-B515-4681-B7A8-FA281D133B94}"/>
          </ac:spMkLst>
        </pc:spChg>
        <pc:spChg chg="add">
          <ac:chgData name="Christopher Mabe (Welsh Ambulance Service NHS Trust - 020 Swansea (CW)" userId="S::christopher.mabe@wales.nhs.uk::23ddcb47-fcc0-4c59-866a-7a7a7cc8cbdf" providerId="AD" clId="Web-{D66FC003-8A87-1D8B-FD0D-1519665D7E73}" dt="2026-04-09T09:14:06.946" v="155"/>
          <ac:spMkLst>
            <pc:docMk/>
            <pc:sldMk cId="866424210" sldId="258"/>
            <ac:spMk id="29" creationId="{21C9FE86-FCC3-4A31-AA1C-C882262B7FE7}"/>
          </ac:spMkLst>
        </pc:spChg>
        <pc:spChg chg="add">
          <ac:chgData name="Christopher Mabe (Welsh Ambulance Service NHS Trust - 020 Swansea (CW)" userId="S::christopher.mabe@wales.nhs.uk::23ddcb47-fcc0-4c59-866a-7a7a7cc8cbdf" providerId="AD" clId="Web-{D66FC003-8A87-1D8B-FD0D-1519665D7E73}" dt="2026-04-09T09:14:06.946" v="155"/>
          <ac:spMkLst>
            <pc:docMk/>
            <pc:sldMk cId="866424210" sldId="258"/>
            <ac:spMk id="31" creationId="{7D96243B-ECED-4B71-8E06-AE9A285EAD20}"/>
          </ac:spMkLst>
        </pc:spChg>
      </pc:sldChg>
      <pc:sldChg chg="addSp delSp modSp new mod setBg">
        <pc:chgData name="Christopher Mabe (Welsh Ambulance Service NHS Trust - 020 Swansea (CW)" userId="S::christopher.mabe@wales.nhs.uk::23ddcb47-fcc0-4c59-866a-7a7a7cc8cbdf" providerId="AD" clId="Web-{D66FC003-8A87-1D8B-FD0D-1519665D7E73}" dt="2026-04-09T08:50:52.587" v="54"/>
        <pc:sldMkLst>
          <pc:docMk/>
          <pc:sldMk cId="513634578" sldId="259"/>
        </pc:sldMkLst>
        <pc:spChg chg="mod">
          <ac:chgData name="Christopher Mabe (Welsh Ambulance Service NHS Trust - 020 Swansea (CW)" userId="S::christopher.mabe@wales.nhs.uk::23ddcb47-fcc0-4c59-866a-7a7a7cc8cbdf" providerId="AD" clId="Web-{D66FC003-8A87-1D8B-FD0D-1519665D7E73}" dt="2026-04-09T08:50:52.587" v="54"/>
          <ac:spMkLst>
            <pc:docMk/>
            <pc:sldMk cId="513634578" sldId="259"/>
            <ac:spMk id="2" creationId="{53A01C84-3A34-0C41-F787-868B0410BCD6}"/>
          </ac:spMkLst>
        </pc:spChg>
        <pc:spChg chg="add">
          <ac:chgData name="Christopher Mabe (Welsh Ambulance Service NHS Trust - 020 Swansea (CW)" userId="S::christopher.mabe@wales.nhs.uk::23ddcb47-fcc0-4c59-866a-7a7a7cc8cbdf" providerId="AD" clId="Web-{D66FC003-8A87-1D8B-FD0D-1519665D7E73}" dt="2026-04-09T08:50:52.587" v="54"/>
          <ac:spMkLst>
            <pc:docMk/>
            <pc:sldMk cId="513634578" sldId="259"/>
            <ac:spMk id="9" creationId="{AE2B703B-46F9-481A-A605-82E2A828C4FA}"/>
          </ac:spMkLst>
        </pc:spChg>
        <pc:spChg chg="add">
          <ac:chgData name="Christopher Mabe (Welsh Ambulance Service NHS Trust - 020 Swansea (CW)" userId="S::christopher.mabe@wales.nhs.uk::23ddcb47-fcc0-4c59-866a-7a7a7cc8cbdf" providerId="AD" clId="Web-{D66FC003-8A87-1D8B-FD0D-1519665D7E73}" dt="2026-04-09T08:50:52.587" v="54"/>
          <ac:spMkLst>
            <pc:docMk/>
            <pc:sldMk cId="513634578" sldId="259"/>
            <ac:spMk id="11" creationId="{F13BE4D7-0C3D-4906-B230-A1C5B4665CCF}"/>
          </ac:spMkLst>
        </pc:spChg>
        <pc:graphicFrameChg chg="add">
          <ac:chgData name="Christopher Mabe (Welsh Ambulance Service NHS Trust - 020 Swansea (CW)" userId="S::christopher.mabe@wales.nhs.uk::23ddcb47-fcc0-4c59-866a-7a7a7cc8cbdf" providerId="AD" clId="Web-{D66FC003-8A87-1D8B-FD0D-1519665D7E73}" dt="2026-04-09T08:50:52.587" v="54"/>
          <ac:graphicFrameMkLst>
            <pc:docMk/>
            <pc:sldMk cId="513634578" sldId="259"/>
            <ac:graphicFrameMk id="5" creationId="{2C5D124F-6A04-7C2E-01E2-40033B975DC4}"/>
          </ac:graphicFrameMkLst>
        </pc:graphicFrameChg>
      </pc:sldChg>
      <pc:sldChg chg="addSp delSp modSp new mod setBg">
        <pc:chgData name="Christopher Mabe (Welsh Ambulance Service NHS Trust - 020 Swansea (CW)" userId="S::christopher.mabe@wales.nhs.uk::23ddcb47-fcc0-4c59-866a-7a7a7cc8cbdf" providerId="AD" clId="Web-{D66FC003-8A87-1D8B-FD0D-1519665D7E73}" dt="2026-04-09T08:54:19.313" v="73"/>
        <pc:sldMkLst>
          <pc:docMk/>
          <pc:sldMk cId="3246895530" sldId="260"/>
        </pc:sldMkLst>
        <pc:spChg chg="mod">
          <ac:chgData name="Christopher Mabe (Welsh Ambulance Service NHS Trust - 020 Swansea (CW)" userId="S::christopher.mabe@wales.nhs.uk::23ddcb47-fcc0-4c59-866a-7a7a7cc8cbdf" providerId="AD" clId="Web-{D66FC003-8A87-1D8B-FD0D-1519665D7E73}" dt="2026-04-09T08:54:19.313" v="73"/>
          <ac:spMkLst>
            <pc:docMk/>
            <pc:sldMk cId="3246895530" sldId="260"/>
            <ac:spMk id="2" creationId="{4944696D-B1FA-794A-FED7-22D93D3B92A3}"/>
          </ac:spMkLst>
        </pc:spChg>
        <pc:spChg chg="mod">
          <ac:chgData name="Christopher Mabe (Welsh Ambulance Service NHS Trust - 020 Swansea (CW)" userId="S::christopher.mabe@wales.nhs.uk::23ddcb47-fcc0-4c59-866a-7a7a7cc8cbdf" providerId="AD" clId="Web-{D66FC003-8A87-1D8B-FD0D-1519665D7E73}" dt="2026-04-09T08:54:19.313" v="73"/>
          <ac:spMkLst>
            <pc:docMk/>
            <pc:sldMk cId="3246895530" sldId="260"/>
            <ac:spMk id="3" creationId="{BF247CDF-76C6-35F7-2803-563C41982550}"/>
          </ac:spMkLst>
        </pc:spChg>
        <pc:spChg chg="add">
          <ac:chgData name="Christopher Mabe (Welsh Ambulance Service NHS Trust - 020 Swansea (CW)" userId="S::christopher.mabe@wales.nhs.uk::23ddcb47-fcc0-4c59-866a-7a7a7cc8cbdf" providerId="AD" clId="Web-{D66FC003-8A87-1D8B-FD0D-1519665D7E73}" dt="2026-04-09T08:54:19.313" v="73"/>
          <ac:spMkLst>
            <pc:docMk/>
            <pc:sldMk cId="3246895530" sldId="260"/>
            <ac:spMk id="14" creationId="{21C9FE86-FCC3-4A31-AA1C-C882262B7FE7}"/>
          </ac:spMkLst>
        </pc:spChg>
        <pc:spChg chg="add">
          <ac:chgData name="Christopher Mabe (Welsh Ambulance Service NHS Trust - 020 Swansea (CW)" userId="S::christopher.mabe@wales.nhs.uk::23ddcb47-fcc0-4c59-866a-7a7a7cc8cbdf" providerId="AD" clId="Web-{D66FC003-8A87-1D8B-FD0D-1519665D7E73}" dt="2026-04-09T08:54:19.313" v="73"/>
          <ac:spMkLst>
            <pc:docMk/>
            <pc:sldMk cId="3246895530" sldId="260"/>
            <ac:spMk id="16" creationId="{7D96243B-ECED-4B71-8E06-AE9A285EAD20}"/>
          </ac:spMkLst>
        </pc:spChg>
        <pc:spChg chg="add">
          <ac:chgData name="Christopher Mabe (Welsh Ambulance Service NHS Trust - 020 Swansea (CW)" userId="S::christopher.mabe@wales.nhs.uk::23ddcb47-fcc0-4c59-866a-7a7a7cc8cbdf" providerId="AD" clId="Web-{D66FC003-8A87-1D8B-FD0D-1519665D7E73}" dt="2026-04-09T08:54:19.313" v="73"/>
          <ac:spMkLst>
            <pc:docMk/>
            <pc:sldMk cId="3246895530" sldId="260"/>
            <ac:spMk id="18" creationId="{A09989E4-EFDC-4A90-A633-E0525FB4139E}"/>
          </ac:spMkLst>
        </pc:spChg>
        <pc:spChg chg="add">
          <ac:chgData name="Christopher Mabe (Welsh Ambulance Service NHS Trust - 020 Swansea (CW)" userId="S::christopher.mabe@wales.nhs.uk::23ddcb47-fcc0-4c59-866a-7a7a7cc8cbdf" providerId="AD" clId="Web-{D66FC003-8A87-1D8B-FD0D-1519665D7E73}" dt="2026-04-09T08:54:19.313" v="73"/>
          <ac:spMkLst>
            <pc:docMk/>
            <pc:sldMk cId="3246895530" sldId="260"/>
            <ac:spMk id="19" creationId="{DEE2AD96-B495-4E06-9291-B71706F728CB}"/>
          </ac:spMkLst>
        </pc:spChg>
        <pc:spChg chg="add">
          <ac:chgData name="Christopher Mabe (Welsh Ambulance Service NHS Trust - 020 Swansea (CW)" userId="S::christopher.mabe@wales.nhs.uk::23ddcb47-fcc0-4c59-866a-7a7a7cc8cbdf" providerId="AD" clId="Web-{D66FC003-8A87-1D8B-FD0D-1519665D7E73}" dt="2026-04-09T08:54:19.313" v="73"/>
          <ac:spMkLst>
            <pc:docMk/>
            <pc:sldMk cId="3246895530" sldId="260"/>
            <ac:spMk id="20" creationId="{53CF6D67-C5A8-4ADD-9E8E-1E38CA1D3166}"/>
          </ac:spMkLst>
        </pc:spChg>
        <pc:spChg chg="add">
          <ac:chgData name="Christopher Mabe (Welsh Ambulance Service NHS Trust - 020 Swansea (CW)" userId="S::christopher.mabe@wales.nhs.uk::23ddcb47-fcc0-4c59-866a-7a7a7cc8cbdf" providerId="AD" clId="Web-{D66FC003-8A87-1D8B-FD0D-1519665D7E73}" dt="2026-04-09T08:54:19.313" v="73"/>
          <ac:spMkLst>
            <pc:docMk/>
            <pc:sldMk cId="3246895530" sldId="260"/>
            <ac:spMk id="21" creationId="{86909FA0-B515-4681-B7A8-FA281D133B94}"/>
          </ac:spMkLst>
        </pc:spChg>
      </pc:sldChg>
      <pc:sldChg chg="addSp modSp new mod setBg">
        <pc:chgData name="Christopher Mabe (Welsh Ambulance Service NHS Trust - 020 Swansea (CW)" userId="S::christopher.mabe@wales.nhs.uk::23ddcb47-fcc0-4c59-866a-7a7a7cc8cbdf" providerId="AD" clId="Web-{D66FC003-8A87-1D8B-FD0D-1519665D7E73}" dt="2026-04-09T08:59:30.616" v="97"/>
        <pc:sldMkLst>
          <pc:docMk/>
          <pc:sldMk cId="1038472157" sldId="261"/>
        </pc:sldMkLst>
        <pc:spChg chg="mod">
          <ac:chgData name="Christopher Mabe (Welsh Ambulance Service NHS Trust - 020 Swansea (CW)" userId="S::christopher.mabe@wales.nhs.uk::23ddcb47-fcc0-4c59-866a-7a7a7cc8cbdf" providerId="AD" clId="Web-{D66FC003-8A87-1D8B-FD0D-1519665D7E73}" dt="2026-04-09T08:59:30.616" v="97"/>
          <ac:spMkLst>
            <pc:docMk/>
            <pc:sldMk cId="1038472157" sldId="261"/>
            <ac:spMk id="2" creationId="{3B10A560-20DB-4BB7-9354-DF767F2A9767}"/>
          </ac:spMkLst>
        </pc:spChg>
        <pc:spChg chg="mod">
          <ac:chgData name="Christopher Mabe (Welsh Ambulance Service NHS Trust - 020 Swansea (CW)" userId="S::christopher.mabe@wales.nhs.uk::23ddcb47-fcc0-4c59-866a-7a7a7cc8cbdf" providerId="AD" clId="Web-{D66FC003-8A87-1D8B-FD0D-1519665D7E73}" dt="2026-04-09T08:59:30.616" v="97"/>
          <ac:spMkLst>
            <pc:docMk/>
            <pc:sldMk cId="1038472157" sldId="261"/>
            <ac:spMk id="3" creationId="{944FA6E2-0403-042A-C832-AE4980D26CEB}"/>
          </ac:spMkLst>
        </pc:spChg>
        <pc:spChg chg="add">
          <ac:chgData name="Christopher Mabe (Welsh Ambulance Service NHS Trust - 020 Swansea (CW)" userId="S::christopher.mabe@wales.nhs.uk::23ddcb47-fcc0-4c59-866a-7a7a7cc8cbdf" providerId="AD" clId="Web-{D66FC003-8A87-1D8B-FD0D-1519665D7E73}" dt="2026-04-09T08:59:30.616" v="97"/>
          <ac:spMkLst>
            <pc:docMk/>
            <pc:sldMk cId="1038472157" sldId="261"/>
            <ac:spMk id="8" creationId="{815925C2-A704-4D47-B1C1-3FCA52512EC1}"/>
          </ac:spMkLst>
        </pc:spChg>
        <pc:spChg chg="add">
          <ac:chgData name="Christopher Mabe (Welsh Ambulance Service NHS Trust - 020 Swansea (CW)" userId="S::christopher.mabe@wales.nhs.uk::23ddcb47-fcc0-4c59-866a-7a7a7cc8cbdf" providerId="AD" clId="Web-{D66FC003-8A87-1D8B-FD0D-1519665D7E73}" dt="2026-04-09T08:59:30.616" v="97"/>
          <ac:spMkLst>
            <pc:docMk/>
            <pc:sldMk cId="1038472157" sldId="261"/>
            <ac:spMk id="10" creationId="{01D4315C-C23C-4FD3-98DF-08C29E2292A8}"/>
          </ac:spMkLst>
        </pc:spChg>
        <pc:grpChg chg="add">
          <ac:chgData name="Christopher Mabe (Welsh Ambulance Service NHS Trust - 020 Swansea (CW)" userId="S::christopher.mabe@wales.nhs.uk::23ddcb47-fcc0-4c59-866a-7a7a7cc8cbdf" providerId="AD" clId="Web-{D66FC003-8A87-1D8B-FD0D-1519665D7E73}" dt="2026-04-09T08:59:30.616" v="97"/>
          <ac:grpSpMkLst>
            <pc:docMk/>
            <pc:sldMk cId="1038472157" sldId="261"/>
            <ac:grpSpMk id="12" creationId="{5E6B47BC-43FD-4C91-8BFF-B41B99A8A39E}"/>
          </ac:grpSpMkLst>
        </pc:grpChg>
        <pc:grpChg chg="add">
          <ac:chgData name="Christopher Mabe (Welsh Ambulance Service NHS Trust - 020 Swansea (CW)" userId="S::christopher.mabe@wales.nhs.uk::23ddcb47-fcc0-4c59-866a-7a7a7cc8cbdf" providerId="AD" clId="Web-{D66FC003-8A87-1D8B-FD0D-1519665D7E73}" dt="2026-04-09T08:59:30.616" v="97"/>
          <ac:grpSpMkLst>
            <pc:docMk/>
            <pc:sldMk cId="1038472157" sldId="261"/>
            <ac:grpSpMk id="16" creationId="{43F5E015-E085-4624-B431-B42414448684}"/>
          </ac:grpSpMkLst>
        </pc:grpChg>
      </pc:sldChg>
      <pc:sldChg chg="addSp delSp modSp new mod setBg">
        <pc:chgData name="Christopher Mabe (Welsh Ambulance Service NHS Trust - 020 Swansea (CW)" userId="S::christopher.mabe@wales.nhs.uk::23ddcb47-fcc0-4c59-866a-7a7a7cc8cbdf" providerId="AD" clId="Web-{D66FC003-8A87-1D8B-FD0D-1519665D7E73}" dt="2026-04-09T09:01:16.993" v="120" actId="20577"/>
        <pc:sldMkLst>
          <pc:docMk/>
          <pc:sldMk cId="1550045294" sldId="262"/>
        </pc:sldMkLst>
        <pc:spChg chg="mod">
          <ac:chgData name="Christopher Mabe (Welsh Ambulance Service NHS Trust - 020 Swansea (CW)" userId="S::christopher.mabe@wales.nhs.uk::23ddcb47-fcc0-4c59-866a-7a7a7cc8cbdf" providerId="AD" clId="Web-{D66FC003-8A87-1D8B-FD0D-1519665D7E73}" dt="2026-04-09T09:01:16.993" v="120" actId="20577"/>
          <ac:spMkLst>
            <pc:docMk/>
            <pc:sldMk cId="1550045294" sldId="262"/>
            <ac:spMk id="2" creationId="{6A1D1A09-BDBD-CB44-B704-E4CB2FF088B0}"/>
          </ac:spMkLst>
        </pc:spChg>
        <pc:spChg chg="add">
          <ac:chgData name="Christopher Mabe (Welsh Ambulance Service NHS Trust - 020 Swansea (CW)" userId="S::christopher.mabe@wales.nhs.uk::23ddcb47-fcc0-4c59-866a-7a7a7cc8cbdf" providerId="AD" clId="Web-{D66FC003-8A87-1D8B-FD0D-1519665D7E73}" dt="2026-04-09T09:00:51.289" v="118"/>
          <ac:spMkLst>
            <pc:docMk/>
            <pc:sldMk cId="1550045294" sldId="262"/>
            <ac:spMk id="9" creationId="{8DF67618-B87B-4195-8E24-3B126F79FF55}"/>
          </ac:spMkLst>
        </pc:spChg>
        <pc:spChg chg="add">
          <ac:chgData name="Christopher Mabe (Welsh Ambulance Service NHS Trust - 020 Swansea (CW)" userId="S::christopher.mabe@wales.nhs.uk::23ddcb47-fcc0-4c59-866a-7a7a7cc8cbdf" providerId="AD" clId="Web-{D66FC003-8A87-1D8B-FD0D-1519665D7E73}" dt="2026-04-09T09:00:51.289" v="118"/>
          <ac:spMkLst>
            <pc:docMk/>
            <pc:sldMk cId="1550045294" sldId="262"/>
            <ac:spMk id="11" creationId="{64960379-9FF9-400A-A8A8-F5AB633FD3BF}"/>
          </ac:spMkLst>
        </pc:spChg>
        <pc:grpChg chg="add">
          <ac:chgData name="Christopher Mabe (Welsh Ambulance Service NHS Trust - 020 Swansea (CW)" userId="S::christopher.mabe@wales.nhs.uk::23ddcb47-fcc0-4c59-866a-7a7a7cc8cbdf" providerId="AD" clId="Web-{D66FC003-8A87-1D8B-FD0D-1519665D7E73}" dt="2026-04-09T09:00:51.289" v="118"/>
          <ac:grpSpMkLst>
            <pc:docMk/>
            <pc:sldMk cId="1550045294" sldId="262"/>
            <ac:grpSpMk id="13" creationId="{2C491629-AE25-486B-9B22-2CE4EE8F7E47}"/>
          </ac:grpSpMkLst>
        </pc:grpChg>
        <pc:grpChg chg="add">
          <ac:chgData name="Christopher Mabe (Welsh Ambulance Service NHS Trust - 020 Swansea (CW)" userId="S::christopher.mabe@wales.nhs.uk::23ddcb47-fcc0-4c59-866a-7a7a7cc8cbdf" providerId="AD" clId="Web-{D66FC003-8A87-1D8B-FD0D-1519665D7E73}" dt="2026-04-09T09:00:51.289" v="118"/>
          <ac:grpSpMkLst>
            <pc:docMk/>
            <pc:sldMk cId="1550045294" sldId="262"/>
            <ac:grpSpMk id="17" creationId="{43F5E015-E085-4624-B431-B42414448684}"/>
          </ac:grpSpMkLst>
        </pc:grpChg>
        <pc:graphicFrameChg chg="add">
          <ac:chgData name="Christopher Mabe (Welsh Ambulance Service NHS Trust - 020 Swansea (CW)" userId="S::christopher.mabe@wales.nhs.uk::23ddcb47-fcc0-4c59-866a-7a7a7cc8cbdf" providerId="AD" clId="Web-{D66FC003-8A87-1D8B-FD0D-1519665D7E73}" dt="2026-04-09T09:00:51.289" v="118"/>
          <ac:graphicFrameMkLst>
            <pc:docMk/>
            <pc:sldMk cId="1550045294" sldId="262"/>
            <ac:graphicFrameMk id="5" creationId="{3EE08980-FA55-06EA-A573-6385A0FF04CC}"/>
          </ac:graphicFrameMkLst>
        </pc:graphicFrameChg>
      </pc:sldChg>
      <pc:sldChg chg="addSp delSp modSp new mod setBg">
        <pc:chgData name="Christopher Mabe (Welsh Ambulance Service NHS Trust - 020 Swansea (CW)" userId="S::christopher.mabe@wales.nhs.uk::23ddcb47-fcc0-4c59-866a-7a7a7cc8cbdf" providerId="AD" clId="Web-{D66FC003-8A87-1D8B-FD0D-1519665D7E73}" dt="2026-04-09T09:03:26.917" v="132"/>
        <pc:sldMkLst>
          <pc:docMk/>
          <pc:sldMk cId="3407835784" sldId="263"/>
        </pc:sldMkLst>
        <pc:spChg chg="mod">
          <ac:chgData name="Christopher Mabe (Welsh Ambulance Service NHS Trust - 020 Swansea (CW)" userId="S::christopher.mabe@wales.nhs.uk::23ddcb47-fcc0-4c59-866a-7a7a7cc8cbdf" providerId="AD" clId="Web-{D66FC003-8A87-1D8B-FD0D-1519665D7E73}" dt="2026-04-09T09:03:26.917" v="132"/>
          <ac:spMkLst>
            <pc:docMk/>
            <pc:sldMk cId="3407835784" sldId="263"/>
            <ac:spMk id="2" creationId="{7A8F727F-537A-F0DA-4940-669E57D4C938}"/>
          </ac:spMkLst>
        </pc:spChg>
        <pc:spChg chg="add">
          <ac:chgData name="Christopher Mabe (Welsh Ambulance Service NHS Trust - 020 Swansea (CW)" userId="S::christopher.mabe@wales.nhs.uk::23ddcb47-fcc0-4c59-866a-7a7a7cc8cbdf" providerId="AD" clId="Web-{D66FC003-8A87-1D8B-FD0D-1519665D7E73}" dt="2026-04-09T09:03:26.917" v="132"/>
          <ac:spMkLst>
            <pc:docMk/>
            <pc:sldMk cId="3407835784" sldId="263"/>
            <ac:spMk id="17" creationId="{BACC6370-2D7E-4714-9D71-7542949D7D5D}"/>
          </ac:spMkLst>
        </pc:spChg>
        <pc:spChg chg="add">
          <ac:chgData name="Christopher Mabe (Welsh Ambulance Service NHS Trust - 020 Swansea (CW)" userId="S::christopher.mabe@wales.nhs.uk::23ddcb47-fcc0-4c59-866a-7a7a7cc8cbdf" providerId="AD" clId="Web-{D66FC003-8A87-1D8B-FD0D-1519665D7E73}" dt="2026-04-09T09:03:26.917" v="132"/>
          <ac:spMkLst>
            <pc:docMk/>
            <pc:sldMk cId="3407835784" sldId="263"/>
            <ac:spMk id="18" creationId="{F68B3F68-107C-434F-AA38-110D5EA91B85}"/>
          </ac:spMkLst>
        </pc:spChg>
        <pc:spChg chg="add">
          <ac:chgData name="Christopher Mabe (Welsh Ambulance Service NHS Trust - 020 Swansea (CW)" userId="S::christopher.mabe@wales.nhs.uk::23ddcb47-fcc0-4c59-866a-7a7a7cc8cbdf" providerId="AD" clId="Web-{D66FC003-8A87-1D8B-FD0D-1519665D7E73}" dt="2026-04-09T09:03:26.917" v="132"/>
          <ac:spMkLst>
            <pc:docMk/>
            <pc:sldMk cId="3407835784" sldId="263"/>
            <ac:spMk id="19" creationId="{AAD0DBB9-1A4B-4391-81D4-CB19F9AB918A}"/>
          </ac:spMkLst>
        </pc:spChg>
        <pc:spChg chg="add">
          <ac:chgData name="Christopher Mabe (Welsh Ambulance Service NHS Trust - 020 Swansea (CW)" userId="S::christopher.mabe@wales.nhs.uk::23ddcb47-fcc0-4c59-866a-7a7a7cc8cbdf" providerId="AD" clId="Web-{D66FC003-8A87-1D8B-FD0D-1519665D7E73}" dt="2026-04-09T09:03:26.917" v="132"/>
          <ac:spMkLst>
            <pc:docMk/>
            <pc:sldMk cId="3407835784" sldId="263"/>
            <ac:spMk id="20" creationId="{063BBA22-50EA-4C4D-BE05-F1CE4E63AA56}"/>
          </ac:spMkLst>
        </pc:spChg>
        <pc:graphicFrameChg chg="add">
          <ac:chgData name="Christopher Mabe (Welsh Ambulance Service NHS Trust - 020 Swansea (CW)" userId="S::christopher.mabe@wales.nhs.uk::23ddcb47-fcc0-4c59-866a-7a7a7cc8cbdf" providerId="AD" clId="Web-{D66FC003-8A87-1D8B-FD0D-1519665D7E73}" dt="2026-04-09T09:03:26.917" v="132"/>
          <ac:graphicFrameMkLst>
            <pc:docMk/>
            <pc:sldMk cId="3407835784" sldId="263"/>
            <ac:graphicFrameMk id="21" creationId="{65A750B1-5F1E-27FF-52A1-89C4FC5A852C}"/>
          </ac:graphicFrameMkLst>
        </pc:graphicFrameChg>
      </pc:sldChg>
    </pc:docChg>
  </pc:docChgLst>
  <pc:docChgLst>
    <pc:chgData name="Christopher Mabe (Welsh Ambulance Service NHS Trust - 020 Swansea (CW)" userId="S::christopher.mabe@wales.nhs.uk::23ddcb47-fcc0-4c59-866a-7a7a7cc8cbdf" providerId="AD" clId="Web-{5333C22D-3493-31C5-81AC-47CA2047742C}"/>
    <pc:docChg chg="modSld">
      <pc:chgData name="Christopher Mabe (Welsh Ambulance Service NHS Trust - 020 Swansea (CW)" userId="S::christopher.mabe@wales.nhs.uk::23ddcb47-fcc0-4c59-866a-7a7a7cc8cbdf" providerId="AD" clId="Web-{5333C22D-3493-31C5-81AC-47CA2047742C}" dt="2026-04-09T17:00:59.034" v="12" actId="20577"/>
      <pc:docMkLst>
        <pc:docMk/>
      </pc:docMkLst>
      <pc:sldChg chg="addSp delSp modSp">
        <pc:chgData name="Christopher Mabe (Welsh Ambulance Service NHS Trust - 020 Swansea (CW)" userId="S::christopher.mabe@wales.nhs.uk::23ddcb47-fcc0-4c59-866a-7a7a7cc8cbdf" providerId="AD" clId="Web-{5333C22D-3493-31C5-81AC-47CA2047742C}" dt="2026-04-09T16:57:03.761" v="4"/>
        <pc:sldMkLst>
          <pc:docMk/>
          <pc:sldMk cId="2096963064" sldId="257"/>
        </pc:sldMkLst>
        <pc:spChg chg="mod">
          <ac:chgData name="Christopher Mabe (Welsh Ambulance Service NHS Trust - 020 Swansea (CW)" userId="S::christopher.mabe@wales.nhs.uk::23ddcb47-fcc0-4c59-866a-7a7a7cc8cbdf" providerId="AD" clId="Web-{5333C22D-3493-31C5-81AC-47CA2047742C}" dt="2026-04-09T16:57:03.761" v="4"/>
          <ac:spMkLst>
            <pc:docMk/>
            <pc:sldMk cId="2096963064" sldId="257"/>
            <ac:spMk id="3" creationId="{994AE15D-C65E-CD4D-AFC2-885ED80FDF75}"/>
          </ac:spMkLst>
        </pc:spChg>
        <pc:spChg chg="add">
          <ac:chgData name="Christopher Mabe (Welsh Ambulance Service NHS Trust - 020 Swansea (CW)" userId="S::christopher.mabe@wales.nhs.uk::23ddcb47-fcc0-4c59-866a-7a7a7cc8cbdf" providerId="AD" clId="Web-{5333C22D-3493-31C5-81AC-47CA2047742C}" dt="2026-04-09T16:57:03.761" v="4"/>
          <ac:spMkLst>
            <pc:docMk/>
            <pc:sldMk cId="2096963064" sldId="257"/>
            <ac:spMk id="17" creationId="{907EF6B7-1338-4443-8C46-6A318D952DFD}"/>
          </ac:spMkLst>
        </pc:spChg>
        <pc:spChg chg="add">
          <ac:chgData name="Christopher Mabe (Welsh Ambulance Service NHS Trust - 020 Swansea (CW)" userId="S::christopher.mabe@wales.nhs.uk::23ddcb47-fcc0-4c59-866a-7a7a7cc8cbdf" providerId="AD" clId="Web-{5333C22D-3493-31C5-81AC-47CA2047742C}" dt="2026-04-09T16:57:03.761" v="4"/>
          <ac:spMkLst>
            <pc:docMk/>
            <pc:sldMk cId="2096963064" sldId="257"/>
            <ac:spMk id="19" creationId="{DAAE4CDD-124C-4DCF-9584-B6033B545DD5}"/>
          </ac:spMkLst>
        </pc:spChg>
        <pc:spChg chg="add">
          <ac:chgData name="Christopher Mabe (Welsh Ambulance Service NHS Trust - 020 Swansea (CW)" userId="S::christopher.mabe@wales.nhs.uk::23ddcb47-fcc0-4c59-866a-7a7a7cc8cbdf" providerId="AD" clId="Web-{5333C22D-3493-31C5-81AC-47CA2047742C}" dt="2026-04-09T16:57:03.761" v="4"/>
          <ac:spMkLst>
            <pc:docMk/>
            <pc:sldMk cId="2096963064" sldId="257"/>
            <ac:spMk id="21" creationId="{081E4A58-353D-44AE-B2FC-2A74E2E400F7}"/>
          </ac:spMkLst>
        </pc:spChg>
      </pc:sldChg>
      <pc:sldChg chg="modSp">
        <pc:chgData name="Christopher Mabe (Welsh Ambulance Service NHS Trust - 020 Swansea (CW)" userId="S::christopher.mabe@wales.nhs.uk::23ddcb47-fcc0-4c59-866a-7a7a7cc8cbdf" providerId="AD" clId="Web-{5333C22D-3493-31C5-81AC-47CA2047742C}" dt="2026-04-09T17:00:59.034" v="12" actId="20577"/>
        <pc:sldMkLst>
          <pc:docMk/>
          <pc:sldMk cId="513634578" sldId="259"/>
        </pc:sldMkLst>
        <pc:graphicFrameChg chg="modGraphic">
          <ac:chgData name="Christopher Mabe (Welsh Ambulance Service NHS Trust - 020 Swansea (CW)" userId="S::christopher.mabe@wales.nhs.uk::23ddcb47-fcc0-4c59-866a-7a7a7cc8cbdf" providerId="AD" clId="Web-{5333C22D-3493-31C5-81AC-47CA2047742C}" dt="2026-04-09T17:00:59.034" v="12" actId="20577"/>
          <ac:graphicFrameMkLst>
            <pc:docMk/>
            <pc:sldMk cId="513634578" sldId="259"/>
            <ac:graphicFrameMk id="5" creationId="{2C5D124F-6A04-7C2E-01E2-40033B975DC4}"/>
          </ac:graphicFrameMkLst>
        </pc:graphicFrameChg>
      </pc:sldChg>
    </pc:docChg>
  </pc:docChgLst>
  <pc:docChgLst>
    <pc:chgData name="Christopher Mabe (Welsh Ambulance Service NHS Trust - 020 Swansea (CW)" userId="S::christopher.mabe@wales.nhs.uk::23ddcb47-fcc0-4c59-866a-7a7a7cc8cbdf" providerId="AD" clId="Web-{35954321-A118-7106-D1F0-158231C36F3D}"/>
    <pc:docChg chg="addSld modSld sldOrd">
      <pc:chgData name="Christopher Mabe (Welsh Ambulance Service NHS Trust - 020 Swansea (CW)" userId="S::christopher.mabe@wales.nhs.uk::23ddcb47-fcc0-4c59-866a-7a7a7cc8cbdf" providerId="AD" clId="Web-{35954321-A118-7106-D1F0-158231C36F3D}" dt="2026-04-16T07:50:40.718" v="38" actId="20577"/>
      <pc:docMkLst>
        <pc:docMk/>
      </pc:docMkLst>
      <pc:sldChg chg="addSp delSp modSp">
        <pc:chgData name="Christopher Mabe (Welsh Ambulance Service NHS Trust - 020 Swansea (CW)" userId="S::christopher.mabe@wales.nhs.uk::23ddcb47-fcc0-4c59-866a-7a7a7cc8cbdf" providerId="AD" clId="Web-{35954321-A118-7106-D1F0-158231C36F3D}" dt="2026-04-16T07:45:10.725" v="8"/>
        <pc:sldMkLst>
          <pc:docMk/>
          <pc:sldMk cId="109857222" sldId="256"/>
        </pc:sldMkLst>
        <pc:spChg chg="mod">
          <ac:chgData name="Christopher Mabe (Welsh Ambulance Service NHS Trust - 020 Swansea (CW)" userId="S::christopher.mabe@wales.nhs.uk::23ddcb47-fcc0-4c59-866a-7a7a7cc8cbdf" providerId="AD" clId="Web-{35954321-A118-7106-D1F0-158231C36F3D}" dt="2026-04-16T07:45:10.725" v="8"/>
          <ac:spMkLst>
            <pc:docMk/>
            <pc:sldMk cId="109857222" sldId="256"/>
            <ac:spMk id="2" creationId="{00000000-0000-0000-0000-000000000000}"/>
          </ac:spMkLst>
        </pc:spChg>
        <pc:spChg chg="mod">
          <ac:chgData name="Christopher Mabe (Welsh Ambulance Service NHS Trust - 020 Swansea (CW)" userId="S::christopher.mabe@wales.nhs.uk::23ddcb47-fcc0-4c59-866a-7a7a7cc8cbdf" providerId="AD" clId="Web-{35954321-A118-7106-D1F0-158231C36F3D}" dt="2026-04-16T07:45:10.725" v="8"/>
          <ac:spMkLst>
            <pc:docMk/>
            <pc:sldMk cId="109857222" sldId="256"/>
            <ac:spMk id="3" creationId="{00000000-0000-0000-0000-000000000000}"/>
          </ac:spMkLst>
        </pc:spChg>
        <pc:spChg chg="add del">
          <ac:chgData name="Christopher Mabe (Welsh Ambulance Service NHS Trust - 020 Swansea (CW)" userId="S::christopher.mabe@wales.nhs.uk::23ddcb47-fcc0-4c59-866a-7a7a7cc8cbdf" providerId="AD" clId="Web-{35954321-A118-7106-D1F0-158231C36F3D}" dt="2026-04-16T07:45:10.725" v="8"/>
          <ac:spMkLst>
            <pc:docMk/>
            <pc:sldMk cId="109857222" sldId="256"/>
            <ac:spMk id="27" creationId="{F4155C20-3F0E-4576-8A0B-C345B62312DA}"/>
          </ac:spMkLst>
        </pc:spChg>
        <pc:spChg chg="add del">
          <ac:chgData name="Christopher Mabe (Welsh Ambulance Service NHS Trust - 020 Swansea (CW)" userId="S::christopher.mabe@wales.nhs.uk::23ddcb47-fcc0-4c59-866a-7a7a7cc8cbdf" providerId="AD" clId="Web-{35954321-A118-7106-D1F0-158231C36F3D}" dt="2026-04-16T07:45:10.725" v="8"/>
          <ac:spMkLst>
            <pc:docMk/>
            <pc:sldMk cId="109857222" sldId="256"/>
            <ac:spMk id="31" creationId="{0BAEB82B-9A6B-4982-B56B-7529C6EA9A95}"/>
          </ac:spMkLst>
        </pc:spChg>
        <pc:spChg chg="add del">
          <ac:chgData name="Christopher Mabe (Welsh Ambulance Service NHS Trust - 020 Swansea (CW)" userId="S::christopher.mabe@wales.nhs.uk::23ddcb47-fcc0-4c59-866a-7a7a7cc8cbdf" providerId="AD" clId="Web-{35954321-A118-7106-D1F0-158231C36F3D}" dt="2026-04-16T07:45:10.725" v="8"/>
          <ac:spMkLst>
            <pc:docMk/>
            <pc:sldMk cId="109857222" sldId="256"/>
            <ac:spMk id="33" creationId="{FC71CE45-EECF-4555-AD4B-1B3D0D5D1540}"/>
          </ac:spMkLst>
        </pc:spChg>
        <pc:spChg chg="add del">
          <ac:chgData name="Christopher Mabe (Welsh Ambulance Service NHS Trust - 020 Swansea (CW)" userId="S::christopher.mabe@wales.nhs.uk::23ddcb47-fcc0-4c59-866a-7a7a7cc8cbdf" providerId="AD" clId="Web-{35954321-A118-7106-D1F0-158231C36F3D}" dt="2026-04-16T07:45:10.725" v="8"/>
          <ac:spMkLst>
            <pc:docMk/>
            <pc:sldMk cId="109857222" sldId="256"/>
            <ac:spMk id="35" creationId="{53AA89D1-0C70-46BB-8E35-5722A4B18A78}"/>
          </ac:spMkLst>
        </pc:spChg>
        <pc:spChg chg="add del">
          <ac:chgData name="Christopher Mabe (Welsh Ambulance Service NHS Trust - 020 Swansea (CW)" userId="S::christopher.mabe@wales.nhs.uk::23ddcb47-fcc0-4c59-866a-7a7a7cc8cbdf" providerId="AD" clId="Web-{35954321-A118-7106-D1F0-158231C36F3D}" dt="2026-04-16T07:45:10.709" v="7"/>
          <ac:spMkLst>
            <pc:docMk/>
            <pc:sldMk cId="109857222" sldId="256"/>
            <ac:spMk id="40" creationId="{6F5A5072-7B47-4D32-B52A-4EBBF590B8A5}"/>
          </ac:spMkLst>
        </pc:spChg>
        <pc:spChg chg="add del">
          <ac:chgData name="Christopher Mabe (Welsh Ambulance Service NHS Trust - 020 Swansea (CW)" userId="S::christopher.mabe@wales.nhs.uk::23ddcb47-fcc0-4c59-866a-7a7a7cc8cbdf" providerId="AD" clId="Web-{35954321-A118-7106-D1F0-158231C36F3D}" dt="2026-04-16T07:45:10.709" v="7"/>
          <ac:spMkLst>
            <pc:docMk/>
            <pc:sldMk cId="109857222" sldId="256"/>
            <ac:spMk id="42" creationId="{9715DAF0-AE1B-46C9-8A6B-DB2AA05AB91D}"/>
          </ac:spMkLst>
        </pc:spChg>
        <pc:spChg chg="add del">
          <ac:chgData name="Christopher Mabe (Welsh Ambulance Service NHS Trust - 020 Swansea (CW)" userId="S::christopher.mabe@wales.nhs.uk::23ddcb47-fcc0-4c59-866a-7a7a7cc8cbdf" providerId="AD" clId="Web-{35954321-A118-7106-D1F0-158231C36F3D}" dt="2026-04-16T07:45:10.709" v="7"/>
          <ac:spMkLst>
            <pc:docMk/>
            <pc:sldMk cId="109857222" sldId="256"/>
            <ac:spMk id="44" creationId="{6016219D-510E-4184-9090-6D5578A87BD1}"/>
          </ac:spMkLst>
        </pc:spChg>
        <pc:spChg chg="add del">
          <ac:chgData name="Christopher Mabe (Welsh Ambulance Service NHS Trust - 020 Swansea (CW)" userId="S::christopher.mabe@wales.nhs.uk::23ddcb47-fcc0-4c59-866a-7a7a7cc8cbdf" providerId="AD" clId="Web-{35954321-A118-7106-D1F0-158231C36F3D}" dt="2026-04-16T07:45:10.709" v="7"/>
          <ac:spMkLst>
            <pc:docMk/>
            <pc:sldMk cId="109857222" sldId="256"/>
            <ac:spMk id="46" creationId="{AFF4A713-7B75-4B21-90D7-5AB19547C728}"/>
          </ac:spMkLst>
        </pc:spChg>
        <pc:spChg chg="add del">
          <ac:chgData name="Christopher Mabe (Welsh Ambulance Service NHS Trust - 020 Swansea (CW)" userId="S::christopher.mabe@wales.nhs.uk::23ddcb47-fcc0-4c59-866a-7a7a7cc8cbdf" providerId="AD" clId="Web-{35954321-A118-7106-D1F0-158231C36F3D}" dt="2026-04-16T07:45:10.709" v="7"/>
          <ac:spMkLst>
            <pc:docMk/>
            <pc:sldMk cId="109857222" sldId="256"/>
            <ac:spMk id="48" creationId="{DC631C0B-6DA6-4E57-8231-CE32B3434A7E}"/>
          </ac:spMkLst>
        </pc:spChg>
        <pc:spChg chg="add">
          <ac:chgData name="Christopher Mabe (Welsh Ambulance Service NHS Trust - 020 Swansea (CW)" userId="S::christopher.mabe@wales.nhs.uk::23ddcb47-fcc0-4c59-866a-7a7a7cc8cbdf" providerId="AD" clId="Web-{35954321-A118-7106-D1F0-158231C36F3D}" dt="2026-04-16T07:45:10.725" v="8"/>
          <ac:spMkLst>
            <pc:docMk/>
            <pc:sldMk cId="109857222" sldId="256"/>
            <ac:spMk id="52" creationId="{F4155C20-3F0E-4576-8A0B-C345B62312DA}"/>
          </ac:spMkLst>
        </pc:spChg>
        <pc:spChg chg="add">
          <ac:chgData name="Christopher Mabe (Welsh Ambulance Service NHS Trust - 020 Swansea (CW)" userId="S::christopher.mabe@wales.nhs.uk::23ddcb47-fcc0-4c59-866a-7a7a7cc8cbdf" providerId="AD" clId="Web-{35954321-A118-7106-D1F0-158231C36F3D}" dt="2026-04-16T07:45:10.725" v="8"/>
          <ac:spMkLst>
            <pc:docMk/>
            <pc:sldMk cId="109857222" sldId="256"/>
            <ac:spMk id="54" creationId="{0BAEB82B-9A6B-4982-B56B-7529C6EA9A95}"/>
          </ac:spMkLst>
        </pc:spChg>
        <pc:spChg chg="add">
          <ac:chgData name="Christopher Mabe (Welsh Ambulance Service NHS Trust - 020 Swansea (CW)" userId="S::christopher.mabe@wales.nhs.uk::23ddcb47-fcc0-4c59-866a-7a7a7cc8cbdf" providerId="AD" clId="Web-{35954321-A118-7106-D1F0-158231C36F3D}" dt="2026-04-16T07:45:10.725" v="8"/>
          <ac:spMkLst>
            <pc:docMk/>
            <pc:sldMk cId="109857222" sldId="256"/>
            <ac:spMk id="55" creationId="{FC71CE45-EECF-4555-AD4B-1B3D0D5D1540}"/>
          </ac:spMkLst>
        </pc:spChg>
        <pc:spChg chg="add">
          <ac:chgData name="Christopher Mabe (Welsh Ambulance Service NHS Trust - 020 Swansea (CW)" userId="S::christopher.mabe@wales.nhs.uk::23ddcb47-fcc0-4c59-866a-7a7a7cc8cbdf" providerId="AD" clId="Web-{35954321-A118-7106-D1F0-158231C36F3D}" dt="2026-04-16T07:45:10.725" v="8"/>
          <ac:spMkLst>
            <pc:docMk/>
            <pc:sldMk cId="109857222" sldId="256"/>
            <ac:spMk id="56" creationId="{53AA89D1-0C70-46BB-8E35-5722A4B18A78}"/>
          </ac:spMkLst>
        </pc:spChg>
      </pc:sldChg>
      <pc:sldChg chg="modSp">
        <pc:chgData name="Christopher Mabe (Welsh Ambulance Service NHS Trust - 020 Swansea (CW)" userId="S::christopher.mabe@wales.nhs.uk::23ddcb47-fcc0-4c59-866a-7a7a7cc8cbdf" providerId="AD" clId="Web-{35954321-A118-7106-D1F0-158231C36F3D}" dt="2026-04-16T07:50:40.718" v="38" actId="20577"/>
        <pc:sldMkLst>
          <pc:docMk/>
          <pc:sldMk cId="513634578" sldId="259"/>
        </pc:sldMkLst>
        <pc:graphicFrameChg chg="modGraphic">
          <ac:chgData name="Christopher Mabe (Welsh Ambulance Service NHS Trust - 020 Swansea (CW)" userId="S::christopher.mabe@wales.nhs.uk::23ddcb47-fcc0-4c59-866a-7a7a7cc8cbdf" providerId="AD" clId="Web-{35954321-A118-7106-D1F0-158231C36F3D}" dt="2026-04-16T07:50:40.718" v="38" actId="20577"/>
          <ac:graphicFrameMkLst>
            <pc:docMk/>
            <pc:sldMk cId="513634578" sldId="259"/>
            <ac:graphicFrameMk id="5" creationId="{2C5D124F-6A04-7C2E-01E2-40033B975DC4}"/>
          </ac:graphicFrameMkLst>
        </pc:graphicFrameChg>
      </pc:sldChg>
      <pc:sldChg chg="addSp modSp new mod ord setBg">
        <pc:chgData name="Christopher Mabe (Welsh Ambulance Service NHS Trust - 020 Swansea (CW)" userId="S::christopher.mabe@wales.nhs.uk::23ddcb47-fcc0-4c59-866a-7a7a7cc8cbdf" providerId="AD" clId="Web-{35954321-A118-7106-D1F0-158231C36F3D}" dt="2026-04-16T07:47:16.794" v="14"/>
        <pc:sldMkLst>
          <pc:docMk/>
          <pc:sldMk cId="4095140702" sldId="264"/>
        </pc:sldMkLst>
        <pc:spChg chg="mod">
          <ac:chgData name="Christopher Mabe (Welsh Ambulance Service NHS Trust - 020 Swansea (CW)" userId="S::christopher.mabe@wales.nhs.uk::23ddcb47-fcc0-4c59-866a-7a7a7cc8cbdf" providerId="AD" clId="Web-{35954321-A118-7106-D1F0-158231C36F3D}" dt="2026-04-16T07:47:16.794" v="14"/>
          <ac:spMkLst>
            <pc:docMk/>
            <pc:sldMk cId="4095140702" sldId="264"/>
            <ac:spMk id="2" creationId="{F169AB4C-99D7-77FD-B331-D94F5CC7A370}"/>
          </ac:spMkLst>
        </pc:spChg>
        <pc:spChg chg="mod">
          <ac:chgData name="Christopher Mabe (Welsh Ambulance Service NHS Trust - 020 Swansea (CW)" userId="S::christopher.mabe@wales.nhs.uk::23ddcb47-fcc0-4c59-866a-7a7a7cc8cbdf" providerId="AD" clId="Web-{35954321-A118-7106-D1F0-158231C36F3D}" dt="2026-04-16T07:47:16.794" v="14"/>
          <ac:spMkLst>
            <pc:docMk/>
            <pc:sldMk cId="4095140702" sldId="264"/>
            <ac:spMk id="3" creationId="{D704B830-9A81-6673-B3A8-5FB31149D237}"/>
          </ac:spMkLst>
        </pc:spChg>
        <pc:spChg chg="add">
          <ac:chgData name="Christopher Mabe (Welsh Ambulance Service NHS Trust - 020 Swansea (CW)" userId="S::christopher.mabe@wales.nhs.uk::23ddcb47-fcc0-4c59-866a-7a7a7cc8cbdf" providerId="AD" clId="Web-{35954321-A118-7106-D1F0-158231C36F3D}" dt="2026-04-16T07:47:16.794" v="14"/>
          <ac:spMkLst>
            <pc:docMk/>
            <pc:sldMk cId="4095140702" sldId="264"/>
            <ac:spMk id="8" creationId="{907EF6B7-1338-4443-8C46-6A318D952DFD}"/>
          </ac:spMkLst>
        </pc:spChg>
        <pc:spChg chg="add">
          <ac:chgData name="Christopher Mabe (Welsh Ambulance Service NHS Trust - 020 Swansea (CW)" userId="S::christopher.mabe@wales.nhs.uk::23ddcb47-fcc0-4c59-866a-7a7a7cc8cbdf" providerId="AD" clId="Web-{35954321-A118-7106-D1F0-158231C36F3D}" dt="2026-04-16T07:47:16.794" v="14"/>
          <ac:spMkLst>
            <pc:docMk/>
            <pc:sldMk cId="4095140702" sldId="264"/>
            <ac:spMk id="10" creationId="{DAAE4CDD-124C-4DCF-9584-B6033B545DD5}"/>
          </ac:spMkLst>
        </pc:spChg>
        <pc:spChg chg="add">
          <ac:chgData name="Christopher Mabe (Welsh Ambulance Service NHS Trust - 020 Swansea (CW)" userId="S::christopher.mabe@wales.nhs.uk::23ddcb47-fcc0-4c59-866a-7a7a7cc8cbdf" providerId="AD" clId="Web-{35954321-A118-7106-D1F0-158231C36F3D}" dt="2026-04-16T07:47:16.794" v="14"/>
          <ac:spMkLst>
            <pc:docMk/>
            <pc:sldMk cId="4095140702" sldId="264"/>
            <ac:spMk id="12" creationId="{081E4A58-353D-44AE-B2FC-2A74E2E400F7}"/>
          </ac:spMkLst>
        </pc:spChg>
      </pc:sldChg>
    </pc:docChg>
  </pc:docChgLst>
  <pc:docChgLst>
    <pc:chgData name="Christopher Mabe (Welsh Ambulance Service NHS Trust - 020 Swansea (CW)" userId="S::christopher.mabe@wales.nhs.uk::23ddcb47-fcc0-4c59-866a-7a7a7cc8cbdf" providerId="AD" clId="Web-{96B9DFBB-C2A2-515B-1AF4-886DFD1105A5}"/>
    <pc:docChg chg="addSld delSld sldOrd">
      <pc:chgData name="Christopher Mabe (Welsh Ambulance Service NHS Trust - 020 Swansea (CW)" userId="S::christopher.mabe@wales.nhs.uk::23ddcb47-fcc0-4c59-866a-7a7a7cc8cbdf" providerId="AD" clId="Web-{96B9DFBB-C2A2-515B-1AF4-886DFD1105A5}" dt="2026-04-16T08:33:17.163" v="2"/>
      <pc:docMkLst>
        <pc:docMk/>
      </pc:docMkLst>
      <pc:sldChg chg="new del ord">
        <pc:chgData name="Christopher Mabe (Welsh Ambulance Service NHS Trust - 020 Swansea (CW)" userId="S::christopher.mabe@wales.nhs.uk::23ddcb47-fcc0-4c59-866a-7a7a7cc8cbdf" providerId="AD" clId="Web-{96B9DFBB-C2A2-515B-1AF4-886DFD1105A5}" dt="2026-04-16T08:33:17.163" v="2"/>
        <pc:sldMkLst>
          <pc:docMk/>
          <pc:sldMk cId="1117671376" sldId="265"/>
        </pc:sldMkLst>
      </pc:sld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svg"/><Relationship Id="rId1" Type="http://schemas.openxmlformats.org/officeDocument/2006/relationships/image" Target="../media/image1.svg"/></Relationships>
</file>

<file path=ppt/diagrams/_rels/data3.xml.rels><?xml version="1.0" encoding="UTF-8" standalone="yes"?>
<Relationships xmlns="http://schemas.openxmlformats.org/package/2006/relationships"><Relationship Id="rId2" Type="http://schemas.openxmlformats.org/officeDocument/2006/relationships/image" Target="../media/image5.svg"/><Relationship Id="rId1" Type="http://schemas.openxmlformats.org/officeDocument/2006/relationships/image" Target="../media/image4.svg"/></Relationships>
</file>

<file path=ppt/diagrams/_rels/drawing1.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svg"/><Relationship Id="rId1" Type="http://schemas.openxmlformats.org/officeDocument/2006/relationships/image" Target="../media/image1.svg"/></Relationships>
</file>

<file path=ppt/diagrams/_rels/drawing3.xml.rels><?xml version="1.0" encoding="UTF-8" standalone="yes"?>
<Relationships xmlns="http://schemas.openxmlformats.org/package/2006/relationships"><Relationship Id="rId2" Type="http://schemas.openxmlformats.org/officeDocument/2006/relationships/image" Target="../media/image5.svg"/><Relationship Id="rId1" Type="http://schemas.openxmlformats.org/officeDocument/2006/relationships/image" Target="../media/image4.svg"/></Relationships>
</file>

<file path=ppt/diagrams/colors1.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colored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accent2">
        <a:alpha val="0"/>
      </a:schemeClr>
    </dgm:fillClrLst>
    <dgm:linClrLst meth="repeat">
      <a:schemeClr val="accent2">
        <a:alpha val="0"/>
      </a:schemeClr>
    </dgm:linClrLst>
    <dgm:effectClrLst/>
    <dgm:txLinClrLst/>
    <dgm:txFillClrLst meth="repeat">
      <a:schemeClr val="accent2"/>
      <a:schemeClr val="accent3"/>
      <a:schemeClr val="accent4"/>
      <a:schemeClr val="accent5"/>
      <a:schemeClr val="accent6"/>
    </dgm:txFillClrLst>
    <dgm:txEffectClrLst/>
  </dgm:styleLbl>
</dgm:colorsDef>
</file>

<file path=ppt/diagrams/data1.xml><?xml version="1.0" encoding="utf-8"?>
<dgm:dataModel xmlns:dgm="http://schemas.openxmlformats.org/drawingml/2006/diagram" xmlns:a="http://schemas.openxmlformats.org/drawingml/2006/main">
  <dgm:ptLst>
    <dgm:pt modelId="{0DDE2194-8E0C-4392-88F3-545531800831}"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007F88AE-5393-41E1-85BA-491E53931CEA}">
      <dgm:prSet/>
      <dgm:spPr/>
      <dgm:t>
        <a:bodyPr/>
        <a:lstStyle/>
        <a:p>
          <a:pPr>
            <a:lnSpc>
              <a:spcPct val="100000"/>
            </a:lnSpc>
          </a:pPr>
          <a:r>
            <a:rPr lang="en-GB"/>
            <a:t>Hawthorne: Temporary, novel observation</a:t>
          </a:r>
          <a:endParaRPr lang="en-US"/>
        </a:p>
      </dgm:t>
    </dgm:pt>
    <dgm:pt modelId="{8463DBDB-9DE0-4009-9581-F969827947DC}" type="parTrans" cxnId="{61D67214-A736-4273-8E97-9A79E1582045}">
      <dgm:prSet/>
      <dgm:spPr/>
      <dgm:t>
        <a:bodyPr/>
        <a:lstStyle/>
        <a:p>
          <a:endParaRPr lang="en-US"/>
        </a:p>
      </dgm:t>
    </dgm:pt>
    <dgm:pt modelId="{B1D14089-8FDF-4061-A799-054E6EAFFDEA}" type="sibTrans" cxnId="{61D67214-A736-4273-8E97-9A79E1582045}">
      <dgm:prSet/>
      <dgm:spPr/>
      <dgm:t>
        <a:bodyPr/>
        <a:lstStyle/>
        <a:p>
          <a:endParaRPr lang="en-US"/>
        </a:p>
      </dgm:t>
    </dgm:pt>
    <dgm:pt modelId="{FE38B274-0F1F-481D-810C-FF8DAD0415B8}">
      <dgm:prSet/>
      <dgm:spPr/>
      <dgm:t>
        <a:bodyPr/>
        <a:lstStyle/>
        <a:p>
          <a:pPr>
            <a:lnSpc>
              <a:spcPct val="100000"/>
            </a:lnSpc>
          </a:pPr>
          <a:r>
            <a:rPr lang="en-GB"/>
            <a:t>WAST: Continuous performance monitoring</a:t>
          </a:r>
          <a:endParaRPr lang="en-US"/>
        </a:p>
      </dgm:t>
    </dgm:pt>
    <dgm:pt modelId="{E35B253B-60A7-4743-AAAD-316F96256026}" type="parTrans" cxnId="{3538F3C8-CB81-43F6-B765-7538D106BB3D}">
      <dgm:prSet/>
      <dgm:spPr/>
      <dgm:t>
        <a:bodyPr/>
        <a:lstStyle/>
        <a:p>
          <a:endParaRPr lang="en-US"/>
        </a:p>
      </dgm:t>
    </dgm:pt>
    <dgm:pt modelId="{D52EEA36-BD9C-4B74-998F-95ACA72084E2}" type="sibTrans" cxnId="{3538F3C8-CB81-43F6-B765-7538D106BB3D}">
      <dgm:prSet/>
      <dgm:spPr/>
      <dgm:t>
        <a:bodyPr/>
        <a:lstStyle/>
        <a:p>
          <a:endParaRPr lang="en-US"/>
        </a:p>
      </dgm:t>
    </dgm:pt>
    <dgm:pt modelId="{D673E41B-0F3C-4EC7-97C2-E18CE47EC690}">
      <dgm:prSet/>
      <dgm:spPr/>
      <dgm:t>
        <a:bodyPr/>
        <a:lstStyle/>
        <a:p>
          <a:pPr>
            <a:lnSpc>
              <a:spcPct val="100000"/>
            </a:lnSpc>
          </a:pPr>
          <a:r>
            <a:rPr lang="en-GB" dirty="0"/>
            <a:t>In Hawthorne, being observed was unusual and personal.</a:t>
          </a:r>
          <a:br>
            <a:rPr lang="en-GB" dirty="0"/>
          </a:br>
          <a:r>
            <a:rPr lang="en-GB" dirty="0"/>
            <a:t> In WAST, observation is constant — CAD data, response times, turnaround targets, sickness monitoring. What was once “interest” can easily feel like surveillance.</a:t>
          </a:r>
          <a:endParaRPr lang="en-US" dirty="0"/>
        </a:p>
      </dgm:t>
    </dgm:pt>
    <dgm:pt modelId="{3F3E880C-8390-4AB6-A685-C510C1DD83D1}" type="parTrans" cxnId="{5F970A8E-6E43-4CDE-B4D6-42A39F2AA140}">
      <dgm:prSet/>
      <dgm:spPr/>
      <dgm:t>
        <a:bodyPr/>
        <a:lstStyle/>
        <a:p>
          <a:endParaRPr lang="en-US"/>
        </a:p>
      </dgm:t>
    </dgm:pt>
    <dgm:pt modelId="{7879391C-880F-4CAC-B901-428A912D478A}" type="sibTrans" cxnId="{5F970A8E-6E43-4CDE-B4D6-42A39F2AA140}">
      <dgm:prSet/>
      <dgm:spPr/>
      <dgm:t>
        <a:bodyPr/>
        <a:lstStyle/>
        <a:p>
          <a:endParaRPr lang="en-US"/>
        </a:p>
      </dgm:t>
    </dgm:pt>
    <dgm:pt modelId="{DDA3E9B2-CCD2-4BE5-923D-72B3C75BE9F0}" type="pres">
      <dgm:prSet presAssocID="{0DDE2194-8E0C-4392-88F3-545531800831}" presName="root" presStyleCnt="0">
        <dgm:presLayoutVars>
          <dgm:dir/>
          <dgm:resizeHandles val="exact"/>
        </dgm:presLayoutVars>
      </dgm:prSet>
      <dgm:spPr/>
    </dgm:pt>
    <dgm:pt modelId="{C7B872DD-6396-48DC-B8DC-BE1A36D832EB}" type="pres">
      <dgm:prSet presAssocID="{007F88AE-5393-41E1-85BA-491E53931CEA}" presName="compNode" presStyleCnt="0"/>
      <dgm:spPr/>
    </dgm:pt>
    <dgm:pt modelId="{8E4E70E4-6207-4A34-83C1-3B304A105D1C}" type="pres">
      <dgm:prSet presAssocID="{007F88AE-5393-41E1-85BA-491E53931CEA}" presName="bgRect" presStyleLbl="bgShp" presStyleIdx="0" presStyleCnt="3"/>
      <dgm:spPr/>
    </dgm:pt>
    <dgm:pt modelId="{E7A31343-A766-478F-9948-98E8F5B81718}" type="pres">
      <dgm:prSet presAssocID="{007F88AE-5393-41E1-85BA-491E53931CEA}" presName="iconRect" presStyleLbl="node1" presStyleIdx="0"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Confused Person"/>
        </a:ext>
      </dgm:extLst>
    </dgm:pt>
    <dgm:pt modelId="{2A3F6A7D-A132-4F30-BDC4-2314A79A24DE}" type="pres">
      <dgm:prSet presAssocID="{007F88AE-5393-41E1-85BA-491E53931CEA}" presName="spaceRect" presStyleCnt="0"/>
      <dgm:spPr/>
    </dgm:pt>
    <dgm:pt modelId="{A5C18ADD-5787-4629-AA3A-05EF6D78CA3C}" type="pres">
      <dgm:prSet presAssocID="{007F88AE-5393-41E1-85BA-491E53931CEA}" presName="parTx" presStyleLbl="revTx" presStyleIdx="0" presStyleCnt="3">
        <dgm:presLayoutVars>
          <dgm:chMax val="0"/>
          <dgm:chPref val="0"/>
        </dgm:presLayoutVars>
      </dgm:prSet>
      <dgm:spPr/>
    </dgm:pt>
    <dgm:pt modelId="{BAB7E2C8-6241-47E9-8966-2E31346A052A}" type="pres">
      <dgm:prSet presAssocID="{B1D14089-8FDF-4061-A799-054E6EAFFDEA}" presName="sibTrans" presStyleCnt="0"/>
      <dgm:spPr/>
    </dgm:pt>
    <dgm:pt modelId="{15B09362-EF41-4E99-890D-C7CDB4B7FB5F}" type="pres">
      <dgm:prSet presAssocID="{FE38B274-0F1F-481D-810C-FF8DAD0415B8}" presName="compNode" presStyleCnt="0"/>
      <dgm:spPr/>
    </dgm:pt>
    <dgm:pt modelId="{2380DCBA-CB9F-4E83-B3E8-38BAA1DA3295}" type="pres">
      <dgm:prSet presAssocID="{FE38B274-0F1F-481D-810C-FF8DAD0415B8}" presName="bgRect" presStyleLbl="bgShp" presStyleIdx="1" presStyleCnt="3"/>
      <dgm:spPr/>
    </dgm:pt>
    <dgm:pt modelId="{0E5F7935-BEAD-455E-B7DD-98E44FB8AEFD}" type="pres">
      <dgm:prSet presAssocID="{FE38B274-0F1F-481D-810C-FF8DAD0415B8}" presName="iconRect" presStyleLbl="node1" presStyleIdx="1"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Gauge"/>
        </a:ext>
      </dgm:extLst>
    </dgm:pt>
    <dgm:pt modelId="{36E1DDE5-1582-4448-A6E0-427DE496CA18}" type="pres">
      <dgm:prSet presAssocID="{FE38B274-0F1F-481D-810C-FF8DAD0415B8}" presName="spaceRect" presStyleCnt="0"/>
      <dgm:spPr/>
    </dgm:pt>
    <dgm:pt modelId="{3E14049A-C62F-4674-B972-43D5CD21C48A}" type="pres">
      <dgm:prSet presAssocID="{FE38B274-0F1F-481D-810C-FF8DAD0415B8}" presName="parTx" presStyleLbl="revTx" presStyleIdx="1" presStyleCnt="3">
        <dgm:presLayoutVars>
          <dgm:chMax val="0"/>
          <dgm:chPref val="0"/>
        </dgm:presLayoutVars>
      </dgm:prSet>
      <dgm:spPr/>
    </dgm:pt>
    <dgm:pt modelId="{7D09ED92-9E59-4D4F-AE89-71A10A1D9943}" type="pres">
      <dgm:prSet presAssocID="{D52EEA36-BD9C-4B74-998F-95ACA72084E2}" presName="sibTrans" presStyleCnt="0"/>
      <dgm:spPr/>
    </dgm:pt>
    <dgm:pt modelId="{551E1F17-6A2F-4831-9A0B-0D482FF178E3}" type="pres">
      <dgm:prSet presAssocID="{D673E41B-0F3C-4EC7-97C2-E18CE47EC690}" presName="compNode" presStyleCnt="0"/>
      <dgm:spPr/>
    </dgm:pt>
    <dgm:pt modelId="{7F1586D8-14A5-465B-8B49-3E5D48B3ED61}" type="pres">
      <dgm:prSet presAssocID="{D673E41B-0F3C-4EC7-97C2-E18CE47EC690}" presName="bgRect" presStyleLbl="bgShp" presStyleIdx="2" presStyleCnt="3"/>
      <dgm:spPr/>
    </dgm:pt>
    <dgm:pt modelId="{6873F5B8-489B-48EA-9A57-107466FDB3F6}" type="pres">
      <dgm:prSet presAssocID="{D673E41B-0F3C-4EC7-97C2-E18CE47EC690}" presName="iconRect" presStyleLbl="node1" presStyleIdx="2"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Irritant"/>
        </a:ext>
      </dgm:extLst>
    </dgm:pt>
    <dgm:pt modelId="{326C480E-02D6-47CA-AA85-99287B627E9C}" type="pres">
      <dgm:prSet presAssocID="{D673E41B-0F3C-4EC7-97C2-E18CE47EC690}" presName="spaceRect" presStyleCnt="0"/>
      <dgm:spPr/>
    </dgm:pt>
    <dgm:pt modelId="{21FA50E8-071F-4876-9EC8-D874186BBA90}" type="pres">
      <dgm:prSet presAssocID="{D673E41B-0F3C-4EC7-97C2-E18CE47EC690}" presName="parTx" presStyleLbl="revTx" presStyleIdx="2" presStyleCnt="3">
        <dgm:presLayoutVars>
          <dgm:chMax val="0"/>
          <dgm:chPref val="0"/>
        </dgm:presLayoutVars>
      </dgm:prSet>
      <dgm:spPr/>
    </dgm:pt>
  </dgm:ptLst>
  <dgm:cxnLst>
    <dgm:cxn modelId="{61D67214-A736-4273-8E97-9A79E1582045}" srcId="{0DDE2194-8E0C-4392-88F3-545531800831}" destId="{007F88AE-5393-41E1-85BA-491E53931CEA}" srcOrd="0" destOrd="0" parTransId="{8463DBDB-9DE0-4009-9581-F969827947DC}" sibTransId="{B1D14089-8FDF-4061-A799-054E6EAFFDEA}"/>
    <dgm:cxn modelId="{CF12F866-6D38-43FF-A990-1E0C3204D8EC}" type="presOf" srcId="{D673E41B-0F3C-4EC7-97C2-E18CE47EC690}" destId="{21FA50E8-071F-4876-9EC8-D874186BBA90}" srcOrd="0" destOrd="0" presId="urn:microsoft.com/office/officeart/2018/2/layout/IconVerticalSolidList"/>
    <dgm:cxn modelId="{B3E1AB73-68E6-4F26-A653-28BEE09FBA40}" type="presOf" srcId="{FE38B274-0F1F-481D-810C-FF8DAD0415B8}" destId="{3E14049A-C62F-4674-B972-43D5CD21C48A}" srcOrd="0" destOrd="0" presId="urn:microsoft.com/office/officeart/2018/2/layout/IconVerticalSolidList"/>
    <dgm:cxn modelId="{5F970A8E-6E43-4CDE-B4D6-42A39F2AA140}" srcId="{0DDE2194-8E0C-4392-88F3-545531800831}" destId="{D673E41B-0F3C-4EC7-97C2-E18CE47EC690}" srcOrd="2" destOrd="0" parTransId="{3F3E880C-8390-4AB6-A685-C510C1DD83D1}" sibTransId="{7879391C-880F-4CAC-B901-428A912D478A}"/>
    <dgm:cxn modelId="{3538F3C8-CB81-43F6-B765-7538D106BB3D}" srcId="{0DDE2194-8E0C-4392-88F3-545531800831}" destId="{FE38B274-0F1F-481D-810C-FF8DAD0415B8}" srcOrd="1" destOrd="0" parTransId="{E35B253B-60A7-4743-AAAD-316F96256026}" sibTransId="{D52EEA36-BD9C-4B74-998F-95ACA72084E2}"/>
    <dgm:cxn modelId="{99F6BDF1-F6EF-4749-8BA7-4480382BDD34}" type="presOf" srcId="{0DDE2194-8E0C-4392-88F3-545531800831}" destId="{DDA3E9B2-CCD2-4BE5-923D-72B3C75BE9F0}" srcOrd="0" destOrd="0" presId="urn:microsoft.com/office/officeart/2018/2/layout/IconVerticalSolidList"/>
    <dgm:cxn modelId="{DB98B9F5-B057-4275-871E-FC93A781A2CD}" type="presOf" srcId="{007F88AE-5393-41E1-85BA-491E53931CEA}" destId="{A5C18ADD-5787-4629-AA3A-05EF6D78CA3C}" srcOrd="0" destOrd="0" presId="urn:microsoft.com/office/officeart/2018/2/layout/IconVerticalSolidList"/>
    <dgm:cxn modelId="{80FF5EF3-C5CC-477F-9FB2-CE939D5DBC57}" type="presParOf" srcId="{DDA3E9B2-CCD2-4BE5-923D-72B3C75BE9F0}" destId="{C7B872DD-6396-48DC-B8DC-BE1A36D832EB}" srcOrd="0" destOrd="0" presId="urn:microsoft.com/office/officeart/2018/2/layout/IconVerticalSolidList"/>
    <dgm:cxn modelId="{375EAF19-6E8C-4B06-9E61-B2B750A1F368}" type="presParOf" srcId="{C7B872DD-6396-48DC-B8DC-BE1A36D832EB}" destId="{8E4E70E4-6207-4A34-83C1-3B304A105D1C}" srcOrd="0" destOrd="0" presId="urn:microsoft.com/office/officeart/2018/2/layout/IconVerticalSolidList"/>
    <dgm:cxn modelId="{45AC2BC7-3E89-46AB-873A-267FE3D2E10A}" type="presParOf" srcId="{C7B872DD-6396-48DC-B8DC-BE1A36D832EB}" destId="{E7A31343-A766-478F-9948-98E8F5B81718}" srcOrd="1" destOrd="0" presId="urn:microsoft.com/office/officeart/2018/2/layout/IconVerticalSolidList"/>
    <dgm:cxn modelId="{4480C849-1AA7-46A8-AE13-6FA0EA22BAF8}" type="presParOf" srcId="{C7B872DD-6396-48DC-B8DC-BE1A36D832EB}" destId="{2A3F6A7D-A132-4F30-BDC4-2314A79A24DE}" srcOrd="2" destOrd="0" presId="urn:microsoft.com/office/officeart/2018/2/layout/IconVerticalSolidList"/>
    <dgm:cxn modelId="{31D9A747-420A-43DB-8863-E9681A14678D}" type="presParOf" srcId="{C7B872DD-6396-48DC-B8DC-BE1A36D832EB}" destId="{A5C18ADD-5787-4629-AA3A-05EF6D78CA3C}" srcOrd="3" destOrd="0" presId="urn:microsoft.com/office/officeart/2018/2/layout/IconVerticalSolidList"/>
    <dgm:cxn modelId="{F4DEF6BF-D638-44F2-B5C3-A17A534FAE22}" type="presParOf" srcId="{DDA3E9B2-CCD2-4BE5-923D-72B3C75BE9F0}" destId="{BAB7E2C8-6241-47E9-8966-2E31346A052A}" srcOrd="1" destOrd="0" presId="urn:microsoft.com/office/officeart/2018/2/layout/IconVerticalSolidList"/>
    <dgm:cxn modelId="{DDB763E3-0D8E-4C63-96B5-349A0EF6E903}" type="presParOf" srcId="{DDA3E9B2-CCD2-4BE5-923D-72B3C75BE9F0}" destId="{15B09362-EF41-4E99-890D-C7CDB4B7FB5F}" srcOrd="2" destOrd="0" presId="urn:microsoft.com/office/officeart/2018/2/layout/IconVerticalSolidList"/>
    <dgm:cxn modelId="{E18CEA44-49D3-4FE2-B314-A3BCC491F6EE}" type="presParOf" srcId="{15B09362-EF41-4E99-890D-C7CDB4B7FB5F}" destId="{2380DCBA-CB9F-4E83-B3E8-38BAA1DA3295}" srcOrd="0" destOrd="0" presId="urn:microsoft.com/office/officeart/2018/2/layout/IconVerticalSolidList"/>
    <dgm:cxn modelId="{592FEE16-969A-4A6A-A356-125D93858578}" type="presParOf" srcId="{15B09362-EF41-4E99-890D-C7CDB4B7FB5F}" destId="{0E5F7935-BEAD-455E-B7DD-98E44FB8AEFD}" srcOrd="1" destOrd="0" presId="urn:microsoft.com/office/officeart/2018/2/layout/IconVerticalSolidList"/>
    <dgm:cxn modelId="{852E7C33-CBB0-4752-9DB4-58F3AA0D22D1}" type="presParOf" srcId="{15B09362-EF41-4E99-890D-C7CDB4B7FB5F}" destId="{36E1DDE5-1582-4448-A6E0-427DE496CA18}" srcOrd="2" destOrd="0" presId="urn:microsoft.com/office/officeart/2018/2/layout/IconVerticalSolidList"/>
    <dgm:cxn modelId="{760FF6F9-2C24-447D-A382-05977A04D0E4}" type="presParOf" srcId="{15B09362-EF41-4E99-890D-C7CDB4B7FB5F}" destId="{3E14049A-C62F-4674-B972-43D5CD21C48A}" srcOrd="3" destOrd="0" presId="urn:microsoft.com/office/officeart/2018/2/layout/IconVerticalSolidList"/>
    <dgm:cxn modelId="{7DE79C16-84AB-4E41-AF37-44A871ADAA7D}" type="presParOf" srcId="{DDA3E9B2-CCD2-4BE5-923D-72B3C75BE9F0}" destId="{7D09ED92-9E59-4D4F-AE89-71A10A1D9943}" srcOrd="3" destOrd="0" presId="urn:microsoft.com/office/officeart/2018/2/layout/IconVerticalSolidList"/>
    <dgm:cxn modelId="{D98344FC-E50B-45A7-982F-490CD62DD993}" type="presParOf" srcId="{DDA3E9B2-CCD2-4BE5-923D-72B3C75BE9F0}" destId="{551E1F17-6A2F-4831-9A0B-0D482FF178E3}" srcOrd="4" destOrd="0" presId="urn:microsoft.com/office/officeart/2018/2/layout/IconVerticalSolidList"/>
    <dgm:cxn modelId="{C5DEDEC9-7485-44A1-BB30-A2B675F9760E}" type="presParOf" srcId="{551E1F17-6A2F-4831-9A0B-0D482FF178E3}" destId="{7F1586D8-14A5-465B-8B49-3E5D48B3ED61}" srcOrd="0" destOrd="0" presId="urn:microsoft.com/office/officeart/2018/2/layout/IconVerticalSolidList"/>
    <dgm:cxn modelId="{D867D9AC-822B-40BC-AC36-D0D6144B3E35}" type="presParOf" srcId="{551E1F17-6A2F-4831-9A0B-0D482FF178E3}" destId="{6873F5B8-489B-48EA-9A57-107466FDB3F6}" srcOrd="1" destOrd="0" presId="urn:microsoft.com/office/officeart/2018/2/layout/IconVerticalSolidList"/>
    <dgm:cxn modelId="{9BB145F0-1FDE-4D65-B1D5-7DE25BEC14CA}" type="presParOf" srcId="{551E1F17-6A2F-4831-9A0B-0D482FF178E3}" destId="{326C480E-02D6-47CA-AA85-99287B627E9C}" srcOrd="2" destOrd="0" presId="urn:microsoft.com/office/officeart/2018/2/layout/IconVerticalSolidList"/>
    <dgm:cxn modelId="{4BEA2F5C-2685-42C0-998E-2490685F2189}" type="presParOf" srcId="{551E1F17-6A2F-4831-9A0B-0D482FF178E3}" destId="{21FA50E8-071F-4876-9EC8-D874186BBA90}"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15119BBD-70DD-469E-B468-CCD111A930CA}"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C8EE8AF0-43B7-420D-AE79-BC6E93B9AE7C}">
      <dgm:prSet/>
      <dgm:spPr/>
      <dgm:t>
        <a:bodyPr/>
        <a:lstStyle/>
        <a:p>
          <a:r>
            <a:rPr lang="en-GB"/>
            <a:t>Fairness</a:t>
          </a:r>
          <a:endParaRPr lang="en-US"/>
        </a:p>
      </dgm:t>
    </dgm:pt>
    <dgm:pt modelId="{5FFDC946-C98F-4E6A-AEC6-FC19DF290224}" type="parTrans" cxnId="{DEA9ED0D-5D1C-40A5-BC61-75017DDFDDD0}">
      <dgm:prSet/>
      <dgm:spPr/>
      <dgm:t>
        <a:bodyPr/>
        <a:lstStyle/>
        <a:p>
          <a:endParaRPr lang="en-US"/>
        </a:p>
      </dgm:t>
    </dgm:pt>
    <dgm:pt modelId="{E2F895A9-3EBA-4632-A9C3-A183BD021957}" type="sibTrans" cxnId="{DEA9ED0D-5D1C-40A5-BC61-75017DDFDDD0}">
      <dgm:prSet/>
      <dgm:spPr/>
      <dgm:t>
        <a:bodyPr/>
        <a:lstStyle/>
        <a:p>
          <a:endParaRPr lang="en-US"/>
        </a:p>
      </dgm:t>
    </dgm:pt>
    <dgm:pt modelId="{EA300362-A407-46BD-99A0-9B905862D1D4}">
      <dgm:prSet/>
      <dgm:spPr/>
      <dgm:t>
        <a:bodyPr/>
        <a:lstStyle/>
        <a:p>
          <a:r>
            <a:rPr lang="en-GB"/>
            <a:t>Trust</a:t>
          </a:r>
          <a:endParaRPr lang="en-US"/>
        </a:p>
      </dgm:t>
    </dgm:pt>
    <dgm:pt modelId="{E98156C1-480D-46F9-9660-55EF349A03F8}" type="parTrans" cxnId="{41F19904-9902-460B-BB0F-325A4872E1AE}">
      <dgm:prSet/>
      <dgm:spPr/>
      <dgm:t>
        <a:bodyPr/>
        <a:lstStyle/>
        <a:p>
          <a:endParaRPr lang="en-US"/>
        </a:p>
      </dgm:t>
    </dgm:pt>
    <dgm:pt modelId="{55B1389D-F3BD-451C-ACE2-656363C62685}" type="sibTrans" cxnId="{41F19904-9902-460B-BB0F-325A4872E1AE}">
      <dgm:prSet/>
      <dgm:spPr/>
      <dgm:t>
        <a:bodyPr/>
        <a:lstStyle/>
        <a:p>
          <a:endParaRPr lang="en-US"/>
        </a:p>
      </dgm:t>
    </dgm:pt>
    <dgm:pt modelId="{FA5844E8-2C65-4DA2-99CA-D0D7238C76E9}">
      <dgm:prSet/>
      <dgm:spPr/>
      <dgm:t>
        <a:bodyPr/>
        <a:lstStyle/>
        <a:p>
          <a:r>
            <a:rPr lang="en-GB"/>
            <a:t>Support for judgement</a:t>
          </a:r>
          <a:endParaRPr lang="en-US"/>
        </a:p>
      </dgm:t>
    </dgm:pt>
    <dgm:pt modelId="{0D6A63F2-3EB2-4276-A9DD-D162B2F953F7}" type="parTrans" cxnId="{1E74DB6E-2104-4C9C-A9C7-4CB7A10E9075}">
      <dgm:prSet/>
      <dgm:spPr/>
      <dgm:t>
        <a:bodyPr/>
        <a:lstStyle/>
        <a:p>
          <a:endParaRPr lang="en-US"/>
        </a:p>
      </dgm:t>
    </dgm:pt>
    <dgm:pt modelId="{03814810-D6F4-48C0-BBA2-DBE81CE35C65}" type="sibTrans" cxnId="{1E74DB6E-2104-4C9C-A9C7-4CB7A10E9075}">
      <dgm:prSet/>
      <dgm:spPr/>
      <dgm:t>
        <a:bodyPr/>
        <a:lstStyle/>
        <a:p>
          <a:endParaRPr lang="en-US"/>
        </a:p>
      </dgm:t>
    </dgm:pt>
    <dgm:pt modelId="{F8E32905-FC77-4475-ACAC-5957B8D8B4F2}">
      <dgm:prSet/>
      <dgm:spPr/>
      <dgm:t>
        <a:bodyPr/>
        <a:lstStyle/>
        <a:p>
          <a:r>
            <a:rPr lang="en-GB"/>
            <a:t>Psychological safety</a:t>
          </a:r>
          <a:endParaRPr lang="en-US"/>
        </a:p>
      </dgm:t>
    </dgm:pt>
    <dgm:pt modelId="{F8DC8E40-F8A6-4630-BC75-FDF5E76FD007}" type="parTrans" cxnId="{EF94B393-006F-4E03-A4D9-FF40FEAFD2C9}">
      <dgm:prSet/>
      <dgm:spPr/>
      <dgm:t>
        <a:bodyPr/>
        <a:lstStyle/>
        <a:p>
          <a:endParaRPr lang="en-US"/>
        </a:p>
      </dgm:t>
    </dgm:pt>
    <dgm:pt modelId="{DCC25073-84BC-4FDC-920F-69525396F3C9}" type="sibTrans" cxnId="{EF94B393-006F-4E03-A4D9-FF40FEAFD2C9}">
      <dgm:prSet/>
      <dgm:spPr/>
      <dgm:t>
        <a:bodyPr/>
        <a:lstStyle/>
        <a:p>
          <a:endParaRPr lang="en-US"/>
        </a:p>
      </dgm:t>
    </dgm:pt>
    <dgm:pt modelId="{CFD6CD9E-4F88-4BA5-BC05-25256C74F6BB}">
      <dgm:prSet/>
      <dgm:spPr/>
      <dgm:t>
        <a:bodyPr/>
        <a:lstStyle/>
        <a:p>
          <a:r>
            <a:rPr lang="en-GB"/>
            <a:t>People don’t perform better just because they’re noticed.</a:t>
          </a:r>
          <a:br>
            <a:rPr lang="en-GB"/>
          </a:br>
          <a:r>
            <a:rPr lang="en-GB"/>
            <a:t> They perform better when they trust leadership, feel treated fairly, and believe they’ll be backed when decisions are difficult.</a:t>
          </a:r>
          <a:endParaRPr lang="en-US"/>
        </a:p>
      </dgm:t>
    </dgm:pt>
    <dgm:pt modelId="{E6F27031-ABB3-46CD-BF28-FB4D329CB114}" type="parTrans" cxnId="{C705FA0E-2F36-4730-BADA-CB6586E1BECC}">
      <dgm:prSet/>
      <dgm:spPr/>
      <dgm:t>
        <a:bodyPr/>
        <a:lstStyle/>
        <a:p>
          <a:endParaRPr lang="en-US"/>
        </a:p>
      </dgm:t>
    </dgm:pt>
    <dgm:pt modelId="{E93CAAF0-56CF-48B9-823D-94E9A60E5D18}" type="sibTrans" cxnId="{C705FA0E-2F36-4730-BADA-CB6586E1BECC}">
      <dgm:prSet/>
      <dgm:spPr/>
      <dgm:t>
        <a:bodyPr/>
        <a:lstStyle/>
        <a:p>
          <a:endParaRPr lang="en-US"/>
        </a:p>
      </dgm:t>
    </dgm:pt>
    <dgm:pt modelId="{326AA0DC-1735-4D7C-801D-12498BFC6F81}" type="pres">
      <dgm:prSet presAssocID="{15119BBD-70DD-469E-B468-CCD111A930CA}" presName="linear" presStyleCnt="0">
        <dgm:presLayoutVars>
          <dgm:animLvl val="lvl"/>
          <dgm:resizeHandles val="exact"/>
        </dgm:presLayoutVars>
      </dgm:prSet>
      <dgm:spPr/>
    </dgm:pt>
    <dgm:pt modelId="{727A3F3F-1CC8-4016-869F-3D3161FB05E5}" type="pres">
      <dgm:prSet presAssocID="{C8EE8AF0-43B7-420D-AE79-BC6E93B9AE7C}" presName="parentText" presStyleLbl="node1" presStyleIdx="0" presStyleCnt="5">
        <dgm:presLayoutVars>
          <dgm:chMax val="0"/>
          <dgm:bulletEnabled val="1"/>
        </dgm:presLayoutVars>
      </dgm:prSet>
      <dgm:spPr/>
    </dgm:pt>
    <dgm:pt modelId="{3B571064-59C2-4850-9973-5B52D53F549C}" type="pres">
      <dgm:prSet presAssocID="{E2F895A9-3EBA-4632-A9C3-A183BD021957}" presName="spacer" presStyleCnt="0"/>
      <dgm:spPr/>
    </dgm:pt>
    <dgm:pt modelId="{D501887D-8BBF-40B4-B610-D2BC9FF1D8B8}" type="pres">
      <dgm:prSet presAssocID="{EA300362-A407-46BD-99A0-9B905862D1D4}" presName="parentText" presStyleLbl="node1" presStyleIdx="1" presStyleCnt="5">
        <dgm:presLayoutVars>
          <dgm:chMax val="0"/>
          <dgm:bulletEnabled val="1"/>
        </dgm:presLayoutVars>
      </dgm:prSet>
      <dgm:spPr/>
    </dgm:pt>
    <dgm:pt modelId="{6A45C4C5-555B-477D-8817-14BFCA9E4B52}" type="pres">
      <dgm:prSet presAssocID="{55B1389D-F3BD-451C-ACE2-656363C62685}" presName="spacer" presStyleCnt="0"/>
      <dgm:spPr/>
    </dgm:pt>
    <dgm:pt modelId="{1F27EB31-7C0A-4CBF-90FC-87356F96B54F}" type="pres">
      <dgm:prSet presAssocID="{FA5844E8-2C65-4DA2-99CA-D0D7238C76E9}" presName="parentText" presStyleLbl="node1" presStyleIdx="2" presStyleCnt="5">
        <dgm:presLayoutVars>
          <dgm:chMax val="0"/>
          <dgm:bulletEnabled val="1"/>
        </dgm:presLayoutVars>
      </dgm:prSet>
      <dgm:spPr/>
    </dgm:pt>
    <dgm:pt modelId="{432A7EFA-A34D-4CC4-A197-8E8A7872E335}" type="pres">
      <dgm:prSet presAssocID="{03814810-D6F4-48C0-BBA2-DBE81CE35C65}" presName="spacer" presStyleCnt="0"/>
      <dgm:spPr/>
    </dgm:pt>
    <dgm:pt modelId="{6A1CB6BA-48EA-4577-AEDE-4056B250540D}" type="pres">
      <dgm:prSet presAssocID="{F8E32905-FC77-4475-ACAC-5957B8D8B4F2}" presName="parentText" presStyleLbl="node1" presStyleIdx="3" presStyleCnt="5">
        <dgm:presLayoutVars>
          <dgm:chMax val="0"/>
          <dgm:bulletEnabled val="1"/>
        </dgm:presLayoutVars>
      </dgm:prSet>
      <dgm:spPr/>
    </dgm:pt>
    <dgm:pt modelId="{048475CF-503E-4E00-8DF1-A43A7C0DEFC2}" type="pres">
      <dgm:prSet presAssocID="{DCC25073-84BC-4FDC-920F-69525396F3C9}" presName="spacer" presStyleCnt="0"/>
      <dgm:spPr/>
    </dgm:pt>
    <dgm:pt modelId="{F3E1717B-E694-4322-A1D8-E73F34BAE5CE}" type="pres">
      <dgm:prSet presAssocID="{CFD6CD9E-4F88-4BA5-BC05-25256C74F6BB}" presName="parentText" presStyleLbl="node1" presStyleIdx="4" presStyleCnt="5">
        <dgm:presLayoutVars>
          <dgm:chMax val="0"/>
          <dgm:bulletEnabled val="1"/>
        </dgm:presLayoutVars>
      </dgm:prSet>
      <dgm:spPr/>
    </dgm:pt>
  </dgm:ptLst>
  <dgm:cxnLst>
    <dgm:cxn modelId="{41F19904-9902-460B-BB0F-325A4872E1AE}" srcId="{15119BBD-70DD-469E-B468-CCD111A930CA}" destId="{EA300362-A407-46BD-99A0-9B905862D1D4}" srcOrd="1" destOrd="0" parTransId="{E98156C1-480D-46F9-9660-55EF349A03F8}" sibTransId="{55B1389D-F3BD-451C-ACE2-656363C62685}"/>
    <dgm:cxn modelId="{DEA9ED0D-5D1C-40A5-BC61-75017DDFDDD0}" srcId="{15119BBD-70DD-469E-B468-CCD111A930CA}" destId="{C8EE8AF0-43B7-420D-AE79-BC6E93B9AE7C}" srcOrd="0" destOrd="0" parTransId="{5FFDC946-C98F-4E6A-AEC6-FC19DF290224}" sibTransId="{E2F895A9-3EBA-4632-A9C3-A183BD021957}"/>
    <dgm:cxn modelId="{C705FA0E-2F36-4730-BADA-CB6586E1BECC}" srcId="{15119BBD-70DD-469E-B468-CCD111A930CA}" destId="{CFD6CD9E-4F88-4BA5-BC05-25256C74F6BB}" srcOrd="4" destOrd="0" parTransId="{E6F27031-ABB3-46CD-BF28-FB4D329CB114}" sibTransId="{E93CAAF0-56CF-48B9-823D-94E9A60E5D18}"/>
    <dgm:cxn modelId="{8B910B21-D8F8-42ED-8493-DD3AA45ACD75}" type="presOf" srcId="{FA5844E8-2C65-4DA2-99CA-D0D7238C76E9}" destId="{1F27EB31-7C0A-4CBF-90FC-87356F96B54F}" srcOrd="0" destOrd="0" presId="urn:microsoft.com/office/officeart/2005/8/layout/vList2"/>
    <dgm:cxn modelId="{8759732D-ED53-4CCE-B613-68482FFEEB3E}" type="presOf" srcId="{15119BBD-70DD-469E-B468-CCD111A930CA}" destId="{326AA0DC-1735-4D7C-801D-12498BFC6F81}" srcOrd="0" destOrd="0" presId="urn:microsoft.com/office/officeart/2005/8/layout/vList2"/>
    <dgm:cxn modelId="{1E74DB6E-2104-4C9C-A9C7-4CB7A10E9075}" srcId="{15119BBD-70DD-469E-B468-CCD111A930CA}" destId="{FA5844E8-2C65-4DA2-99CA-D0D7238C76E9}" srcOrd="2" destOrd="0" parTransId="{0D6A63F2-3EB2-4276-A9DD-D162B2F953F7}" sibTransId="{03814810-D6F4-48C0-BBA2-DBE81CE35C65}"/>
    <dgm:cxn modelId="{EF94B393-006F-4E03-A4D9-FF40FEAFD2C9}" srcId="{15119BBD-70DD-469E-B468-CCD111A930CA}" destId="{F8E32905-FC77-4475-ACAC-5957B8D8B4F2}" srcOrd="3" destOrd="0" parTransId="{F8DC8E40-F8A6-4630-BC75-FDF5E76FD007}" sibTransId="{DCC25073-84BC-4FDC-920F-69525396F3C9}"/>
    <dgm:cxn modelId="{7F3140C0-DFB7-4487-8378-CA4EF3DA56EC}" type="presOf" srcId="{CFD6CD9E-4F88-4BA5-BC05-25256C74F6BB}" destId="{F3E1717B-E694-4322-A1D8-E73F34BAE5CE}" srcOrd="0" destOrd="0" presId="urn:microsoft.com/office/officeart/2005/8/layout/vList2"/>
    <dgm:cxn modelId="{FC821FEE-8B21-45B7-B2A8-75CB6C120683}" type="presOf" srcId="{C8EE8AF0-43B7-420D-AE79-BC6E93B9AE7C}" destId="{727A3F3F-1CC8-4016-869F-3D3161FB05E5}" srcOrd="0" destOrd="0" presId="urn:microsoft.com/office/officeart/2005/8/layout/vList2"/>
    <dgm:cxn modelId="{EF832FF4-51D5-4B55-A743-9D8E8B2F5F9F}" type="presOf" srcId="{F8E32905-FC77-4475-ACAC-5957B8D8B4F2}" destId="{6A1CB6BA-48EA-4577-AEDE-4056B250540D}" srcOrd="0" destOrd="0" presId="urn:microsoft.com/office/officeart/2005/8/layout/vList2"/>
    <dgm:cxn modelId="{004F63FE-459A-4E77-BE88-93D27F30E4AD}" type="presOf" srcId="{EA300362-A407-46BD-99A0-9B905862D1D4}" destId="{D501887D-8BBF-40B4-B610-D2BC9FF1D8B8}" srcOrd="0" destOrd="0" presId="urn:microsoft.com/office/officeart/2005/8/layout/vList2"/>
    <dgm:cxn modelId="{DCFE8970-8DD2-4AF1-9C04-1A9AB093FDE7}" type="presParOf" srcId="{326AA0DC-1735-4D7C-801D-12498BFC6F81}" destId="{727A3F3F-1CC8-4016-869F-3D3161FB05E5}" srcOrd="0" destOrd="0" presId="urn:microsoft.com/office/officeart/2005/8/layout/vList2"/>
    <dgm:cxn modelId="{EF6B4C6E-AB38-4046-B516-B05C0D6426E6}" type="presParOf" srcId="{326AA0DC-1735-4D7C-801D-12498BFC6F81}" destId="{3B571064-59C2-4850-9973-5B52D53F549C}" srcOrd="1" destOrd="0" presId="urn:microsoft.com/office/officeart/2005/8/layout/vList2"/>
    <dgm:cxn modelId="{42D4FA35-D819-45C0-8A4D-691897A9C958}" type="presParOf" srcId="{326AA0DC-1735-4D7C-801D-12498BFC6F81}" destId="{D501887D-8BBF-40B4-B610-D2BC9FF1D8B8}" srcOrd="2" destOrd="0" presId="urn:microsoft.com/office/officeart/2005/8/layout/vList2"/>
    <dgm:cxn modelId="{5FDB0E15-5978-4DE1-BE90-7C58498059DB}" type="presParOf" srcId="{326AA0DC-1735-4D7C-801D-12498BFC6F81}" destId="{6A45C4C5-555B-477D-8817-14BFCA9E4B52}" srcOrd="3" destOrd="0" presId="urn:microsoft.com/office/officeart/2005/8/layout/vList2"/>
    <dgm:cxn modelId="{B54FEC32-467B-4752-8E12-31438F1C54AD}" type="presParOf" srcId="{326AA0DC-1735-4D7C-801D-12498BFC6F81}" destId="{1F27EB31-7C0A-4CBF-90FC-87356F96B54F}" srcOrd="4" destOrd="0" presId="urn:microsoft.com/office/officeart/2005/8/layout/vList2"/>
    <dgm:cxn modelId="{795A3206-6E3C-46F3-A694-64E7DA1D357C}" type="presParOf" srcId="{326AA0DC-1735-4D7C-801D-12498BFC6F81}" destId="{432A7EFA-A34D-4CC4-A197-8E8A7872E335}" srcOrd="5" destOrd="0" presId="urn:microsoft.com/office/officeart/2005/8/layout/vList2"/>
    <dgm:cxn modelId="{C252865C-67BE-48AC-86FD-5F952D3AFC26}" type="presParOf" srcId="{326AA0DC-1735-4D7C-801D-12498BFC6F81}" destId="{6A1CB6BA-48EA-4577-AEDE-4056B250540D}" srcOrd="6" destOrd="0" presId="urn:microsoft.com/office/officeart/2005/8/layout/vList2"/>
    <dgm:cxn modelId="{BED8FF8B-2C62-4147-8D07-D3AA66E056A5}" type="presParOf" srcId="{326AA0DC-1735-4D7C-801D-12498BFC6F81}" destId="{048475CF-503E-4E00-8DF1-A43A7C0DEFC2}" srcOrd="7" destOrd="0" presId="urn:microsoft.com/office/officeart/2005/8/layout/vList2"/>
    <dgm:cxn modelId="{3F2720F0-573B-4E53-896C-871B941D159B}" type="presParOf" srcId="{326AA0DC-1735-4D7C-801D-12498BFC6F81}" destId="{F3E1717B-E694-4322-A1D8-E73F34BAE5CE}"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F10B5848-3C14-4543-9271-4F1288732206}" type="doc">
      <dgm:prSet loTypeId="urn:microsoft.com/office/officeart/2018/2/layout/IconCircleList" loCatId="icon" qsTypeId="urn:microsoft.com/office/officeart/2005/8/quickstyle/simple1" qsCatId="simple" csTypeId="urn:microsoft.com/office/officeart/2018/5/colors/Iconchunking_coloredtext_colorful1" csCatId="colorful" phldr="1"/>
      <dgm:spPr/>
      <dgm:t>
        <a:bodyPr/>
        <a:lstStyle/>
        <a:p>
          <a:endParaRPr lang="en-US"/>
        </a:p>
      </dgm:t>
    </dgm:pt>
    <dgm:pt modelId="{4107DA4C-91AA-4BE4-AA2D-C2D4D476807A}">
      <dgm:prSet/>
      <dgm:spPr/>
      <dgm:t>
        <a:bodyPr/>
        <a:lstStyle/>
        <a:p>
          <a:r>
            <a:rPr lang="en-GB"/>
            <a:t>“Attention alone doesn’t improve performance.</a:t>
          </a:r>
          <a:br>
            <a:rPr lang="en-GB"/>
          </a:br>
          <a:r>
            <a:rPr lang="en-GB"/>
            <a:t> Credible, fair leadership does.”</a:t>
          </a:r>
          <a:endParaRPr lang="en-US"/>
        </a:p>
      </dgm:t>
    </dgm:pt>
    <dgm:pt modelId="{23C2700B-7F5E-4FB8-B29D-E1A100A4CECB}" type="parTrans" cxnId="{52F97620-A34D-4DB9-A714-0C59C941900F}">
      <dgm:prSet/>
      <dgm:spPr/>
      <dgm:t>
        <a:bodyPr/>
        <a:lstStyle/>
        <a:p>
          <a:endParaRPr lang="en-US"/>
        </a:p>
      </dgm:t>
    </dgm:pt>
    <dgm:pt modelId="{99FED3E7-F78C-414E-8425-AA098AE062AD}" type="sibTrans" cxnId="{52F97620-A34D-4DB9-A714-0C59C941900F}">
      <dgm:prSet/>
      <dgm:spPr/>
      <dgm:t>
        <a:bodyPr/>
        <a:lstStyle/>
        <a:p>
          <a:endParaRPr lang="en-US"/>
        </a:p>
      </dgm:t>
    </dgm:pt>
    <dgm:pt modelId="{ABCF56C3-F573-45CB-99F0-632B31EB7CD8}">
      <dgm:prSet/>
      <dgm:spPr/>
      <dgm:t>
        <a:bodyPr/>
        <a:lstStyle/>
        <a:p>
          <a:r>
            <a:rPr lang="en-GB"/>
            <a:t>Hawthorne is historically important — but limited. If we use it uncritically, we risk increasing surveillance without improving care. If we use it thoughtfully, it reminds us that leadership is about trust, not just visibility.</a:t>
          </a:r>
          <a:endParaRPr lang="en-US"/>
        </a:p>
      </dgm:t>
    </dgm:pt>
    <dgm:pt modelId="{C4CD5C4F-ECB9-44C7-9CE7-D138F559B245}" type="parTrans" cxnId="{4DF2A691-663D-4FEA-9CFB-841F80634286}">
      <dgm:prSet/>
      <dgm:spPr/>
      <dgm:t>
        <a:bodyPr/>
        <a:lstStyle/>
        <a:p>
          <a:endParaRPr lang="en-US"/>
        </a:p>
      </dgm:t>
    </dgm:pt>
    <dgm:pt modelId="{40C06E77-B41D-4C1E-851E-CDF7ABC91A17}" type="sibTrans" cxnId="{4DF2A691-663D-4FEA-9CFB-841F80634286}">
      <dgm:prSet/>
      <dgm:spPr/>
      <dgm:t>
        <a:bodyPr/>
        <a:lstStyle/>
        <a:p>
          <a:endParaRPr lang="en-US"/>
        </a:p>
      </dgm:t>
    </dgm:pt>
    <dgm:pt modelId="{22B48249-1F22-4D05-98B5-BC6A1C488DA4}" type="pres">
      <dgm:prSet presAssocID="{F10B5848-3C14-4543-9271-4F1288732206}" presName="root" presStyleCnt="0">
        <dgm:presLayoutVars>
          <dgm:dir/>
          <dgm:resizeHandles val="exact"/>
        </dgm:presLayoutVars>
      </dgm:prSet>
      <dgm:spPr/>
    </dgm:pt>
    <dgm:pt modelId="{817C4EDD-A3A6-466E-AF5B-534C764FF36C}" type="pres">
      <dgm:prSet presAssocID="{F10B5848-3C14-4543-9271-4F1288732206}" presName="container" presStyleCnt="0">
        <dgm:presLayoutVars>
          <dgm:dir/>
          <dgm:resizeHandles val="exact"/>
        </dgm:presLayoutVars>
      </dgm:prSet>
      <dgm:spPr/>
    </dgm:pt>
    <dgm:pt modelId="{EC5418FF-1465-4FD1-855D-36FDBD550ACF}" type="pres">
      <dgm:prSet presAssocID="{4107DA4C-91AA-4BE4-AA2D-C2D4D476807A}" presName="compNode" presStyleCnt="0"/>
      <dgm:spPr/>
    </dgm:pt>
    <dgm:pt modelId="{568392E9-B34E-4EE2-B71B-6FA59BD9ACFA}" type="pres">
      <dgm:prSet presAssocID="{4107DA4C-91AA-4BE4-AA2D-C2D4D476807A}" presName="iconBgRect" presStyleLbl="bgShp" presStyleIdx="0" presStyleCnt="2"/>
      <dgm:spPr/>
    </dgm:pt>
    <dgm:pt modelId="{5166279D-B677-45D9-8F39-5E17B0BEFF48}" type="pres">
      <dgm:prSet presAssocID="{4107DA4C-91AA-4BE4-AA2D-C2D4D476807A}" presName="iconRect" presStyleLbl="node1" presStyleIdx="0" presStyleCnt="2"/>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Lecturer"/>
        </a:ext>
      </dgm:extLst>
    </dgm:pt>
    <dgm:pt modelId="{5434D29E-27A3-4909-BA3B-69E0C9FFF8E5}" type="pres">
      <dgm:prSet presAssocID="{4107DA4C-91AA-4BE4-AA2D-C2D4D476807A}" presName="spaceRect" presStyleCnt="0"/>
      <dgm:spPr/>
    </dgm:pt>
    <dgm:pt modelId="{10B5A55D-855E-43E9-8C41-EE8ED628E1A5}" type="pres">
      <dgm:prSet presAssocID="{4107DA4C-91AA-4BE4-AA2D-C2D4D476807A}" presName="textRect" presStyleLbl="revTx" presStyleIdx="0" presStyleCnt="2">
        <dgm:presLayoutVars>
          <dgm:chMax val="1"/>
          <dgm:chPref val="1"/>
        </dgm:presLayoutVars>
      </dgm:prSet>
      <dgm:spPr/>
    </dgm:pt>
    <dgm:pt modelId="{64FE55BB-3BE0-4767-A352-29FE5FB64F0D}" type="pres">
      <dgm:prSet presAssocID="{99FED3E7-F78C-414E-8425-AA098AE062AD}" presName="sibTrans" presStyleLbl="sibTrans2D1" presStyleIdx="0" presStyleCnt="0"/>
      <dgm:spPr/>
    </dgm:pt>
    <dgm:pt modelId="{6C7E833B-1B16-4E0F-9563-E3D346A06BB0}" type="pres">
      <dgm:prSet presAssocID="{ABCF56C3-F573-45CB-99F0-632B31EB7CD8}" presName="compNode" presStyleCnt="0"/>
      <dgm:spPr/>
    </dgm:pt>
    <dgm:pt modelId="{B2566C0D-07B4-4D14-87BB-8630238DB0CC}" type="pres">
      <dgm:prSet presAssocID="{ABCF56C3-F573-45CB-99F0-632B31EB7CD8}" presName="iconBgRect" presStyleLbl="bgShp" presStyleIdx="1" presStyleCnt="2"/>
      <dgm:spPr/>
    </dgm:pt>
    <dgm:pt modelId="{E804AA9C-B187-47DA-A74F-C399EEA0C139}" type="pres">
      <dgm:prSet presAssocID="{ABCF56C3-F573-45CB-99F0-632B31EB7CD8}" presName="iconRect" presStyleLbl="node1" presStyleIdx="1" presStyleCnt="2"/>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ecurity Camera"/>
        </a:ext>
      </dgm:extLst>
    </dgm:pt>
    <dgm:pt modelId="{2D0DF383-6905-483F-8D47-70F14BB7CC60}" type="pres">
      <dgm:prSet presAssocID="{ABCF56C3-F573-45CB-99F0-632B31EB7CD8}" presName="spaceRect" presStyleCnt="0"/>
      <dgm:spPr/>
    </dgm:pt>
    <dgm:pt modelId="{52641756-357C-49CA-99F8-FB2D69317653}" type="pres">
      <dgm:prSet presAssocID="{ABCF56C3-F573-45CB-99F0-632B31EB7CD8}" presName="textRect" presStyleLbl="revTx" presStyleIdx="1" presStyleCnt="2">
        <dgm:presLayoutVars>
          <dgm:chMax val="1"/>
          <dgm:chPref val="1"/>
        </dgm:presLayoutVars>
      </dgm:prSet>
      <dgm:spPr/>
    </dgm:pt>
  </dgm:ptLst>
  <dgm:cxnLst>
    <dgm:cxn modelId="{36EA6803-C3B4-4C6D-900B-9AAE96A7D5D3}" type="presOf" srcId="{99FED3E7-F78C-414E-8425-AA098AE062AD}" destId="{64FE55BB-3BE0-4767-A352-29FE5FB64F0D}" srcOrd="0" destOrd="0" presId="urn:microsoft.com/office/officeart/2018/2/layout/IconCircleList"/>
    <dgm:cxn modelId="{52F97620-A34D-4DB9-A714-0C59C941900F}" srcId="{F10B5848-3C14-4543-9271-4F1288732206}" destId="{4107DA4C-91AA-4BE4-AA2D-C2D4D476807A}" srcOrd="0" destOrd="0" parTransId="{23C2700B-7F5E-4FB8-B29D-E1A100A4CECB}" sibTransId="{99FED3E7-F78C-414E-8425-AA098AE062AD}"/>
    <dgm:cxn modelId="{0E3B632E-3C41-4E55-AD4E-921174DD9BEA}" type="presOf" srcId="{4107DA4C-91AA-4BE4-AA2D-C2D4D476807A}" destId="{10B5A55D-855E-43E9-8C41-EE8ED628E1A5}" srcOrd="0" destOrd="0" presId="urn:microsoft.com/office/officeart/2018/2/layout/IconCircleList"/>
    <dgm:cxn modelId="{FEEA0C58-E04F-4F12-AAE2-340B7E82E294}" type="presOf" srcId="{ABCF56C3-F573-45CB-99F0-632B31EB7CD8}" destId="{52641756-357C-49CA-99F8-FB2D69317653}" srcOrd="0" destOrd="0" presId="urn:microsoft.com/office/officeart/2018/2/layout/IconCircleList"/>
    <dgm:cxn modelId="{4DF2A691-663D-4FEA-9CFB-841F80634286}" srcId="{F10B5848-3C14-4543-9271-4F1288732206}" destId="{ABCF56C3-F573-45CB-99F0-632B31EB7CD8}" srcOrd="1" destOrd="0" parTransId="{C4CD5C4F-ECB9-44C7-9CE7-D138F559B245}" sibTransId="{40C06E77-B41D-4C1E-851E-CDF7ABC91A17}"/>
    <dgm:cxn modelId="{A299B7BE-8B2C-45A8-8F03-F7DADBC5303B}" type="presOf" srcId="{F10B5848-3C14-4543-9271-4F1288732206}" destId="{22B48249-1F22-4D05-98B5-BC6A1C488DA4}" srcOrd="0" destOrd="0" presId="urn:microsoft.com/office/officeart/2018/2/layout/IconCircleList"/>
    <dgm:cxn modelId="{F553C41D-B9B4-4B64-8D9A-007983DF79F0}" type="presParOf" srcId="{22B48249-1F22-4D05-98B5-BC6A1C488DA4}" destId="{817C4EDD-A3A6-466E-AF5B-534C764FF36C}" srcOrd="0" destOrd="0" presId="urn:microsoft.com/office/officeart/2018/2/layout/IconCircleList"/>
    <dgm:cxn modelId="{95DC92BC-5BCF-40A2-9F15-FC48A947FA01}" type="presParOf" srcId="{817C4EDD-A3A6-466E-AF5B-534C764FF36C}" destId="{EC5418FF-1465-4FD1-855D-36FDBD550ACF}" srcOrd="0" destOrd="0" presId="urn:microsoft.com/office/officeart/2018/2/layout/IconCircleList"/>
    <dgm:cxn modelId="{2C1318AE-2277-4DD1-92C6-17B78B00C1D8}" type="presParOf" srcId="{EC5418FF-1465-4FD1-855D-36FDBD550ACF}" destId="{568392E9-B34E-4EE2-B71B-6FA59BD9ACFA}" srcOrd="0" destOrd="0" presId="urn:microsoft.com/office/officeart/2018/2/layout/IconCircleList"/>
    <dgm:cxn modelId="{B5A2CF17-05A1-4634-90F7-CDC8EBCDF8B1}" type="presParOf" srcId="{EC5418FF-1465-4FD1-855D-36FDBD550ACF}" destId="{5166279D-B677-45D9-8F39-5E17B0BEFF48}" srcOrd="1" destOrd="0" presId="urn:microsoft.com/office/officeart/2018/2/layout/IconCircleList"/>
    <dgm:cxn modelId="{745719F1-65A7-46CF-9BDD-B55725A6FDE4}" type="presParOf" srcId="{EC5418FF-1465-4FD1-855D-36FDBD550ACF}" destId="{5434D29E-27A3-4909-BA3B-69E0C9FFF8E5}" srcOrd="2" destOrd="0" presId="urn:microsoft.com/office/officeart/2018/2/layout/IconCircleList"/>
    <dgm:cxn modelId="{93C78960-140E-461A-B6F0-5555D02B3CFE}" type="presParOf" srcId="{EC5418FF-1465-4FD1-855D-36FDBD550ACF}" destId="{10B5A55D-855E-43E9-8C41-EE8ED628E1A5}" srcOrd="3" destOrd="0" presId="urn:microsoft.com/office/officeart/2018/2/layout/IconCircleList"/>
    <dgm:cxn modelId="{ED928DF5-2BEA-4F4D-9A4A-9C5D8AAB093A}" type="presParOf" srcId="{817C4EDD-A3A6-466E-AF5B-534C764FF36C}" destId="{64FE55BB-3BE0-4767-A352-29FE5FB64F0D}" srcOrd="1" destOrd="0" presId="urn:microsoft.com/office/officeart/2018/2/layout/IconCircleList"/>
    <dgm:cxn modelId="{8C83958C-6E09-4935-93C6-9053127DE8DD}" type="presParOf" srcId="{817C4EDD-A3A6-466E-AF5B-534C764FF36C}" destId="{6C7E833B-1B16-4E0F-9563-E3D346A06BB0}" srcOrd="2" destOrd="0" presId="urn:microsoft.com/office/officeart/2018/2/layout/IconCircleList"/>
    <dgm:cxn modelId="{AD39ED32-2DFE-48E7-A6D2-B879EA25C9B6}" type="presParOf" srcId="{6C7E833B-1B16-4E0F-9563-E3D346A06BB0}" destId="{B2566C0D-07B4-4D14-87BB-8630238DB0CC}" srcOrd="0" destOrd="0" presId="urn:microsoft.com/office/officeart/2018/2/layout/IconCircleList"/>
    <dgm:cxn modelId="{04CF84AE-76C4-42E6-8AD7-B41013ADFDC3}" type="presParOf" srcId="{6C7E833B-1B16-4E0F-9563-E3D346A06BB0}" destId="{E804AA9C-B187-47DA-A74F-C399EEA0C139}" srcOrd="1" destOrd="0" presId="urn:microsoft.com/office/officeart/2018/2/layout/IconCircleList"/>
    <dgm:cxn modelId="{F9F0EB9C-4DA1-449D-BA61-3E9D543DD51A}" type="presParOf" srcId="{6C7E833B-1B16-4E0F-9563-E3D346A06BB0}" destId="{2D0DF383-6905-483F-8D47-70F14BB7CC60}" srcOrd="2" destOrd="0" presId="urn:microsoft.com/office/officeart/2018/2/layout/IconCircleList"/>
    <dgm:cxn modelId="{D61E546E-5478-434F-9241-26AEED75F376}" type="presParOf" srcId="{6C7E833B-1B16-4E0F-9563-E3D346A06BB0}" destId="{52641756-357C-49CA-99F8-FB2D69317653}" srcOrd="3" destOrd="0" presId="urn:microsoft.com/office/officeart/2018/2/layout/IconCircle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E4E70E4-6207-4A34-83C1-3B304A105D1C}">
      <dsp:nvSpPr>
        <dsp:cNvPr id="0" name=""/>
        <dsp:cNvSpPr/>
      </dsp:nvSpPr>
      <dsp:spPr>
        <a:xfrm>
          <a:off x="0" y="531"/>
          <a:ext cx="10515600" cy="1242935"/>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7A31343-A766-478F-9948-98E8F5B81718}">
      <dsp:nvSpPr>
        <dsp:cNvPr id="0" name=""/>
        <dsp:cNvSpPr/>
      </dsp:nvSpPr>
      <dsp:spPr>
        <a:xfrm>
          <a:off x="375988" y="280191"/>
          <a:ext cx="683614" cy="68361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5C18ADD-5787-4629-AA3A-05EF6D78CA3C}">
      <dsp:nvSpPr>
        <dsp:cNvPr id="0" name=""/>
        <dsp:cNvSpPr/>
      </dsp:nvSpPr>
      <dsp:spPr>
        <a:xfrm>
          <a:off x="1435590" y="531"/>
          <a:ext cx="9080009" cy="12429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544" tIns="131544" rIns="131544" bIns="131544" numCol="1" spcCol="1270" anchor="ctr" anchorCtr="0">
          <a:noAutofit/>
        </a:bodyPr>
        <a:lstStyle/>
        <a:p>
          <a:pPr marL="0" lvl="0" indent="0" algn="l" defTabSz="844550">
            <a:lnSpc>
              <a:spcPct val="100000"/>
            </a:lnSpc>
            <a:spcBef>
              <a:spcPct val="0"/>
            </a:spcBef>
            <a:spcAft>
              <a:spcPct val="35000"/>
            </a:spcAft>
            <a:buNone/>
          </a:pPr>
          <a:r>
            <a:rPr lang="en-GB" sz="1900" kern="1200"/>
            <a:t>Hawthorne: Temporary, novel observation</a:t>
          </a:r>
          <a:endParaRPr lang="en-US" sz="1900" kern="1200"/>
        </a:p>
      </dsp:txBody>
      <dsp:txXfrm>
        <a:off x="1435590" y="531"/>
        <a:ext cx="9080009" cy="1242935"/>
      </dsp:txXfrm>
    </dsp:sp>
    <dsp:sp modelId="{2380DCBA-CB9F-4E83-B3E8-38BAA1DA3295}">
      <dsp:nvSpPr>
        <dsp:cNvPr id="0" name=""/>
        <dsp:cNvSpPr/>
      </dsp:nvSpPr>
      <dsp:spPr>
        <a:xfrm>
          <a:off x="0" y="1554201"/>
          <a:ext cx="10515600" cy="1242935"/>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E5F7935-BEAD-455E-B7DD-98E44FB8AEFD}">
      <dsp:nvSpPr>
        <dsp:cNvPr id="0" name=""/>
        <dsp:cNvSpPr/>
      </dsp:nvSpPr>
      <dsp:spPr>
        <a:xfrm>
          <a:off x="375988" y="1833861"/>
          <a:ext cx="683614" cy="68361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E14049A-C62F-4674-B972-43D5CD21C48A}">
      <dsp:nvSpPr>
        <dsp:cNvPr id="0" name=""/>
        <dsp:cNvSpPr/>
      </dsp:nvSpPr>
      <dsp:spPr>
        <a:xfrm>
          <a:off x="1435590" y="1554201"/>
          <a:ext cx="9080009" cy="12429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544" tIns="131544" rIns="131544" bIns="131544" numCol="1" spcCol="1270" anchor="ctr" anchorCtr="0">
          <a:noAutofit/>
        </a:bodyPr>
        <a:lstStyle/>
        <a:p>
          <a:pPr marL="0" lvl="0" indent="0" algn="l" defTabSz="844550">
            <a:lnSpc>
              <a:spcPct val="100000"/>
            </a:lnSpc>
            <a:spcBef>
              <a:spcPct val="0"/>
            </a:spcBef>
            <a:spcAft>
              <a:spcPct val="35000"/>
            </a:spcAft>
            <a:buNone/>
          </a:pPr>
          <a:r>
            <a:rPr lang="en-GB" sz="1900" kern="1200"/>
            <a:t>WAST: Continuous performance monitoring</a:t>
          </a:r>
          <a:endParaRPr lang="en-US" sz="1900" kern="1200"/>
        </a:p>
      </dsp:txBody>
      <dsp:txXfrm>
        <a:off x="1435590" y="1554201"/>
        <a:ext cx="9080009" cy="1242935"/>
      </dsp:txXfrm>
    </dsp:sp>
    <dsp:sp modelId="{7F1586D8-14A5-465B-8B49-3E5D48B3ED61}">
      <dsp:nvSpPr>
        <dsp:cNvPr id="0" name=""/>
        <dsp:cNvSpPr/>
      </dsp:nvSpPr>
      <dsp:spPr>
        <a:xfrm>
          <a:off x="0" y="3107870"/>
          <a:ext cx="10515600" cy="1242935"/>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873F5B8-489B-48EA-9A57-107466FDB3F6}">
      <dsp:nvSpPr>
        <dsp:cNvPr id="0" name=""/>
        <dsp:cNvSpPr/>
      </dsp:nvSpPr>
      <dsp:spPr>
        <a:xfrm>
          <a:off x="375988" y="3387531"/>
          <a:ext cx="683614" cy="68361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1FA50E8-071F-4876-9EC8-D874186BBA90}">
      <dsp:nvSpPr>
        <dsp:cNvPr id="0" name=""/>
        <dsp:cNvSpPr/>
      </dsp:nvSpPr>
      <dsp:spPr>
        <a:xfrm>
          <a:off x="1435590" y="3107870"/>
          <a:ext cx="9080009" cy="12429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544" tIns="131544" rIns="131544" bIns="131544" numCol="1" spcCol="1270" anchor="ctr" anchorCtr="0">
          <a:noAutofit/>
        </a:bodyPr>
        <a:lstStyle/>
        <a:p>
          <a:pPr marL="0" lvl="0" indent="0" algn="l" defTabSz="844550">
            <a:lnSpc>
              <a:spcPct val="100000"/>
            </a:lnSpc>
            <a:spcBef>
              <a:spcPct val="0"/>
            </a:spcBef>
            <a:spcAft>
              <a:spcPct val="35000"/>
            </a:spcAft>
            <a:buNone/>
          </a:pPr>
          <a:r>
            <a:rPr lang="en-GB" sz="1900" kern="1200" dirty="0"/>
            <a:t>In Hawthorne, being observed was unusual and personal.</a:t>
          </a:r>
          <a:br>
            <a:rPr lang="en-GB" sz="1900" kern="1200" dirty="0"/>
          </a:br>
          <a:r>
            <a:rPr lang="en-GB" sz="1900" kern="1200" dirty="0"/>
            <a:t> In WAST, observation is constant — CAD data, response times, turnaround targets, sickness monitoring. What was once “interest” can easily feel like surveillance.</a:t>
          </a:r>
          <a:endParaRPr lang="en-US" sz="1900" kern="1200" dirty="0"/>
        </a:p>
      </dsp:txBody>
      <dsp:txXfrm>
        <a:off x="1435590" y="3107870"/>
        <a:ext cx="9080009" cy="124293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27A3F3F-1CC8-4016-869F-3D3161FB05E5}">
      <dsp:nvSpPr>
        <dsp:cNvPr id="0" name=""/>
        <dsp:cNvSpPr/>
      </dsp:nvSpPr>
      <dsp:spPr>
        <a:xfrm>
          <a:off x="0" y="272981"/>
          <a:ext cx="4828172" cy="988942"/>
        </a:xfrm>
        <a:prstGeom prst="round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a:t>Fairness</a:t>
          </a:r>
          <a:endParaRPr lang="en-US" sz="1400" kern="1200"/>
        </a:p>
      </dsp:txBody>
      <dsp:txXfrm>
        <a:off x="48276" y="321257"/>
        <a:ext cx="4731620" cy="892390"/>
      </dsp:txXfrm>
    </dsp:sp>
    <dsp:sp modelId="{D501887D-8BBF-40B4-B610-D2BC9FF1D8B8}">
      <dsp:nvSpPr>
        <dsp:cNvPr id="0" name=""/>
        <dsp:cNvSpPr/>
      </dsp:nvSpPr>
      <dsp:spPr>
        <a:xfrm>
          <a:off x="0" y="1302243"/>
          <a:ext cx="4828172" cy="988942"/>
        </a:xfrm>
        <a:prstGeom prst="roundRect">
          <a:avLst/>
        </a:prstGeom>
        <a:solidFill>
          <a:schemeClr val="accent2">
            <a:hueOff val="1610903"/>
            <a:satOff val="-4623"/>
            <a:lumOff val="-7402"/>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a:t>Trust</a:t>
          </a:r>
          <a:endParaRPr lang="en-US" sz="1400" kern="1200"/>
        </a:p>
      </dsp:txBody>
      <dsp:txXfrm>
        <a:off x="48276" y="1350519"/>
        <a:ext cx="4731620" cy="892390"/>
      </dsp:txXfrm>
    </dsp:sp>
    <dsp:sp modelId="{1F27EB31-7C0A-4CBF-90FC-87356F96B54F}">
      <dsp:nvSpPr>
        <dsp:cNvPr id="0" name=""/>
        <dsp:cNvSpPr/>
      </dsp:nvSpPr>
      <dsp:spPr>
        <a:xfrm>
          <a:off x="0" y="2331506"/>
          <a:ext cx="4828172" cy="988942"/>
        </a:xfrm>
        <a:prstGeom prst="roundRect">
          <a:avLst/>
        </a:prstGeom>
        <a:solidFill>
          <a:schemeClr val="accent2">
            <a:hueOff val="3221807"/>
            <a:satOff val="-9246"/>
            <a:lumOff val="-14805"/>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a:t>Support for judgement</a:t>
          </a:r>
          <a:endParaRPr lang="en-US" sz="1400" kern="1200"/>
        </a:p>
      </dsp:txBody>
      <dsp:txXfrm>
        <a:off x="48276" y="2379782"/>
        <a:ext cx="4731620" cy="892390"/>
      </dsp:txXfrm>
    </dsp:sp>
    <dsp:sp modelId="{6A1CB6BA-48EA-4577-AEDE-4056B250540D}">
      <dsp:nvSpPr>
        <dsp:cNvPr id="0" name=""/>
        <dsp:cNvSpPr/>
      </dsp:nvSpPr>
      <dsp:spPr>
        <a:xfrm>
          <a:off x="0" y="3360768"/>
          <a:ext cx="4828172" cy="988942"/>
        </a:xfrm>
        <a:prstGeom prst="roundRect">
          <a:avLst/>
        </a:prstGeom>
        <a:solidFill>
          <a:schemeClr val="accent2">
            <a:hueOff val="4832710"/>
            <a:satOff val="-13870"/>
            <a:lumOff val="-22207"/>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a:t>Psychological safety</a:t>
          </a:r>
          <a:endParaRPr lang="en-US" sz="1400" kern="1200"/>
        </a:p>
      </dsp:txBody>
      <dsp:txXfrm>
        <a:off x="48276" y="3409044"/>
        <a:ext cx="4731620" cy="892390"/>
      </dsp:txXfrm>
    </dsp:sp>
    <dsp:sp modelId="{F3E1717B-E694-4322-A1D8-E73F34BAE5CE}">
      <dsp:nvSpPr>
        <dsp:cNvPr id="0" name=""/>
        <dsp:cNvSpPr/>
      </dsp:nvSpPr>
      <dsp:spPr>
        <a:xfrm>
          <a:off x="0" y="4390031"/>
          <a:ext cx="4828172" cy="988942"/>
        </a:xfrm>
        <a:prstGeom prst="roundRect">
          <a:avLst/>
        </a:prstGeom>
        <a:solidFill>
          <a:schemeClr val="accent2">
            <a:hueOff val="6443614"/>
            <a:satOff val="-18493"/>
            <a:lumOff val="-2960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a:t>People don’t perform better just because they’re noticed.</a:t>
          </a:r>
          <a:br>
            <a:rPr lang="en-GB" sz="1400" kern="1200"/>
          </a:br>
          <a:r>
            <a:rPr lang="en-GB" sz="1400" kern="1200"/>
            <a:t> They perform better when they trust leadership, feel treated fairly, and believe they’ll be backed when decisions are difficult.</a:t>
          </a:r>
          <a:endParaRPr lang="en-US" sz="1400" kern="1200"/>
        </a:p>
      </dsp:txBody>
      <dsp:txXfrm>
        <a:off x="48276" y="4438307"/>
        <a:ext cx="4731620" cy="89239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68392E9-B34E-4EE2-B71B-6FA59BD9ACFA}">
      <dsp:nvSpPr>
        <dsp:cNvPr id="0" name=""/>
        <dsp:cNvSpPr/>
      </dsp:nvSpPr>
      <dsp:spPr>
        <a:xfrm>
          <a:off x="282221" y="1410409"/>
          <a:ext cx="1371985" cy="1371985"/>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166279D-B677-45D9-8F39-5E17B0BEFF48}">
      <dsp:nvSpPr>
        <dsp:cNvPr id="0" name=""/>
        <dsp:cNvSpPr/>
      </dsp:nvSpPr>
      <dsp:spPr>
        <a:xfrm>
          <a:off x="570337" y="1698526"/>
          <a:ext cx="795751" cy="79575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0B5A55D-855E-43E9-8C41-EE8ED628E1A5}">
      <dsp:nvSpPr>
        <dsp:cNvPr id="0" name=""/>
        <dsp:cNvSpPr/>
      </dsp:nvSpPr>
      <dsp:spPr>
        <a:xfrm>
          <a:off x="1948202" y="1410409"/>
          <a:ext cx="3233964" cy="13719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66750">
            <a:lnSpc>
              <a:spcPct val="90000"/>
            </a:lnSpc>
            <a:spcBef>
              <a:spcPct val="0"/>
            </a:spcBef>
            <a:spcAft>
              <a:spcPct val="35000"/>
            </a:spcAft>
            <a:buNone/>
          </a:pPr>
          <a:r>
            <a:rPr lang="en-GB" sz="1500" kern="1200"/>
            <a:t>“Attention alone doesn’t improve performance.</a:t>
          </a:r>
          <a:br>
            <a:rPr lang="en-GB" sz="1500" kern="1200"/>
          </a:br>
          <a:r>
            <a:rPr lang="en-GB" sz="1500" kern="1200"/>
            <a:t> Credible, fair leadership does.”</a:t>
          </a:r>
          <a:endParaRPr lang="en-US" sz="1500" kern="1200"/>
        </a:p>
      </dsp:txBody>
      <dsp:txXfrm>
        <a:off x="1948202" y="1410409"/>
        <a:ext cx="3233964" cy="1371985"/>
      </dsp:txXfrm>
    </dsp:sp>
    <dsp:sp modelId="{B2566C0D-07B4-4D14-87BB-8630238DB0CC}">
      <dsp:nvSpPr>
        <dsp:cNvPr id="0" name=""/>
        <dsp:cNvSpPr/>
      </dsp:nvSpPr>
      <dsp:spPr>
        <a:xfrm>
          <a:off x="5745661" y="1410409"/>
          <a:ext cx="1371985" cy="1371985"/>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804AA9C-B187-47DA-A74F-C399EEA0C139}">
      <dsp:nvSpPr>
        <dsp:cNvPr id="0" name=""/>
        <dsp:cNvSpPr/>
      </dsp:nvSpPr>
      <dsp:spPr>
        <a:xfrm>
          <a:off x="6033778" y="1698526"/>
          <a:ext cx="795751" cy="79575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2641756-357C-49CA-99F8-FB2D69317653}">
      <dsp:nvSpPr>
        <dsp:cNvPr id="0" name=""/>
        <dsp:cNvSpPr/>
      </dsp:nvSpPr>
      <dsp:spPr>
        <a:xfrm>
          <a:off x="7411643" y="1410409"/>
          <a:ext cx="3233964" cy="13719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66750">
            <a:lnSpc>
              <a:spcPct val="90000"/>
            </a:lnSpc>
            <a:spcBef>
              <a:spcPct val="0"/>
            </a:spcBef>
            <a:spcAft>
              <a:spcPct val="35000"/>
            </a:spcAft>
            <a:buNone/>
          </a:pPr>
          <a:r>
            <a:rPr lang="en-GB" sz="1500" kern="1200"/>
            <a:t>Hawthorne is historically important — but limited. If we use it uncritically, we risk increasing surveillance without improving care. If we use it thoughtfully, it reminds us that leadership is about trust, not just visibility.</a:t>
          </a:r>
          <a:endParaRPr lang="en-US" sz="1500" kern="1200"/>
        </a:p>
      </dsp:txBody>
      <dsp:txXfrm>
        <a:off x="7411643" y="1410409"/>
        <a:ext cx="3233964" cy="1371985"/>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GB"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16/04/2026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16/04/2026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GB"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16/04/2026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Date Placeholder 4"/>
          <p:cNvSpPr>
            <a:spLocks noGrp="1"/>
          </p:cNvSpPr>
          <p:nvPr>
            <p:ph type="dt" sz="half" idx="10"/>
          </p:nvPr>
        </p:nvSpPr>
        <p:spPr/>
        <p:txBody>
          <a:bodyPr/>
          <a:lstStyle/>
          <a:p>
            <a:fld id="{846CE7D5-CF57-46EF-B807-FDD0502418D4}" type="datetimeFigureOut">
              <a:rPr lang="en-GB" smtClean="0"/>
              <a:t>16/04/2026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GB"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7" name="Date Placeholder 6"/>
          <p:cNvSpPr>
            <a:spLocks noGrp="1"/>
          </p:cNvSpPr>
          <p:nvPr>
            <p:ph type="dt" sz="half" idx="10"/>
          </p:nvPr>
        </p:nvSpPr>
        <p:spPr/>
        <p:txBody>
          <a:bodyPr/>
          <a:lstStyle/>
          <a:p>
            <a:fld id="{846CE7D5-CF57-46EF-B807-FDD0502418D4}" type="datetimeFigureOut">
              <a:rPr lang="en-GB" smtClean="0"/>
              <a:t>16/04/2026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Date Placeholder 2"/>
          <p:cNvSpPr>
            <a:spLocks noGrp="1"/>
          </p:cNvSpPr>
          <p:nvPr>
            <p:ph type="dt" sz="half" idx="10"/>
          </p:nvPr>
        </p:nvSpPr>
        <p:spPr/>
        <p:txBody>
          <a:bodyPr/>
          <a:lstStyle/>
          <a:p>
            <a:fld id="{846CE7D5-CF57-46EF-B807-FDD0502418D4}" type="datetimeFigureOut">
              <a:rPr lang="en-GB" smtClean="0"/>
              <a:t>16/04/2026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16/04/2026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16/04/2026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16/04/2026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16/04/2026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GB"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16/04/2026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GB" smtClean="0"/>
              <a:t>16/04/2026</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169AB4C-99D7-77FD-B331-D94F5CC7A370}"/>
              </a:ext>
            </a:extLst>
          </p:cNvPr>
          <p:cNvSpPr>
            <a:spLocks noGrp="1"/>
          </p:cNvSpPr>
          <p:nvPr>
            <p:ph type="title"/>
          </p:nvPr>
        </p:nvSpPr>
        <p:spPr>
          <a:xfrm>
            <a:off x="686834" y="1153572"/>
            <a:ext cx="3200400" cy="4461163"/>
          </a:xfrm>
        </p:spPr>
        <p:txBody>
          <a:bodyPr>
            <a:normAutofit/>
          </a:bodyPr>
          <a:lstStyle/>
          <a:p>
            <a:r>
              <a:rPr lang="en-GB" sz="3400">
                <a:solidFill>
                  <a:srgbClr val="FFFFFF"/>
                </a:solidFill>
                <a:latin typeface="Segoe UI"/>
                <a:cs typeface="Segoe UI"/>
              </a:rPr>
              <a:t>The Clinical Relevance of the Hawthorne Effect for Senior Paramedic Leadership within WAST: A Critical Analysis</a:t>
            </a:r>
            <a:endParaRPr lang="en-US" sz="3400">
              <a:solidFill>
                <a:srgbClr val="FFFFFF"/>
              </a:solidFill>
            </a:endParaRPr>
          </a:p>
          <a:p>
            <a:endParaRPr lang="en-GB" sz="3400">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D704B830-9A81-6673-B3A8-5FB31149D237}"/>
              </a:ext>
            </a:extLst>
          </p:cNvPr>
          <p:cNvSpPr>
            <a:spLocks noGrp="1"/>
          </p:cNvSpPr>
          <p:nvPr>
            <p:ph idx="1"/>
          </p:nvPr>
        </p:nvSpPr>
        <p:spPr>
          <a:xfrm>
            <a:off x="4447308" y="591344"/>
            <a:ext cx="6906491" cy="5585619"/>
          </a:xfrm>
        </p:spPr>
        <p:txBody>
          <a:bodyPr vert="horz" lIns="91440" tIns="45720" rIns="91440" bIns="45720" rtlCol="0" anchor="ctr">
            <a:normAutofit/>
          </a:bodyPr>
          <a:lstStyle/>
          <a:p>
            <a:r>
              <a:rPr lang="en-GB" sz="2200">
                <a:latin typeface="Segoe UI"/>
                <a:cs typeface="Segoe UI"/>
              </a:rPr>
              <a:t>The Hawthorne Effect holds relevance for my senior paramedic leadership role within the Welsh Ambulance Service, particularly in emphasising how leadership presence, engagement and visibility can influence staff behaviour and morale. However, its application in modern ambulance services is limited. Contemporary clinical leadership operates within a far more complex environment than the controlled observational settings of the 1920s, shaped by continuous performance monitoring, clinical risk, regulatory scrutiny and rising demand. While Hawthorne highlights the importance of attention, it does not fully capture the realities of leading clinicians in a high‑pressure, safety‑critical system where trust, professional autonomy and organisational justice are equally influential.</a:t>
            </a:r>
            <a:endParaRPr lang="en-GB" sz="2200"/>
          </a:p>
          <a:p>
            <a:endParaRPr lang="en-GB" sz="2200"/>
          </a:p>
        </p:txBody>
      </p:sp>
    </p:spTree>
    <p:extLst>
      <p:ext uri="{BB962C8B-B14F-4D97-AF65-F5344CB8AC3E}">
        <p14:creationId xmlns:p14="http://schemas.microsoft.com/office/powerpoint/2010/main" val="409514070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2" name="Rectangle 51">
            <a:extLst>
              <a:ext uri="{FF2B5EF4-FFF2-40B4-BE49-F238E27FC236}">
                <a16:creationId xmlns:a16="http://schemas.microsoft.com/office/drawing/2014/main" id="{F4155C20-3F0E-4576-8A0B-C345B62312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 name="Title 1"/>
          <p:cNvSpPr>
            <a:spLocks noGrp="1"/>
          </p:cNvSpPr>
          <p:nvPr>
            <p:ph type="ctrTitle"/>
          </p:nvPr>
        </p:nvSpPr>
        <p:spPr>
          <a:xfrm>
            <a:off x="466730" y="1598246"/>
            <a:ext cx="4554659" cy="5034817"/>
          </a:xfrm>
        </p:spPr>
        <p:txBody>
          <a:bodyPr anchor="t">
            <a:normAutofit/>
          </a:bodyPr>
          <a:lstStyle/>
          <a:p>
            <a:pPr algn="l"/>
            <a:endParaRPr lang="en-GB" sz="2600" b="1">
              <a:solidFill>
                <a:srgbClr val="FFFFFF"/>
              </a:solidFill>
              <a:latin typeface="Segoe UI"/>
              <a:cs typeface="Segoe UI"/>
            </a:endParaRPr>
          </a:p>
          <a:p>
            <a:pPr algn="l"/>
            <a:r>
              <a:rPr lang="en-GB" sz="2600">
                <a:solidFill>
                  <a:srgbClr val="FFFFFF"/>
                </a:solidFill>
                <a:latin typeface="Segoe UI"/>
                <a:cs typeface="Segoe UI"/>
              </a:rPr>
              <a:t>In leadership development, the Hawthorne Effect is often presented as a key insight — that people perform better when they feel noticed. As someone leading within the Welsh Ambulance Service, I wanted to step back and ask whether this idea is genuinely relevant to our current operational, cultural and clinical context,</a:t>
            </a:r>
            <a:endParaRPr lang="en-GB" sz="2600">
              <a:solidFill>
                <a:srgbClr val="FFFFFF"/>
              </a:solidFill>
            </a:endParaRPr>
          </a:p>
          <a:p>
            <a:pPr algn="l"/>
            <a:endParaRPr lang="en-GB" sz="2600">
              <a:solidFill>
                <a:srgbClr val="FFFFFF"/>
              </a:solidFill>
            </a:endParaRPr>
          </a:p>
        </p:txBody>
      </p:sp>
      <p:sp>
        <p:nvSpPr>
          <p:cNvPr id="3" name="Subtitle 2"/>
          <p:cNvSpPr>
            <a:spLocks noGrp="1"/>
          </p:cNvSpPr>
          <p:nvPr>
            <p:ph type="subTitle" idx="1"/>
          </p:nvPr>
        </p:nvSpPr>
        <p:spPr>
          <a:xfrm>
            <a:off x="5792994" y="1590840"/>
            <a:ext cx="5010506" cy="5007531"/>
          </a:xfrm>
        </p:spPr>
        <p:txBody>
          <a:bodyPr vert="horz" lIns="91440" tIns="45720" rIns="91440" bIns="45720" rtlCol="0">
            <a:normAutofit/>
          </a:bodyPr>
          <a:lstStyle/>
          <a:p>
            <a:pPr algn="l"/>
            <a:r>
              <a:rPr lang="en-GB" sz="1800">
                <a:solidFill>
                  <a:srgbClr val="FFFFFF"/>
                </a:solidFill>
                <a:latin typeface="Segoe UI"/>
                <a:cs typeface="Segoe UI"/>
              </a:rPr>
              <a:t>I do believe the Hawthorne Effect still has relevance to my clinical leadership role within the Welsh Ambulance Service, particularly in highlighting the importance of how leaders engage with and are perceived by frontline staff. However, I also recognise clear limitations. Modern clinical leadership in WAST operates in a far more complex, pressured and highly scrutinised environment than the relatively controlled observation‑based studies of the 1920s. Leadership today involves balancing constant performance monitoring, clinical risk, professional accountability and staff wellbeing, meaning that attention and visibility alone are not sufficient. The realities of contemporary ambulance leadership require a more nuanced understanding than can be explained by observation effects alone.</a:t>
            </a:r>
            <a:endParaRPr lang="en-US" sz="1800">
              <a:solidFill>
                <a:srgbClr val="FFFFFF"/>
              </a:solidFill>
            </a:endParaRPr>
          </a:p>
          <a:p>
            <a:pPr algn="l"/>
            <a:endParaRPr lang="en-GB" sz="1800">
              <a:solidFill>
                <a:srgbClr val="FFFFFF"/>
              </a:solidFill>
              <a:latin typeface="Segoe UI"/>
              <a:cs typeface="Segoe UI"/>
            </a:endParaRPr>
          </a:p>
        </p:txBody>
      </p:sp>
      <p:cxnSp>
        <p:nvCxnSpPr>
          <p:cNvPr id="53" name="Straight Connector 52">
            <a:extLst>
              <a:ext uri="{FF2B5EF4-FFF2-40B4-BE49-F238E27FC236}">
                <a16:creationId xmlns:a16="http://schemas.microsoft.com/office/drawing/2014/main" id="{56020367-4FD5-4596-8E10-C5F095CD8DB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447322" y="1589368"/>
            <a:ext cx="0" cy="5259754"/>
          </a:xfrm>
          <a:prstGeom prst="line">
            <a:avLst/>
          </a:prstGeom>
          <a:ln w="25400" cap="sq">
            <a:solidFill>
              <a:srgbClr val="FFFFFF"/>
            </a:solidFill>
            <a:bevel/>
          </a:ln>
        </p:spPr>
        <p:style>
          <a:lnRef idx="1">
            <a:schemeClr val="accent1"/>
          </a:lnRef>
          <a:fillRef idx="0">
            <a:schemeClr val="accent1"/>
          </a:fillRef>
          <a:effectRef idx="0">
            <a:schemeClr val="accent1"/>
          </a:effectRef>
          <a:fontRef idx="minor">
            <a:schemeClr val="tx1"/>
          </a:fontRef>
        </p:style>
      </p:cxnSp>
      <p:sp>
        <p:nvSpPr>
          <p:cNvPr id="54" name="Graphic 21">
            <a:extLst>
              <a:ext uri="{FF2B5EF4-FFF2-40B4-BE49-F238E27FC236}">
                <a16:creationId xmlns:a16="http://schemas.microsoft.com/office/drawing/2014/main" id="{0BAEB82B-9A6B-4982-B56B-7529C6EA9A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23128" y="1731109"/>
            <a:ext cx="139039" cy="136646"/>
          </a:xfrm>
          <a:custGeom>
            <a:avLst/>
            <a:gdLst>
              <a:gd name="connsiteX0" fmla="*/ 129602 w 139039"/>
              <a:gd name="connsiteY0" fmla="*/ 59048 h 136646"/>
              <a:gd name="connsiteX1" fmla="*/ 78957 w 139039"/>
              <a:gd name="connsiteY1" fmla="*/ 59048 h 136646"/>
              <a:gd name="connsiteX2" fmla="*/ 78957 w 139039"/>
              <a:gd name="connsiteY2" fmla="*/ 9275 h 136646"/>
              <a:gd name="connsiteX3" fmla="*/ 69520 w 139039"/>
              <a:gd name="connsiteY3" fmla="*/ 0 h 136646"/>
              <a:gd name="connsiteX4" fmla="*/ 60082 w 139039"/>
              <a:gd name="connsiteY4" fmla="*/ 9275 h 136646"/>
              <a:gd name="connsiteX5" fmla="*/ 60082 w 139039"/>
              <a:gd name="connsiteY5" fmla="*/ 59048 h 136646"/>
              <a:gd name="connsiteX6" fmla="*/ 9437 w 139039"/>
              <a:gd name="connsiteY6" fmla="*/ 59048 h 136646"/>
              <a:gd name="connsiteX7" fmla="*/ 0 w 139039"/>
              <a:gd name="connsiteY7" fmla="*/ 68323 h 136646"/>
              <a:gd name="connsiteX8" fmla="*/ 9437 w 139039"/>
              <a:gd name="connsiteY8" fmla="*/ 77598 h 136646"/>
              <a:gd name="connsiteX9" fmla="*/ 60082 w 139039"/>
              <a:gd name="connsiteY9" fmla="*/ 77598 h 136646"/>
              <a:gd name="connsiteX10" fmla="*/ 60082 w 139039"/>
              <a:gd name="connsiteY10" fmla="*/ 127371 h 136646"/>
              <a:gd name="connsiteX11" fmla="*/ 69520 w 139039"/>
              <a:gd name="connsiteY11" fmla="*/ 136646 h 136646"/>
              <a:gd name="connsiteX12" fmla="*/ 78957 w 139039"/>
              <a:gd name="connsiteY12" fmla="*/ 127371 h 136646"/>
              <a:gd name="connsiteX13" fmla="*/ 78957 w 139039"/>
              <a:gd name="connsiteY13" fmla="*/ 77598 h 136646"/>
              <a:gd name="connsiteX14" fmla="*/ 129602 w 139039"/>
              <a:gd name="connsiteY14" fmla="*/ 77598 h 136646"/>
              <a:gd name="connsiteX15" fmla="*/ 139039 w 139039"/>
              <a:gd name="connsiteY15" fmla="*/ 68323 h 136646"/>
              <a:gd name="connsiteX16" fmla="*/ 129602 w 139039"/>
              <a:gd name="connsiteY16" fmla="*/ 59048 h 1366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6646">
                <a:moveTo>
                  <a:pt x="129602" y="59048"/>
                </a:moveTo>
                <a:lnTo>
                  <a:pt x="78957" y="59048"/>
                </a:lnTo>
                <a:lnTo>
                  <a:pt x="78957" y="9275"/>
                </a:lnTo>
                <a:cubicBezTo>
                  <a:pt x="78957" y="4152"/>
                  <a:pt x="74731" y="0"/>
                  <a:pt x="69520" y="0"/>
                </a:cubicBezTo>
                <a:cubicBezTo>
                  <a:pt x="64308" y="0"/>
                  <a:pt x="60082" y="4152"/>
                  <a:pt x="60082" y="9275"/>
                </a:cubicBezTo>
                <a:lnTo>
                  <a:pt x="60082" y="59048"/>
                </a:lnTo>
                <a:lnTo>
                  <a:pt x="9437" y="59048"/>
                </a:lnTo>
                <a:cubicBezTo>
                  <a:pt x="4225" y="59048"/>
                  <a:pt x="0" y="63201"/>
                  <a:pt x="0" y="68323"/>
                </a:cubicBezTo>
                <a:cubicBezTo>
                  <a:pt x="0" y="73445"/>
                  <a:pt x="4225" y="77598"/>
                  <a:pt x="9437" y="77598"/>
                </a:cubicBezTo>
                <a:lnTo>
                  <a:pt x="60082" y="77598"/>
                </a:lnTo>
                <a:lnTo>
                  <a:pt x="60082" y="127371"/>
                </a:lnTo>
                <a:cubicBezTo>
                  <a:pt x="60082" y="132493"/>
                  <a:pt x="64308" y="136646"/>
                  <a:pt x="69520" y="136646"/>
                </a:cubicBezTo>
                <a:cubicBezTo>
                  <a:pt x="74731" y="136646"/>
                  <a:pt x="78957" y="132493"/>
                  <a:pt x="78957" y="127371"/>
                </a:cubicBezTo>
                <a:lnTo>
                  <a:pt x="78957" y="77598"/>
                </a:lnTo>
                <a:lnTo>
                  <a:pt x="129602" y="77598"/>
                </a:lnTo>
                <a:cubicBezTo>
                  <a:pt x="134814" y="77598"/>
                  <a:pt x="139039" y="73445"/>
                  <a:pt x="139039" y="68323"/>
                </a:cubicBezTo>
                <a:cubicBezTo>
                  <a:pt x="139039" y="63201"/>
                  <a:pt x="134814" y="59048"/>
                  <a:pt x="129602" y="59048"/>
                </a:cubicBezTo>
                <a:close/>
              </a:path>
            </a:pathLst>
          </a:custGeom>
          <a:solidFill>
            <a:srgbClr val="FFFFFF"/>
          </a:solidFill>
          <a:ln w="603" cap="flat">
            <a:noFill/>
            <a:prstDash val="solid"/>
            <a:miter/>
          </a:ln>
        </p:spPr>
        <p:txBody>
          <a:bodyPr rtlCol="0" anchor="ctr"/>
          <a:lstStyle/>
          <a:p>
            <a:endParaRPr lang="en-US">
              <a:solidFill>
                <a:srgbClr val="FFFFFF"/>
              </a:solidFill>
            </a:endParaRPr>
          </a:p>
        </p:txBody>
      </p:sp>
      <p:sp>
        <p:nvSpPr>
          <p:cNvPr id="55" name="Graphic 17">
            <a:extLst>
              <a:ext uri="{FF2B5EF4-FFF2-40B4-BE49-F238E27FC236}">
                <a16:creationId xmlns:a16="http://schemas.microsoft.com/office/drawing/2014/main" id="{FC71CE45-EECF-4555-AD4B-1B3D0D5D15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381908" y="1956458"/>
            <a:ext cx="91138" cy="89570"/>
          </a:xfrm>
          <a:custGeom>
            <a:avLst/>
            <a:gdLst>
              <a:gd name="connsiteX0" fmla="*/ 91138 w 91138"/>
              <a:gd name="connsiteY0" fmla="*/ 44785 h 89570"/>
              <a:gd name="connsiteX1" fmla="*/ 45569 w 91138"/>
              <a:gd name="connsiteY1" fmla="*/ 89570 h 89570"/>
              <a:gd name="connsiteX2" fmla="*/ 0 w 91138"/>
              <a:gd name="connsiteY2" fmla="*/ 44785 h 89570"/>
              <a:gd name="connsiteX3" fmla="*/ 45569 w 91138"/>
              <a:gd name="connsiteY3" fmla="*/ 0 h 89570"/>
              <a:gd name="connsiteX4" fmla="*/ 91138 w 91138"/>
              <a:gd name="connsiteY4" fmla="*/ 44785 h 8957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89570">
                <a:moveTo>
                  <a:pt x="91138" y="44785"/>
                </a:moveTo>
                <a:cubicBezTo>
                  <a:pt x="91138" y="69519"/>
                  <a:pt x="70736" y="89570"/>
                  <a:pt x="45569" y="89570"/>
                </a:cubicBezTo>
                <a:cubicBezTo>
                  <a:pt x="20402" y="89570"/>
                  <a:pt x="0" y="69519"/>
                  <a:pt x="0" y="44785"/>
                </a:cubicBezTo>
                <a:cubicBezTo>
                  <a:pt x="0" y="20051"/>
                  <a:pt x="20402" y="0"/>
                  <a:pt x="45569" y="0"/>
                </a:cubicBezTo>
                <a:cubicBezTo>
                  <a:pt x="70736" y="0"/>
                  <a:pt x="91138" y="20051"/>
                  <a:pt x="91138" y="44785"/>
                </a:cubicBezTo>
                <a:close/>
              </a:path>
            </a:pathLst>
          </a:custGeom>
          <a:solidFill>
            <a:srgbClr val="FFFFFF"/>
          </a:solidFill>
          <a:ln w="422" cap="flat">
            <a:noFill/>
            <a:prstDash val="solid"/>
            <a:miter/>
          </a:ln>
        </p:spPr>
        <p:txBody>
          <a:bodyPr rtlCol="0" anchor="ctr"/>
          <a:lstStyle/>
          <a:p>
            <a:endParaRPr lang="en-US">
              <a:solidFill>
                <a:srgbClr val="FFFFFF"/>
              </a:solidFill>
            </a:endParaRPr>
          </a:p>
        </p:txBody>
      </p:sp>
      <p:sp>
        <p:nvSpPr>
          <p:cNvPr id="56" name="Graphic 22">
            <a:extLst>
              <a:ext uri="{FF2B5EF4-FFF2-40B4-BE49-F238E27FC236}">
                <a16:creationId xmlns:a16="http://schemas.microsoft.com/office/drawing/2014/main" id="{53AA89D1-0C70-46BB-8E35-5722A4B18A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07588" y="2177021"/>
            <a:ext cx="127714" cy="125516"/>
          </a:xfrm>
          <a:custGeom>
            <a:avLst/>
            <a:gdLst>
              <a:gd name="connsiteX0" fmla="*/ 63857 w 127714"/>
              <a:gd name="connsiteY0" fmla="*/ 18549 h 125516"/>
              <a:gd name="connsiteX1" fmla="*/ 108840 w 127714"/>
              <a:gd name="connsiteY1" fmla="*/ 62758 h 125516"/>
              <a:gd name="connsiteX2" fmla="*/ 63857 w 127714"/>
              <a:gd name="connsiteY2" fmla="*/ 106967 h 125516"/>
              <a:gd name="connsiteX3" fmla="*/ 18874 w 127714"/>
              <a:gd name="connsiteY3" fmla="*/ 62758 h 125516"/>
              <a:gd name="connsiteX4" fmla="*/ 63857 w 127714"/>
              <a:gd name="connsiteY4" fmla="*/ 18549 h 125516"/>
              <a:gd name="connsiteX5" fmla="*/ 63857 w 127714"/>
              <a:gd name="connsiteY5" fmla="*/ 0 h 125516"/>
              <a:gd name="connsiteX6" fmla="*/ 0 w 127714"/>
              <a:gd name="connsiteY6" fmla="*/ 62758 h 125516"/>
              <a:gd name="connsiteX7" fmla="*/ 63857 w 127714"/>
              <a:gd name="connsiteY7" fmla="*/ 125516 h 125516"/>
              <a:gd name="connsiteX8" fmla="*/ 127714 w 127714"/>
              <a:gd name="connsiteY8" fmla="*/ 62758 h 125516"/>
              <a:gd name="connsiteX9" fmla="*/ 63857 w 127714"/>
              <a:gd name="connsiteY9" fmla="*/ 0 h 1255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4" h="125516">
                <a:moveTo>
                  <a:pt x="63857" y="18549"/>
                </a:moveTo>
                <a:cubicBezTo>
                  <a:pt x="88700" y="18549"/>
                  <a:pt x="108840" y="38342"/>
                  <a:pt x="108840" y="62758"/>
                </a:cubicBezTo>
                <a:cubicBezTo>
                  <a:pt x="108840" y="87174"/>
                  <a:pt x="88700" y="106967"/>
                  <a:pt x="63857" y="106967"/>
                </a:cubicBezTo>
                <a:cubicBezTo>
                  <a:pt x="39014" y="106967"/>
                  <a:pt x="18874" y="87174"/>
                  <a:pt x="18874" y="62758"/>
                </a:cubicBezTo>
                <a:cubicBezTo>
                  <a:pt x="18898" y="38352"/>
                  <a:pt x="39024" y="18573"/>
                  <a:pt x="63857" y="18549"/>
                </a:cubicBezTo>
                <a:moveTo>
                  <a:pt x="63857" y="0"/>
                </a:moveTo>
                <a:cubicBezTo>
                  <a:pt x="28590" y="0"/>
                  <a:pt x="0" y="28098"/>
                  <a:pt x="0" y="62758"/>
                </a:cubicBezTo>
                <a:cubicBezTo>
                  <a:pt x="0" y="97418"/>
                  <a:pt x="28590" y="125516"/>
                  <a:pt x="63857" y="125516"/>
                </a:cubicBezTo>
                <a:cubicBezTo>
                  <a:pt x="99124" y="125516"/>
                  <a:pt x="127714" y="97418"/>
                  <a:pt x="127714" y="62758"/>
                </a:cubicBezTo>
                <a:cubicBezTo>
                  <a:pt x="127714" y="28098"/>
                  <a:pt x="99124" y="0"/>
                  <a:pt x="63857" y="0"/>
                </a:cubicBezTo>
                <a:close/>
              </a:path>
            </a:pathLst>
          </a:custGeom>
          <a:solidFill>
            <a:srgbClr val="FFFFFF"/>
          </a:solidFill>
          <a:ln w="610" cap="flat">
            <a:noFill/>
            <a:prstDash val="solid"/>
            <a:miter/>
          </a:ln>
        </p:spPr>
        <p:txBody>
          <a:bodyPr rtlCol="0" anchor="ctr"/>
          <a:lstStyle/>
          <a:p>
            <a:endParaRPr lang="en-US">
              <a:solidFill>
                <a:srgbClr val="FFFFFF"/>
              </a:solidFill>
            </a:endParaRPr>
          </a:p>
        </p:txBody>
      </p:sp>
    </p:spTree>
    <p:extLst>
      <p:ext uri="{BB962C8B-B14F-4D97-AF65-F5344CB8AC3E}">
        <p14:creationId xmlns:p14="http://schemas.microsoft.com/office/powerpoint/2010/main" val="10985722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Freeform: Shape 18">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6C8F216-3F28-9373-5E2A-9C6ED0298E9D}"/>
              </a:ext>
            </a:extLst>
          </p:cNvPr>
          <p:cNvSpPr>
            <a:spLocks noGrp="1"/>
          </p:cNvSpPr>
          <p:nvPr>
            <p:ph type="title"/>
          </p:nvPr>
        </p:nvSpPr>
        <p:spPr>
          <a:xfrm>
            <a:off x="686834" y="1153572"/>
            <a:ext cx="3200400" cy="4461163"/>
          </a:xfrm>
        </p:spPr>
        <p:txBody>
          <a:bodyPr>
            <a:normAutofit/>
          </a:bodyPr>
          <a:lstStyle/>
          <a:p>
            <a:r>
              <a:rPr lang="en-GB">
                <a:solidFill>
                  <a:srgbClr val="FFFFFF"/>
                </a:solidFill>
                <a:latin typeface="Aptos"/>
              </a:rPr>
              <a:t>What the Hawthorne Studies Are Said to Show</a:t>
            </a:r>
            <a:endParaRPr lang="en-US">
              <a:solidFill>
                <a:srgbClr val="FFFFFF"/>
              </a:solidFill>
            </a:endParaRPr>
          </a:p>
        </p:txBody>
      </p:sp>
      <p:sp>
        <p:nvSpPr>
          <p:cNvPr id="21" name="Arc 20">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994AE15D-C65E-CD4D-AFC2-885ED80FDF75}"/>
              </a:ext>
            </a:extLst>
          </p:cNvPr>
          <p:cNvSpPr>
            <a:spLocks noGrp="1"/>
          </p:cNvSpPr>
          <p:nvPr>
            <p:ph idx="1"/>
          </p:nvPr>
        </p:nvSpPr>
        <p:spPr>
          <a:xfrm>
            <a:off x="4447308" y="591344"/>
            <a:ext cx="6906491" cy="5585619"/>
          </a:xfrm>
        </p:spPr>
        <p:txBody>
          <a:bodyPr vert="horz" lIns="91440" tIns="45720" rIns="91440" bIns="45720" rtlCol="0" anchor="ctr">
            <a:normAutofit/>
          </a:bodyPr>
          <a:lstStyle/>
          <a:p>
            <a:endParaRPr lang="en-GB" sz="2000"/>
          </a:p>
          <a:p>
            <a:r>
              <a:rPr lang="en-GB" sz="2000">
                <a:latin typeface="Segoe UI"/>
                <a:cs typeface="Segoe UI"/>
              </a:rPr>
              <a:t>“People work better when they feel noticed”</a:t>
            </a:r>
            <a:endParaRPr lang="en-GB" sz="2000"/>
          </a:p>
          <a:p>
            <a:r>
              <a:rPr lang="en-GB" sz="2000">
                <a:latin typeface="Segoe UI"/>
                <a:cs typeface="Segoe UI"/>
              </a:rPr>
              <a:t>Social factors matter more than conditions“The workers’ attitudes, social relations and sense of participation were more important determinants of productivity than changes in physical working conditions.”</a:t>
            </a:r>
            <a:endParaRPr lang="en-GB" sz="2000">
              <a:latin typeface="Aptos" panose="020B0004020202020204"/>
              <a:cs typeface="Segoe UI"/>
            </a:endParaRPr>
          </a:p>
          <a:p>
            <a:r>
              <a:rPr lang="en-GB" sz="2000">
                <a:latin typeface="Segoe UI"/>
                <a:cs typeface="Segoe UI"/>
              </a:rPr>
              <a:t>Mayo, cited in </a:t>
            </a:r>
            <a:r>
              <a:rPr lang="en-GB" sz="2000" i="1">
                <a:latin typeface="Segoe UI"/>
                <a:cs typeface="Segoe UI"/>
              </a:rPr>
              <a:t>Understanding the Hawthorne Effect</a:t>
            </a:r>
            <a:r>
              <a:rPr lang="en-GB" sz="2000">
                <a:latin typeface="Segoe UI"/>
                <a:cs typeface="Segoe UI"/>
              </a:rPr>
              <a:t>; also discussed in ASA review</a:t>
            </a:r>
          </a:p>
          <a:p>
            <a:endParaRPr lang="en-GB" sz="2000">
              <a:latin typeface="Segoe UI"/>
              <a:cs typeface="Segoe UI"/>
            </a:endParaRPr>
          </a:p>
          <a:p>
            <a:r>
              <a:rPr lang="en-GB" sz="2000">
                <a:latin typeface="Segoe UI"/>
                <a:cs typeface="Segoe UI"/>
              </a:rPr>
              <a:t>Management attention improves performance</a:t>
            </a:r>
            <a:endParaRPr lang="en-GB" sz="2000"/>
          </a:p>
          <a:p>
            <a:pPr marL="0" indent="0">
              <a:buNone/>
            </a:pPr>
            <a:endParaRPr lang="en-GB" sz="2000" b="1">
              <a:latin typeface="Segoe UI"/>
              <a:cs typeface="Segoe UI"/>
            </a:endParaRPr>
          </a:p>
          <a:p>
            <a:r>
              <a:rPr lang="en-GB" sz="2000">
                <a:latin typeface="Segoe UI"/>
                <a:cs typeface="Segoe UI"/>
              </a:rPr>
              <a:t>Most leadership teaching simplifies Hawthorne to this: pay attention to staff and performance improves. That idea fits comfortably with modern NHS language around engagement, visibility, and compassionate leadership.</a:t>
            </a:r>
            <a:endParaRPr lang="en-GB" sz="2000"/>
          </a:p>
          <a:p>
            <a:endParaRPr lang="en-GB" sz="2000"/>
          </a:p>
        </p:txBody>
      </p:sp>
    </p:spTree>
    <p:extLst>
      <p:ext uri="{BB962C8B-B14F-4D97-AF65-F5344CB8AC3E}">
        <p14:creationId xmlns:p14="http://schemas.microsoft.com/office/powerpoint/2010/main" val="209696306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1" name="Rectangle 30">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Oval 32">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24E5EEA7-7448-ED6A-234F-FE4F89D9D68A}"/>
              </a:ext>
            </a:extLst>
          </p:cNvPr>
          <p:cNvSpPr>
            <a:spLocks noGrp="1"/>
          </p:cNvSpPr>
          <p:nvPr>
            <p:ph type="title"/>
          </p:nvPr>
        </p:nvSpPr>
        <p:spPr>
          <a:xfrm>
            <a:off x="826396" y="586855"/>
            <a:ext cx="4230100" cy="3387497"/>
          </a:xfrm>
        </p:spPr>
        <p:txBody>
          <a:bodyPr anchor="b">
            <a:normAutofit/>
          </a:bodyPr>
          <a:lstStyle/>
          <a:p>
            <a:pPr marL="228600" indent="-228600" algn="r">
              <a:spcBef>
                <a:spcPts val="1000"/>
              </a:spcBef>
            </a:pPr>
            <a:r>
              <a:rPr lang="en-GB" sz="4000">
                <a:solidFill>
                  <a:srgbClr val="FFFFFF"/>
                </a:solidFill>
                <a:latin typeface="Aptos"/>
              </a:rPr>
              <a:t>The Problem With the Evidence</a:t>
            </a:r>
            <a:endParaRPr lang="en-US" sz="4000">
              <a:solidFill>
                <a:srgbClr val="FFFFFF"/>
              </a:solidFill>
              <a:latin typeface="Aptos"/>
            </a:endParaRPr>
          </a:p>
          <a:p>
            <a:pPr algn="r"/>
            <a:endParaRPr lang="en-GB" sz="4000">
              <a:solidFill>
                <a:srgbClr val="FFFFFF"/>
              </a:solidFill>
            </a:endParaRPr>
          </a:p>
        </p:txBody>
      </p:sp>
      <p:sp>
        <p:nvSpPr>
          <p:cNvPr id="3" name="Content Placeholder 2">
            <a:extLst>
              <a:ext uri="{FF2B5EF4-FFF2-40B4-BE49-F238E27FC236}">
                <a16:creationId xmlns:a16="http://schemas.microsoft.com/office/drawing/2014/main" id="{BD63C0CE-3E7C-EDC7-63C4-465F912457EC}"/>
              </a:ext>
            </a:extLst>
          </p:cNvPr>
          <p:cNvSpPr>
            <a:spLocks noGrp="1"/>
          </p:cNvSpPr>
          <p:nvPr>
            <p:ph idx="1"/>
          </p:nvPr>
        </p:nvSpPr>
        <p:spPr>
          <a:xfrm>
            <a:off x="6503158" y="649480"/>
            <a:ext cx="4862447" cy="5546047"/>
          </a:xfrm>
        </p:spPr>
        <p:txBody>
          <a:bodyPr vert="horz" lIns="91440" tIns="45720" rIns="91440" bIns="45720" rtlCol="0" anchor="ctr">
            <a:normAutofit/>
          </a:bodyPr>
          <a:lstStyle/>
          <a:p>
            <a:pPr marL="0" indent="0">
              <a:buNone/>
            </a:pPr>
            <a:endParaRPr lang="en-GB" sz="1600" b="1">
              <a:latin typeface="Segoe UI"/>
              <a:cs typeface="Segoe UI"/>
            </a:endParaRPr>
          </a:p>
          <a:p>
            <a:r>
              <a:rPr lang="en-GB" sz="1600">
                <a:latin typeface="Segoe UI"/>
                <a:cs typeface="Segoe UI"/>
              </a:rPr>
              <a:t>Weak controls</a:t>
            </a:r>
            <a:endParaRPr lang="en-GB" sz="1600"/>
          </a:p>
          <a:p>
            <a:r>
              <a:rPr lang="en-GB" sz="1600">
                <a:latin typeface="Segoe UI"/>
                <a:cs typeface="Segoe UI"/>
              </a:rPr>
              <a:t>Inconsistent results-E.G.-Productivity increased when lighting was </a:t>
            </a:r>
            <a:r>
              <a:rPr lang="en-GB" sz="1600" b="1">
                <a:latin typeface="Segoe UI"/>
                <a:cs typeface="Segoe UI"/>
              </a:rPr>
              <a:t>increased</a:t>
            </a:r>
            <a:endParaRPr lang="en-GB" sz="1600">
              <a:latin typeface="Aptos" panose="020B0004020202020204"/>
              <a:cs typeface="Segoe UI"/>
            </a:endParaRPr>
          </a:p>
          <a:p>
            <a:r>
              <a:rPr lang="en-GB" sz="1600">
                <a:latin typeface="Segoe UI"/>
                <a:cs typeface="Segoe UI"/>
              </a:rPr>
              <a:t>Productivity also increased when lighting was </a:t>
            </a:r>
            <a:r>
              <a:rPr lang="en-GB" sz="1600" b="1">
                <a:latin typeface="Segoe UI"/>
                <a:cs typeface="Segoe UI"/>
              </a:rPr>
              <a:t>decreased</a:t>
            </a:r>
            <a:endParaRPr lang="en-GB" sz="1600"/>
          </a:p>
          <a:p>
            <a:r>
              <a:rPr lang="en-GB" sz="1600">
                <a:latin typeface="Segoe UI"/>
                <a:cs typeface="Segoe UI"/>
              </a:rPr>
              <a:t>Productivity sometimes declined </a:t>
            </a:r>
            <a:r>
              <a:rPr lang="en-GB" sz="1600" b="1">
                <a:latin typeface="Segoe UI"/>
                <a:cs typeface="Segoe UI"/>
              </a:rPr>
              <a:t>without any change at all</a:t>
            </a:r>
            <a:endParaRPr lang="en-GB" sz="1600"/>
          </a:p>
          <a:p>
            <a:pPr marL="0" indent="0">
              <a:buNone/>
            </a:pPr>
            <a:endParaRPr lang="en-GB" sz="1600">
              <a:latin typeface="Segoe UI"/>
              <a:cs typeface="Segoe UI"/>
            </a:endParaRPr>
          </a:p>
          <a:p>
            <a:r>
              <a:rPr lang="en-GB" sz="1600">
                <a:latin typeface="Segoe UI"/>
                <a:cs typeface="Segoe UI"/>
              </a:rPr>
              <a:t>The study was not an RCT</a:t>
            </a:r>
          </a:p>
          <a:p>
            <a:pPr marL="0" indent="0">
              <a:buNone/>
            </a:pPr>
            <a:endParaRPr lang="en-GB" sz="1600" b="1">
              <a:latin typeface="Segoe UI"/>
              <a:cs typeface="Segoe UI"/>
            </a:endParaRPr>
          </a:p>
          <a:p>
            <a:r>
              <a:rPr lang="en-GB" sz="1600" dirty="0">
                <a:latin typeface="Segoe UI"/>
                <a:cs typeface="Segoe UI"/>
              </a:rPr>
              <a:t>Later reviews showed the findings weren’t as solid as originally claimed. Productivity rose and fell unpredictably. Pay structures, job security, and removal of disciplinary pressure explained as much as “attention” did — if not more.</a:t>
            </a:r>
            <a:endParaRPr lang="en-GB" sz="1600" dirty="0"/>
          </a:p>
          <a:p>
            <a:endParaRPr lang="en-GB" sz="1600"/>
          </a:p>
        </p:txBody>
      </p:sp>
    </p:spTree>
    <p:extLst>
      <p:ext uri="{BB962C8B-B14F-4D97-AF65-F5344CB8AC3E}">
        <p14:creationId xmlns:p14="http://schemas.microsoft.com/office/powerpoint/2010/main" val="86642421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AE2B703B-46F9-481A-A605-82E2A828C4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3A01C84-3A34-0C41-F787-868B0410BCD6}"/>
              </a:ext>
            </a:extLst>
          </p:cNvPr>
          <p:cNvSpPr>
            <a:spLocks noGrp="1"/>
          </p:cNvSpPr>
          <p:nvPr>
            <p:ph type="title"/>
          </p:nvPr>
        </p:nvSpPr>
        <p:spPr>
          <a:xfrm>
            <a:off x="838200" y="459863"/>
            <a:ext cx="10515600" cy="1004594"/>
          </a:xfrm>
        </p:spPr>
        <p:txBody>
          <a:bodyPr>
            <a:normAutofit/>
          </a:bodyPr>
          <a:lstStyle/>
          <a:p>
            <a:pPr algn="ctr"/>
            <a:r>
              <a:rPr lang="en-GB">
                <a:solidFill>
                  <a:srgbClr val="FFFFFF"/>
                </a:solidFill>
                <a:latin typeface="Aptos"/>
              </a:rPr>
              <a:t>Observation Then vs Now</a:t>
            </a:r>
            <a:endParaRPr lang="en-US">
              <a:solidFill>
                <a:srgbClr val="FFFFFF"/>
              </a:solidFill>
            </a:endParaRPr>
          </a:p>
        </p:txBody>
      </p:sp>
      <p:sp>
        <p:nvSpPr>
          <p:cNvPr id="11" name="Rectangle: Rounded Corners 10">
            <a:extLst>
              <a:ext uri="{FF2B5EF4-FFF2-40B4-BE49-F238E27FC236}">
                <a16:creationId xmlns:a16="http://schemas.microsoft.com/office/drawing/2014/main" id="{F13BE4D7-0C3D-4906-B230-A1C5B4665C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496" y="1587970"/>
            <a:ext cx="11033008" cy="4768380"/>
          </a:xfrm>
          <a:prstGeom prst="roundRect">
            <a:avLst>
              <a:gd name="adj" fmla="val 3174"/>
            </a:avLst>
          </a:prstGeom>
          <a:solidFill>
            <a:schemeClr val="bg1">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2C5D124F-6A04-7C2E-01E2-40033B975DC4}"/>
              </a:ext>
            </a:extLst>
          </p:cNvPr>
          <p:cNvGraphicFramePr>
            <a:graphicFrameLocks noGrp="1"/>
          </p:cNvGraphicFramePr>
          <p:nvPr>
            <p:ph idx="1"/>
            <p:extLst>
              <p:ext uri="{D42A27DB-BD31-4B8C-83A1-F6EECF244321}">
                <p14:modId xmlns:p14="http://schemas.microsoft.com/office/powerpoint/2010/main" val="1942152261"/>
              </p:ext>
            </p:extLst>
          </p:nvPr>
        </p:nvGraphicFramePr>
        <p:xfrm>
          <a:off x="838200" y="1800911"/>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51363457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4944696D-B1FA-794A-FED7-22D93D3B92A3}"/>
              </a:ext>
            </a:extLst>
          </p:cNvPr>
          <p:cNvSpPr>
            <a:spLocks noGrp="1"/>
          </p:cNvSpPr>
          <p:nvPr>
            <p:ph type="title"/>
          </p:nvPr>
        </p:nvSpPr>
        <p:spPr>
          <a:xfrm>
            <a:off x="826396" y="586855"/>
            <a:ext cx="4230100" cy="3387497"/>
          </a:xfrm>
        </p:spPr>
        <p:txBody>
          <a:bodyPr anchor="b">
            <a:normAutofit/>
          </a:bodyPr>
          <a:lstStyle/>
          <a:p>
            <a:pPr marL="228600" indent="-228600" algn="r">
              <a:spcBef>
                <a:spcPts val="1000"/>
              </a:spcBef>
            </a:pPr>
            <a:r>
              <a:rPr lang="en-GB" sz="4000">
                <a:solidFill>
                  <a:srgbClr val="FFFFFF"/>
                </a:solidFill>
                <a:latin typeface="Aptos"/>
              </a:rPr>
              <a:t>Why This Matters in Ambulance Work</a:t>
            </a:r>
            <a:endParaRPr lang="en-US" sz="4000">
              <a:solidFill>
                <a:srgbClr val="FFFFFF"/>
              </a:solidFill>
              <a:latin typeface="Aptos"/>
            </a:endParaRPr>
          </a:p>
          <a:p>
            <a:pPr algn="r"/>
            <a:endParaRPr lang="en-GB" sz="4000">
              <a:solidFill>
                <a:srgbClr val="FFFFFF"/>
              </a:solidFill>
            </a:endParaRPr>
          </a:p>
        </p:txBody>
      </p:sp>
      <p:sp>
        <p:nvSpPr>
          <p:cNvPr id="3" name="Content Placeholder 2">
            <a:extLst>
              <a:ext uri="{FF2B5EF4-FFF2-40B4-BE49-F238E27FC236}">
                <a16:creationId xmlns:a16="http://schemas.microsoft.com/office/drawing/2014/main" id="{BF247CDF-76C6-35F7-2803-563C41982550}"/>
              </a:ext>
            </a:extLst>
          </p:cNvPr>
          <p:cNvSpPr>
            <a:spLocks noGrp="1"/>
          </p:cNvSpPr>
          <p:nvPr>
            <p:ph idx="1"/>
          </p:nvPr>
        </p:nvSpPr>
        <p:spPr>
          <a:xfrm>
            <a:off x="6503158" y="649480"/>
            <a:ext cx="4862447" cy="5546047"/>
          </a:xfrm>
        </p:spPr>
        <p:txBody>
          <a:bodyPr vert="horz" lIns="91440" tIns="45720" rIns="91440" bIns="45720" rtlCol="0" anchor="ctr">
            <a:normAutofit/>
          </a:bodyPr>
          <a:lstStyle/>
          <a:p>
            <a:pPr marL="0" indent="0">
              <a:buNone/>
            </a:pPr>
            <a:endParaRPr lang="en-GB" sz="2000" b="1">
              <a:latin typeface="Segoe UI"/>
              <a:cs typeface="Segoe UI"/>
            </a:endParaRPr>
          </a:p>
          <a:p>
            <a:r>
              <a:rPr lang="en-GB" sz="2000">
                <a:latin typeface="Segoe UI"/>
                <a:cs typeface="Segoe UI"/>
              </a:rPr>
              <a:t>Safety‑critical decisions</a:t>
            </a:r>
            <a:endParaRPr lang="en-GB" sz="2000"/>
          </a:p>
          <a:p>
            <a:r>
              <a:rPr lang="en-GB" sz="2000">
                <a:latin typeface="Segoe UI"/>
                <a:cs typeface="Segoe UI"/>
              </a:rPr>
              <a:t>High emotional labour</a:t>
            </a:r>
            <a:endParaRPr lang="en-GB" sz="2000"/>
          </a:p>
          <a:p>
            <a:r>
              <a:rPr lang="en-GB" sz="2000">
                <a:latin typeface="Segoe UI"/>
                <a:cs typeface="Segoe UI"/>
              </a:rPr>
              <a:t>Defensive practice risk</a:t>
            </a:r>
            <a:endParaRPr lang="en-GB" sz="2000">
              <a:latin typeface="Aptos" panose="020B0004020202020204"/>
              <a:cs typeface="Segoe UI"/>
            </a:endParaRPr>
          </a:p>
          <a:p>
            <a:r>
              <a:rPr lang="en-GB" sz="2000">
                <a:latin typeface="Segoe UI"/>
                <a:cs typeface="Segoe UI"/>
              </a:rPr>
              <a:t>When staff feel watched rather than supported, behaviour changes. Not always positively. In ambulance work, that can mean defensive decision‑making — avoiding risk rather than exercising judgement.</a:t>
            </a:r>
            <a:endParaRPr lang="en-GB" sz="2000"/>
          </a:p>
          <a:p>
            <a:endParaRPr lang="en-GB" sz="2000"/>
          </a:p>
        </p:txBody>
      </p:sp>
    </p:spTree>
    <p:extLst>
      <p:ext uri="{BB962C8B-B14F-4D97-AF65-F5344CB8AC3E}">
        <p14:creationId xmlns:p14="http://schemas.microsoft.com/office/powerpoint/2010/main" val="324689553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Color Cover">
            <a:extLst>
              <a:ext uri="{FF2B5EF4-FFF2-40B4-BE49-F238E27FC236}">
                <a16:creationId xmlns:a16="http://schemas.microsoft.com/office/drawing/2014/main" id="{815925C2-A704-4D47-B1C1-3FCA52512E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Color Cover">
            <a:extLst>
              <a:ext uri="{FF2B5EF4-FFF2-40B4-BE49-F238E27FC236}">
                <a16:creationId xmlns:a16="http://schemas.microsoft.com/office/drawing/2014/main" id="{01D4315C-C23C-4FD3-98DF-08C29E2292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2" name="Group 11">
            <a:extLst>
              <a:ext uri="{FF2B5EF4-FFF2-40B4-BE49-F238E27FC236}">
                <a16:creationId xmlns:a16="http://schemas.microsoft.com/office/drawing/2014/main" id="{5E6B47BC-43FD-4C91-8BFF-B41B99A8A39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6064235" cy="6858000"/>
            <a:chOff x="651279" y="598259"/>
            <a:chExt cx="10889442" cy="5680742"/>
          </a:xfrm>
        </p:grpSpPr>
        <p:sp>
          <p:nvSpPr>
            <p:cNvPr id="13" name="Color">
              <a:extLst>
                <a:ext uri="{FF2B5EF4-FFF2-40B4-BE49-F238E27FC236}">
                  <a16:creationId xmlns:a16="http://schemas.microsoft.com/office/drawing/2014/main" id="{13038185-AC3C-4595-945F-25311424C5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Color">
              <a:extLst>
                <a:ext uri="{FF2B5EF4-FFF2-40B4-BE49-F238E27FC236}">
                  <a16:creationId xmlns:a16="http://schemas.microsoft.com/office/drawing/2014/main" id="{75D51AA0-C095-4650-A361-B294320BFE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6" name="Group 15">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17" name="Freeform: Shape 16">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8" name="Freeform: Shape 17">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9" name="Freeform: Shape 18">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0" name="Freeform: Shape 19">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1" name="Freeform: Shape 20">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2" name="Freeform: Shape 21">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3" name="Freeform: Shape 22">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3B10A560-20DB-4BB7-9354-DF767F2A9767}"/>
              </a:ext>
            </a:extLst>
          </p:cNvPr>
          <p:cNvSpPr>
            <a:spLocks noGrp="1"/>
          </p:cNvSpPr>
          <p:nvPr>
            <p:ph type="title"/>
          </p:nvPr>
        </p:nvSpPr>
        <p:spPr>
          <a:xfrm>
            <a:off x="786385" y="841248"/>
            <a:ext cx="5129600" cy="5340097"/>
          </a:xfrm>
        </p:spPr>
        <p:txBody>
          <a:bodyPr anchor="ctr">
            <a:normAutofit/>
          </a:bodyPr>
          <a:lstStyle/>
          <a:p>
            <a:pPr marL="228600" indent="-228600">
              <a:spcBef>
                <a:spcPts val="1000"/>
              </a:spcBef>
            </a:pPr>
            <a:r>
              <a:rPr lang="en-GB" sz="4800">
                <a:solidFill>
                  <a:schemeClr val="bg1"/>
                </a:solidFill>
                <a:latin typeface="Aptos"/>
              </a:rPr>
              <a:t>Where Hawthorne Still Helps</a:t>
            </a:r>
            <a:endParaRPr lang="en-US" sz="4800">
              <a:solidFill>
                <a:schemeClr val="bg1"/>
              </a:solidFill>
              <a:latin typeface="Aptos"/>
            </a:endParaRPr>
          </a:p>
          <a:p>
            <a:pPr>
              <a:spcBef>
                <a:spcPts val="1000"/>
              </a:spcBef>
            </a:pPr>
            <a:endParaRPr lang="en-GB" sz="4800">
              <a:solidFill>
                <a:schemeClr val="bg1"/>
              </a:solidFill>
              <a:latin typeface="Segoe UI"/>
              <a:cs typeface="Segoe UI"/>
            </a:endParaRPr>
          </a:p>
          <a:p>
            <a:endParaRPr lang="en-GB" sz="4800">
              <a:solidFill>
                <a:schemeClr val="bg1"/>
              </a:solidFill>
            </a:endParaRPr>
          </a:p>
        </p:txBody>
      </p:sp>
      <p:sp>
        <p:nvSpPr>
          <p:cNvPr id="3" name="Content Placeholder 2">
            <a:extLst>
              <a:ext uri="{FF2B5EF4-FFF2-40B4-BE49-F238E27FC236}">
                <a16:creationId xmlns:a16="http://schemas.microsoft.com/office/drawing/2014/main" id="{944FA6E2-0403-042A-C832-AE4980D26CEB}"/>
              </a:ext>
            </a:extLst>
          </p:cNvPr>
          <p:cNvSpPr>
            <a:spLocks noGrp="1"/>
          </p:cNvSpPr>
          <p:nvPr>
            <p:ph idx="1"/>
          </p:nvPr>
        </p:nvSpPr>
        <p:spPr>
          <a:xfrm>
            <a:off x="6464410" y="841247"/>
            <a:ext cx="4484536" cy="5340097"/>
          </a:xfrm>
        </p:spPr>
        <p:txBody>
          <a:bodyPr vert="horz" lIns="91440" tIns="45720" rIns="91440" bIns="45720" rtlCol="0" anchor="ctr">
            <a:normAutofit/>
          </a:bodyPr>
          <a:lstStyle/>
          <a:p>
            <a:pPr marL="0" indent="0">
              <a:buNone/>
            </a:pPr>
            <a:endParaRPr lang="en-GB" sz="1800">
              <a:solidFill>
                <a:schemeClr val="tx2"/>
              </a:solidFill>
            </a:endParaRPr>
          </a:p>
          <a:p>
            <a:pPr marL="0" indent="0">
              <a:buNone/>
            </a:pPr>
            <a:endParaRPr lang="en-GB" sz="1800" b="1">
              <a:solidFill>
                <a:schemeClr val="tx2"/>
              </a:solidFill>
              <a:latin typeface="Segoe UI"/>
              <a:cs typeface="Segoe UI"/>
            </a:endParaRPr>
          </a:p>
          <a:p>
            <a:r>
              <a:rPr lang="en-GB" sz="1800">
                <a:solidFill>
                  <a:schemeClr val="tx2"/>
                </a:solidFill>
                <a:latin typeface="Segoe UI"/>
                <a:cs typeface="Segoe UI"/>
              </a:rPr>
              <a:t>Informal culture matters</a:t>
            </a:r>
            <a:endParaRPr lang="en-GB" sz="1800">
              <a:solidFill>
                <a:schemeClr val="tx2"/>
              </a:solidFill>
            </a:endParaRPr>
          </a:p>
          <a:p>
            <a:r>
              <a:rPr lang="en-GB" sz="1800">
                <a:solidFill>
                  <a:schemeClr val="tx2"/>
                </a:solidFill>
                <a:latin typeface="Segoe UI"/>
                <a:cs typeface="Segoe UI"/>
              </a:rPr>
              <a:t>Peer influence is powerful</a:t>
            </a:r>
            <a:endParaRPr lang="en-GB" sz="1800">
              <a:solidFill>
                <a:schemeClr val="tx2"/>
              </a:solidFill>
            </a:endParaRPr>
          </a:p>
          <a:p>
            <a:r>
              <a:rPr lang="en-GB" sz="1800">
                <a:solidFill>
                  <a:schemeClr val="tx2"/>
                </a:solidFill>
                <a:latin typeface="Segoe UI"/>
                <a:cs typeface="Segoe UI"/>
              </a:rPr>
              <a:t>Credibility &gt; authority</a:t>
            </a:r>
            <a:endParaRPr lang="en-GB" sz="1800">
              <a:solidFill>
                <a:schemeClr val="tx2"/>
              </a:solidFill>
            </a:endParaRPr>
          </a:p>
          <a:p>
            <a:pPr marL="0" indent="0">
              <a:buNone/>
            </a:pPr>
            <a:endParaRPr lang="en-GB" sz="1800" b="1">
              <a:solidFill>
                <a:schemeClr val="tx2"/>
              </a:solidFill>
              <a:latin typeface="Segoe UI"/>
              <a:cs typeface="Segoe UI"/>
            </a:endParaRPr>
          </a:p>
          <a:p>
            <a:r>
              <a:rPr lang="en-GB" sz="1800">
                <a:solidFill>
                  <a:schemeClr val="tx2"/>
                </a:solidFill>
                <a:latin typeface="Segoe UI"/>
                <a:cs typeface="Segoe UI"/>
              </a:rPr>
              <a:t>One thing Hawthorne got right is the power of informal groups. In WAST, crews listen to people they respect operationally. Leadership messages land better when supported by trusted peers, not just hierarchical position.</a:t>
            </a:r>
            <a:endParaRPr lang="en-GB" sz="1800">
              <a:solidFill>
                <a:schemeClr val="tx2"/>
              </a:solidFill>
            </a:endParaRPr>
          </a:p>
          <a:p>
            <a:endParaRPr lang="en-GB" sz="1800">
              <a:solidFill>
                <a:schemeClr val="tx2"/>
              </a:solidFill>
            </a:endParaRPr>
          </a:p>
        </p:txBody>
      </p:sp>
    </p:spTree>
    <p:extLst>
      <p:ext uri="{BB962C8B-B14F-4D97-AF65-F5344CB8AC3E}">
        <p14:creationId xmlns:p14="http://schemas.microsoft.com/office/powerpoint/2010/main" val="103847215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fill">
            <a:extLst>
              <a:ext uri="{FF2B5EF4-FFF2-40B4-BE49-F238E27FC236}">
                <a16:creationId xmlns:a16="http://schemas.microsoft.com/office/drawing/2014/main" id="{8DF67618-B87B-4195-8E24-3B126F79FF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Color 2">
            <a:extLst>
              <a:ext uri="{FF2B5EF4-FFF2-40B4-BE49-F238E27FC236}">
                <a16:creationId xmlns:a16="http://schemas.microsoft.com/office/drawing/2014/main" id="{64960379-9FF9-400A-A8A8-F5AB633FD3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3" name="Group 12">
            <a:extLst>
              <a:ext uri="{FF2B5EF4-FFF2-40B4-BE49-F238E27FC236}">
                <a16:creationId xmlns:a16="http://schemas.microsoft.com/office/drawing/2014/main" id="{2C491629-AE25-486B-9B22-2CE4EE8F7E4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6218159" cy="6858000"/>
            <a:chOff x="651279" y="598259"/>
            <a:chExt cx="10889442" cy="5680742"/>
          </a:xfrm>
        </p:grpSpPr>
        <p:sp>
          <p:nvSpPr>
            <p:cNvPr id="14" name="Color">
              <a:extLst>
                <a:ext uri="{FF2B5EF4-FFF2-40B4-BE49-F238E27FC236}">
                  <a16:creationId xmlns:a16="http://schemas.microsoft.com/office/drawing/2014/main" id="{590EB173-7DC2-4BE8-BC08-19BC09DBD9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Color">
              <a:extLst>
                <a:ext uri="{FF2B5EF4-FFF2-40B4-BE49-F238E27FC236}">
                  <a16:creationId xmlns:a16="http://schemas.microsoft.com/office/drawing/2014/main" id="{0731E2C9-2CF0-48B4-9CEA-35B2199AF4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7" name="Group 16">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18" name="Freeform: Shape 17">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9" name="Freeform: Shape 18">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0" name="Freeform: Shape 19">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1" name="Freeform: Shape 20">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2" name="Freeform: Shape 21">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3" name="Freeform: Shape 22">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4" name="Freeform: Shape 23">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6A1D1A09-BDBD-CB44-B704-E4CB2FF088B0}"/>
              </a:ext>
            </a:extLst>
          </p:cNvPr>
          <p:cNvSpPr>
            <a:spLocks noGrp="1"/>
          </p:cNvSpPr>
          <p:nvPr>
            <p:ph type="title"/>
          </p:nvPr>
        </p:nvSpPr>
        <p:spPr>
          <a:xfrm>
            <a:off x="786385" y="841248"/>
            <a:ext cx="5129600" cy="5340097"/>
          </a:xfrm>
        </p:spPr>
        <p:txBody>
          <a:bodyPr anchor="ctr">
            <a:normAutofit/>
          </a:bodyPr>
          <a:lstStyle/>
          <a:p>
            <a:pPr marL="228600" indent="-228600">
              <a:spcBef>
                <a:spcPts val="1000"/>
              </a:spcBef>
            </a:pPr>
            <a:r>
              <a:rPr lang="en-GB" sz="4800">
                <a:solidFill>
                  <a:schemeClr val="bg1"/>
                </a:solidFill>
                <a:latin typeface="Aptos"/>
              </a:rPr>
              <a:t>  A Better Leadership Lesson for WAST</a:t>
            </a:r>
            <a:endParaRPr lang="en-US" sz="4800">
              <a:solidFill>
                <a:schemeClr val="bg1"/>
              </a:solidFill>
            </a:endParaRPr>
          </a:p>
        </p:txBody>
      </p:sp>
      <p:graphicFrame>
        <p:nvGraphicFramePr>
          <p:cNvPr id="5" name="Content Placeholder 2">
            <a:extLst>
              <a:ext uri="{FF2B5EF4-FFF2-40B4-BE49-F238E27FC236}">
                <a16:creationId xmlns:a16="http://schemas.microsoft.com/office/drawing/2014/main" id="{3EE08980-FA55-06EA-A573-6385A0FF04CC}"/>
              </a:ext>
            </a:extLst>
          </p:cNvPr>
          <p:cNvGraphicFramePr>
            <a:graphicFrameLocks noGrp="1"/>
          </p:cNvGraphicFramePr>
          <p:nvPr>
            <p:ph idx="1"/>
            <p:extLst>
              <p:ext uri="{D42A27DB-BD31-4B8C-83A1-F6EECF244321}">
                <p14:modId xmlns:p14="http://schemas.microsoft.com/office/powerpoint/2010/main" val="824688930"/>
              </p:ext>
            </p:extLst>
          </p:nvPr>
        </p:nvGraphicFramePr>
        <p:xfrm>
          <a:off x="6525628" y="529388"/>
          <a:ext cx="4828172" cy="565195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55004529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7A8F727F-537A-F0DA-4940-669E57D4C938}"/>
              </a:ext>
            </a:extLst>
          </p:cNvPr>
          <p:cNvSpPr>
            <a:spLocks noGrp="1"/>
          </p:cNvSpPr>
          <p:nvPr>
            <p:ph type="title"/>
          </p:nvPr>
        </p:nvSpPr>
        <p:spPr>
          <a:xfrm>
            <a:off x="1371597" y="348865"/>
            <a:ext cx="10044023" cy="877729"/>
          </a:xfrm>
        </p:spPr>
        <p:txBody>
          <a:bodyPr anchor="ctr">
            <a:normAutofit/>
          </a:bodyPr>
          <a:lstStyle/>
          <a:p>
            <a:r>
              <a:rPr lang="en-GB" sz="4000">
                <a:solidFill>
                  <a:srgbClr val="FFFFFF"/>
                </a:solidFill>
                <a:latin typeface="Aptos"/>
              </a:rPr>
              <a:t>Final Reflection</a:t>
            </a:r>
            <a:endParaRPr lang="en-US" sz="4000">
              <a:solidFill>
                <a:srgbClr val="FFFFFF"/>
              </a:solidFill>
            </a:endParaRPr>
          </a:p>
        </p:txBody>
      </p:sp>
      <p:graphicFrame>
        <p:nvGraphicFramePr>
          <p:cNvPr id="21" name="Content Placeholder 2">
            <a:extLst>
              <a:ext uri="{FF2B5EF4-FFF2-40B4-BE49-F238E27FC236}">
                <a16:creationId xmlns:a16="http://schemas.microsoft.com/office/drawing/2014/main" id="{65A750B1-5F1E-27FF-52A1-89C4FC5A852C}"/>
              </a:ext>
            </a:extLst>
          </p:cNvPr>
          <p:cNvGraphicFramePr>
            <a:graphicFrameLocks noGrp="1"/>
          </p:cNvGraphicFramePr>
          <p:nvPr>
            <p:ph idx="1"/>
            <p:extLst>
              <p:ext uri="{D42A27DB-BD31-4B8C-83A1-F6EECF244321}">
                <p14:modId xmlns:p14="http://schemas.microsoft.com/office/powerpoint/2010/main" val="1425860645"/>
              </p:ext>
            </p:extLst>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40783578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9</Slides>
  <Notes>0</Notes>
  <HiddenSlides>0</HiddenSlides>
  <MMClips>0</MMClips>
  <ScaleCrop>false</ScaleCrop>
  <HeadingPairs>
    <vt:vector size="4" baseType="variant">
      <vt:variant>
        <vt:lpstr>Theme</vt:lpstr>
      </vt:variant>
      <vt:variant>
        <vt:i4>1</vt:i4>
      </vt:variant>
      <vt:variant>
        <vt:lpstr>Slide Titles</vt:lpstr>
      </vt:variant>
      <vt:variant>
        <vt:i4>9</vt:i4>
      </vt:variant>
    </vt:vector>
  </HeadingPairs>
  <TitlesOfParts>
    <vt:vector size="10" baseType="lpstr">
      <vt:lpstr>office theme</vt:lpstr>
      <vt:lpstr>The Clinical Relevance of the Hawthorne Effect for Senior Paramedic Leadership within WAST: A Critical Analysis </vt:lpstr>
      <vt:lpstr> In leadership development, the Hawthorne Effect is often presented as a key insight — that people perform better when they feel noticed. As someone leading within the Welsh Ambulance Service, I wanted to step back and ask whether this idea is genuinely relevant to our current operational, cultural and clinical context, </vt:lpstr>
      <vt:lpstr>What the Hawthorne Studies Are Said to Show</vt:lpstr>
      <vt:lpstr>The Problem With the Evidence </vt:lpstr>
      <vt:lpstr>Observation Then vs Now</vt:lpstr>
      <vt:lpstr>Why This Matters in Ambulance Work </vt:lpstr>
      <vt:lpstr>Where Hawthorne Still Helps  </vt:lpstr>
      <vt:lpstr>  A Better Leadership Lesson for WAST</vt:lpstr>
      <vt:lpstr>Final Reflection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85</cp:revision>
  <dcterms:created xsi:type="dcterms:W3CDTF">2026-04-09T08:37:41Z</dcterms:created>
  <dcterms:modified xsi:type="dcterms:W3CDTF">2026-04-16T08:33:17Z</dcterms:modified>
</cp:coreProperties>
</file>