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6" r:id="rId6"/>
    <p:sldId id="267" r:id="rId7"/>
    <p:sldId id="260" r:id="rId8"/>
    <p:sldId id="261" r:id="rId9"/>
    <p:sldId id="268" r:id="rId10"/>
    <p:sldId id="270" r:id="rId11"/>
    <p:sldId id="262" r:id="rId12"/>
    <p:sldId id="264" r:id="rId13"/>
    <p:sldId id="263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C970C7-12C7-F93F-1354-5E6CD0BBCEF1}" v="1444" dt="2026-02-21T15:26:24.355"/>
    <p1510:client id="{6602BE6F-AF63-714F-5719-013951F36F58}" v="61" dt="2026-02-22T12:12:42.4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43" d="100"/>
          <a:sy n="43" d="100"/>
        </p:scale>
        <p:origin x="103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yne Williams (2432685)" userId="S::2432685@student.uwtsd.ac.uk::13457961-9641-472c-b96e-94821f36ca97" providerId="AD" clId="Web-{6602BE6F-AF63-714F-5719-013951F36F58}"/>
    <pc:docChg chg="delSld modSld">
      <pc:chgData name="Laura Jayne Williams (2432685)" userId="S::2432685@student.uwtsd.ac.uk::13457961-9641-472c-b96e-94821f36ca97" providerId="AD" clId="Web-{6602BE6F-AF63-714F-5719-013951F36F58}" dt="2026-02-22T12:12:42.215" v="59" actId="20577"/>
      <pc:docMkLst>
        <pc:docMk/>
      </pc:docMkLst>
      <pc:sldChg chg="modSp">
        <pc:chgData name="Laura Jayne Williams (2432685)" userId="S::2432685@student.uwtsd.ac.uk::13457961-9641-472c-b96e-94821f36ca97" providerId="AD" clId="Web-{6602BE6F-AF63-714F-5719-013951F36F58}" dt="2026-02-22T11:57:42.928" v="6" actId="20577"/>
        <pc:sldMkLst>
          <pc:docMk/>
          <pc:sldMk cId="109857222" sldId="256"/>
        </pc:sldMkLst>
        <pc:spChg chg="mod">
          <ac:chgData name="Laura Jayne Williams (2432685)" userId="S::2432685@student.uwtsd.ac.uk::13457961-9641-472c-b96e-94821f36ca97" providerId="AD" clId="Web-{6602BE6F-AF63-714F-5719-013951F36F58}" dt="2026-02-22T11:57:42.928" v="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Laura Jayne Williams (2432685)" userId="S::2432685@student.uwtsd.ac.uk::13457961-9641-472c-b96e-94821f36ca97" providerId="AD" clId="Web-{6602BE6F-AF63-714F-5719-013951F36F58}" dt="2026-02-22T12:12:42.215" v="59" actId="20577"/>
        <pc:sldMkLst>
          <pc:docMk/>
          <pc:sldMk cId="2557619910" sldId="263"/>
        </pc:sldMkLst>
        <pc:spChg chg="mod">
          <ac:chgData name="Laura Jayne Williams (2432685)" userId="S::2432685@student.uwtsd.ac.uk::13457961-9641-472c-b96e-94821f36ca97" providerId="AD" clId="Web-{6602BE6F-AF63-714F-5719-013951F36F58}" dt="2026-02-22T12:12:42.215" v="59" actId="20577"/>
          <ac:spMkLst>
            <pc:docMk/>
            <pc:sldMk cId="2557619910" sldId="263"/>
            <ac:spMk id="3" creationId="{B972B8E6-F31D-4117-DD68-F4DF23EEF05E}"/>
          </ac:spMkLst>
        </pc:spChg>
      </pc:sldChg>
      <pc:sldChg chg="del">
        <pc:chgData name="Laura Jayne Williams (2432685)" userId="S::2432685@student.uwtsd.ac.uk::13457961-9641-472c-b96e-94821f36ca97" providerId="AD" clId="Web-{6602BE6F-AF63-714F-5719-013951F36F58}" dt="2026-02-22T11:57:57.429" v="7"/>
        <pc:sldMkLst>
          <pc:docMk/>
          <pc:sldMk cId="2531732424" sldId="269"/>
        </pc:sldMkLst>
      </pc:sldChg>
    </pc:docChg>
  </pc:docChgLst>
  <pc:docChgLst>
    <pc:chgData name="Laura Jayne Williams (2432685)" userId="S::2432685@student.uwtsd.ac.uk::13457961-9641-472c-b96e-94821f36ca97" providerId="AD" clId="Web-{5677E344-B14C-D9F1-7235-B21DCF8480EF}"/>
    <pc:docChg chg="addSld modSld">
      <pc:chgData name="Laura Jayne Williams (2432685)" userId="S::2432685@student.uwtsd.ac.uk::13457961-9641-472c-b96e-94821f36ca97" providerId="AD" clId="Web-{5677E344-B14C-D9F1-7235-B21DCF8480EF}" dt="2026-02-11T12:41:09.757" v="135" actId="20577"/>
      <pc:docMkLst>
        <pc:docMk/>
      </pc:docMkLst>
      <pc:sldChg chg="delSp modSp">
        <pc:chgData name="Laura Jayne Williams (2432685)" userId="S::2432685@student.uwtsd.ac.uk::13457961-9641-472c-b96e-94821f36ca97" providerId="AD" clId="Web-{5677E344-B14C-D9F1-7235-B21DCF8480EF}" dt="2026-02-11T12:32:48.038" v="96" actId="20577"/>
        <pc:sldMkLst>
          <pc:docMk/>
          <pc:sldMk cId="109857222" sldId="256"/>
        </pc:sldMkLst>
        <pc:spChg chg="mod">
          <ac:chgData name="Laura Jayne Williams (2432685)" userId="S::2432685@student.uwtsd.ac.uk::13457961-9641-472c-b96e-94821f36ca97" providerId="AD" clId="Web-{5677E344-B14C-D9F1-7235-B21DCF8480EF}" dt="2026-02-11T12:32:48.038" v="9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Laura Jayne Williams (2432685)" userId="S::2432685@student.uwtsd.ac.uk::13457961-9641-472c-b96e-94821f36ca97" providerId="AD" clId="Web-{5677E344-B14C-D9F1-7235-B21DCF8480EF}" dt="2026-02-11T12:41:09.757" v="135" actId="20577"/>
        <pc:sldMkLst>
          <pc:docMk/>
          <pc:sldMk cId="622423197" sldId="257"/>
        </pc:sldMkLst>
      </pc:sldChg>
      <pc:sldChg chg="new">
        <pc:chgData name="Laura Jayne Williams (2432685)" userId="S::2432685@student.uwtsd.ac.uk::13457961-9641-472c-b96e-94821f36ca97" providerId="AD" clId="Web-{5677E344-B14C-D9F1-7235-B21DCF8480EF}" dt="2026-02-11T12:31:07.630" v="56"/>
        <pc:sldMkLst>
          <pc:docMk/>
          <pc:sldMk cId="3011935457" sldId="258"/>
        </pc:sldMkLst>
      </pc:sldChg>
      <pc:sldChg chg="new">
        <pc:chgData name="Laura Jayne Williams (2432685)" userId="S::2432685@student.uwtsd.ac.uk::13457961-9641-472c-b96e-94821f36ca97" providerId="AD" clId="Web-{5677E344-B14C-D9F1-7235-B21DCF8480EF}" dt="2026-02-11T12:31:08.880" v="57"/>
        <pc:sldMkLst>
          <pc:docMk/>
          <pc:sldMk cId="266220470" sldId="259"/>
        </pc:sldMkLst>
      </pc:sldChg>
    </pc:docChg>
  </pc:docChgLst>
  <pc:docChgLst>
    <pc:chgData name="Laura Jayne Williams (2432685)" userId="S::2432685@student.uwtsd.ac.uk::13457961-9641-472c-b96e-94821f36ca97" providerId="AD" clId="Web-{62C970C7-12C7-F93F-1354-5E6CD0BBCEF1}"/>
    <pc:docChg chg="mod addSld delSld modSld sldOrd addMainMaster delMainMaster">
      <pc:chgData name="Laura Jayne Williams (2432685)" userId="S::2432685@student.uwtsd.ac.uk::13457961-9641-472c-b96e-94821f36ca97" providerId="AD" clId="Web-{62C970C7-12C7-F93F-1354-5E6CD0BBCEF1}" dt="2026-02-21T15:26:24.355" v="1484" actId="20577"/>
      <pc:docMkLst>
        <pc:docMk/>
      </pc:docMkLst>
      <pc:sldChg chg="addSp delSp modSp mo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109857222" sldId="256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109857222" sldId="256"/>
            <ac:spMk id="7" creationId="{1A3C89F8-0D2F-47FF-B903-151248265F47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109857222" sldId="256"/>
            <ac:spMk id="9" creationId="{C5CB530E-515E-412C-9DF1-5F8FFBD6F383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109857222" sldId="256"/>
            <ac:spMk id="11" creationId="{712D4376-A578-4FF1-94FC-245E7A6A489F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109857222" sldId="256"/>
            <ac:spMk id="13" creationId="{AEA7509D-F04F-40CB-A0B3-EEF16499CC9F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109857222" sldId="256"/>
            <ac:spMk id="17" creationId="{508BEF50-7B1E-49A4-BC19-5F4F1D755E64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109857222" sldId="256"/>
            <ac:spMk id="19" creationId="{3FBAD350-5664-4811-A208-657FB882D350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109857222" sldId="256"/>
            <ac:spMk id="21" creationId="{C39ADB8F-D187-49D7-BDCF-C1B6DC727068}"/>
          </ac:spMkLst>
        </pc:spChg>
        <pc:cxnChg chg="add del">
          <ac:chgData name="Laura Jayne Williams (2432685)" userId="S::2432685@student.uwtsd.ac.uk::13457961-9641-472c-b96e-94821f36ca97" providerId="AD" clId="Web-{62C970C7-12C7-F93F-1354-5E6CD0BBCEF1}" dt="2026-02-21T14:55:14.644" v="1320"/>
          <ac:cxnSpMkLst>
            <pc:docMk/>
            <pc:sldMk cId="109857222" sldId="256"/>
            <ac:cxnSpMk id="15" creationId="{56020367-4FD5-4596-8E10-C5F095CD8DBF}"/>
          </ac:cxnSpMkLst>
        </pc:cxnChg>
      </pc:sldChg>
      <pc:sldChg chg="addSp delSp modSp mo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622423197" sldId="257"/>
        </pc:sldMkLst>
        <pc:spChg chg="add ord">
          <ac:chgData name="Laura Jayne Williams (2432685)" userId="S::2432685@student.uwtsd.ac.uk::13457961-9641-472c-b96e-94821f36ca97" providerId="AD" clId="Web-{62C970C7-12C7-F93F-1354-5E6CD0BBCEF1}" dt="2026-02-21T14:28:21.167" v="1154"/>
          <ac:spMkLst>
            <pc:docMk/>
            <pc:sldMk cId="622423197" sldId="257"/>
            <ac:spMk id="4" creationId="{9AD26FEC-8189-32CF-E951-34687C11559D}"/>
          </ac:spMkLst>
        </pc:spChg>
        <pc:spChg chg="add mod">
          <ac:chgData name="Laura Jayne Williams (2432685)" userId="S::2432685@student.uwtsd.ac.uk::13457961-9641-472c-b96e-94821f36ca97" providerId="AD" clId="Web-{62C970C7-12C7-F93F-1354-5E6CD0BBCEF1}" dt="2026-02-21T14:29:53.688" v="1162"/>
          <ac:spMkLst>
            <pc:docMk/>
            <pc:sldMk cId="622423197" sldId="257"/>
            <ac:spMk id="5" creationId="{672D149A-2E51-D98F-EF62-A2A585D5D486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622423197" sldId="257"/>
            <ac:spMk id="11" creationId="{3ECBE1F1-D69B-4AFA-ABD5-8E41720EF6DE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622423197" sldId="257"/>
            <ac:spMk id="13" creationId="{603A6265-E10C-4B85-9C20-E75FCAF9CC63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9:53.688" v="1162"/>
          <ac:spMkLst>
            <pc:docMk/>
            <pc:sldMk cId="622423197" sldId="257"/>
            <ac:spMk id="18" creationId="{E8A8EAB8-D2FF-444D-B34B-7D32F106AD0E}"/>
          </ac:spMkLst>
        </pc:spChg>
        <pc:picChg chg="add mod ord">
          <ac:chgData name="Laura Jayne Williams (2432685)" userId="S::2432685@student.uwtsd.ac.uk::13457961-9641-472c-b96e-94821f36ca97" providerId="AD" clId="Web-{62C970C7-12C7-F93F-1354-5E6CD0BBCEF1}" dt="2026-02-21T14:29:53.688" v="1162"/>
          <ac:picMkLst>
            <pc:docMk/>
            <pc:sldMk cId="622423197" sldId="257"/>
            <ac:picMk id="7" creationId="{3EF83C3E-4246-F404-FAD9-0B95CEC56E74}"/>
          </ac:picMkLst>
        </pc:picChg>
        <pc:cxnChg chg="add del">
          <ac:chgData name="Laura Jayne Williams (2432685)" userId="S::2432685@student.uwtsd.ac.uk::13457961-9641-472c-b96e-94821f36ca97" providerId="AD" clId="Web-{62C970C7-12C7-F93F-1354-5E6CD0BBCEF1}" dt="2026-02-21T14:29:53.688" v="1162"/>
          <ac:cxnSpMkLst>
            <pc:docMk/>
            <pc:sldMk cId="622423197" sldId="257"/>
            <ac:cxnSpMk id="20" creationId="{EEA38897-7BA3-4408-8083-3235339C4A60}"/>
          </ac:cxnSpMkLst>
        </pc:cxnChg>
        <pc:cxnChg chg="add del">
          <ac:chgData name="Laura Jayne Williams (2432685)" userId="S::2432685@student.uwtsd.ac.uk::13457961-9641-472c-b96e-94821f36ca97" providerId="AD" clId="Web-{62C970C7-12C7-F93F-1354-5E6CD0BBCEF1}" dt="2026-02-21T14:29:53.688" v="1162"/>
          <ac:cxnSpMkLst>
            <pc:docMk/>
            <pc:sldMk cId="622423197" sldId="257"/>
            <ac:cxnSpMk id="22" creationId="{F11AD06B-AB20-4097-8606-5DA00DBACE88}"/>
          </ac:cxnSpMkLst>
        </pc:cxnChg>
      </pc:sldChg>
      <pc:sldChg chg="addSp delSp modSp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3011935457" sldId="258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011935457" sldId="258"/>
            <ac:spMk id="2" creationId="{9DBF987E-8D7D-E3D8-DD94-F3BA706D5F6B}"/>
          </ac:spMkLst>
        </pc:spChg>
        <pc:spChg chg="add del mod">
          <ac:chgData name="Laura Jayne Williams (2432685)" userId="S::2432685@student.uwtsd.ac.uk::13457961-9641-472c-b96e-94821f36ca97" providerId="AD" clId="Web-{62C970C7-12C7-F93F-1354-5E6CD0BBCEF1}" dt="2026-02-21T14:22:47.498" v="1110"/>
          <ac:spMkLst>
            <pc:docMk/>
            <pc:sldMk cId="3011935457" sldId="258"/>
            <ac:spMk id="3" creationId="{D59E6668-DC20-A282-2C2A-A817E1ACF681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98" v="1110"/>
          <ac:spMkLst>
            <pc:docMk/>
            <pc:sldMk cId="3011935457" sldId="258"/>
            <ac:spMk id="8" creationId="{DEE2AD96-B495-4E06-9291-B71706F728C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98" v="1110"/>
          <ac:spMkLst>
            <pc:docMk/>
            <pc:sldMk cId="3011935457" sldId="258"/>
            <ac:spMk id="10" creationId="{53CF6D67-C5A8-4ADD-9E8E-1E38CA1D3166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98" v="1110"/>
          <ac:spMkLst>
            <pc:docMk/>
            <pc:sldMk cId="3011935457" sldId="258"/>
            <ac:spMk id="12" creationId="{86909FA0-B515-4681-B7A8-FA281D133B94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98" v="1110"/>
          <ac:spMkLst>
            <pc:docMk/>
            <pc:sldMk cId="3011935457" sldId="258"/>
            <ac:spMk id="14" creationId="{21C9FE86-FCC3-4A31-AA1C-C882262B7FE7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34.935" v="1107"/>
          <ac:spMkLst>
            <pc:docMk/>
            <pc:sldMk cId="3011935457" sldId="258"/>
            <ac:spMk id="16" creationId="{7D96243B-ECED-4B71-8E06-AE9A285EAD20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98" v="1110"/>
          <ac:spMkLst>
            <pc:docMk/>
            <pc:sldMk cId="3011935457" sldId="258"/>
            <ac:spMk id="18" creationId="{A09989E4-EFDC-4A90-A633-E0525FB4139E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34.935" v="1107"/>
          <ac:spMkLst>
            <pc:docMk/>
            <pc:sldMk cId="3011935457" sldId="258"/>
            <ac:spMk id="23" creationId="{A2679492-7988-4050-9056-542444452411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31.872" v="1105"/>
          <ac:spMkLst>
            <pc:docMk/>
            <pc:sldMk cId="3011935457" sldId="258"/>
            <ac:spMk id="25" creationId="{B50AB553-2A96-4A92-96F2-93548E096954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34.935" v="1107"/>
          <ac:spMkLst>
            <pc:docMk/>
            <pc:sldMk cId="3011935457" sldId="258"/>
            <ac:spMk id="31" creationId="{B091B163-7D61-4891-ABCF-5C13D9C418D0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83" v="1109"/>
          <ac:spMkLst>
            <pc:docMk/>
            <pc:sldMk cId="3011935457" sldId="258"/>
            <ac:spMk id="35" creationId="{389575E1-3389-451A-A5F7-27854C25C599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83" v="1109"/>
          <ac:spMkLst>
            <pc:docMk/>
            <pc:sldMk cId="3011935457" sldId="258"/>
            <ac:spMk id="36" creationId="{A53CCC5C-D88E-40FB-B30B-23DCDBD01D37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83" v="1109"/>
          <ac:spMkLst>
            <pc:docMk/>
            <pc:sldMk cId="3011935457" sldId="258"/>
            <ac:spMk id="37" creationId="{081E4A58-353D-44AE-B2FC-2A74E2E400F7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22:47.483" v="1109"/>
          <ac:spMkLst>
            <pc:docMk/>
            <pc:sldMk cId="3011935457" sldId="258"/>
            <ac:spMk id="38" creationId="{D59E6668-DC20-A282-2C2A-A817E1ACF681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011935457" sldId="258"/>
            <ac:spMk id="40" creationId="{777A147A-9ED8-46B4-8660-1B3C2AA880B5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011935457" sldId="258"/>
            <ac:spMk id="41" creationId="{5D6C15A0-C087-4593-8414-2B4EC1CDC3DE}"/>
          </ac:spMkLst>
        </pc:spChg>
        <pc:spChg chg="add 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011935457" sldId="258"/>
            <ac:spMk id="42" creationId="{D59E6668-DC20-A282-2C2A-A817E1ACF681}"/>
          </ac:spMkLst>
        </pc:spChg>
        <pc:picChg chg="add del">
          <ac:chgData name="Laura Jayne Williams (2432685)" userId="S::2432685@student.uwtsd.ac.uk::13457961-9641-472c-b96e-94821f36ca97" providerId="AD" clId="Web-{62C970C7-12C7-F93F-1354-5E6CD0BBCEF1}" dt="2026-02-21T14:22:31.872" v="1105"/>
          <ac:picMkLst>
            <pc:docMk/>
            <pc:sldMk cId="3011935457" sldId="258"/>
            <ac:picMk id="21" creationId="{2C3EC7BC-93D6-1326-32D3-00F2C8D8F03B}"/>
          </ac:picMkLst>
        </pc:picChg>
      </pc:sldChg>
      <pc:sldChg chg="addSp delSp modSp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266220470" sldId="259"/>
        </pc:sldMkLst>
        <pc:spChg chg="add del 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66220470" sldId="259"/>
            <ac:spMk id="3" creationId="{27A2BA9C-883F-A760-D4B7-E6A935141C0E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2:11.496" v="1178"/>
          <ac:spMkLst>
            <pc:docMk/>
            <pc:sldMk cId="266220470" sldId="259"/>
            <ac:spMk id="6" creationId="{BACC6370-2D7E-4714-9D71-7542949D7D5D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2:11.496" v="1178"/>
          <ac:spMkLst>
            <pc:docMk/>
            <pc:sldMk cId="266220470" sldId="259"/>
            <ac:spMk id="7" creationId="{F68B3F68-107C-434F-AA38-110D5EA91B85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0:22.800" v="1164"/>
          <ac:spMkLst>
            <pc:docMk/>
            <pc:sldMk cId="266220470" sldId="259"/>
            <ac:spMk id="9" creationId="{C0763A76-9F1C-4FC5-82B7-DD475DA461B2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66220470" sldId="259"/>
            <ac:spMk id="10" creationId="{C0763A76-9F1C-4FC5-82B7-DD475DA461B2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0:22.800" v="1164"/>
          <ac:spMkLst>
            <pc:docMk/>
            <pc:sldMk cId="266220470" sldId="259"/>
            <ac:spMk id="11" creationId="{E81BF4F6-F2CF-4984-9D14-D6966D92F99F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66220470" sldId="259"/>
            <ac:spMk id="12" creationId="{E81BF4F6-F2CF-4984-9D14-D6966D92F99F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2:11.496" v="1178"/>
          <ac:spMkLst>
            <pc:docMk/>
            <pc:sldMk cId="266220470" sldId="259"/>
            <ac:spMk id="13" creationId="{AAD0DBB9-1A4B-4391-81D4-CB19F9AB918A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2:11.496" v="1178"/>
          <ac:spMkLst>
            <pc:docMk/>
            <pc:sldMk cId="266220470" sldId="259"/>
            <ac:spMk id="15" creationId="{063BBA22-50EA-4C4D-BE05-F1CE4E63AA56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1:59.183" v="1174"/>
          <ac:spMkLst>
            <pc:docMk/>
            <pc:sldMk cId="266220470" sldId="259"/>
            <ac:spMk id="20" creationId="{BACC6370-2D7E-4714-9D71-7542949D7D5D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1:59.183" v="1174"/>
          <ac:spMkLst>
            <pc:docMk/>
            <pc:sldMk cId="266220470" sldId="259"/>
            <ac:spMk id="22" creationId="{F68B3F68-107C-434F-AA38-110D5EA91B85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1:59.183" v="1174"/>
          <ac:spMkLst>
            <pc:docMk/>
            <pc:sldMk cId="266220470" sldId="259"/>
            <ac:spMk id="24" creationId="{AAD0DBB9-1A4B-4391-81D4-CB19F9AB918A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1:59.183" v="1174"/>
          <ac:spMkLst>
            <pc:docMk/>
            <pc:sldMk cId="266220470" sldId="259"/>
            <ac:spMk id="26" creationId="{063BBA22-50EA-4C4D-BE05-F1CE4E63AA56}"/>
          </ac:spMkLst>
        </pc:spChg>
        <pc:graphicFrameChg chg="add del mod modGraphic">
          <ac:chgData name="Laura Jayne Williams (2432685)" userId="S::2432685@student.uwtsd.ac.uk::13457961-9641-472c-b96e-94821f36ca97" providerId="AD" clId="Web-{62C970C7-12C7-F93F-1354-5E6CD0BBCEF1}" dt="2026-02-21T14:32:11.496" v="1178"/>
          <ac:graphicFrameMkLst>
            <pc:docMk/>
            <pc:sldMk cId="266220470" sldId="259"/>
            <ac:graphicFrameMk id="8" creationId="{546EFE1F-9975-1E8D-EA0E-67BBBBD73DAD}"/>
          </ac:graphicFrameMkLst>
        </pc:graphicFrameChg>
        <pc:picChg chg="add del">
          <ac:chgData name="Laura Jayne Williams (2432685)" userId="S::2432685@student.uwtsd.ac.uk::13457961-9641-472c-b96e-94821f36ca97" providerId="AD" clId="Web-{62C970C7-12C7-F93F-1354-5E6CD0BBCEF1}" dt="2026-02-21T14:30:22.800" v="1164"/>
          <ac:picMkLst>
            <pc:docMk/>
            <pc:sldMk cId="266220470" sldId="259"/>
            <ac:picMk id="5" creationId="{2BA39269-B5ED-E942-1DE1-11A87829DD44}"/>
          </ac:picMkLst>
        </pc:picChg>
        <pc:picChg chg="add">
          <ac:chgData name="Laura Jayne Williams (2432685)" userId="S::2432685@student.uwtsd.ac.uk::13457961-9641-472c-b96e-94821f36ca97" providerId="AD" clId="Web-{62C970C7-12C7-F93F-1354-5E6CD0BBCEF1}" dt="2026-02-21T14:32:21.996" v="1179"/>
          <ac:picMkLst>
            <pc:docMk/>
            <pc:sldMk cId="266220470" sldId="259"/>
            <ac:picMk id="14" creationId="{6D296A39-C791-6A6E-6E79-C97E091D22D3}"/>
          </ac:picMkLst>
        </pc:picChg>
      </pc:sldChg>
      <pc:sldChg chg="addSp delSp modSp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3534716287" sldId="260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534716287" sldId="260"/>
            <ac:spMk id="3" creationId="{3880AB02-B053-B94D-F2A8-D9E17C8C0356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2:40.257" v="1310"/>
          <ac:spMkLst>
            <pc:docMk/>
            <pc:sldMk cId="3534716287" sldId="260"/>
            <ac:spMk id="10" creationId="{1CD81A2A-6ED4-4EF4-A14C-912D31E14800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40:49.688" v="1243"/>
          <ac:spMkLst>
            <pc:docMk/>
            <pc:sldMk cId="3534716287" sldId="260"/>
            <ac:spMk id="12" creationId="{5D7F64A8-D625-4F61-A290-B499BB62ACFF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2:40.257" v="1310"/>
          <ac:spMkLst>
            <pc:docMk/>
            <pc:sldMk cId="3534716287" sldId="260"/>
            <ac:spMk id="14" creationId="{8590ADD5-9383-4D3D-9047-3DA2593CCB5D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2:40.257" v="1310"/>
          <ac:spMkLst>
            <pc:docMk/>
            <pc:sldMk cId="3534716287" sldId="260"/>
            <ac:spMk id="15" creationId="{1661932C-CA15-4E17-B115-FAE7CBEE4789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2:40.257" v="1310"/>
          <ac:spMkLst>
            <pc:docMk/>
            <pc:sldMk cId="3534716287" sldId="260"/>
            <ac:spMk id="16" creationId="{DABE3E45-88CF-45D8-8D40-C773324D93F6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2:40.257" v="1310"/>
          <ac:spMkLst>
            <pc:docMk/>
            <pc:sldMk cId="3534716287" sldId="260"/>
            <ac:spMk id="20" creationId="{B91ECDA9-56DC-4270-8F33-01C5637B8CE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2:40.257" v="1310"/>
          <ac:spMkLst>
            <pc:docMk/>
            <pc:sldMk cId="3534716287" sldId="260"/>
            <ac:spMk id="22" creationId="{75F47824-961D-465D-84F9-EAE11BC6173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2:40.257" v="1310"/>
          <ac:spMkLst>
            <pc:docMk/>
            <pc:sldMk cId="3534716287" sldId="260"/>
            <ac:spMk id="24" creationId="{FEC9DA3E-C1D7-472D-B7C0-F71AE41FBA23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534716287" sldId="260"/>
            <ac:spMk id="29" creationId="{A9E881A4-A468-403A-9941-F8FFD5C68144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534716287" sldId="260"/>
            <ac:spMk id="31" creationId="{6F168544-607B-491A-8601-3087D0FCE1DD}"/>
          </ac:spMkLst>
        </pc:spChg>
        <pc:picChg chg="add del">
          <ac:chgData name="Laura Jayne Williams (2432685)" userId="S::2432685@student.uwtsd.ac.uk::13457961-9641-472c-b96e-94821f36ca97" providerId="AD" clId="Web-{62C970C7-12C7-F93F-1354-5E6CD0BBCEF1}" dt="2026-02-21T14:40:49.688" v="1243"/>
          <ac:picMkLst>
            <pc:docMk/>
            <pc:sldMk cId="3534716287" sldId="260"/>
            <ac:picMk id="7" creationId="{71C50991-D5A7-DC17-B7C0-7261245728DC}"/>
          </ac:picMkLst>
        </pc:picChg>
        <pc:picChg chg="add del">
          <ac:chgData name="Laura Jayne Williams (2432685)" userId="S::2432685@student.uwtsd.ac.uk::13457961-9641-472c-b96e-94821f36ca97" providerId="AD" clId="Web-{62C970C7-12C7-F93F-1354-5E6CD0BBCEF1}" dt="2026-02-21T14:40:49.688" v="1243"/>
          <ac:picMkLst>
            <pc:docMk/>
            <pc:sldMk cId="3534716287" sldId="260"/>
            <ac:picMk id="9" creationId="{E79CE407-7B21-4BB0-8E88-844A83B872B8}"/>
          </ac:picMkLst>
        </pc:picChg>
        <pc:picChg chg="add">
          <ac:chgData name="Laura Jayne Williams (2432685)" userId="S::2432685@student.uwtsd.ac.uk::13457961-9641-472c-b96e-94821f36ca97" providerId="AD" clId="Web-{62C970C7-12C7-F93F-1354-5E6CD0BBCEF1}" dt="2026-02-21T14:40:49.704" v="1244"/>
          <ac:picMkLst>
            <pc:docMk/>
            <pc:sldMk cId="3534716287" sldId="260"/>
            <ac:picMk id="17" creationId="{CB762CFF-180E-FC4A-1EEF-EE757D2C613A}"/>
          </ac:picMkLst>
        </pc:picChg>
        <pc:cxnChg chg="add">
          <ac:chgData name="Laura Jayne Williams (2432685)" userId="S::2432685@student.uwtsd.ac.uk::13457961-9641-472c-b96e-94821f36ca97" providerId="AD" clId="Web-{62C970C7-12C7-F93F-1354-5E6CD0BBCEF1}" dt="2026-02-21T14:40:49.704" v="1244"/>
          <ac:cxnSpMkLst>
            <pc:docMk/>
            <pc:sldMk cId="3534716287" sldId="260"/>
            <ac:cxnSpMk id="18" creationId="{49CD1692-827B-4C8D-B4A1-134FD04CF45C}"/>
          </ac:cxnSpMkLst>
        </pc:cxnChg>
      </pc:sldChg>
      <pc:sldChg chg="addSp delSp modSp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3302776763" sldId="261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302776763" sldId="261"/>
            <ac:spMk id="3" creationId="{05DA584A-8195-F61A-58AE-0D0D567E6E9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302776763" sldId="261"/>
            <ac:spMk id="10" creationId="{1CD81A2A-6ED4-4EF4-A14C-912D31E14800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302776763" sldId="261"/>
            <ac:spMk id="12" creationId="{1661932C-CA15-4E17-B115-FAE7CBEE4789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302776763" sldId="261"/>
            <ac:spMk id="14" creationId="{8590ADD5-9383-4D3D-9047-3DA2593CCB5D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302776763" sldId="261"/>
            <ac:spMk id="16" creationId="{DABE3E45-88CF-45D8-8D40-C773324D93F6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302776763" sldId="261"/>
            <ac:spMk id="20" creationId="{B91ECDA9-56DC-4270-8F33-01C5637B8CE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302776763" sldId="261"/>
            <ac:spMk id="22" creationId="{75F47824-961D-465D-84F9-EAE11BC6173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3302776763" sldId="261"/>
            <ac:spMk id="24" creationId="{FEC9DA3E-C1D7-472D-B7C0-F71AE41FBA23}"/>
          </ac:spMkLst>
        </pc:spChg>
        <pc:picChg chg="add">
          <ac:chgData name="Laura Jayne Williams (2432685)" userId="S::2432685@student.uwtsd.ac.uk::13457961-9641-472c-b96e-94821f36ca97" providerId="AD" clId="Web-{62C970C7-12C7-F93F-1354-5E6CD0BBCEF1}" dt="2026-02-21T14:43:10.158" v="1257"/>
          <ac:picMkLst>
            <pc:docMk/>
            <pc:sldMk cId="3302776763" sldId="261"/>
            <ac:picMk id="7" creationId="{5F8F5682-C1D0-CFB5-F20B-F179454B6D6C}"/>
          </ac:picMkLst>
        </pc:picChg>
        <pc:cxnChg chg="add del">
          <ac:chgData name="Laura Jayne Williams (2432685)" userId="S::2432685@student.uwtsd.ac.uk::13457961-9641-472c-b96e-94821f36ca97" providerId="AD" clId="Web-{62C970C7-12C7-F93F-1354-5E6CD0BBCEF1}" dt="2026-02-21T14:55:14.644" v="1320"/>
          <ac:cxnSpMkLst>
            <pc:docMk/>
            <pc:sldMk cId="3302776763" sldId="261"/>
            <ac:cxnSpMk id="18" creationId="{49CD1692-827B-4C8D-B4A1-134FD04CF45C}"/>
          </ac:cxnSpMkLst>
        </pc:cxnChg>
      </pc:sldChg>
      <pc:sldChg chg="addSp delSp modSp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2334279993" sldId="262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334279993" sldId="262"/>
            <ac:spMk id="3" creationId="{A44698EE-3B0B-EF2E-1B09-AB529239B4A2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334279993" sldId="262"/>
            <ac:spMk id="8" creationId="{081EA652-8C6A-4E69-BEB9-170809474553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334279993" sldId="262"/>
            <ac:spMk id="10" creationId="{5298780A-33B9-4EA2-8F67-DE68AD62841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334279993" sldId="262"/>
            <ac:spMk id="12" creationId="{7F488E8B-4E1E-4402-8935-D4E6C02615C7}"/>
          </ac:spMkLst>
        </pc:spChg>
      </pc:sldChg>
      <pc:sldChg chg="addSp delSp modSp mod setBg modClrScheme chgLayout">
        <pc:chgData name="Laura Jayne Williams (2432685)" userId="S::2432685@student.uwtsd.ac.uk::13457961-9641-472c-b96e-94821f36ca97" providerId="AD" clId="Web-{62C970C7-12C7-F93F-1354-5E6CD0BBCEF1}" dt="2026-02-21T15:26:24.355" v="1484" actId="20577"/>
        <pc:sldMkLst>
          <pc:docMk/>
          <pc:sldMk cId="2557619910" sldId="263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5:26:24.355" v="1484" actId="20577"/>
          <ac:spMkLst>
            <pc:docMk/>
            <pc:sldMk cId="2557619910" sldId="263"/>
            <ac:spMk id="3" creationId="{B972B8E6-F31D-4117-DD68-F4DF23EEF05E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5:25:14.896" v="1475"/>
          <ac:spMkLst>
            <pc:docMk/>
            <pc:sldMk cId="2557619910" sldId="263"/>
            <ac:spMk id="8" creationId="{1BB867FF-FC45-48F7-8104-F89BE54909F1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5:25:14.896" v="1475"/>
          <ac:spMkLst>
            <pc:docMk/>
            <pc:sldMk cId="2557619910" sldId="263"/>
            <ac:spMk id="10" creationId="{8BB56887-D0D5-4F0C-9E19-7247EB83C8B7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5:25:14.896" v="1475"/>
          <ac:spMkLst>
            <pc:docMk/>
            <pc:sldMk cId="2557619910" sldId="263"/>
            <ac:spMk id="12" creationId="{081E4A58-353D-44AE-B2FC-2A74E2E400F7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5:25:30.866" v="1477"/>
          <ac:spMkLst>
            <pc:docMk/>
            <pc:sldMk cId="2557619910" sldId="263"/>
            <ac:spMk id="14" creationId="{B6CDA21F-E7AF-4C75-8395-33F58D5B0E45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5:25:30.866" v="1477"/>
          <ac:spMkLst>
            <pc:docMk/>
            <pc:sldMk cId="2557619910" sldId="263"/>
            <ac:spMk id="15" creationId="{D5B0017B-2ECA-49AF-B397-DC140825DF8D}"/>
          </ac:spMkLst>
        </pc:spChg>
        <pc:spChg chg="add">
          <ac:chgData name="Laura Jayne Williams (2432685)" userId="S::2432685@student.uwtsd.ac.uk::13457961-9641-472c-b96e-94821f36ca97" providerId="AD" clId="Web-{62C970C7-12C7-F93F-1354-5E6CD0BBCEF1}" dt="2026-02-21T15:25:30.881" v="1478"/>
          <ac:spMkLst>
            <pc:docMk/>
            <pc:sldMk cId="2557619910" sldId="263"/>
            <ac:spMk id="20" creationId="{4DA718D0-4865-4629-8134-44F68D41D574}"/>
          </ac:spMkLst>
        </pc:spChg>
        <pc:spChg chg="add">
          <ac:chgData name="Laura Jayne Williams (2432685)" userId="S::2432685@student.uwtsd.ac.uk::13457961-9641-472c-b96e-94821f36ca97" providerId="AD" clId="Web-{62C970C7-12C7-F93F-1354-5E6CD0BBCEF1}" dt="2026-02-21T15:25:30.881" v="1478"/>
          <ac:spMkLst>
            <pc:docMk/>
            <pc:sldMk cId="2557619910" sldId="263"/>
            <ac:spMk id="23" creationId="{CBC4F608-B4B8-48C3-9572-C0F061B1CD99}"/>
          </ac:spMkLst>
        </pc:spChg>
        <pc:grpChg chg="add del">
          <ac:chgData name="Laura Jayne Williams (2432685)" userId="S::2432685@student.uwtsd.ac.uk::13457961-9641-472c-b96e-94821f36ca97" providerId="AD" clId="Web-{62C970C7-12C7-F93F-1354-5E6CD0BBCEF1}" dt="2026-02-21T15:25:30.866" v="1477"/>
          <ac:grpSpMkLst>
            <pc:docMk/>
            <pc:sldMk cId="2557619910" sldId="263"/>
            <ac:grpSpMk id="16" creationId="{AE1C45F0-260A-458C-96ED-C1F6D2151219}"/>
          </ac:grpSpMkLst>
        </pc:grpChg>
        <pc:grpChg chg="add">
          <ac:chgData name="Laura Jayne Williams (2432685)" userId="S::2432685@student.uwtsd.ac.uk::13457961-9641-472c-b96e-94821f36ca97" providerId="AD" clId="Web-{62C970C7-12C7-F93F-1354-5E6CD0BBCEF1}" dt="2026-02-21T15:25:30.881" v="1478"/>
          <ac:grpSpMkLst>
            <pc:docMk/>
            <pc:sldMk cId="2557619910" sldId="263"/>
            <ac:grpSpMk id="21" creationId="{65167ED7-6315-43AB-B1B6-C326D5FD8F84}"/>
          </ac:grpSpMkLst>
        </pc:grpChg>
        <pc:cxnChg chg="add del">
          <ac:chgData name="Laura Jayne Williams (2432685)" userId="S::2432685@student.uwtsd.ac.uk::13457961-9641-472c-b96e-94821f36ca97" providerId="AD" clId="Web-{62C970C7-12C7-F93F-1354-5E6CD0BBCEF1}" dt="2026-02-21T15:25:30.866" v="1477"/>
          <ac:cxnSpMkLst>
            <pc:docMk/>
            <pc:sldMk cId="2557619910" sldId="263"/>
            <ac:cxnSpMk id="17" creationId="{6CF1BAF6-AD41-4082-B212-8A1F9A2E8779}"/>
          </ac:cxnSpMkLst>
        </pc:cxnChg>
      </pc:sldChg>
      <pc:sldChg chg="addSp delSp modSp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4169411471" sldId="264"/>
        </pc:sldMkLst>
        <pc:spChg chg="del">
          <ac:chgData name="Laura Jayne Williams (2432685)" userId="S::2432685@student.uwtsd.ac.uk::13457961-9641-472c-b96e-94821f36ca97" providerId="AD" clId="Web-{62C970C7-12C7-F93F-1354-5E6CD0BBCEF1}" dt="2026-02-21T14:07:14.202" v="801"/>
          <ac:spMkLst>
            <pc:docMk/>
            <pc:sldMk cId="4169411471" sldId="264"/>
            <ac:spMk id="2" creationId="{1BEDF685-6B02-D7CC-4583-DFFAEADC9BC2}"/>
          </ac:spMkLst>
        </pc:spChg>
        <pc:spChg chg="add del mod ord">
          <ac:chgData name="Laura Jayne Williams (2432685)" userId="S::2432685@student.uwtsd.ac.uk::13457961-9641-472c-b96e-94821f36ca97" providerId="AD" clId="Web-{62C970C7-12C7-F93F-1354-5E6CD0BBCEF1}" dt="2026-02-21T14:50:21.458" v="1301"/>
          <ac:spMkLst>
            <pc:docMk/>
            <pc:sldMk cId="4169411471" sldId="264"/>
            <ac:spMk id="3" creationId="{49A97438-9999-0082-897D-50E2F837A97F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4169411471" sldId="264"/>
            <ac:spMk id="8" creationId="{777A147A-9ED8-46B4-8660-1B3C2AA880B5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0:21.458" v="1300"/>
          <ac:spMkLst>
            <pc:docMk/>
            <pc:sldMk cId="4169411471" sldId="264"/>
            <ac:spMk id="10" creationId="{4F7EBAE4-9945-4473-9E34-B2C66EA0F03D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0:21.458" v="1300"/>
          <ac:spMkLst>
            <pc:docMk/>
            <pc:sldMk cId="4169411471" sldId="264"/>
            <ac:spMk id="12" creationId="{70BEB1E7-2F88-40BC-B73D-42E5B6F80BFC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0:21.458" v="1300"/>
          <ac:spMkLst>
            <pc:docMk/>
            <pc:sldMk cId="4169411471" sldId="264"/>
            <ac:spMk id="14" creationId="{A7B99495-F43F-4D80-A44F-2CB4764EB90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4169411471" sldId="264"/>
            <ac:spMk id="16" creationId="{5D6C15A0-C087-4593-8414-2B4EC1CDC3DE}"/>
          </ac:spMkLst>
        </pc:spChg>
        <pc:spChg chg="add 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4169411471" sldId="264"/>
            <ac:spMk id="17" creationId="{49A97438-9999-0082-897D-50E2F837A97F}"/>
          </ac:spMkLst>
        </pc:spChg>
        <pc:graphicFrameChg chg="add del">
          <ac:chgData name="Laura Jayne Williams (2432685)" userId="S::2432685@student.uwtsd.ac.uk::13457961-9641-472c-b96e-94821f36ca97" providerId="AD" clId="Web-{62C970C7-12C7-F93F-1354-5E6CD0BBCEF1}" dt="2026-02-21T14:50:21.458" v="1300"/>
          <ac:graphicFrameMkLst>
            <pc:docMk/>
            <pc:sldMk cId="4169411471" sldId="264"/>
            <ac:graphicFrameMk id="5" creationId="{30355E4D-4331-6699-9FB8-B9CB434AC2FC}"/>
          </ac:graphicFrameMkLst>
        </pc:graphicFrameChg>
        <pc:picChg chg="add del">
          <ac:chgData name="Laura Jayne Williams (2432685)" userId="S::2432685@student.uwtsd.ac.uk::13457961-9641-472c-b96e-94821f36ca97" providerId="AD" clId="Web-{62C970C7-12C7-F93F-1354-5E6CD0BBCEF1}" dt="2026-02-21T14:50:21.458" v="1300"/>
          <ac:picMkLst>
            <pc:docMk/>
            <pc:sldMk cId="4169411471" sldId="264"/>
            <ac:picMk id="6" creationId="{67EFB7A9-E8BF-F5EB-CC5E-6E50552850F2}"/>
          </ac:picMkLst>
        </pc:picChg>
      </pc:sldChg>
      <pc:sldChg chg="modSp del mod modClrScheme chgLayout">
        <pc:chgData name="Laura Jayne Williams (2432685)" userId="S::2432685@student.uwtsd.ac.uk::13457961-9641-472c-b96e-94821f36ca97" providerId="AD" clId="Web-{62C970C7-12C7-F93F-1354-5E6CD0BBCEF1}" dt="2026-02-21T14:54:51.471" v="1316"/>
        <pc:sldMkLst>
          <pc:docMk/>
          <pc:sldMk cId="3228152012" sldId="265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39:47.828" v="1241"/>
          <ac:spMkLst>
            <pc:docMk/>
            <pc:sldMk cId="3228152012" sldId="265"/>
            <ac:spMk id="2" creationId="{79EF4B4A-0529-BB8F-9625-D442562E6BAA}"/>
          </ac:spMkLst>
        </pc:spChg>
        <pc:spChg chg="mod ord">
          <ac:chgData name="Laura Jayne Williams (2432685)" userId="S::2432685@student.uwtsd.ac.uk::13457961-9641-472c-b96e-94821f36ca97" providerId="AD" clId="Web-{62C970C7-12C7-F93F-1354-5E6CD0BBCEF1}" dt="2026-02-21T14:39:47.828" v="1241"/>
          <ac:spMkLst>
            <pc:docMk/>
            <pc:sldMk cId="3228152012" sldId="265"/>
            <ac:spMk id="3" creationId="{F0897075-3B3C-155F-BE0C-AFC8170B22A1}"/>
          </ac:spMkLst>
        </pc:spChg>
      </pc:sldChg>
      <pc:sldChg chg="addSp delSp modSp new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2621905621" sldId="266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621905621" sldId="266"/>
            <ac:spMk id="3" creationId="{CC1364FA-BA2E-3949-4434-6C463A4D19C3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4:46.646" v="1191"/>
          <ac:spMkLst>
            <pc:docMk/>
            <pc:sldMk cId="2621905621" sldId="266"/>
            <ac:spMk id="8" creationId="{18873D23-2DCF-4B31-A009-95721C06E8E1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4:46.646" v="1191"/>
          <ac:spMkLst>
            <pc:docMk/>
            <pc:sldMk cId="2621905621" sldId="266"/>
            <ac:spMk id="10" creationId="{C13EF075-D4EF-4929-ADBC-91B27DA19955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5:02.773" v="1193"/>
          <ac:spMkLst>
            <pc:docMk/>
            <pc:sldMk cId="2621905621" sldId="266"/>
            <ac:spMk id="23" creationId="{4BC99CB9-DDAD-44A2-8A1C-E3AF4E72DF5C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5:02.773" v="1193"/>
          <ac:spMkLst>
            <pc:docMk/>
            <pc:sldMk cId="2621905621" sldId="266"/>
            <ac:spMk id="24" creationId="{64053CBF-3932-45FF-8285-EE5146085F3A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621905621" sldId="266"/>
            <ac:spMk id="27" creationId="{EDDBB197-D710-4A4F-A9CA-FD2177498BE8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621905621" sldId="266"/>
            <ac:spMk id="28" creationId="{975D1CFA-2CDB-4B64-BD9F-85744E8DA12F}"/>
          </ac:spMkLst>
        </pc:spChg>
        <pc:grpChg chg="add del">
          <ac:chgData name="Laura Jayne Williams (2432685)" userId="S::2432685@student.uwtsd.ac.uk::13457961-9641-472c-b96e-94821f36ca97" providerId="AD" clId="Web-{62C970C7-12C7-F93F-1354-5E6CD0BBCEF1}" dt="2026-02-21T14:34:46.646" v="1191"/>
          <ac:grpSpMkLst>
            <pc:docMk/>
            <pc:sldMk cId="2621905621" sldId="266"/>
            <ac:grpSpMk id="12" creationId="{DAA26DFA-AAB2-4973-9C17-16D587C7B198}"/>
          </ac:grpSpMkLst>
        </pc:grpChg>
        <pc:grpChg chg="add del">
          <ac:chgData name="Laura Jayne Williams (2432685)" userId="S::2432685@student.uwtsd.ac.uk::13457961-9641-472c-b96e-94821f36ca97" providerId="AD" clId="Web-{62C970C7-12C7-F93F-1354-5E6CD0BBCEF1}" dt="2026-02-21T14:55:14.644" v="1320"/>
          <ac:grpSpMkLst>
            <pc:docMk/>
            <pc:sldMk cId="2621905621" sldId="266"/>
            <ac:grpSpMk id="14" creationId="{25EE5136-01F1-466C-962D-BA9B4C6757AA}"/>
          </ac:grpSpMkLst>
        </pc:grpChg>
        <pc:grpChg chg="add del">
          <ac:chgData name="Laura Jayne Williams (2432685)" userId="S::2432685@student.uwtsd.ac.uk::13457961-9641-472c-b96e-94821f36ca97" providerId="AD" clId="Web-{62C970C7-12C7-F93F-1354-5E6CD0BBCEF1}" dt="2026-02-21T14:35:02.773" v="1193"/>
          <ac:grpSpMkLst>
            <pc:docMk/>
            <pc:sldMk cId="2621905621" sldId="266"/>
            <ac:grpSpMk id="18" creationId="{B63ACBA3-DEFD-4C6D-BBA0-64468FA99C2D}"/>
          </ac:grpSpMkLst>
        </pc:grpChg>
        <pc:grpChg chg="add del">
          <ac:chgData name="Laura Jayne Williams (2432685)" userId="S::2432685@student.uwtsd.ac.uk::13457961-9641-472c-b96e-94821f36ca97" providerId="AD" clId="Web-{62C970C7-12C7-F93F-1354-5E6CD0BBCEF1}" dt="2026-02-21T14:35:02.773" v="1193"/>
          <ac:grpSpMkLst>
            <pc:docMk/>
            <pc:sldMk cId="2621905621" sldId="266"/>
            <ac:grpSpMk id="25" creationId="{2E751C04-BEA6-446B-A678-9C74819EBD4C}"/>
          </ac:grpSpMkLst>
        </pc:grpChg>
        <pc:picChg chg="add">
          <ac:chgData name="Laura Jayne Williams (2432685)" userId="S::2432685@student.uwtsd.ac.uk::13457961-9641-472c-b96e-94821f36ca97" providerId="AD" clId="Web-{62C970C7-12C7-F93F-1354-5E6CD0BBCEF1}" dt="2026-02-21T14:35:02.788" v="1194"/>
          <ac:picMkLst>
            <pc:docMk/>
            <pc:sldMk cId="2621905621" sldId="266"/>
            <ac:picMk id="7" creationId="{7EC64429-922B-C2C7-047B-60F26603FCA7}"/>
          </ac:picMkLst>
        </pc:picChg>
      </pc:sldChg>
      <pc:sldChg chg="addSp delSp modSp new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990983876" sldId="267"/>
        </pc:sldMkLst>
        <pc:spChg chg="add del mod ord">
          <ac:chgData name="Laura Jayne Williams (2432685)" userId="S::2432685@student.uwtsd.ac.uk::13457961-9641-472c-b96e-94821f36ca97" providerId="AD" clId="Web-{62C970C7-12C7-F93F-1354-5E6CD0BBCEF1}" dt="2026-02-21T14:51:38.437" v="1306"/>
          <ac:spMkLst>
            <pc:docMk/>
            <pc:sldMk cId="990983876" sldId="267"/>
            <ac:spMk id="3" creationId="{EF74D3F0-1315-3A90-0076-77938B65E87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7:32.373" v="1211"/>
          <ac:spMkLst>
            <pc:docMk/>
            <pc:sldMk cId="990983876" sldId="267"/>
            <ac:spMk id="10" creationId="{245A9F99-D9B1-4094-A2E2-B90AC1DB7B9C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37:32.373" v="1211"/>
          <ac:spMkLst>
            <pc:docMk/>
            <pc:sldMk cId="990983876" sldId="267"/>
            <ac:spMk id="12" creationId="{B7FAF607-473A-4A43-A23D-BBFF5C4117B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990983876" sldId="267"/>
            <ac:spMk id="22" creationId="{1CD81A2A-6ED4-4EF4-A14C-912D31E14800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990983876" sldId="267"/>
            <ac:spMk id="24" creationId="{1661932C-CA15-4E17-B115-FAE7CBEE4789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990983876" sldId="267"/>
            <ac:spMk id="26" creationId="{8590ADD5-9383-4D3D-9047-3DA2593CCB5D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990983876" sldId="267"/>
            <ac:spMk id="28" creationId="{DABE3E45-88CF-45D8-8D40-C773324D93F6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990983876" sldId="267"/>
            <ac:spMk id="32" creationId="{B91ECDA9-56DC-4270-8F33-01C5637B8CE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990983876" sldId="267"/>
            <ac:spMk id="34" creationId="{75F47824-961D-465D-84F9-EAE11BC6173B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990983876" sldId="267"/>
            <ac:spMk id="36" creationId="{FEC9DA3E-C1D7-472D-B7C0-F71AE41FBA23}"/>
          </ac:spMkLst>
        </pc:spChg>
        <pc:grpChg chg="add">
          <ac:chgData name="Laura Jayne Williams (2432685)" userId="S::2432685@student.uwtsd.ac.uk::13457961-9641-472c-b96e-94821f36ca97" providerId="AD" clId="Web-{62C970C7-12C7-F93F-1354-5E6CD0BBCEF1}" dt="2026-02-21T14:37:09.403" v="1207"/>
          <ac:grpSpMkLst>
            <pc:docMk/>
            <pc:sldMk cId="990983876" sldId="267"/>
            <ac:grpSpMk id="14" creationId="{C5F6476F-D303-44D3-B30F-1BA348F0F64A}"/>
          </ac:grpSpMkLst>
        </pc:grpChg>
        <pc:graphicFrameChg chg="add del">
          <ac:chgData name="Laura Jayne Williams (2432685)" userId="S::2432685@student.uwtsd.ac.uk::13457961-9641-472c-b96e-94821f36ca97" providerId="AD" clId="Web-{62C970C7-12C7-F93F-1354-5E6CD0BBCEF1}" dt="2026-02-21T14:51:34.359" v="1303"/>
          <ac:graphicFrameMkLst>
            <pc:docMk/>
            <pc:sldMk cId="990983876" sldId="267"/>
            <ac:graphicFrameMk id="38" creationId="{7561BB93-7AF2-D679-DC55-0DBBD9AC5502}"/>
          </ac:graphicFrameMkLst>
        </pc:graphicFrameChg>
        <pc:graphicFrameChg chg="add del">
          <ac:chgData name="Laura Jayne Williams (2432685)" userId="S::2432685@student.uwtsd.ac.uk::13457961-9641-472c-b96e-94821f36ca97" providerId="AD" clId="Web-{62C970C7-12C7-F93F-1354-5E6CD0BBCEF1}" dt="2026-02-21T14:51:38.422" v="1305"/>
          <ac:graphicFrameMkLst>
            <pc:docMk/>
            <pc:sldMk cId="990983876" sldId="267"/>
            <ac:graphicFrameMk id="40" creationId="{E2B269A3-C441-063F-622C-44CF55D9ED74}"/>
          </ac:graphicFrameMkLst>
        </pc:graphicFrameChg>
        <pc:graphicFrameChg chg="add mod ord">
          <ac:chgData name="Laura Jayne Williams (2432685)" userId="S::2432685@student.uwtsd.ac.uk::13457961-9641-472c-b96e-94821f36ca97" providerId="AD" clId="Web-{62C970C7-12C7-F93F-1354-5E6CD0BBCEF1}" dt="2026-02-21T14:55:14.644" v="1320"/>
          <ac:graphicFrameMkLst>
            <pc:docMk/>
            <pc:sldMk cId="990983876" sldId="267"/>
            <ac:graphicFrameMk id="42" creationId="{7561BB93-7AF2-D679-DC55-0DBBD9AC5502}"/>
          </ac:graphicFrameMkLst>
        </pc:graphicFrameChg>
        <pc:picChg chg="add">
          <ac:chgData name="Laura Jayne Williams (2432685)" userId="S::2432685@student.uwtsd.ac.uk::13457961-9641-472c-b96e-94821f36ca97" providerId="AD" clId="Web-{62C970C7-12C7-F93F-1354-5E6CD0BBCEF1}" dt="2026-02-21T14:37:09.403" v="1207"/>
          <ac:picMkLst>
            <pc:docMk/>
            <pc:sldMk cId="990983876" sldId="267"/>
            <ac:picMk id="7" creationId="{E3B895C9-2935-000B-380E-C5E84EBD4929}"/>
          </ac:picMkLst>
        </pc:picChg>
        <pc:cxnChg chg="add del">
          <ac:chgData name="Laura Jayne Williams (2432685)" userId="S::2432685@student.uwtsd.ac.uk::13457961-9641-472c-b96e-94821f36ca97" providerId="AD" clId="Web-{62C970C7-12C7-F93F-1354-5E6CD0BBCEF1}" dt="2026-02-21T14:55:14.644" v="1320"/>
          <ac:cxnSpMkLst>
            <pc:docMk/>
            <pc:sldMk cId="990983876" sldId="267"/>
            <ac:cxnSpMk id="30" creationId="{49CD1692-827B-4C8D-B4A1-134FD04CF45C}"/>
          </ac:cxnSpMkLst>
        </pc:cxnChg>
      </pc:sldChg>
      <pc:sldChg chg="addSp delSp modSp new mod or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75506051" sldId="268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75506051" sldId="268"/>
            <ac:spMk id="3" creationId="{70B61D78-95ED-29E5-5E5A-1853079F6855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75506051" sldId="268"/>
            <ac:spMk id="8" creationId="{100EDD19-6802-4EC3-95CE-CFFAB042CFD6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75506051" sldId="268"/>
            <ac:spMk id="10" creationId="{DB17E863-922E-4C26-BD64-E8FD41D28661}"/>
          </ac:spMkLst>
        </pc:spChg>
      </pc:sldChg>
      <pc:sldChg chg="addSp delSp modSp new mod setBg modClrScheme delDesignElem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2531732424" sldId="269"/>
        </pc:sldMkLst>
        <pc:spChg chg="mod ord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531732424" sldId="269"/>
            <ac:spMk id="3" creationId="{2A203674-3279-1B1D-4B3B-B1D92137A448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531732424" sldId="269"/>
            <ac:spMk id="8" creationId="{907EF6B7-1338-4443-8C46-6A318D952DFD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531732424" sldId="269"/>
            <ac:spMk id="10" creationId="{DAAE4CDD-124C-4DCF-9584-B6033B545DD5}"/>
          </ac:spMkLst>
        </pc:spChg>
        <pc:spChg chg="add del">
          <ac:chgData name="Laura Jayne Williams (2432685)" userId="S::2432685@student.uwtsd.ac.uk::13457961-9641-472c-b96e-94821f36ca97" providerId="AD" clId="Web-{62C970C7-12C7-F93F-1354-5E6CD0BBCEF1}" dt="2026-02-21T14:55:14.644" v="1320"/>
          <ac:spMkLst>
            <pc:docMk/>
            <pc:sldMk cId="2531732424" sldId="269"/>
            <ac:spMk id="12" creationId="{081E4A58-353D-44AE-B2FC-2A74E2E400F7}"/>
          </ac:spMkLst>
        </pc:spChg>
      </pc:sldChg>
      <pc:sldChg chg="addSp delSp modSp new mod ord setBg modClrScheme chgLayout">
        <pc:chgData name="Laura Jayne Williams (2432685)" userId="S::2432685@student.uwtsd.ac.uk::13457961-9641-472c-b96e-94821f36ca97" providerId="AD" clId="Web-{62C970C7-12C7-F93F-1354-5E6CD0BBCEF1}" dt="2026-02-21T14:55:14.644" v="1320"/>
        <pc:sldMkLst>
          <pc:docMk/>
          <pc:sldMk cId="1614754884" sldId="270"/>
        </pc:sldMkLst>
        <pc:spChg chg="add del mod ord">
          <ac:chgData name="Laura Jayne Williams (2432685)" userId="S::2432685@student.uwtsd.ac.uk::13457961-9641-472c-b96e-94821f36ca97" providerId="AD" clId="Web-{62C970C7-12C7-F93F-1354-5E6CD0BBCEF1}" dt="2026-02-21T14:47:15.738" v="1281"/>
          <ac:spMkLst>
            <pc:docMk/>
            <pc:sldMk cId="1614754884" sldId="270"/>
            <ac:spMk id="2" creationId="{0A445DFA-6C08-5F85-62BA-534505DE87A1}"/>
          </ac:spMkLst>
        </pc:spChg>
        <pc:spChg chg="del mod ord">
          <ac:chgData name="Laura Jayne Williams (2432685)" userId="S::2432685@student.uwtsd.ac.uk::13457961-9641-472c-b96e-94821f36ca97" providerId="AD" clId="Web-{62C970C7-12C7-F93F-1354-5E6CD0BBCEF1}" dt="2026-02-21T14:47:38.504" v="1282"/>
          <ac:spMkLst>
            <pc:docMk/>
            <pc:sldMk cId="1614754884" sldId="270"/>
            <ac:spMk id="3" creationId="{07D702DC-FA3C-A4F0-C71F-B8D26EBBA734}"/>
          </ac:spMkLst>
        </pc:spChg>
        <pc:spChg chg="add del mod ord">
          <ac:chgData name="Laura Jayne Williams (2432685)" userId="S::2432685@student.uwtsd.ac.uk::13457961-9641-472c-b96e-94821f36ca97" providerId="AD" clId="Web-{62C970C7-12C7-F93F-1354-5E6CD0BBCEF1}" dt="2026-02-21T14:47:15.738" v="1281"/>
          <ac:spMkLst>
            <pc:docMk/>
            <pc:sldMk cId="1614754884" sldId="270"/>
            <ac:spMk id="4" creationId="{C95970DB-5573-A8DB-6FAE-79453E6D7CBE}"/>
          </ac:spMkLst>
        </pc:spChg>
        <pc:spChg chg="add del mod ord">
          <ac:chgData name="Laura Jayne Williams (2432685)" userId="S::2432685@student.uwtsd.ac.uk::13457961-9641-472c-b96e-94821f36ca97" providerId="AD" clId="Web-{62C970C7-12C7-F93F-1354-5E6CD0BBCEF1}" dt="2026-02-21T14:47:15.738" v="1281"/>
          <ac:spMkLst>
            <pc:docMk/>
            <pc:sldMk cId="1614754884" sldId="270"/>
            <ac:spMk id="5" creationId="{A1C48266-0456-D5E8-42CB-B236335291AB}"/>
          </ac:spMkLst>
        </pc:spChg>
        <pc:spChg chg="add del mod ord">
          <ac:chgData name="Laura Jayne Williams (2432685)" userId="S::2432685@student.uwtsd.ac.uk::13457961-9641-472c-b96e-94821f36ca97" providerId="AD" clId="Web-{62C970C7-12C7-F93F-1354-5E6CD0BBCEF1}" dt="2026-02-21T14:47:15.738" v="1281"/>
          <ac:spMkLst>
            <pc:docMk/>
            <pc:sldMk cId="1614754884" sldId="270"/>
            <ac:spMk id="6" creationId="{A5722191-F2DE-560C-3F06-FFDA7E047D35}"/>
          </ac:spMkLst>
        </pc:spChg>
        <pc:graphicFrameChg chg="add mod ord">
          <ac:chgData name="Laura Jayne Williams (2432685)" userId="S::2432685@student.uwtsd.ac.uk::13457961-9641-472c-b96e-94821f36ca97" providerId="AD" clId="Web-{62C970C7-12C7-F93F-1354-5E6CD0BBCEF1}" dt="2026-02-21T14:55:14.644" v="1320"/>
          <ac:graphicFrameMkLst>
            <pc:docMk/>
            <pc:sldMk cId="1614754884" sldId="270"/>
            <ac:graphicFrameMk id="7" creationId="{67A09586-5A96-15DC-78A1-B02265362FAE}"/>
          </ac:graphicFrameMkLst>
        </pc:graphicFrameChg>
      </pc:sldChg>
      <pc:sldMasterChg chg="add del addSldLayout delSldLayout">
        <pc:chgData name="Laura Jayne Williams (2432685)" userId="S::2432685@student.uwtsd.ac.uk::13457961-9641-472c-b96e-94821f36ca97" providerId="AD" clId="Web-{62C970C7-12C7-F93F-1354-5E6CD0BBCEF1}" dt="2026-02-21T14:55:14.644" v="1320"/>
        <pc:sldMasterMkLst>
          <pc:docMk/>
          <pc:sldMasterMk cId="2460954070" sldId="2147483660"/>
        </pc:sldMasterMkLst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aura Jayne Williams (2432685)" userId="S::2432685@student.uwtsd.ac.uk::13457961-9641-472c-b96e-94821f36ca97" providerId="AD" clId="Web-{62C970C7-12C7-F93F-1354-5E6CD0BBCEF1}" dt="2026-02-21T14:39:47.828" v="1241"/>
        <pc:sldMasterMkLst>
          <pc:docMk/>
          <pc:sldMasterMk cId="3239139382" sldId="2147483672"/>
        </pc:sldMasterMkLst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3477575184" sldId="2147483673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2647825077" sldId="2147483674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3589922885" sldId="2147483675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2126318967" sldId="2147483676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2588851560" sldId="2147483677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433775636" sldId="2147483678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2603233325" sldId="2147483679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3740282499" sldId="2147483680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154096639" sldId="2147483681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927944667" sldId="2147483682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39:47.828" v="1241"/>
          <pc:sldLayoutMkLst>
            <pc:docMk/>
            <pc:sldMasterMk cId="3239139382" sldId="2147483672"/>
            <pc:sldLayoutMk cId="633645157" sldId="2147483683"/>
          </pc:sldLayoutMkLst>
        </pc:sldLayoutChg>
      </pc:sldMasterChg>
      <pc:sldMasterChg chg="add del addSldLayout delSldLayout modSldLayout">
        <pc:chgData name="Laura Jayne Williams (2432685)" userId="S::2432685@student.uwtsd.ac.uk::13457961-9641-472c-b96e-94821f36ca97" providerId="AD" clId="Web-{62C970C7-12C7-F93F-1354-5E6CD0BBCEF1}" dt="2026-02-21T14:55:14.644" v="1320"/>
        <pc:sldMasterMkLst>
          <pc:docMk/>
          <pc:sldMasterMk cId="3722485329" sldId="2147483672"/>
        </pc:sldMasterMkLst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3009188858" sldId="2147483673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2856152102" sldId="2147483674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4018391367" sldId="2147483675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379760669" sldId="2147483676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2083078986" sldId="2147483677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1334933842" sldId="2147483678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4126327354" sldId="2147483679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4062614755" sldId="2147483680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906959969" sldId="2147483681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722105684" sldId="2147483682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4.644" v="1320"/>
          <pc:sldLayoutMkLst>
            <pc:docMk/>
            <pc:sldMasterMk cId="3722485329" sldId="2147483672"/>
            <pc:sldLayoutMk cId="1132507917" sldId="2147483683"/>
          </pc:sldLayoutMkLst>
        </pc:sldLayoutChg>
      </pc:sldMasterChg>
      <pc:sldMasterChg chg="add del addSldLayout delSldLayout modSldLayout">
        <pc:chgData name="Laura Jayne Williams (2432685)" userId="S::2432685@student.uwtsd.ac.uk::13457961-9641-472c-b96e-94821f36ca97" providerId="AD" clId="Web-{62C970C7-12C7-F93F-1354-5E6CD0BBCEF1}" dt="2026-02-21T14:55:12.613" v="1319"/>
        <pc:sldMasterMkLst>
          <pc:docMk/>
          <pc:sldMasterMk cId="3733247615" sldId="2147483684"/>
        </pc:sldMasterMkLst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1110193053" sldId="2147483685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2629478868" sldId="2147483686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1236250336" sldId="2147483687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1516754877" sldId="2147483688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2358758615" sldId="2147483689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4064071547" sldId="2147483690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2996052698" sldId="2147483691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955610141" sldId="2147483692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3959088415" sldId="2147483693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539606454" sldId="2147483694"/>
          </pc:sldLayoutMkLst>
        </pc:sldLayoutChg>
        <pc:sldLayoutChg chg="add del mod replId">
          <pc:chgData name="Laura Jayne Williams (2432685)" userId="S::2432685@student.uwtsd.ac.uk::13457961-9641-472c-b96e-94821f36ca97" providerId="AD" clId="Web-{62C970C7-12C7-F93F-1354-5E6CD0BBCEF1}" dt="2026-02-21T14:55:12.613" v="1319"/>
          <pc:sldLayoutMkLst>
            <pc:docMk/>
            <pc:sldMasterMk cId="3733247615" sldId="2147483684"/>
            <pc:sldLayoutMk cId="2982377802" sldId="2147483695"/>
          </pc:sldLayoutMkLst>
        </pc:sldLayoutChg>
      </pc:sldMasterChg>
    </pc:docChg>
  </pc:docChgLst>
  <pc:docChgLst>
    <pc:chgData name="Laura Jayne Williams (2432685)" userId="S::2432685@student.uwtsd.ac.uk::13457961-9641-472c-b96e-94821f36ca97" providerId="AD" clId="Web-{A5D94D83-5A1A-C369-77AC-AE71F69C5E26}"/>
    <pc:docChg chg="addSld modSld">
      <pc:chgData name="Laura Jayne Williams (2432685)" userId="S::2432685@student.uwtsd.ac.uk::13457961-9641-472c-b96e-94821f36ca97" providerId="AD" clId="Web-{A5D94D83-5A1A-C369-77AC-AE71F69C5E26}" dt="2026-02-18T18:39:42.208" v="1318" actId="14100"/>
      <pc:docMkLst>
        <pc:docMk/>
      </pc:docMkLst>
      <pc:sldChg chg="modSp">
        <pc:chgData name="Laura Jayne Williams (2432685)" userId="S::2432685@student.uwtsd.ac.uk::13457961-9641-472c-b96e-94821f36ca97" providerId="AD" clId="Web-{A5D94D83-5A1A-C369-77AC-AE71F69C5E26}" dt="2026-02-18T17:15:20.141" v="434" actId="20577"/>
        <pc:sldMkLst>
          <pc:docMk/>
          <pc:sldMk cId="622423197" sldId="257"/>
        </pc:sldMkLst>
      </pc:sldChg>
      <pc:sldChg chg="modSp">
        <pc:chgData name="Laura Jayne Williams (2432685)" userId="S::2432685@student.uwtsd.ac.uk::13457961-9641-472c-b96e-94821f36ca97" providerId="AD" clId="Web-{A5D94D83-5A1A-C369-77AC-AE71F69C5E26}" dt="2026-02-18T17:41:44.366" v="742" actId="14100"/>
        <pc:sldMkLst>
          <pc:docMk/>
          <pc:sldMk cId="3011935457" sldId="258"/>
        </pc:sldMkLst>
        <pc:spChg chg="mod">
          <ac:chgData name="Laura Jayne Williams (2432685)" userId="S::2432685@student.uwtsd.ac.uk::13457961-9641-472c-b96e-94821f36ca97" providerId="AD" clId="Web-{A5D94D83-5A1A-C369-77AC-AE71F69C5E26}" dt="2026-02-18T17:41:44.366" v="742" actId="14100"/>
          <ac:spMkLst>
            <pc:docMk/>
            <pc:sldMk cId="3011935457" sldId="258"/>
            <ac:spMk id="2" creationId="{9DBF987E-8D7D-E3D8-DD94-F3BA706D5F6B}"/>
          </ac:spMkLst>
        </pc:spChg>
      </pc:sldChg>
      <pc:sldChg chg="modSp">
        <pc:chgData name="Laura Jayne Williams (2432685)" userId="S::2432685@student.uwtsd.ac.uk::13457961-9641-472c-b96e-94821f36ca97" providerId="AD" clId="Web-{A5D94D83-5A1A-C369-77AC-AE71F69C5E26}" dt="2026-02-18T18:37:07.938" v="1309" actId="20577"/>
        <pc:sldMkLst>
          <pc:docMk/>
          <pc:sldMk cId="266220470" sldId="259"/>
        </pc:sldMkLst>
        <pc:spChg chg="mod">
          <ac:chgData name="Laura Jayne Williams (2432685)" userId="S::2432685@student.uwtsd.ac.uk::13457961-9641-472c-b96e-94821f36ca97" providerId="AD" clId="Web-{A5D94D83-5A1A-C369-77AC-AE71F69C5E26}" dt="2026-02-18T18:37:07.938" v="1309" actId="20577"/>
          <ac:spMkLst>
            <pc:docMk/>
            <pc:sldMk cId="266220470" sldId="259"/>
            <ac:spMk id="3" creationId="{27A2BA9C-883F-A760-D4B7-E6A935141C0E}"/>
          </ac:spMkLst>
        </pc:spChg>
      </pc:sldChg>
      <pc:sldChg chg="modSp new">
        <pc:chgData name="Laura Jayne Williams (2432685)" userId="S::2432685@student.uwtsd.ac.uk::13457961-9641-472c-b96e-94821f36ca97" providerId="AD" clId="Web-{A5D94D83-5A1A-C369-77AC-AE71F69C5E26}" dt="2026-02-18T18:39:42.208" v="1318" actId="14100"/>
        <pc:sldMkLst>
          <pc:docMk/>
          <pc:sldMk cId="3534716287" sldId="260"/>
        </pc:sldMkLst>
        <pc:spChg chg="mod">
          <ac:chgData name="Laura Jayne Williams (2432685)" userId="S::2432685@student.uwtsd.ac.uk::13457961-9641-472c-b96e-94821f36ca97" providerId="AD" clId="Web-{A5D94D83-5A1A-C369-77AC-AE71F69C5E26}" dt="2026-02-18T18:39:42.208" v="1318" actId="14100"/>
          <ac:spMkLst>
            <pc:docMk/>
            <pc:sldMk cId="3534716287" sldId="260"/>
            <ac:spMk id="3" creationId="{3880AB02-B053-B94D-F2A8-D9E17C8C0356}"/>
          </ac:spMkLst>
        </pc:spChg>
      </pc:sldChg>
      <pc:sldChg chg="new">
        <pc:chgData name="Laura Jayne Williams (2432685)" userId="S::2432685@student.uwtsd.ac.uk::13457961-9641-472c-b96e-94821f36ca97" providerId="AD" clId="Web-{A5D94D83-5A1A-C369-77AC-AE71F69C5E26}" dt="2026-02-18T18:37:17.938" v="1311"/>
        <pc:sldMkLst>
          <pc:docMk/>
          <pc:sldMk cId="3302776763" sldId="261"/>
        </pc:sldMkLst>
      </pc:sldChg>
      <pc:sldChg chg="new">
        <pc:chgData name="Laura Jayne Williams (2432685)" userId="S::2432685@student.uwtsd.ac.uk::13457961-9641-472c-b96e-94821f36ca97" providerId="AD" clId="Web-{A5D94D83-5A1A-C369-77AC-AE71F69C5E26}" dt="2026-02-18T18:37:19.079" v="1312"/>
        <pc:sldMkLst>
          <pc:docMk/>
          <pc:sldMk cId="2334279993" sldId="262"/>
        </pc:sldMkLst>
      </pc:sldChg>
      <pc:sldChg chg="new">
        <pc:chgData name="Laura Jayne Williams (2432685)" userId="S::2432685@student.uwtsd.ac.uk::13457961-9641-472c-b96e-94821f36ca97" providerId="AD" clId="Web-{A5D94D83-5A1A-C369-77AC-AE71F69C5E26}" dt="2026-02-18T18:37:20.141" v="1313"/>
        <pc:sldMkLst>
          <pc:docMk/>
          <pc:sldMk cId="2557619910" sldId="263"/>
        </pc:sldMkLst>
      </pc:sldChg>
      <pc:sldChg chg="new">
        <pc:chgData name="Laura Jayne Williams (2432685)" userId="S::2432685@student.uwtsd.ac.uk::13457961-9641-472c-b96e-94821f36ca97" providerId="AD" clId="Web-{A5D94D83-5A1A-C369-77AC-AE71F69C5E26}" dt="2026-02-18T18:37:21.313" v="1314"/>
        <pc:sldMkLst>
          <pc:docMk/>
          <pc:sldMk cId="4169411471" sldId="26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44A973-279B-4E66-A70B-14E19EEA7A64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3961CB-8D0F-4158-ABFC-12977BA92267}">
      <dgm:prSet/>
      <dgm:spPr/>
      <dgm:t>
        <a:bodyPr/>
        <a:lstStyle/>
        <a:p>
          <a:r>
            <a:rPr lang="en-GB" b="1" u="sng"/>
            <a:t>Potential Long-Term Developmental Implications</a:t>
          </a:r>
          <a:endParaRPr lang="en-US"/>
        </a:p>
      </dgm:t>
    </dgm:pt>
    <dgm:pt modelId="{03A994D2-54B1-4658-8300-44FDE2314581}" type="parTrans" cxnId="{46547BA7-8C27-42C8-8666-62242CC217C9}">
      <dgm:prSet/>
      <dgm:spPr/>
      <dgm:t>
        <a:bodyPr/>
        <a:lstStyle/>
        <a:p>
          <a:endParaRPr lang="en-US"/>
        </a:p>
      </dgm:t>
    </dgm:pt>
    <dgm:pt modelId="{9F5D07F2-3E03-47B8-B35E-434EAC569E9C}" type="sibTrans" cxnId="{46547BA7-8C27-42C8-8666-62242CC217C9}">
      <dgm:prSet/>
      <dgm:spPr/>
      <dgm:t>
        <a:bodyPr/>
        <a:lstStyle/>
        <a:p>
          <a:endParaRPr lang="en-US"/>
        </a:p>
      </dgm:t>
    </dgm:pt>
    <dgm:pt modelId="{4B5472F0-97C6-428C-96BB-C95DF5CC3C5F}">
      <dgm:prSet/>
      <dgm:spPr/>
      <dgm:t>
        <a:bodyPr/>
        <a:lstStyle/>
        <a:p>
          <a:r>
            <a:rPr lang="en-GB"/>
            <a:t>Risk of identity foreclosure if caregiving limits exploration (Kroger, Martinussen and Marcia, 2010)</a:t>
          </a:r>
          <a:endParaRPr lang="en-US"/>
        </a:p>
      </dgm:t>
    </dgm:pt>
    <dgm:pt modelId="{11F7A860-E9FA-42D0-84E3-8C6504B9A37D}" type="parTrans" cxnId="{4E1391A9-1258-4360-B4EB-31E1EE7A9A5A}">
      <dgm:prSet/>
      <dgm:spPr/>
      <dgm:t>
        <a:bodyPr/>
        <a:lstStyle/>
        <a:p>
          <a:endParaRPr lang="en-US"/>
        </a:p>
      </dgm:t>
    </dgm:pt>
    <dgm:pt modelId="{B8A381C2-2AAA-4947-81B0-7654C678BC44}" type="sibTrans" cxnId="{4E1391A9-1258-4360-B4EB-31E1EE7A9A5A}">
      <dgm:prSet/>
      <dgm:spPr/>
      <dgm:t>
        <a:bodyPr/>
        <a:lstStyle/>
        <a:p>
          <a:endParaRPr lang="en-US"/>
        </a:p>
      </dgm:t>
    </dgm:pt>
    <dgm:pt modelId="{4F9A5BD9-CDF0-4EC1-9FBA-A6517481F87C}">
      <dgm:prSet/>
      <dgm:spPr/>
      <dgm:t>
        <a:bodyPr/>
        <a:lstStyle/>
        <a:p>
          <a:r>
            <a:rPr lang="en-GB"/>
            <a:t>Increased vulnerability to anxiety or low mood due to prolonged stress (Blakemore and Mills, 2014)</a:t>
          </a:r>
          <a:endParaRPr lang="en-US"/>
        </a:p>
      </dgm:t>
    </dgm:pt>
    <dgm:pt modelId="{8BBA101A-230A-46D8-AF48-3DD5D2C87640}" type="parTrans" cxnId="{95A10AF8-4DA2-41F7-963C-7E34BD6AC680}">
      <dgm:prSet/>
      <dgm:spPr/>
      <dgm:t>
        <a:bodyPr/>
        <a:lstStyle/>
        <a:p>
          <a:endParaRPr lang="en-US"/>
        </a:p>
      </dgm:t>
    </dgm:pt>
    <dgm:pt modelId="{E5F67870-C255-40E9-BA21-0996EE62967A}" type="sibTrans" cxnId="{95A10AF8-4DA2-41F7-963C-7E34BD6AC680}">
      <dgm:prSet/>
      <dgm:spPr/>
      <dgm:t>
        <a:bodyPr/>
        <a:lstStyle/>
        <a:p>
          <a:endParaRPr lang="en-US"/>
        </a:p>
      </dgm:t>
    </dgm:pt>
    <dgm:pt modelId="{7E4E2B51-210E-4C63-ACD2-FDBF6A54F3A2}">
      <dgm:prSet/>
      <dgm:spPr/>
      <dgm:t>
        <a:bodyPr/>
        <a:lstStyle/>
        <a:p>
          <a:r>
            <a:rPr lang="en-GB"/>
            <a:t>Possible reduced educational and career opportunities (Aldridge, 2008)</a:t>
          </a:r>
          <a:endParaRPr lang="en-US"/>
        </a:p>
      </dgm:t>
    </dgm:pt>
    <dgm:pt modelId="{3568CF30-02EB-4A4F-8E8C-7F2AA04F96EA}" type="parTrans" cxnId="{9AC5996E-FF22-41D4-A5F0-1777D3720BA2}">
      <dgm:prSet/>
      <dgm:spPr/>
      <dgm:t>
        <a:bodyPr/>
        <a:lstStyle/>
        <a:p>
          <a:endParaRPr lang="en-US"/>
        </a:p>
      </dgm:t>
    </dgm:pt>
    <dgm:pt modelId="{E046C55D-C5EF-4866-924C-455026603251}" type="sibTrans" cxnId="{9AC5996E-FF22-41D4-A5F0-1777D3720BA2}">
      <dgm:prSet/>
      <dgm:spPr/>
      <dgm:t>
        <a:bodyPr/>
        <a:lstStyle/>
        <a:p>
          <a:endParaRPr lang="en-US"/>
        </a:p>
      </dgm:t>
    </dgm:pt>
    <dgm:pt modelId="{5E5E22D5-E66B-4550-B8BB-A50DB31C1865}">
      <dgm:prSet/>
      <dgm:spPr/>
      <dgm:t>
        <a:bodyPr/>
        <a:lstStyle/>
        <a:p>
          <a:r>
            <a:rPr lang="en-GB"/>
            <a:t>Risk of ongoing role strain in adulthood if identity remains caregiving-focused (Erikson, 1968)</a:t>
          </a:r>
          <a:endParaRPr lang="en-US"/>
        </a:p>
      </dgm:t>
    </dgm:pt>
    <dgm:pt modelId="{599D50CB-4248-437A-869B-5A96EE5A0EF1}" type="parTrans" cxnId="{5A615622-C2D3-47B4-9C1F-7C774A55952F}">
      <dgm:prSet/>
      <dgm:spPr/>
      <dgm:t>
        <a:bodyPr/>
        <a:lstStyle/>
        <a:p>
          <a:endParaRPr lang="en-US"/>
        </a:p>
      </dgm:t>
    </dgm:pt>
    <dgm:pt modelId="{8878BCFD-25AF-4591-AC63-E6E83073DB1A}" type="sibTrans" cxnId="{5A615622-C2D3-47B4-9C1F-7C774A55952F}">
      <dgm:prSet/>
      <dgm:spPr/>
      <dgm:t>
        <a:bodyPr/>
        <a:lstStyle/>
        <a:p>
          <a:endParaRPr lang="en-US"/>
        </a:p>
      </dgm:t>
    </dgm:pt>
    <dgm:pt modelId="{B98ADEBD-C3AA-4521-A810-F4966DFC5D08}" type="pres">
      <dgm:prSet presAssocID="{FF44A973-279B-4E66-A70B-14E19EEA7A64}" presName="diagram" presStyleCnt="0">
        <dgm:presLayoutVars>
          <dgm:dir/>
          <dgm:resizeHandles val="exact"/>
        </dgm:presLayoutVars>
      </dgm:prSet>
      <dgm:spPr/>
    </dgm:pt>
    <dgm:pt modelId="{2A00C5A5-2E85-41AF-8A33-6CF9B7A22F45}" type="pres">
      <dgm:prSet presAssocID="{F13961CB-8D0F-4158-ABFC-12977BA92267}" presName="arrow" presStyleLbl="node1" presStyleIdx="0" presStyleCnt="5">
        <dgm:presLayoutVars>
          <dgm:bulletEnabled val="1"/>
        </dgm:presLayoutVars>
      </dgm:prSet>
      <dgm:spPr/>
    </dgm:pt>
    <dgm:pt modelId="{7CCDB2E2-E663-4D0D-9D2E-D4BECE459AC9}" type="pres">
      <dgm:prSet presAssocID="{4B5472F0-97C6-428C-96BB-C95DF5CC3C5F}" presName="arrow" presStyleLbl="node1" presStyleIdx="1" presStyleCnt="5">
        <dgm:presLayoutVars>
          <dgm:bulletEnabled val="1"/>
        </dgm:presLayoutVars>
      </dgm:prSet>
      <dgm:spPr/>
    </dgm:pt>
    <dgm:pt modelId="{5FD5CE11-A4E2-421A-B48C-A587A0AC4AB4}" type="pres">
      <dgm:prSet presAssocID="{4F9A5BD9-CDF0-4EC1-9FBA-A6517481F87C}" presName="arrow" presStyleLbl="node1" presStyleIdx="2" presStyleCnt="5">
        <dgm:presLayoutVars>
          <dgm:bulletEnabled val="1"/>
        </dgm:presLayoutVars>
      </dgm:prSet>
      <dgm:spPr/>
    </dgm:pt>
    <dgm:pt modelId="{58F35DC5-0D65-49F0-A1A2-F2147FAD9646}" type="pres">
      <dgm:prSet presAssocID="{7E4E2B51-210E-4C63-ACD2-FDBF6A54F3A2}" presName="arrow" presStyleLbl="node1" presStyleIdx="3" presStyleCnt="5">
        <dgm:presLayoutVars>
          <dgm:bulletEnabled val="1"/>
        </dgm:presLayoutVars>
      </dgm:prSet>
      <dgm:spPr/>
    </dgm:pt>
    <dgm:pt modelId="{C26A2E4D-444D-4B6C-85F4-906660B2F779}" type="pres">
      <dgm:prSet presAssocID="{5E5E22D5-E66B-4550-B8BB-A50DB31C1865}" presName="arrow" presStyleLbl="node1" presStyleIdx="4" presStyleCnt="5">
        <dgm:presLayoutVars>
          <dgm:bulletEnabled val="1"/>
        </dgm:presLayoutVars>
      </dgm:prSet>
      <dgm:spPr/>
    </dgm:pt>
  </dgm:ptLst>
  <dgm:cxnLst>
    <dgm:cxn modelId="{5A615622-C2D3-47B4-9C1F-7C774A55952F}" srcId="{FF44A973-279B-4E66-A70B-14E19EEA7A64}" destId="{5E5E22D5-E66B-4550-B8BB-A50DB31C1865}" srcOrd="4" destOrd="0" parTransId="{599D50CB-4248-437A-869B-5A96EE5A0EF1}" sibTransId="{8878BCFD-25AF-4591-AC63-E6E83073DB1A}"/>
    <dgm:cxn modelId="{4384AD28-B1E5-45C0-8F73-AF67700165E8}" type="presOf" srcId="{4B5472F0-97C6-428C-96BB-C95DF5CC3C5F}" destId="{7CCDB2E2-E663-4D0D-9D2E-D4BECE459AC9}" srcOrd="0" destOrd="0" presId="urn:microsoft.com/office/officeart/2005/8/layout/arrow5"/>
    <dgm:cxn modelId="{EEEA6D5C-F664-4197-974B-AB5439AB73DD}" type="presOf" srcId="{FF44A973-279B-4E66-A70B-14E19EEA7A64}" destId="{B98ADEBD-C3AA-4521-A810-F4966DFC5D08}" srcOrd="0" destOrd="0" presId="urn:microsoft.com/office/officeart/2005/8/layout/arrow5"/>
    <dgm:cxn modelId="{9AC5996E-FF22-41D4-A5F0-1777D3720BA2}" srcId="{FF44A973-279B-4E66-A70B-14E19EEA7A64}" destId="{7E4E2B51-210E-4C63-ACD2-FDBF6A54F3A2}" srcOrd="3" destOrd="0" parTransId="{3568CF30-02EB-4A4F-8E8C-7F2AA04F96EA}" sibTransId="{E046C55D-C5EF-4866-924C-455026603251}"/>
    <dgm:cxn modelId="{9577C54E-DC8A-4866-BD11-622B300F5B7D}" type="presOf" srcId="{7E4E2B51-210E-4C63-ACD2-FDBF6A54F3A2}" destId="{58F35DC5-0D65-49F0-A1A2-F2147FAD9646}" srcOrd="0" destOrd="0" presId="urn:microsoft.com/office/officeart/2005/8/layout/arrow5"/>
    <dgm:cxn modelId="{46547BA7-8C27-42C8-8666-62242CC217C9}" srcId="{FF44A973-279B-4E66-A70B-14E19EEA7A64}" destId="{F13961CB-8D0F-4158-ABFC-12977BA92267}" srcOrd="0" destOrd="0" parTransId="{03A994D2-54B1-4658-8300-44FDE2314581}" sibTransId="{9F5D07F2-3E03-47B8-B35E-434EAC569E9C}"/>
    <dgm:cxn modelId="{9322C0A7-04A9-4712-9D12-97388CEE24BC}" type="presOf" srcId="{5E5E22D5-E66B-4550-B8BB-A50DB31C1865}" destId="{C26A2E4D-444D-4B6C-85F4-906660B2F779}" srcOrd="0" destOrd="0" presId="urn:microsoft.com/office/officeart/2005/8/layout/arrow5"/>
    <dgm:cxn modelId="{4E1391A9-1258-4360-B4EB-31E1EE7A9A5A}" srcId="{FF44A973-279B-4E66-A70B-14E19EEA7A64}" destId="{4B5472F0-97C6-428C-96BB-C95DF5CC3C5F}" srcOrd="1" destOrd="0" parTransId="{11F7A860-E9FA-42D0-84E3-8C6504B9A37D}" sibTransId="{B8A381C2-2AAA-4947-81B0-7654C678BC44}"/>
    <dgm:cxn modelId="{03FBC4F4-10EA-4E9A-AC17-A840B384027E}" type="presOf" srcId="{4F9A5BD9-CDF0-4EC1-9FBA-A6517481F87C}" destId="{5FD5CE11-A4E2-421A-B48C-A587A0AC4AB4}" srcOrd="0" destOrd="0" presId="urn:microsoft.com/office/officeart/2005/8/layout/arrow5"/>
    <dgm:cxn modelId="{37136FF5-ECC6-4B71-B8DC-9352DFE7E2FC}" type="presOf" srcId="{F13961CB-8D0F-4158-ABFC-12977BA92267}" destId="{2A00C5A5-2E85-41AF-8A33-6CF9B7A22F45}" srcOrd="0" destOrd="0" presId="urn:microsoft.com/office/officeart/2005/8/layout/arrow5"/>
    <dgm:cxn modelId="{95A10AF8-4DA2-41F7-963C-7E34BD6AC680}" srcId="{FF44A973-279B-4E66-A70B-14E19EEA7A64}" destId="{4F9A5BD9-CDF0-4EC1-9FBA-A6517481F87C}" srcOrd="2" destOrd="0" parTransId="{8BBA101A-230A-46D8-AF48-3DD5D2C87640}" sibTransId="{E5F67870-C255-40E9-BA21-0996EE62967A}"/>
    <dgm:cxn modelId="{FA129D17-5D69-449C-9DD8-5C85223382DD}" type="presParOf" srcId="{B98ADEBD-C3AA-4521-A810-F4966DFC5D08}" destId="{2A00C5A5-2E85-41AF-8A33-6CF9B7A22F45}" srcOrd="0" destOrd="0" presId="urn:microsoft.com/office/officeart/2005/8/layout/arrow5"/>
    <dgm:cxn modelId="{DF1AE98F-00BD-49A5-8F3C-D657B00905B7}" type="presParOf" srcId="{B98ADEBD-C3AA-4521-A810-F4966DFC5D08}" destId="{7CCDB2E2-E663-4D0D-9D2E-D4BECE459AC9}" srcOrd="1" destOrd="0" presId="urn:microsoft.com/office/officeart/2005/8/layout/arrow5"/>
    <dgm:cxn modelId="{A1B44774-A06A-4EF6-9A5D-FCD9A394F38F}" type="presParOf" srcId="{B98ADEBD-C3AA-4521-A810-F4966DFC5D08}" destId="{5FD5CE11-A4E2-421A-B48C-A587A0AC4AB4}" srcOrd="2" destOrd="0" presId="urn:microsoft.com/office/officeart/2005/8/layout/arrow5"/>
    <dgm:cxn modelId="{09AA5C14-24B1-4D30-B52E-472798B93AA4}" type="presParOf" srcId="{B98ADEBD-C3AA-4521-A810-F4966DFC5D08}" destId="{58F35DC5-0D65-49F0-A1A2-F2147FAD9646}" srcOrd="3" destOrd="0" presId="urn:microsoft.com/office/officeart/2005/8/layout/arrow5"/>
    <dgm:cxn modelId="{3B99B356-2F00-44C2-B84D-9F1252178EF1}" type="presParOf" srcId="{B98ADEBD-C3AA-4521-A810-F4966DFC5D08}" destId="{C26A2E4D-444D-4B6C-85F4-906660B2F779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99BD4E-7EA4-4AD4-BE59-215801B761F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8CF509D-5EF2-414A-BE69-BF95B4186CB0}">
      <dgm:prSet/>
      <dgm:spPr/>
      <dgm:t>
        <a:bodyPr/>
        <a:lstStyle/>
        <a:p>
          <a:r>
            <a:rPr lang="en-GB" b="1" u="sng"/>
            <a:t>Comparison: Erikson and Vygotsky</a:t>
          </a:r>
          <a:endParaRPr lang="en-US"/>
        </a:p>
      </dgm:t>
    </dgm:pt>
    <dgm:pt modelId="{5619E49D-D385-41A0-8DAF-FB46F0D29592}" type="parTrans" cxnId="{E2A4AD20-4222-4004-B759-A5DB2750528D}">
      <dgm:prSet/>
      <dgm:spPr/>
      <dgm:t>
        <a:bodyPr/>
        <a:lstStyle/>
        <a:p>
          <a:endParaRPr lang="en-US"/>
        </a:p>
      </dgm:t>
    </dgm:pt>
    <dgm:pt modelId="{27F05043-DDF4-400A-B16F-D866E778317C}" type="sibTrans" cxnId="{E2A4AD20-4222-4004-B759-A5DB2750528D}">
      <dgm:prSet/>
      <dgm:spPr/>
      <dgm:t>
        <a:bodyPr/>
        <a:lstStyle/>
        <a:p>
          <a:endParaRPr lang="en-US"/>
        </a:p>
      </dgm:t>
    </dgm:pt>
    <dgm:pt modelId="{337CBE8E-2891-450F-990A-D77600684951}">
      <dgm:prSet/>
      <dgm:spPr/>
      <dgm:t>
        <a:bodyPr/>
        <a:lstStyle/>
        <a:p>
          <a:r>
            <a:rPr lang="en-GB" b="1"/>
            <a:t>Erikson (1968)</a:t>
          </a:r>
          <a:endParaRPr lang="en-US"/>
        </a:p>
      </dgm:t>
    </dgm:pt>
    <dgm:pt modelId="{BC295A71-5914-420C-8683-C2F348827D0A}" type="parTrans" cxnId="{EC6DD508-C7A4-4A8C-9FF8-8372EF68BDB5}">
      <dgm:prSet/>
      <dgm:spPr/>
      <dgm:t>
        <a:bodyPr/>
        <a:lstStyle/>
        <a:p>
          <a:endParaRPr lang="en-US"/>
        </a:p>
      </dgm:t>
    </dgm:pt>
    <dgm:pt modelId="{90A322AA-3AA6-45D5-917F-C29B58CA60A2}" type="sibTrans" cxnId="{EC6DD508-C7A4-4A8C-9FF8-8372EF68BDB5}">
      <dgm:prSet/>
      <dgm:spPr/>
      <dgm:t>
        <a:bodyPr/>
        <a:lstStyle/>
        <a:p>
          <a:endParaRPr lang="en-US"/>
        </a:p>
      </dgm:t>
    </dgm:pt>
    <dgm:pt modelId="{3CE71DEF-F828-446A-9622-740054B25591}">
      <dgm:prSet/>
      <dgm:spPr/>
      <dgm:t>
        <a:bodyPr/>
        <a:lstStyle/>
        <a:p>
          <a:r>
            <a:rPr lang="en-GB"/>
            <a:t>Lifespan psychosocial stages</a:t>
          </a:r>
          <a:endParaRPr lang="en-US"/>
        </a:p>
      </dgm:t>
    </dgm:pt>
    <dgm:pt modelId="{7F165FA5-6EF3-4A46-A8CB-670AECC683FC}" type="parTrans" cxnId="{AB00DF00-9D70-4074-BADE-5CA9302FA106}">
      <dgm:prSet/>
      <dgm:spPr/>
      <dgm:t>
        <a:bodyPr/>
        <a:lstStyle/>
        <a:p>
          <a:endParaRPr lang="en-US"/>
        </a:p>
      </dgm:t>
    </dgm:pt>
    <dgm:pt modelId="{9D387E3C-3490-4327-8AEA-B134EA8B48DB}" type="sibTrans" cxnId="{AB00DF00-9D70-4074-BADE-5CA9302FA106}">
      <dgm:prSet/>
      <dgm:spPr/>
      <dgm:t>
        <a:bodyPr/>
        <a:lstStyle/>
        <a:p>
          <a:endParaRPr lang="en-US"/>
        </a:p>
      </dgm:t>
    </dgm:pt>
    <dgm:pt modelId="{18703715-1C76-4997-A492-A6C935F184C4}">
      <dgm:prSet/>
      <dgm:spPr/>
      <dgm:t>
        <a:bodyPr/>
        <a:lstStyle/>
        <a:p>
          <a:r>
            <a:rPr lang="en-GB"/>
            <a:t>Focus on identity development</a:t>
          </a:r>
          <a:endParaRPr lang="en-US"/>
        </a:p>
      </dgm:t>
    </dgm:pt>
    <dgm:pt modelId="{3C1A60B0-5733-4735-9D51-374C2F1F8645}" type="parTrans" cxnId="{E3CB1FB6-6D0E-4EAC-A400-C4CB33171915}">
      <dgm:prSet/>
      <dgm:spPr/>
      <dgm:t>
        <a:bodyPr/>
        <a:lstStyle/>
        <a:p>
          <a:endParaRPr lang="en-US"/>
        </a:p>
      </dgm:t>
    </dgm:pt>
    <dgm:pt modelId="{EF41A4C3-B784-4CFF-A7B4-8BAFB73CA397}" type="sibTrans" cxnId="{E3CB1FB6-6D0E-4EAC-A400-C4CB33171915}">
      <dgm:prSet/>
      <dgm:spPr/>
      <dgm:t>
        <a:bodyPr/>
        <a:lstStyle/>
        <a:p>
          <a:endParaRPr lang="en-US"/>
        </a:p>
      </dgm:t>
    </dgm:pt>
    <dgm:pt modelId="{07915636-5A70-4B75-B38C-86B32DA79DAA}">
      <dgm:prSet/>
      <dgm:spPr/>
      <dgm:t>
        <a:bodyPr/>
        <a:lstStyle/>
        <a:p>
          <a:r>
            <a:rPr lang="en-GB"/>
            <a:t>Adolescence: </a:t>
          </a:r>
          <a:r>
            <a:rPr lang="en-GB" i="1"/>
            <a:t>Identity vs. Role Confusion</a:t>
          </a:r>
          <a:endParaRPr lang="en-US"/>
        </a:p>
      </dgm:t>
    </dgm:pt>
    <dgm:pt modelId="{0B78ACE2-906F-48D3-8743-94DA7608073C}" type="parTrans" cxnId="{271D7D93-CA04-46C2-841F-5FA869D7A593}">
      <dgm:prSet/>
      <dgm:spPr/>
      <dgm:t>
        <a:bodyPr/>
        <a:lstStyle/>
        <a:p>
          <a:endParaRPr lang="en-US"/>
        </a:p>
      </dgm:t>
    </dgm:pt>
    <dgm:pt modelId="{2199B122-86D0-4E2C-826F-893260D8AD06}" type="sibTrans" cxnId="{271D7D93-CA04-46C2-841F-5FA869D7A593}">
      <dgm:prSet/>
      <dgm:spPr/>
      <dgm:t>
        <a:bodyPr/>
        <a:lstStyle/>
        <a:p>
          <a:endParaRPr lang="en-US"/>
        </a:p>
      </dgm:t>
    </dgm:pt>
    <dgm:pt modelId="{0A7DA52A-3D64-4FA4-9B6F-2D74D221ABBC}">
      <dgm:prSet/>
      <dgm:spPr/>
      <dgm:t>
        <a:bodyPr/>
        <a:lstStyle/>
        <a:p>
          <a:r>
            <a:rPr lang="en-GB" b="1"/>
            <a:t>Vygotsky (1978)</a:t>
          </a:r>
          <a:endParaRPr lang="en-US"/>
        </a:p>
      </dgm:t>
    </dgm:pt>
    <dgm:pt modelId="{EF5E2F07-A5D4-440E-B384-FBCF074538B2}" type="parTrans" cxnId="{E8A39517-6B51-4E52-B37E-D3FA352E718B}">
      <dgm:prSet/>
      <dgm:spPr/>
      <dgm:t>
        <a:bodyPr/>
        <a:lstStyle/>
        <a:p>
          <a:endParaRPr lang="en-US"/>
        </a:p>
      </dgm:t>
    </dgm:pt>
    <dgm:pt modelId="{0B9889DF-AAF5-42B5-A896-D05A48399943}" type="sibTrans" cxnId="{E8A39517-6B51-4E52-B37E-D3FA352E718B}">
      <dgm:prSet/>
      <dgm:spPr/>
      <dgm:t>
        <a:bodyPr/>
        <a:lstStyle/>
        <a:p>
          <a:endParaRPr lang="en-US"/>
        </a:p>
      </dgm:t>
    </dgm:pt>
    <dgm:pt modelId="{AA739545-5F4E-47A1-872A-7AAC0B15AEF2}">
      <dgm:prSet/>
      <dgm:spPr/>
      <dgm:t>
        <a:bodyPr/>
        <a:lstStyle/>
        <a:p>
          <a:r>
            <a:rPr lang="en-GB"/>
            <a:t>Sociocultural theory of development</a:t>
          </a:r>
          <a:endParaRPr lang="en-US"/>
        </a:p>
      </dgm:t>
    </dgm:pt>
    <dgm:pt modelId="{623EE424-191F-429F-86E3-56220C7EBAFB}" type="parTrans" cxnId="{AD915DDB-C181-41D7-B767-F0A6A9449ADD}">
      <dgm:prSet/>
      <dgm:spPr/>
      <dgm:t>
        <a:bodyPr/>
        <a:lstStyle/>
        <a:p>
          <a:endParaRPr lang="en-US"/>
        </a:p>
      </dgm:t>
    </dgm:pt>
    <dgm:pt modelId="{8AD15849-3188-4B29-8A10-ABA76EA29A8C}" type="sibTrans" cxnId="{AD915DDB-C181-41D7-B767-F0A6A9449ADD}">
      <dgm:prSet/>
      <dgm:spPr/>
      <dgm:t>
        <a:bodyPr/>
        <a:lstStyle/>
        <a:p>
          <a:endParaRPr lang="en-US"/>
        </a:p>
      </dgm:t>
    </dgm:pt>
    <dgm:pt modelId="{157FF319-5623-4CBF-BEAA-73A67E6B1E93}">
      <dgm:prSet/>
      <dgm:spPr/>
      <dgm:t>
        <a:bodyPr/>
        <a:lstStyle/>
        <a:p>
          <a:r>
            <a:rPr lang="en-GB"/>
            <a:t>Learning through social interaction</a:t>
          </a:r>
          <a:endParaRPr lang="en-US"/>
        </a:p>
      </dgm:t>
    </dgm:pt>
    <dgm:pt modelId="{B8DF0133-D469-4EDD-BEF9-244677E0CAEA}" type="parTrans" cxnId="{81147C0A-6CB0-462B-996D-2B801B86DD35}">
      <dgm:prSet/>
      <dgm:spPr/>
      <dgm:t>
        <a:bodyPr/>
        <a:lstStyle/>
        <a:p>
          <a:endParaRPr lang="en-US"/>
        </a:p>
      </dgm:t>
    </dgm:pt>
    <dgm:pt modelId="{2E502C11-3857-4681-894A-596705009E08}" type="sibTrans" cxnId="{81147C0A-6CB0-462B-996D-2B801B86DD35}">
      <dgm:prSet/>
      <dgm:spPr/>
      <dgm:t>
        <a:bodyPr/>
        <a:lstStyle/>
        <a:p>
          <a:endParaRPr lang="en-US"/>
        </a:p>
      </dgm:t>
    </dgm:pt>
    <dgm:pt modelId="{EBF63E31-BFDB-49C7-96B9-E04664D4A696}">
      <dgm:prSet/>
      <dgm:spPr/>
      <dgm:t>
        <a:bodyPr/>
        <a:lstStyle/>
        <a:p>
          <a:r>
            <a:rPr lang="en-GB"/>
            <a:t>Zone of Proximal Development (ZPD)</a:t>
          </a:r>
          <a:endParaRPr lang="en-US"/>
        </a:p>
      </dgm:t>
    </dgm:pt>
    <dgm:pt modelId="{78D104C7-0C08-4BC6-B98B-1824595D6D78}" type="parTrans" cxnId="{E52C9606-837A-4547-A257-47E8FD0F6B33}">
      <dgm:prSet/>
      <dgm:spPr/>
      <dgm:t>
        <a:bodyPr/>
        <a:lstStyle/>
        <a:p>
          <a:endParaRPr lang="en-US"/>
        </a:p>
      </dgm:t>
    </dgm:pt>
    <dgm:pt modelId="{D617BA01-DCE8-4FCB-A40F-7351D2FD0FA6}" type="sibTrans" cxnId="{E52C9606-837A-4547-A257-47E8FD0F6B33}">
      <dgm:prSet/>
      <dgm:spPr/>
      <dgm:t>
        <a:bodyPr/>
        <a:lstStyle/>
        <a:p>
          <a:endParaRPr lang="en-US"/>
        </a:p>
      </dgm:t>
    </dgm:pt>
    <dgm:pt modelId="{45FD4DDE-AF88-4A53-B817-84A0938316C2}">
      <dgm:prSet/>
      <dgm:spPr/>
      <dgm:t>
        <a:bodyPr/>
        <a:lstStyle/>
        <a:p>
          <a:r>
            <a:rPr lang="en-GB" b="1"/>
            <a:t>Key Difference</a:t>
          </a:r>
          <a:endParaRPr lang="en-US"/>
        </a:p>
      </dgm:t>
    </dgm:pt>
    <dgm:pt modelId="{4A49AA01-00D6-4345-8119-7E35CD00989F}" type="parTrans" cxnId="{FFB7D0B2-11DA-4DE1-872C-CA46BF18B8C0}">
      <dgm:prSet/>
      <dgm:spPr/>
      <dgm:t>
        <a:bodyPr/>
        <a:lstStyle/>
        <a:p>
          <a:endParaRPr lang="en-US"/>
        </a:p>
      </dgm:t>
    </dgm:pt>
    <dgm:pt modelId="{EFDD3D60-6188-42F3-9985-77CEBC217985}" type="sibTrans" cxnId="{FFB7D0B2-11DA-4DE1-872C-CA46BF18B8C0}">
      <dgm:prSet/>
      <dgm:spPr/>
      <dgm:t>
        <a:bodyPr/>
        <a:lstStyle/>
        <a:p>
          <a:endParaRPr lang="en-US"/>
        </a:p>
      </dgm:t>
    </dgm:pt>
    <dgm:pt modelId="{48330814-A538-4CBC-9734-36C2DFC424A4}">
      <dgm:prSet/>
      <dgm:spPr/>
      <dgm:t>
        <a:bodyPr/>
        <a:lstStyle/>
        <a:p>
          <a:r>
            <a:rPr lang="en-GB"/>
            <a:t>Erikson → emotional and identity development</a:t>
          </a:r>
          <a:endParaRPr lang="en-US"/>
        </a:p>
      </dgm:t>
    </dgm:pt>
    <dgm:pt modelId="{E9AF04AF-2229-404D-B3E6-4219CB756AB9}" type="parTrans" cxnId="{504A26F6-69EC-4606-B9ED-7DECE9A57E68}">
      <dgm:prSet/>
      <dgm:spPr/>
      <dgm:t>
        <a:bodyPr/>
        <a:lstStyle/>
        <a:p>
          <a:endParaRPr lang="en-US"/>
        </a:p>
      </dgm:t>
    </dgm:pt>
    <dgm:pt modelId="{EBEC4C8D-04D6-4662-930A-2BB45C2658F7}" type="sibTrans" cxnId="{504A26F6-69EC-4606-B9ED-7DECE9A57E68}">
      <dgm:prSet/>
      <dgm:spPr/>
      <dgm:t>
        <a:bodyPr/>
        <a:lstStyle/>
        <a:p>
          <a:endParaRPr lang="en-US"/>
        </a:p>
      </dgm:t>
    </dgm:pt>
    <dgm:pt modelId="{FBF804D9-7F8F-4386-956F-34A98BDBAF66}">
      <dgm:prSet/>
      <dgm:spPr/>
      <dgm:t>
        <a:bodyPr/>
        <a:lstStyle/>
        <a:p>
          <a:r>
            <a:rPr lang="en-GB"/>
            <a:t>Vygotsky → cognitive development through support</a:t>
          </a:r>
          <a:endParaRPr lang="en-US"/>
        </a:p>
      </dgm:t>
    </dgm:pt>
    <dgm:pt modelId="{37640B5B-7644-4B43-918A-2B7F71213F52}" type="parTrans" cxnId="{3E75CABA-203D-4635-A84F-74310FE9BD56}">
      <dgm:prSet/>
      <dgm:spPr/>
      <dgm:t>
        <a:bodyPr/>
        <a:lstStyle/>
        <a:p>
          <a:endParaRPr lang="en-US"/>
        </a:p>
      </dgm:t>
    </dgm:pt>
    <dgm:pt modelId="{7053C6FF-677C-4C50-86F3-AED173DAA868}" type="sibTrans" cxnId="{3E75CABA-203D-4635-A84F-74310FE9BD56}">
      <dgm:prSet/>
      <dgm:spPr/>
      <dgm:t>
        <a:bodyPr/>
        <a:lstStyle/>
        <a:p>
          <a:endParaRPr lang="en-US"/>
        </a:p>
      </dgm:t>
    </dgm:pt>
    <dgm:pt modelId="{708B2DC4-A816-4A3D-99F4-2014D91A9546}">
      <dgm:prSet/>
      <dgm:spPr/>
      <dgm:t>
        <a:bodyPr/>
        <a:lstStyle/>
        <a:p>
          <a:r>
            <a:rPr lang="en-GB" b="1"/>
            <a:t>Relevance to Jenny</a:t>
          </a:r>
          <a:endParaRPr lang="en-US"/>
        </a:p>
      </dgm:t>
    </dgm:pt>
    <dgm:pt modelId="{EC100DF2-4470-4010-BF44-2433BBEFA0F8}" type="parTrans" cxnId="{0E5733AA-9547-440A-B27F-E50995800AB2}">
      <dgm:prSet/>
      <dgm:spPr/>
      <dgm:t>
        <a:bodyPr/>
        <a:lstStyle/>
        <a:p>
          <a:endParaRPr lang="en-US"/>
        </a:p>
      </dgm:t>
    </dgm:pt>
    <dgm:pt modelId="{AC4F5836-FDA6-43DD-A522-18E0451D8C5D}" type="sibTrans" cxnId="{0E5733AA-9547-440A-B27F-E50995800AB2}">
      <dgm:prSet/>
      <dgm:spPr/>
      <dgm:t>
        <a:bodyPr/>
        <a:lstStyle/>
        <a:p>
          <a:endParaRPr lang="en-US"/>
        </a:p>
      </dgm:t>
    </dgm:pt>
    <dgm:pt modelId="{C8D40DC7-C7D7-441B-BAE5-F0BD50404578}">
      <dgm:prSet/>
      <dgm:spPr/>
      <dgm:t>
        <a:bodyPr/>
        <a:lstStyle/>
        <a:p>
          <a:r>
            <a:rPr lang="en-GB"/>
            <a:t>Erikson better explains role strain and identity conflict</a:t>
          </a:r>
          <a:endParaRPr lang="en-US"/>
        </a:p>
      </dgm:t>
    </dgm:pt>
    <dgm:pt modelId="{5AE6EC68-A5E5-44CE-BD71-F14872D0AAC0}" type="parTrans" cxnId="{2C4778DA-45EE-498A-9A01-A25D7AE7F4D2}">
      <dgm:prSet/>
      <dgm:spPr/>
      <dgm:t>
        <a:bodyPr/>
        <a:lstStyle/>
        <a:p>
          <a:endParaRPr lang="en-US"/>
        </a:p>
      </dgm:t>
    </dgm:pt>
    <dgm:pt modelId="{CF8095E0-CF50-4227-88F6-E32B58A583DB}" type="sibTrans" cxnId="{2C4778DA-45EE-498A-9A01-A25D7AE7F4D2}">
      <dgm:prSet/>
      <dgm:spPr/>
      <dgm:t>
        <a:bodyPr/>
        <a:lstStyle/>
        <a:p>
          <a:endParaRPr lang="en-US"/>
        </a:p>
      </dgm:t>
    </dgm:pt>
    <dgm:pt modelId="{95526C0D-C42E-4DA4-8E17-6972792187BB}">
      <dgm:prSet/>
      <dgm:spPr/>
      <dgm:t>
        <a:bodyPr/>
        <a:lstStyle/>
        <a:p>
          <a:r>
            <a:rPr lang="en-GB"/>
            <a:t>Vygotsky supports the importance of scaffolding and educational support</a:t>
          </a:r>
          <a:endParaRPr lang="en-US"/>
        </a:p>
      </dgm:t>
    </dgm:pt>
    <dgm:pt modelId="{B43B975C-1646-4045-A496-4A81E881DACA}" type="parTrans" cxnId="{2C39C4A3-4BFC-482C-AF0A-E3DBCB3AB58D}">
      <dgm:prSet/>
      <dgm:spPr/>
      <dgm:t>
        <a:bodyPr/>
        <a:lstStyle/>
        <a:p>
          <a:endParaRPr lang="en-US"/>
        </a:p>
      </dgm:t>
    </dgm:pt>
    <dgm:pt modelId="{09D8DB82-E783-4804-9078-7B66C5936D5D}" type="sibTrans" cxnId="{2C39C4A3-4BFC-482C-AF0A-E3DBCB3AB58D}">
      <dgm:prSet/>
      <dgm:spPr/>
      <dgm:t>
        <a:bodyPr/>
        <a:lstStyle/>
        <a:p>
          <a:endParaRPr lang="en-US"/>
        </a:p>
      </dgm:t>
    </dgm:pt>
    <dgm:pt modelId="{0C0DF106-D85E-4CD0-A8FE-1710162E5F08}" type="pres">
      <dgm:prSet presAssocID="{2199BD4E-7EA4-4AD4-BE59-215801B761F1}" presName="vert0" presStyleCnt="0">
        <dgm:presLayoutVars>
          <dgm:dir/>
          <dgm:animOne val="branch"/>
          <dgm:animLvl val="lvl"/>
        </dgm:presLayoutVars>
      </dgm:prSet>
      <dgm:spPr/>
    </dgm:pt>
    <dgm:pt modelId="{F600D5F8-6001-488C-A5DA-BD909C53A528}" type="pres">
      <dgm:prSet presAssocID="{D8CF509D-5EF2-414A-BE69-BF95B4186CB0}" presName="thickLine" presStyleLbl="alignNode1" presStyleIdx="0" presStyleCnt="15"/>
      <dgm:spPr/>
    </dgm:pt>
    <dgm:pt modelId="{636CFB2D-00C1-40BC-81C2-075EB9F4DBD7}" type="pres">
      <dgm:prSet presAssocID="{D8CF509D-5EF2-414A-BE69-BF95B4186CB0}" presName="horz1" presStyleCnt="0"/>
      <dgm:spPr/>
    </dgm:pt>
    <dgm:pt modelId="{C423993E-422F-48DB-AA47-D3CDF186BC2C}" type="pres">
      <dgm:prSet presAssocID="{D8CF509D-5EF2-414A-BE69-BF95B4186CB0}" presName="tx1" presStyleLbl="revTx" presStyleIdx="0" presStyleCnt="15"/>
      <dgm:spPr/>
    </dgm:pt>
    <dgm:pt modelId="{46F18D33-BCBA-4D60-8877-85DF1BE65ADC}" type="pres">
      <dgm:prSet presAssocID="{D8CF509D-5EF2-414A-BE69-BF95B4186CB0}" presName="vert1" presStyleCnt="0"/>
      <dgm:spPr/>
    </dgm:pt>
    <dgm:pt modelId="{ADA86131-7FE6-4737-8899-3BB248660721}" type="pres">
      <dgm:prSet presAssocID="{337CBE8E-2891-450F-990A-D77600684951}" presName="thickLine" presStyleLbl="alignNode1" presStyleIdx="1" presStyleCnt="15"/>
      <dgm:spPr/>
    </dgm:pt>
    <dgm:pt modelId="{6B4FBE80-C3D6-4941-9F23-E4E3449299E3}" type="pres">
      <dgm:prSet presAssocID="{337CBE8E-2891-450F-990A-D77600684951}" presName="horz1" presStyleCnt="0"/>
      <dgm:spPr/>
    </dgm:pt>
    <dgm:pt modelId="{84574C2D-0429-45DA-AAE3-7E684C0C6C31}" type="pres">
      <dgm:prSet presAssocID="{337CBE8E-2891-450F-990A-D77600684951}" presName="tx1" presStyleLbl="revTx" presStyleIdx="1" presStyleCnt="15"/>
      <dgm:spPr/>
    </dgm:pt>
    <dgm:pt modelId="{37AF8910-9B68-4196-AA1C-519394FA0F8E}" type="pres">
      <dgm:prSet presAssocID="{337CBE8E-2891-450F-990A-D77600684951}" presName="vert1" presStyleCnt="0"/>
      <dgm:spPr/>
    </dgm:pt>
    <dgm:pt modelId="{65687555-37F9-4EA2-8095-306F97FCCCC5}" type="pres">
      <dgm:prSet presAssocID="{3CE71DEF-F828-446A-9622-740054B25591}" presName="thickLine" presStyleLbl="alignNode1" presStyleIdx="2" presStyleCnt="15"/>
      <dgm:spPr/>
    </dgm:pt>
    <dgm:pt modelId="{AC9F1406-B064-4381-8F3C-38BD40B494C5}" type="pres">
      <dgm:prSet presAssocID="{3CE71DEF-F828-446A-9622-740054B25591}" presName="horz1" presStyleCnt="0"/>
      <dgm:spPr/>
    </dgm:pt>
    <dgm:pt modelId="{682A56E2-2D38-474C-A9BE-3F845DC9CE5A}" type="pres">
      <dgm:prSet presAssocID="{3CE71DEF-F828-446A-9622-740054B25591}" presName="tx1" presStyleLbl="revTx" presStyleIdx="2" presStyleCnt="15"/>
      <dgm:spPr/>
    </dgm:pt>
    <dgm:pt modelId="{1E7F0EC6-0C25-4B37-B53E-15B4348CCC03}" type="pres">
      <dgm:prSet presAssocID="{3CE71DEF-F828-446A-9622-740054B25591}" presName="vert1" presStyleCnt="0"/>
      <dgm:spPr/>
    </dgm:pt>
    <dgm:pt modelId="{F5EF16D0-00A1-40F6-8A90-612F67CE9F64}" type="pres">
      <dgm:prSet presAssocID="{18703715-1C76-4997-A492-A6C935F184C4}" presName="thickLine" presStyleLbl="alignNode1" presStyleIdx="3" presStyleCnt="15"/>
      <dgm:spPr/>
    </dgm:pt>
    <dgm:pt modelId="{882F4D48-103E-4D0D-A0BF-B455F044A182}" type="pres">
      <dgm:prSet presAssocID="{18703715-1C76-4997-A492-A6C935F184C4}" presName="horz1" presStyleCnt="0"/>
      <dgm:spPr/>
    </dgm:pt>
    <dgm:pt modelId="{D9062A9A-1E76-4375-841E-E37F111D7107}" type="pres">
      <dgm:prSet presAssocID="{18703715-1C76-4997-A492-A6C935F184C4}" presName="tx1" presStyleLbl="revTx" presStyleIdx="3" presStyleCnt="15"/>
      <dgm:spPr/>
    </dgm:pt>
    <dgm:pt modelId="{A6394842-32E4-4A55-99D1-98C83A5D4A14}" type="pres">
      <dgm:prSet presAssocID="{18703715-1C76-4997-A492-A6C935F184C4}" presName="vert1" presStyleCnt="0"/>
      <dgm:spPr/>
    </dgm:pt>
    <dgm:pt modelId="{B64FC3E1-A75A-4647-A725-3CBDCEEF3CB0}" type="pres">
      <dgm:prSet presAssocID="{07915636-5A70-4B75-B38C-86B32DA79DAA}" presName="thickLine" presStyleLbl="alignNode1" presStyleIdx="4" presStyleCnt="15"/>
      <dgm:spPr/>
    </dgm:pt>
    <dgm:pt modelId="{67472959-AFAE-4631-8FCD-A9C9C3E703A6}" type="pres">
      <dgm:prSet presAssocID="{07915636-5A70-4B75-B38C-86B32DA79DAA}" presName="horz1" presStyleCnt="0"/>
      <dgm:spPr/>
    </dgm:pt>
    <dgm:pt modelId="{05362257-BE1D-4522-8FFE-1838C6B1126E}" type="pres">
      <dgm:prSet presAssocID="{07915636-5A70-4B75-B38C-86B32DA79DAA}" presName="tx1" presStyleLbl="revTx" presStyleIdx="4" presStyleCnt="15"/>
      <dgm:spPr/>
    </dgm:pt>
    <dgm:pt modelId="{2DF7EAC3-539C-4E98-850E-65453B2B3404}" type="pres">
      <dgm:prSet presAssocID="{07915636-5A70-4B75-B38C-86B32DA79DAA}" presName="vert1" presStyleCnt="0"/>
      <dgm:spPr/>
    </dgm:pt>
    <dgm:pt modelId="{41BD4D48-9FDE-4286-A84C-316D3E9A32A1}" type="pres">
      <dgm:prSet presAssocID="{0A7DA52A-3D64-4FA4-9B6F-2D74D221ABBC}" presName="thickLine" presStyleLbl="alignNode1" presStyleIdx="5" presStyleCnt="15"/>
      <dgm:spPr/>
    </dgm:pt>
    <dgm:pt modelId="{776BB43F-D38B-4634-A897-800DF8AD8152}" type="pres">
      <dgm:prSet presAssocID="{0A7DA52A-3D64-4FA4-9B6F-2D74D221ABBC}" presName="horz1" presStyleCnt="0"/>
      <dgm:spPr/>
    </dgm:pt>
    <dgm:pt modelId="{5DF5F031-B771-4E70-A066-7EF1DAE5BB67}" type="pres">
      <dgm:prSet presAssocID="{0A7DA52A-3D64-4FA4-9B6F-2D74D221ABBC}" presName="tx1" presStyleLbl="revTx" presStyleIdx="5" presStyleCnt="15"/>
      <dgm:spPr/>
    </dgm:pt>
    <dgm:pt modelId="{BE5EFCDE-2BC8-4F53-940D-6E1AE4877065}" type="pres">
      <dgm:prSet presAssocID="{0A7DA52A-3D64-4FA4-9B6F-2D74D221ABBC}" presName="vert1" presStyleCnt="0"/>
      <dgm:spPr/>
    </dgm:pt>
    <dgm:pt modelId="{92D55BEB-C3D3-49E7-ADDC-9966F9E61790}" type="pres">
      <dgm:prSet presAssocID="{AA739545-5F4E-47A1-872A-7AAC0B15AEF2}" presName="thickLine" presStyleLbl="alignNode1" presStyleIdx="6" presStyleCnt="15"/>
      <dgm:spPr/>
    </dgm:pt>
    <dgm:pt modelId="{AC5AFCD3-7B76-4D28-8715-FAB80011B848}" type="pres">
      <dgm:prSet presAssocID="{AA739545-5F4E-47A1-872A-7AAC0B15AEF2}" presName="horz1" presStyleCnt="0"/>
      <dgm:spPr/>
    </dgm:pt>
    <dgm:pt modelId="{B3476D93-72EF-4490-A76F-152A7413B78E}" type="pres">
      <dgm:prSet presAssocID="{AA739545-5F4E-47A1-872A-7AAC0B15AEF2}" presName="tx1" presStyleLbl="revTx" presStyleIdx="6" presStyleCnt="15"/>
      <dgm:spPr/>
    </dgm:pt>
    <dgm:pt modelId="{462F2844-06DA-41C1-B44D-2638E4ADE9CD}" type="pres">
      <dgm:prSet presAssocID="{AA739545-5F4E-47A1-872A-7AAC0B15AEF2}" presName="vert1" presStyleCnt="0"/>
      <dgm:spPr/>
    </dgm:pt>
    <dgm:pt modelId="{3ED0507D-A5E6-4A83-A1FD-1B470AD8F49C}" type="pres">
      <dgm:prSet presAssocID="{157FF319-5623-4CBF-BEAA-73A67E6B1E93}" presName="thickLine" presStyleLbl="alignNode1" presStyleIdx="7" presStyleCnt="15"/>
      <dgm:spPr/>
    </dgm:pt>
    <dgm:pt modelId="{75CBB8F3-89C0-4719-8152-6F0B6C0E987B}" type="pres">
      <dgm:prSet presAssocID="{157FF319-5623-4CBF-BEAA-73A67E6B1E93}" presName="horz1" presStyleCnt="0"/>
      <dgm:spPr/>
    </dgm:pt>
    <dgm:pt modelId="{BBF4F6FA-7619-4E25-9345-D8E3732DB3A6}" type="pres">
      <dgm:prSet presAssocID="{157FF319-5623-4CBF-BEAA-73A67E6B1E93}" presName="tx1" presStyleLbl="revTx" presStyleIdx="7" presStyleCnt="15"/>
      <dgm:spPr/>
    </dgm:pt>
    <dgm:pt modelId="{F85F273C-1F3F-4A03-8424-ECF992218B51}" type="pres">
      <dgm:prSet presAssocID="{157FF319-5623-4CBF-BEAA-73A67E6B1E93}" presName="vert1" presStyleCnt="0"/>
      <dgm:spPr/>
    </dgm:pt>
    <dgm:pt modelId="{1D2F613B-A723-4B5B-B657-C36A7005CEE4}" type="pres">
      <dgm:prSet presAssocID="{EBF63E31-BFDB-49C7-96B9-E04664D4A696}" presName="thickLine" presStyleLbl="alignNode1" presStyleIdx="8" presStyleCnt="15"/>
      <dgm:spPr/>
    </dgm:pt>
    <dgm:pt modelId="{4AE908DE-761F-49A6-A6D8-6A8839F88F18}" type="pres">
      <dgm:prSet presAssocID="{EBF63E31-BFDB-49C7-96B9-E04664D4A696}" presName="horz1" presStyleCnt="0"/>
      <dgm:spPr/>
    </dgm:pt>
    <dgm:pt modelId="{8D9EEC17-54FC-4111-A81A-0099909F862D}" type="pres">
      <dgm:prSet presAssocID="{EBF63E31-BFDB-49C7-96B9-E04664D4A696}" presName="tx1" presStyleLbl="revTx" presStyleIdx="8" presStyleCnt="15"/>
      <dgm:spPr/>
    </dgm:pt>
    <dgm:pt modelId="{CE8E984A-C63C-458C-A9CC-395A7558F2D8}" type="pres">
      <dgm:prSet presAssocID="{EBF63E31-BFDB-49C7-96B9-E04664D4A696}" presName="vert1" presStyleCnt="0"/>
      <dgm:spPr/>
    </dgm:pt>
    <dgm:pt modelId="{A07D4874-C1F0-4596-A275-070634DE85FE}" type="pres">
      <dgm:prSet presAssocID="{45FD4DDE-AF88-4A53-B817-84A0938316C2}" presName="thickLine" presStyleLbl="alignNode1" presStyleIdx="9" presStyleCnt="15"/>
      <dgm:spPr/>
    </dgm:pt>
    <dgm:pt modelId="{052D806B-96EC-4B3F-A8FD-54D9F459F911}" type="pres">
      <dgm:prSet presAssocID="{45FD4DDE-AF88-4A53-B817-84A0938316C2}" presName="horz1" presStyleCnt="0"/>
      <dgm:spPr/>
    </dgm:pt>
    <dgm:pt modelId="{0F6C9A07-298E-43C0-AA15-BB946D8C19AF}" type="pres">
      <dgm:prSet presAssocID="{45FD4DDE-AF88-4A53-B817-84A0938316C2}" presName="tx1" presStyleLbl="revTx" presStyleIdx="9" presStyleCnt="15"/>
      <dgm:spPr/>
    </dgm:pt>
    <dgm:pt modelId="{22DC77C4-99DF-43DA-AB37-CD0A988FE0AD}" type="pres">
      <dgm:prSet presAssocID="{45FD4DDE-AF88-4A53-B817-84A0938316C2}" presName="vert1" presStyleCnt="0"/>
      <dgm:spPr/>
    </dgm:pt>
    <dgm:pt modelId="{A1159585-8A35-46C8-8FF0-B2D7765C883E}" type="pres">
      <dgm:prSet presAssocID="{48330814-A538-4CBC-9734-36C2DFC424A4}" presName="thickLine" presStyleLbl="alignNode1" presStyleIdx="10" presStyleCnt="15"/>
      <dgm:spPr/>
    </dgm:pt>
    <dgm:pt modelId="{046D747B-C7B8-46BC-8653-5D376983EE3F}" type="pres">
      <dgm:prSet presAssocID="{48330814-A538-4CBC-9734-36C2DFC424A4}" presName="horz1" presStyleCnt="0"/>
      <dgm:spPr/>
    </dgm:pt>
    <dgm:pt modelId="{56DDD84C-E000-4E52-8E79-6FC6D48977C5}" type="pres">
      <dgm:prSet presAssocID="{48330814-A538-4CBC-9734-36C2DFC424A4}" presName="tx1" presStyleLbl="revTx" presStyleIdx="10" presStyleCnt="15"/>
      <dgm:spPr/>
    </dgm:pt>
    <dgm:pt modelId="{60D1B880-FF55-49F1-BB83-A1A316FDED14}" type="pres">
      <dgm:prSet presAssocID="{48330814-A538-4CBC-9734-36C2DFC424A4}" presName="vert1" presStyleCnt="0"/>
      <dgm:spPr/>
    </dgm:pt>
    <dgm:pt modelId="{B38B9851-4B27-4B87-AE1F-E8DDC96B168D}" type="pres">
      <dgm:prSet presAssocID="{FBF804D9-7F8F-4386-956F-34A98BDBAF66}" presName="thickLine" presStyleLbl="alignNode1" presStyleIdx="11" presStyleCnt="15"/>
      <dgm:spPr/>
    </dgm:pt>
    <dgm:pt modelId="{F8723853-73C0-44C8-99C5-0FF93C6C9D78}" type="pres">
      <dgm:prSet presAssocID="{FBF804D9-7F8F-4386-956F-34A98BDBAF66}" presName="horz1" presStyleCnt="0"/>
      <dgm:spPr/>
    </dgm:pt>
    <dgm:pt modelId="{37263342-203C-499E-8941-A10552D9D456}" type="pres">
      <dgm:prSet presAssocID="{FBF804D9-7F8F-4386-956F-34A98BDBAF66}" presName="tx1" presStyleLbl="revTx" presStyleIdx="11" presStyleCnt="15"/>
      <dgm:spPr/>
    </dgm:pt>
    <dgm:pt modelId="{C3CF6241-E32D-48AE-B527-A224A60FB455}" type="pres">
      <dgm:prSet presAssocID="{FBF804D9-7F8F-4386-956F-34A98BDBAF66}" presName="vert1" presStyleCnt="0"/>
      <dgm:spPr/>
    </dgm:pt>
    <dgm:pt modelId="{901640D4-70B6-4F09-9156-C8B4CF50515A}" type="pres">
      <dgm:prSet presAssocID="{708B2DC4-A816-4A3D-99F4-2014D91A9546}" presName="thickLine" presStyleLbl="alignNode1" presStyleIdx="12" presStyleCnt="15"/>
      <dgm:spPr/>
    </dgm:pt>
    <dgm:pt modelId="{FE8164B1-2B9E-4365-9F0B-B31FA135649E}" type="pres">
      <dgm:prSet presAssocID="{708B2DC4-A816-4A3D-99F4-2014D91A9546}" presName="horz1" presStyleCnt="0"/>
      <dgm:spPr/>
    </dgm:pt>
    <dgm:pt modelId="{C91953AE-C1E1-4C53-889C-A2006CB46698}" type="pres">
      <dgm:prSet presAssocID="{708B2DC4-A816-4A3D-99F4-2014D91A9546}" presName="tx1" presStyleLbl="revTx" presStyleIdx="12" presStyleCnt="15"/>
      <dgm:spPr/>
    </dgm:pt>
    <dgm:pt modelId="{EE43CDDE-56A5-4635-A026-46A6A3362959}" type="pres">
      <dgm:prSet presAssocID="{708B2DC4-A816-4A3D-99F4-2014D91A9546}" presName="vert1" presStyleCnt="0"/>
      <dgm:spPr/>
    </dgm:pt>
    <dgm:pt modelId="{5A1BF5A7-2EF4-46E4-81B6-E0DC05B2A3C7}" type="pres">
      <dgm:prSet presAssocID="{C8D40DC7-C7D7-441B-BAE5-F0BD50404578}" presName="thickLine" presStyleLbl="alignNode1" presStyleIdx="13" presStyleCnt="15"/>
      <dgm:spPr/>
    </dgm:pt>
    <dgm:pt modelId="{DDAD03C7-51C6-4DF2-B45B-668E2E4F292F}" type="pres">
      <dgm:prSet presAssocID="{C8D40DC7-C7D7-441B-BAE5-F0BD50404578}" presName="horz1" presStyleCnt="0"/>
      <dgm:spPr/>
    </dgm:pt>
    <dgm:pt modelId="{9D293AF3-F68F-4BCE-9350-9B8DBC63B6BA}" type="pres">
      <dgm:prSet presAssocID="{C8D40DC7-C7D7-441B-BAE5-F0BD50404578}" presName="tx1" presStyleLbl="revTx" presStyleIdx="13" presStyleCnt="15"/>
      <dgm:spPr/>
    </dgm:pt>
    <dgm:pt modelId="{4C596BD6-6370-4B19-B356-A40F7B025DB7}" type="pres">
      <dgm:prSet presAssocID="{C8D40DC7-C7D7-441B-BAE5-F0BD50404578}" presName="vert1" presStyleCnt="0"/>
      <dgm:spPr/>
    </dgm:pt>
    <dgm:pt modelId="{A5E7177A-3F7C-44C8-BAD0-6BD825344C2D}" type="pres">
      <dgm:prSet presAssocID="{95526C0D-C42E-4DA4-8E17-6972792187BB}" presName="thickLine" presStyleLbl="alignNode1" presStyleIdx="14" presStyleCnt="15"/>
      <dgm:spPr/>
    </dgm:pt>
    <dgm:pt modelId="{A7875F29-03A7-4A43-80BD-0AD6153ABE8E}" type="pres">
      <dgm:prSet presAssocID="{95526C0D-C42E-4DA4-8E17-6972792187BB}" presName="horz1" presStyleCnt="0"/>
      <dgm:spPr/>
    </dgm:pt>
    <dgm:pt modelId="{65E89544-08EF-467D-BD4A-7863ABD24A6D}" type="pres">
      <dgm:prSet presAssocID="{95526C0D-C42E-4DA4-8E17-6972792187BB}" presName="tx1" presStyleLbl="revTx" presStyleIdx="14" presStyleCnt="15"/>
      <dgm:spPr/>
    </dgm:pt>
    <dgm:pt modelId="{C39E1053-DAF7-41DB-9D1B-85CC71506A32}" type="pres">
      <dgm:prSet presAssocID="{95526C0D-C42E-4DA4-8E17-6972792187BB}" presName="vert1" presStyleCnt="0"/>
      <dgm:spPr/>
    </dgm:pt>
  </dgm:ptLst>
  <dgm:cxnLst>
    <dgm:cxn modelId="{AB00DF00-9D70-4074-BADE-5CA9302FA106}" srcId="{2199BD4E-7EA4-4AD4-BE59-215801B761F1}" destId="{3CE71DEF-F828-446A-9622-740054B25591}" srcOrd="2" destOrd="0" parTransId="{7F165FA5-6EF3-4A46-A8CB-670AECC683FC}" sibTransId="{9D387E3C-3490-4327-8AEA-B134EA8B48DB}"/>
    <dgm:cxn modelId="{E52C9606-837A-4547-A257-47E8FD0F6B33}" srcId="{2199BD4E-7EA4-4AD4-BE59-215801B761F1}" destId="{EBF63E31-BFDB-49C7-96B9-E04664D4A696}" srcOrd="8" destOrd="0" parTransId="{78D104C7-0C08-4BC6-B98B-1824595D6D78}" sibTransId="{D617BA01-DCE8-4FCB-A40F-7351D2FD0FA6}"/>
    <dgm:cxn modelId="{EC6DD508-C7A4-4A8C-9FF8-8372EF68BDB5}" srcId="{2199BD4E-7EA4-4AD4-BE59-215801B761F1}" destId="{337CBE8E-2891-450F-990A-D77600684951}" srcOrd="1" destOrd="0" parTransId="{BC295A71-5914-420C-8683-C2F348827D0A}" sibTransId="{90A322AA-3AA6-45D5-917F-C29B58CA60A2}"/>
    <dgm:cxn modelId="{81147C0A-6CB0-462B-996D-2B801B86DD35}" srcId="{2199BD4E-7EA4-4AD4-BE59-215801B761F1}" destId="{157FF319-5623-4CBF-BEAA-73A67E6B1E93}" srcOrd="7" destOrd="0" parTransId="{B8DF0133-D469-4EDD-BEF9-244677E0CAEA}" sibTransId="{2E502C11-3857-4681-894A-596705009E08}"/>
    <dgm:cxn modelId="{E8A39517-6B51-4E52-B37E-D3FA352E718B}" srcId="{2199BD4E-7EA4-4AD4-BE59-215801B761F1}" destId="{0A7DA52A-3D64-4FA4-9B6F-2D74D221ABBC}" srcOrd="5" destOrd="0" parTransId="{EF5E2F07-A5D4-440E-B384-FBCF074538B2}" sibTransId="{0B9889DF-AAF5-42B5-A896-D05A48399943}"/>
    <dgm:cxn modelId="{E39F2020-EE44-4939-A79B-C196D88E33EF}" type="presOf" srcId="{07915636-5A70-4B75-B38C-86B32DA79DAA}" destId="{05362257-BE1D-4522-8FFE-1838C6B1126E}" srcOrd="0" destOrd="0" presId="urn:microsoft.com/office/officeart/2008/layout/LinedList"/>
    <dgm:cxn modelId="{E2A4AD20-4222-4004-B759-A5DB2750528D}" srcId="{2199BD4E-7EA4-4AD4-BE59-215801B761F1}" destId="{D8CF509D-5EF2-414A-BE69-BF95B4186CB0}" srcOrd="0" destOrd="0" parTransId="{5619E49D-D385-41A0-8DAF-FB46F0D29592}" sibTransId="{27F05043-DDF4-400A-B16F-D866E778317C}"/>
    <dgm:cxn modelId="{86FCA33A-BBA9-45C2-8005-A76213FB497E}" type="presOf" srcId="{48330814-A538-4CBC-9734-36C2DFC424A4}" destId="{56DDD84C-E000-4E52-8E79-6FC6D48977C5}" srcOrd="0" destOrd="0" presId="urn:microsoft.com/office/officeart/2008/layout/LinedList"/>
    <dgm:cxn modelId="{974F7641-B12A-45CA-8179-A29DDF18A928}" type="presOf" srcId="{3CE71DEF-F828-446A-9622-740054B25591}" destId="{682A56E2-2D38-474C-A9BE-3F845DC9CE5A}" srcOrd="0" destOrd="0" presId="urn:microsoft.com/office/officeart/2008/layout/LinedList"/>
    <dgm:cxn modelId="{177D3771-86BD-40AF-9AF6-D5813952DD23}" type="presOf" srcId="{95526C0D-C42E-4DA4-8E17-6972792187BB}" destId="{65E89544-08EF-467D-BD4A-7863ABD24A6D}" srcOrd="0" destOrd="0" presId="urn:microsoft.com/office/officeart/2008/layout/LinedList"/>
    <dgm:cxn modelId="{98A60E87-0A39-40FF-86C9-C1E66043BE87}" type="presOf" srcId="{AA739545-5F4E-47A1-872A-7AAC0B15AEF2}" destId="{B3476D93-72EF-4490-A76F-152A7413B78E}" srcOrd="0" destOrd="0" presId="urn:microsoft.com/office/officeart/2008/layout/LinedList"/>
    <dgm:cxn modelId="{5E3AE688-999A-4263-B40B-C6F2E77AFE83}" type="presOf" srcId="{FBF804D9-7F8F-4386-956F-34A98BDBAF66}" destId="{37263342-203C-499E-8941-A10552D9D456}" srcOrd="0" destOrd="0" presId="urn:microsoft.com/office/officeart/2008/layout/LinedList"/>
    <dgm:cxn modelId="{271D7D93-CA04-46C2-841F-5FA869D7A593}" srcId="{2199BD4E-7EA4-4AD4-BE59-215801B761F1}" destId="{07915636-5A70-4B75-B38C-86B32DA79DAA}" srcOrd="4" destOrd="0" parTransId="{0B78ACE2-906F-48D3-8743-94DA7608073C}" sibTransId="{2199B122-86D0-4E2C-826F-893260D8AD06}"/>
    <dgm:cxn modelId="{2C39C4A3-4BFC-482C-AF0A-E3DBCB3AB58D}" srcId="{2199BD4E-7EA4-4AD4-BE59-215801B761F1}" destId="{95526C0D-C42E-4DA4-8E17-6972792187BB}" srcOrd="14" destOrd="0" parTransId="{B43B975C-1646-4045-A496-4A81E881DACA}" sibTransId="{09D8DB82-E783-4804-9078-7B66C5936D5D}"/>
    <dgm:cxn modelId="{9EDAFDA3-E4A5-46E1-8B97-D9FAC0FEFF5D}" type="presOf" srcId="{0A7DA52A-3D64-4FA4-9B6F-2D74D221ABBC}" destId="{5DF5F031-B771-4E70-A066-7EF1DAE5BB67}" srcOrd="0" destOrd="0" presId="urn:microsoft.com/office/officeart/2008/layout/LinedList"/>
    <dgm:cxn modelId="{0E5733AA-9547-440A-B27F-E50995800AB2}" srcId="{2199BD4E-7EA4-4AD4-BE59-215801B761F1}" destId="{708B2DC4-A816-4A3D-99F4-2014D91A9546}" srcOrd="12" destOrd="0" parTransId="{EC100DF2-4470-4010-BF44-2433BBEFA0F8}" sibTransId="{AC4F5836-FDA6-43DD-A522-18E0451D8C5D}"/>
    <dgm:cxn modelId="{FFB7D0B2-11DA-4DE1-872C-CA46BF18B8C0}" srcId="{2199BD4E-7EA4-4AD4-BE59-215801B761F1}" destId="{45FD4DDE-AF88-4A53-B817-84A0938316C2}" srcOrd="9" destOrd="0" parTransId="{4A49AA01-00D6-4345-8119-7E35CD00989F}" sibTransId="{EFDD3D60-6188-42F3-9985-77CEBC217985}"/>
    <dgm:cxn modelId="{E3CB1FB6-6D0E-4EAC-A400-C4CB33171915}" srcId="{2199BD4E-7EA4-4AD4-BE59-215801B761F1}" destId="{18703715-1C76-4997-A492-A6C935F184C4}" srcOrd="3" destOrd="0" parTransId="{3C1A60B0-5733-4735-9D51-374C2F1F8645}" sibTransId="{EF41A4C3-B784-4CFF-A7B4-8BAFB73CA397}"/>
    <dgm:cxn modelId="{3E75CABA-203D-4635-A84F-74310FE9BD56}" srcId="{2199BD4E-7EA4-4AD4-BE59-215801B761F1}" destId="{FBF804D9-7F8F-4386-956F-34A98BDBAF66}" srcOrd="11" destOrd="0" parTransId="{37640B5B-7644-4B43-918A-2B7F71213F52}" sibTransId="{7053C6FF-677C-4C50-86F3-AED173DAA868}"/>
    <dgm:cxn modelId="{85376BCE-7CFD-4039-ACC2-89D6CD6FB0BD}" type="presOf" srcId="{708B2DC4-A816-4A3D-99F4-2014D91A9546}" destId="{C91953AE-C1E1-4C53-889C-A2006CB46698}" srcOrd="0" destOrd="0" presId="urn:microsoft.com/office/officeart/2008/layout/LinedList"/>
    <dgm:cxn modelId="{730E15CF-90C1-4BFE-B014-279516553F07}" type="presOf" srcId="{EBF63E31-BFDB-49C7-96B9-E04664D4A696}" destId="{8D9EEC17-54FC-4111-A81A-0099909F862D}" srcOrd="0" destOrd="0" presId="urn:microsoft.com/office/officeart/2008/layout/LinedList"/>
    <dgm:cxn modelId="{FB0DE0D2-7737-42BA-98F3-26355FB5B71D}" type="presOf" srcId="{18703715-1C76-4997-A492-A6C935F184C4}" destId="{D9062A9A-1E76-4375-841E-E37F111D7107}" srcOrd="0" destOrd="0" presId="urn:microsoft.com/office/officeart/2008/layout/LinedList"/>
    <dgm:cxn modelId="{509BADD9-B11D-4837-A014-1C730E271FC1}" type="presOf" srcId="{C8D40DC7-C7D7-441B-BAE5-F0BD50404578}" destId="{9D293AF3-F68F-4BCE-9350-9B8DBC63B6BA}" srcOrd="0" destOrd="0" presId="urn:microsoft.com/office/officeart/2008/layout/LinedList"/>
    <dgm:cxn modelId="{2C4778DA-45EE-498A-9A01-A25D7AE7F4D2}" srcId="{2199BD4E-7EA4-4AD4-BE59-215801B761F1}" destId="{C8D40DC7-C7D7-441B-BAE5-F0BD50404578}" srcOrd="13" destOrd="0" parTransId="{5AE6EC68-A5E5-44CE-BD71-F14872D0AAC0}" sibTransId="{CF8095E0-CF50-4227-88F6-E32B58A583DB}"/>
    <dgm:cxn modelId="{AD915DDB-C181-41D7-B767-F0A6A9449ADD}" srcId="{2199BD4E-7EA4-4AD4-BE59-215801B761F1}" destId="{AA739545-5F4E-47A1-872A-7AAC0B15AEF2}" srcOrd="6" destOrd="0" parTransId="{623EE424-191F-429F-86E3-56220C7EBAFB}" sibTransId="{8AD15849-3188-4B29-8A10-ABA76EA29A8C}"/>
    <dgm:cxn modelId="{C53FAFE4-C126-4F86-989E-40EEE9799723}" type="presOf" srcId="{337CBE8E-2891-450F-990A-D77600684951}" destId="{84574C2D-0429-45DA-AAE3-7E684C0C6C31}" srcOrd="0" destOrd="0" presId="urn:microsoft.com/office/officeart/2008/layout/LinedList"/>
    <dgm:cxn modelId="{D88193E9-C6BF-4E5B-8856-120A5D947289}" type="presOf" srcId="{45FD4DDE-AF88-4A53-B817-84A0938316C2}" destId="{0F6C9A07-298E-43C0-AA15-BB946D8C19AF}" srcOrd="0" destOrd="0" presId="urn:microsoft.com/office/officeart/2008/layout/LinedList"/>
    <dgm:cxn modelId="{FBABABF0-0BD6-4960-9398-7B23F7CDC838}" type="presOf" srcId="{2199BD4E-7EA4-4AD4-BE59-215801B761F1}" destId="{0C0DF106-D85E-4CD0-A8FE-1710162E5F08}" srcOrd="0" destOrd="0" presId="urn:microsoft.com/office/officeart/2008/layout/LinedList"/>
    <dgm:cxn modelId="{754E15F6-7F57-48BC-9809-E7697303C2D0}" type="presOf" srcId="{157FF319-5623-4CBF-BEAA-73A67E6B1E93}" destId="{BBF4F6FA-7619-4E25-9345-D8E3732DB3A6}" srcOrd="0" destOrd="0" presId="urn:microsoft.com/office/officeart/2008/layout/LinedList"/>
    <dgm:cxn modelId="{504A26F6-69EC-4606-B9ED-7DECE9A57E68}" srcId="{2199BD4E-7EA4-4AD4-BE59-215801B761F1}" destId="{48330814-A538-4CBC-9734-36C2DFC424A4}" srcOrd="10" destOrd="0" parTransId="{E9AF04AF-2229-404D-B3E6-4219CB756AB9}" sibTransId="{EBEC4C8D-04D6-4662-930A-2BB45C2658F7}"/>
    <dgm:cxn modelId="{3C040AF8-0405-465F-B4CD-016AE40F88EA}" type="presOf" srcId="{D8CF509D-5EF2-414A-BE69-BF95B4186CB0}" destId="{C423993E-422F-48DB-AA47-D3CDF186BC2C}" srcOrd="0" destOrd="0" presId="urn:microsoft.com/office/officeart/2008/layout/LinedList"/>
    <dgm:cxn modelId="{D4440831-153D-4BBD-9CAB-75DD63A5E21D}" type="presParOf" srcId="{0C0DF106-D85E-4CD0-A8FE-1710162E5F08}" destId="{F600D5F8-6001-488C-A5DA-BD909C53A528}" srcOrd="0" destOrd="0" presId="urn:microsoft.com/office/officeart/2008/layout/LinedList"/>
    <dgm:cxn modelId="{12DE565D-7558-4146-BE87-56D6B721023E}" type="presParOf" srcId="{0C0DF106-D85E-4CD0-A8FE-1710162E5F08}" destId="{636CFB2D-00C1-40BC-81C2-075EB9F4DBD7}" srcOrd="1" destOrd="0" presId="urn:microsoft.com/office/officeart/2008/layout/LinedList"/>
    <dgm:cxn modelId="{1C3D41DD-6D4D-4468-A6B9-145DEB03DE46}" type="presParOf" srcId="{636CFB2D-00C1-40BC-81C2-075EB9F4DBD7}" destId="{C423993E-422F-48DB-AA47-D3CDF186BC2C}" srcOrd="0" destOrd="0" presId="urn:microsoft.com/office/officeart/2008/layout/LinedList"/>
    <dgm:cxn modelId="{B7EE4A08-A8BA-4BA5-BA7B-B1D3EFB6EE3D}" type="presParOf" srcId="{636CFB2D-00C1-40BC-81C2-075EB9F4DBD7}" destId="{46F18D33-BCBA-4D60-8877-85DF1BE65ADC}" srcOrd="1" destOrd="0" presId="urn:microsoft.com/office/officeart/2008/layout/LinedList"/>
    <dgm:cxn modelId="{69A83865-5885-4D45-B6C9-625C7DFD4711}" type="presParOf" srcId="{0C0DF106-D85E-4CD0-A8FE-1710162E5F08}" destId="{ADA86131-7FE6-4737-8899-3BB248660721}" srcOrd="2" destOrd="0" presId="urn:microsoft.com/office/officeart/2008/layout/LinedList"/>
    <dgm:cxn modelId="{A2B9739E-A6FB-4269-B62A-ED4239692726}" type="presParOf" srcId="{0C0DF106-D85E-4CD0-A8FE-1710162E5F08}" destId="{6B4FBE80-C3D6-4941-9F23-E4E3449299E3}" srcOrd="3" destOrd="0" presId="urn:microsoft.com/office/officeart/2008/layout/LinedList"/>
    <dgm:cxn modelId="{551AED5C-ED2D-4B94-970B-42E6AF7D358D}" type="presParOf" srcId="{6B4FBE80-C3D6-4941-9F23-E4E3449299E3}" destId="{84574C2D-0429-45DA-AAE3-7E684C0C6C31}" srcOrd="0" destOrd="0" presId="urn:microsoft.com/office/officeart/2008/layout/LinedList"/>
    <dgm:cxn modelId="{23899ABA-1BF3-44FC-B6D5-118387C67F11}" type="presParOf" srcId="{6B4FBE80-C3D6-4941-9F23-E4E3449299E3}" destId="{37AF8910-9B68-4196-AA1C-519394FA0F8E}" srcOrd="1" destOrd="0" presId="urn:microsoft.com/office/officeart/2008/layout/LinedList"/>
    <dgm:cxn modelId="{5E4C9167-CA97-4882-8329-E26449AF34A3}" type="presParOf" srcId="{0C0DF106-D85E-4CD0-A8FE-1710162E5F08}" destId="{65687555-37F9-4EA2-8095-306F97FCCCC5}" srcOrd="4" destOrd="0" presId="urn:microsoft.com/office/officeart/2008/layout/LinedList"/>
    <dgm:cxn modelId="{197DAF3D-84F7-4F4A-ACE6-A90F4CFA5FB6}" type="presParOf" srcId="{0C0DF106-D85E-4CD0-A8FE-1710162E5F08}" destId="{AC9F1406-B064-4381-8F3C-38BD40B494C5}" srcOrd="5" destOrd="0" presId="urn:microsoft.com/office/officeart/2008/layout/LinedList"/>
    <dgm:cxn modelId="{0EB8E28A-E315-465B-BE4C-53C8EA9A956F}" type="presParOf" srcId="{AC9F1406-B064-4381-8F3C-38BD40B494C5}" destId="{682A56E2-2D38-474C-A9BE-3F845DC9CE5A}" srcOrd="0" destOrd="0" presId="urn:microsoft.com/office/officeart/2008/layout/LinedList"/>
    <dgm:cxn modelId="{564FB76F-DD00-49D5-BCA9-6F5BF5B2CD6E}" type="presParOf" srcId="{AC9F1406-B064-4381-8F3C-38BD40B494C5}" destId="{1E7F0EC6-0C25-4B37-B53E-15B4348CCC03}" srcOrd="1" destOrd="0" presId="urn:microsoft.com/office/officeart/2008/layout/LinedList"/>
    <dgm:cxn modelId="{7F07E0BA-9126-4368-8A17-D688E5F6CF40}" type="presParOf" srcId="{0C0DF106-D85E-4CD0-A8FE-1710162E5F08}" destId="{F5EF16D0-00A1-40F6-8A90-612F67CE9F64}" srcOrd="6" destOrd="0" presId="urn:microsoft.com/office/officeart/2008/layout/LinedList"/>
    <dgm:cxn modelId="{09020897-5B69-4742-BAC9-5E7904960436}" type="presParOf" srcId="{0C0DF106-D85E-4CD0-A8FE-1710162E5F08}" destId="{882F4D48-103E-4D0D-A0BF-B455F044A182}" srcOrd="7" destOrd="0" presId="urn:microsoft.com/office/officeart/2008/layout/LinedList"/>
    <dgm:cxn modelId="{52FBB051-1F34-4C2A-BBA9-C8B6C2DD23C9}" type="presParOf" srcId="{882F4D48-103E-4D0D-A0BF-B455F044A182}" destId="{D9062A9A-1E76-4375-841E-E37F111D7107}" srcOrd="0" destOrd="0" presId="urn:microsoft.com/office/officeart/2008/layout/LinedList"/>
    <dgm:cxn modelId="{59F30BF9-14B4-405C-8B9B-882C3886E1FC}" type="presParOf" srcId="{882F4D48-103E-4D0D-A0BF-B455F044A182}" destId="{A6394842-32E4-4A55-99D1-98C83A5D4A14}" srcOrd="1" destOrd="0" presId="urn:microsoft.com/office/officeart/2008/layout/LinedList"/>
    <dgm:cxn modelId="{214BF1B8-E660-4CB9-A5A9-1561948F2912}" type="presParOf" srcId="{0C0DF106-D85E-4CD0-A8FE-1710162E5F08}" destId="{B64FC3E1-A75A-4647-A725-3CBDCEEF3CB0}" srcOrd="8" destOrd="0" presId="urn:microsoft.com/office/officeart/2008/layout/LinedList"/>
    <dgm:cxn modelId="{91A1DD85-6D6A-4710-9320-67DF08D2D490}" type="presParOf" srcId="{0C0DF106-D85E-4CD0-A8FE-1710162E5F08}" destId="{67472959-AFAE-4631-8FCD-A9C9C3E703A6}" srcOrd="9" destOrd="0" presId="urn:microsoft.com/office/officeart/2008/layout/LinedList"/>
    <dgm:cxn modelId="{F273796C-40CF-4834-8203-AAC9F298D0A8}" type="presParOf" srcId="{67472959-AFAE-4631-8FCD-A9C9C3E703A6}" destId="{05362257-BE1D-4522-8FFE-1838C6B1126E}" srcOrd="0" destOrd="0" presId="urn:microsoft.com/office/officeart/2008/layout/LinedList"/>
    <dgm:cxn modelId="{11CB9308-741C-47D0-8F1D-2A58F51FDAA2}" type="presParOf" srcId="{67472959-AFAE-4631-8FCD-A9C9C3E703A6}" destId="{2DF7EAC3-539C-4E98-850E-65453B2B3404}" srcOrd="1" destOrd="0" presId="urn:microsoft.com/office/officeart/2008/layout/LinedList"/>
    <dgm:cxn modelId="{84A83755-E209-48FD-A464-796D9F4E86AE}" type="presParOf" srcId="{0C0DF106-D85E-4CD0-A8FE-1710162E5F08}" destId="{41BD4D48-9FDE-4286-A84C-316D3E9A32A1}" srcOrd="10" destOrd="0" presId="urn:microsoft.com/office/officeart/2008/layout/LinedList"/>
    <dgm:cxn modelId="{722FCDE6-2261-45E6-87E0-470318BD8424}" type="presParOf" srcId="{0C0DF106-D85E-4CD0-A8FE-1710162E5F08}" destId="{776BB43F-D38B-4634-A897-800DF8AD8152}" srcOrd="11" destOrd="0" presId="urn:microsoft.com/office/officeart/2008/layout/LinedList"/>
    <dgm:cxn modelId="{19A8F7FA-2075-466D-BFA1-3F8CE8B82382}" type="presParOf" srcId="{776BB43F-D38B-4634-A897-800DF8AD8152}" destId="{5DF5F031-B771-4E70-A066-7EF1DAE5BB67}" srcOrd="0" destOrd="0" presId="urn:microsoft.com/office/officeart/2008/layout/LinedList"/>
    <dgm:cxn modelId="{1DC20AE6-FC37-4F2B-9ECF-1FB4201EE078}" type="presParOf" srcId="{776BB43F-D38B-4634-A897-800DF8AD8152}" destId="{BE5EFCDE-2BC8-4F53-940D-6E1AE4877065}" srcOrd="1" destOrd="0" presId="urn:microsoft.com/office/officeart/2008/layout/LinedList"/>
    <dgm:cxn modelId="{1F3843C3-9F40-4B38-B9BE-6DA35A5644F1}" type="presParOf" srcId="{0C0DF106-D85E-4CD0-A8FE-1710162E5F08}" destId="{92D55BEB-C3D3-49E7-ADDC-9966F9E61790}" srcOrd="12" destOrd="0" presId="urn:microsoft.com/office/officeart/2008/layout/LinedList"/>
    <dgm:cxn modelId="{468D2EF3-DD3A-4A70-B9D0-9A1A413B6AEF}" type="presParOf" srcId="{0C0DF106-D85E-4CD0-A8FE-1710162E5F08}" destId="{AC5AFCD3-7B76-4D28-8715-FAB80011B848}" srcOrd="13" destOrd="0" presId="urn:microsoft.com/office/officeart/2008/layout/LinedList"/>
    <dgm:cxn modelId="{0D545E51-E6C1-4BDB-98C0-0C722FD177B8}" type="presParOf" srcId="{AC5AFCD3-7B76-4D28-8715-FAB80011B848}" destId="{B3476D93-72EF-4490-A76F-152A7413B78E}" srcOrd="0" destOrd="0" presId="urn:microsoft.com/office/officeart/2008/layout/LinedList"/>
    <dgm:cxn modelId="{7C540B07-FC97-4A47-AB12-05EF1C1A6CFE}" type="presParOf" srcId="{AC5AFCD3-7B76-4D28-8715-FAB80011B848}" destId="{462F2844-06DA-41C1-B44D-2638E4ADE9CD}" srcOrd="1" destOrd="0" presId="urn:microsoft.com/office/officeart/2008/layout/LinedList"/>
    <dgm:cxn modelId="{40A56FBE-E946-4BEF-A4F3-A99BB838D293}" type="presParOf" srcId="{0C0DF106-D85E-4CD0-A8FE-1710162E5F08}" destId="{3ED0507D-A5E6-4A83-A1FD-1B470AD8F49C}" srcOrd="14" destOrd="0" presId="urn:microsoft.com/office/officeart/2008/layout/LinedList"/>
    <dgm:cxn modelId="{EB71D432-67D8-43C9-83EE-6735EBE04785}" type="presParOf" srcId="{0C0DF106-D85E-4CD0-A8FE-1710162E5F08}" destId="{75CBB8F3-89C0-4719-8152-6F0B6C0E987B}" srcOrd="15" destOrd="0" presId="urn:microsoft.com/office/officeart/2008/layout/LinedList"/>
    <dgm:cxn modelId="{8B413DED-B1CE-457B-8DB3-EE3A94DF02E9}" type="presParOf" srcId="{75CBB8F3-89C0-4719-8152-6F0B6C0E987B}" destId="{BBF4F6FA-7619-4E25-9345-D8E3732DB3A6}" srcOrd="0" destOrd="0" presId="urn:microsoft.com/office/officeart/2008/layout/LinedList"/>
    <dgm:cxn modelId="{706A3F0E-7038-4533-B9C8-1624A051D51C}" type="presParOf" srcId="{75CBB8F3-89C0-4719-8152-6F0B6C0E987B}" destId="{F85F273C-1F3F-4A03-8424-ECF992218B51}" srcOrd="1" destOrd="0" presId="urn:microsoft.com/office/officeart/2008/layout/LinedList"/>
    <dgm:cxn modelId="{0044287E-1960-4616-ABE6-22C0D3504AAF}" type="presParOf" srcId="{0C0DF106-D85E-4CD0-A8FE-1710162E5F08}" destId="{1D2F613B-A723-4B5B-B657-C36A7005CEE4}" srcOrd="16" destOrd="0" presId="urn:microsoft.com/office/officeart/2008/layout/LinedList"/>
    <dgm:cxn modelId="{5D7DAAAE-3B29-4083-A5E3-BA2823F39207}" type="presParOf" srcId="{0C0DF106-D85E-4CD0-A8FE-1710162E5F08}" destId="{4AE908DE-761F-49A6-A6D8-6A8839F88F18}" srcOrd="17" destOrd="0" presId="urn:microsoft.com/office/officeart/2008/layout/LinedList"/>
    <dgm:cxn modelId="{22217813-886E-4C16-A657-8506488B8576}" type="presParOf" srcId="{4AE908DE-761F-49A6-A6D8-6A8839F88F18}" destId="{8D9EEC17-54FC-4111-A81A-0099909F862D}" srcOrd="0" destOrd="0" presId="urn:microsoft.com/office/officeart/2008/layout/LinedList"/>
    <dgm:cxn modelId="{0764D4C4-ED9F-43E6-9807-68CCA7B132B6}" type="presParOf" srcId="{4AE908DE-761F-49A6-A6D8-6A8839F88F18}" destId="{CE8E984A-C63C-458C-A9CC-395A7558F2D8}" srcOrd="1" destOrd="0" presId="urn:microsoft.com/office/officeart/2008/layout/LinedList"/>
    <dgm:cxn modelId="{00141BCD-9DDC-4500-B753-E2AF502203EF}" type="presParOf" srcId="{0C0DF106-D85E-4CD0-A8FE-1710162E5F08}" destId="{A07D4874-C1F0-4596-A275-070634DE85FE}" srcOrd="18" destOrd="0" presId="urn:microsoft.com/office/officeart/2008/layout/LinedList"/>
    <dgm:cxn modelId="{9AAD8FA1-D431-4B01-83FE-14F7E8384C39}" type="presParOf" srcId="{0C0DF106-D85E-4CD0-A8FE-1710162E5F08}" destId="{052D806B-96EC-4B3F-A8FD-54D9F459F911}" srcOrd="19" destOrd="0" presId="urn:microsoft.com/office/officeart/2008/layout/LinedList"/>
    <dgm:cxn modelId="{B128BD29-0CF3-4A66-8D91-D33CEF012078}" type="presParOf" srcId="{052D806B-96EC-4B3F-A8FD-54D9F459F911}" destId="{0F6C9A07-298E-43C0-AA15-BB946D8C19AF}" srcOrd="0" destOrd="0" presId="urn:microsoft.com/office/officeart/2008/layout/LinedList"/>
    <dgm:cxn modelId="{4450E03E-5F8E-4A85-BD39-7963B3A8FDA1}" type="presParOf" srcId="{052D806B-96EC-4B3F-A8FD-54D9F459F911}" destId="{22DC77C4-99DF-43DA-AB37-CD0A988FE0AD}" srcOrd="1" destOrd="0" presId="urn:microsoft.com/office/officeart/2008/layout/LinedList"/>
    <dgm:cxn modelId="{2905B525-3A0D-41A8-A0AB-F41E0429622C}" type="presParOf" srcId="{0C0DF106-D85E-4CD0-A8FE-1710162E5F08}" destId="{A1159585-8A35-46C8-8FF0-B2D7765C883E}" srcOrd="20" destOrd="0" presId="urn:microsoft.com/office/officeart/2008/layout/LinedList"/>
    <dgm:cxn modelId="{D987CB8F-1A78-483D-8203-567034C39237}" type="presParOf" srcId="{0C0DF106-D85E-4CD0-A8FE-1710162E5F08}" destId="{046D747B-C7B8-46BC-8653-5D376983EE3F}" srcOrd="21" destOrd="0" presId="urn:microsoft.com/office/officeart/2008/layout/LinedList"/>
    <dgm:cxn modelId="{E165796F-CA86-4F47-8A9B-DEB6696A7748}" type="presParOf" srcId="{046D747B-C7B8-46BC-8653-5D376983EE3F}" destId="{56DDD84C-E000-4E52-8E79-6FC6D48977C5}" srcOrd="0" destOrd="0" presId="urn:microsoft.com/office/officeart/2008/layout/LinedList"/>
    <dgm:cxn modelId="{6238BAC5-8CB9-4605-9772-A132018FDE2A}" type="presParOf" srcId="{046D747B-C7B8-46BC-8653-5D376983EE3F}" destId="{60D1B880-FF55-49F1-BB83-A1A316FDED14}" srcOrd="1" destOrd="0" presId="urn:microsoft.com/office/officeart/2008/layout/LinedList"/>
    <dgm:cxn modelId="{DB717CF0-055D-4CE7-9DDC-386EFD810B0B}" type="presParOf" srcId="{0C0DF106-D85E-4CD0-A8FE-1710162E5F08}" destId="{B38B9851-4B27-4B87-AE1F-E8DDC96B168D}" srcOrd="22" destOrd="0" presId="urn:microsoft.com/office/officeart/2008/layout/LinedList"/>
    <dgm:cxn modelId="{B24FC1F2-5B45-41C4-88C8-F43D406703F7}" type="presParOf" srcId="{0C0DF106-D85E-4CD0-A8FE-1710162E5F08}" destId="{F8723853-73C0-44C8-99C5-0FF93C6C9D78}" srcOrd="23" destOrd="0" presId="urn:microsoft.com/office/officeart/2008/layout/LinedList"/>
    <dgm:cxn modelId="{EC513AC4-7C8E-4FD2-8957-8D12D1F9E51D}" type="presParOf" srcId="{F8723853-73C0-44C8-99C5-0FF93C6C9D78}" destId="{37263342-203C-499E-8941-A10552D9D456}" srcOrd="0" destOrd="0" presId="urn:microsoft.com/office/officeart/2008/layout/LinedList"/>
    <dgm:cxn modelId="{A94C859C-C2A8-48A9-93BB-C4175ABE541A}" type="presParOf" srcId="{F8723853-73C0-44C8-99C5-0FF93C6C9D78}" destId="{C3CF6241-E32D-48AE-B527-A224A60FB455}" srcOrd="1" destOrd="0" presId="urn:microsoft.com/office/officeart/2008/layout/LinedList"/>
    <dgm:cxn modelId="{FF04892D-6FB1-4555-A433-BA31BE81F2B2}" type="presParOf" srcId="{0C0DF106-D85E-4CD0-A8FE-1710162E5F08}" destId="{901640D4-70B6-4F09-9156-C8B4CF50515A}" srcOrd="24" destOrd="0" presId="urn:microsoft.com/office/officeart/2008/layout/LinedList"/>
    <dgm:cxn modelId="{2FB02B43-233A-4A7C-87DA-774C14B4F753}" type="presParOf" srcId="{0C0DF106-D85E-4CD0-A8FE-1710162E5F08}" destId="{FE8164B1-2B9E-4365-9F0B-B31FA135649E}" srcOrd="25" destOrd="0" presId="urn:microsoft.com/office/officeart/2008/layout/LinedList"/>
    <dgm:cxn modelId="{2E550C18-67E6-449E-8E25-767B3BC4510A}" type="presParOf" srcId="{FE8164B1-2B9E-4365-9F0B-B31FA135649E}" destId="{C91953AE-C1E1-4C53-889C-A2006CB46698}" srcOrd="0" destOrd="0" presId="urn:microsoft.com/office/officeart/2008/layout/LinedList"/>
    <dgm:cxn modelId="{16DCD7FD-1F43-4BDF-BA25-C26953F8896F}" type="presParOf" srcId="{FE8164B1-2B9E-4365-9F0B-B31FA135649E}" destId="{EE43CDDE-56A5-4635-A026-46A6A3362959}" srcOrd="1" destOrd="0" presId="urn:microsoft.com/office/officeart/2008/layout/LinedList"/>
    <dgm:cxn modelId="{CCD16547-2FEA-49B0-9F58-1ECC1907E9E7}" type="presParOf" srcId="{0C0DF106-D85E-4CD0-A8FE-1710162E5F08}" destId="{5A1BF5A7-2EF4-46E4-81B6-E0DC05B2A3C7}" srcOrd="26" destOrd="0" presId="urn:microsoft.com/office/officeart/2008/layout/LinedList"/>
    <dgm:cxn modelId="{E1DC8CA3-8ECB-467A-B744-63E1AEB3168B}" type="presParOf" srcId="{0C0DF106-D85E-4CD0-A8FE-1710162E5F08}" destId="{DDAD03C7-51C6-4DF2-B45B-668E2E4F292F}" srcOrd="27" destOrd="0" presId="urn:microsoft.com/office/officeart/2008/layout/LinedList"/>
    <dgm:cxn modelId="{C6822F06-8546-4595-A289-BA272AD02E41}" type="presParOf" srcId="{DDAD03C7-51C6-4DF2-B45B-668E2E4F292F}" destId="{9D293AF3-F68F-4BCE-9350-9B8DBC63B6BA}" srcOrd="0" destOrd="0" presId="urn:microsoft.com/office/officeart/2008/layout/LinedList"/>
    <dgm:cxn modelId="{7929DCD7-AEEB-416C-BBFD-026369C31E41}" type="presParOf" srcId="{DDAD03C7-51C6-4DF2-B45B-668E2E4F292F}" destId="{4C596BD6-6370-4B19-B356-A40F7B025DB7}" srcOrd="1" destOrd="0" presId="urn:microsoft.com/office/officeart/2008/layout/LinedList"/>
    <dgm:cxn modelId="{B9E1AFB8-62CD-40CF-8B88-F6B1152407B9}" type="presParOf" srcId="{0C0DF106-D85E-4CD0-A8FE-1710162E5F08}" destId="{A5E7177A-3F7C-44C8-BAD0-6BD825344C2D}" srcOrd="28" destOrd="0" presId="urn:microsoft.com/office/officeart/2008/layout/LinedList"/>
    <dgm:cxn modelId="{E1495A37-D21B-4798-8541-389C7A7D7FE3}" type="presParOf" srcId="{0C0DF106-D85E-4CD0-A8FE-1710162E5F08}" destId="{A7875F29-03A7-4A43-80BD-0AD6153ABE8E}" srcOrd="29" destOrd="0" presId="urn:microsoft.com/office/officeart/2008/layout/LinedList"/>
    <dgm:cxn modelId="{014ECCC7-A506-4796-8F7D-CBD86435A6DE}" type="presParOf" srcId="{A7875F29-03A7-4A43-80BD-0AD6153ABE8E}" destId="{65E89544-08EF-467D-BD4A-7863ABD24A6D}" srcOrd="0" destOrd="0" presId="urn:microsoft.com/office/officeart/2008/layout/LinedList"/>
    <dgm:cxn modelId="{E654093C-AA30-4EE2-B1F1-E79661487AF5}" type="presParOf" srcId="{A7875F29-03A7-4A43-80BD-0AD6153ABE8E}" destId="{C39E1053-DAF7-41DB-9D1B-85CC71506A3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0C5A5-2E85-41AF-8A33-6CF9B7A22F45}">
      <dsp:nvSpPr>
        <dsp:cNvPr id="0" name=""/>
        <dsp:cNvSpPr/>
      </dsp:nvSpPr>
      <dsp:spPr>
        <a:xfrm>
          <a:off x="2327131" y="1583"/>
          <a:ext cx="2359666" cy="235966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u="sng" kern="1200"/>
            <a:t>Potential Long-Term Developmental Implications</a:t>
          </a:r>
          <a:endParaRPr lang="en-US" sz="1100" kern="1200"/>
        </a:p>
      </dsp:txBody>
      <dsp:txXfrm>
        <a:off x="2917048" y="1583"/>
        <a:ext cx="1179833" cy="1946724"/>
      </dsp:txXfrm>
    </dsp:sp>
    <dsp:sp modelId="{7CCDB2E2-E663-4D0D-9D2E-D4BECE459AC9}">
      <dsp:nvSpPr>
        <dsp:cNvPr id="0" name=""/>
        <dsp:cNvSpPr/>
      </dsp:nvSpPr>
      <dsp:spPr>
        <a:xfrm rot="4320000">
          <a:off x="4308306" y="1440992"/>
          <a:ext cx="2359666" cy="235966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Risk of identity foreclosure if caregiving limits exploration (Kroger, Martinussen and Marcia, 2010)</a:t>
          </a:r>
          <a:endParaRPr lang="en-US" sz="1100" kern="1200"/>
        </a:p>
      </dsp:txBody>
      <dsp:txXfrm rot="-5400000">
        <a:off x="4711143" y="1967105"/>
        <a:ext cx="1946724" cy="1179833"/>
      </dsp:txXfrm>
    </dsp:sp>
    <dsp:sp modelId="{5FD5CE11-A4E2-421A-B48C-A587A0AC4AB4}">
      <dsp:nvSpPr>
        <dsp:cNvPr id="0" name=""/>
        <dsp:cNvSpPr/>
      </dsp:nvSpPr>
      <dsp:spPr>
        <a:xfrm rot="8640000">
          <a:off x="3551565" y="3770003"/>
          <a:ext cx="2359666" cy="235966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Increased vulnerability to anxiety or low mood due to prolonged stress (Blakemore and Mills, 2014)</a:t>
          </a:r>
          <a:endParaRPr lang="en-US" sz="1100" kern="1200"/>
        </a:p>
      </dsp:txBody>
      <dsp:txXfrm rot="10800000">
        <a:off x="4262842" y="4143513"/>
        <a:ext cx="1179833" cy="1946724"/>
      </dsp:txXfrm>
    </dsp:sp>
    <dsp:sp modelId="{58F35DC5-0D65-49F0-A1A2-F2147FAD9646}">
      <dsp:nvSpPr>
        <dsp:cNvPr id="0" name=""/>
        <dsp:cNvSpPr/>
      </dsp:nvSpPr>
      <dsp:spPr>
        <a:xfrm rot="12960000">
          <a:off x="1102697" y="3770003"/>
          <a:ext cx="2359666" cy="235966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Possible reduced educational and career opportunities (Aldridge, 2008)</a:t>
          </a:r>
          <a:endParaRPr lang="en-US" sz="1100" kern="1200"/>
        </a:p>
      </dsp:txBody>
      <dsp:txXfrm rot="10800000">
        <a:off x="1571252" y="4143512"/>
        <a:ext cx="1179833" cy="1946724"/>
      </dsp:txXfrm>
    </dsp:sp>
    <dsp:sp modelId="{C26A2E4D-444D-4B6C-85F4-906660B2F779}">
      <dsp:nvSpPr>
        <dsp:cNvPr id="0" name=""/>
        <dsp:cNvSpPr/>
      </dsp:nvSpPr>
      <dsp:spPr>
        <a:xfrm rot="17280000">
          <a:off x="345955" y="1440992"/>
          <a:ext cx="2359666" cy="2359666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Risk of ongoing role strain in adulthood if identity remains caregiving-focused (Erikson, 1968)</a:t>
          </a:r>
          <a:endParaRPr lang="en-US" sz="1100" kern="1200"/>
        </a:p>
      </dsp:txBody>
      <dsp:txXfrm rot="5400000">
        <a:off x="356061" y="1967104"/>
        <a:ext cx="1946724" cy="11798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0D5F8-6001-488C-A5DA-BD909C53A528}">
      <dsp:nvSpPr>
        <dsp:cNvPr id="0" name=""/>
        <dsp:cNvSpPr/>
      </dsp:nvSpPr>
      <dsp:spPr>
        <a:xfrm>
          <a:off x="0" y="757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3993E-422F-48DB-AA47-D3CDF186BC2C}">
      <dsp:nvSpPr>
        <dsp:cNvPr id="0" name=""/>
        <dsp:cNvSpPr/>
      </dsp:nvSpPr>
      <dsp:spPr>
        <a:xfrm>
          <a:off x="0" y="757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u="sng" kern="1200"/>
            <a:t>Comparison: Erikson and Vygotsky</a:t>
          </a:r>
          <a:endParaRPr lang="en-US" sz="1900" kern="1200"/>
        </a:p>
      </dsp:txBody>
      <dsp:txXfrm>
        <a:off x="0" y="757"/>
        <a:ext cx="11565146" cy="413633"/>
      </dsp:txXfrm>
    </dsp:sp>
    <dsp:sp modelId="{ADA86131-7FE6-4737-8899-3BB248660721}">
      <dsp:nvSpPr>
        <dsp:cNvPr id="0" name=""/>
        <dsp:cNvSpPr/>
      </dsp:nvSpPr>
      <dsp:spPr>
        <a:xfrm>
          <a:off x="0" y="414390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74C2D-0429-45DA-AAE3-7E684C0C6C31}">
      <dsp:nvSpPr>
        <dsp:cNvPr id="0" name=""/>
        <dsp:cNvSpPr/>
      </dsp:nvSpPr>
      <dsp:spPr>
        <a:xfrm>
          <a:off x="0" y="414390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Erikson (1968)</a:t>
          </a:r>
          <a:endParaRPr lang="en-US" sz="1900" kern="1200"/>
        </a:p>
      </dsp:txBody>
      <dsp:txXfrm>
        <a:off x="0" y="414390"/>
        <a:ext cx="11565146" cy="413633"/>
      </dsp:txXfrm>
    </dsp:sp>
    <dsp:sp modelId="{65687555-37F9-4EA2-8095-306F97FCCCC5}">
      <dsp:nvSpPr>
        <dsp:cNvPr id="0" name=""/>
        <dsp:cNvSpPr/>
      </dsp:nvSpPr>
      <dsp:spPr>
        <a:xfrm>
          <a:off x="0" y="828024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A56E2-2D38-474C-A9BE-3F845DC9CE5A}">
      <dsp:nvSpPr>
        <dsp:cNvPr id="0" name=""/>
        <dsp:cNvSpPr/>
      </dsp:nvSpPr>
      <dsp:spPr>
        <a:xfrm>
          <a:off x="0" y="828024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Lifespan psychosocial stages</a:t>
          </a:r>
          <a:endParaRPr lang="en-US" sz="1900" kern="1200"/>
        </a:p>
      </dsp:txBody>
      <dsp:txXfrm>
        <a:off x="0" y="828024"/>
        <a:ext cx="11565146" cy="413633"/>
      </dsp:txXfrm>
    </dsp:sp>
    <dsp:sp modelId="{F5EF16D0-00A1-40F6-8A90-612F67CE9F64}">
      <dsp:nvSpPr>
        <dsp:cNvPr id="0" name=""/>
        <dsp:cNvSpPr/>
      </dsp:nvSpPr>
      <dsp:spPr>
        <a:xfrm>
          <a:off x="0" y="1241657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62A9A-1E76-4375-841E-E37F111D7107}">
      <dsp:nvSpPr>
        <dsp:cNvPr id="0" name=""/>
        <dsp:cNvSpPr/>
      </dsp:nvSpPr>
      <dsp:spPr>
        <a:xfrm>
          <a:off x="0" y="1241657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 on identity development</a:t>
          </a:r>
          <a:endParaRPr lang="en-US" sz="1900" kern="1200"/>
        </a:p>
      </dsp:txBody>
      <dsp:txXfrm>
        <a:off x="0" y="1241657"/>
        <a:ext cx="11565146" cy="413633"/>
      </dsp:txXfrm>
    </dsp:sp>
    <dsp:sp modelId="{B64FC3E1-A75A-4647-A725-3CBDCEEF3CB0}">
      <dsp:nvSpPr>
        <dsp:cNvPr id="0" name=""/>
        <dsp:cNvSpPr/>
      </dsp:nvSpPr>
      <dsp:spPr>
        <a:xfrm>
          <a:off x="0" y="1655291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362257-BE1D-4522-8FFE-1838C6B1126E}">
      <dsp:nvSpPr>
        <dsp:cNvPr id="0" name=""/>
        <dsp:cNvSpPr/>
      </dsp:nvSpPr>
      <dsp:spPr>
        <a:xfrm>
          <a:off x="0" y="1655291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Adolescence: </a:t>
          </a:r>
          <a:r>
            <a:rPr lang="en-GB" sz="1900" i="1" kern="1200"/>
            <a:t>Identity vs. Role Confusion</a:t>
          </a:r>
          <a:endParaRPr lang="en-US" sz="1900" kern="1200"/>
        </a:p>
      </dsp:txBody>
      <dsp:txXfrm>
        <a:off x="0" y="1655291"/>
        <a:ext cx="11565146" cy="413633"/>
      </dsp:txXfrm>
    </dsp:sp>
    <dsp:sp modelId="{41BD4D48-9FDE-4286-A84C-316D3E9A32A1}">
      <dsp:nvSpPr>
        <dsp:cNvPr id="0" name=""/>
        <dsp:cNvSpPr/>
      </dsp:nvSpPr>
      <dsp:spPr>
        <a:xfrm>
          <a:off x="0" y="2068924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F5F031-B771-4E70-A066-7EF1DAE5BB67}">
      <dsp:nvSpPr>
        <dsp:cNvPr id="0" name=""/>
        <dsp:cNvSpPr/>
      </dsp:nvSpPr>
      <dsp:spPr>
        <a:xfrm>
          <a:off x="0" y="2068924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Vygotsky (1978)</a:t>
          </a:r>
          <a:endParaRPr lang="en-US" sz="1900" kern="1200"/>
        </a:p>
      </dsp:txBody>
      <dsp:txXfrm>
        <a:off x="0" y="2068924"/>
        <a:ext cx="11565146" cy="413633"/>
      </dsp:txXfrm>
    </dsp:sp>
    <dsp:sp modelId="{92D55BEB-C3D3-49E7-ADDC-9966F9E61790}">
      <dsp:nvSpPr>
        <dsp:cNvPr id="0" name=""/>
        <dsp:cNvSpPr/>
      </dsp:nvSpPr>
      <dsp:spPr>
        <a:xfrm>
          <a:off x="0" y="2482557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76D93-72EF-4490-A76F-152A7413B78E}">
      <dsp:nvSpPr>
        <dsp:cNvPr id="0" name=""/>
        <dsp:cNvSpPr/>
      </dsp:nvSpPr>
      <dsp:spPr>
        <a:xfrm>
          <a:off x="0" y="2482557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Sociocultural theory of development</a:t>
          </a:r>
          <a:endParaRPr lang="en-US" sz="1900" kern="1200"/>
        </a:p>
      </dsp:txBody>
      <dsp:txXfrm>
        <a:off x="0" y="2482557"/>
        <a:ext cx="11565146" cy="413633"/>
      </dsp:txXfrm>
    </dsp:sp>
    <dsp:sp modelId="{3ED0507D-A5E6-4A83-A1FD-1B470AD8F49C}">
      <dsp:nvSpPr>
        <dsp:cNvPr id="0" name=""/>
        <dsp:cNvSpPr/>
      </dsp:nvSpPr>
      <dsp:spPr>
        <a:xfrm>
          <a:off x="0" y="2896191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4F6FA-7619-4E25-9345-D8E3732DB3A6}">
      <dsp:nvSpPr>
        <dsp:cNvPr id="0" name=""/>
        <dsp:cNvSpPr/>
      </dsp:nvSpPr>
      <dsp:spPr>
        <a:xfrm>
          <a:off x="0" y="2896191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Learning through social interaction</a:t>
          </a:r>
          <a:endParaRPr lang="en-US" sz="1900" kern="1200"/>
        </a:p>
      </dsp:txBody>
      <dsp:txXfrm>
        <a:off x="0" y="2896191"/>
        <a:ext cx="11565146" cy="413633"/>
      </dsp:txXfrm>
    </dsp:sp>
    <dsp:sp modelId="{1D2F613B-A723-4B5B-B657-C36A7005CEE4}">
      <dsp:nvSpPr>
        <dsp:cNvPr id="0" name=""/>
        <dsp:cNvSpPr/>
      </dsp:nvSpPr>
      <dsp:spPr>
        <a:xfrm>
          <a:off x="0" y="3309824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EEC17-54FC-4111-A81A-0099909F862D}">
      <dsp:nvSpPr>
        <dsp:cNvPr id="0" name=""/>
        <dsp:cNvSpPr/>
      </dsp:nvSpPr>
      <dsp:spPr>
        <a:xfrm>
          <a:off x="0" y="3309824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Zone of Proximal Development (ZPD)</a:t>
          </a:r>
          <a:endParaRPr lang="en-US" sz="1900" kern="1200"/>
        </a:p>
      </dsp:txBody>
      <dsp:txXfrm>
        <a:off x="0" y="3309824"/>
        <a:ext cx="11565146" cy="413633"/>
      </dsp:txXfrm>
    </dsp:sp>
    <dsp:sp modelId="{A07D4874-C1F0-4596-A275-070634DE85FE}">
      <dsp:nvSpPr>
        <dsp:cNvPr id="0" name=""/>
        <dsp:cNvSpPr/>
      </dsp:nvSpPr>
      <dsp:spPr>
        <a:xfrm>
          <a:off x="0" y="3723458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C9A07-298E-43C0-AA15-BB946D8C19AF}">
      <dsp:nvSpPr>
        <dsp:cNvPr id="0" name=""/>
        <dsp:cNvSpPr/>
      </dsp:nvSpPr>
      <dsp:spPr>
        <a:xfrm>
          <a:off x="0" y="3723458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Key Difference</a:t>
          </a:r>
          <a:endParaRPr lang="en-US" sz="1900" kern="1200"/>
        </a:p>
      </dsp:txBody>
      <dsp:txXfrm>
        <a:off x="0" y="3723458"/>
        <a:ext cx="11565146" cy="413633"/>
      </dsp:txXfrm>
    </dsp:sp>
    <dsp:sp modelId="{A1159585-8A35-46C8-8FF0-B2D7765C883E}">
      <dsp:nvSpPr>
        <dsp:cNvPr id="0" name=""/>
        <dsp:cNvSpPr/>
      </dsp:nvSpPr>
      <dsp:spPr>
        <a:xfrm>
          <a:off x="0" y="4137091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DD84C-E000-4E52-8E79-6FC6D48977C5}">
      <dsp:nvSpPr>
        <dsp:cNvPr id="0" name=""/>
        <dsp:cNvSpPr/>
      </dsp:nvSpPr>
      <dsp:spPr>
        <a:xfrm>
          <a:off x="0" y="4137091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Erikson → emotional and identity development</a:t>
          </a:r>
          <a:endParaRPr lang="en-US" sz="1900" kern="1200"/>
        </a:p>
      </dsp:txBody>
      <dsp:txXfrm>
        <a:off x="0" y="4137091"/>
        <a:ext cx="11565146" cy="413633"/>
      </dsp:txXfrm>
    </dsp:sp>
    <dsp:sp modelId="{B38B9851-4B27-4B87-AE1F-E8DDC96B168D}">
      <dsp:nvSpPr>
        <dsp:cNvPr id="0" name=""/>
        <dsp:cNvSpPr/>
      </dsp:nvSpPr>
      <dsp:spPr>
        <a:xfrm>
          <a:off x="0" y="4550724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63342-203C-499E-8941-A10552D9D456}">
      <dsp:nvSpPr>
        <dsp:cNvPr id="0" name=""/>
        <dsp:cNvSpPr/>
      </dsp:nvSpPr>
      <dsp:spPr>
        <a:xfrm>
          <a:off x="0" y="4550724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Vygotsky → cognitive development through support</a:t>
          </a:r>
          <a:endParaRPr lang="en-US" sz="1900" kern="1200"/>
        </a:p>
      </dsp:txBody>
      <dsp:txXfrm>
        <a:off x="0" y="4550724"/>
        <a:ext cx="11565146" cy="413633"/>
      </dsp:txXfrm>
    </dsp:sp>
    <dsp:sp modelId="{901640D4-70B6-4F09-9156-C8B4CF50515A}">
      <dsp:nvSpPr>
        <dsp:cNvPr id="0" name=""/>
        <dsp:cNvSpPr/>
      </dsp:nvSpPr>
      <dsp:spPr>
        <a:xfrm>
          <a:off x="0" y="4964358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953AE-C1E1-4C53-889C-A2006CB46698}">
      <dsp:nvSpPr>
        <dsp:cNvPr id="0" name=""/>
        <dsp:cNvSpPr/>
      </dsp:nvSpPr>
      <dsp:spPr>
        <a:xfrm>
          <a:off x="0" y="4964358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Relevance to Jenny</a:t>
          </a:r>
          <a:endParaRPr lang="en-US" sz="1900" kern="1200"/>
        </a:p>
      </dsp:txBody>
      <dsp:txXfrm>
        <a:off x="0" y="4964358"/>
        <a:ext cx="11565146" cy="413633"/>
      </dsp:txXfrm>
    </dsp:sp>
    <dsp:sp modelId="{5A1BF5A7-2EF4-46E4-81B6-E0DC05B2A3C7}">
      <dsp:nvSpPr>
        <dsp:cNvPr id="0" name=""/>
        <dsp:cNvSpPr/>
      </dsp:nvSpPr>
      <dsp:spPr>
        <a:xfrm>
          <a:off x="0" y="5377991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93AF3-F68F-4BCE-9350-9B8DBC63B6BA}">
      <dsp:nvSpPr>
        <dsp:cNvPr id="0" name=""/>
        <dsp:cNvSpPr/>
      </dsp:nvSpPr>
      <dsp:spPr>
        <a:xfrm>
          <a:off x="0" y="5377991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Erikson better explains role strain and identity conflict</a:t>
          </a:r>
          <a:endParaRPr lang="en-US" sz="1900" kern="1200"/>
        </a:p>
      </dsp:txBody>
      <dsp:txXfrm>
        <a:off x="0" y="5377991"/>
        <a:ext cx="11565146" cy="413633"/>
      </dsp:txXfrm>
    </dsp:sp>
    <dsp:sp modelId="{A5E7177A-3F7C-44C8-BAD0-6BD825344C2D}">
      <dsp:nvSpPr>
        <dsp:cNvPr id="0" name=""/>
        <dsp:cNvSpPr/>
      </dsp:nvSpPr>
      <dsp:spPr>
        <a:xfrm>
          <a:off x="0" y="5791625"/>
          <a:ext cx="1156514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89544-08EF-467D-BD4A-7863ABD24A6D}">
      <dsp:nvSpPr>
        <dsp:cNvPr id="0" name=""/>
        <dsp:cNvSpPr/>
      </dsp:nvSpPr>
      <dsp:spPr>
        <a:xfrm>
          <a:off x="0" y="5791625"/>
          <a:ext cx="11565146" cy="41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Vygotsky supports the importance of scaffolding and educational support</a:t>
          </a:r>
          <a:endParaRPr lang="en-US" sz="1900" kern="1200"/>
        </a:p>
      </dsp:txBody>
      <dsp:txXfrm>
        <a:off x="0" y="5791625"/>
        <a:ext cx="11565146" cy="413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up.harvard.edu/books/9780674576292" TargetMode="External"/><Relationship Id="rId3" Type="http://schemas.openxmlformats.org/officeDocument/2006/relationships/hyperlink" Target="https://journals.sagepub.com/doi/10.1177/1468018107073892" TargetMode="External"/><Relationship Id="rId7" Type="http://schemas.openxmlformats.org/officeDocument/2006/relationships/hyperlink" Target="https://doi.org/10.1016/j.adolescence.2009.11.002" TargetMode="External"/><Relationship Id="rId2" Type="http://schemas.openxmlformats.org/officeDocument/2006/relationships/hyperlink" Target="https://onlinelibrary.wiley.com/doi/abs/10.1111/j.1099-0860.2007.00094.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library.org/works/OL2069682W/Psychology" TargetMode="External"/><Relationship Id="rId5" Type="http://schemas.openxmlformats.org/officeDocument/2006/relationships/hyperlink" Target="https://openlibrary.org/books/OL15025855M/Identity?utm_source=chatgpt.com" TargetMode="External"/><Relationship Id="rId4" Type="http://schemas.openxmlformats.org/officeDocument/2006/relationships/hyperlink" Target="https://www.annualreviews.org/doi/10.1146/annurev-psych-010213-1152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4400" dirty="0">
                <a:solidFill>
                  <a:srgbClr val="FFFFFF"/>
                </a:solidFill>
              </a:rPr>
              <a:t>Name: Laura Williams</a:t>
            </a:r>
            <a:br>
              <a:rPr lang="en-GB" sz="4400" dirty="0"/>
            </a:br>
            <a:r>
              <a:rPr lang="en-GB" sz="4400" dirty="0">
                <a:solidFill>
                  <a:srgbClr val="FFFFFF"/>
                </a:solidFill>
              </a:rPr>
              <a:t>Student Number: 2432685</a:t>
            </a:r>
            <a:br>
              <a:rPr lang="en-GB" sz="4400" dirty="0"/>
            </a:br>
            <a:r>
              <a:rPr lang="en-GB" sz="4400" dirty="0">
                <a:solidFill>
                  <a:srgbClr val="FFFFFF"/>
                </a:solidFill>
              </a:rPr>
              <a:t>Lecturer Name: Helen Parsons</a:t>
            </a:r>
            <a:br>
              <a:rPr lang="en-GB" sz="4400" dirty="0"/>
            </a:br>
            <a:r>
              <a:rPr lang="en-GB" sz="4400" dirty="0">
                <a:solidFill>
                  <a:srgbClr val="FFFFFF"/>
                </a:solidFill>
              </a:rPr>
              <a:t>Module: Psychology in Health and Social Care</a:t>
            </a:r>
            <a:br>
              <a:rPr lang="en-GB" sz="4400" dirty="0"/>
            </a:br>
            <a:r>
              <a:rPr lang="en-GB" sz="4400" dirty="0">
                <a:solidFill>
                  <a:srgbClr val="FFFFFF"/>
                </a:solidFill>
              </a:rPr>
              <a:t>Module Code: LCHS4010</a:t>
            </a:r>
          </a:p>
        </p:txBody>
      </p:sp>
      <p:sp>
        <p:nvSpPr>
          <p:cNvPr id="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F987E-8D7D-E3D8-DD94-F3BA706D5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u="sng"/>
              <a:t>Case Context</a:t>
            </a:r>
            <a:endParaRPr lang="en-US" sz="5400" b="1" u="sng"/>
          </a:p>
        </p:txBody>
      </p:sp>
      <p:sp>
        <p:nvSpPr>
          <p:cNvPr id="4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Content Placeholder 2">
            <a:extLst>
              <a:ext uri="{FF2B5EF4-FFF2-40B4-BE49-F238E27FC236}">
                <a16:creationId xmlns:a16="http://schemas.microsoft.com/office/drawing/2014/main" id="{D59E6668-DC20-A282-2C2A-A817E1ACF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1288691"/>
            <a:ext cx="6224335" cy="4694936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1600" b="1" u="sng" dirty="0"/>
              <a:t>A Community Support Plan for Jenny (16):</a:t>
            </a:r>
          </a:p>
          <a:p>
            <a:pPr marL="457200" indent="-45720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16-year-old young carer.</a:t>
            </a:r>
          </a:p>
          <a:p>
            <a:pPr marL="457200" indent="-45720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Caring for her mother for the past 5 years.</a:t>
            </a:r>
          </a:p>
          <a:p>
            <a:pPr marL="457200" indent="-45720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Father died 5 years ago (previous primary caregiver)</a:t>
            </a:r>
          </a:p>
          <a:p>
            <a:pPr marL="457200" indent="-457200"/>
            <a:endParaRPr lang="en-GB" sz="1600" dirty="0">
              <a:solidFill>
                <a:schemeClr val="accent3">
                  <a:lumMod val="49000"/>
                </a:schemeClr>
              </a:solidFill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GB" sz="1600" dirty="0">
                <a:latin typeface="Segoe UI"/>
                <a:cs typeface="Segoe UI"/>
              </a:rPr>
              <a:t>Mother's needs:</a:t>
            </a:r>
          </a:p>
          <a:p>
            <a:pPr marL="457200" indent="-45720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Mobility problems – requires help with cooking, cleaning, shopping.</a:t>
            </a:r>
          </a:p>
          <a:p>
            <a:pPr marL="457200" indent="-45720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Memory difficulties and forgetfulness.</a:t>
            </a:r>
          </a:p>
          <a:p>
            <a:pPr marL="457200" indent="-45720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Low mood.</a:t>
            </a:r>
          </a:p>
          <a:p>
            <a:pPr marL="457200" indent="-45720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Needs support with administrative tasks.</a:t>
            </a:r>
          </a:p>
          <a:p>
            <a:pPr marL="457200" indent="-457200"/>
            <a:endParaRPr lang="en-GB" sz="1600" dirty="0">
              <a:solidFill>
                <a:schemeClr val="accent3">
                  <a:lumMod val="49000"/>
                </a:schemeClr>
              </a:solidFill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GB" sz="1600" dirty="0">
                <a:latin typeface="Segoe UI"/>
                <a:cs typeface="Segoe UI"/>
              </a:rPr>
              <a:t>My role:</a:t>
            </a:r>
          </a:p>
          <a:p>
            <a:pPr marL="285750" indent="-28575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Consider the impact of long-term caring on Jenny's development.</a:t>
            </a:r>
          </a:p>
          <a:p>
            <a:pPr marL="285750" indent="-28575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Assess her current needs and well-being.</a:t>
            </a:r>
          </a:p>
          <a:p>
            <a:pPr marL="285750" indent="-28575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Develop an appropriate community support plan.</a:t>
            </a:r>
          </a:p>
          <a:p>
            <a:pPr marL="285750" indent="-285750"/>
            <a:r>
              <a:rPr lang="en-GB" sz="1600" dirty="0">
                <a:solidFill>
                  <a:schemeClr val="accent3">
                    <a:lumMod val="49000"/>
                  </a:schemeClr>
                </a:solidFill>
                <a:latin typeface="Segoe UI"/>
                <a:cs typeface="Segoe UI"/>
              </a:rPr>
              <a:t>Apply lifespan development theories to the case.</a:t>
            </a:r>
          </a:p>
          <a:p>
            <a:pPr marL="285750" indent="-285750"/>
            <a:endParaRPr lang="en-GB" sz="1500"/>
          </a:p>
          <a:p>
            <a:pPr marL="285750" indent="-285750"/>
            <a:endParaRPr lang="en-GB" sz="1500"/>
          </a:p>
          <a:p>
            <a:pPr marL="457200" indent="-457200"/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011935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Red toy person in front of two lines of white figures">
            <a:extLst>
              <a:ext uri="{FF2B5EF4-FFF2-40B4-BE49-F238E27FC236}">
                <a16:creationId xmlns:a16="http://schemas.microsoft.com/office/drawing/2014/main" id="{3EF83C3E-4246-F404-FAD9-0B95CEC56E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79" r="22260" b="5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2D149A-2E51-D98F-EF62-A2A585D5D486}"/>
              </a:ext>
            </a:extLst>
          </p:cNvPr>
          <p:cNvSpPr txBox="1"/>
          <p:nvPr/>
        </p:nvSpPr>
        <p:spPr>
          <a:xfrm>
            <a:off x="6115317" y="2743200"/>
            <a:ext cx="5247340" cy="34968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u="sng" dirty="0"/>
              <a:t>Introduction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highlight>
                  <a:srgbClr val="F5F5F5"/>
                </a:highlight>
              </a:rPr>
              <a:t>Erikson’s Lifespan Theory of Psychological Development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>
              <a:highlight>
                <a:srgbClr val="F5F5F5"/>
              </a:highlight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ighlight>
                  <a:srgbClr val="F5F5F5"/>
                </a:highlight>
              </a:rPr>
              <a:t>Erikson (1968) proposed that personality develops across the lifespan through eight psychosocial stages.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ighlight>
                  <a:srgbClr val="F5F5F5"/>
                </a:highlight>
              </a:rPr>
              <a:t>Each stage involves a central conflict (e.g., Identity vs. Role Confusion) that must be resolved.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ighlight>
                  <a:srgbClr val="F5F5F5"/>
                </a:highlight>
              </a:rPr>
              <a:t>Successful resolution leads to the development of psychological strengths, while unresolved conflicts may affect later development (Gross, 2020).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highlight>
                  <a:srgbClr val="F5F5F5"/>
                </a:highlight>
              </a:rPr>
              <a:t>Erikson </a:t>
            </a:r>
            <a:r>
              <a:rPr lang="en-US" sz="2000" err="1">
                <a:highlight>
                  <a:srgbClr val="F5F5F5"/>
                </a:highlight>
              </a:rPr>
              <a:t>emphasised</a:t>
            </a:r>
            <a:r>
              <a:rPr lang="en-US" sz="2000" dirty="0">
                <a:highlight>
                  <a:srgbClr val="F5F5F5"/>
                </a:highlight>
              </a:rPr>
              <a:t> the interaction between individual development and social experience (Erikson, 1968).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highlight>
                <a:srgbClr val="F5F5F5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D26FEC-8189-32CF-E951-34687C11559D}"/>
              </a:ext>
            </a:extLst>
          </p:cNvPr>
          <p:cNvSpPr txBox="1"/>
          <p:nvPr/>
        </p:nvSpPr>
        <p:spPr>
          <a:xfrm>
            <a:off x="275166" y="359832"/>
            <a:ext cx="11599333" cy="62653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23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BA9C-883F-A760-D4B7-E6A935141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295585"/>
            <a:ext cx="4646905" cy="280346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1400" b="1" u="sng" dirty="0"/>
              <a:t>Why is Erikson’s Theory Relevant to Jenny?</a:t>
            </a:r>
            <a:endParaRPr lang="en-US" sz="1400" b="1" u="sng"/>
          </a:p>
          <a:p>
            <a:pPr>
              <a:buNone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At 16, Jenny is in adolescence: </a:t>
            </a:r>
            <a:r>
              <a:rPr lang="en-GB" sz="1200" b="1" dirty="0">
                <a:highlight>
                  <a:srgbClr val="FFFFFF"/>
                </a:highlight>
                <a:ea typeface="+mn-lt"/>
                <a:cs typeface="+mn-lt"/>
              </a:rPr>
              <a:t>Identity vs. Role Confusion</a:t>
            </a: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 (Erikson, 1968).</a:t>
            </a:r>
            <a:endParaRPr lang="en-GB" sz="1200"/>
          </a:p>
          <a:p>
            <a:pPr>
              <a:buNone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This stage requires: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Exploration of identity, values and future roles (Kroger, Martinussen and Marcia, 2010)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Increasing independence from parental figures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Development of peer relationships and social belonging</a:t>
            </a:r>
            <a:endParaRPr lang="en-GB" sz="1200"/>
          </a:p>
          <a:p>
            <a:pPr indent="0">
              <a:buNone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Jenny’s prolonged caregiving role may create developmental role conflict: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Occupying an adult caregiving role rather than a typical adolescent role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Limited time for peer interaction and identity exploration (Aldridge, 2008)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Increased emotional responsibility following bereavement</a:t>
            </a:r>
            <a:endParaRPr lang="en-GB" sz="1200"/>
          </a:p>
          <a:p>
            <a:pPr indent="0">
              <a:buNone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The death of her father at age 11 may also have impacted earlier stages (e.g., Industry vs. Inferiority), potentially influencing self-esteem (Erikson, 1968).</a:t>
            </a:r>
            <a:endParaRPr lang="en-GB" sz="1200"/>
          </a:p>
          <a:p>
            <a:pPr>
              <a:buNone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Erikson’s theory is relevant because it: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Highlights how unresolved psychosocial conflicts can affect later stages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Emphasises the role of social environment in identity formation (Gross, 2020)</a:t>
            </a:r>
            <a:endParaRPr lang="en-GB" sz="1200"/>
          </a:p>
          <a:p>
            <a:pPr>
              <a:buFont typeface="Arial"/>
              <a:buChar char="•"/>
            </a:pPr>
            <a:r>
              <a:rPr lang="en-GB" sz="1200" dirty="0">
                <a:highlight>
                  <a:srgbClr val="FFFFFF"/>
                </a:highlight>
                <a:ea typeface="+mn-lt"/>
                <a:cs typeface="+mn-lt"/>
              </a:rPr>
              <a:t>Provides a framework to assess whether developmental needs are being met</a:t>
            </a:r>
            <a:endParaRPr lang="en-GB" sz="1200" dirty="0"/>
          </a:p>
          <a:p>
            <a:pPr marL="1371600" lvl="3" indent="0">
              <a:buNone/>
            </a:pPr>
            <a:endParaRPr lang="en-GB" sz="700">
              <a:latin typeface="Aptos" panose="020B0004020202020204"/>
              <a:cs typeface="Arial"/>
            </a:endParaRPr>
          </a:p>
          <a:p>
            <a:pPr marL="1828800" lvl="3" indent="-457200"/>
            <a:endParaRPr lang="en-GB" sz="700"/>
          </a:p>
          <a:p>
            <a:pPr marL="1371600" lvl="3" indent="0">
              <a:buNone/>
            </a:pPr>
            <a:endParaRPr lang="en-GB" sz="700"/>
          </a:p>
          <a:p>
            <a:pPr marL="1371600" lvl="3" indent="0">
              <a:buNone/>
            </a:pPr>
            <a:endParaRPr lang="en-GB" sz="700"/>
          </a:p>
        </p:txBody>
      </p:sp>
      <p:pic>
        <p:nvPicPr>
          <p:cNvPr id="14" name="Picture 13" descr="Colourful carved figures of humans">
            <a:extLst>
              <a:ext uri="{FF2B5EF4-FFF2-40B4-BE49-F238E27FC236}">
                <a16:creationId xmlns:a16="http://schemas.microsoft.com/office/drawing/2014/main" id="{6D296A39-C791-6A6E-6E79-C97E091D22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05" r="17893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0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364FA-BA2E-3949-4434-6C463A4D1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72" y="-1172657"/>
            <a:ext cx="5333178" cy="96403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2000" b="1" u="sng" dirty="0">
                <a:solidFill>
                  <a:schemeClr val="tx2"/>
                </a:solidFill>
              </a:rPr>
              <a:t>Biological and Environmental Influences</a:t>
            </a:r>
            <a:endParaRPr lang="en-US" sz="2000" b="1" u="sng" dirty="0">
              <a:solidFill>
                <a:schemeClr val="tx2"/>
              </a:solidFill>
            </a:endParaRPr>
          </a:p>
          <a:p>
            <a:pPr>
              <a:buNone/>
            </a:pPr>
            <a:endParaRPr lang="en-GB" sz="2000" b="1" u="sng" dirty="0">
              <a:solidFill>
                <a:schemeClr val="tx2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600" b="1" dirty="0">
                <a:solidFill>
                  <a:schemeClr val="tx2"/>
                </a:solidFill>
                <a:ea typeface="+mn-lt"/>
                <a:cs typeface="+mn-lt"/>
              </a:rPr>
              <a:t>Biological (Nature):</a:t>
            </a:r>
            <a:endParaRPr lang="en-GB" sz="16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Adolescent brain development increases sensitivity to social stress (Blakemore and Mills, 2014)</a:t>
            </a:r>
            <a:endParaRPr lang="en-GB" sz="16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Emotional regulation is still developing</a:t>
            </a:r>
            <a:endParaRPr lang="en-GB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2"/>
                </a:solidFill>
                <a:ea typeface="+mn-lt"/>
                <a:cs typeface="+mn-lt"/>
              </a:rPr>
              <a:t>Environmental (Nurture):</a:t>
            </a:r>
            <a:endParaRPr lang="en-GB" sz="16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Bereavement and loss of primary caregiver</a:t>
            </a:r>
            <a:endParaRPr lang="en-GB" sz="16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Long-term caregiving responsibilities (Becker, 2007)</a:t>
            </a:r>
            <a:endParaRPr lang="en-GB" sz="1600" dirty="0">
              <a:solidFill>
                <a:schemeClr val="tx2"/>
              </a:solidFill>
            </a:endParaRPr>
          </a:p>
          <a:p>
            <a:pPr>
              <a:buFont typeface="Arial"/>
              <a:buChar char="•"/>
            </a:pP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Risk of social isolation and emotional strain (Aldridge, 2008)</a:t>
            </a:r>
            <a:endParaRPr lang="en-GB" sz="1600" dirty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Jenny’s development reflects the interaction between biological maturation and environmental stressors.</a:t>
            </a:r>
            <a:endParaRPr lang="en-GB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rain">
            <a:extLst>
              <a:ext uri="{FF2B5EF4-FFF2-40B4-BE49-F238E27FC236}">
                <a16:creationId xmlns:a16="http://schemas.microsoft.com/office/drawing/2014/main" id="{7EC64429-922B-C2C7-047B-60F26603FC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905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2" name="Content Placeholder 2">
            <a:extLst>
              <a:ext uri="{FF2B5EF4-FFF2-40B4-BE49-F238E27FC236}">
                <a16:creationId xmlns:a16="http://schemas.microsoft.com/office/drawing/2014/main" id="{7561BB93-7AF2-D679-DC55-0DBBD9AC55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5872101"/>
              </p:ext>
            </p:extLst>
          </p:nvPr>
        </p:nvGraphicFramePr>
        <p:xfrm>
          <a:off x="330200" y="317201"/>
          <a:ext cx="7013929" cy="6131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Oval 25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ecision chart">
            <a:extLst>
              <a:ext uri="{FF2B5EF4-FFF2-40B4-BE49-F238E27FC236}">
                <a16:creationId xmlns:a16="http://schemas.microsoft.com/office/drawing/2014/main" id="{E3B895C9-2935-000B-380E-C5E84EBD492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983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9E881A4-A468-403A-9941-F8FFD5C68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 descr="Fabric Report Library">
            <a:extLst>
              <a:ext uri="{FF2B5EF4-FFF2-40B4-BE49-F238E27FC236}">
                <a16:creationId xmlns:a16="http://schemas.microsoft.com/office/drawing/2014/main" id="{CB762CFF-180E-FC4A-1EEF-EE757D2C61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1443" y="1919377"/>
            <a:ext cx="3019248" cy="3019248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6F168544-607B-491A-8601-3087D0FCE1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8703" y="1"/>
            <a:ext cx="7423298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0AB02-B053-B94D-F2A8-D9E17C8C0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3287" y="348243"/>
            <a:ext cx="5667269" cy="62134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rgbClr val="595959"/>
                </a:solidFill>
              </a:rPr>
              <a:t>Practical Strategies to Support Jenny</a:t>
            </a:r>
            <a:endParaRPr lang="en-US" b="1" dirty="0">
              <a:solidFill>
                <a:srgbClr val="595959"/>
              </a:solidFill>
            </a:endParaRPr>
          </a:p>
          <a:p>
            <a:pPr>
              <a:buNone/>
            </a:pPr>
            <a:endParaRPr lang="en-GB" sz="2000" u="sng" dirty="0">
              <a:solidFill>
                <a:srgbClr val="595959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000" dirty="0">
                <a:solidFill>
                  <a:srgbClr val="595959"/>
                </a:solidFill>
                <a:ea typeface="+mn-lt"/>
                <a:cs typeface="+mn-lt"/>
              </a:rPr>
              <a:t>Refer to young carers’ services (Aldridge, 2008)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buFont typeface="Arial"/>
              <a:buChar char="•"/>
            </a:pPr>
            <a:r>
              <a:rPr lang="en-GB" sz="2000" dirty="0">
                <a:solidFill>
                  <a:srgbClr val="595959"/>
                </a:solidFill>
                <a:ea typeface="+mn-lt"/>
                <a:cs typeface="+mn-lt"/>
              </a:rPr>
              <a:t>Arrange social services/home support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buFont typeface="Arial"/>
              <a:buChar char="•"/>
            </a:pPr>
            <a:r>
              <a:rPr lang="en-GB" sz="2000" dirty="0">
                <a:solidFill>
                  <a:srgbClr val="595959"/>
                </a:solidFill>
                <a:ea typeface="+mn-lt"/>
                <a:cs typeface="+mn-lt"/>
              </a:rPr>
              <a:t>Provide regular respite care to reduce role strain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buFont typeface="Arial"/>
              <a:buChar char="•"/>
            </a:pPr>
            <a:r>
              <a:rPr lang="en-GB" sz="2000" dirty="0">
                <a:solidFill>
                  <a:srgbClr val="595959"/>
                </a:solidFill>
                <a:ea typeface="+mn-lt"/>
                <a:cs typeface="+mn-lt"/>
              </a:rPr>
              <a:t>Encourage peer groups and hobbies to support identity exploration (Kroger, Martinussen and Marcia, 2010)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buFont typeface="Arial"/>
              <a:buChar char="•"/>
            </a:pPr>
            <a:r>
              <a:rPr lang="en-GB" sz="2000" dirty="0">
                <a:solidFill>
                  <a:srgbClr val="595959"/>
                </a:solidFill>
                <a:ea typeface="+mn-lt"/>
                <a:cs typeface="+mn-lt"/>
              </a:rPr>
              <a:t>Support education and career exploration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buFont typeface="Arial"/>
              <a:buChar char="•"/>
            </a:pPr>
            <a:r>
              <a:rPr lang="en-GB" sz="2000" dirty="0">
                <a:solidFill>
                  <a:srgbClr val="595959"/>
                </a:solidFill>
                <a:ea typeface="+mn-lt"/>
                <a:cs typeface="+mn-lt"/>
              </a:rPr>
              <a:t>Offer counselling/bereavement support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buFont typeface="Arial"/>
              <a:buChar char="•"/>
            </a:pPr>
            <a:r>
              <a:rPr lang="en-GB" sz="2000" dirty="0">
                <a:solidFill>
                  <a:srgbClr val="595959"/>
                </a:solidFill>
                <a:ea typeface="+mn-lt"/>
                <a:cs typeface="+mn-lt"/>
              </a:rPr>
              <a:t>Liaise with school/college to ensure flexibility</a:t>
            </a:r>
            <a:endParaRPr lang="en-GB" sz="2000" dirty="0">
              <a:solidFill>
                <a:srgbClr val="595959"/>
              </a:solidFill>
            </a:endParaRPr>
          </a:p>
          <a:p>
            <a:pPr indent="0">
              <a:buNone/>
            </a:pPr>
            <a:r>
              <a:rPr lang="en-GB" sz="2000" dirty="0">
                <a:solidFill>
                  <a:srgbClr val="595959"/>
                </a:solidFill>
                <a:ea typeface="+mn-lt"/>
                <a:cs typeface="+mn-lt"/>
              </a:rPr>
              <a:t>These strategies reduce caregiving burden and create space for identity development in line with Erikson’s theory (Erikson, 1968).</a:t>
            </a:r>
            <a:endParaRPr lang="en-GB" sz="2000" dirty="0">
              <a:solidFill>
                <a:srgbClr val="595959"/>
              </a:solidFill>
            </a:endParaRPr>
          </a:p>
          <a:p>
            <a:pPr>
              <a:buNone/>
            </a:pPr>
            <a:endParaRPr lang="en-GB" sz="1400" b="1" u="sng">
              <a:solidFill>
                <a:srgbClr val="595959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34716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A584A-8195-F61A-58AE-0D0D567E6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31" y="316003"/>
            <a:ext cx="5551513" cy="61341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000" b="1" i="1" u="sng" dirty="0"/>
              <a:t>What practical strategies can I put in place to support Jenny?...</a:t>
            </a:r>
            <a:endParaRPr lang="en-GB" sz="2000" i="1" u="sng" dirty="0"/>
          </a:p>
          <a:p>
            <a:pPr>
              <a:buNone/>
            </a:pPr>
            <a:endParaRPr lang="en-GB" sz="1800" b="1" dirty="0"/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Refer to young carers’ services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Arrange social services/home support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Provide regular respite care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Encourage peer groups and hobbies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Support education and career exploration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Provide mentoring opportunities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Offer counselling/bereavement support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Provide space to discuss stress and role strain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Liaise with school/college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Arrange academic flexibility if needed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Build wider support networks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Encourage positive peer relationships</a:t>
            </a:r>
          </a:p>
          <a:p>
            <a:pPr>
              <a:buFont typeface="Arial"/>
              <a:buChar char="•"/>
            </a:pPr>
            <a:r>
              <a:rPr lang="en-GB" sz="1800" dirty="0">
                <a:highlight>
                  <a:srgbClr val="F5F5F5"/>
                </a:highlight>
              </a:rPr>
              <a:t>Promote balance between caregiving and adolescence</a:t>
            </a:r>
          </a:p>
          <a:p>
            <a:pPr>
              <a:buNone/>
            </a:pPr>
            <a:endParaRPr lang="en-GB" sz="1100"/>
          </a:p>
          <a:p>
            <a:endParaRPr lang="en-GB" sz="110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5F8F5682-C1D0-CFB5-F20B-F179454B6D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776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61D78-95ED-29E5-5E5A-1853079F6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400" b="1" u="sng" dirty="0">
                <a:ea typeface="+mn-lt"/>
                <a:cs typeface="+mn-lt"/>
              </a:rPr>
              <a:t>Why Early Intervention Matters</a:t>
            </a:r>
            <a:endParaRPr lang="en-US" sz="2400" u="sng" dirty="0"/>
          </a:p>
          <a:p>
            <a:pPr>
              <a:buNone/>
            </a:pP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Adolescence is a sensitive developmental period (Blakemore and Mills, 2014)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Early support can prevent long-term psychosocial difficulties</a:t>
            </a:r>
            <a:endParaRPr lang="en-GB" sz="2400" dirty="0"/>
          </a:p>
          <a:p>
            <a:pPr>
              <a:buFont typeface="Arial"/>
              <a:buChar char="•"/>
            </a:pPr>
            <a:r>
              <a:rPr lang="en-GB" sz="2400" dirty="0">
                <a:ea typeface="+mn-lt"/>
                <a:cs typeface="+mn-lt"/>
              </a:rPr>
              <a:t>Identity formation impacts future relationships and occupational pathways (Erikson, 1968)</a:t>
            </a:r>
            <a:endParaRPr lang="en-GB" sz="2400" dirty="0"/>
          </a:p>
          <a:p>
            <a:pPr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75506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7A09586-5A96-15DC-78A1-B02265362FA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4993" y="359135"/>
          <a:ext cx="11565146" cy="620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4754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698EE-3B0B-EF2E-1B09-AB529239B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927885"/>
            <a:ext cx="8074815" cy="484197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sz="2400" b="1" u="sng" dirty="0"/>
              <a:t>Critical Evaluation of Erikson’s Theory</a:t>
            </a:r>
            <a:endParaRPr lang="en-US" sz="2400" b="1" u="sng"/>
          </a:p>
          <a:p>
            <a:pPr>
              <a:buNone/>
            </a:pPr>
            <a:endParaRPr lang="en-GB" sz="2400" b="1" u="sng" dirty="0">
              <a:ea typeface="+mn-lt"/>
              <a:cs typeface="+mn-lt"/>
            </a:endParaRPr>
          </a:p>
          <a:p>
            <a:pPr>
              <a:buNone/>
            </a:pPr>
            <a:r>
              <a:rPr lang="en-GB" sz="2000" b="1" dirty="0">
                <a:ea typeface="+mn-lt"/>
                <a:cs typeface="+mn-lt"/>
              </a:rPr>
              <a:t>Strengths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Provides a clear developmental framework (Gross, 2020)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Highlights the importance of social context (Erikson, 1968)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Useful for assessing psychosocial needs in health and social care</a:t>
            </a:r>
          </a:p>
          <a:p>
            <a:pPr marL="0" indent="0">
              <a:buNone/>
            </a:pPr>
            <a:endParaRPr lang="en-GB" sz="2000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b="1" dirty="0">
                <a:ea typeface="+mn-lt"/>
                <a:cs typeface="+mn-lt"/>
              </a:rPr>
              <a:t>Limitations</a:t>
            </a:r>
            <a:endParaRPr lang="en-GB" sz="2000" dirty="0"/>
          </a:p>
          <a:p>
            <a:pPr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Stage-based and potentially rigid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May oversimplify identity development (Kroger, Martinussen and Marcia, 2010)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Limited focus on trauma, socioeconomic stress, and caregiving contexts</a:t>
            </a:r>
            <a:endParaRPr lang="en-GB" sz="2000"/>
          </a:p>
          <a:p>
            <a:pPr marL="0" indent="0">
              <a:buNone/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334279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9A97438-9999-0082-897D-50E2F837A9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2200" b="1" u="sng"/>
              <a:t>Conclusion</a:t>
            </a:r>
            <a:endParaRPr lang="en-US" sz="2200" b="1" u="sng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Jenny is currently navigating Erikson’s stage of Identity versus Role Confusion while managing significant caregiving responsibilities. Her prolonged adult role may restrict opportunities for identity exploration during a sensitive developmental period. When combined with bereavement and ongoing stress, this may increase developmental vulnerability. However, with early and appropriate support, healthy identity formation remains achievable. Erikson’s theory provides a valuable framework for understanding her needs and guiding effective intervention.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169411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2B8E6-F31D-4117-DD68-F4DF23EEF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56197"/>
            <a:ext cx="9849751" cy="58501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buNone/>
            </a:pPr>
            <a:r>
              <a:rPr lang="en-GB" sz="1800" b="1" u="sng" dirty="0"/>
              <a:t>Reference List</a:t>
            </a:r>
            <a:endParaRPr lang="en-US" sz="1800" b="1" u="sng"/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Arial"/>
              </a:rPr>
              <a:t>Aldridge, J. (2008) ‘All work and no play? Understanding the needs of children with caring responsibilities’, </a:t>
            </a:r>
            <a:r>
              <a:rPr lang="en-GB" sz="1400" i="1" dirty="0">
                <a:latin typeface="Arial"/>
                <a:ea typeface="+mn-lt"/>
                <a:cs typeface="Arial"/>
              </a:rPr>
              <a:t>Children &amp; Society</a:t>
            </a:r>
            <a:r>
              <a:rPr lang="en-GB" sz="1400" dirty="0">
                <a:latin typeface="Arial"/>
                <a:ea typeface="+mn-lt"/>
                <a:cs typeface="Arial"/>
              </a:rPr>
              <a:t>, 22(4), pp. 253–264. Available at: </a:t>
            </a:r>
            <a:r>
              <a:rPr lang="en-GB" sz="1400" dirty="0">
                <a:latin typeface="Arial"/>
                <a:ea typeface="+mn-lt"/>
                <a:cs typeface="Arial"/>
                <a:hlinkClick r:id="rId2"/>
              </a:rPr>
              <a:t>https://onlinelibrary.wiley.com/doi/abs/10.1111/j.1099-0860.2007.00094.x</a:t>
            </a:r>
            <a:r>
              <a:rPr lang="en-GB" sz="1400" dirty="0">
                <a:latin typeface="Arial"/>
                <a:ea typeface="+mn-lt"/>
                <a:cs typeface="Arial"/>
              </a:rPr>
              <a:t>  (Accessed: 20/02/2026).</a:t>
            </a:r>
            <a:endParaRPr lang="en-GB" sz="140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Arial"/>
              </a:rPr>
              <a:t>Becker, S. (2007) ‘Global perspectives on children’s unpaid caregiving’, </a:t>
            </a:r>
            <a:r>
              <a:rPr lang="en-GB" sz="1400" i="1" dirty="0">
                <a:latin typeface="Arial"/>
                <a:ea typeface="+mn-lt"/>
                <a:cs typeface="Arial"/>
              </a:rPr>
              <a:t>Global Social Policy</a:t>
            </a:r>
            <a:r>
              <a:rPr lang="en-GB" sz="1400" dirty="0">
                <a:latin typeface="Arial"/>
                <a:ea typeface="+mn-lt"/>
                <a:cs typeface="Arial"/>
              </a:rPr>
              <a:t>, 7(1), pp. 23–50.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https://journals.sagepub.com/doi/10.1177/1468018107073892</a:t>
            </a:r>
            <a:r>
              <a:rPr lang="en-GB" sz="1400" dirty="0">
                <a:latin typeface="Arial"/>
                <a:ea typeface="+mn-lt"/>
                <a:cs typeface="Arial"/>
              </a:rPr>
              <a:t> (Accessed: 20/02/2026).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Arial"/>
              </a:rPr>
              <a:t>Blakemore, S.J. and Mills, K.L. (2014) ‘Is adolescence a sensitive period for sociocultural processing?’, </a:t>
            </a:r>
            <a:r>
              <a:rPr lang="en-GB" sz="1400" i="1" dirty="0">
                <a:latin typeface="Arial"/>
                <a:ea typeface="+mn-lt"/>
                <a:cs typeface="Arial"/>
              </a:rPr>
              <a:t>Annual Review of Psychology</a:t>
            </a:r>
            <a:r>
              <a:rPr lang="en-GB" sz="1400" dirty="0">
                <a:latin typeface="Arial"/>
                <a:ea typeface="+mn-lt"/>
                <a:cs typeface="Arial"/>
              </a:rPr>
              <a:t>, 65, pp. 187–207. Available at: 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https://www.annualreviews.org/doi/10.1146/annurev-psych-010213-115202</a:t>
            </a:r>
            <a:r>
              <a:rPr lang="en-GB" sz="1400" dirty="0">
                <a:latin typeface="Arial"/>
                <a:ea typeface="+mn-lt"/>
                <a:cs typeface="Arial"/>
              </a:rPr>
              <a:t> (Accessed: 20/02/2026).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400" b="1" dirty="0">
                <a:latin typeface="Arial"/>
                <a:ea typeface="+mn-lt"/>
                <a:cs typeface="Arial"/>
              </a:rPr>
              <a:t>Erikson, E.H. (1968) </a:t>
            </a:r>
            <a:r>
              <a:rPr lang="en-GB" sz="1400" b="1" i="1" dirty="0">
                <a:latin typeface="Arial"/>
                <a:ea typeface="+mn-lt"/>
                <a:cs typeface="Arial"/>
              </a:rPr>
              <a:t>Identity: Youth and Crisis</a:t>
            </a:r>
            <a:r>
              <a:rPr lang="en-GB" sz="1400" b="1" dirty="0">
                <a:latin typeface="Arial"/>
                <a:ea typeface="+mn-lt"/>
                <a:cs typeface="Arial"/>
              </a:rPr>
              <a:t>. New York: Norton.</a:t>
            </a:r>
            <a:r>
              <a:rPr lang="en-GB" sz="1400" dirty="0">
                <a:latin typeface="Arial"/>
                <a:ea typeface="+mn-lt"/>
                <a:cs typeface="Arial"/>
              </a:rPr>
              <a:t> Available at: </a:t>
            </a:r>
            <a:r>
              <a:rPr lang="en-GB" sz="1400" b="1" dirty="0">
                <a:latin typeface="Arial"/>
                <a:ea typeface="+mn-lt"/>
                <a:cs typeface="Arial"/>
                <a:hlinkClick r:id="rId5"/>
              </a:rPr>
              <a:t>https://openlibrary.org/books/OL15025855M/Identity</a:t>
            </a:r>
            <a:r>
              <a:rPr lang="en-GB" sz="1400" dirty="0">
                <a:latin typeface="Arial"/>
                <a:ea typeface="+mn-lt"/>
                <a:cs typeface="Arial"/>
              </a:rPr>
              <a:t>  (Accessed: 19/02/2026).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Arial"/>
              </a:rPr>
              <a:t>Gross, R. (2020) </a:t>
            </a:r>
            <a:r>
              <a:rPr lang="en-GB" sz="1400" i="1" dirty="0">
                <a:latin typeface="Arial"/>
                <a:ea typeface="+mn-lt"/>
                <a:cs typeface="Arial"/>
              </a:rPr>
              <a:t>Psychology: The Science of Mind and Behaviour</a:t>
            </a:r>
            <a:r>
              <a:rPr lang="en-GB" sz="1400" dirty="0">
                <a:latin typeface="Arial"/>
                <a:ea typeface="+mn-lt"/>
                <a:cs typeface="Arial"/>
              </a:rPr>
              <a:t>. 8th </a:t>
            </a:r>
            <a:r>
              <a:rPr lang="en-GB" sz="1400" dirty="0" err="1">
                <a:latin typeface="Arial"/>
                <a:ea typeface="+mn-lt"/>
                <a:cs typeface="Arial"/>
              </a:rPr>
              <a:t>edn</a:t>
            </a:r>
            <a:r>
              <a:rPr lang="en-GB" sz="1400" dirty="0">
                <a:latin typeface="Arial"/>
                <a:ea typeface="+mn-lt"/>
                <a:cs typeface="Arial"/>
              </a:rPr>
              <a:t>. London: Hodder Education. Available at: </a:t>
            </a:r>
            <a:r>
              <a:rPr lang="en-GB" sz="1400" dirty="0">
                <a:ea typeface="+mn-lt"/>
                <a:cs typeface="+mn-lt"/>
                <a:hlinkClick r:id="rId6"/>
              </a:rPr>
              <a:t>https://openlibrary.org/works/OL2069682W/Psychology</a:t>
            </a:r>
            <a:r>
              <a:rPr lang="en-GB" sz="1400" dirty="0">
                <a:latin typeface="Arial"/>
                <a:ea typeface="+mn-lt"/>
                <a:cs typeface="Arial"/>
              </a:rPr>
              <a:t> (Accessed on: 20/02/2026)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Arial"/>
              </a:rPr>
              <a:t>Kroger, J., Martinussen, M. and Marcia, J.E. (2010) ‘Identity status change during adolescence and young adulthood: A meta-analysis’, </a:t>
            </a:r>
            <a:r>
              <a:rPr lang="en-GB" sz="1400" i="1" dirty="0">
                <a:latin typeface="Arial"/>
                <a:ea typeface="+mn-lt"/>
                <a:cs typeface="Arial"/>
              </a:rPr>
              <a:t>Journal of Adolescence</a:t>
            </a:r>
            <a:r>
              <a:rPr lang="en-GB" sz="1400" dirty="0">
                <a:latin typeface="Arial"/>
                <a:ea typeface="+mn-lt"/>
                <a:cs typeface="Arial"/>
              </a:rPr>
              <a:t>, 33(5), pp. 683–698. Available at: </a:t>
            </a:r>
            <a:r>
              <a:rPr lang="en-GB" sz="1400" dirty="0">
                <a:ea typeface="+mn-lt"/>
                <a:cs typeface="+mn-lt"/>
                <a:hlinkClick r:id="rId7"/>
              </a:rPr>
              <a:t>https://doi.org/10.1016/j.adolescence.2009.11.002</a:t>
            </a:r>
            <a:r>
              <a:rPr lang="en-GB" sz="1400" dirty="0">
                <a:latin typeface="Arial"/>
                <a:ea typeface="+mn-lt"/>
                <a:cs typeface="Arial"/>
              </a:rPr>
              <a:t> (Accessed: 20/02/2026).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1400" dirty="0">
                <a:latin typeface="Arial"/>
                <a:ea typeface="+mn-lt"/>
                <a:cs typeface="Arial"/>
              </a:rPr>
              <a:t>Vygotsky, L.S. (1978) </a:t>
            </a:r>
            <a:r>
              <a:rPr lang="en-GB" sz="1400" i="1" dirty="0">
                <a:latin typeface="Arial"/>
                <a:ea typeface="+mn-lt"/>
                <a:cs typeface="Arial"/>
              </a:rPr>
              <a:t>Mind in Society: The Development of Higher Psychological Processes</a:t>
            </a:r>
            <a:r>
              <a:rPr lang="en-GB" sz="1400" dirty="0">
                <a:latin typeface="Arial"/>
                <a:ea typeface="+mn-lt"/>
                <a:cs typeface="Arial"/>
              </a:rPr>
              <a:t>. Cambridge, MA: Harvard University Press. Available at: </a:t>
            </a:r>
            <a:r>
              <a:rPr lang="en-GB" sz="1400" dirty="0">
                <a:ea typeface="+mn-lt"/>
                <a:cs typeface="+mn-lt"/>
                <a:hlinkClick r:id="rId8"/>
              </a:rPr>
              <a:t>https://www.hup.harvard.edu/books/9780674576292</a:t>
            </a:r>
            <a:r>
              <a:rPr lang="en-GB" sz="1400" dirty="0">
                <a:latin typeface="Arial"/>
                <a:ea typeface="+mn-lt"/>
                <a:cs typeface="Arial"/>
              </a:rPr>
              <a:t>  (Accessed: 20/02/2026).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endParaRPr lang="en-GB" sz="1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576199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1296</Words>
  <Application>Microsoft Office PowerPoint</Application>
  <PresentationFormat>Widescreen</PresentationFormat>
  <Paragraphs>141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Segoe UI</vt:lpstr>
      <vt:lpstr>office theme</vt:lpstr>
      <vt:lpstr>Name: Laura Williams Student Number: 2432685 Lecturer Name: Helen Parsons Module: Psychology in Health and Social Care Module Code: LCHS4010</vt:lpstr>
      <vt:lpstr>Case Context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Laura Jayne Williams (2432685)</cp:lastModifiedBy>
  <cp:revision>1004</cp:revision>
  <dcterms:created xsi:type="dcterms:W3CDTF">2026-02-11T12:21:05Z</dcterms:created>
  <dcterms:modified xsi:type="dcterms:W3CDTF">2026-02-22T12:39:10Z</dcterms:modified>
</cp:coreProperties>
</file>