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67" r:id="rId4"/>
    <p:sldId id="270" r:id="rId5"/>
    <p:sldId id="257" r:id="rId6"/>
    <p:sldId id="258" r:id="rId7"/>
    <p:sldId id="259" r:id="rId8"/>
    <p:sldId id="260" r:id="rId9"/>
    <p:sldId id="268" r:id="rId10"/>
    <p:sldId id="264" r:id="rId11"/>
    <p:sldId id="269" r:id="rId12"/>
    <p:sldId id="27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1100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4CCF21B-0BA1-4DE2-97C7-03DFBEA83696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8AA2A59-D3B3-47D5-904E-626349F5AE3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Cardiff Airport Issues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ChangeMakers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949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A726A9-D066-54E3-445D-68B07F98A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61662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AIRPORT PRIVATISATION </a:t>
            </a:r>
          </a:p>
          <a:p>
            <a:r>
              <a:rPr lang="en-GB" dirty="0"/>
              <a:t>CWL DECLINE FROM 2007…..2012 (Global Recession)</a:t>
            </a:r>
          </a:p>
          <a:p>
            <a:r>
              <a:rPr lang="en-GB" dirty="0"/>
              <a:t>PAX DECLINED FROM 2.1M – 1M (Bristol Increased)</a:t>
            </a:r>
          </a:p>
          <a:p>
            <a:r>
              <a:rPr lang="en-GB" dirty="0"/>
              <a:t>LACK OF INVESTMENT</a:t>
            </a:r>
          </a:p>
          <a:p>
            <a:r>
              <a:rPr lang="en-GB" dirty="0"/>
              <a:t>CWL PRIVATISATION / NATIONALISATION REPORT</a:t>
            </a:r>
          </a:p>
          <a:p>
            <a:r>
              <a:rPr lang="en-GB" dirty="0"/>
              <a:t>PROTECT JOBS</a:t>
            </a:r>
          </a:p>
          <a:p>
            <a:r>
              <a:rPr lang="en-GB" dirty="0"/>
              <a:t>SUPPORT WELSH ECONOMY &amp; GLOBAL LINKS</a:t>
            </a:r>
          </a:p>
          <a:p>
            <a:r>
              <a:rPr lang="en-GB" dirty="0"/>
              <a:t>WG TAKE OVER – 2013 </a:t>
            </a:r>
          </a:p>
          <a:p>
            <a:r>
              <a:rPr lang="en-GB" dirty="0"/>
              <a:t>ARMS LENGTH APPROACH</a:t>
            </a:r>
          </a:p>
          <a:p>
            <a:r>
              <a:rPr lang="en-GB" dirty="0"/>
              <a:t>Purchased for £52M</a:t>
            </a:r>
          </a:p>
          <a:p>
            <a:r>
              <a:rPr lang="en-GB" dirty="0"/>
              <a:t>Funding for Qatar</a:t>
            </a:r>
          </a:p>
          <a:p>
            <a:r>
              <a:rPr lang="en-GB" dirty="0"/>
              <a:t>Masterplan</a:t>
            </a:r>
          </a:p>
          <a:p>
            <a:r>
              <a:rPr lang="en-GB" dirty="0"/>
              <a:t>COVID</a:t>
            </a:r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6D8F35-62B9-C863-09A0-5D9880307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008112"/>
          </a:xfrm>
        </p:spPr>
        <p:txBody>
          <a:bodyPr/>
          <a:lstStyle/>
          <a:p>
            <a:r>
              <a:rPr lang="en-GB" dirty="0"/>
              <a:t>Welsh Government Take Over</a:t>
            </a:r>
          </a:p>
        </p:txBody>
      </p:sp>
    </p:spTree>
    <p:extLst>
      <p:ext uri="{BB962C8B-B14F-4D97-AF65-F5344CB8AC3E}">
        <p14:creationId xmlns:p14="http://schemas.microsoft.com/office/powerpoint/2010/main" val="2288564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56DFC2-66B3-B66F-A690-8E95A453D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LOCATION</a:t>
            </a:r>
          </a:p>
          <a:p>
            <a:r>
              <a:rPr lang="en-GB" dirty="0"/>
              <a:t>LACK OF POPULATION</a:t>
            </a:r>
          </a:p>
          <a:p>
            <a:r>
              <a:rPr lang="en-GB" dirty="0"/>
              <a:t>LACK OF TRAIN LINKS</a:t>
            </a:r>
          </a:p>
          <a:p>
            <a:r>
              <a:rPr lang="en-GB" dirty="0"/>
              <a:t>POOR ROAD ACCESS</a:t>
            </a:r>
          </a:p>
          <a:p>
            <a:r>
              <a:rPr lang="en-GB" dirty="0"/>
              <a:t>NO LONGER INTERNATIONAL AIRPORT</a:t>
            </a:r>
          </a:p>
          <a:p>
            <a:r>
              <a:rPr lang="en-GB" dirty="0"/>
              <a:t>LACK OF AIRPORT INFRASTRUCTURE</a:t>
            </a:r>
          </a:p>
          <a:p>
            <a:r>
              <a:rPr lang="en-GB" dirty="0"/>
              <a:t>MANAGEMENT</a:t>
            </a:r>
          </a:p>
          <a:p>
            <a:r>
              <a:rPr lang="en-GB" dirty="0"/>
              <a:t>PUBLIC SECTOR SUPPORT </a:t>
            </a:r>
          </a:p>
          <a:p>
            <a:r>
              <a:rPr lang="en-GB" dirty="0"/>
              <a:t>COMPETITION FROM BRISTOL </a:t>
            </a:r>
          </a:p>
          <a:p>
            <a:r>
              <a:rPr lang="en-GB" dirty="0"/>
              <a:t>BRISTOL INFLUENCE</a:t>
            </a:r>
          </a:p>
          <a:p>
            <a:r>
              <a:rPr lang="en-GB" dirty="0"/>
              <a:t>LACK OF FLIGHTS</a:t>
            </a:r>
          </a:p>
          <a:p>
            <a:r>
              <a:rPr lang="en-GB" dirty="0"/>
              <a:t>COSTS?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3781DC7-8EAE-F2CA-516E-583E64C4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ISSUES</a:t>
            </a:r>
          </a:p>
        </p:txBody>
      </p:sp>
    </p:spTree>
    <p:extLst>
      <p:ext uri="{BB962C8B-B14F-4D97-AF65-F5344CB8AC3E}">
        <p14:creationId xmlns:p14="http://schemas.microsoft.com/office/powerpoint/2010/main" val="317617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ACF5D9C-C82D-4B17-58CA-F320BCB9AC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2006 – 2006 Increase</a:t>
            </a:r>
          </a:p>
          <a:p>
            <a:r>
              <a:rPr lang="en-GB" dirty="0"/>
              <a:t>2008 – 2016 General Decline</a:t>
            </a:r>
          </a:p>
          <a:p>
            <a:r>
              <a:rPr lang="en-GB" dirty="0"/>
              <a:t>2018 – 2020 Increase</a:t>
            </a:r>
          </a:p>
          <a:p>
            <a:r>
              <a:rPr lang="en-GB" dirty="0"/>
              <a:t>Qatar Freight Influence</a:t>
            </a:r>
          </a:p>
          <a:p>
            <a:endParaRPr lang="en-GB" dirty="0"/>
          </a:p>
          <a:p>
            <a:r>
              <a:rPr lang="en-GB" dirty="0"/>
              <a:t>BA Maintenance Depot</a:t>
            </a:r>
          </a:p>
          <a:p>
            <a:r>
              <a:rPr lang="en-GB" dirty="0"/>
              <a:t>Runway Required</a:t>
            </a:r>
          </a:p>
          <a:p>
            <a:r>
              <a:rPr lang="en-GB" dirty="0"/>
              <a:t>Runway Length</a:t>
            </a:r>
          </a:p>
          <a:p>
            <a:endParaRPr lang="en-GB" dirty="0"/>
          </a:p>
          <a:p>
            <a:r>
              <a:rPr lang="en-GB" dirty="0"/>
              <a:t>APD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488E59-E528-DE80-5A19-447D33C3D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Freight &amp; Maintenance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3158530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Operate a high standard providing the best experiences for passengers and airlines</a:t>
            </a:r>
          </a:p>
          <a:p>
            <a:r>
              <a:rPr lang="en-GB" dirty="0"/>
              <a:t>Create an environment to encourage growth of airlines and partners</a:t>
            </a:r>
          </a:p>
          <a:p>
            <a:r>
              <a:rPr lang="en-GB" dirty="0"/>
              <a:t>Maximise the opportunity for the benefit of Wales, economy and business</a:t>
            </a:r>
          </a:p>
          <a:p>
            <a:r>
              <a:rPr lang="en-GB" dirty="0"/>
              <a:t>Achieve financial stability and operation of the airport</a:t>
            </a:r>
          </a:p>
          <a:p>
            <a:r>
              <a:rPr lang="en-GB" dirty="0"/>
              <a:t>Improve connectivity to Wales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Take Over Aims</a:t>
            </a:r>
          </a:p>
        </p:txBody>
      </p:sp>
    </p:spTree>
    <p:extLst>
      <p:ext uri="{BB962C8B-B14F-4D97-AF65-F5344CB8AC3E}">
        <p14:creationId xmlns:p14="http://schemas.microsoft.com/office/powerpoint/2010/main" val="198069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2006 1.99m</a:t>
            </a:r>
          </a:p>
          <a:p>
            <a:r>
              <a:rPr lang="en-GB" dirty="0"/>
              <a:t>2007 2.09m</a:t>
            </a:r>
          </a:p>
          <a:p>
            <a:r>
              <a:rPr lang="en-GB" dirty="0"/>
              <a:t>2008 1.98m</a:t>
            </a:r>
          </a:p>
          <a:p>
            <a:r>
              <a:rPr lang="en-GB" dirty="0"/>
              <a:t>2009 1.63m</a:t>
            </a:r>
          </a:p>
          <a:p>
            <a:r>
              <a:rPr lang="en-GB" dirty="0"/>
              <a:t>2010 1.4m</a:t>
            </a:r>
          </a:p>
          <a:p>
            <a:r>
              <a:rPr lang="en-GB" dirty="0"/>
              <a:t>2011 1.2m</a:t>
            </a:r>
          </a:p>
          <a:p>
            <a:r>
              <a:rPr lang="en-GB" dirty="0"/>
              <a:t>2012 1.01m</a:t>
            </a:r>
          </a:p>
          <a:p>
            <a:r>
              <a:rPr lang="en-GB" dirty="0"/>
              <a:t>2013 1.05m</a:t>
            </a:r>
          </a:p>
          <a:p>
            <a:r>
              <a:rPr lang="en-GB" dirty="0"/>
              <a:t>2014 1.02m</a:t>
            </a:r>
          </a:p>
          <a:p>
            <a:r>
              <a:rPr lang="en-GB" dirty="0"/>
              <a:t>2015 1.16m</a:t>
            </a:r>
          </a:p>
          <a:p>
            <a:endParaRPr lang="en-GB" dirty="0"/>
          </a:p>
          <a:p>
            <a:r>
              <a:rPr lang="en-GB" dirty="0"/>
              <a:t>Sources CAA (2015)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Cardiff Airport Passenger Numbers</a:t>
            </a:r>
          </a:p>
        </p:txBody>
      </p:sp>
    </p:spTree>
    <p:extLst>
      <p:ext uri="{BB962C8B-B14F-4D97-AF65-F5344CB8AC3E}">
        <p14:creationId xmlns:p14="http://schemas.microsoft.com/office/powerpoint/2010/main" val="256503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 Airlines</a:t>
            </a:r>
          </a:p>
          <a:p>
            <a:r>
              <a:rPr lang="en-GB" dirty="0"/>
              <a:t>Aer Lingus, Air Malta, Eastern Airways, Flybe, KLM, Links Air, Ryan Air, Thomas Cook, </a:t>
            </a:r>
            <a:r>
              <a:rPr lang="en-GB" dirty="0" err="1"/>
              <a:t>Thomsons</a:t>
            </a:r>
            <a:r>
              <a:rPr lang="en-GB" dirty="0"/>
              <a:t>, </a:t>
            </a:r>
            <a:r>
              <a:rPr lang="en-GB" dirty="0" err="1"/>
              <a:t>Vueling</a:t>
            </a:r>
            <a:endParaRPr lang="en-GB" dirty="0"/>
          </a:p>
          <a:p>
            <a:r>
              <a:rPr lang="en-GB" dirty="0"/>
              <a:t>47 </a:t>
            </a:r>
            <a:r>
              <a:rPr lang="en-GB" dirty="0" err="1"/>
              <a:t>Desinations</a:t>
            </a:r>
            <a:endParaRPr lang="en-GB" dirty="0"/>
          </a:p>
          <a:p>
            <a:r>
              <a:rPr lang="en-GB" dirty="0"/>
              <a:t>Loss of Airlines</a:t>
            </a:r>
          </a:p>
          <a:p>
            <a:r>
              <a:rPr lang="en-GB" dirty="0"/>
              <a:t>Performance Issues</a:t>
            </a:r>
          </a:p>
          <a:p>
            <a:r>
              <a:rPr lang="en-GB" dirty="0"/>
              <a:t>2018 Qatar</a:t>
            </a:r>
          </a:p>
          <a:p>
            <a:r>
              <a:rPr lang="en-GB" dirty="0"/>
              <a:t>2018 Masterplan Announced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Cardiff Airport 2015</a:t>
            </a:r>
          </a:p>
        </p:txBody>
      </p:sp>
    </p:spTree>
    <p:extLst>
      <p:ext uri="{BB962C8B-B14F-4D97-AF65-F5344CB8AC3E}">
        <p14:creationId xmlns:p14="http://schemas.microsoft.com/office/powerpoint/2010/main" val="2640597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6.35m passengers 2015</a:t>
            </a:r>
          </a:p>
          <a:p>
            <a:r>
              <a:rPr lang="en-GB" dirty="0"/>
              <a:t>18 Airlines </a:t>
            </a:r>
          </a:p>
          <a:p>
            <a:r>
              <a:rPr lang="en-GB" dirty="0"/>
              <a:t>Aer Lingus, Air Malta, </a:t>
            </a:r>
            <a:r>
              <a:rPr lang="en-GB" dirty="0" err="1"/>
              <a:t>Aurigny</a:t>
            </a:r>
            <a:r>
              <a:rPr lang="en-GB" dirty="0"/>
              <a:t> Air Service, Austrian Airlines, BH Air, Blue Islands, BMI, Easy Jet, Enter Air, Jet2.com, KLM, Mistral Air, Ryan Air, Thomas Cook, Thomson, </a:t>
            </a:r>
            <a:r>
              <a:rPr lang="en-GB" dirty="0" err="1"/>
              <a:t>Wizz</a:t>
            </a:r>
            <a:r>
              <a:rPr lang="en-GB" dirty="0"/>
              <a:t> Air, Wow Air</a:t>
            </a:r>
          </a:p>
          <a:p>
            <a:r>
              <a:rPr lang="en-GB" dirty="0"/>
              <a:t>113 Destinations</a:t>
            </a:r>
          </a:p>
          <a:p>
            <a:r>
              <a:rPr lang="en-GB" dirty="0"/>
              <a:t>GROWTH – Airlines, Destinations &amp; PAX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Bristol Airport</a:t>
            </a:r>
          </a:p>
        </p:txBody>
      </p:sp>
    </p:spTree>
    <p:extLst>
      <p:ext uri="{BB962C8B-B14F-4D97-AF65-F5344CB8AC3E}">
        <p14:creationId xmlns:p14="http://schemas.microsoft.com/office/powerpoint/2010/main" val="3067954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18916B3-E26A-0122-2173-F0F6C0BD5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PURCHASED IN 2013 FOR £52M</a:t>
            </a:r>
          </a:p>
          <a:p>
            <a:r>
              <a:rPr lang="en-GB" dirty="0"/>
              <a:t>ESTIMATED WORTH £15M IN 2019</a:t>
            </a:r>
          </a:p>
          <a:p>
            <a:endParaRPr lang="en-GB" dirty="0"/>
          </a:p>
          <a:p>
            <a:r>
              <a:rPr lang="en-GB" dirty="0"/>
              <a:t>£42.6M INVESTMENT</a:t>
            </a:r>
          </a:p>
          <a:p>
            <a:r>
              <a:rPr lang="en-GB" dirty="0"/>
              <a:t>£42.6M DEBT WRITTEN OFF</a:t>
            </a:r>
          </a:p>
          <a:p>
            <a:r>
              <a:rPr lang="en-GB" dirty="0"/>
              <a:t>ADDITIONAL WG EQUITY OF £9.3M</a:t>
            </a:r>
          </a:p>
          <a:p>
            <a:r>
              <a:rPr lang="en-GB" dirty="0"/>
              <a:t>UPGRADED FURLOUGH PAYMENTS</a:t>
            </a:r>
          </a:p>
          <a:p>
            <a:endParaRPr lang="en-GB" dirty="0"/>
          </a:p>
          <a:p>
            <a:r>
              <a:rPr lang="en-GB" dirty="0"/>
              <a:t>2022  £21.2M Loan from WG</a:t>
            </a:r>
          </a:p>
          <a:p>
            <a:r>
              <a:rPr lang="en-GB" dirty="0"/>
              <a:t>2023 REQUESTED £6.8M from WG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B35E4F-A98E-E45A-04CA-6F55FE126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</a:t>
            </a:r>
          </a:p>
        </p:txBody>
      </p:sp>
    </p:spTree>
    <p:extLst>
      <p:ext uri="{BB962C8B-B14F-4D97-AF65-F5344CB8AC3E}">
        <p14:creationId xmlns:p14="http://schemas.microsoft.com/office/powerpoint/2010/main" val="1669087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DB6F858-669B-C85A-2D82-52842E426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196752"/>
            <a:ext cx="9108504" cy="48139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2016  1.35m +16%</a:t>
            </a:r>
          </a:p>
          <a:p>
            <a:r>
              <a:rPr lang="en-GB" dirty="0"/>
              <a:t>2017  1.47m +8.7%</a:t>
            </a:r>
          </a:p>
          <a:p>
            <a:r>
              <a:rPr lang="en-GB" dirty="0"/>
              <a:t>2018  1.58m +7.9%  Qatar (May 2018)</a:t>
            </a:r>
          </a:p>
          <a:p>
            <a:r>
              <a:rPr lang="en-GB" dirty="0"/>
              <a:t>2019  1.65m  +4.5%</a:t>
            </a:r>
          </a:p>
          <a:p>
            <a:r>
              <a:rPr lang="en-GB" dirty="0"/>
              <a:t>50% Growth Since Public Sector Ownership</a:t>
            </a:r>
          </a:p>
          <a:p>
            <a:r>
              <a:rPr lang="en-GB" dirty="0"/>
              <a:t>2020  220K – Covid from April</a:t>
            </a:r>
          </a:p>
          <a:p>
            <a:r>
              <a:rPr lang="en-GB" dirty="0"/>
              <a:t>2021  123K (O.2% UK PAX) (Bristol 2.08m)</a:t>
            </a:r>
          </a:p>
          <a:p>
            <a:r>
              <a:rPr lang="en-GB" dirty="0"/>
              <a:t>2022  811K (Bristol 7.5M) </a:t>
            </a:r>
          </a:p>
          <a:p>
            <a:r>
              <a:rPr lang="en-GB" dirty="0"/>
              <a:t>CWL +CAA Survey Performance (Security) -Whizz</a:t>
            </a:r>
          </a:p>
          <a:p>
            <a:r>
              <a:rPr lang="en-GB" dirty="0"/>
              <a:t>55% of 2019 - LHR, LGW &amp; Manchester 81-82%</a:t>
            </a:r>
          </a:p>
          <a:p>
            <a:r>
              <a:rPr lang="en-GB" dirty="0"/>
              <a:t>2023 – 2024 Earliest Return Date for Qatar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A52062-A01B-88F8-1E3B-387170D3B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 Pandemic &amp; Post Pandemic PAX</a:t>
            </a:r>
          </a:p>
        </p:txBody>
      </p:sp>
    </p:spTree>
    <p:extLst>
      <p:ext uri="{BB962C8B-B14F-4D97-AF65-F5344CB8AC3E}">
        <p14:creationId xmlns:p14="http://schemas.microsoft.com/office/powerpoint/2010/main" val="2891556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172B7D8-DC59-EA94-B67E-42731B0B7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International Pax Peaked in 2007 – 1.65m</a:t>
            </a:r>
          </a:p>
          <a:p>
            <a:r>
              <a:rPr lang="en-GB" dirty="0"/>
              <a:t>2012 dropped to 0.8m International Pax</a:t>
            </a:r>
          </a:p>
          <a:p>
            <a:r>
              <a:rPr lang="en-GB" dirty="0"/>
              <a:t>2020 Dropped by 83% (188K International)</a:t>
            </a:r>
          </a:p>
          <a:p>
            <a:r>
              <a:rPr lang="en-GB" dirty="0"/>
              <a:t>Airline Car Park – Revenue!</a:t>
            </a:r>
          </a:p>
          <a:p>
            <a:r>
              <a:rPr lang="en-GB" dirty="0"/>
              <a:t>2021 Decrease had dropped to 43% </a:t>
            </a:r>
          </a:p>
          <a:p>
            <a:r>
              <a:rPr lang="en-GB" dirty="0"/>
              <a:t>2021 108K International Pax</a:t>
            </a:r>
          </a:p>
          <a:p>
            <a:r>
              <a:rPr lang="en-GB" dirty="0"/>
              <a:t>Loss of Qatar </a:t>
            </a:r>
          </a:p>
          <a:p>
            <a:r>
              <a:rPr lang="en-GB" dirty="0"/>
              <a:t>SPAIN most popular destination</a:t>
            </a:r>
          </a:p>
          <a:p>
            <a:r>
              <a:rPr lang="en-GB" dirty="0"/>
              <a:t>Decrease in International Routes</a:t>
            </a:r>
          </a:p>
          <a:p>
            <a:r>
              <a:rPr lang="en-GB" dirty="0"/>
              <a:t>Importance for Tourism &amp; Events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117DB18-3640-E140-C05B-67A99E9B8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</p:spTree>
    <p:extLst>
      <p:ext uri="{BB962C8B-B14F-4D97-AF65-F5344CB8AC3E}">
        <p14:creationId xmlns:p14="http://schemas.microsoft.com/office/powerpoint/2010/main" val="2993493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C48171-526C-695D-696F-2AF8DBB3B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is your problem!</a:t>
            </a:r>
          </a:p>
          <a:p>
            <a:r>
              <a:rPr lang="en-GB" dirty="0"/>
              <a:t>RESEARCH - Investigate</a:t>
            </a:r>
          </a:p>
          <a:p>
            <a:r>
              <a:rPr lang="en-GB" dirty="0"/>
              <a:t>Academic Approach</a:t>
            </a:r>
          </a:p>
          <a:p>
            <a:r>
              <a:rPr lang="en-GB" dirty="0"/>
              <a:t>News Articles</a:t>
            </a:r>
          </a:p>
          <a:p>
            <a:r>
              <a:rPr lang="en-GB" dirty="0"/>
              <a:t>WG Reports</a:t>
            </a:r>
          </a:p>
          <a:p>
            <a:r>
              <a:rPr lang="en-GB" dirty="0"/>
              <a:t>Opposition Reports</a:t>
            </a:r>
          </a:p>
          <a:p>
            <a:r>
              <a:rPr lang="en-GB" dirty="0"/>
              <a:t>UK Govt Reports</a:t>
            </a:r>
          </a:p>
          <a:p>
            <a:r>
              <a:rPr lang="en-GB" dirty="0"/>
              <a:t>CAA Reports, Surveys &amp; Stats</a:t>
            </a:r>
          </a:p>
          <a:p>
            <a:r>
              <a:rPr lang="en-GB" dirty="0"/>
              <a:t>industry Reports</a:t>
            </a:r>
          </a:p>
          <a:p>
            <a:r>
              <a:rPr lang="en-GB" dirty="0"/>
              <a:t>Vital for TOURISM &amp; EVENTS</a:t>
            </a:r>
          </a:p>
          <a:p>
            <a:r>
              <a:rPr lang="en-GB" dirty="0"/>
              <a:t>FIND A POSITIVE SOLUTION!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A3797C-CF4B-ED7C-ACA9-F92B5EE0E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224136"/>
          </a:xfrm>
        </p:spPr>
        <p:txBody>
          <a:bodyPr/>
          <a:lstStyle/>
          <a:p>
            <a:r>
              <a:rPr lang="en-GB" dirty="0"/>
              <a:t>FUTURE???????</a:t>
            </a:r>
          </a:p>
        </p:txBody>
      </p:sp>
    </p:spTree>
    <p:extLst>
      <p:ext uri="{BB962C8B-B14F-4D97-AF65-F5344CB8AC3E}">
        <p14:creationId xmlns:p14="http://schemas.microsoft.com/office/powerpoint/2010/main" val="42735758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543</Words>
  <Application>Microsoft Office PowerPoint</Application>
  <PresentationFormat>On-screen Show (4:3)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Lucida Sans Unicode</vt:lpstr>
      <vt:lpstr>Verdana</vt:lpstr>
      <vt:lpstr>Wingdings 2</vt:lpstr>
      <vt:lpstr>Wingdings 3</vt:lpstr>
      <vt:lpstr>Concourse</vt:lpstr>
      <vt:lpstr>Cardiff Airport Issues</vt:lpstr>
      <vt:lpstr>Welsh Government Take Over</vt:lpstr>
      <vt:lpstr>PERFORMANCE ISSUES</vt:lpstr>
      <vt:lpstr>Freight &amp; Maintenance Opportunities </vt:lpstr>
      <vt:lpstr>Government Take Over Aims</vt:lpstr>
      <vt:lpstr>Cardiff Airport Passenger Numbers</vt:lpstr>
      <vt:lpstr>Cardiff Airport 2015</vt:lpstr>
      <vt:lpstr>Bristol Airport</vt:lpstr>
      <vt:lpstr>FUNDING</vt:lpstr>
      <vt:lpstr>Pre Pandemic &amp; Post Pandemic PAX</vt:lpstr>
      <vt:lpstr>ISSUES</vt:lpstr>
      <vt:lpstr>FUTURE???????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 Takeover</dc:title>
  <dc:creator>Administrator</dc:creator>
  <cp:lastModifiedBy>Jacqui Jones</cp:lastModifiedBy>
  <cp:revision>8</cp:revision>
  <dcterms:created xsi:type="dcterms:W3CDTF">2016-02-19T11:55:53Z</dcterms:created>
  <dcterms:modified xsi:type="dcterms:W3CDTF">2023-02-19T17:42:15Z</dcterms:modified>
</cp:coreProperties>
</file>