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23715C-3D29-4AAC-B51C-B7F938DE2311}" v="4" dt="2023-09-27T09:49:59.1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7" autoAdjust="0"/>
    <p:restoredTop sz="94660"/>
  </p:normalViewPr>
  <p:slideViewPr>
    <p:cSldViewPr snapToGrid="0">
      <p:cViewPr varScale="1">
        <p:scale>
          <a:sx n="91" d="100"/>
          <a:sy n="91" d="100"/>
        </p:scale>
        <p:origin x="63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Tindall" userId="56fef3d5-bab5-4aa2-8263-b7d01d73936e" providerId="ADAL" clId="{6223715C-3D29-4AAC-B51C-B7F938DE2311}"/>
    <pc:docChg chg="undo custSel addSld delSld modSld sldOrd">
      <pc:chgData name="Steve Tindall" userId="56fef3d5-bab5-4aa2-8263-b7d01d73936e" providerId="ADAL" clId="{6223715C-3D29-4AAC-B51C-B7F938DE2311}" dt="2023-09-27T11:23:23.358" v="1750" actId="20577"/>
      <pc:docMkLst>
        <pc:docMk/>
      </pc:docMkLst>
      <pc:sldChg chg="modSp mod">
        <pc:chgData name="Steve Tindall" userId="56fef3d5-bab5-4aa2-8263-b7d01d73936e" providerId="ADAL" clId="{6223715C-3D29-4AAC-B51C-B7F938DE2311}" dt="2023-09-27T09:31:24.476" v="58" actId="27636"/>
        <pc:sldMkLst>
          <pc:docMk/>
          <pc:sldMk cId="3532025548" sldId="256"/>
        </pc:sldMkLst>
        <pc:spChg chg="mod">
          <ac:chgData name="Steve Tindall" userId="56fef3d5-bab5-4aa2-8263-b7d01d73936e" providerId="ADAL" clId="{6223715C-3D29-4AAC-B51C-B7F938DE2311}" dt="2023-09-27T09:31:24.476" v="58" actId="27636"/>
          <ac:spMkLst>
            <pc:docMk/>
            <pc:sldMk cId="3532025548" sldId="256"/>
            <ac:spMk id="2" creationId="{40DBE39B-1233-27A4-DD69-DBAC8F7E4038}"/>
          </ac:spMkLst>
        </pc:spChg>
      </pc:sldChg>
      <pc:sldChg chg="modSp mod">
        <pc:chgData name="Steve Tindall" userId="56fef3d5-bab5-4aa2-8263-b7d01d73936e" providerId="ADAL" clId="{6223715C-3D29-4AAC-B51C-B7F938DE2311}" dt="2023-09-27T09:35:12.689" v="188" actId="20577"/>
        <pc:sldMkLst>
          <pc:docMk/>
          <pc:sldMk cId="1497923189" sldId="257"/>
        </pc:sldMkLst>
        <pc:spChg chg="mod">
          <ac:chgData name="Steve Tindall" userId="56fef3d5-bab5-4aa2-8263-b7d01d73936e" providerId="ADAL" clId="{6223715C-3D29-4AAC-B51C-B7F938DE2311}" dt="2023-09-27T09:29:22.449" v="0" actId="20577"/>
          <ac:spMkLst>
            <pc:docMk/>
            <pc:sldMk cId="1497923189" sldId="257"/>
            <ac:spMk id="2" creationId="{0600514F-50C7-8924-A97F-15BBE3D8486F}"/>
          </ac:spMkLst>
        </pc:spChg>
        <pc:spChg chg="mod">
          <ac:chgData name="Steve Tindall" userId="56fef3d5-bab5-4aa2-8263-b7d01d73936e" providerId="ADAL" clId="{6223715C-3D29-4AAC-B51C-B7F938DE2311}" dt="2023-09-27T09:35:12.689" v="188" actId="20577"/>
          <ac:spMkLst>
            <pc:docMk/>
            <pc:sldMk cId="1497923189" sldId="257"/>
            <ac:spMk id="3" creationId="{3A04A48E-3303-BA28-8DD2-6DCC32C5CACF}"/>
          </ac:spMkLst>
        </pc:spChg>
      </pc:sldChg>
      <pc:sldChg chg="modSp new mod ord">
        <pc:chgData name="Steve Tindall" userId="56fef3d5-bab5-4aa2-8263-b7d01d73936e" providerId="ADAL" clId="{6223715C-3D29-4AAC-B51C-B7F938DE2311}" dt="2023-09-27T09:42:17.463" v="245" actId="20577"/>
        <pc:sldMkLst>
          <pc:docMk/>
          <pc:sldMk cId="2233955041" sldId="258"/>
        </pc:sldMkLst>
        <pc:spChg chg="mod">
          <ac:chgData name="Steve Tindall" userId="56fef3d5-bab5-4aa2-8263-b7d01d73936e" providerId="ADAL" clId="{6223715C-3D29-4AAC-B51C-B7F938DE2311}" dt="2023-09-27T09:36:16.962" v="205" actId="20577"/>
          <ac:spMkLst>
            <pc:docMk/>
            <pc:sldMk cId="2233955041" sldId="258"/>
            <ac:spMk id="2" creationId="{AC17D644-24C6-423B-FB44-FDEB529719A2}"/>
          </ac:spMkLst>
        </pc:spChg>
        <pc:spChg chg="mod">
          <ac:chgData name="Steve Tindall" userId="56fef3d5-bab5-4aa2-8263-b7d01d73936e" providerId="ADAL" clId="{6223715C-3D29-4AAC-B51C-B7F938DE2311}" dt="2023-09-27T09:42:17.463" v="245" actId="20577"/>
          <ac:spMkLst>
            <pc:docMk/>
            <pc:sldMk cId="2233955041" sldId="258"/>
            <ac:spMk id="3" creationId="{69A28C00-D3C9-3D21-BDC5-AD07E7251BF4}"/>
          </ac:spMkLst>
        </pc:spChg>
      </pc:sldChg>
      <pc:sldChg chg="modSp new mod">
        <pc:chgData name="Steve Tindall" userId="56fef3d5-bab5-4aa2-8263-b7d01d73936e" providerId="ADAL" clId="{6223715C-3D29-4AAC-B51C-B7F938DE2311}" dt="2023-09-27T10:02:35.926" v="436" actId="20577"/>
        <pc:sldMkLst>
          <pc:docMk/>
          <pc:sldMk cId="1842515914" sldId="259"/>
        </pc:sldMkLst>
        <pc:spChg chg="mod">
          <ac:chgData name="Steve Tindall" userId="56fef3d5-bab5-4aa2-8263-b7d01d73936e" providerId="ADAL" clId="{6223715C-3D29-4AAC-B51C-B7F938DE2311}" dt="2023-09-27T09:44:47.092" v="277" actId="20577"/>
          <ac:spMkLst>
            <pc:docMk/>
            <pc:sldMk cId="1842515914" sldId="259"/>
            <ac:spMk id="2" creationId="{EED4A072-5A55-25B9-6B0A-3BD3E4276478}"/>
          </ac:spMkLst>
        </pc:spChg>
        <pc:spChg chg="mod">
          <ac:chgData name="Steve Tindall" userId="56fef3d5-bab5-4aa2-8263-b7d01d73936e" providerId="ADAL" clId="{6223715C-3D29-4AAC-B51C-B7F938DE2311}" dt="2023-09-27T10:02:35.926" v="436" actId="20577"/>
          <ac:spMkLst>
            <pc:docMk/>
            <pc:sldMk cId="1842515914" sldId="259"/>
            <ac:spMk id="3" creationId="{0CF13412-DC5E-0E2E-202A-4DC846F2F22E}"/>
          </ac:spMkLst>
        </pc:spChg>
      </pc:sldChg>
      <pc:sldChg chg="addSp delSp modSp new mod">
        <pc:chgData name="Steve Tindall" userId="56fef3d5-bab5-4aa2-8263-b7d01d73936e" providerId="ADAL" clId="{6223715C-3D29-4AAC-B51C-B7F938DE2311}" dt="2023-09-27T09:50:47.974" v="398" actId="20577"/>
        <pc:sldMkLst>
          <pc:docMk/>
          <pc:sldMk cId="699144217" sldId="260"/>
        </pc:sldMkLst>
        <pc:spChg chg="mod">
          <ac:chgData name="Steve Tindall" userId="56fef3d5-bab5-4aa2-8263-b7d01d73936e" providerId="ADAL" clId="{6223715C-3D29-4AAC-B51C-B7F938DE2311}" dt="2023-09-27T09:50:47.974" v="398" actId="20577"/>
          <ac:spMkLst>
            <pc:docMk/>
            <pc:sldMk cId="699144217" sldId="260"/>
            <ac:spMk id="2" creationId="{B58AA78B-A177-5C70-CAA5-C0AA28943CB5}"/>
          </ac:spMkLst>
        </pc:spChg>
        <pc:spChg chg="del mod">
          <ac:chgData name="Steve Tindall" userId="56fef3d5-bab5-4aa2-8263-b7d01d73936e" providerId="ADAL" clId="{6223715C-3D29-4AAC-B51C-B7F938DE2311}" dt="2023-09-27T09:48:32.387" v="328"/>
          <ac:spMkLst>
            <pc:docMk/>
            <pc:sldMk cId="699144217" sldId="260"/>
            <ac:spMk id="3" creationId="{9B44789F-BF49-8578-6AE2-09D90C9FE5A8}"/>
          </ac:spMkLst>
        </pc:spChg>
        <pc:picChg chg="add mod">
          <ac:chgData name="Steve Tindall" userId="56fef3d5-bab5-4aa2-8263-b7d01d73936e" providerId="ADAL" clId="{6223715C-3D29-4AAC-B51C-B7F938DE2311}" dt="2023-09-27T09:49:01.243" v="335" actId="14100"/>
          <ac:picMkLst>
            <pc:docMk/>
            <pc:sldMk cId="699144217" sldId="260"/>
            <ac:picMk id="4" creationId="{50AE73FA-BC1E-0819-2125-D7E9DCBDED66}"/>
          </ac:picMkLst>
        </pc:picChg>
      </pc:sldChg>
      <pc:sldChg chg="modSp new mod">
        <pc:chgData name="Steve Tindall" userId="56fef3d5-bab5-4aa2-8263-b7d01d73936e" providerId="ADAL" clId="{6223715C-3D29-4AAC-B51C-B7F938DE2311}" dt="2023-09-27T10:08:58.142" v="796" actId="5793"/>
        <pc:sldMkLst>
          <pc:docMk/>
          <pc:sldMk cId="3242648324" sldId="261"/>
        </pc:sldMkLst>
        <pc:spChg chg="mod">
          <ac:chgData name="Steve Tindall" userId="56fef3d5-bab5-4aa2-8263-b7d01d73936e" providerId="ADAL" clId="{6223715C-3D29-4AAC-B51C-B7F938DE2311}" dt="2023-09-27T10:03:53.426" v="479" actId="20577"/>
          <ac:spMkLst>
            <pc:docMk/>
            <pc:sldMk cId="3242648324" sldId="261"/>
            <ac:spMk id="2" creationId="{100A717A-F18F-84F7-8B04-DCA513029DAC}"/>
          </ac:spMkLst>
        </pc:spChg>
        <pc:spChg chg="mod">
          <ac:chgData name="Steve Tindall" userId="56fef3d5-bab5-4aa2-8263-b7d01d73936e" providerId="ADAL" clId="{6223715C-3D29-4AAC-B51C-B7F938DE2311}" dt="2023-09-27T10:08:58.142" v="796" actId="5793"/>
          <ac:spMkLst>
            <pc:docMk/>
            <pc:sldMk cId="3242648324" sldId="261"/>
            <ac:spMk id="3" creationId="{4E2A05F1-DF61-35C2-B74D-B26FF2AE93C7}"/>
          </ac:spMkLst>
        </pc:spChg>
      </pc:sldChg>
      <pc:sldChg chg="addSp delSp modSp new del mod">
        <pc:chgData name="Steve Tindall" userId="56fef3d5-bab5-4aa2-8263-b7d01d73936e" providerId="ADAL" clId="{6223715C-3D29-4AAC-B51C-B7F938DE2311}" dt="2023-09-27T09:50:20.971" v="380" actId="47"/>
        <pc:sldMkLst>
          <pc:docMk/>
          <pc:sldMk cId="3306651297" sldId="261"/>
        </pc:sldMkLst>
        <pc:spChg chg="del">
          <ac:chgData name="Steve Tindall" userId="56fef3d5-bab5-4aa2-8263-b7d01d73936e" providerId="ADAL" clId="{6223715C-3D29-4AAC-B51C-B7F938DE2311}" dt="2023-09-27T09:49:59.134" v="375"/>
          <ac:spMkLst>
            <pc:docMk/>
            <pc:sldMk cId="3306651297" sldId="261"/>
            <ac:spMk id="3" creationId="{B42AA05B-1970-45F3-2801-10BB888A337E}"/>
          </ac:spMkLst>
        </pc:spChg>
        <pc:spChg chg="add mod">
          <ac:chgData name="Steve Tindall" userId="56fef3d5-bab5-4aa2-8263-b7d01d73936e" providerId="ADAL" clId="{6223715C-3D29-4AAC-B51C-B7F938DE2311}" dt="2023-09-27T09:50:16.963" v="379" actId="478"/>
          <ac:spMkLst>
            <pc:docMk/>
            <pc:sldMk cId="3306651297" sldId="261"/>
            <ac:spMk id="6" creationId="{487EE7DB-7205-3F9E-8A84-340452E10CD2}"/>
          </ac:spMkLst>
        </pc:spChg>
        <pc:picChg chg="add del mod">
          <ac:chgData name="Steve Tindall" userId="56fef3d5-bab5-4aa2-8263-b7d01d73936e" providerId="ADAL" clId="{6223715C-3D29-4AAC-B51C-B7F938DE2311}" dt="2023-09-27T09:50:16.963" v="379" actId="478"/>
          <ac:picMkLst>
            <pc:docMk/>
            <pc:sldMk cId="3306651297" sldId="261"/>
            <ac:picMk id="4" creationId="{9DD71CF7-4096-910B-F170-AA7F615F97D1}"/>
          </ac:picMkLst>
        </pc:picChg>
      </pc:sldChg>
      <pc:sldChg chg="modSp new mod">
        <pc:chgData name="Steve Tindall" userId="56fef3d5-bab5-4aa2-8263-b7d01d73936e" providerId="ADAL" clId="{6223715C-3D29-4AAC-B51C-B7F938DE2311}" dt="2023-09-27T10:14:38.268" v="1118" actId="20577"/>
        <pc:sldMkLst>
          <pc:docMk/>
          <pc:sldMk cId="669991218" sldId="262"/>
        </pc:sldMkLst>
        <pc:spChg chg="mod">
          <ac:chgData name="Steve Tindall" userId="56fef3d5-bab5-4aa2-8263-b7d01d73936e" providerId="ADAL" clId="{6223715C-3D29-4AAC-B51C-B7F938DE2311}" dt="2023-09-27T10:13:58.558" v="1113" actId="20577"/>
          <ac:spMkLst>
            <pc:docMk/>
            <pc:sldMk cId="669991218" sldId="262"/>
            <ac:spMk id="2" creationId="{9E64B531-F7F9-11C1-EA9B-787F0C33A60C}"/>
          </ac:spMkLst>
        </pc:spChg>
        <pc:spChg chg="mod">
          <ac:chgData name="Steve Tindall" userId="56fef3d5-bab5-4aa2-8263-b7d01d73936e" providerId="ADAL" clId="{6223715C-3D29-4AAC-B51C-B7F938DE2311}" dt="2023-09-27T10:14:38.268" v="1118" actId="20577"/>
          <ac:spMkLst>
            <pc:docMk/>
            <pc:sldMk cId="669991218" sldId="262"/>
            <ac:spMk id="3" creationId="{648FC97D-9B93-2A01-69B8-6C6586BFABC7}"/>
          </ac:spMkLst>
        </pc:spChg>
      </pc:sldChg>
      <pc:sldChg chg="modSp new mod">
        <pc:chgData name="Steve Tindall" userId="56fef3d5-bab5-4aa2-8263-b7d01d73936e" providerId="ADAL" clId="{6223715C-3D29-4AAC-B51C-B7F938DE2311}" dt="2023-09-27T10:31:51.256" v="1483" actId="20577"/>
        <pc:sldMkLst>
          <pc:docMk/>
          <pc:sldMk cId="1894358071" sldId="263"/>
        </pc:sldMkLst>
        <pc:spChg chg="mod">
          <ac:chgData name="Steve Tindall" userId="56fef3d5-bab5-4aa2-8263-b7d01d73936e" providerId="ADAL" clId="{6223715C-3D29-4AAC-B51C-B7F938DE2311}" dt="2023-09-27T10:16:07.005" v="1136" actId="20577"/>
          <ac:spMkLst>
            <pc:docMk/>
            <pc:sldMk cId="1894358071" sldId="263"/>
            <ac:spMk id="2" creationId="{86640E02-0953-CA5B-2D0F-66E578E689A4}"/>
          </ac:spMkLst>
        </pc:spChg>
        <pc:spChg chg="mod">
          <ac:chgData name="Steve Tindall" userId="56fef3d5-bab5-4aa2-8263-b7d01d73936e" providerId="ADAL" clId="{6223715C-3D29-4AAC-B51C-B7F938DE2311}" dt="2023-09-27T10:31:51.256" v="1483" actId="20577"/>
          <ac:spMkLst>
            <pc:docMk/>
            <pc:sldMk cId="1894358071" sldId="263"/>
            <ac:spMk id="3" creationId="{6EF1E383-D37B-1C94-EAB2-2015140E35EF}"/>
          </ac:spMkLst>
        </pc:spChg>
      </pc:sldChg>
      <pc:sldChg chg="addSp delSp modSp new mod modClrScheme chgLayout">
        <pc:chgData name="Steve Tindall" userId="56fef3d5-bab5-4aa2-8263-b7d01d73936e" providerId="ADAL" clId="{6223715C-3D29-4AAC-B51C-B7F938DE2311}" dt="2023-09-27T11:01:34.158" v="1561" actId="1076"/>
        <pc:sldMkLst>
          <pc:docMk/>
          <pc:sldMk cId="1959136517" sldId="264"/>
        </pc:sldMkLst>
        <pc:spChg chg="mod ord">
          <ac:chgData name="Steve Tindall" userId="56fef3d5-bab5-4aa2-8263-b7d01d73936e" providerId="ADAL" clId="{6223715C-3D29-4AAC-B51C-B7F938DE2311}" dt="2023-09-27T11:01:31.172" v="1560" actId="5793"/>
          <ac:spMkLst>
            <pc:docMk/>
            <pc:sldMk cId="1959136517" sldId="264"/>
            <ac:spMk id="2" creationId="{A3CEA905-18D2-8588-3C9C-4B84CECD15A8}"/>
          </ac:spMkLst>
        </pc:spChg>
        <pc:spChg chg="del mod ord">
          <ac:chgData name="Steve Tindall" userId="56fef3d5-bab5-4aa2-8263-b7d01d73936e" providerId="ADAL" clId="{6223715C-3D29-4AAC-B51C-B7F938DE2311}" dt="2023-09-27T10:56:15.709" v="1524" actId="700"/>
          <ac:spMkLst>
            <pc:docMk/>
            <pc:sldMk cId="1959136517" sldId="264"/>
            <ac:spMk id="3" creationId="{BD243927-0983-1D2F-65C4-B0369C4DEDBE}"/>
          </ac:spMkLst>
        </pc:spChg>
        <pc:spChg chg="add del mod ord">
          <ac:chgData name="Steve Tindall" userId="56fef3d5-bab5-4aa2-8263-b7d01d73936e" providerId="ADAL" clId="{6223715C-3D29-4AAC-B51C-B7F938DE2311}" dt="2023-09-27T10:57:09.434" v="1525" actId="22"/>
          <ac:spMkLst>
            <pc:docMk/>
            <pc:sldMk cId="1959136517" sldId="264"/>
            <ac:spMk id="4" creationId="{4FE63411-209F-DF56-42BB-AF02CE52487E}"/>
          </ac:spMkLst>
        </pc:spChg>
        <pc:spChg chg="add del mod ord">
          <ac:chgData name="Steve Tindall" userId="56fef3d5-bab5-4aa2-8263-b7d01d73936e" providerId="ADAL" clId="{6223715C-3D29-4AAC-B51C-B7F938DE2311}" dt="2023-09-27T11:01:18.153" v="1551" actId="22"/>
          <ac:spMkLst>
            <pc:docMk/>
            <pc:sldMk cId="1959136517" sldId="264"/>
            <ac:spMk id="5" creationId="{EF6B8217-E92D-804D-C9D2-98C62225DE3B}"/>
          </ac:spMkLst>
        </pc:spChg>
        <pc:spChg chg="add del mod">
          <ac:chgData name="Steve Tindall" userId="56fef3d5-bab5-4aa2-8263-b7d01d73936e" providerId="ADAL" clId="{6223715C-3D29-4AAC-B51C-B7F938DE2311}" dt="2023-09-27T11:00:49.111" v="1550" actId="22"/>
          <ac:spMkLst>
            <pc:docMk/>
            <pc:sldMk cId="1959136517" sldId="264"/>
            <ac:spMk id="9" creationId="{5A817C74-BB8C-7277-654E-42F1A88A1462}"/>
          </ac:spMkLst>
        </pc:spChg>
        <pc:picChg chg="add del mod ord">
          <ac:chgData name="Steve Tindall" userId="56fef3d5-bab5-4aa2-8263-b7d01d73936e" providerId="ADAL" clId="{6223715C-3D29-4AAC-B51C-B7F938DE2311}" dt="2023-09-27T11:00:09.222" v="1530" actId="478"/>
          <ac:picMkLst>
            <pc:docMk/>
            <pc:sldMk cId="1959136517" sldId="264"/>
            <ac:picMk id="7" creationId="{4CBCB8F8-BE56-F344-FDD7-D18E36E2619A}"/>
          </ac:picMkLst>
        </pc:picChg>
        <pc:picChg chg="add mod ord">
          <ac:chgData name="Steve Tindall" userId="56fef3d5-bab5-4aa2-8263-b7d01d73936e" providerId="ADAL" clId="{6223715C-3D29-4AAC-B51C-B7F938DE2311}" dt="2023-09-27T11:01:34.158" v="1561" actId="1076"/>
          <ac:picMkLst>
            <pc:docMk/>
            <pc:sldMk cId="1959136517" sldId="264"/>
            <ac:picMk id="11" creationId="{F2BAA046-D4E4-7C77-EB86-28AB5D39C5C5}"/>
          </ac:picMkLst>
        </pc:picChg>
        <pc:picChg chg="add mod ord">
          <ac:chgData name="Steve Tindall" userId="56fef3d5-bab5-4aa2-8263-b7d01d73936e" providerId="ADAL" clId="{6223715C-3D29-4AAC-B51C-B7F938DE2311}" dt="2023-09-27T11:01:18.153" v="1551" actId="22"/>
          <ac:picMkLst>
            <pc:docMk/>
            <pc:sldMk cId="1959136517" sldId="264"/>
            <ac:picMk id="13" creationId="{0EE3AAD2-DA27-D646-D233-C7470C0E7462}"/>
          </ac:picMkLst>
        </pc:picChg>
      </pc:sldChg>
      <pc:sldChg chg="addSp delSp modSp new mod">
        <pc:chgData name="Steve Tindall" userId="56fef3d5-bab5-4aa2-8263-b7d01d73936e" providerId="ADAL" clId="{6223715C-3D29-4AAC-B51C-B7F938DE2311}" dt="2023-09-27T11:04:19.971" v="1571" actId="1076"/>
        <pc:sldMkLst>
          <pc:docMk/>
          <pc:sldMk cId="1784011636" sldId="265"/>
        </pc:sldMkLst>
        <pc:spChg chg="del">
          <ac:chgData name="Steve Tindall" userId="56fef3d5-bab5-4aa2-8263-b7d01d73936e" providerId="ADAL" clId="{6223715C-3D29-4AAC-B51C-B7F938DE2311}" dt="2023-09-27T11:03:57.076" v="1565" actId="478"/>
          <ac:spMkLst>
            <pc:docMk/>
            <pc:sldMk cId="1784011636" sldId="265"/>
            <ac:spMk id="2" creationId="{EFD1B03A-0D0D-D504-B43A-210484F8660A}"/>
          </ac:spMkLst>
        </pc:spChg>
        <pc:spChg chg="del">
          <ac:chgData name="Steve Tindall" userId="56fef3d5-bab5-4aa2-8263-b7d01d73936e" providerId="ADAL" clId="{6223715C-3D29-4AAC-B51C-B7F938DE2311}" dt="2023-09-27T11:03:14.158" v="1563" actId="22"/>
          <ac:spMkLst>
            <pc:docMk/>
            <pc:sldMk cId="1784011636" sldId="265"/>
            <ac:spMk id="3" creationId="{9672F8BA-2F1E-A959-9779-EE97614BA38E}"/>
          </ac:spMkLst>
        </pc:spChg>
        <pc:spChg chg="del">
          <ac:chgData name="Steve Tindall" userId="56fef3d5-bab5-4aa2-8263-b7d01d73936e" providerId="ADAL" clId="{6223715C-3D29-4AAC-B51C-B7F938DE2311}" dt="2023-09-27T11:03:45.694" v="1564" actId="22"/>
          <ac:spMkLst>
            <pc:docMk/>
            <pc:sldMk cId="1784011636" sldId="265"/>
            <ac:spMk id="4" creationId="{10078F71-2526-DB4B-C166-4DB33E3B976B}"/>
          </ac:spMkLst>
        </pc:spChg>
        <pc:picChg chg="add mod ord">
          <ac:chgData name="Steve Tindall" userId="56fef3d5-bab5-4aa2-8263-b7d01d73936e" providerId="ADAL" clId="{6223715C-3D29-4AAC-B51C-B7F938DE2311}" dt="2023-09-27T11:04:19.971" v="1571" actId="1076"/>
          <ac:picMkLst>
            <pc:docMk/>
            <pc:sldMk cId="1784011636" sldId="265"/>
            <ac:picMk id="6" creationId="{12851D37-4AC4-4B60-2C29-DB9FEAED4B5D}"/>
          </ac:picMkLst>
        </pc:picChg>
        <pc:picChg chg="add mod ord">
          <ac:chgData name="Steve Tindall" userId="56fef3d5-bab5-4aa2-8263-b7d01d73936e" providerId="ADAL" clId="{6223715C-3D29-4AAC-B51C-B7F938DE2311}" dt="2023-09-27T11:04:18.991" v="1570" actId="14100"/>
          <ac:picMkLst>
            <pc:docMk/>
            <pc:sldMk cId="1784011636" sldId="265"/>
            <ac:picMk id="8" creationId="{B6EEB12E-B4CC-2614-732D-812D7523E0C9}"/>
          </ac:picMkLst>
        </pc:picChg>
      </pc:sldChg>
      <pc:sldChg chg="addSp delSp modSp new mod">
        <pc:chgData name="Steve Tindall" userId="56fef3d5-bab5-4aa2-8263-b7d01d73936e" providerId="ADAL" clId="{6223715C-3D29-4AAC-B51C-B7F938DE2311}" dt="2023-09-27T11:07:17.030" v="1575" actId="22"/>
        <pc:sldMkLst>
          <pc:docMk/>
          <pc:sldMk cId="1200652135" sldId="266"/>
        </pc:sldMkLst>
        <pc:spChg chg="del">
          <ac:chgData name="Steve Tindall" userId="56fef3d5-bab5-4aa2-8263-b7d01d73936e" providerId="ADAL" clId="{6223715C-3D29-4AAC-B51C-B7F938DE2311}" dt="2023-09-27T11:05:27.276" v="1573" actId="478"/>
          <ac:spMkLst>
            <pc:docMk/>
            <pc:sldMk cId="1200652135" sldId="266"/>
            <ac:spMk id="2" creationId="{2BD38140-1E2F-1B03-6B1A-D859BDF7D94C}"/>
          </ac:spMkLst>
        </pc:spChg>
        <pc:spChg chg="del">
          <ac:chgData name="Steve Tindall" userId="56fef3d5-bab5-4aa2-8263-b7d01d73936e" providerId="ADAL" clId="{6223715C-3D29-4AAC-B51C-B7F938DE2311}" dt="2023-09-27T11:05:45.794" v="1574" actId="22"/>
          <ac:spMkLst>
            <pc:docMk/>
            <pc:sldMk cId="1200652135" sldId="266"/>
            <ac:spMk id="3" creationId="{231269DF-D46E-EDB8-54FF-7CAB0D83D61B}"/>
          </ac:spMkLst>
        </pc:spChg>
        <pc:spChg chg="del">
          <ac:chgData name="Steve Tindall" userId="56fef3d5-bab5-4aa2-8263-b7d01d73936e" providerId="ADAL" clId="{6223715C-3D29-4AAC-B51C-B7F938DE2311}" dt="2023-09-27T11:07:17.030" v="1575" actId="22"/>
          <ac:spMkLst>
            <pc:docMk/>
            <pc:sldMk cId="1200652135" sldId="266"/>
            <ac:spMk id="4" creationId="{BFD7E194-56F9-A5DD-7453-BDCC5D778594}"/>
          </ac:spMkLst>
        </pc:spChg>
        <pc:picChg chg="add mod ord">
          <ac:chgData name="Steve Tindall" userId="56fef3d5-bab5-4aa2-8263-b7d01d73936e" providerId="ADAL" clId="{6223715C-3D29-4AAC-B51C-B7F938DE2311}" dt="2023-09-27T11:05:45.794" v="1574" actId="22"/>
          <ac:picMkLst>
            <pc:docMk/>
            <pc:sldMk cId="1200652135" sldId="266"/>
            <ac:picMk id="6" creationId="{F92AAA81-AE5E-975B-AC34-F9AE63050B61}"/>
          </ac:picMkLst>
        </pc:picChg>
        <pc:picChg chg="add mod ord">
          <ac:chgData name="Steve Tindall" userId="56fef3d5-bab5-4aa2-8263-b7d01d73936e" providerId="ADAL" clId="{6223715C-3D29-4AAC-B51C-B7F938DE2311}" dt="2023-09-27T11:07:17.030" v="1575" actId="22"/>
          <ac:picMkLst>
            <pc:docMk/>
            <pc:sldMk cId="1200652135" sldId="266"/>
            <ac:picMk id="8" creationId="{CFE4FF7D-A2AA-514F-5161-E61DD7846D10}"/>
          </ac:picMkLst>
        </pc:picChg>
      </pc:sldChg>
      <pc:sldChg chg="addSp delSp modSp new mod">
        <pc:chgData name="Steve Tindall" userId="56fef3d5-bab5-4aa2-8263-b7d01d73936e" providerId="ADAL" clId="{6223715C-3D29-4AAC-B51C-B7F938DE2311}" dt="2023-09-27T11:14:14.469" v="1581" actId="14100"/>
        <pc:sldMkLst>
          <pc:docMk/>
          <pc:sldMk cId="3290544785" sldId="267"/>
        </pc:sldMkLst>
        <pc:spChg chg="del">
          <ac:chgData name="Steve Tindall" userId="56fef3d5-bab5-4aa2-8263-b7d01d73936e" providerId="ADAL" clId="{6223715C-3D29-4AAC-B51C-B7F938DE2311}" dt="2023-09-27T11:14:04.655" v="1578" actId="478"/>
          <ac:spMkLst>
            <pc:docMk/>
            <pc:sldMk cId="3290544785" sldId="267"/>
            <ac:spMk id="2" creationId="{B2813ACD-0C87-B985-9045-81E64808E06D}"/>
          </ac:spMkLst>
        </pc:spChg>
        <pc:spChg chg="del">
          <ac:chgData name="Steve Tindall" userId="56fef3d5-bab5-4aa2-8263-b7d01d73936e" providerId="ADAL" clId="{6223715C-3D29-4AAC-B51C-B7F938DE2311}" dt="2023-09-27T11:08:22.968" v="1577" actId="22"/>
          <ac:spMkLst>
            <pc:docMk/>
            <pc:sldMk cId="3290544785" sldId="267"/>
            <ac:spMk id="3" creationId="{891BB903-29C6-590F-C886-EFDBA4F46CE8}"/>
          </ac:spMkLst>
        </pc:spChg>
        <pc:spChg chg="del">
          <ac:chgData name="Steve Tindall" userId="56fef3d5-bab5-4aa2-8263-b7d01d73936e" providerId="ADAL" clId="{6223715C-3D29-4AAC-B51C-B7F938DE2311}" dt="2023-09-27T11:14:06.999" v="1579" actId="478"/>
          <ac:spMkLst>
            <pc:docMk/>
            <pc:sldMk cId="3290544785" sldId="267"/>
            <ac:spMk id="4" creationId="{722BF190-78BF-F15D-61D2-4A2E748D652F}"/>
          </ac:spMkLst>
        </pc:spChg>
        <pc:picChg chg="add mod ord">
          <ac:chgData name="Steve Tindall" userId="56fef3d5-bab5-4aa2-8263-b7d01d73936e" providerId="ADAL" clId="{6223715C-3D29-4AAC-B51C-B7F938DE2311}" dt="2023-09-27T11:14:14.469" v="1581" actId="14100"/>
          <ac:picMkLst>
            <pc:docMk/>
            <pc:sldMk cId="3290544785" sldId="267"/>
            <ac:picMk id="6" creationId="{E63FD187-80B3-B95A-2C5C-0097C347DE4B}"/>
          </ac:picMkLst>
        </pc:picChg>
      </pc:sldChg>
      <pc:sldChg chg="addSp delSp modSp new mod modClrScheme chgLayout">
        <pc:chgData name="Steve Tindall" userId="56fef3d5-bab5-4aa2-8263-b7d01d73936e" providerId="ADAL" clId="{6223715C-3D29-4AAC-B51C-B7F938DE2311}" dt="2023-09-27T11:17:24.258" v="1696" actId="20577"/>
        <pc:sldMkLst>
          <pc:docMk/>
          <pc:sldMk cId="2535260400" sldId="268"/>
        </pc:sldMkLst>
        <pc:spChg chg="del mod ord">
          <ac:chgData name="Steve Tindall" userId="56fef3d5-bab5-4aa2-8263-b7d01d73936e" providerId="ADAL" clId="{6223715C-3D29-4AAC-B51C-B7F938DE2311}" dt="2023-09-27T11:15:04.744" v="1583" actId="700"/>
          <ac:spMkLst>
            <pc:docMk/>
            <pc:sldMk cId="2535260400" sldId="268"/>
            <ac:spMk id="2" creationId="{0CFB4A87-8EFD-BF99-A20D-57310329C871}"/>
          </ac:spMkLst>
        </pc:spChg>
        <pc:spChg chg="del mod ord">
          <ac:chgData name="Steve Tindall" userId="56fef3d5-bab5-4aa2-8263-b7d01d73936e" providerId="ADAL" clId="{6223715C-3D29-4AAC-B51C-B7F938DE2311}" dt="2023-09-27T11:15:04.744" v="1583" actId="700"/>
          <ac:spMkLst>
            <pc:docMk/>
            <pc:sldMk cId="2535260400" sldId="268"/>
            <ac:spMk id="3" creationId="{4666B984-0DB0-A329-8A47-C1CBA9A1DE87}"/>
          </ac:spMkLst>
        </pc:spChg>
        <pc:spChg chg="del">
          <ac:chgData name="Steve Tindall" userId="56fef3d5-bab5-4aa2-8263-b7d01d73936e" providerId="ADAL" clId="{6223715C-3D29-4AAC-B51C-B7F938DE2311}" dt="2023-09-27T11:15:04.744" v="1583" actId="700"/>
          <ac:spMkLst>
            <pc:docMk/>
            <pc:sldMk cId="2535260400" sldId="268"/>
            <ac:spMk id="4" creationId="{EAF504FF-2742-4601-AF00-38698F622A40}"/>
          </ac:spMkLst>
        </pc:spChg>
        <pc:spChg chg="add mod ord">
          <ac:chgData name="Steve Tindall" userId="56fef3d5-bab5-4aa2-8263-b7d01d73936e" providerId="ADAL" clId="{6223715C-3D29-4AAC-B51C-B7F938DE2311}" dt="2023-09-27T11:15:12.037" v="1597" actId="20577"/>
          <ac:spMkLst>
            <pc:docMk/>
            <pc:sldMk cId="2535260400" sldId="268"/>
            <ac:spMk id="5" creationId="{D1F2C040-612C-47C2-5139-849A5A1DCAE1}"/>
          </ac:spMkLst>
        </pc:spChg>
        <pc:spChg chg="add mod ord">
          <ac:chgData name="Steve Tindall" userId="56fef3d5-bab5-4aa2-8263-b7d01d73936e" providerId="ADAL" clId="{6223715C-3D29-4AAC-B51C-B7F938DE2311}" dt="2023-09-27T11:17:24.258" v="1696" actId="20577"/>
          <ac:spMkLst>
            <pc:docMk/>
            <pc:sldMk cId="2535260400" sldId="268"/>
            <ac:spMk id="6" creationId="{9590F9ED-34AC-045F-48D1-60EB1B687DD5}"/>
          </ac:spMkLst>
        </pc:spChg>
      </pc:sldChg>
      <pc:sldChg chg="modSp new mod">
        <pc:chgData name="Steve Tindall" userId="56fef3d5-bab5-4aa2-8263-b7d01d73936e" providerId="ADAL" clId="{6223715C-3D29-4AAC-B51C-B7F938DE2311}" dt="2023-09-27T11:23:23.358" v="1750" actId="20577"/>
        <pc:sldMkLst>
          <pc:docMk/>
          <pc:sldMk cId="3511851313" sldId="269"/>
        </pc:sldMkLst>
        <pc:spChg chg="mod">
          <ac:chgData name="Steve Tindall" userId="56fef3d5-bab5-4aa2-8263-b7d01d73936e" providerId="ADAL" clId="{6223715C-3D29-4AAC-B51C-B7F938DE2311}" dt="2023-09-27T11:22:12.659" v="1721" actId="20577"/>
          <ac:spMkLst>
            <pc:docMk/>
            <pc:sldMk cId="3511851313" sldId="269"/>
            <ac:spMk id="2" creationId="{5337B724-7872-C2CB-D83D-3E176104413D}"/>
          </ac:spMkLst>
        </pc:spChg>
        <pc:spChg chg="mod">
          <ac:chgData name="Steve Tindall" userId="56fef3d5-bab5-4aa2-8263-b7d01d73936e" providerId="ADAL" clId="{6223715C-3D29-4AAC-B51C-B7F938DE2311}" dt="2023-09-27T11:23:23.358" v="1750" actId="20577"/>
          <ac:spMkLst>
            <pc:docMk/>
            <pc:sldMk cId="3511851313" sldId="269"/>
            <ac:spMk id="3" creationId="{EB5AA30F-8488-CA22-B6A6-6B3E841E602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097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52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842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669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239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439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656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718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001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712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198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305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835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1" r:id="rId11"/>
    <p:sldLayoutId id="214748366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FB6BA45-21D7-4ECD-971E-90FC03AE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se up of ruler">
            <a:extLst>
              <a:ext uri="{FF2B5EF4-FFF2-40B4-BE49-F238E27FC236}">
                <a16:creationId xmlns:a16="http://schemas.microsoft.com/office/drawing/2014/main" id="{D5E53EE3-4C53-AE7E-E825-C9AC3379FE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715" b="10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ED8D03E-F375-4E67-B932-FF9B007B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997530" y="1025355"/>
            <a:ext cx="3850317" cy="6538623"/>
          </a:xfrm>
          <a:custGeom>
            <a:avLst/>
            <a:gdLst>
              <a:gd name="connsiteX0" fmla="*/ 0 w 3850317"/>
              <a:gd name="connsiteY0" fmla="*/ 0 h 5978116"/>
              <a:gd name="connsiteX1" fmla="*/ 3850317 w 3850317"/>
              <a:gd name="connsiteY1" fmla="*/ 0 h 5978116"/>
              <a:gd name="connsiteX2" fmla="*/ 3840373 w 3850317"/>
              <a:gd name="connsiteY2" fmla="*/ 258313 h 5978116"/>
              <a:gd name="connsiteX3" fmla="*/ 3755448 w 3850317"/>
              <a:gd name="connsiteY3" fmla="*/ 1537847 h 5978116"/>
              <a:gd name="connsiteX4" fmla="*/ 3150490 w 3850317"/>
              <a:gd name="connsiteY4" fmla="*/ 3989537 h 5978116"/>
              <a:gd name="connsiteX5" fmla="*/ 3089544 w 3850317"/>
              <a:gd name="connsiteY5" fmla="*/ 3606200 h 5978116"/>
              <a:gd name="connsiteX6" fmla="*/ 2922635 w 3850317"/>
              <a:gd name="connsiteY6" fmla="*/ 4519351 h 5978116"/>
              <a:gd name="connsiteX7" fmla="*/ 2904628 w 3850317"/>
              <a:gd name="connsiteY7" fmla="*/ 4466023 h 5978116"/>
              <a:gd name="connsiteX8" fmla="*/ 2825329 w 3850317"/>
              <a:gd name="connsiteY8" fmla="*/ 4562983 h 5978116"/>
              <a:gd name="connsiteX9" fmla="*/ 2695127 w 3850317"/>
              <a:gd name="connsiteY9" fmla="*/ 4973329 h 5978116"/>
              <a:gd name="connsiteX10" fmla="*/ 2501208 w 3850317"/>
              <a:gd name="connsiteY10" fmla="*/ 4457366 h 5978116"/>
              <a:gd name="connsiteX11" fmla="*/ 2209291 w 3850317"/>
              <a:gd name="connsiteY11" fmla="*/ 5028388 h 5978116"/>
              <a:gd name="connsiteX12" fmla="*/ 2135532 w 3850317"/>
              <a:gd name="connsiteY12" fmla="*/ 5321344 h 5978116"/>
              <a:gd name="connsiteX13" fmla="*/ 2009139 w 3850317"/>
              <a:gd name="connsiteY13" fmla="*/ 4714655 h 5978116"/>
              <a:gd name="connsiteX14" fmla="*/ 1918759 w 3850317"/>
              <a:gd name="connsiteY14" fmla="*/ 4486454 h 5978116"/>
              <a:gd name="connsiteX15" fmla="*/ 1800676 w 3850317"/>
              <a:gd name="connsiteY15" fmla="*/ 4608346 h 5978116"/>
              <a:gd name="connsiteX16" fmla="*/ 1614721 w 3850317"/>
              <a:gd name="connsiteY16" fmla="*/ 5319612 h 5978116"/>
              <a:gd name="connsiteX17" fmla="*/ 1530921 w 3850317"/>
              <a:gd name="connsiteY17" fmla="*/ 5433540 h 5978116"/>
              <a:gd name="connsiteX18" fmla="*/ 1569705 w 3850317"/>
              <a:gd name="connsiteY18" fmla="*/ 4803650 h 5978116"/>
              <a:gd name="connsiteX19" fmla="*/ 1517416 w 3850317"/>
              <a:gd name="connsiteY19" fmla="*/ 4640204 h 5978116"/>
              <a:gd name="connsiteX20" fmla="*/ 1425997 w 3850317"/>
              <a:gd name="connsiteY20" fmla="*/ 4800187 h 5978116"/>
              <a:gd name="connsiteX21" fmla="*/ 1348083 w 3850317"/>
              <a:gd name="connsiteY21" fmla="*/ 5363245 h 5978116"/>
              <a:gd name="connsiteX22" fmla="*/ 1200566 w 3850317"/>
              <a:gd name="connsiteY22" fmla="*/ 5526691 h 5978116"/>
              <a:gd name="connsiteX23" fmla="*/ 1027770 w 3850317"/>
              <a:gd name="connsiteY23" fmla="*/ 5803718 h 5978116"/>
              <a:gd name="connsiteX24" fmla="*/ 892373 w 3850317"/>
              <a:gd name="connsiteY24" fmla="*/ 5604950 h 5978116"/>
              <a:gd name="connsiteX25" fmla="*/ 681487 w 3850317"/>
              <a:gd name="connsiteY25" fmla="*/ 5914528 h 5978116"/>
              <a:gd name="connsiteX26" fmla="*/ 414155 w 3850317"/>
              <a:gd name="connsiteY26" fmla="*/ 5817569 h 5978116"/>
              <a:gd name="connsiteX27" fmla="*/ 360135 w 3850317"/>
              <a:gd name="connsiteY27" fmla="*/ 5287062 h 5978116"/>
              <a:gd name="connsiteX28" fmla="*/ 281875 w 3850317"/>
              <a:gd name="connsiteY28" fmla="*/ 4677256 h 5978116"/>
              <a:gd name="connsiteX29" fmla="*/ 237897 w 3850317"/>
              <a:gd name="connsiteY29" fmla="*/ 4207696 h 5978116"/>
              <a:gd name="connsiteX30" fmla="*/ 145093 w 3850317"/>
              <a:gd name="connsiteY30" fmla="*/ 3878379 h 5978116"/>
              <a:gd name="connsiteX31" fmla="*/ 72373 w 3850317"/>
              <a:gd name="connsiteY31" fmla="*/ 2447189 h 5978116"/>
              <a:gd name="connsiteX32" fmla="*/ 0 w 3850317"/>
              <a:gd name="connsiteY32" fmla="*/ 0 h 5978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850317" h="5978116">
                <a:moveTo>
                  <a:pt x="0" y="0"/>
                </a:moveTo>
                <a:lnTo>
                  <a:pt x="3850317" y="0"/>
                </a:lnTo>
                <a:lnTo>
                  <a:pt x="3840373" y="258313"/>
                </a:lnTo>
                <a:cubicBezTo>
                  <a:pt x="3816350" y="852957"/>
                  <a:pt x="3786959" y="1372106"/>
                  <a:pt x="3755448" y="1537847"/>
                </a:cubicBezTo>
                <a:cubicBezTo>
                  <a:pt x="3300085" y="3936555"/>
                  <a:pt x="3150490" y="3989537"/>
                  <a:pt x="3150490" y="3989537"/>
                </a:cubicBezTo>
                <a:cubicBezTo>
                  <a:pt x="3150490" y="3989537"/>
                  <a:pt x="3124172" y="3732940"/>
                  <a:pt x="3089544" y="3606200"/>
                </a:cubicBezTo>
                <a:cubicBezTo>
                  <a:pt x="3082618" y="3784537"/>
                  <a:pt x="2946529" y="4491302"/>
                  <a:pt x="2922635" y="4519351"/>
                </a:cubicBezTo>
                <a:cubicBezTo>
                  <a:pt x="2916749" y="4502729"/>
                  <a:pt x="2910515" y="4484030"/>
                  <a:pt x="2904628" y="4466023"/>
                </a:cubicBezTo>
                <a:cubicBezTo>
                  <a:pt x="2884890" y="4501344"/>
                  <a:pt x="2859958" y="4534241"/>
                  <a:pt x="2825329" y="4562983"/>
                </a:cubicBezTo>
                <a:cubicBezTo>
                  <a:pt x="2706208" y="4662020"/>
                  <a:pt x="2743260" y="4833430"/>
                  <a:pt x="2695127" y="4973329"/>
                </a:cubicBezTo>
                <a:cubicBezTo>
                  <a:pt x="2446495" y="4877408"/>
                  <a:pt x="2545186" y="4641589"/>
                  <a:pt x="2501208" y="4457366"/>
                </a:cubicBezTo>
                <a:cubicBezTo>
                  <a:pt x="2341225" y="4936277"/>
                  <a:pt x="2267120" y="4837932"/>
                  <a:pt x="2209291" y="5028388"/>
                </a:cubicBezTo>
                <a:cubicBezTo>
                  <a:pt x="2137610" y="5264900"/>
                  <a:pt x="2135532" y="5321344"/>
                  <a:pt x="2135532" y="5321344"/>
                </a:cubicBezTo>
                <a:cubicBezTo>
                  <a:pt x="2004983" y="5137467"/>
                  <a:pt x="2054502" y="4933506"/>
                  <a:pt x="2009139" y="4714655"/>
                </a:cubicBezTo>
                <a:cubicBezTo>
                  <a:pt x="1956503" y="4642281"/>
                  <a:pt x="1932264" y="4565753"/>
                  <a:pt x="1918759" y="4486454"/>
                </a:cubicBezTo>
                <a:cubicBezTo>
                  <a:pt x="1889671" y="4439359"/>
                  <a:pt x="1848463" y="4656479"/>
                  <a:pt x="1800676" y="4608346"/>
                </a:cubicBezTo>
                <a:cubicBezTo>
                  <a:pt x="1760507" y="4832391"/>
                  <a:pt x="1681208" y="5047087"/>
                  <a:pt x="1614721" y="5319612"/>
                </a:cubicBezTo>
                <a:cubicBezTo>
                  <a:pt x="1580786" y="5457780"/>
                  <a:pt x="1530574" y="5446352"/>
                  <a:pt x="1530921" y="5433540"/>
                </a:cubicBezTo>
                <a:cubicBezTo>
                  <a:pt x="1532998" y="5109418"/>
                  <a:pt x="1600177" y="5128464"/>
                  <a:pt x="1569705" y="4803650"/>
                </a:cubicBezTo>
                <a:cubicBezTo>
                  <a:pt x="1566242" y="4746167"/>
                  <a:pt x="1596022" y="4651631"/>
                  <a:pt x="1517416" y="4640204"/>
                </a:cubicBezTo>
                <a:cubicBezTo>
                  <a:pt x="1415608" y="4628430"/>
                  <a:pt x="1436385" y="4747898"/>
                  <a:pt x="1425997" y="4800187"/>
                </a:cubicBezTo>
                <a:cubicBezTo>
                  <a:pt x="1389291" y="5009342"/>
                  <a:pt x="1370938" y="5149241"/>
                  <a:pt x="1348083" y="5363245"/>
                </a:cubicBezTo>
                <a:cubicBezTo>
                  <a:pt x="1336655" y="5453625"/>
                  <a:pt x="1352931" y="5563743"/>
                  <a:pt x="1200566" y="5526691"/>
                </a:cubicBezTo>
                <a:cubicBezTo>
                  <a:pt x="1051664" y="5551623"/>
                  <a:pt x="1099105" y="5719570"/>
                  <a:pt x="1027770" y="5803718"/>
                </a:cubicBezTo>
                <a:cubicBezTo>
                  <a:pt x="945009" y="5758701"/>
                  <a:pt x="1003184" y="5640964"/>
                  <a:pt x="892373" y="5604950"/>
                </a:cubicBezTo>
                <a:cubicBezTo>
                  <a:pt x="925963" y="5772552"/>
                  <a:pt x="680448" y="5747619"/>
                  <a:pt x="681487" y="5914528"/>
                </a:cubicBezTo>
                <a:cubicBezTo>
                  <a:pt x="534662" y="6049233"/>
                  <a:pt x="467137" y="5947425"/>
                  <a:pt x="414155" y="5817569"/>
                </a:cubicBezTo>
                <a:cubicBezTo>
                  <a:pt x="348015" y="5648929"/>
                  <a:pt x="370177" y="5468515"/>
                  <a:pt x="360135" y="5287062"/>
                </a:cubicBezTo>
                <a:cubicBezTo>
                  <a:pt x="338319" y="5059207"/>
                  <a:pt x="278758" y="4907881"/>
                  <a:pt x="281875" y="4677256"/>
                </a:cubicBezTo>
                <a:cubicBezTo>
                  <a:pt x="237204" y="4527316"/>
                  <a:pt x="250017" y="4367332"/>
                  <a:pt x="237897" y="4207696"/>
                </a:cubicBezTo>
                <a:cubicBezTo>
                  <a:pt x="210194" y="3969452"/>
                  <a:pt x="176258" y="4119047"/>
                  <a:pt x="145093" y="3878379"/>
                </a:cubicBezTo>
                <a:cubicBezTo>
                  <a:pt x="114274" y="3641175"/>
                  <a:pt x="72720" y="2448920"/>
                  <a:pt x="72373" y="2447189"/>
                </a:cubicBezTo>
                <a:cubicBezTo>
                  <a:pt x="72720" y="2447189"/>
                  <a:pt x="12120" y="1233809"/>
                  <a:pt x="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DBE39B-1233-27A4-DD69-DBAC8F7E40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87696" y="2460769"/>
            <a:ext cx="3768917" cy="1606163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Session 1</a:t>
            </a:r>
            <a:br>
              <a:rPr lang="en-GB" sz="2500" dirty="0">
                <a:solidFill>
                  <a:schemeClr val="bg1"/>
                </a:solidFill>
              </a:rPr>
            </a:br>
            <a:r>
              <a:rPr lang="en-GB" sz="2000" dirty="0">
                <a:solidFill>
                  <a:schemeClr val="bg1"/>
                </a:solidFill>
              </a:rPr>
              <a:t>ACBA4000: Estimating &amp; Measurement 3pm-5pm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2350F2-7BF1-AF2B-16A5-3549F9FD0E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87696" y="4553983"/>
            <a:ext cx="3665550" cy="98393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GB" sz="10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000" b="1" dirty="0">
                <a:solidFill>
                  <a:schemeClr val="bg1"/>
                </a:solidFill>
              </a:rPr>
              <a:t>Stephen Tindall 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bg1"/>
                </a:solidFill>
              </a:rPr>
              <a:t>s.tindall@uwtsd.ac.uk</a:t>
            </a:r>
          </a:p>
        </p:txBody>
      </p:sp>
    </p:spTree>
    <p:extLst>
      <p:ext uri="{BB962C8B-B14F-4D97-AF65-F5344CB8AC3E}">
        <p14:creationId xmlns:p14="http://schemas.microsoft.com/office/powerpoint/2010/main" val="3532025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7D644-24C6-423B-FB44-FDEB52971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of module: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28C00-D3C9-3D21-BDC5-AD07E7251B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Level 4 &amp; 20 credits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“To provide students with an understanding of the Quantity Surveying techniques of measurement and the estimation of rates for inclusion in tendering documents using the RICS New rules of measurement”</a:t>
            </a:r>
          </a:p>
        </p:txBody>
      </p:sp>
    </p:spTree>
    <p:extLst>
      <p:ext uri="{BB962C8B-B14F-4D97-AF65-F5344CB8AC3E}">
        <p14:creationId xmlns:p14="http://schemas.microsoft.com/office/powerpoint/2010/main" val="2233955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0514F-50C7-8924-A97F-15BBE3D848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 for ACBA4000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4A48E-3303-BA28-8DD2-6DCC32C5CA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1: Estimating Coursework = 50%  (Moodle)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Assessment 2: Measurement Coursework  = 50% (Moodle)</a:t>
            </a:r>
          </a:p>
          <a:p>
            <a:endParaRPr lang="en-GB" dirty="0"/>
          </a:p>
          <a:p>
            <a:r>
              <a:rPr lang="en-GB" dirty="0"/>
              <a:t>No written end Exam in ACBA4000!</a:t>
            </a:r>
          </a:p>
        </p:txBody>
      </p:sp>
    </p:spTree>
    <p:extLst>
      <p:ext uri="{BB962C8B-B14F-4D97-AF65-F5344CB8AC3E}">
        <p14:creationId xmlns:p14="http://schemas.microsoft.com/office/powerpoint/2010/main" val="14979231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4A072-5A55-25B9-6B0A-3BD3E4276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 for ACBA4000: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13412-DC5E-0E2E-202A-4DC846F2F2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Brook, M. (2017) Estimating and Tendering for Construction Work. Abingdon, Oxon: Routledge </a:t>
            </a:r>
            <a:r>
              <a:rPr lang="en-GB" b="1" dirty="0"/>
              <a:t>(PDF on Moodle)</a:t>
            </a:r>
          </a:p>
          <a:p>
            <a:r>
              <a:rPr lang="en-GB" dirty="0"/>
              <a:t>Cartlidge, D. (2013) Estimators Pocket Book. Abingdon, Oxon: Routledge</a:t>
            </a:r>
          </a:p>
          <a:p>
            <a:r>
              <a:rPr lang="en-GB" dirty="0"/>
              <a:t>Ostrowski, S. (2013) Guide to Measurement Using the New Rules of Measurement. Oxford: Blackwell</a:t>
            </a:r>
          </a:p>
          <a:p>
            <a:r>
              <a:rPr lang="en-GB" dirty="0"/>
              <a:t>NRM1 &amp; NRM2!!! (PDF’s on Moodle)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2515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7B724-7872-C2CB-D83D-3E1761044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pass this module!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AA30F-8488-CA22-B6A6-6B3E841E6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You need to know how to use the Moodle/Teams and Online resources</a:t>
            </a:r>
          </a:p>
          <a:p>
            <a:endParaRPr lang="en-GB" dirty="0"/>
          </a:p>
          <a:p>
            <a:r>
              <a:rPr lang="en-GB" dirty="0"/>
              <a:t>You need to attend all timetabled activities</a:t>
            </a:r>
          </a:p>
          <a:p>
            <a:endParaRPr lang="en-GB" dirty="0"/>
          </a:p>
          <a:p>
            <a:r>
              <a:rPr lang="en-GB" dirty="0"/>
              <a:t>You need to manage your time and meeting deadlines</a:t>
            </a:r>
          </a:p>
          <a:p>
            <a:endParaRPr lang="en-GB" dirty="0"/>
          </a:p>
          <a:p>
            <a:r>
              <a:rPr lang="en-GB" dirty="0"/>
              <a:t>Consult your module tutor Steve Tindall if you have any problems regarding the module.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Pre-submission of coursework for feedback is also encouraged ( 7 days before the final submission)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1851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AA78B-A177-5C70-CAA5-C0AA28943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52306"/>
          </a:xfrm>
        </p:spPr>
        <p:txBody>
          <a:bodyPr/>
          <a:lstStyle/>
          <a:p>
            <a:r>
              <a:rPr lang="en-GB" dirty="0"/>
              <a:t>SOW (go to Moodle ACBA4000)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0AE73FA-BC1E-0819-2125-D7E9DCBDED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34817" y="1088266"/>
            <a:ext cx="8997825" cy="5288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144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A717A-F18F-84F7-8B04-DCA513029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69689"/>
          </a:xfrm>
        </p:spPr>
        <p:txBody>
          <a:bodyPr/>
          <a:lstStyle/>
          <a:p>
            <a:r>
              <a:rPr lang="en-GB" dirty="0"/>
              <a:t>Lets get started….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A05F1-DF61-35C2-B74D-B26FF2AE93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Q. What would be the correct order for these 4 key words and why?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Contract Measurement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Contract Procurement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Contract Tendering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Contract Estimating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Research and come back with an answer (20 mins)</a:t>
            </a:r>
          </a:p>
        </p:txBody>
      </p:sp>
    </p:spTree>
    <p:extLst>
      <p:ext uri="{BB962C8B-B14F-4D97-AF65-F5344CB8AC3E}">
        <p14:creationId xmlns:p14="http://schemas.microsoft.com/office/powerpoint/2010/main" val="3242648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4B531-F7F9-11C1-EA9B-787F0C33A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 Possible Answer: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FC97D-9B93-2A01-69B8-6C6586BFAB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Procurement: needs to be decided first!</a:t>
            </a:r>
          </a:p>
          <a:p>
            <a:r>
              <a:rPr lang="en-GB" dirty="0"/>
              <a:t>Measurement: who…Client, MC or SC</a:t>
            </a:r>
          </a:p>
          <a:p>
            <a:r>
              <a:rPr lang="en-GB" dirty="0"/>
              <a:t>Tendering!</a:t>
            </a:r>
          </a:p>
          <a:p>
            <a:r>
              <a:rPr lang="en-GB" dirty="0"/>
              <a:t>Estimating: What stage of estimating, pre or </a:t>
            </a:r>
            <a:r>
              <a:rPr lang="en-GB" u="sng" dirty="0"/>
              <a:t>post tender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So many variables to this answer….</a:t>
            </a:r>
          </a:p>
        </p:txBody>
      </p:sp>
    </p:spTree>
    <p:extLst>
      <p:ext uri="{BB962C8B-B14F-4D97-AF65-F5344CB8AC3E}">
        <p14:creationId xmlns:p14="http://schemas.microsoft.com/office/powerpoint/2010/main" val="669991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40E02-0953-CA5B-2D0F-66E578E68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Tendering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1E383-D37B-1C94-EAB2-2015140E35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Q. Can anyone look up and give me a definition of construction Tendering?</a:t>
            </a:r>
          </a:p>
          <a:p>
            <a:pPr marL="0" indent="0">
              <a:buNone/>
            </a:pPr>
            <a:r>
              <a:rPr lang="en-GB" dirty="0"/>
              <a:t>Key terms we need to take forward:</a:t>
            </a:r>
          </a:p>
          <a:p>
            <a:r>
              <a:rPr lang="en-GB" dirty="0"/>
              <a:t>Tendering Process</a:t>
            </a:r>
          </a:p>
          <a:p>
            <a:r>
              <a:rPr lang="en-GB" dirty="0"/>
              <a:t>Tendering Documents </a:t>
            </a:r>
            <a:r>
              <a:rPr lang="en-GB" sz="2000" dirty="0"/>
              <a:t>(drawings, specifications, </a:t>
            </a:r>
            <a:r>
              <a:rPr lang="en-GB" sz="2000" dirty="0" err="1"/>
              <a:t>BofQ</a:t>
            </a:r>
            <a:r>
              <a:rPr lang="en-GB" sz="2000" dirty="0"/>
              <a:t>, schedules, Form of Tender etc, contract programme etc.)</a:t>
            </a:r>
          </a:p>
          <a:p>
            <a:r>
              <a:rPr lang="en-GB" dirty="0"/>
              <a:t>Commercial Risk</a:t>
            </a:r>
          </a:p>
          <a:p>
            <a:r>
              <a:rPr lang="en-GB" dirty="0"/>
              <a:t>Organisational Capacity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358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EA905-18D2-8588-3C9C-4B84CECD15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Tendering documents: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0EE3AAD2-DA27-D646-D233-C7470C0E746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346087" y="2011363"/>
            <a:ext cx="3084650" cy="4160837"/>
          </a:xfrm>
        </p:spPr>
      </p:pic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F2BAA046-D4E4-7C77-EB86-28AB5D39C5C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761263" y="2011363"/>
            <a:ext cx="3122182" cy="4160837"/>
          </a:xfrm>
        </p:spPr>
      </p:pic>
    </p:spTree>
    <p:extLst>
      <p:ext uri="{BB962C8B-B14F-4D97-AF65-F5344CB8AC3E}">
        <p14:creationId xmlns:p14="http://schemas.microsoft.com/office/powerpoint/2010/main" val="19591365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2851D37-4AC4-4B60-2C29-DB9FEAED4B5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52289" y="623059"/>
            <a:ext cx="5512592" cy="5549141"/>
          </a:xfr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6EEB12E-B4CC-2614-732D-812D7523E0C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771500" y="623059"/>
            <a:ext cx="4723135" cy="5474330"/>
          </a:xfrm>
        </p:spPr>
      </p:pic>
    </p:spTree>
    <p:extLst>
      <p:ext uri="{BB962C8B-B14F-4D97-AF65-F5344CB8AC3E}">
        <p14:creationId xmlns:p14="http://schemas.microsoft.com/office/powerpoint/2010/main" val="17840116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92AAA81-AE5E-975B-AC34-F9AE63050B6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590417" y="2011363"/>
            <a:ext cx="3432690" cy="4160837"/>
          </a:xfr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FE4FF7D-A2AA-514F-5161-E61DD7846D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390391" y="2011363"/>
            <a:ext cx="2996042" cy="4160837"/>
          </a:xfrm>
        </p:spPr>
      </p:pic>
    </p:spTree>
    <p:extLst>
      <p:ext uri="{BB962C8B-B14F-4D97-AF65-F5344CB8AC3E}">
        <p14:creationId xmlns:p14="http://schemas.microsoft.com/office/powerpoint/2010/main" val="12006521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63FD187-80B3-B95A-2C5C-0097C347DE4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74183" y="746645"/>
            <a:ext cx="8956183" cy="5478052"/>
          </a:xfrm>
        </p:spPr>
      </p:pic>
    </p:spTree>
    <p:extLst>
      <p:ext uri="{BB962C8B-B14F-4D97-AF65-F5344CB8AC3E}">
        <p14:creationId xmlns:p14="http://schemas.microsoft.com/office/powerpoint/2010/main" val="32905447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1F2C040-612C-47C2-5139-849A5A1DC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week….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90F9ED-34AC-045F-48D1-60EB1B687D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Recap of </a:t>
            </a:r>
            <a:r>
              <a:rPr lang="en-GB"/>
              <a:t>this session, then:</a:t>
            </a:r>
          </a:p>
          <a:p>
            <a:r>
              <a:rPr lang="en-GB" dirty="0"/>
              <a:t>Tendering Process’s and Coursework handout.</a:t>
            </a:r>
          </a:p>
        </p:txBody>
      </p:sp>
    </p:spTree>
    <p:extLst>
      <p:ext uri="{BB962C8B-B14F-4D97-AF65-F5344CB8AC3E}">
        <p14:creationId xmlns:p14="http://schemas.microsoft.com/office/powerpoint/2010/main" val="2535260400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LightSeedRightStep">
      <a:dk1>
        <a:srgbClr val="000000"/>
      </a:dk1>
      <a:lt1>
        <a:srgbClr val="FFFFFF"/>
      </a:lt1>
      <a:dk2>
        <a:srgbClr val="242641"/>
      </a:dk2>
      <a:lt2>
        <a:srgbClr val="E8E4E2"/>
      </a:lt2>
      <a:accent1>
        <a:srgbClr val="7DA8B9"/>
      </a:accent1>
      <a:accent2>
        <a:srgbClr val="7F91BA"/>
      </a:accent2>
      <a:accent3>
        <a:srgbClr val="9C96C6"/>
      </a:accent3>
      <a:accent4>
        <a:srgbClr val="9E7FBA"/>
      </a:accent4>
      <a:accent5>
        <a:srgbClr val="C293C4"/>
      </a:accent5>
      <a:accent6>
        <a:srgbClr val="BA7FA4"/>
      </a:accent6>
      <a:hlink>
        <a:srgbClr val="AA7561"/>
      </a:hlink>
      <a:folHlink>
        <a:srgbClr val="7F7F7F"/>
      </a:folHlink>
    </a:clrScheme>
    <a:fontScheme name="Custom 3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392</Words>
  <Application>Microsoft Office PowerPoint</Application>
  <PresentationFormat>Widescreen</PresentationFormat>
  <Paragraphs>56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Century Gothic</vt:lpstr>
      <vt:lpstr>BrushVTI</vt:lpstr>
      <vt:lpstr>Session 1 ACBA4000: Estimating &amp; Measurement 3pm-5pm</vt:lpstr>
      <vt:lpstr>Aim of module:</vt:lpstr>
      <vt:lpstr>Assessments for ACBA4000</vt:lpstr>
      <vt:lpstr>Reading List for ACBA4000:</vt:lpstr>
      <vt:lpstr>How to pass this module!</vt:lpstr>
      <vt:lpstr>SOW (go to Moodle ACBA4000)</vt:lpstr>
      <vt:lpstr>Lets get started….</vt:lpstr>
      <vt:lpstr>One Possible Answer: </vt:lpstr>
      <vt:lpstr>Tendering</vt:lpstr>
      <vt:lpstr>Typical Tendering documents:</vt:lpstr>
      <vt:lpstr>PowerPoint Presentation</vt:lpstr>
      <vt:lpstr>PowerPoint Presentation</vt:lpstr>
      <vt:lpstr>PowerPoint Presentation</vt:lpstr>
      <vt:lpstr>Next week….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1 ACBA4000: Estimating &amp; Measurement 3pm-5pm</dc:title>
  <dc:creator>Steve Tindall</dc:creator>
  <cp:lastModifiedBy>Steve Tindall</cp:lastModifiedBy>
  <cp:revision>1</cp:revision>
  <dcterms:created xsi:type="dcterms:W3CDTF">2023-09-27T09:20:57Z</dcterms:created>
  <dcterms:modified xsi:type="dcterms:W3CDTF">2023-09-27T11:23:28Z</dcterms:modified>
</cp:coreProperties>
</file>