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ink/ink1.xml" ContentType="application/inkml+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867" r:id="rId1"/>
  </p:sldMasterIdLst>
  <p:notesMasterIdLst>
    <p:notesMasterId r:id="rId11"/>
  </p:notesMasterIdLst>
  <p:sldIdLst>
    <p:sldId id="256" r:id="rId2"/>
    <p:sldId id="257" r:id="rId3"/>
    <p:sldId id="287" r:id="rId4"/>
    <p:sldId id="259" r:id="rId5"/>
    <p:sldId id="260" r:id="rId6"/>
    <p:sldId id="271" r:id="rId7"/>
    <p:sldId id="274" r:id="rId8"/>
    <p:sldId id="291" r:id="rId9"/>
    <p:sldId id="290"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301C4283-8FA1-4833-8E44-0172C1A40B2A}">
          <p14:sldIdLst>
            <p14:sldId id="256"/>
            <p14:sldId id="257"/>
            <p14:sldId id="287"/>
            <p14:sldId id="259"/>
            <p14:sldId id="260"/>
            <p14:sldId id="271"/>
            <p14:sldId id="274"/>
          </p14:sldIdLst>
        </p14:section>
        <p14:section name="Untitled Section" id="{2B070C4F-BAA3-4219-A4B2-2F76781E2761}">
          <p14:sldIdLst/>
        </p14:section>
        <p14:section name="Untitled Section" id="{256CD5EF-431D-467C-8721-B95B7354042D}">
          <p14:sldIdLst>
            <p14:sldId id="291"/>
            <p14:sldId id="290"/>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C5BF8FE-37E7-4D1F-A0DF-369B8650FD48}" v="437" dt="2026-03-16T02:31:45.71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2786" autoAdjust="0"/>
    <p:restoredTop sz="94660"/>
  </p:normalViewPr>
  <p:slideViewPr>
    <p:cSldViewPr snapToGrid="0">
      <p:cViewPr>
        <p:scale>
          <a:sx n="73" d="100"/>
          <a:sy n="73" d="100"/>
        </p:scale>
        <p:origin x="43" y="403"/>
      </p:cViewPr>
      <p:guideLst/>
    </p:cSldViewPr>
  </p:slideViewPr>
  <p:notesTextViewPr>
    <p:cViewPr>
      <p:scale>
        <a:sx n="1" d="1"/>
        <a:sy n="1" d="1"/>
      </p:scale>
      <p:origin x="0" y="0"/>
    </p:cViewPr>
  </p:notesTextViewPr>
  <p:sorterViewPr>
    <p:cViewPr>
      <p:scale>
        <a:sx n="100" d="100"/>
        <a:sy n="100" d="100"/>
      </p:scale>
      <p:origin x="0" y="-619"/>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17" Type="http://schemas.microsoft.com/office/2015/10/relationships/revisionInfo" Target="revisionInfo.xml"/><Relationship Id="rId2" Type="http://schemas.openxmlformats.org/officeDocument/2006/relationships/slide" Target="slides/slide1.xml"/><Relationship Id="rId16"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irem karaman" userId="8a1cd43e9571e160" providerId="LiveId" clId="{E8D393B8-9E6D-4FA7-8CA4-72517D349FE2}"/>
    <pc:docChg chg="undo custSel addSld delSld modSld sldOrd modMainMaster addSection modSection modNotesMaster">
      <pc:chgData name="irem karaman" userId="8a1cd43e9571e160" providerId="LiveId" clId="{E8D393B8-9E6D-4FA7-8CA4-72517D349FE2}" dt="2026-03-16T02:33:41.179" v="11484" actId="1076"/>
      <pc:docMkLst>
        <pc:docMk/>
      </pc:docMkLst>
      <pc:sldChg chg="addSp delSp modSp mod setBg setFolMasterObjs modClrScheme delDesignElem chgLayout modNotes modNotesTx">
        <pc:chgData name="irem karaman" userId="8a1cd43e9571e160" providerId="LiveId" clId="{E8D393B8-9E6D-4FA7-8CA4-72517D349FE2}" dt="2026-03-14T23:42:41.900" v="8274"/>
        <pc:sldMkLst>
          <pc:docMk/>
          <pc:sldMk cId="109857222" sldId="256"/>
        </pc:sldMkLst>
        <pc:spChg chg="mod ord">
          <ac:chgData name="irem karaman" userId="8a1cd43e9571e160" providerId="LiveId" clId="{E8D393B8-9E6D-4FA7-8CA4-72517D349FE2}" dt="2026-03-14T23:40:57.665" v="8272" actId="14100"/>
          <ac:spMkLst>
            <pc:docMk/>
            <pc:sldMk cId="109857222" sldId="256"/>
            <ac:spMk id="3" creationId="{00000000-0000-0000-0000-000000000000}"/>
          </ac:spMkLst>
        </pc:spChg>
        <pc:spChg chg="add mod ord">
          <ac:chgData name="irem karaman" userId="8a1cd43e9571e160" providerId="LiveId" clId="{E8D393B8-9E6D-4FA7-8CA4-72517D349FE2}" dt="2026-03-14T23:40:02.142" v="8267" actId="20577"/>
          <ac:spMkLst>
            <pc:docMk/>
            <pc:sldMk cId="109857222" sldId="256"/>
            <ac:spMk id="6" creationId="{B6F1DD29-A257-3788-AA57-0AF6F6604B0D}"/>
          </ac:spMkLst>
        </pc:spChg>
        <pc:picChg chg="add mod">
          <ac:chgData name="irem karaman" userId="8a1cd43e9571e160" providerId="LiveId" clId="{E8D393B8-9E6D-4FA7-8CA4-72517D349FE2}" dt="2026-03-14T23:36:48.019" v="8238" actId="26606"/>
          <ac:picMkLst>
            <pc:docMk/>
            <pc:sldMk cId="109857222" sldId="256"/>
            <ac:picMk id="10" creationId="{94E3149F-3215-5D6D-D97C-51CDAF70F39D}"/>
          </ac:picMkLst>
        </pc:picChg>
      </pc:sldChg>
      <pc:sldChg chg="addSp delSp modSp new mod ord setBg setFolMasterObjs delDesignElem modNotes">
        <pc:chgData name="irem karaman" userId="8a1cd43e9571e160" providerId="LiveId" clId="{E8D393B8-9E6D-4FA7-8CA4-72517D349FE2}" dt="2026-03-16T02:12:12.110" v="11453"/>
        <pc:sldMkLst>
          <pc:docMk/>
          <pc:sldMk cId="4119322311" sldId="257"/>
        </pc:sldMkLst>
        <pc:spChg chg="add del mod">
          <ac:chgData name="irem karaman" userId="8a1cd43e9571e160" providerId="LiveId" clId="{E8D393B8-9E6D-4FA7-8CA4-72517D349FE2}" dt="2026-03-15T01:01:00.717" v="8817" actId="27636"/>
          <ac:spMkLst>
            <pc:docMk/>
            <pc:sldMk cId="4119322311" sldId="257"/>
            <ac:spMk id="2" creationId="{4B15EAE8-F91C-915E-2452-F0EFD90E62B4}"/>
          </ac:spMkLst>
        </pc:spChg>
        <pc:spChg chg="add del mod">
          <ac:chgData name="irem karaman" userId="8a1cd43e9571e160" providerId="LiveId" clId="{E8D393B8-9E6D-4FA7-8CA4-72517D349FE2}" dt="2026-03-14T23:52:56.989" v="8316" actId="27636"/>
          <ac:spMkLst>
            <pc:docMk/>
            <pc:sldMk cId="4119322311" sldId="257"/>
            <ac:spMk id="3" creationId="{28917A77-70CD-8CE9-8DB1-C8CCD8CA2329}"/>
          </ac:spMkLst>
        </pc:spChg>
        <pc:picChg chg="add del mod ord">
          <ac:chgData name="irem karaman" userId="8a1cd43e9571e160" providerId="LiveId" clId="{E8D393B8-9E6D-4FA7-8CA4-72517D349FE2}" dt="2026-03-14T23:11:43.289" v="7623" actId="26606"/>
          <ac:picMkLst>
            <pc:docMk/>
            <pc:sldMk cId="4119322311" sldId="257"/>
            <ac:picMk id="15" creationId="{250F8037-7E9E-10A4-DE1C-F96DC3C027C3}"/>
          </ac:picMkLst>
        </pc:picChg>
        <pc:picChg chg="add mod">
          <ac:chgData name="irem karaman" userId="8a1cd43e9571e160" providerId="LiveId" clId="{E8D393B8-9E6D-4FA7-8CA4-72517D349FE2}" dt="2026-03-14T23:16:23.563" v="7648" actId="14100"/>
          <ac:picMkLst>
            <pc:docMk/>
            <pc:sldMk cId="4119322311" sldId="257"/>
            <ac:picMk id="19" creationId="{9A0D7624-ABA5-5CBC-B896-788F7005BCE4}"/>
          </ac:picMkLst>
        </pc:picChg>
      </pc:sldChg>
      <pc:sldChg chg="addSp delSp modSp new mod setBg setFolMasterObjs delDesignElem">
        <pc:chgData name="irem karaman" userId="8a1cd43e9571e160" providerId="LiveId" clId="{E8D393B8-9E6D-4FA7-8CA4-72517D349FE2}" dt="2026-03-16T02:17:46.060" v="11458" actId="120"/>
        <pc:sldMkLst>
          <pc:docMk/>
          <pc:sldMk cId="3206474916" sldId="259"/>
        </pc:sldMkLst>
        <pc:spChg chg="mod">
          <ac:chgData name="irem karaman" userId="8a1cd43e9571e160" providerId="LiveId" clId="{E8D393B8-9E6D-4FA7-8CA4-72517D349FE2}" dt="2026-03-16T02:17:46.060" v="11458" actId="120"/>
          <ac:spMkLst>
            <pc:docMk/>
            <pc:sldMk cId="3206474916" sldId="259"/>
            <ac:spMk id="2" creationId="{90AC9E85-12B0-1BC4-1E85-DD0479A15929}"/>
          </ac:spMkLst>
        </pc:spChg>
        <pc:spChg chg="add del mod">
          <ac:chgData name="irem karaman" userId="8a1cd43e9571e160" providerId="LiveId" clId="{E8D393B8-9E6D-4FA7-8CA4-72517D349FE2}" dt="2026-03-16T02:17:00.077" v="11456" actId="14100"/>
          <ac:spMkLst>
            <pc:docMk/>
            <pc:sldMk cId="3206474916" sldId="259"/>
            <ac:spMk id="3" creationId="{D6160D3E-AC70-C9EA-2805-100EB0D634CA}"/>
          </ac:spMkLst>
        </pc:spChg>
        <pc:spChg chg="add del">
          <ac:chgData name="irem karaman" userId="8a1cd43e9571e160" providerId="LiveId" clId="{E8D393B8-9E6D-4FA7-8CA4-72517D349FE2}" dt="2026-03-15T00:22:16.256" v="8680" actId="26606"/>
          <ac:spMkLst>
            <pc:docMk/>
            <pc:sldMk cId="3206474916" sldId="259"/>
            <ac:spMk id="7" creationId="{3BCB5F6A-9EB0-40B0-9D13-3023E9A20508}"/>
          </ac:spMkLst>
        </pc:spChg>
        <pc:spChg chg="add del">
          <ac:chgData name="irem karaman" userId="8a1cd43e9571e160" providerId="LiveId" clId="{E8D393B8-9E6D-4FA7-8CA4-72517D349FE2}" dt="2026-03-15T00:36:03.827" v="8708"/>
          <ac:spMkLst>
            <pc:docMk/>
            <pc:sldMk cId="3206474916" sldId="259"/>
            <ac:spMk id="8" creationId="{603AE127-802C-459A-A612-DB85B67F0DC0}"/>
          </ac:spMkLst>
        </pc:spChg>
        <pc:spChg chg="add del">
          <ac:chgData name="irem karaman" userId="8a1cd43e9571e160" providerId="LiveId" clId="{E8D393B8-9E6D-4FA7-8CA4-72517D349FE2}" dt="2026-03-15T00:22:37.555" v="8682" actId="26606"/>
          <ac:spMkLst>
            <pc:docMk/>
            <pc:sldMk cId="3206474916" sldId="259"/>
            <ac:spMk id="12" creationId="{518E5A25-92C5-4F27-8E26-0AAAB0CDC85E}"/>
          </ac:spMkLst>
        </pc:spChg>
        <pc:spChg chg="add del">
          <ac:chgData name="irem karaman" userId="8a1cd43e9571e160" providerId="LiveId" clId="{E8D393B8-9E6D-4FA7-8CA4-72517D349FE2}" dt="2026-03-15T00:36:03.827" v="8708"/>
          <ac:spMkLst>
            <pc:docMk/>
            <pc:sldMk cId="3206474916" sldId="259"/>
            <ac:spMk id="14" creationId="{F10FD715-4DCE-4779-B634-EC78315EA213}"/>
          </ac:spMkLst>
        </pc:spChg>
        <pc:spChg chg="add del">
          <ac:chgData name="irem karaman" userId="8a1cd43e9571e160" providerId="LiveId" clId="{E8D393B8-9E6D-4FA7-8CA4-72517D349FE2}" dt="2026-03-15T00:36:03.827" v="8708"/>
          <ac:spMkLst>
            <pc:docMk/>
            <pc:sldMk cId="3206474916" sldId="259"/>
            <ac:spMk id="15" creationId="{9323D83D-50D6-4040-A58B-FCEA340F886A}"/>
          </ac:spMkLst>
        </pc:spChg>
        <pc:picChg chg="add del">
          <ac:chgData name="irem karaman" userId="8a1cd43e9571e160" providerId="LiveId" clId="{E8D393B8-9E6D-4FA7-8CA4-72517D349FE2}" dt="2026-03-15T00:22:16.256" v="8680" actId="26606"/>
          <ac:picMkLst>
            <pc:docMk/>
            <pc:sldMk cId="3206474916" sldId="259"/>
            <ac:picMk id="6" creationId="{32E832D5-D94D-6D6C-393D-2B6BEF9E65AF}"/>
          </ac:picMkLst>
        </pc:picChg>
        <pc:picChg chg="add del">
          <ac:chgData name="irem karaman" userId="8a1cd43e9571e160" providerId="LiveId" clId="{E8D393B8-9E6D-4FA7-8CA4-72517D349FE2}" dt="2026-03-15T00:22:37.555" v="8682" actId="26606"/>
          <ac:picMkLst>
            <pc:docMk/>
            <pc:sldMk cId="3206474916" sldId="259"/>
            <ac:picMk id="10" creationId="{1D652E6D-28DB-69ED-A41D-BB6518FABA7D}"/>
          </ac:picMkLst>
        </pc:picChg>
        <pc:cxnChg chg="add del">
          <ac:chgData name="irem karaman" userId="8a1cd43e9571e160" providerId="LiveId" clId="{E8D393B8-9E6D-4FA7-8CA4-72517D349FE2}" dt="2026-03-15T00:36:03.827" v="8708"/>
          <ac:cxnSpMkLst>
            <pc:docMk/>
            <pc:sldMk cId="3206474916" sldId="259"/>
            <ac:cxnSpMk id="17" creationId="{1A1FE6BB-DFB2-4080-9B5E-076EF5DDE67B}"/>
          </ac:cxnSpMkLst>
        </pc:cxnChg>
      </pc:sldChg>
      <pc:sldChg chg="modSp new mod setBg">
        <pc:chgData name="irem karaman" userId="8a1cd43e9571e160" providerId="LiveId" clId="{E8D393B8-9E6D-4FA7-8CA4-72517D349FE2}" dt="2026-03-16T02:19:37.192" v="11462" actId="14100"/>
        <pc:sldMkLst>
          <pc:docMk/>
          <pc:sldMk cId="3417814957" sldId="260"/>
        </pc:sldMkLst>
        <pc:spChg chg="mod">
          <ac:chgData name="irem karaman" userId="8a1cd43e9571e160" providerId="LiveId" clId="{E8D393B8-9E6D-4FA7-8CA4-72517D349FE2}" dt="2026-03-14T23:06:04.122" v="7543"/>
          <ac:spMkLst>
            <pc:docMk/>
            <pc:sldMk cId="3417814957" sldId="260"/>
            <ac:spMk id="2" creationId="{E5D0BF93-0A80-7F01-E5FF-12D67B1319E9}"/>
          </ac:spMkLst>
        </pc:spChg>
        <pc:spChg chg="mod">
          <ac:chgData name="irem karaman" userId="8a1cd43e9571e160" providerId="LiveId" clId="{E8D393B8-9E6D-4FA7-8CA4-72517D349FE2}" dt="2026-03-16T02:19:37.192" v="11462" actId="14100"/>
          <ac:spMkLst>
            <pc:docMk/>
            <pc:sldMk cId="3417814957" sldId="260"/>
            <ac:spMk id="3" creationId="{F86F08E2-63E4-2A34-8AE6-BB994DFC11B0}"/>
          </ac:spMkLst>
        </pc:spChg>
      </pc:sldChg>
      <pc:sldChg chg="modSp new del">
        <pc:chgData name="irem karaman" userId="8a1cd43e9571e160" providerId="LiveId" clId="{E8D393B8-9E6D-4FA7-8CA4-72517D349FE2}" dt="2026-03-16T02:00:17.500" v="11446" actId="2696"/>
        <pc:sldMkLst>
          <pc:docMk/>
          <pc:sldMk cId="830298023" sldId="265"/>
        </pc:sldMkLst>
        <pc:spChg chg="mod">
          <ac:chgData name="irem karaman" userId="8a1cd43e9571e160" providerId="LiveId" clId="{E8D393B8-9E6D-4FA7-8CA4-72517D349FE2}" dt="2026-03-16T00:34:14.251" v="10238"/>
          <ac:spMkLst>
            <pc:docMk/>
            <pc:sldMk cId="830298023" sldId="265"/>
            <ac:spMk id="2" creationId="{2D7C7114-39FF-906D-741F-5BE598C59EC5}"/>
          </ac:spMkLst>
        </pc:spChg>
        <pc:spChg chg="mod">
          <ac:chgData name="irem karaman" userId="8a1cd43e9571e160" providerId="LiveId" clId="{E8D393B8-9E6D-4FA7-8CA4-72517D349FE2}" dt="2026-03-16T00:34:14.251" v="10238"/>
          <ac:spMkLst>
            <pc:docMk/>
            <pc:sldMk cId="830298023" sldId="265"/>
            <ac:spMk id="3" creationId="{AE6CA426-06F6-FF80-8C2C-FA483739B246}"/>
          </ac:spMkLst>
        </pc:spChg>
      </pc:sldChg>
      <pc:sldChg chg="modSp new del">
        <pc:chgData name="irem karaman" userId="8a1cd43e9571e160" providerId="LiveId" clId="{E8D393B8-9E6D-4FA7-8CA4-72517D349FE2}" dt="2026-03-16T02:00:22.332" v="11447" actId="2696"/>
        <pc:sldMkLst>
          <pc:docMk/>
          <pc:sldMk cId="2308332651" sldId="266"/>
        </pc:sldMkLst>
        <pc:spChg chg="mod">
          <ac:chgData name="irem karaman" userId="8a1cd43e9571e160" providerId="LiveId" clId="{E8D393B8-9E6D-4FA7-8CA4-72517D349FE2}" dt="2026-03-16T00:34:14.251" v="10238"/>
          <ac:spMkLst>
            <pc:docMk/>
            <pc:sldMk cId="2308332651" sldId="266"/>
            <ac:spMk id="2" creationId="{EEBD0D95-03F1-1DA0-FBE8-F73F6FA62D34}"/>
          </ac:spMkLst>
        </pc:spChg>
        <pc:spChg chg="mod">
          <ac:chgData name="irem karaman" userId="8a1cd43e9571e160" providerId="LiveId" clId="{E8D393B8-9E6D-4FA7-8CA4-72517D349FE2}" dt="2026-03-16T00:34:14.251" v="10238"/>
          <ac:spMkLst>
            <pc:docMk/>
            <pc:sldMk cId="2308332651" sldId="266"/>
            <ac:spMk id="3" creationId="{BC8A9E59-956A-2F7C-141A-445376567643}"/>
          </ac:spMkLst>
        </pc:spChg>
      </pc:sldChg>
      <pc:sldChg chg="modSp new del">
        <pc:chgData name="irem karaman" userId="8a1cd43e9571e160" providerId="LiveId" clId="{E8D393B8-9E6D-4FA7-8CA4-72517D349FE2}" dt="2026-03-16T02:00:13.883" v="11445" actId="2696"/>
        <pc:sldMkLst>
          <pc:docMk/>
          <pc:sldMk cId="4104242162" sldId="270"/>
        </pc:sldMkLst>
        <pc:spChg chg="mod">
          <ac:chgData name="irem karaman" userId="8a1cd43e9571e160" providerId="LiveId" clId="{E8D393B8-9E6D-4FA7-8CA4-72517D349FE2}" dt="2026-03-16T00:34:14.251" v="10238"/>
          <ac:spMkLst>
            <pc:docMk/>
            <pc:sldMk cId="4104242162" sldId="270"/>
            <ac:spMk id="2" creationId="{049D4284-D59B-185C-44AD-552CB703A53F}"/>
          </ac:spMkLst>
        </pc:spChg>
        <pc:spChg chg="mod">
          <ac:chgData name="irem karaman" userId="8a1cd43e9571e160" providerId="LiveId" clId="{E8D393B8-9E6D-4FA7-8CA4-72517D349FE2}" dt="2026-03-16T00:34:14.251" v="10238"/>
          <ac:spMkLst>
            <pc:docMk/>
            <pc:sldMk cId="4104242162" sldId="270"/>
            <ac:spMk id="3" creationId="{E039DB1D-FA7E-63CC-E7A5-DBEBB142C33B}"/>
          </ac:spMkLst>
        </pc:spChg>
        <pc:spChg chg="mod">
          <ac:chgData name="irem karaman" userId="8a1cd43e9571e160" providerId="LiveId" clId="{E8D393B8-9E6D-4FA7-8CA4-72517D349FE2}" dt="2026-03-16T00:34:14.251" v="10238"/>
          <ac:spMkLst>
            <pc:docMk/>
            <pc:sldMk cId="4104242162" sldId="270"/>
            <ac:spMk id="4" creationId="{D4BBB88C-4483-5B9A-4EBB-8813ADB6A722}"/>
          </ac:spMkLst>
        </pc:spChg>
      </pc:sldChg>
      <pc:sldChg chg="addSp delSp modSp add mod ord setBg setFolMasterObjs modClrScheme chgLayout modNotes">
        <pc:chgData name="irem karaman" userId="8a1cd43e9571e160" providerId="LiveId" clId="{E8D393B8-9E6D-4FA7-8CA4-72517D349FE2}" dt="2026-03-15T23:01:18.526" v="8849"/>
        <pc:sldMkLst>
          <pc:docMk/>
          <pc:sldMk cId="3187410703" sldId="271"/>
        </pc:sldMkLst>
        <pc:spChg chg="mod ord">
          <ac:chgData name="irem karaman" userId="8a1cd43e9571e160" providerId="LiveId" clId="{E8D393B8-9E6D-4FA7-8CA4-72517D349FE2}" dt="2026-03-15T00:20:13.276" v="8677" actId="20577"/>
          <ac:spMkLst>
            <pc:docMk/>
            <pc:sldMk cId="3187410703" sldId="271"/>
            <ac:spMk id="6" creationId="{0C9213FC-2380-43A1-3F9E-7BC841B8D6C7}"/>
          </ac:spMkLst>
        </pc:spChg>
        <pc:spChg chg="add del mod ord">
          <ac:chgData name="irem karaman" userId="8a1cd43e9571e160" providerId="LiveId" clId="{E8D393B8-9E6D-4FA7-8CA4-72517D349FE2}" dt="2026-03-15T00:14:54.392" v="8636" actId="700"/>
          <ac:spMkLst>
            <pc:docMk/>
            <pc:sldMk cId="3187410703" sldId="271"/>
            <ac:spMk id="7" creationId="{6FF1A64D-0B05-A3D5-B679-02DEC25B6838}"/>
          </ac:spMkLst>
        </pc:spChg>
        <pc:spChg chg="add mod">
          <ac:chgData name="irem karaman" userId="8a1cd43e9571e160" providerId="LiveId" clId="{E8D393B8-9E6D-4FA7-8CA4-72517D349FE2}" dt="2026-03-15T00:16:51.856" v="8649" actId="14100"/>
          <ac:spMkLst>
            <pc:docMk/>
            <pc:sldMk cId="3187410703" sldId="271"/>
            <ac:spMk id="10" creationId="{E29E7825-84E3-BF50-9CF2-7695F8B8C24F}"/>
          </ac:spMkLst>
        </pc:spChg>
        <pc:grpChg chg="add del">
          <ac:chgData name="irem karaman" userId="8a1cd43e9571e160" providerId="LiveId" clId="{E8D393B8-9E6D-4FA7-8CA4-72517D349FE2}" dt="2026-03-15T00:15:36.596" v="8639" actId="26606"/>
          <ac:grpSpMkLst>
            <pc:docMk/>
            <pc:sldMk cId="3187410703" sldId="271"/>
            <ac:grpSpMk id="11" creationId="{B4DE830A-B531-4A3B-96F6-0ECE88B08555}"/>
          </ac:grpSpMkLst>
        </pc:grpChg>
        <pc:picChg chg="add mod ord">
          <ac:chgData name="irem karaman" userId="8a1cd43e9571e160" providerId="LiveId" clId="{E8D393B8-9E6D-4FA7-8CA4-72517D349FE2}" dt="2026-03-15T00:16:39.664" v="8647" actId="1076"/>
          <ac:picMkLst>
            <pc:docMk/>
            <pc:sldMk cId="3187410703" sldId="271"/>
            <ac:picMk id="5" creationId="{AC7A99C1-ADB1-552A-3CDC-23BE578505D6}"/>
          </ac:picMkLst>
        </pc:picChg>
      </pc:sldChg>
      <pc:sldChg chg="addSp delSp modSp add mod ord modNotes">
        <pc:chgData name="irem karaman" userId="8a1cd43e9571e160" providerId="LiveId" clId="{E8D393B8-9E6D-4FA7-8CA4-72517D349FE2}" dt="2026-03-16T00:57:06.224" v="10425" actId="20577"/>
        <pc:sldMkLst>
          <pc:docMk/>
          <pc:sldMk cId="3379457647" sldId="274"/>
        </pc:sldMkLst>
        <pc:spChg chg="mod">
          <ac:chgData name="irem karaman" userId="8a1cd43e9571e160" providerId="LiveId" clId="{E8D393B8-9E6D-4FA7-8CA4-72517D349FE2}" dt="2026-03-16T00:27:57.995" v="10222" actId="1076"/>
          <ac:spMkLst>
            <pc:docMk/>
            <pc:sldMk cId="3379457647" sldId="274"/>
            <ac:spMk id="3" creationId="{9BF47D50-0EEE-7F32-2296-05B13E49E999}"/>
          </ac:spMkLst>
        </pc:spChg>
        <pc:spChg chg="mod">
          <ac:chgData name="irem karaman" userId="8a1cd43e9571e160" providerId="LiveId" clId="{E8D393B8-9E6D-4FA7-8CA4-72517D349FE2}" dt="2026-03-16T00:30:52.833" v="10231" actId="14100"/>
          <ac:spMkLst>
            <pc:docMk/>
            <pc:sldMk cId="3379457647" sldId="274"/>
            <ac:spMk id="6" creationId="{BF557C31-5E68-4383-8B58-81DD7D921CE9}"/>
          </ac:spMkLst>
        </pc:spChg>
        <pc:spChg chg="add mod">
          <ac:chgData name="irem karaman" userId="8a1cd43e9571e160" providerId="LiveId" clId="{E8D393B8-9E6D-4FA7-8CA4-72517D349FE2}" dt="2026-03-16T00:29:12.532" v="10226" actId="207"/>
          <ac:spMkLst>
            <pc:docMk/>
            <pc:sldMk cId="3379457647" sldId="274"/>
            <ac:spMk id="14" creationId="{55BC627E-DC03-2EFA-A729-00FE3B39B950}"/>
          </ac:spMkLst>
        </pc:spChg>
        <pc:spChg chg="add mod">
          <ac:chgData name="irem karaman" userId="8a1cd43e9571e160" providerId="LiveId" clId="{E8D393B8-9E6D-4FA7-8CA4-72517D349FE2}" dt="2026-03-16T00:29:25.145" v="10227" actId="207"/>
          <ac:spMkLst>
            <pc:docMk/>
            <pc:sldMk cId="3379457647" sldId="274"/>
            <ac:spMk id="15" creationId="{310FE520-A1ED-76A4-19CF-0D4009703365}"/>
          </ac:spMkLst>
        </pc:spChg>
        <pc:spChg chg="add mod">
          <ac:chgData name="irem karaman" userId="8a1cd43e9571e160" providerId="LiveId" clId="{E8D393B8-9E6D-4FA7-8CA4-72517D349FE2}" dt="2026-03-16T00:29:59.757" v="10228" actId="1076"/>
          <ac:spMkLst>
            <pc:docMk/>
            <pc:sldMk cId="3379457647" sldId="274"/>
            <ac:spMk id="16" creationId="{E14BB645-6C74-A71E-92A0-9F9212758039}"/>
          </ac:spMkLst>
        </pc:spChg>
        <pc:spChg chg="add mod">
          <ac:chgData name="irem karaman" userId="8a1cd43e9571e160" providerId="LiveId" clId="{E8D393B8-9E6D-4FA7-8CA4-72517D349FE2}" dt="2026-03-16T00:31:35.729" v="10233" actId="113"/>
          <ac:spMkLst>
            <pc:docMk/>
            <pc:sldMk cId="3379457647" sldId="274"/>
            <ac:spMk id="47" creationId="{EB316CAD-D87A-9412-B5F6-D146426CB3E4}"/>
          </ac:spMkLst>
        </pc:spChg>
        <pc:spChg chg="add mod">
          <ac:chgData name="irem karaman" userId="8a1cd43e9571e160" providerId="LiveId" clId="{E8D393B8-9E6D-4FA7-8CA4-72517D349FE2}" dt="2026-03-16T00:57:06.224" v="10425" actId="20577"/>
          <ac:spMkLst>
            <pc:docMk/>
            <pc:sldMk cId="3379457647" sldId="274"/>
            <ac:spMk id="53" creationId="{23BB98DE-4DF2-8DFF-5C6F-158B8E0E9CB4}"/>
          </ac:spMkLst>
        </pc:spChg>
        <pc:spChg chg="add mod">
          <ac:chgData name="irem karaman" userId="8a1cd43e9571e160" providerId="LiveId" clId="{E8D393B8-9E6D-4FA7-8CA4-72517D349FE2}" dt="2026-03-16T00:56:45.908" v="10424" actId="20577"/>
          <ac:spMkLst>
            <pc:docMk/>
            <pc:sldMk cId="3379457647" sldId="274"/>
            <ac:spMk id="54" creationId="{C6EEF8F8-28B1-B5B5-9C15-C127C78DE252}"/>
          </ac:spMkLst>
        </pc:spChg>
        <pc:spChg chg="add mod">
          <ac:chgData name="irem karaman" userId="8a1cd43e9571e160" providerId="LiveId" clId="{E8D393B8-9E6D-4FA7-8CA4-72517D349FE2}" dt="2026-03-16T00:55:58.721" v="10422" actId="20577"/>
          <ac:spMkLst>
            <pc:docMk/>
            <pc:sldMk cId="3379457647" sldId="274"/>
            <ac:spMk id="55" creationId="{8BC816EC-D2D2-3FD5-27F8-7346D181FF09}"/>
          </ac:spMkLst>
        </pc:spChg>
        <pc:graphicFrameChg chg="add mod modGraphic">
          <ac:chgData name="irem karaman" userId="8a1cd43e9571e160" providerId="LiveId" clId="{E8D393B8-9E6D-4FA7-8CA4-72517D349FE2}" dt="2026-03-15T23:36:35.959" v="9297" actId="14100"/>
          <ac:graphicFrameMkLst>
            <pc:docMk/>
            <pc:sldMk cId="3379457647" sldId="274"/>
            <ac:graphicFrameMk id="2" creationId="{58989BDE-4236-7F27-215E-04430FA94B5C}"/>
          </ac:graphicFrameMkLst>
        </pc:graphicFrameChg>
        <pc:inkChg chg="add del">
          <ac:chgData name="irem karaman" userId="8a1cd43e9571e160" providerId="LiveId" clId="{E8D393B8-9E6D-4FA7-8CA4-72517D349FE2}" dt="2026-03-15T00:37:19.075" v="8712" actId="9405"/>
          <ac:inkMkLst>
            <pc:docMk/>
            <pc:sldMk cId="3379457647" sldId="274"/>
            <ac:inkMk id="4" creationId="{9094B6E7-70C7-2247-2A2E-A607692C017B}"/>
          </ac:inkMkLst>
        </pc:inkChg>
        <pc:inkChg chg="add del">
          <ac:chgData name="irem karaman" userId="8a1cd43e9571e160" providerId="LiveId" clId="{E8D393B8-9E6D-4FA7-8CA4-72517D349FE2}" dt="2026-03-15T00:38:27.045" v="8716" actId="9405"/>
          <ac:inkMkLst>
            <pc:docMk/>
            <pc:sldMk cId="3379457647" sldId="274"/>
            <ac:inkMk id="7" creationId="{18E72806-D907-0029-5B40-CA135C731ADB}"/>
          </ac:inkMkLst>
        </pc:inkChg>
        <pc:inkChg chg="add del">
          <ac:chgData name="irem karaman" userId="8a1cd43e9571e160" providerId="LiveId" clId="{E8D393B8-9E6D-4FA7-8CA4-72517D349FE2}" dt="2026-03-15T00:38:25.008" v="8715" actId="9405"/>
          <ac:inkMkLst>
            <pc:docMk/>
            <pc:sldMk cId="3379457647" sldId="274"/>
            <ac:inkMk id="8" creationId="{82900153-220B-4D17-53B2-6DB061803CAD}"/>
          </ac:inkMkLst>
        </pc:inkChg>
        <pc:inkChg chg="add">
          <ac:chgData name="irem karaman" userId="8a1cd43e9571e160" providerId="LiveId" clId="{E8D393B8-9E6D-4FA7-8CA4-72517D349FE2}" dt="2026-03-15T00:38:37.958" v="8718" actId="9405"/>
          <ac:inkMkLst>
            <pc:docMk/>
            <pc:sldMk cId="3379457647" sldId="274"/>
            <ac:inkMk id="9" creationId="{FE51D564-DBC8-5C72-400A-A94831298D59}"/>
          </ac:inkMkLst>
        </pc:inkChg>
        <pc:cxnChg chg="add mod">
          <ac:chgData name="irem karaman" userId="8a1cd43e9571e160" providerId="LiveId" clId="{E8D393B8-9E6D-4FA7-8CA4-72517D349FE2}" dt="2026-03-14T23:06:04.122" v="7543"/>
          <ac:cxnSpMkLst>
            <pc:docMk/>
            <pc:sldMk cId="3379457647" sldId="274"/>
            <ac:cxnSpMk id="5" creationId="{918728ED-6C55-6A8F-EE1E-D4F9096B9A32}"/>
          </ac:cxnSpMkLst>
        </pc:cxnChg>
        <pc:cxnChg chg="add mod">
          <ac:chgData name="irem karaman" userId="8a1cd43e9571e160" providerId="LiveId" clId="{E8D393B8-9E6D-4FA7-8CA4-72517D349FE2}" dt="2026-03-13T01:38:18.618" v="4521" actId="1076"/>
          <ac:cxnSpMkLst>
            <pc:docMk/>
            <pc:sldMk cId="3379457647" sldId="274"/>
            <ac:cxnSpMk id="11" creationId="{F95A6A64-0DE9-4A4B-2569-3A6C96A5B91D}"/>
          </ac:cxnSpMkLst>
        </pc:cxnChg>
        <pc:cxnChg chg="add del mod">
          <ac:chgData name="irem karaman" userId="8a1cd43e9571e160" providerId="LiveId" clId="{E8D393B8-9E6D-4FA7-8CA4-72517D349FE2}" dt="2026-03-15T23:50:45.498" v="9698" actId="478"/>
          <ac:cxnSpMkLst>
            <pc:docMk/>
            <pc:sldMk cId="3379457647" sldId="274"/>
            <ac:cxnSpMk id="12" creationId="{DC6C9198-96F0-46D2-94D4-D03A65BA6C5B}"/>
          </ac:cxnSpMkLst>
        </pc:cxnChg>
        <pc:cxnChg chg="add mod">
          <ac:chgData name="irem karaman" userId="8a1cd43e9571e160" providerId="LiveId" clId="{E8D393B8-9E6D-4FA7-8CA4-72517D349FE2}" dt="2026-03-15T22:58:33.629" v="8835" actId="14100"/>
          <ac:cxnSpMkLst>
            <pc:docMk/>
            <pc:sldMk cId="3379457647" sldId="274"/>
            <ac:cxnSpMk id="13" creationId="{C0D905AA-B740-B803-16D9-FFDB9FCF4149}"/>
          </ac:cxnSpMkLst>
        </pc:cxnChg>
        <pc:cxnChg chg="add mod">
          <ac:chgData name="irem karaman" userId="8a1cd43e9571e160" providerId="LiveId" clId="{E8D393B8-9E6D-4FA7-8CA4-72517D349FE2}" dt="2026-03-13T01:41:17.504" v="4561" actId="1076"/>
          <ac:cxnSpMkLst>
            <pc:docMk/>
            <pc:sldMk cId="3379457647" sldId="274"/>
            <ac:cxnSpMk id="17" creationId="{B9514212-FB82-9F27-0CCF-BF345EA921F6}"/>
          </ac:cxnSpMkLst>
        </pc:cxnChg>
        <pc:cxnChg chg="add del mod">
          <ac:chgData name="irem karaman" userId="8a1cd43e9571e160" providerId="LiveId" clId="{E8D393B8-9E6D-4FA7-8CA4-72517D349FE2}" dt="2026-03-15T23:59:04.040" v="9742" actId="478"/>
          <ac:cxnSpMkLst>
            <pc:docMk/>
            <pc:sldMk cId="3379457647" sldId="274"/>
            <ac:cxnSpMk id="19" creationId="{43FE2189-DF3C-E8D9-955D-F1827B75FFDA}"/>
          </ac:cxnSpMkLst>
        </pc:cxnChg>
        <pc:cxnChg chg="add mod">
          <ac:chgData name="irem karaman" userId="8a1cd43e9571e160" providerId="LiveId" clId="{E8D393B8-9E6D-4FA7-8CA4-72517D349FE2}" dt="2026-03-13T01:41:08.935" v="4560" actId="1076"/>
          <ac:cxnSpMkLst>
            <pc:docMk/>
            <pc:sldMk cId="3379457647" sldId="274"/>
            <ac:cxnSpMk id="20" creationId="{E4C3F811-A21A-EA9E-E584-04AA0021923F}"/>
          </ac:cxnSpMkLst>
        </pc:cxnChg>
        <pc:cxnChg chg="add mod">
          <ac:chgData name="irem karaman" userId="8a1cd43e9571e160" providerId="LiveId" clId="{E8D393B8-9E6D-4FA7-8CA4-72517D349FE2}" dt="2026-03-13T01:48:05.010" v="4643" actId="2085"/>
          <ac:cxnSpMkLst>
            <pc:docMk/>
            <pc:sldMk cId="3379457647" sldId="274"/>
            <ac:cxnSpMk id="22" creationId="{6AD96C80-927E-73BC-1956-62B243136E63}"/>
          </ac:cxnSpMkLst>
        </pc:cxnChg>
        <pc:cxnChg chg="add mod">
          <ac:chgData name="irem karaman" userId="8a1cd43e9571e160" providerId="LiveId" clId="{E8D393B8-9E6D-4FA7-8CA4-72517D349FE2}" dt="2026-03-15T23:23:15.169" v="9143" actId="962"/>
          <ac:cxnSpMkLst>
            <pc:docMk/>
            <pc:sldMk cId="3379457647" sldId="274"/>
            <ac:cxnSpMk id="24" creationId="{56223FD4-5136-EB78-15A2-8D5D09037047}"/>
          </ac:cxnSpMkLst>
        </pc:cxnChg>
        <pc:cxnChg chg="add del mod">
          <ac:chgData name="irem karaman" userId="8a1cd43e9571e160" providerId="LiveId" clId="{E8D393B8-9E6D-4FA7-8CA4-72517D349FE2}" dt="2026-03-15T23:56:38.870" v="9719" actId="478"/>
          <ac:cxnSpMkLst>
            <pc:docMk/>
            <pc:sldMk cId="3379457647" sldId="274"/>
            <ac:cxnSpMk id="25" creationId="{63AAB197-292B-AF4C-35E7-6855FBCC0964}"/>
          </ac:cxnSpMkLst>
        </pc:cxnChg>
        <pc:cxnChg chg="add mod">
          <ac:chgData name="irem karaman" userId="8a1cd43e9571e160" providerId="LiveId" clId="{E8D393B8-9E6D-4FA7-8CA4-72517D349FE2}" dt="2026-03-15T23:58:31.359" v="9738" actId="692"/>
          <ac:cxnSpMkLst>
            <pc:docMk/>
            <pc:sldMk cId="3379457647" sldId="274"/>
            <ac:cxnSpMk id="29" creationId="{E0C4FBDA-85EA-3CBB-2012-E304DD87014A}"/>
          </ac:cxnSpMkLst>
        </pc:cxnChg>
        <pc:cxnChg chg="add mod">
          <ac:chgData name="irem karaman" userId="8a1cd43e9571e160" providerId="LiveId" clId="{E8D393B8-9E6D-4FA7-8CA4-72517D349FE2}" dt="2026-03-15T22:58:53.805" v="8838" actId="1076"/>
          <ac:cxnSpMkLst>
            <pc:docMk/>
            <pc:sldMk cId="3379457647" sldId="274"/>
            <ac:cxnSpMk id="37" creationId="{726548FF-18F0-581D-6788-082CE77A2FC9}"/>
          </ac:cxnSpMkLst>
        </pc:cxnChg>
        <pc:cxnChg chg="add del mod">
          <ac:chgData name="irem karaman" userId="8a1cd43e9571e160" providerId="LiveId" clId="{E8D393B8-9E6D-4FA7-8CA4-72517D349FE2}" dt="2026-03-15T23:50:30.069" v="9697" actId="478"/>
          <ac:cxnSpMkLst>
            <pc:docMk/>
            <pc:sldMk cId="3379457647" sldId="274"/>
            <ac:cxnSpMk id="38" creationId="{BA91BB18-7708-ABD4-70C8-F783993807A5}"/>
          </ac:cxnSpMkLst>
        </pc:cxnChg>
        <pc:cxnChg chg="add del mod">
          <ac:chgData name="irem karaman" userId="8a1cd43e9571e160" providerId="LiveId" clId="{E8D393B8-9E6D-4FA7-8CA4-72517D349FE2}" dt="2026-03-15T23:50:52.466" v="9699" actId="478"/>
          <ac:cxnSpMkLst>
            <pc:docMk/>
            <pc:sldMk cId="3379457647" sldId="274"/>
            <ac:cxnSpMk id="40" creationId="{E001A51D-0B2A-92A4-00AB-518824A2D262}"/>
          </ac:cxnSpMkLst>
        </pc:cxnChg>
        <pc:cxnChg chg="add mod">
          <ac:chgData name="irem karaman" userId="8a1cd43e9571e160" providerId="LiveId" clId="{E8D393B8-9E6D-4FA7-8CA4-72517D349FE2}" dt="2026-03-16T00:00:30.391" v="9752" actId="1076"/>
          <ac:cxnSpMkLst>
            <pc:docMk/>
            <pc:sldMk cId="3379457647" sldId="274"/>
            <ac:cxnSpMk id="42" creationId="{D2A399EA-A57C-596C-9BE3-D87E5A0E55BC}"/>
          </ac:cxnSpMkLst>
        </pc:cxnChg>
        <pc:cxnChg chg="add mod">
          <ac:chgData name="irem karaman" userId="8a1cd43e9571e160" providerId="LiveId" clId="{E8D393B8-9E6D-4FA7-8CA4-72517D349FE2}" dt="2026-03-16T00:00:49.862" v="9760" actId="692"/>
          <ac:cxnSpMkLst>
            <pc:docMk/>
            <pc:sldMk cId="3379457647" sldId="274"/>
            <ac:cxnSpMk id="43" creationId="{474B0F6A-0E50-7084-D668-AA119379B9AC}"/>
          </ac:cxnSpMkLst>
        </pc:cxnChg>
        <pc:cxnChg chg="add mod">
          <ac:chgData name="irem karaman" userId="8a1cd43e9571e160" providerId="LiveId" clId="{E8D393B8-9E6D-4FA7-8CA4-72517D349FE2}" dt="2026-03-16T00:00:24.310" v="9751" actId="14100"/>
          <ac:cxnSpMkLst>
            <pc:docMk/>
            <pc:sldMk cId="3379457647" sldId="274"/>
            <ac:cxnSpMk id="44" creationId="{08D6A696-514C-26E8-437F-619BFDCAB15C}"/>
          </ac:cxnSpMkLst>
        </pc:cxnChg>
        <pc:cxnChg chg="add mod">
          <ac:chgData name="irem karaman" userId="8a1cd43e9571e160" providerId="LiveId" clId="{E8D393B8-9E6D-4FA7-8CA4-72517D349FE2}" dt="2026-03-15T22:57:43.563" v="8834" actId="1076"/>
          <ac:cxnSpMkLst>
            <pc:docMk/>
            <pc:sldMk cId="3379457647" sldId="274"/>
            <ac:cxnSpMk id="45" creationId="{8E5CD3EC-37E7-EEEB-8EC8-883FEBF72BED}"/>
          </ac:cxnSpMkLst>
        </pc:cxnChg>
        <pc:cxnChg chg="add mod">
          <ac:chgData name="irem karaman" userId="8a1cd43e9571e160" providerId="LiveId" clId="{E8D393B8-9E6D-4FA7-8CA4-72517D349FE2}" dt="2026-03-15T00:40:05.051" v="8723" actId="1076"/>
          <ac:cxnSpMkLst>
            <pc:docMk/>
            <pc:sldMk cId="3379457647" sldId="274"/>
            <ac:cxnSpMk id="46" creationId="{D2467505-BDE7-0B6E-D488-46353400C16E}"/>
          </ac:cxnSpMkLst>
        </pc:cxnChg>
        <pc:cxnChg chg="add del mod">
          <ac:chgData name="irem karaman" userId="8a1cd43e9571e160" providerId="LiveId" clId="{E8D393B8-9E6D-4FA7-8CA4-72517D349FE2}" dt="2026-03-15T23:59:10.773" v="9743" actId="478"/>
          <ac:cxnSpMkLst>
            <pc:docMk/>
            <pc:sldMk cId="3379457647" sldId="274"/>
            <ac:cxnSpMk id="49" creationId="{F64ED652-27C1-D99D-B130-821B82077443}"/>
          </ac:cxnSpMkLst>
        </pc:cxnChg>
        <pc:cxnChg chg="add mod">
          <ac:chgData name="irem karaman" userId="8a1cd43e9571e160" providerId="LiveId" clId="{E8D393B8-9E6D-4FA7-8CA4-72517D349FE2}" dt="2026-03-14T23:06:04.122" v="7543"/>
          <ac:cxnSpMkLst>
            <pc:docMk/>
            <pc:sldMk cId="3379457647" sldId="274"/>
            <ac:cxnSpMk id="51" creationId="{95C58001-D2DD-671D-9D7B-C67CA88D2875}"/>
          </ac:cxnSpMkLst>
        </pc:cxnChg>
      </pc:sldChg>
      <pc:sldChg chg="modSp add del mod replId modNotes">
        <pc:chgData name="irem karaman" userId="8a1cd43e9571e160" providerId="LiveId" clId="{E8D393B8-9E6D-4FA7-8CA4-72517D349FE2}" dt="2026-03-16T02:00:48.717" v="11451" actId="2696"/>
        <pc:sldMkLst>
          <pc:docMk/>
          <pc:sldMk cId="263888575" sldId="279"/>
        </pc:sldMkLst>
        <pc:spChg chg="mod">
          <ac:chgData name="irem karaman" userId="8a1cd43e9571e160" providerId="LiveId" clId="{E8D393B8-9E6D-4FA7-8CA4-72517D349FE2}" dt="2026-03-16T00:34:14.251" v="10238"/>
          <ac:spMkLst>
            <pc:docMk/>
            <pc:sldMk cId="263888575" sldId="279"/>
            <ac:spMk id="3" creationId="{C093BE1F-D075-1073-D782-7C88CB028DD3}"/>
          </ac:spMkLst>
        </pc:spChg>
        <pc:spChg chg="mod">
          <ac:chgData name="irem karaman" userId="8a1cd43e9571e160" providerId="LiveId" clId="{E8D393B8-9E6D-4FA7-8CA4-72517D349FE2}" dt="2026-03-16T00:34:14.251" v="10238"/>
          <ac:spMkLst>
            <pc:docMk/>
            <pc:sldMk cId="263888575" sldId="279"/>
            <ac:spMk id="6" creationId="{5C59099B-B0C5-A386-F7BD-11FA96515965}"/>
          </ac:spMkLst>
        </pc:spChg>
      </pc:sldChg>
      <pc:sldChg chg="modSp add del mod replId modNotes">
        <pc:chgData name="irem karaman" userId="8a1cd43e9571e160" providerId="LiveId" clId="{E8D393B8-9E6D-4FA7-8CA4-72517D349FE2}" dt="2026-03-16T02:00:42.320" v="11450" actId="2696"/>
        <pc:sldMkLst>
          <pc:docMk/>
          <pc:sldMk cId="1333265111" sldId="280"/>
        </pc:sldMkLst>
        <pc:spChg chg="mod">
          <ac:chgData name="irem karaman" userId="8a1cd43e9571e160" providerId="LiveId" clId="{E8D393B8-9E6D-4FA7-8CA4-72517D349FE2}" dt="2026-03-16T00:34:14.251" v="10238"/>
          <ac:spMkLst>
            <pc:docMk/>
            <pc:sldMk cId="1333265111" sldId="280"/>
            <ac:spMk id="3" creationId="{DD817E13-0833-1BD0-FBD9-F1C6DF494C31}"/>
          </ac:spMkLst>
        </pc:spChg>
      </pc:sldChg>
      <pc:sldChg chg="modSp add del replId">
        <pc:chgData name="irem karaman" userId="8a1cd43e9571e160" providerId="LiveId" clId="{E8D393B8-9E6D-4FA7-8CA4-72517D349FE2}" dt="2026-03-16T02:00:36.251" v="11449" actId="2696"/>
        <pc:sldMkLst>
          <pc:docMk/>
          <pc:sldMk cId="1197714907" sldId="283"/>
        </pc:sldMkLst>
        <pc:spChg chg="mod">
          <ac:chgData name="irem karaman" userId="8a1cd43e9571e160" providerId="LiveId" clId="{E8D393B8-9E6D-4FA7-8CA4-72517D349FE2}" dt="2026-03-16T00:34:14.251" v="10238"/>
          <ac:spMkLst>
            <pc:docMk/>
            <pc:sldMk cId="1197714907" sldId="283"/>
            <ac:spMk id="2" creationId="{A5E99EA0-C4F8-73F9-46F7-4324940D4F9B}"/>
          </ac:spMkLst>
        </pc:spChg>
        <pc:spChg chg="mod">
          <ac:chgData name="irem karaman" userId="8a1cd43e9571e160" providerId="LiveId" clId="{E8D393B8-9E6D-4FA7-8CA4-72517D349FE2}" dt="2026-03-16T00:34:14.251" v="10238"/>
          <ac:spMkLst>
            <pc:docMk/>
            <pc:sldMk cId="1197714907" sldId="283"/>
            <ac:spMk id="3" creationId="{7682E764-38CF-6635-C15E-B1D1D6BAEB1F}"/>
          </ac:spMkLst>
        </pc:spChg>
        <pc:spChg chg="mod">
          <ac:chgData name="irem karaman" userId="8a1cd43e9571e160" providerId="LiveId" clId="{E8D393B8-9E6D-4FA7-8CA4-72517D349FE2}" dt="2026-03-16T00:34:14.251" v="10238"/>
          <ac:spMkLst>
            <pc:docMk/>
            <pc:sldMk cId="1197714907" sldId="283"/>
            <ac:spMk id="4" creationId="{30817B53-9755-1AC9-965B-097DF990D523}"/>
          </ac:spMkLst>
        </pc:spChg>
      </pc:sldChg>
      <pc:sldChg chg="modSp add del replId">
        <pc:chgData name="irem karaman" userId="8a1cd43e9571e160" providerId="LiveId" clId="{E8D393B8-9E6D-4FA7-8CA4-72517D349FE2}" dt="2026-03-16T02:00:31.948" v="11448" actId="2696"/>
        <pc:sldMkLst>
          <pc:docMk/>
          <pc:sldMk cId="134732287" sldId="284"/>
        </pc:sldMkLst>
        <pc:spChg chg="mod">
          <ac:chgData name="irem karaman" userId="8a1cd43e9571e160" providerId="LiveId" clId="{E8D393B8-9E6D-4FA7-8CA4-72517D349FE2}" dt="2026-03-16T00:34:14.251" v="10238"/>
          <ac:spMkLst>
            <pc:docMk/>
            <pc:sldMk cId="134732287" sldId="284"/>
            <ac:spMk id="2" creationId="{044E21E3-656B-ED48-D865-7A756962BCCD}"/>
          </ac:spMkLst>
        </pc:spChg>
        <pc:spChg chg="mod">
          <ac:chgData name="irem karaman" userId="8a1cd43e9571e160" providerId="LiveId" clId="{E8D393B8-9E6D-4FA7-8CA4-72517D349FE2}" dt="2026-03-16T00:34:14.251" v="10238"/>
          <ac:spMkLst>
            <pc:docMk/>
            <pc:sldMk cId="134732287" sldId="284"/>
            <ac:spMk id="3" creationId="{E6B4CA13-C2DA-E648-E388-B17E6116AEBC}"/>
          </ac:spMkLst>
        </pc:spChg>
        <pc:spChg chg="mod">
          <ac:chgData name="irem karaman" userId="8a1cd43e9571e160" providerId="LiveId" clId="{E8D393B8-9E6D-4FA7-8CA4-72517D349FE2}" dt="2026-03-16T00:34:14.251" v="10238"/>
          <ac:spMkLst>
            <pc:docMk/>
            <pc:sldMk cId="134732287" sldId="284"/>
            <ac:spMk id="4" creationId="{CAFAA77B-A9E9-3A4C-E96A-20F3CE231223}"/>
          </ac:spMkLst>
        </pc:spChg>
      </pc:sldChg>
      <pc:sldChg chg="modSp new del">
        <pc:chgData name="irem karaman" userId="8a1cd43e9571e160" providerId="LiveId" clId="{E8D393B8-9E6D-4FA7-8CA4-72517D349FE2}" dt="2026-03-15T00:35:20.525" v="8703" actId="2696"/>
        <pc:sldMkLst>
          <pc:docMk/>
          <pc:sldMk cId="504585155" sldId="285"/>
        </pc:sldMkLst>
        <pc:spChg chg="mod">
          <ac:chgData name="irem karaman" userId="8a1cd43e9571e160" providerId="LiveId" clId="{E8D393B8-9E6D-4FA7-8CA4-72517D349FE2}" dt="2026-03-15T00:21:56.724" v="8678"/>
          <ac:spMkLst>
            <pc:docMk/>
            <pc:sldMk cId="504585155" sldId="285"/>
            <ac:spMk id="2" creationId="{DB62D12E-F33B-C826-FF77-D5B91D1F03A4}"/>
          </ac:spMkLst>
        </pc:spChg>
        <pc:spChg chg="mod">
          <ac:chgData name="irem karaman" userId="8a1cd43e9571e160" providerId="LiveId" clId="{E8D393B8-9E6D-4FA7-8CA4-72517D349FE2}" dt="2026-03-15T00:21:56.724" v="8678"/>
          <ac:spMkLst>
            <pc:docMk/>
            <pc:sldMk cId="504585155" sldId="285"/>
            <ac:spMk id="3" creationId="{2D5CF8E7-F28E-3850-DCA9-6D3211165DD6}"/>
          </ac:spMkLst>
        </pc:spChg>
        <pc:spChg chg="mod">
          <ac:chgData name="irem karaman" userId="8a1cd43e9571e160" providerId="LiveId" clId="{E8D393B8-9E6D-4FA7-8CA4-72517D349FE2}" dt="2026-03-15T00:21:56.724" v="8678"/>
          <ac:spMkLst>
            <pc:docMk/>
            <pc:sldMk cId="504585155" sldId="285"/>
            <ac:spMk id="4" creationId="{52BBDC0F-1CEC-5DCA-21D4-5645333E514A}"/>
          </ac:spMkLst>
        </pc:spChg>
      </pc:sldChg>
      <pc:sldChg chg="new del">
        <pc:chgData name="irem karaman" userId="8a1cd43e9571e160" providerId="LiveId" clId="{E8D393B8-9E6D-4FA7-8CA4-72517D349FE2}" dt="2026-03-15T00:35:11.514" v="8702" actId="2696"/>
        <pc:sldMkLst>
          <pc:docMk/>
          <pc:sldMk cId="3255760593" sldId="286"/>
        </pc:sldMkLst>
      </pc:sldChg>
      <pc:sldChg chg="addSp delSp modSp new mod ord setBg setClrOvrMap delDesignElem">
        <pc:chgData name="irem karaman" userId="8a1cd43e9571e160" providerId="LiveId" clId="{E8D393B8-9E6D-4FA7-8CA4-72517D349FE2}" dt="2026-03-16T02:33:41.179" v="11484" actId="1076"/>
        <pc:sldMkLst>
          <pc:docMk/>
          <pc:sldMk cId="1866492417" sldId="287"/>
        </pc:sldMkLst>
        <pc:spChg chg="mod">
          <ac:chgData name="irem karaman" userId="8a1cd43e9571e160" providerId="LiveId" clId="{E8D393B8-9E6D-4FA7-8CA4-72517D349FE2}" dt="2026-03-16T01:05:20.471" v="10426" actId="20577"/>
          <ac:spMkLst>
            <pc:docMk/>
            <pc:sldMk cId="1866492417" sldId="287"/>
            <ac:spMk id="2" creationId="{C0782643-1923-D97B-C589-9B35E378D300}"/>
          </ac:spMkLst>
        </pc:spChg>
        <pc:spChg chg="add del">
          <ac:chgData name="irem karaman" userId="8a1cd43e9571e160" providerId="LiveId" clId="{E8D393B8-9E6D-4FA7-8CA4-72517D349FE2}" dt="2026-03-15T00:16:05.918" v="8642"/>
          <ac:spMkLst>
            <pc:docMk/>
            <pc:sldMk cId="1866492417" sldId="287"/>
            <ac:spMk id="52" creationId="{DD6BC9EB-F181-48AB-BCA2-3D1DB20D2D87}"/>
          </ac:spMkLst>
        </pc:spChg>
        <pc:spChg chg="add del">
          <ac:chgData name="irem karaman" userId="8a1cd43e9571e160" providerId="LiveId" clId="{E8D393B8-9E6D-4FA7-8CA4-72517D349FE2}" dt="2026-03-15T00:16:05.918" v="8642"/>
          <ac:spMkLst>
            <pc:docMk/>
            <pc:sldMk cId="1866492417" sldId="287"/>
            <ac:spMk id="53" creationId="{D33AAA80-39DC-4020-9BFF-0718F35C7661}"/>
          </ac:spMkLst>
        </pc:spChg>
        <pc:spChg chg="add del">
          <ac:chgData name="irem karaman" userId="8a1cd43e9571e160" providerId="LiveId" clId="{E8D393B8-9E6D-4FA7-8CA4-72517D349FE2}" dt="2026-03-15T00:16:05.918" v="8642"/>
          <ac:spMkLst>
            <pc:docMk/>
            <pc:sldMk cId="1866492417" sldId="287"/>
            <ac:spMk id="55" creationId="{1177F295-741F-4EFF-B0CA-BE69295ADA07}"/>
          </ac:spMkLst>
        </pc:spChg>
        <pc:grpChg chg="add del">
          <ac:chgData name="irem karaman" userId="8a1cd43e9571e160" providerId="LiveId" clId="{E8D393B8-9E6D-4FA7-8CA4-72517D349FE2}" dt="2026-03-15T00:16:05.918" v="8642"/>
          <ac:grpSpMkLst>
            <pc:docMk/>
            <pc:sldMk cId="1866492417" sldId="287"/>
            <ac:grpSpMk id="51" creationId="{28460BD8-AE3F-4AC9-9D0B-717052AA5D3A}"/>
          </ac:grpSpMkLst>
        </pc:grpChg>
        <pc:picChg chg="add mod">
          <ac:chgData name="irem karaman" userId="8a1cd43e9571e160" providerId="LiveId" clId="{E8D393B8-9E6D-4FA7-8CA4-72517D349FE2}" dt="2026-03-16T02:33:20.731" v="11483" actId="1076"/>
          <ac:picMkLst>
            <pc:docMk/>
            <pc:sldMk cId="1866492417" sldId="287"/>
            <ac:picMk id="4" creationId="{DBF72D3D-0C43-C4EE-2C61-B7B9D7C9AEB9}"/>
          </ac:picMkLst>
        </pc:picChg>
        <pc:picChg chg="add mod">
          <ac:chgData name="irem karaman" userId="8a1cd43e9571e160" providerId="LiveId" clId="{E8D393B8-9E6D-4FA7-8CA4-72517D349FE2}" dt="2026-03-16T02:33:17.538" v="11482" actId="1076"/>
          <ac:picMkLst>
            <pc:docMk/>
            <pc:sldMk cId="1866492417" sldId="287"/>
            <ac:picMk id="6" creationId="{27AFC141-6CA9-360D-6AA0-679D79B199E4}"/>
          </ac:picMkLst>
        </pc:picChg>
        <pc:picChg chg="add mod">
          <ac:chgData name="irem karaman" userId="8a1cd43e9571e160" providerId="LiveId" clId="{E8D393B8-9E6D-4FA7-8CA4-72517D349FE2}" dt="2026-03-16T02:33:41.179" v="11484" actId="1076"/>
          <ac:picMkLst>
            <pc:docMk/>
            <pc:sldMk cId="1866492417" sldId="287"/>
            <ac:picMk id="8" creationId="{6FFCBA67-0DA7-10C9-FC6B-3FE7FCFD088C}"/>
          </ac:picMkLst>
        </pc:picChg>
        <pc:picChg chg="add mod">
          <ac:chgData name="irem karaman" userId="8a1cd43e9571e160" providerId="LiveId" clId="{E8D393B8-9E6D-4FA7-8CA4-72517D349FE2}" dt="2026-03-16T02:33:06.231" v="11480" actId="1076"/>
          <ac:picMkLst>
            <pc:docMk/>
            <pc:sldMk cId="1866492417" sldId="287"/>
            <ac:picMk id="20" creationId="{E40D91D8-4855-2219-679B-1A7E0926F10C}"/>
          </ac:picMkLst>
        </pc:picChg>
        <pc:cxnChg chg="add del">
          <ac:chgData name="irem karaman" userId="8a1cd43e9571e160" providerId="LiveId" clId="{E8D393B8-9E6D-4FA7-8CA4-72517D349FE2}" dt="2026-03-15T00:16:05.918" v="8642"/>
          <ac:cxnSpMkLst>
            <pc:docMk/>
            <pc:sldMk cId="1866492417" sldId="287"/>
            <ac:cxnSpMk id="54" creationId="{C9C5D90B-7EE3-4D26-AB7D-A5A3A6E11203}"/>
          </ac:cxnSpMkLst>
        </pc:cxnChg>
      </pc:sldChg>
      <pc:sldChg chg="modSp new del">
        <pc:chgData name="irem karaman" userId="8a1cd43e9571e160" providerId="LiveId" clId="{E8D393B8-9E6D-4FA7-8CA4-72517D349FE2}" dt="2026-03-15T00:35:33.743" v="8704" actId="2696"/>
        <pc:sldMkLst>
          <pc:docMk/>
          <pc:sldMk cId="4166626529" sldId="288"/>
        </pc:sldMkLst>
        <pc:spChg chg="mod">
          <ac:chgData name="irem karaman" userId="8a1cd43e9571e160" providerId="LiveId" clId="{E8D393B8-9E6D-4FA7-8CA4-72517D349FE2}" dt="2026-03-15T00:21:56.724" v="8678"/>
          <ac:spMkLst>
            <pc:docMk/>
            <pc:sldMk cId="4166626529" sldId="288"/>
            <ac:spMk id="2" creationId="{7D9344FF-A7AD-7D6A-0783-98D2E3221042}"/>
          </ac:spMkLst>
        </pc:spChg>
        <pc:spChg chg="mod">
          <ac:chgData name="irem karaman" userId="8a1cd43e9571e160" providerId="LiveId" clId="{E8D393B8-9E6D-4FA7-8CA4-72517D349FE2}" dt="2026-03-15T00:21:56.724" v="8678"/>
          <ac:spMkLst>
            <pc:docMk/>
            <pc:sldMk cId="4166626529" sldId="288"/>
            <ac:spMk id="3" creationId="{6BD02744-8B6C-0573-DD92-F5BC4DC2580F}"/>
          </ac:spMkLst>
        </pc:spChg>
      </pc:sldChg>
      <pc:sldChg chg="addSp delSp modSp new del mod ord setBg delDesignElem">
        <pc:chgData name="irem karaman" userId="8a1cd43e9571e160" providerId="LiveId" clId="{E8D393B8-9E6D-4FA7-8CA4-72517D349FE2}" dt="2026-03-15T00:51:02.770" v="8792" actId="2696"/>
        <pc:sldMkLst>
          <pc:docMk/>
          <pc:sldMk cId="4183371403" sldId="289"/>
        </pc:sldMkLst>
        <pc:spChg chg="mod">
          <ac:chgData name="irem karaman" userId="8a1cd43e9571e160" providerId="LiveId" clId="{E8D393B8-9E6D-4FA7-8CA4-72517D349FE2}" dt="2026-03-15T00:50:51.603" v="8791"/>
          <ac:spMkLst>
            <pc:docMk/>
            <pc:sldMk cId="4183371403" sldId="289"/>
            <ac:spMk id="2" creationId="{859255D6-FBAD-C80E-C767-CE59DF5BE682}"/>
          </ac:spMkLst>
        </pc:spChg>
        <pc:spChg chg="del mod">
          <ac:chgData name="irem karaman" userId="8a1cd43e9571e160" providerId="LiveId" clId="{E8D393B8-9E6D-4FA7-8CA4-72517D349FE2}" dt="2026-03-15T00:44:40.927" v="8754" actId="26606"/>
          <ac:spMkLst>
            <pc:docMk/>
            <pc:sldMk cId="4183371403" sldId="289"/>
            <ac:spMk id="3" creationId="{0118084B-5692-2C53-2083-598A8BDF6EDF}"/>
          </ac:spMkLst>
        </pc:spChg>
        <pc:spChg chg="add del">
          <ac:chgData name="irem karaman" userId="8a1cd43e9571e160" providerId="LiveId" clId="{E8D393B8-9E6D-4FA7-8CA4-72517D349FE2}" dt="2026-03-15T00:46:27.150" v="8759" actId="26606"/>
          <ac:spMkLst>
            <pc:docMk/>
            <pc:sldMk cId="4183371403" sldId="289"/>
            <ac:spMk id="20" creationId="{2783C067-F8BF-4755-B516-8A0CD74CF60C}"/>
          </ac:spMkLst>
        </pc:spChg>
        <pc:spChg chg="add del">
          <ac:chgData name="irem karaman" userId="8a1cd43e9571e160" providerId="LiveId" clId="{E8D393B8-9E6D-4FA7-8CA4-72517D349FE2}" dt="2026-03-15T00:46:27.150" v="8759" actId="26606"/>
          <ac:spMkLst>
            <pc:docMk/>
            <pc:sldMk cId="4183371403" sldId="289"/>
            <ac:spMk id="22" creationId="{2ED796EC-E7FF-46DB-B912-FB08BF12AA6E}"/>
          </ac:spMkLst>
        </pc:spChg>
        <pc:spChg chg="add del">
          <ac:chgData name="irem karaman" userId="8a1cd43e9571e160" providerId="LiveId" clId="{E8D393B8-9E6D-4FA7-8CA4-72517D349FE2}" dt="2026-03-15T00:46:27.150" v="8759" actId="26606"/>
          <ac:spMkLst>
            <pc:docMk/>
            <pc:sldMk cId="4183371403" sldId="289"/>
            <ac:spMk id="24" creationId="{549A2DAB-B431-487D-95AD-BB0FECB49E57}"/>
          </ac:spMkLst>
        </pc:spChg>
        <pc:spChg chg="add del">
          <ac:chgData name="irem karaman" userId="8a1cd43e9571e160" providerId="LiveId" clId="{E8D393B8-9E6D-4FA7-8CA4-72517D349FE2}" dt="2026-03-15T00:46:27.150" v="8759" actId="26606"/>
          <ac:spMkLst>
            <pc:docMk/>
            <pc:sldMk cId="4183371403" sldId="289"/>
            <ac:spMk id="26" creationId="{0819F787-32B4-46A8-BC57-C6571BCEE243}"/>
          </ac:spMkLst>
        </pc:spChg>
        <pc:spChg chg="add del">
          <ac:chgData name="irem karaman" userId="8a1cd43e9571e160" providerId="LiveId" clId="{E8D393B8-9E6D-4FA7-8CA4-72517D349FE2}" dt="2026-03-15T00:50:29.690" v="8787"/>
          <ac:spMkLst>
            <pc:docMk/>
            <pc:sldMk cId="4183371403" sldId="289"/>
            <ac:spMk id="35" creationId="{BDDE9CD4-0E0A-4129-8689-A89C4E9A666D}"/>
          </ac:spMkLst>
        </pc:spChg>
        <pc:grpChg chg="add del">
          <ac:chgData name="irem karaman" userId="8a1cd43e9571e160" providerId="LiveId" clId="{E8D393B8-9E6D-4FA7-8CA4-72517D349FE2}" dt="2026-03-15T00:46:27.150" v="8759" actId="26606"/>
          <ac:grpSpMkLst>
            <pc:docMk/>
            <pc:sldMk cId="4183371403" sldId="289"/>
            <ac:grpSpMk id="8" creationId="{28460BD8-AE3F-4AC9-9D0B-717052AA5D3A}"/>
          </ac:grpSpMkLst>
        </pc:grpChg>
        <pc:grpChg chg="add del">
          <ac:chgData name="irem karaman" userId="8a1cd43e9571e160" providerId="LiveId" clId="{E8D393B8-9E6D-4FA7-8CA4-72517D349FE2}" dt="2026-03-15T00:50:29.690" v="8787"/>
          <ac:grpSpMkLst>
            <pc:docMk/>
            <pc:sldMk cId="4183371403" sldId="289"/>
            <ac:grpSpMk id="37" creationId="{85DB3CA2-FA66-42B9-90EF-394894352D8C}"/>
          </ac:grpSpMkLst>
        </pc:grpChg>
        <pc:graphicFrameChg chg="add mod modGraphic">
          <ac:chgData name="irem karaman" userId="8a1cd43e9571e160" providerId="LiveId" clId="{E8D393B8-9E6D-4FA7-8CA4-72517D349FE2}" dt="2026-03-15T00:48:50.323" v="8781" actId="14100"/>
          <ac:graphicFrameMkLst>
            <pc:docMk/>
            <pc:sldMk cId="4183371403" sldId="289"/>
            <ac:graphicFrameMk id="4" creationId="{71BFA4AF-AFCC-4201-49A0-CE3603F100E8}"/>
          </ac:graphicFrameMkLst>
        </pc:graphicFrameChg>
        <pc:graphicFrameChg chg="add mod modGraphic">
          <ac:chgData name="irem karaman" userId="8a1cd43e9571e160" providerId="LiveId" clId="{E8D393B8-9E6D-4FA7-8CA4-72517D349FE2}" dt="2026-03-15T00:50:10.993" v="8784" actId="14100"/>
          <ac:graphicFrameMkLst>
            <pc:docMk/>
            <pc:sldMk cId="4183371403" sldId="289"/>
            <ac:graphicFrameMk id="5" creationId="{ADCAE10E-A40E-0228-EC7F-0E4A538D5CC9}"/>
          </ac:graphicFrameMkLst>
        </pc:graphicFrameChg>
        <pc:cxnChg chg="add del">
          <ac:chgData name="irem karaman" userId="8a1cd43e9571e160" providerId="LiveId" clId="{E8D393B8-9E6D-4FA7-8CA4-72517D349FE2}" dt="2026-03-15T00:46:27.150" v="8759" actId="26606"/>
          <ac:cxnSpMkLst>
            <pc:docMk/>
            <pc:sldMk cId="4183371403" sldId="289"/>
            <ac:cxnSpMk id="28" creationId="{C5ECDEE1-7093-418F-9CF5-24EEB115C1C1}"/>
          </ac:cxnSpMkLst>
        </pc:cxnChg>
        <pc:cxnChg chg="add">
          <ac:chgData name="irem karaman" userId="8a1cd43e9571e160" providerId="LiveId" clId="{E8D393B8-9E6D-4FA7-8CA4-72517D349FE2}" dt="2026-03-15T00:44:40.927" v="8754" actId="26606"/>
          <ac:cxnSpMkLst>
            <pc:docMk/>
            <pc:sldMk cId="4183371403" sldId="289"/>
            <ac:cxnSpMk id="30" creationId="{045062AF-EB11-4651-BC4A-4DA21768DE8E}"/>
          </ac:cxnSpMkLst>
        </pc:cxnChg>
      </pc:sldChg>
      <pc:sldChg chg="addSp modSp new mod">
        <pc:chgData name="irem karaman" userId="8a1cd43e9571e160" providerId="LiveId" clId="{E8D393B8-9E6D-4FA7-8CA4-72517D349FE2}" dt="2026-03-16T01:58:54.266" v="11444" actId="255"/>
        <pc:sldMkLst>
          <pc:docMk/>
          <pc:sldMk cId="3961635998" sldId="290"/>
        </pc:sldMkLst>
        <pc:spChg chg="add mod">
          <ac:chgData name="irem karaman" userId="8a1cd43e9571e160" providerId="LiveId" clId="{E8D393B8-9E6D-4FA7-8CA4-72517D349FE2}" dt="2026-03-16T01:58:54.266" v="11444" actId="255"/>
          <ac:spMkLst>
            <pc:docMk/>
            <pc:sldMk cId="3961635998" sldId="290"/>
            <ac:spMk id="2" creationId="{82258482-58FD-98BE-24D4-F29DF990439A}"/>
          </ac:spMkLst>
        </pc:spChg>
      </pc:sldChg>
      <pc:sldChg chg="add del setBg">
        <pc:chgData name="irem karaman" userId="8a1cd43e9571e160" providerId="LiveId" clId="{E8D393B8-9E6D-4FA7-8CA4-72517D349FE2}" dt="2026-03-15T23:02:12.206" v="8850" actId="2696"/>
        <pc:sldMkLst>
          <pc:docMk/>
          <pc:sldMk cId="562483758" sldId="291"/>
        </pc:sldMkLst>
      </pc:sldChg>
      <pc:sldChg chg="addSp delSp modSp new mod ord">
        <pc:chgData name="irem karaman" userId="8a1cd43e9571e160" providerId="LiveId" clId="{E8D393B8-9E6D-4FA7-8CA4-72517D349FE2}" dt="2026-03-16T01:15:27.618" v="10598" actId="20577"/>
        <pc:sldMkLst>
          <pc:docMk/>
          <pc:sldMk cId="1633715777" sldId="291"/>
        </pc:sldMkLst>
        <pc:spChg chg="mod">
          <ac:chgData name="irem karaman" userId="8a1cd43e9571e160" providerId="LiveId" clId="{E8D393B8-9E6D-4FA7-8CA4-72517D349FE2}" dt="2026-03-16T01:15:27.618" v="10598" actId="20577"/>
          <ac:spMkLst>
            <pc:docMk/>
            <pc:sldMk cId="1633715777" sldId="291"/>
            <ac:spMk id="2" creationId="{4E56EDE3-2A7C-AE5D-BA80-F968DD664192}"/>
          </ac:spMkLst>
        </pc:spChg>
        <pc:spChg chg="mod">
          <ac:chgData name="irem karaman" userId="8a1cd43e9571e160" providerId="LiveId" clId="{E8D393B8-9E6D-4FA7-8CA4-72517D349FE2}" dt="2026-03-16T01:13:42.069" v="10572" actId="27636"/>
          <ac:spMkLst>
            <pc:docMk/>
            <pc:sldMk cId="1633715777" sldId="291"/>
            <ac:spMk id="3" creationId="{4E19B267-B20A-24CB-C9A7-9F6CB87B2898}"/>
          </ac:spMkLst>
        </pc:spChg>
        <pc:picChg chg="add del mod">
          <ac:chgData name="irem karaman" userId="8a1cd43e9571e160" providerId="LiveId" clId="{E8D393B8-9E6D-4FA7-8CA4-72517D349FE2}" dt="2026-03-16T00:41:34.531" v="10263" actId="478"/>
          <ac:picMkLst>
            <pc:docMk/>
            <pc:sldMk cId="1633715777" sldId="291"/>
            <ac:picMk id="5" creationId="{644DA60A-105B-7CCE-A275-74D5A544CB25}"/>
          </ac:picMkLst>
        </pc:picChg>
        <pc:picChg chg="add mod">
          <ac:chgData name="irem karaman" userId="8a1cd43e9571e160" providerId="LiveId" clId="{E8D393B8-9E6D-4FA7-8CA4-72517D349FE2}" dt="2026-03-16T00:49:56.597" v="10406" actId="1076"/>
          <ac:picMkLst>
            <pc:docMk/>
            <pc:sldMk cId="1633715777" sldId="291"/>
            <ac:picMk id="7" creationId="{7EA2A367-95B9-0A5A-A172-B7EE8BA2B4EB}"/>
          </ac:picMkLst>
        </pc:picChg>
      </pc:sldChg>
      <pc:sldChg chg="modSp new del">
        <pc:chgData name="irem karaman" userId="8a1cd43e9571e160" providerId="LiveId" clId="{E8D393B8-9E6D-4FA7-8CA4-72517D349FE2}" dt="2026-03-15T00:51:14.911" v="8793" actId="2696"/>
        <pc:sldMkLst>
          <pc:docMk/>
          <pc:sldMk cId="1791398075" sldId="291"/>
        </pc:sldMkLst>
        <pc:spChg chg="mod">
          <ac:chgData name="irem karaman" userId="8a1cd43e9571e160" providerId="LiveId" clId="{E8D393B8-9E6D-4FA7-8CA4-72517D349FE2}" dt="2026-03-15T00:50:51.603" v="8791"/>
          <ac:spMkLst>
            <pc:docMk/>
            <pc:sldMk cId="1791398075" sldId="291"/>
            <ac:spMk id="2" creationId="{32DE63FC-B510-2977-B378-B27DC3598995}"/>
          </ac:spMkLst>
        </pc:spChg>
        <pc:spChg chg="mod">
          <ac:chgData name="irem karaman" userId="8a1cd43e9571e160" providerId="LiveId" clId="{E8D393B8-9E6D-4FA7-8CA4-72517D349FE2}" dt="2026-03-15T00:50:51.603" v="8791"/>
          <ac:spMkLst>
            <pc:docMk/>
            <pc:sldMk cId="1791398075" sldId="291"/>
            <ac:spMk id="3" creationId="{EC29BFFB-7FCA-FA88-10AC-979E57EC78AB}"/>
          </ac:spMkLst>
        </pc:spChg>
      </pc:sldChg>
      <pc:sldChg chg="addSp delSp modSp new del mod setBg delDesignElem">
        <pc:chgData name="irem karaman" userId="8a1cd43e9571e160" providerId="LiveId" clId="{E8D393B8-9E6D-4FA7-8CA4-72517D349FE2}" dt="2026-03-15T01:01:14.362" v="8818" actId="2696"/>
        <pc:sldMkLst>
          <pc:docMk/>
          <pc:sldMk cId="2332777665" sldId="292"/>
        </pc:sldMkLst>
        <pc:spChg chg="mod">
          <ac:chgData name="irem karaman" userId="8a1cd43e9571e160" providerId="LiveId" clId="{E8D393B8-9E6D-4FA7-8CA4-72517D349FE2}" dt="2026-03-15T00:51:31.185" v="8797" actId="26606"/>
          <ac:spMkLst>
            <pc:docMk/>
            <pc:sldMk cId="2332777665" sldId="292"/>
            <ac:spMk id="2" creationId="{65129C88-E626-8713-8260-93BD1EF021F1}"/>
          </ac:spMkLst>
        </pc:spChg>
        <pc:spChg chg="add del">
          <ac:chgData name="irem karaman" userId="8a1cd43e9571e160" providerId="LiveId" clId="{E8D393B8-9E6D-4FA7-8CA4-72517D349FE2}" dt="2026-03-15T00:51:31.160" v="8796" actId="26606"/>
          <ac:spMkLst>
            <pc:docMk/>
            <pc:sldMk cId="2332777665" sldId="292"/>
            <ac:spMk id="19" creationId="{DD6BC9EB-F181-48AB-BCA2-3D1DB20D2D87}"/>
          </ac:spMkLst>
        </pc:spChg>
        <pc:spChg chg="add del">
          <ac:chgData name="irem karaman" userId="8a1cd43e9571e160" providerId="LiveId" clId="{E8D393B8-9E6D-4FA7-8CA4-72517D349FE2}" dt="2026-03-15T00:51:31.160" v="8796" actId="26606"/>
          <ac:spMkLst>
            <pc:docMk/>
            <pc:sldMk cId="2332777665" sldId="292"/>
            <ac:spMk id="21" creationId="{D33AAA80-39DC-4020-9BFF-0718F35C7661}"/>
          </ac:spMkLst>
        </pc:spChg>
        <pc:spChg chg="add del">
          <ac:chgData name="irem karaman" userId="8a1cd43e9571e160" providerId="LiveId" clId="{E8D393B8-9E6D-4FA7-8CA4-72517D349FE2}" dt="2026-03-15T00:51:31.160" v="8796" actId="26606"/>
          <ac:spMkLst>
            <pc:docMk/>
            <pc:sldMk cId="2332777665" sldId="292"/>
            <ac:spMk id="25" creationId="{1177F295-741F-4EFF-B0CA-BE69295ADA07}"/>
          </ac:spMkLst>
        </pc:spChg>
        <pc:spChg chg="add del">
          <ac:chgData name="irem karaman" userId="8a1cd43e9571e160" providerId="LiveId" clId="{E8D393B8-9E6D-4FA7-8CA4-72517D349FE2}" dt="2026-03-15T01:00:36.513" v="8805"/>
          <ac:spMkLst>
            <pc:docMk/>
            <pc:sldMk cId="2332777665" sldId="292"/>
            <ac:spMk id="38" creationId="{2783C067-F8BF-4755-B516-8A0CD74CF60C}"/>
          </ac:spMkLst>
        </pc:spChg>
        <pc:spChg chg="add del">
          <ac:chgData name="irem karaman" userId="8a1cd43e9571e160" providerId="LiveId" clId="{E8D393B8-9E6D-4FA7-8CA4-72517D349FE2}" dt="2026-03-15T01:00:36.513" v="8805"/>
          <ac:spMkLst>
            <pc:docMk/>
            <pc:sldMk cId="2332777665" sldId="292"/>
            <ac:spMk id="39" creationId="{2ED796EC-E7FF-46DB-B912-FB08BF12AA6E}"/>
          </ac:spMkLst>
        </pc:spChg>
        <pc:spChg chg="add del">
          <ac:chgData name="irem karaman" userId="8a1cd43e9571e160" providerId="LiveId" clId="{E8D393B8-9E6D-4FA7-8CA4-72517D349FE2}" dt="2026-03-15T01:00:36.513" v="8805"/>
          <ac:spMkLst>
            <pc:docMk/>
            <pc:sldMk cId="2332777665" sldId="292"/>
            <ac:spMk id="40" creationId="{549A2DAB-B431-487D-95AD-BB0FECB49E57}"/>
          </ac:spMkLst>
        </pc:spChg>
        <pc:spChg chg="add del">
          <ac:chgData name="irem karaman" userId="8a1cd43e9571e160" providerId="LiveId" clId="{E8D393B8-9E6D-4FA7-8CA4-72517D349FE2}" dt="2026-03-15T01:00:36.513" v="8805"/>
          <ac:spMkLst>
            <pc:docMk/>
            <pc:sldMk cId="2332777665" sldId="292"/>
            <ac:spMk id="41" creationId="{0819F787-32B4-46A8-BC57-C6571BCEE243}"/>
          </ac:spMkLst>
        </pc:spChg>
        <pc:grpChg chg="add del">
          <ac:chgData name="irem karaman" userId="8a1cd43e9571e160" providerId="LiveId" clId="{E8D393B8-9E6D-4FA7-8CA4-72517D349FE2}" dt="2026-03-15T00:51:31.160" v="8796" actId="26606"/>
          <ac:grpSpMkLst>
            <pc:docMk/>
            <pc:sldMk cId="2332777665" sldId="292"/>
            <ac:grpSpMk id="7" creationId="{28460BD8-AE3F-4AC9-9D0B-717052AA5D3A}"/>
          </ac:grpSpMkLst>
        </pc:grpChg>
        <pc:grpChg chg="add del">
          <ac:chgData name="irem karaman" userId="8a1cd43e9571e160" providerId="LiveId" clId="{E8D393B8-9E6D-4FA7-8CA4-72517D349FE2}" dt="2026-03-15T01:00:36.513" v="8805"/>
          <ac:grpSpMkLst>
            <pc:docMk/>
            <pc:sldMk cId="2332777665" sldId="292"/>
            <ac:grpSpMk id="28" creationId="{28460BD8-AE3F-4AC9-9D0B-717052AA5D3A}"/>
          </ac:grpSpMkLst>
        </pc:grpChg>
        <pc:graphicFrameChg chg="add mod">
          <ac:chgData name="irem karaman" userId="8a1cd43e9571e160" providerId="LiveId" clId="{E8D393B8-9E6D-4FA7-8CA4-72517D349FE2}" dt="2026-03-15T00:58:17.753" v="8799" actId="1957"/>
          <ac:graphicFrameMkLst>
            <pc:docMk/>
            <pc:sldMk cId="2332777665" sldId="292"/>
            <ac:graphicFrameMk id="5" creationId="{F34BA59A-BA79-664C-D97B-9C2577E1E362}"/>
          </ac:graphicFrameMkLst>
        </pc:graphicFrameChg>
        <pc:graphicFrameChg chg="add modGraphic">
          <ac:chgData name="irem karaman" userId="8a1cd43e9571e160" providerId="LiveId" clId="{E8D393B8-9E6D-4FA7-8CA4-72517D349FE2}" dt="2026-03-15T00:59:00.792" v="8800" actId="1032"/>
          <ac:graphicFrameMkLst>
            <pc:docMk/>
            <pc:sldMk cId="2332777665" sldId="292"/>
            <ac:graphicFrameMk id="6" creationId="{730114D7-57CA-B21E-4896-5945844D89AB}"/>
          </ac:graphicFrameMkLst>
        </pc:graphicFrameChg>
        <pc:cxnChg chg="add del">
          <ac:chgData name="irem karaman" userId="8a1cd43e9571e160" providerId="LiveId" clId="{E8D393B8-9E6D-4FA7-8CA4-72517D349FE2}" dt="2026-03-15T00:51:31.160" v="8796" actId="26606"/>
          <ac:cxnSpMkLst>
            <pc:docMk/>
            <pc:sldMk cId="2332777665" sldId="292"/>
            <ac:cxnSpMk id="23" creationId="{C9C5D90B-7EE3-4D26-AB7D-A5A3A6E11203}"/>
          </ac:cxnSpMkLst>
        </pc:cxnChg>
        <pc:cxnChg chg="add del">
          <ac:chgData name="irem karaman" userId="8a1cd43e9571e160" providerId="LiveId" clId="{E8D393B8-9E6D-4FA7-8CA4-72517D349FE2}" dt="2026-03-15T01:00:36.513" v="8805"/>
          <ac:cxnSpMkLst>
            <pc:docMk/>
            <pc:sldMk cId="2332777665" sldId="292"/>
            <ac:cxnSpMk id="27" creationId="{C5ECDEE1-7093-418F-9CF5-24EEB115C1C1}"/>
          </ac:cxnSpMkLst>
        </pc:cxnChg>
        <pc:cxnChg chg="add del">
          <ac:chgData name="irem karaman" userId="8a1cd43e9571e160" providerId="LiveId" clId="{E8D393B8-9E6D-4FA7-8CA4-72517D349FE2}" dt="2026-03-15T01:00:36.513" v="8805"/>
          <ac:cxnSpMkLst>
            <pc:docMk/>
            <pc:sldMk cId="2332777665" sldId="292"/>
            <ac:cxnSpMk id="29" creationId="{045062AF-EB11-4651-BC4A-4DA21768DE8E}"/>
          </ac:cxnSpMkLst>
        </pc:cxnChg>
      </pc:sldChg>
      <pc:sldChg chg="addSp delSp modSp new del mod chgLayout">
        <pc:chgData name="irem karaman" userId="8a1cd43e9571e160" providerId="LiveId" clId="{E8D393B8-9E6D-4FA7-8CA4-72517D349FE2}" dt="2026-03-15T00:59:45.059" v="8801" actId="2696"/>
        <pc:sldMkLst>
          <pc:docMk/>
          <pc:sldMk cId="3858143739" sldId="293"/>
        </pc:sldMkLst>
        <pc:spChg chg="del">
          <ac:chgData name="irem karaman" userId="8a1cd43e9571e160" providerId="LiveId" clId="{E8D393B8-9E6D-4FA7-8CA4-72517D349FE2}" dt="2026-03-15T00:41:42.988" v="8733" actId="6264"/>
          <ac:spMkLst>
            <pc:docMk/>
            <pc:sldMk cId="3858143739" sldId="293"/>
            <ac:spMk id="2" creationId="{5924353C-3FCB-65BF-23CC-DA5E227B31EF}"/>
          </ac:spMkLst>
        </pc:spChg>
        <pc:spChg chg="del">
          <ac:chgData name="irem karaman" userId="8a1cd43e9571e160" providerId="LiveId" clId="{E8D393B8-9E6D-4FA7-8CA4-72517D349FE2}" dt="2026-03-15T00:41:42.988" v="8733" actId="6264"/>
          <ac:spMkLst>
            <pc:docMk/>
            <pc:sldMk cId="3858143739" sldId="293"/>
            <ac:spMk id="3" creationId="{5217CBA3-74AB-96B0-E1DE-A6E5E0499B6A}"/>
          </ac:spMkLst>
        </pc:spChg>
        <pc:spChg chg="add mod ord">
          <ac:chgData name="irem karaman" userId="8a1cd43e9571e160" providerId="LiveId" clId="{E8D393B8-9E6D-4FA7-8CA4-72517D349FE2}" dt="2026-03-15T00:51:26.001" v="8794"/>
          <ac:spMkLst>
            <pc:docMk/>
            <pc:sldMk cId="3858143739" sldId="293"/>
            <ac:spMk id="4" creationId="{99A94CDC-9A47-3E88-AA6E-1881BCAFF177}"/>
          </ac:spMkLst>
        </pc:spChg>
        <pc:spChg chg="add mod ord">
          <ac:chgData name="irem karaman" userId="8a1cd43e9571e160" providerId="LiveId" clId="{E8D393B8-9E6D-4FA7-8CA4-72517D349FE2}" dt="2026-03-15T00:51:26.001" v="8794"/>
          <ac:spMkLst>
            <pc:docMk/>
            <pc:sldMk cId="3858143739" sldId="293"/>
            <ac:spMk id="5" creationId="{A1117BCD-4AFD-686B-45DF-EBE3A3832FBD}"/>
          </ac:spMkLst>
        </pc:spChg>
      </pc:sldChg>
      <pc:sldChg chg="modSp new add del">
        <pc:chgData name="irem karaman" userId="8a1cd43e9571e160" providerId="LiveId" clId="{E8D393B8-9E6D-4FA7-8CA4-72517D349FE2}" dt="2026-03-15T01:01:18.596" v="8819" actId="2696"/>
        <pc:sldMkLst>
          <pc:docMk/>
          <pc:sldMk cId="1562820974" sldId="294"/>
        </pc:sldMkLst>
        <pc:spChg chg="mod">
          <ac:chgData name="irem karaman" userId="8a1cd43e9571e160" providerId="LiveId" clId="{E8D393B8-9E6D-4FA7-8CA4-72517D349FE2}" dt="2026-03-15T01:01:00.355" v="8814"/>
          <ac:spMkLst>
            <pc:docMk/>
            <pc:sldMk cId="1562820974" sldId="294"/>
            <ac:spMk id="2" creationId="{1993E698-315E-3828-D6BF-E8954AA738C8}"/>
          </ac:spMkLst>
        </pc:spChg>
        <pc:spChg chg="mod">
          <ac:chgData name="irem karaman" userId="8a1cd43e9571e160" providerId="LiveId" clId="{E8D393B8-9E6D-4FA7-8CA4-72517D349FE2}" dt="2026-03-15T01:01:00.355" v="8814"/>
          <ac:spMkLst>
            <pc:docMk/>
            <pc:sldMk cId="1562820974" sldId="294"/>
            <ac:spMk id="3" creationId="{D0A7DC43-2486-B04F-2B3A-99F865490CE3}"/>
          </ac:spMkLst>
        </pc:spChg>
      </pc:sldChg>
      <pc:sldChg chg="addSp delSp modSp new del mod setBg delDesignElem">
        <pc:chgData name="irem karaman" userId="8a1cd43e9571e160" providerId="LiveId" clId="{E8D393B8-9E6D-4FA7-8CA4-72517D349FE2}" dt="2026-03-15T22:55:26.954" v="8831" actId="2696"/>
        <pc:sldMkLst>
          <pc:docMk/>
          <pc:sldMk cId="2646107989" sldId="295"/>
        </pc:sldMkLst>
        <pc:spChg chg="mod ord">
          <ac:chgData name="irem karaman" userId="8a1cd43e9571e160" providerId="LiveId" clId="{E8D393B8-9E6D-4FA7-8CA4-72517D349FE2}" dt="2026-03-15T01:01:29.479" v="8820" actId="26606"/>
          <ac:spMkLst>
            <pc:docMk/>
            <pc:sldMk cId="2646107989" sldId="295"/>
            <ac:spMk id="2" creationId="{703DABF9-840A-4934-575C-AF9AA7DB271E}"/>
          </ac:spMkLst>
        </pc:spChg>
        <pc:spChg chg="mod">
          <ac:chgData name="irem karaman" userId="8a1cd43e9571e160" providerId="LiveId" clId="{E8D393B8-9E6D-4FA7-8CA4-72517D349FE2}" dt="2026-03-15T01:01:29.479" v="8820" actId="26606"/>
          <ac:spMkLst>
            <pc:docMk/>
            <pc:sldMk cId="2646107989" sldId="295"/>
            <ac:spMk id="3" creationId="{F9ED9B7B-1720-8BB5-19B0-8B3AF99DB6EB}"/>
          </ac:spMkLst>
        </pc:spChg>
        <pc:spChg chg="add del">
          <ac:chgData name="irem karaman" userId="8a1cd43e9571e160" providerId="LiveId" clId="{E8D393B8-9E6D-4FA7-8CA4-72517D349FE2}" dt="2026-03-15T00:50:29.690" v="8787"/>
          <ac:spMkLst>
            <pc:docMk/>
            <pc:sldMk cId="2646107989" sldId="295"/>
            <ac:spMk id="5" creationId="{2783C067-F8BF-4755-B516-8A0CD74CF60C}"/>
          </ac:spMkLst>
        </pc:spChg>
        <pc:spChg chg="add del">
          <ac:chgData name="irem karaman" userId="8a1cd43e9571e160" providerId="LiveId" clId="{E8D393B8-9E6D-4FA7-8CA4-72517D349FE2}" dt="2026-03-15T00:50:29.690" v="8787"/>
          <ac:spMkLst>
            <pc:docMk/>
            <pc:sldMk cId="2646107989" sldId="295"/>
            <ac:spMk id="6" creationId="{2ED796EC-E7FF-46DB-B912-FB08BF12AA6E}"/>
          </ac:spMkLst>
        </pc:spChg>
        <pc:spChg chg="add del">
          <ac:chgData name="irem karaman" userId="8a1cd43e9571e160" providerId="LiveId" clId="{E8D393B8-9E6D-4FA7-8CA4-72517D349FE2}" dt="2026-03-15T00:50:29.690" v="8787"/>
          <ac:spMkLst>
            <pc:docMk/>
            <pc:sldMk cId="2646107989" sldId="295"/>
            <ac:spMk id="7" creationId="{549A2DAB-B431-487D-95AD-BB0FECB49E57}"/>
          </ac:spMkLst>
        </pc:spChg>
        <pc:spChg chg="add del">
          <ac:chgData name="irem karaman" userId="8a1cd43e9571e160" providerId="LiveId" clId="{E8D393B8-9E6D-4FA7-8CA4-72517D349FE2}" dt="2026-03-15T00:44:15.220" v="8752"/>
          <ac:spMkLst>
            <pc:docMk/>
            <pc:sldMk cId="2646107989" sldId="295"/>
            <ac:spMk id="8" creationId="{DD6BC9EB-F181-48AB-BCA2-3D1DB20D2D87}"/>
          </ac:spMkLst>
        </pc:spChg>
        <pc:spChg chg="add del">
          <ac:chgData name="irem karaman" userId="8a1cd43e9571e160" providerId="LiveId" clId="{E8D393B8-9E6D-4FA7-8CA4-72517D349FE2}" dt="2026-03-15T00:50:29.690" v="8787"/>
          <ac:spMkLst>
            <pc:docMk/>
            <pc:sldMk cId="2646107989" sldId="295"/>
            <ac:spMk id="9" creationId="{0819F787-32B4-46A8-BC57-C6571BCEE243}"/>
          </ac:spMkLst>
        </pc:spChg>
        <pc:spChg chg="add del">
          <ac:chgData name="irem karaman" userId="8a1cd43e9571e160" providerId="LiveId" clId="{E8D393B8-9E6D-4FA7-8CA4-72517D349FE2}" dt="2026-03-15T00:44:15.220" v="8752"/>
          <ac:spMkLst>
            <pc:docMk/>
            <pc:sldMk cId="2646107989" sldId="295"/>
            <ac:spMk id="10" creationId="{D33AAA80-39DC-4020-9BFF-0718F35C7661}"/>
          </ac:spMkLst>
        </pc:spChg>
        <pc:spChg chg="add">
          <ac:chgData name="irem karaman" userId="8a1cd43e9571e160" providerId="LiveId" clId="{E8D393B8-9E6D-4FA7-8CA4-72517D349FE2}" dt="2026-03-15T01:01:29.479" v="8820" actId="26606"/>
          <ac:spMkLst>
            <pc:docMk/>
            <pc:sldMk cId="2646107989" sldId="295"/>
            <ac:spMk id="11" creationId="{2783C067-F8BF-4755-B516-8A0CD74CF60C}"/>
          </ac:spMkLst>
        </pc:spChg>
        <pc:spChg chg="add">
          <ac:chgData name="irem karaman" userId="8a1cd43e9571e160" providerId="LiveId" clId="{E8D393B8-9E6D-4FA7-8CA4-72517D349FE2}" dt="2026-03-15T01:01:29.479" v="8820" actId="26606"/>
          <ac:spMkLst>
            <pc:docMk/>
            <pc:sldMk cId="2646107989" sldId="295"/>
            <ac:spMk id="13" creationId="{2ED796EC-E7FF-46DB-B912-FB08BF12AA6E}"/>
          </ac:spMkLst>
        </pc:spChg>
        <pc:spChg chg="add del">
          <ac:chgData name="irem karaman" userId="8a1cd43e9571e160" providerId="LiveId" clId="{E8D393B8-9E6D-4FA7-8CA4-72517D349FE2}" dt="2026-03-15T00:44:15.220" v="8752"/>
          <ac:spMkLst>
            <pc:docMk/>
            <pc:sldMk cId="2646107989" sldId="295"/>
            <ac:spMk id="14" creationId="{1177F295-741F-4EFF-B0CA-BE69295ADA07}"/>
          </ac:spMkLst>
        </pc:spChg>
        <pc:spChg chg="add">
          <ac:chgData name="irem karaman" userId="8a1cd43e9571e160" providerId="LiveId" clId="{E8D393B8-9E6D-4FA7-8CA4-72517D349FE2}" dt="2026-03-15T01:01:29.479" v="8820" actId="26606"/>
          <ac:spMkLst>
            <pc:docMk/>
            <pc:sldMk cId="2646107989" sldId="295"/>
            <ac:spMk id="15" creationId="{549A2DAB-B431-487D-95AD-BB0FECB49E57}"/>
          </ac:spMkLst>
        </pc:spChg>
        <pc:spChg chg="add">
          <ac:chgData name="irem karaman" userId="8a1cd43e9571e160" providerId="LiveId" clId="{E8D393B8-9E6D-4FA7-8CA4-72517D349FE2}" dt="2026-03-15T01:01:29.479" v="8820" actId="26606"/>
          <ac:spMkLst>
            <pc:docMk/>
            <pc:sldMk cId="2646107989" sldId="295"/>
            <ac:spMk id="17" creationId="{0819F787-32B4-46A8-BC57-C6571BCEE243}"/>
          </ac:spMkLst>
        </pc:spChg>
        <pc:graphicFrameChg chg="add modGraphic">
          <ac:chgData name="irem karaman" userId="8a1cd43e9571e160" providerId="LiveId" clId="{E8D393B8-9E6D-4FA7-8CA4-72517D349FE2}" dt="2026-03-15T01:02:51.799" v="8830" actId="20577"/>
          <ac:graphicFrameMkLst>
            <pc:docMk/>
            <pc:sldMk cId="2646107989" sldId="295"/>
            <ac:graphicFrameMk id="4" creationId="{46101ACC-6F55-2A51-6E12-4ACC81A97F9A}"/>
          </ac:graphicFrameMkLst>
        </pc:graphicFrameChg>
        <pc:cxnChg chg="add del">
          <ac:chgData name="irem karaman" userId="8a1cd43e9571e160" providerId="LiveId" clId="{E8D393B8-9E6D-4FA7-8CA4-72517D349FE2}" dt="2026-03-15T00:44:15.220" v="8752"/>
          <ac:cxnSpMkLst>
            <pc:docMk/>
            <pc:sldMk cId="2646107989" sldId="295"/>
            <ac:cxnSpMk id="12" creationId="{C9C5D90B-7EE3-4D26-AB7D-A5A3A6E11203}"/>
          </ac:cxnSpMkLst>
        </pc:cxnChg>
        <pc:cxnChg chg="add del">
          <ac:chgData name="irem karaman" userId="8a1cd43e9571e160" providerId="LiveId" clId="{E8D393B8-9E6D-4FA7-8CA4-72517D349FE2}" dt="2026-03-15T00:50:29.690" v="8787"/>
          <ac:cxnSpMkLst>
            <pc:docMk/>
            <pc:sldMk cId="2646107989" sldId="295"/>
            <ac:cxnSpMk id="16" creationId="{C5ECDEE1-7093-418F-9CF5-24EEB115C1C1}"/>
          </ac:cxnSpMkLst>
        </pc:cxnChg>
        <pc:cxnChg chg="add del">
          <ac:chgData name="irem karaman" userId="8a1cd43e9571e160" providerId="LiveId" clId="{E8D393B8-9E6D-4FA7-8CA4-72517D349FE2}" dt="2026-03-15T00:50:29.690" v="8787"/>
          <ac:cxnSpMkLst>
            <pc:docMk/>
            <pc:sldMk cId="2646107989" sldId="295"/>
            <ac:cxnSpMk id="18" creationId="{045062AF-EB11-4651-BC4A-4DA21768DE8E}"/>
          </ac:cxnSpMkLst>
        </pc:cxnChg>
        <pc:cxnChg chg="add">
          <ac:chgData name="irem karaman" userId="8a1cd43e9571e160" providerId="LiveId" clId="{E8D393B8-9E6D-4FA7-8CA4-72517D349FE2}" dt="2026-03-15T01:01:29.479" v="8820" actId="26606"/>
          <ac:cxnSpMkLst>
            <pc:docMk/>
            <pc:sldMk cId="2646107989" sldId="295"/>
            <ac:cxnSpMk id="19" creationId="{C5ECDEE1-7093-418F-9CF5-24EEB115C1C1}"/>
          </ac:cxnSpMkLst>
        </pc:cxnChg>
        <pc:cxnChg chg="add">
          <ac:chgData name="irem karaman" userId="8a1cd43e9571e160" providerId="LiveId" clId="{E8D393B8-9E6D-4FA7-8CA4-72517D349FE2}" dt="2026-03-15T01:01:29.479" v="8820" actId="26606"/>
          <ac:cxnSpMkLst>
            <pc:docMk/>
            <pc:sldMk cId="2646107989" sldId="295"/>
            <ac:cxnSpMk id="20" creationId="{045062AF-EB11-4651-BC4A-4DA21768DE8E}"/>
          </ac:cxnSpMkLst>
        </pc:cxnChg>
      </pc:sldChg>
      <pc:sldMasterChg chg="modSldLayout">
        <pc:chgData name="irem karaman" userId="8a1cd43e9571e160" providerId="LiveId" clId="{E8D393B8-9E6D-4FA7-8CA4-72517D349FE2}" dt="2026-03-15T00:43:20.505" v="8740"/>
        <pc:sldMasterMkLst>
          <pc:docMk/>
          <pc:sldMasterMk cId="2955868403" sldId="2147484638"/>
        </pc:sldMasterMkLst>
        <pc:sldLayoutChg chg="delSp">
          <pc:chgData name="irem karaman" userId="8a1cd43e9571e160" providerId="LiveId" clId="{E8D393B8-9E6D-4FA7-8CA4-72517D349FE2}" dt="2026-03-15T00:43:20.505" v="8740"/>
          <pc:sldLayoutMkLst>
            <pc:docMk/>
            <pc:sldMasterMk cId="2955868403" sldId="2147484638"/>
            <pc:sldLayoutMk cId="327561519" sldId="2147484651"/>
          </pc:sldLayoutMkLst>
          <pc:spChg chg="del">
            <ac:chgData name="irem karaman" userId="8a1cd43e9571e160" providerId="LiveId" clId="{E8D393B8-9E6D-4FA7-8CA4-72517D349FE2}" dt="2026-03-15T00:43:20.505" v="8740"/>
            <ac:spMkLst>
              <pc:docMk/>
              <pc:sldMasterMk cId="2955868403" sldId="2147484638"/>
              <pc:sldLayoutMk cId="327561519" sldId="2147484651"/>
              <ac:spMk id="20" creationId="{00000000-0000-0000-0000-000000000000}"/>
            </ac:spMkLst>
          </pc:spChg>
          <pc:spChg chg="del">
            <ac:chgData name="irem karaman" userId="8a1cd43e9571e160" providerId="LiveId" clId="{E8D393B8-9E6D-4FA7-8CA4-72517D349FE2}" dt="2026-03-15T00:43:20.505" v="8740"/>
            <ac:spMkLst>
              <pc:docMk/>
              <pc:sldMasterMk cId="2955868403" sldId="2147484638"/>
              <pc:sldLayoutMk cId="327561519" sldId="2147484651"/>
              <ac:spMk id="22" creationId="{00000000-0000-0000-0000-000000000000}"/>
            </ac:spMkLst>
          </pc:spChg>
        </pc:sldLayoutChg>
      </pc:sldMasterChg>
      <pc:sldMasterChg chg="modSldLayout">
        <pc:chgData name="irem karaman" userId="8a1cd43e9571e160" providerId="LiveId" clId="{E8D393B8-9E6D-4FA7-8CA4-72517D349FE2}" dt="2026-03-15T01:00:38.794" v="8806"/>
        <pc:sldMasterMkLst>
          <pc:docMk/>
          <pc:sldMasterMk cId="1167317073" sldId="2147484754"/>
        </pc:sldMasterMkLst>
        <pc:sldLayoutChg chg="delSp">
          <pc:chgData name="irem karaman" userId="8a1cd43e9571e160" providerId="LiveId" clId="{E8D393B8-9E6D-4FA7-8CA4-72517D349FE2}" dt="2026-03-15T01:00:38.794" v="8806"/>
          <pc:sldLayoutMkLst>
            <pc:docMk/>
            <pc:sldMasterMk cId="1167317073" sldId="2147484754"/>
            <pc:sldLayoutMk cId="2430009287" sldId="2147484767"/>
          </pc:sldLayoutMkLst>
          <pc:spChg chg="del">
            <ac:chgData name="irem karaman" userId="8a1cd43e9571e160" providerId="LiveId" clId="{E8D393B8-9E6D-4FA7-8CA4-72517D349FE2}" dt="2026-03-15T01:00:38.794" v="8806"/>
            <ac:spMkLst>
              <pc:docMk/>
              <pc:sldMasterMk cId="1167317073" sldId="2147484754"/>
              <pc:sldLayoutMk cId="2430009287" sldId="2147484767"/>
              <ac:spMk id="20" creationId="{00000000-0000-0000-0000-000000000000}"/>
            </ac:spMkLst>
          </pc:spChg>
          <pc:spChg chg="del">
            <ac:chgData name="irem karaman" userId="8a1cd43e9571e160" providerId="LiveId" clId="{E8D393B8-9E6D-4FA7-8CA4-72517D349FE2}" dt="2026-03-15T01:00:38.794" v="8806"/>
            <ac:spMkLst>
              <pc:docMk/>
              <pc:sldMasterMk cId="1167317073" sldId="2147484754"/>
              <pc:sldLayoutMk cId="2430009287" sldId="2147484767"/>
              <ac:spMk id="22" creationId="{00000000-0000-0000-0000-000000000000}"/>
            </ac:spMkLst>
          </pc:spChg>
        </pc:sldLayoutChg>
      </pc:sldMaster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68BBA80-4C0C-480C-878B-49A221F50587}" type="doc">
      <dgm:prSet loTypeId="urn:microsoft.com/office/officeart/2005/8/layout/radial4" loCatId="relationship" qsTypeId="urn:microsoft.com/office/officeart/2005/8/quickstyle/3d2" qsCatId="3D" csTypeId="urn:microsoft.com/office/officeart/2005/8/colors/accent1_2" csCatId="accent1" phldr="0"/>
      <dgm:spPr/>
      <dgm:t>
        <a:bodyPr/>
        <a:lstStyle/>
        <a:p>
          <a:endParaRPr lang="en-GB"/>
        </a:p>
      </dgm:t>
    </dgm:pt>
    <dgm:pt modelId="{A777EB4B-4EE8-4C20-A35E-2EB59A7FDEC0}" type="pres">
      <dgm:prSet presAssocID="{F68BBA80-4C0C-480C-878B-49A221F50587}" presName="cycle" presStyleCnt="0">
        <dgm:presLayoutVars>
          <dgm:chMax val="1"/>
          <dgm:dir/>
          <dgm:animLvl val="ctr"/>
          <dgm:resizeHandles val="exact"/>
        </dgm:presLayoutVars>
      </dgm:prSet>
      <dgm:spPr/>
    </dgm:pt>
  </dgm:ptLst>
  <dgm:cxnLst>
    <dgm:cxn modelId="{4B5E91B5-178F-4F46-9335-CFF23979E6E4}" type="presOf" srcId="{F68BBA80-4C0C-480C-878B-49A221F50587}" destId="{A777EB4B-4EE8-4C20-A35E-2EB59A7FDEC0}" srcOrd="0" destOrd="0" presId="urn:microsoft.com/office/officeart/2005/8/layout/radial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03-15T00:38:37.957"/>
    </inkml:context>
    <inkml:brush xml:id="br0">
      <inkml:brushProperty name="width" value="0.1" units="cm"/>
      <inkml:brushProperty name="height" value="0.1" units="cm"/>
      <inkml:brushProperty name="color" value="#008C3A"/>
    </inkml:brush>
  </inkml:definitions>
  <inkml:trace contextRef="#ctx0" brushRef="#br0">0 1 9830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777C6C4-147B-411E-B5C8-26A2A2256719}" type="datetimeFigureOut">
              <a:rPr lang="en-GB" smtClean="0"/>
              <a:t>15/03/2026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BCA264B-4C2A-4DA7-9D36-F09B293EF092}" type="slidenum">
              <a:rPr lang="en-GB" smtClean="0"/>
              <a:t>‹#›</a:t>
            </a:fld>
            <a:endParaRPr lang="en-GB"/>
          </a:p>
        </p:txBody>
      </p:sp>
    </p:spTree>
    <p:extLst>
      <p:ext uri="{BB962C8B-B14F-4D97-AF65-F5344CB8AC3E}">
        <p14:creationId xmlns:p14="http://schemas.microsoft.com/office/powerpoint/2010/main" val="4993715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GB" dirty="0"/>
              <a:t>Green heaven florist</a:t>
            </a:r>
          </a:p>
          <a:p>
            <a:endParaRPr lang="en-GB" dirty="0"/>
          </a:p>
        </p:txBody>
      </p:sp>
      <p:sp>
        <p:nvSpPr>
          <p:cNvPr id="4" name="Slide Number Placeholder 3"/>
          <p:cNvSpPr>
            <a:spLocks noGrp="1"/>
          </p:cNvSpPr>
          <p:nvPr>
            <p:ph type="sldNum" sz="quarter" idx="5"/>
          </p:nvPr>
        </p:nvSpPr>
        <p:spPr/>
        <p:txBody>
          <a:bodyPr/>
          <a:lstStyle/>
          <a:p>
            <a:fld id="{ABCA264B-4C2A-4DA7-9D36-F09B293EF092}" type="slidenum">
              <a:rPr lang="en-GB" smtClean="0"/>
              <a:t>1</a:t>
            </a:fld>
            <a:endParaRPr lang="en-GB"/>
          </a:p>
        </p:txBody>
      </p:sp>
    </p:spTree>
    <p:extLst>
      <p:ext uri="{BB962C8B-B14F-4D97-AF65-F5344CB8AC3E}">
        <p14:creationId xmlns:p14="http://schemas.microsoft.com/office/powerpoint/2010/main" val="19180810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BCA264B-4C2A-4DA7-9D36-F09B293EF092}" type="slidenum">
              <a:rPr lang="en-GB" smtClean="0"/>
              <a:t>2</a:t>
            </a:fld>
            <a:endParaRPr lang="en-GB"/>
          </a:p>
        </p:txBody>
      </p:sp>
    </p:spTree>
    <p:extLst>
      <p:ext uri="{BB962C8B-B14F-4D97-AF65-F5344CB8AC3E}">
        <p14:creationId xmlns:p14="http://schemas.microsoft.com/office/powerpoint/2010/main" val="37219846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2046AE-3AA1-031D-DD72-737E7F3BC06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CE32620-E073-8E8E-E0E6-30B7970DEED0}"/>
              </a:ext>
            </a:extLst>
          </p:cNvPr>
          <p:cNvSpPr>
            <a:spLocks noGrp="1" noRot="1" noChangeAspect="1"/>
          </p:cNvSpPr>
          <p:nvPr>
            <p:ph type="sldImg"/>
          </p:nvPr>
        </p:nvSpPr>
        <p:spPr>
          <a:xfrm>
            <a:off x="685800" y="1143000"/>
            <a:ext cx="5486400" cy="3086100"/>
          </a:xfrm>
        </p:spPr>
      </p:sp>
      <p:sp>
        <p:nvSpPr>
          <p:cNvPr id="3" name="Notes Placeholder 2">
            <a:extLst>
              <a:ext uri="{FF2B5EF4-FFF2-40B4-BE49-F238E27FC236}">
                <a16:creationId xmlns:a16="http://schemas.microsoft.com/office/drawing/2014/main" id="{ABEB5B80-D95D-7427-A8BB-B6096B3D51AF}"/>
              </a:ext>
            </a:extLst>
          </p:cNvPr>
          <p:cNvSpPr>
            <a:spLocks noGrp="1"/>
          </p:cNvSpPr>
          <p:nvPr>
            <p:ph type="body" idx="1"/>
          </p:nvPr>
        </p:nvSpPr>
        <p:spPr/>
        <p:txBody>
          <a:bodyPr/>
          <a:lstStyle/>
          <a:p>
            <a:r>
              <a:rPr lang="en-GB" dirty="0"/>
              <a:t>Green heaven florist</a:t>
            </a:r>
          </a:p>
          <a:p>
            <a:endParaRPr lang="en-GB" dirty="0"/>
          </a:p>
        </p:txBody>
      </p:sp>
      <p:sp>
        <p:nvSpPr>
          <p:cNvPr id="4" name="Slide Number Placeholder 3">
            <a:extLst>
              <a:ext uri="{FF2B5EF4-FFF2-40B4-BE49-F238E27FC236}">
                <a16:creationId xmlns:a16="http://schemas.microsoft.com/office/drawing/2014/main" id="{6812C2A4-BCE6-6CB2-33C8-4D4BD6B7D3BE}"/>
              </a:ext>
            </a:extLst>
          </p:cNvPr>
          <p:cNvSpPr>
            <a:spLocks noGrp="1"/>
          </p:cNvSpPr>
          <p:nvPr>
            <p:ph type="sldNum" sz="quarter" idx="5"/>
          </p:nvPr>
        </p:nvSpPr>
        <p:spPr/>
        <p:txBody>
          <a:bodyPr/>
          <a:lstStyle/>
          <a:p>
            <a:fld id="{ABCA264B-4C2A-4DA7-9D36-F09B293EF092}" type="slidenum">
              <a:rPr lang="en-GB" smtClean="0"/>
              <a:t>6</a:t>
            </a:fld>
            <a:endParaRPr lang="en-GB"/>
          </a:p>
        </p:txBody>
      </p:sp>
    </p:spTree>
    <p:extLst>
      <p:ext uri="{BB962C8B-B14F-4D97-AF65-F5344CB8AC3E}">
        <p14:creationId xmlns:p14="http://schemas.microsoft.com/office/powerpoint/2010/main" val="34950942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5E281F-68D4-E567-D8D1-CBF7C0DAFD1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B7EE859-0BB3-0385-E0DB-5AD7373E1CBC}"/>
              </a:ext>
            </a:extLst>
          </p:cNvPr>
          <p:cNvSpPr>
            <a:spLocks noGrp="1" noRot="1" noChangeAspect="1"/>
          </p:cNvSpPr>
          <p:nvPr>
            <p:ph type="sldImg"/>
          </p:nvPr>
        </p:nvSpPr>
        <p:spPr>
          <a:xfrm>
            <a:off x="685800" y="1143000"/>
            <a:ext cx="5486400" cy="3086100"/>
          </a:xfrm>
        </p:spPr>
      </p:sp>
      <p:sp>
        <p:nvSpPr>
          <p:cNvPr id="3" name="Notes Placeholder 2">
            <a:extLst>
              <a:ext uri="{FF2B5EF4-FFF2-40B4-BE49-F238E27FC236}">
                <a16:creationId xmlns:a16="http://schemas.microsoft.com/office/drawing/2014/main" id="{26C58CAC-EFDA-7C92-AD0B-A2494B777BA8}"/>
              </a:ext>
            </a:extLst>
          </p:cNvPr>
          <p:cNvSpPr>
            <a:spLocks noGrp="1"/>
          </p:cNvSpPr>
          <p:nvPr>
            <p:ph type="body" idx="1"/>
          </p:nvPr>
        </p:nvSpPr>
        <p:spPr/>
        <p:txBody>
          <a:bodyPr/>
          <a:lstStyle/>
          <a:p>
            <a:r>
              <a:rPr lang="en-GB" dirty="0"/>
              <a:t>Green heaven florist</a:t>
            </a:r>
          </a:p>
          <a:p>
            <a:endParaRPr lang="en-GB" dirty="0"/>
          </a:p>
        </p:txBody>
      </p:sp>
      <p:sp>
        <p:nvSpPr>
          <p:cNvPr id="4" name="Slide Number Placeholder 3">
            <a:extLst>
              <a:ext uri="{FF2B5EF4-FFF2-40B4-BE49-F238E27FC236}">
                <a16:creationId xmlns:a16="http://schemas.microsoft.com/office/drawing/2014/main" id="{EDA96DB4-47D9-5C53-60FA-C40C4299C29F}"/>
              </a:ext>
            </a:extLst>
          </p:cNvPr>
          <p:cNvSpPr>
            <a:spLocks noGrp="1"/>
          </p:cNvSpPr>
          <p:nvPr>
            <p:ph type="sldNum" sz="quarter" idx="5"/>
          </p:nvPr>
        </p:nvSpPr>
        <p:spPr/>
        <p:txBody>
          <a:bodyPr/>
          <a:lstStyle/>
          <a:p>
            <a:fld id="{ABCA264B-4C2A-4DA7-9D36-F09B293EF092}" type="slidenum">
              <a:rPr lang="en-GB" smtClean="0"/>
              <a:t>7</a:t>
            </a:fld>
            <a:endParaRPr lang="en-GB"/>
          </a:p>
        </p:txBody>
      </p:sp>
    </p:spTree>
    <p:extLst>
      <p:ext uri="{BB962C8B-B14F-4D97-AF65-F5344CB8AC3E}">
        <p14:creationId xmlns:p14="http://schemas.microsoft.com/office/powerpoint/2010/main" val="3182164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GB"/>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6444479B-705B-4489-957E-7E8A228BDFA0}" type="datetime1">
              <a:rPr lang="en-US" smtClean="0"/>
              <a:t>3/15/2026</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22177411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9F89F774-3FA6-43B8-9241-99959C8FD463}" type="datetime1">
              <a:rPr lang="en-US" smtClean="0"/>
              <a:t>3/15/2026</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37269234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F9504452-5DCC-4FE2-A5C9-8A5EF6714D65}" type="datetime1">
              <a:rPr lang="en-US" smtClean="0"/>
              <a:t>3/15/2026</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23234687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E579ABC2-0180-4F3A-A895-A85BC724D472}" type="datetime1">
              <a:rPr lang="en-US" smtClean="0"/>
              <a:t>3/15/2026</a:t>
            </a:fld>
            <a:endParaRPr 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3440451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6AEEA9BA-4E8F-439E-BEA4-91FBA01E3F5F}" type="datetime1">
              <a:rPr lang="en-US" smtClean="0"/>
              <a:t>3/15/2026</a:t>
            </a:fld>
            <a:endParaRPr lang="en-US"/>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4986510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BE15BF18-0007-481C-AA29-413124BC3EE7}" type="datetime1">
              <a:rPr lang="en-US" smtClean="0"/>
              <a:t>3/15/2026</a:t>
            </a:fld>
            <a:endParaRPr lang="en-US"/>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25516880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9BE9870-3748-43AD-B547-02A075CB4A1D}" type="datetime1">
              <a:rPr lang="en-US" smtClean="0"/>
              <a:t>3/15/2026</a:t>
            </a:fld>
            <a:endParaRPr lang="en-US"/>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5591515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GB"/>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558E7897-33C5-4F1A-9307-D068E37F3DC7}" type="datetime1">
              <a:rPr lang="en-US" smtClean="0"/>
              <a:t>3/15/2026</a:t>
            </a:fld>
            <a:endParaRPr 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5162803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82E171BA-CC09-47C8-A6DF-F5C5CB59CEEC}" type="datetime1">
              <a:rPr lang="en-US" smtClean="0"/>
              <a:t>3/15/2026</a:t>
            </a:fld>
            <a:endParaRPr 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40760376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7DA38F49-B3E2-4BF0-BEC7-C30D34ABBB8D}" type="datetime1">
              <a:rPr lang="en-US" smtClean="0"/>
              <a:t>3/15/2026</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3239796957"/>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7DA38F49-B3E2-4BF0-BEC7-C30D34ABBB8D}" type="datetime1">
              <a:rPr lang="en-US" smtClean="0"/>
              <a:t>3/15/2026</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0C12960-6E85-460F-B6E3-5B82CB31AF3D}" type="slidenum">
              <a:rPr lang="en-US" smtClean="0"/>
              <a:t>‹#›</a:t>
            </a:fld>
            <a:endParaRPr lang="en-US"/>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858599216"/>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7DA38F49-B3E2-4BF0-BEC7-C30D34ABBB8D}" type="datetime1">
              <a:rPr lang="en-US" smtClean="0"/>
              <a:t>3/15/2026</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3824896871"/>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7DA38F49-B3E2-4BF0-BEC7-C30D34ABBB8D}" type="datetime1">
              <a:rPr lang="en-US" smtClean="0"/>
              <a:t>3/15/2026</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0C12960-6E85-460F-B6E3-5B82CB31AF3D}" type="slidenum">
              <a:rPr lang="en-US" smtClean="0"/>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75889406"/>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7DA38F49-B3E2-4BF0-BEC7-C30D34ABBB8D}" type="datetime1">
              <a:rPr lang="en-US" smtClean="0"/>
              <a:t>3/15/2026</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1210894416"/>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C07B66AD-7C08-490A-ADA4-B47E10FB2407}" type="datetime1">
              <a:rPr lang="en-US" smtClean="0"/>
              <a:t>3/15/2026</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365371845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GB"/>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05B95027-4255-49E7-9841-CD21BCC99996}" type="datetime1">
              <a:rPr lang="en-US" smtClean="0"/>
              <a:t>3/15/2026</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28046368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GB"/>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7DA38F49-B3E2-4BF0-BEC7-C30D34ABBB8D}" type="datetime1">
              <a:rPr lang="en-US" smtClean="0"/>
              <a:t>3/15/2026</a:t>
            </a:fld>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70C12960-6E85-460F-B6E3-5B82CB31AF3D}" type="slidenum">
              <a:rPr lang="en-US" smtClean="0"/>
              <a:t>‹#›</a:t>
            </a:fld>
            <a:endParaRPr lang="en-US"/>
          </a:p>
        </p:txBody>
      </p:sp>
    </p:spTree>
    <p:extLst>
      <p:ext uri="{BB962C8B-B14F-4D97-AF65-F5344CB8AC3E}">
        <p14:creationId xmlns:p14="http://schemas.microsoft.com/office/powerpoint/2010/main" val="596764687"/>
      </p:ext>
    </p:extLst>
  </p:cSld>
  <p:clrMap bg1="lt1" tx1="dk1" bg2="lt2" tx2="dk2" accent1="accent1" accent2="accent2" accent3="accent3" accent4="accent4" accent5="accent5" accent6="accent6" hlink="hlink" folHlink="folHlink"/>
  <p:sldLayoutIdLst>
    <p:sldLayoutId id="2147484868" r:id="rId1"/>
    <p:sldLayoutId id="2147484869" r:id="rId2"/>
    <p:sldLayoutId id="2147484870" r:id="rId3"/>
    <p:sldLayoutId id="2147484871" r:id="rId4"/>
    <p:sldLayoutId id="2147484872" r:id="rId5"/>
    <p:sldLayoutId id="2147484873" r:id="rId6"/>
    <p:sldLayoutId id="2147484874" r:id="rId7"/>
    <p:sldLayoutId id="2147484875" r:id="rId8"/>
    <p:sldLayoutId id="2147484876" r:id="rId9"/>
    <p:sldLayoutId id="2147484877" r:id="rId10"/>
    <p:sldLayoutId id="2147484878" r:id="rId11"/>
    <p:sldLayoutId id="2147484879" r:id="rId12"/>
    <p:sldLayoutId id="2147484880" r:id="rId13"/>
    <p:sldLayoutId id="2147484881" r:id="rId14"/>
    <p:sldLayoutId id="2147484882" r:id="rId15"/>
    <p:sldLayoutId id="2147484883" r:id="rId16"/>
  </p:sldLayoutIdLst>
  <p:hf sldNum="0" hdr="0" ft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sv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5.jpeg"/><Relationship Id="rId4" Type="http://schemas.openxmlformats.org/officeDocument/2006/relationships/image" Target="../media/image4.svg"/></Relationships>
</file>

<file path=ppt/slides/_rels/slide3.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2.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 Id="rId9" Type="http://schemas.openxmlformats.org/officeDocument/2006/relationships/image" Target="../media/image13.sv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5.svg"/></Relationships>
</file>

<file path=ppt/slides/_rels/slide7.xml.rels><?xml version="1.0" encoding="UTF-8" standalone="yes"?>
<Relationships xmlns="http://schemas.openxmlformats.org/package/2006/relationships"><Relationship Id="rId8" Type="http://schemas.openxmlformats.org/officeDocument/2006/relationships/customXml" Target="../ink/ink1.xml"/><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1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 Id="rId9" Type="http://schemas.openxmlformats.org/officeDocument/2006/relationships/image" Target="../media/image16.png"/></Relationships>
</file>

<file path=ppt/slides/_rels/slide8.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9.xml.rels><?xml version="1.0" encoding="UTF-8" standalone="yes"?>
<Relationships xmlns="http://schemas.openxmlformats.org/package/2006/relationships"><Relationship Id="rId3" Type="http://schemas.openxmlformats.org/officeDocument/2006/relationships/hyperlink" Target="http://www.mindtools.com/" TargetMode="External"/><Relationship Id="rId2" Type="http://schemas.openxmlformats.org/officeDocument/2006/relationships/hyperlink" Target="http://www.mindtools,com/"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B6F1DD29-A257-3788-AA57-0AF6F6604B0D}"/>
              </a:ext>
            </a:extLst>
          </p:cNvPr>
          <p:cNvSpPr>
            <a:spLocks noGrp="1"/>
          </p:cNvSpPr>
          <p:nvPr>
            <p:ph type="title"/>
          </p:nvPr>
        </p:nvSpPr>
        <p:spPr>
          <a:xfrm>
            <a:off x="448734" y="609599"/>
            <a:ext cx="6497012" cy="1708727"/>
          </a:xfrm>
        </p:spPr>
        <p:txBody>
          <a:bodyPr vert="horz" lIns="91440" tIns="45720" rIns="91440" bIns="45720" rtlCol="0" anchor="t">
            <a:noAutofit/>
          </a:bodyPr>
          <a:lstStyle/>
          <a:p>
            <a:pPr>
              <a:lnSpc>
                <a:spcPct val="90000"/>
              </a:lnSpc>
            </a:pPr>
            <a:r>
              <a:rPr lang="en-US" sz="2000" dirty="0">
                <a:solidFill>
                  <a:schemeClr val="bg2">
                    <a:lumMod val="10000"/>
                  </a:schemeClr>
                </a:solidFill>
              </a:rPr>
              <a:t>Student:        Irem Karaman</a:t>
            </a:r>
            <a:br>
              <a:rPr lang="en-US" sz="2000" dirty="0">
                <a:solidFill>
                  <a:schemeClr val="bg2">
                    <a:lumMod val="10000"/>
                  </a:schemeClr>
                </a:solidFill>
              </a:rPr>
            </a:br>
            <a:br>
              <a:rPr lang="en-US" sz="2000" dirty="0">
                <a:solidFill>
                  <a:schemeClr val="bg2">
                    <a:lumMod val="10000"/>
                  </a:schemeClr>
                </a:solidFill>
              </a:rPr>
            </a:br>
            <a:r>
              <a:rPr lang="en-US" sz="2000" dirty="0">
                <a:solidFill>
                  <a:schemeClr val="bg2">
                    <a:lumMod val="10000"/>
                  </a:schemeClr>
                </a:solidFill>
              </a:rPr>
              <a:t>Student Number</a:t>
            </a:r>
            <a:br>
              <a:rPr lang="en-US" sz="2000" dirty="0">
                <a:solidFill>
                  <a:schemeClr val="bg2">
                    <a:lumMod val="10000"/>
                  </a:schemeClr>
                </a:solidFill>
              </a:rPr>
            </a:br>
            <a:r>
              <a:rPr lang="en-US" sz="2000" dirty="0">
                <a:solidFill>
                  <a:schemeClr val="bg2">
                    <a:lumMod val="10000"/>
                  </a:schemeClr>
                </a:solidFill>
              </a:rPr>
              <a:t>2513585</a:t>
            </a:r>
            <a:br>
              <a:rPr lang="en-US" sz="2000" dirty="0">
                <a:solidFill>
                  <a:schemeClr val="bg2">
                    <a:lumMod val="10000"/>
                  </a:schemeClr>
                </a:solidFill>
              </a:rPr>
            </a:br>
            <a:br>
              <a:rPr lang="en-US" sz="2000" dirty="0">
                <a:solidFill>
                  <a:schemeClr val="bg2">
                    <a:lumMod val="10000"/>
                  </a:schemeClr>
                </a:solidFill>
              </a:rPr>
            </a:br>
            <a:r>
              <a:rPr lang="en-US" sz="2000" dirty="0">
                <a:solidFill>
                  <a:schemeClr val="bg2">
                    <a:lumMod val="10000"/>
                  </a:schemeClr>
                </a:solidFill>
              </a:rPr>
              <a:t>Module</a:t>
            </a:r>
            <a:br>
              <a:rPr lang="en-US" sz="2000" dirty="0">
                <a:solidFill>
                  <a:schemeClr val="bg2">
                    <a:lumMod val="10000"/>
                  </a:schemeClr>
                </a:solidFill>
              </a:rPr>
            </a:br>
            <a:r>
              <a:rPr lang="en-US" sz="2000" dirty="0">
                <a:solidFill>
                  <a:schemeClr val="bg2">
                    <a:lumMod val="10000"/>
                  </a:schemeClr>
                </a:solidFill>
              </a:rPr>
              <a:t> Problem Solving and Decision Making</a:t>
            </a:r>
            <a:br>
              <a:rPr lang="en-US" sz="2000" dirty="0">
                <a:solidFill>
                  <a:schemeClr val="bg2">
                    <a:lumMod val="10000"/>
                  </a:schemeClr>
                </a:solidFill>
              </a:rPr>
            </a:br>
            <a:br>
              <a:rPr lang="en-US" sz="2000" dirty="0">
                <a:solidFill>
                  <a:schemeClr val="bg2">
                    <a:lumMod val="10000"/>
                  </a:schemeClr>
                </a:solidFill>
              </a:rPr>
            </a:br>
            <a:r>
              <a:rPr lang="en-US" sz="2000" dirty="0">
                <a:solidFill>
                  <a:schemeClr val="bg2">
                    <a:lumMod val="10000"/>
                  </a:schemeClr>
                </a:solidFill>
              </a:rPr>
              <a:t>Lecturer</a:t>
            </a:r>
            <a:br>
              <a:rPr lang="en-US" sz="2000" dirty="0">
                <a:solidFill>
                  <a:schemeClr val="bg2">
                    <a:lumMod val="10000"/>
                  </a:schemeClr>
                </a:solidFill>
              </a:rPr>
            </a:br>
            <a:r>
              <a:rPr lang="en-US" sz="2000" dirty="0">
                <a:solidFill>
                  <a:schemeClr val="bg2">
                    <a:lumMod val="10000"/>
                  </a:schemeClr>
                </a:solidFill>
              </a:rPr>
              <a:t>Dr. Said Usman</a:t>
            </a:r>
            <a:br>
              <a:rPr lang="en-US" sz="2000" dirty="0">
                <a:solidFill>
                  <a:schemeClr val="bg2">
                    <a:lumMod val="10000"/>
                  </a:schemeClr>
                </a:solidFill>
              </a:rPr>
            </a:br>
            <a:br>
              <a:rPr lang="en-US" sz="2000" dirty="0">
                <a:solidFill>
                  <a:schemeClr val="bg2">
                    <a:lumMod val="10000"/>
                  </a:schemeClr>
                </a:solidFill>
              </a:rPr>
            </a:br>
            <a:r>
              <a:rPr lang="en-US" sz="2000" dirty="0">
                <a:solidFill>
                  <a:schemeClr val="bg2">
                    <a:lumMod val="10000"/>
                  </a:schemeClr>
                </a:solidFill>
              </a:rPr>
              <a:t>Date</a:t>
            </a:r>
            <a:br>
              <a:rPr lang="en-US" sz="2000" dirty="0">
                <a:solidFill>
                  <a:schemeClr val="bg2">
                    <a:lumMod val="10000"/>
                  </a:schemeClr>
                </a:solidFill>
              </a:rPr>
            </a:br>
            <a:r>
              <a:rPr lang="en-US" sz="2000" dirty="0">
                <a:solidFill>
                  <a:schemeClr val="bg2">
                    <a:lumMod val="10000"/>
                  </a:schemeClr>
                </a:solidFill>
              </a:rPr>
              <a:t>16 March 2026</a:t>
            </a:r>
            <a:br>
              <a:rPr lang="en-US" sz="2000" dirty="0"/>
            </a:br>
            <a:endParaRPr lang="en-US" sz="2000" dirty="0"/>
          </a:p>
        </p:txBody>
      </p:sp>
      <p:sp>
        <p:nvSpPr>
          <p:cNvPr id="3" name="Subtitle 2"/>
          <p:cNvSpPr>
            <a:spLocks noGrp="1"/>
          </p:cNvSpPr>
          <p:nvPr>
            <p:ph type="body" idx="1"/>
          </p:nvPr>
        </p:nvSpPr>
        <p:spPr>
          <a:xfrm>
            <a:off x="485245" y="4153132"/>
            <a:ext cx="5943263" cy="1708728"/>
          </a:xfrm>
        </p:spPr>
        <p:txBody>
          <a:bodyPr vert="horz" lIns="91440" tIns="45720" rIns="91440" bIns="45720" rtlCol="0">
            <a:normAutofit/>
          </a:bodyPr>
          <a:lstStyle/>
          <a:p>
            <a:endParaRPr lang="en-US" b="1" dirty="0"/>
          </a:p>
          <a:p>
            <a:pPr lvl="1" indent="-228600">
              <a:buFont typeface="Wingdings 3" charset="2"/>
              <a:buChar char=""/>
            </a:pPr>
            <a:r>
              <a:rPr lang="en-US" sz="3600" b="1" dirty="0"/>
              <a:t>Green Haven Florists Case Study</a:t>
            </a:r>
          </a:p>
          <a:p>
            <a:pPr indent="-228600">
              <a:buFont typeface="Wingdings 3" charset="2"/>
              <a:buChar char=""/>
            </a:pPr>
            <a:endParaRPr lang="en-US" sz="3600" b="1" dirty="0"/>
          </a:p>
        </p:txBody>
      </p:sp>
      <p:pic>
        <p:nvPicPr>
          <p:cNvPr id="10" name="Graphic 9" descr="Classroom">
            <a:extLst>
              <a:ext uri="{FF2B5EF4-FFF2-40B4-BE49-F238E27FC236}">
                <a16:creationId xmlns:a16="http://schemas.microsoft.com/office/drawing/2014/main" id="{94E3149F-3215-5D6D-D97C-51CDAF70F39D}"/>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087417" y="2159000"/>
            <a:ext cx="3145536" cy="3145536"/>
          </a:xfrm>
          <a:prstGeom prst="rect">
            <a:avLst/>
          </a:prstGeom>
        </p:spPr>
      </p:pic>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15EAE8-F91C-915E-2452-F0EFD90E62B4}"/>
              </a:ext>
            </a:extLst>
          </p:cNvPr>
          <p:cNvSpPr>
            <a:spLocks noGrp="1"/>
          </p:cNvSpPr>
          <p:nvPr>
            <p:ph type="title"/>
          </p:nvPr>
        </p:nvSpPr>
        <p:spPr>
          <a:xfrm>
            <a:off x="646545" y="609600"/>
            <a:ext cx="8627457" cy="794327"/>
          </a:xfrm>
        </p:spPr>
        <p:txBody>
          <a:bodyPr anchor="t">
            <a:normAutofit/>
          </a:bodyPr>
          <a:lstStyle/>
          <a:p>
            <a:r>
              <a:rPr lang="en-GB" dirty="0">
                <a:latin typeface="Amasis MT Pro Medium" panose="02040604050005020304" pitchFamily="18" charset="0"/>
              </a:rPr>
              <a:t>INTRODUCTION AND CONTEXT</a:t>
            </a:r>
          </a:p>
        </p:txBody>
      </p:sp>
      <p:sp>
        <p:nvSpPr>
          <p:cNvPr id="3" name="Content Placeholder 2">
            <a:extLst>
              <a:ext uri="{FF2B5EF4-FFF2-40B4-BE49-F238E27FC236}">
                <a16:creationId xmlns:a16="http://schemas.microsoft.com/office/drawing/2014/main" id="{28917A77-70CD-8CE9-8DB1-C8CCD8CA2329}"/>
              </a:ext>
            </a:extLst>
          </p:cNvPr>
          <p:cNvSpPr>
            <a:spLocks noGrp="1"/>
          </p:cNvSpPr>
          <p:nvPr>
            <p:ph idx="1"/>
          </p:nvPr>
        </p:nvSpPr>
        <p:spPr>
          <a:xfrm>
            <a:off x="498764" y="1708727"/>
            <a:ext cx="5689600" cy="4802909"/>
          </a:xfrm>
        </p:spPr>
        <p:txBody>
          <a:bodyPr>
            <a:normAutofit/>
          </a:bodyPr>
          <a:lstStyle/>
          <a:p>
            <a:pPr>
              <a:lnSpc>
                <a:spcPct val="90000"/>
              </a:lnSpc>
            </a:pPr>
            <a:r>
              <a:rPr lang="en-GB" sz="2000" dirty="0"/>
              <a:t>   Green Haven Florist is a small independent flower shop located in Norwich, UK.</a:t>
            </a:r>
          </a:p>
          <a:p>
            <a:pPr>
              <a:lnSpc>
                <a:spcPct val="90000"/>
              </a:lnSpc>
            </a:pPr>
            <a:endParaRPr lang="en-GB" sz="2000" dirty="0"/>
          </a:p>
          <a:p>
            <a:pPr>
              <a:lnSpc>
                <a:spcPct val="90000"/>
              </a:lnSpc>
            </a:pPr>
            <a:r>
              <a:rPr lang="en-GB" sz="2000" dirty="0"/>
              <a:t>About the Business</a:t>
            </a:r>
          </a:p>
          <a:p>
            <a:pPr>
              <a:lnSpc>
                <a:spcPct val="90000"/>
              </a:lnSpc>
            </a:pPr>
            <a:endParaRPr lang="en-GB" sz="2000" dirty="0"/>
          </a:p>
          <a:p>
            <a:pPr>
              <a:lnSpc>
                <a:spcPct val="90000"/>
              </a:lnSpc>
            </a:pPr>
            <a:r>
              <a:rPr lang="en-GB" sz="2000" dirty="0"/>
              <a:t>the business sells bouquets and floral designs,</a:t>
            </a:r>
          </a:p>
          <a:p>
            <a:pPr>
              <a:lnSpc>
                <a:spcPct val="90000"/>
              </a:lnSpc>
            </a:pPr>
            <a:r>
              <a:rPr lang="en-GB" sz="2000" dirty="0"/>
              <a:t> Founded in 2016 by Liam and Priya PATEL,</a:t>
            </a:r>
          </a:p>
          <a:p>
            <a:pPr>
              <a:lnSpc>
                <a:spcPct val="90000"/>
              </a:lnSpc>
            </a:pPr>
            <a:r>
              <a:rPr lang="en-GB" sz="2000" dirty="0"/>
              <a:t> Known for eco-friendly floral arrangements</a:t>
            </a:r>
          </a:p>
          <a:p>
            <a:pPr>
              <a:lnSpc>
                <a:spcPct val="90000"/>
              </a:lnSpc>
            </a:pPr>
            <a:r>
              <a:rPr lang="en-GB" sz="2000" dirty="0"/>
              <a:t> For weddings ,birthdays and celebrations,</a:t>
            </a:r>
          </a:p>
          <a:p>
            <a:pPr>
              <a:lnSpc>
                <a:spcPct val="90000"/>
              </a:lnSpc>
            </a:pPr>
            <a:r>
              <a:rPr lang="en-GB" sz="2000" dirty="0"/>
              <a:t> Recently the business has experienced a decline in sales.</a:t>
            </a:r>
          </a:p>
          <a:p>
            <a:pPr>
              <a:lnSpc>
                <a:spcPct val="90000"/>
              </a:lnSpc>
            </a:pPr>
            <a:endParaRPr lang="en-GB" sz="2000" dirty="0"/>
          </a:p>
          <a:p>
            <a:pPr marL="0" indent="0">
              <a:lnSpc>
                <a:spcPct val="90000"/>
              </a:lnSpc>
              <a:buNone/>
            </a:pPr>
            <a:endParaRPr lang="en-GB" sz="1500" dirty="0"/>
          </a:p>
        </p:txBody>
      </p:sp>
      <p:pic>
        <p:nvPicPr>
          <p:cNvPr id="19" name="Graphic 18" descr="Pine Decoration">
            <a:extLst>
              <a:ext uri="{FF2B5EF4-FFF2-40B4-BE49-F238E27FC236}">
                <a16:creationId xmlns:a16="http://schemas.microsoft.com/office/drawing/2014/main" id="{9A0D7624-ABA5-5CBC-B896-788F7005BCE4}"/>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188364" y="2159000"/>
            <a:ext cx="3315853" cy="3145536"/>
          </a:xfrm>
          <a:prstGeom prst="rect">
            <a:avLst/>
          </a:prstGeom>
        </p:spPr>
      </p:pic>
      <p:pic>
        <p:nvPicPr>
          <p:cNvPr id="15" name="Picture 14" descr="Different types of flowers">
            <a:extLst>
              <a:ext uri="{FF2B5EF4-FFF2-40B4-BE49-F238E27FC236}">
                <a16:creationId xmlns:a16="http://schemas.microsoft.com/office/drawing/2014/main" id="{250F8037-7E9E-10A4-DE1C-F96DC3C027C3}"/>
              </a:ext>
            </a:extLst>
          </p:cNvPr>
          <p:cNvPicPr>
            <a:picLocks noChangeAspect="1"/>
          </p:cNvPicPr>
          <p:nvPr/>
        </p:nvPicPr>
        <p:blipFill>
          <a:blip r:embed="rId5"/>
          <a:srcRect l="2602" r="22313"/>
          <a:stretch>
            <a:fillRect/>
          </a:stretch>
        </p:blipFill>
        <p:spPr>
          <a:xfrm>
            <a:off x="12609047" y="983099"/>
            <a:ext cx="777490" cy="152536"/>
          </a:xfrm>
          <a:custGeom>
            <a:avLst/>
            <a:gdLst/>
            <a:ahLst/>
            <a:cxnLst/>
            <a:rect l="l" t="t" r="r" b="b"/>
            <a:pathLst>
              <a:path w="7922146" h="6858001">
                <a:moveTo>
                  <a:pt x="379987" y="0"/>
                </a:moveTo>
                <a:lnTo>
                  <a:pt x="5304971" y="0"/>
                </a:lnTo>
                <a:lnTo>
                  <a:pt x="7065281" y="0"/>
                </a:lnTo>
                <a:lnTo>
                  <a:pt x="7397540" y="0"/>
                </a:lnTo>
                <a:lnTo>
                  <a:pt x="7397540" y="1"/>
                </a:lnTo>
                <a:lnTo>
                  <a:pt x="7922146" y="1"/>
                </a:lnTo>
                <a:lnTo>
                  <a:pt x="7922146" y="6858001"/>
                </a:lnTo>
                <a:lnTo>
                  <a:pt x="7065281" y="6858001"/>
                </a:lnTo>
                <a:lnTo>
                  <a:pt x="7065281" y="6858000"/>
                </a:lnTo>
                <a:lnTo>
                  <a:pt x="5932989" y="6858000"/>
                </a:lnTo>
                <a:lnTo>
                  <a:pt x="5932989" y="6858001"/>
                </a:lnTo>
                <a:lnTo>
                  <a:pt x="27809" y="6858001"/>
                </a:lnTo>
                <a:lnTo>
                  <a:pt x="1803228" y="4521201"/>
                </a:lnTo>
                <a:close/>
                <a:moveTo>
                  <a:pt x="0" y="0"/>
                </a:moveTo>
                <a:lnTo>
                  <a:pt x="379987" y="0"/>
                </a:lnTo>
                <a:lnTo>
                  <a:pt x="0" y="407"/>
                </a:lnTo>
                <a:close/>
              </a:path>
            </a:pathLst>
          </a:custGeom>
        </p:spPr>
      </p:pic>
    </p:spTree>
    <p:extLst>
      <p:ext uri="{BB962C8B-B14F-4D97-AF65-F5344CB8AC3E}">
        <p14:creationId xmlns:p14="http://schemas.microsoft.com/office/powerpoint/2010/main" val="41193223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782643-1923-D97B-C589-9B35E378D300}"/>
              </a:ext>
            </a:extLst>
          </p:cNvPr>
          <p:cNvSpPr>
            <a:spLocks noGrp="1"/>
          </p:cNvSpPr>
          <p:nvPr>
            <p:ph type="title"/>
          </p:nvPr>
        </p:nvSpPr>
        <p:spPr>
          <a:xfrm>
            <a:off x="1235947" y="729674"/>
            <a:ext cx="6539036" cy="5546620"/>
          </a:xfrm>
        </p:spPr>
        <p:txBody>
          <a:bodyPr vert="horz" lIns="91440" tIns="45720" rIns="91440" bIns="45720" rtlCol="0" anchor="ctr">
            <a:normAutofit fontScale="90000"/>
          </a:bodyPr>
          <a:lstStyle/>
          <a:p>
            <a:r>
              <a:rPr lang="en-US" sz="4000" dirty="0">
                <a:solidFill>
                  <a:schemeClr val="tx2">
                    <a:lumMod val="75000"/>
                  </a:schemeClr>
                </a:solidFill>
              </a:rPr>
              <a:t>Main Issues Affecting the Business</a:t>
            </a:r>
            <a:br>
              <a:rPr lang="en-US" sz="4000" dirty="0"/>
            </a:br>
            <a:br>
              <a:rPr lang="en-US" sz="4000" dirty="0"/>
            </a:br>
            <a:br>
              <a:rPr lang="en-US" sz="2000" dirty="0"/>
            </a:br>
            <a:r>
              <a:rPr lang="en-US" sz="2700" dirty="0">
                <a:solidFill>
                  <a:schemeClr val="tx2">
                    <a:lumMod val="50000"/>
                  </a:schemeClr>
                </a:solidFill>
              </a:rPr>
              <a:t>* 30% decline in in-store sales</a:t>
            </a:r>
            <a:br>
              <a:rPr lang="en-US" sz="2700" dirty="0">
                <a:solidFill>
                  <a:schemeClr val="tx2">
                    <a:lumMod val="50000"/>
                  </a:schemeClr>
                </a:solidFill>
              </a:rPr>
            </a:br>
            <a:r>
              <a:rPr lang="en-US" sz="2700" dirty="0">
                <a:solidFill>
                  <a:schemeClr val="tx2">
                    <a:lumMod val="50000"/>
                  </a:schemeClr>
                </a:solidFill>
              </a:rPr>
              <a:t>* Reduced customer foot traffic</a:t>
            </a:r>
            <a:br>
              <a:rPr lang="en-US" sz="2700" dirty="0">
                <a:solidFill>
                  <a:schemeClr val="tx2">
                    <a:lumMod val="50000"/>
                  </a:schemeClr>
                </a:solidFill>
              </a:rPr>
            </a:br>
            <a:r>
              <a:rPr lang="en-US" sz="2700" dirty="0">
                <a:solidFill>
                  <a:schemeClr val="tx2">
                    <a:lumMod val="50000"/>
                  </a:schemeClr>
                </a:solidFill>
              </a:rPr>
              <a:t>* strong competition from online florists</a:t>
            </a:r>
            <a:br>
              <a:rPr lang="en-US" sz="2700" dirty="0">
                <a:solidFill>
                  <a:schemeClr val="tx2">
                    <a:lumMod val="50000"/>
                  </a:schemeClr>
                </a:solidFill>
              </a:rPr>
            </a:br>
            <a:r>
              <a:rPr lang="en-US" sz="2700" dirty="0">
                <a:solidFill>
                  <a:schemeClr val="tx2">
                    <a:lumMod val="50000"/>
                  </a:schemeClr>
                </a:solidFill>
              </a:rPr>
              <a:t>* Rising costs of imported flowers</a:t>
            </a:r>
            <a:br>
              <a:rPr lang="en-US" sz="2700" dirty="0">
                <a:solidFill>
                  <a:schemeClr val="tx2">
                    <a:lumMod val="50000"/>
                  </a:schemeClr>
                </a:solidFill>
              </a:rPr>
            </a:br>
            <a:r>
              <a:rPr lang="en-US" sz="2700" dirty="0">
                <a:solidFill>
                  <a:schemeClr val="tx2">
                    <a:lumMod val="50000"/>
                  </a:schemeClr>
                </a:solidFill>
              </a:rPr>
              <a:t>* Outdated website and weak digital marketing</a:t>
            </a:r>
            <a:br>
              <a:rPr lang="en-US" sz="2700" dirty="0"/>
            </a:br>
            <a:br>
              <a:rPr lang="en-US" sz="2700" dirty="0"/>
            </a:br>
            <a:br>
              <a:rPr lang="en-US" sz="2700" dirty="0"/>
            </a:br>
            <a:br>
              <a:rPr lang="en-US" sz="2700" dirty="0"/>
            </a:br>
            <a:endParaRPr lang="en-US" sz="2700" dirty="0"/>
          </a:p>
        </p:txBody>
      </p:sp>
      <p:pic>
        <p:nvPicPr>
          <p:cNvPr id="4" name="Graphic 3" descr="Flowers Bunch outline">
            <a:extLst>
              <a:ext uri="{FF2B5EF4-FFF2-40B4-BE49-F238E27FC236}">
                <a16:creationId xmlns:a16="http://schemas.microsoft.com/office/drawing/2014/main" id="{DBF72D3D-0C43-C4EE-2C61-B7B9D7C9AEB9}"/>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8027319" y="2588584"/>
            <a:ext cx="914400" cy="914400"/>
          </a:xfrm>
          <a:prstGeom prst="rect">
            <a:avLst/>
          </a:prstGeom>
        </p:spPr>
      </p:pic>
      <p:pic>
        <p:nvPicPr>
          <p:cNvPr id="6" name="Graphic 5" descr="Web design outline">
            <a:extLst>
              <a:ext uri="{FF2B5EF4-FFF2-40B4-BE49-F238E27FC236}">
                <a16:creationId xmlns:a16="http://schemas.microsoft.com/office/drawing/2014/main" id="{27AFC141-6CA9-360D-6AA0-679D79B199E4}"/>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909034" y="3679417"/>
            <a:ext cx="914400" cy="914400"/>
          </a:xfrm>
          <a:prstGeom prst="rect">
            <a:avLst/>
          </a:prstGeom>
        </p:spPr>
      </p:pic>
      <p:pic>
        <p:nvPicPr>
          <p:cNvPr id="8" name="Graphic 7" descr="Store outline">
            <a:extLst>
              <a:ext uri="{FF2B5EF4-FFF2-40B4-BE49-F238E27FC236}">
                <a16:creationId xmlns:a16="http://schemas.microsoft.com/office/drawing/2014/main" id="{6FFCBA67-0DA7-10C9-FC6B-3FE7FCFD088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8289" y="2710249"/>
            <a:ext cx="914400" cy="914400"/>
          </a:xfrm>
          <a:prstGeom prst="rect">
            <a:avLst/>
          </a:prstGeom>
        </p:spPr>
      </p:pic>
      <p:pic>
        <p:nvPicPr>
          <p:cNvPr id="20" name="Graphic 19" descr="Remote learning science outline">
            <a:extLst>
              <a:ext uri="{FF2B5EF4-FFF2-40B4-BE49-F238E27FC236}">
                <a16:creationId xmlns:a16="http://schemas.microsoft.com/office/drawing/2014/main" id="{E40D91D8-4855-2219-679B-1A7E0926F10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94055" y="3679417"/>
            <a:ext cx="914400" cy="914400"/>
          </a:xfrm>
          <a:prstGeom prst="rect">
            <a:avLst/>
          </a:prstGeom>
        </p:spPr>
      </p:pic>
    </p:spTree>
    <p:extLst>
      <p:ext uri="{BB962C8B-B14F-4D97-AF65-F5344CB8AC3E}">
        <p14:creationId xmlns:p14="http://schemas.microsoft.com/office/powerpoint/2010/main" val="18664924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AC9E85-12B0-1BC4-1E85-DD0479A15929}"/>
              </a:ext>
            </a:extLst>
          </p:cNvPr>
          <p:cNvSpPr>
            <a:spLocks noGrp="1"/>
          </p:cNvSpPr>
          <p:nvPr>
            <p:ph type="title"/>
          </p:nvPr>
        </p:nvSpPr>
        <p:spPr>
          <a:xfrm>
            <a:off x="315310" y="914401"/>
            <a:ext cx="3300250" cy="4728640"/>
          </a:xfrm>
        </p:spPr>
        <p:txBody>
          <a:bodyPr anchor="ctr">
            <a:normAutofit/>
          </a:bodyPr>
          <a:lstStyle/>
          <a:p>
            <a:r>
              <a:rPr lang="en-GB" dirty="0">
                <a:latin typeface="Amasis MT Pro Medium" panose="020F0502020204030204" pitchFamily="18" charset="0"/>
              </a:rPr>
              <a:t>             5W2H METHOD</a:t>
            </a:r>
          </a:p>
        </p:txBody>
      </p:sp>
      <p:sp>
        <p:nvSpPr>
          <p:cNvPr id="3" name="Content Placeholder 2">
            <a:extLst>
              <a:ext uri="{FF2B5EF4-FFF2-40B4-BE49-F238E27FC236}">
                <a16:creationId xmlns:a16="http://schemas.microsoft.com/office/drawing/2014/main" id="{D6160D3E-AC70-C9EA-2805-100EB0D634CA}"/>
              </a:ext>
            </a:extLst>
          </p:cNvPr>
          <p:cNvSpPr>
            <a:spLocks noGrp="1"/>
          </p:cNvSpPr>
          <p:nvPr>
            <p:ph idx="1"/>
          </p:nvPr>
        </p:nvSpPr>
        <p:spPr>
          <a:xfrm>
            <a:off x="3741684" y="231227"/>
            <a:ext cx="7819694" cy="7104993"/>
          </a:xfrm>
        </p:spPr>
        <p:txBody>
          <a:bodyPr anchor="ctr">
            <a:normAutofit/>
          </a:bodyPr>
          <a:lstStyle/>
          <a:p>
            <a:pPr>
              <a:lnSpc>
                <a:spcPct val="90000"/>
              </a:lnSpc>
            </a:pPr>
            <a:r>
              <a:rPr lang="en-GB" sz="2000" dirty="0"/>
              <a:t>WHAT (What is the main problem?)</a:t>
            </a:r>
          </a:p>
          <a:p>
            <a:pPr>
              <a:lnSpc>
                <a:spcPct val="90000"/>
              </a:lnSpc>
            </a:pPr>
            <a:r>
              <a:rPr lang="en-GB" sz="2000" dirty="0"/>
              <a:t>WHY (Why is this happening?)</a:t>
            </a:r>
          </a:p>
          <a:p>
            <a:pPr>
              <a:lnSpc>
                <a:spcPct val="90000"/>
              </a:lnSpc>
            </a:pPr>
            <a:r>
              <a:rPr lang="en-GB" sz="2000" dirty="0"/>
              <a:t>Several factors may contribute to this issue, including increased competition from alternative retailers such as supermarkets</a:t>
            </a:r>
          </a:p>
          <a:p>
            <a:pPr>
              <a:lnSpc>
                <a:spcPct val="90000"/>
              </a:lnSpc>
            </a:pPr>
            <a:r>
              <a:rPr lang="en-GB" sz="2000" dirty="0"/>
              <a:t>Online flower delivery services, weak digital marketing, and limited product bouquet design option.</a:t>
            </a:r>
          </a:p>
          <a:p>
            <a:pPr>
              <a:lnSpc>
                <a:spcPct val="90000"/>
              </a:lnSpc>
            </a:pPr>
            <a:r>
              <a:rPr lang="en-GB" sz="2000" dirty="0"/>
              <a:t>WHERE (Where does the problem occur?)</a:t>
            </a:r>
          </a:p>
          <a:p>
            <a:pPr>
              <a:lnSpc>
                <a:spcPct val="90000"/>
              </a:lnSpc>
            </a:pPr>
            <a:r>
              <a:rPr lang="en-GB" sz="2000" dirty="0"/>
              <a:t>The issue mainly occurs in the physical store where customer foot traffic has decreased.</a:t>
            </a:r>
          </a:p>
          <a:p>
            <a:pPr>
              <a:lnSpc>
                <a:spcPct val="90000"/>
              </a:lnSpc>
            </a:pPr>
            <a:r>
              <a:rPr lang="en-GB" sz="2000" dirty="0"/>
              <a:t>The problem is decline in sales at Green Haven Florist, sales dropping by approximately 30%.</a:t>
            </a:r>
          </a:p>
          <a:p>
            <a:pPr>
              <a:lnSpc>
                <a:spcPct val="90000"/>
              </a:lnSpc>
            </a:pPr>
            <a:r>
              <a:rPr lang="en-GB" sz="2000" dirty="0"/>
              <a:t>WHEN (When did the problem start ?)</a:t>
            </a:r>
          </a:p>
          <a:p>
            <a:pPr>
              <a:lnSpc>
                <a:spcPct val="90000"/>
              </a:lnSpc>
            </a:pPr>
            <a:r>
              <a:rPr lang="en-GB" sz="2000" dirty="0"/>
              <a:t>Over the past 12 months</a:t>
            </a:r>
          </a:p>
          <a:p>
            <a:pPr>
              <a:lnSpc>
                <a:spcPct val="90000"/>
              </a:lnSpc>
            </a:pPr>
            <a:r>
              <a:rPr lang="en-GB" sz="2000" dirty="0"/>
              <a:t>WHO (Who is affected by the problem ?)</a:t>
            </a:r>
          </a:p>
          <a:p>
            <a:pPr>
              <a:lnSpc>
                <a:spcPct val="90000"/>
              </a:lnSpc>
            </a:pPr>
            <a:r>
              <a:rPr lang="en-GB" sz="2000" dirty="0"/>
              <a:t>The business owner who is Liam and Priya, customers are affected. Business profitability, and customer satisfaction.</a:t>
            </a:r>
          </a:p>
          <a:p>
            <a:pPr>
              <a:lnSpc>
                <a:spcPct val="90000"/>
              </a:lnSpc>
            </a:pPr>
            <a:endParaRPr lang="en-GB" sz="2000" dirty="0"/>
          </a:p>
          <a:p>
            <a:pPr>
              <a:lnSpc>
                <a:spcPct val="90000"/>
              </a:lnSpc>
            </a:pPr>
            <a:endParaRPr lang="en-GB" sz="1400" dirty="0"/>
          </a:p>
        </p:txBody>
      </p:sp>
    </p:spTree>
    <p:extLst>
      <p:ext uri="{BB962C8B-B14F-4D97-AF65-F5344CB8AC3E}">
        <p14:creationId xmlns:p14="http://schemas.microsoft.com/office/powerpoint/2010/main" val="32064749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D0BF93-0A80-7F01-E5FF-12D67B1319E9}"/>
              </a:ext>
            </a:extLst>
          </p:cNvPr>
          <p:cNvSpPr>
            <a:spLocks noGrp="1"/>
          </p:cNvSpPr>
          <p:nvPr>
            <p:ph type="title"/>
          </p:nvPr>
        </p:nvSpPr>
        <p:spPr>
          <a:xfrm>
            <a:off x="314632" y="98325"/>
            <a:ext cx="8959370" cy="718315"/>
          </a:xfrm>
        </p:spPr>
        <p:txBody>
          <a:bodyPr/>
          <a:lstStyle/>
          <a:p>
            <a:r>
              <a:rPr lang="en-GB" dirty="0">
                <a:latin typeface="Amasis MT Pro Medium" panose="02040604050005020304" pitchFamily="18" charset="0"/>
              </a:rPr>
              <a:t>       5W2H METHOD</a:t>
            </a:r>
          </a:p>
        </p:txBody>
      </p:sp>
      <p:sp>
        <p:nvSpPr>
          <p:cNvPr id="3" name="Content Placeholder 2">
            <a:extLst>
              <a:ext uri="{FF2B5EF4-FFF2-40B4-BE49-F238E27FC236}">
                <a16:creationId xmlns:a16="http://schemas.microsoft.com/office/drawing/2014/main" id="{F86F08E2-63E4-2A34-8AE6-BB994DFC11B0}"/>
              </a:ext>
            </a:extLst>
          </p:cNvPr>
          <p:cNvSpPr>
            <a:spLocks noGrp="1"/>
          </p:cNvSpPr>
          <p:nvPr>
            <p:ph idx="1"/>
          </p:nvPr>
        </p:nvSpPr>
        <p:spPr>
          <a:xfrm>
            <a:off x="444500" y="894737"/>
            <a:ext cx="10097376" cy="5663718"/>
          </a:xfrm>
        </p:spPr>
        <p:txBody>
          <a:bodyPr>
            <a:normAutofit lnSpcReduction="10000"/>
          </a:bodyPr>
          <a:lstStyle/>
          <a:p>
            <a:pPr marL="0" indent="0">
              <a:buNone/>
            </a:pPr>
            <a:r>
              <a:rPr lang="en-GB" sz="2400" dirty="0"/>
              <a:t>HOW (How does it affect the business ?)</a:t>
            </a:r>
          </a:p>
          <a:p>
            <a:pPr marL="0" indent="0">
              <a:buNone/>
            </a:pPr>
            <a:r>
              <a:rPr lang="en-GB" sz="2400" dirty="0"/>
              <a:t>Reduced foot traffic and outdated, weak online presence website.</a:t>
            </a:r>
          </a:p>
          <a:p>
            <a:pPr marL="0" indent="0">
              <a:buNone/>
            </a:pPr>
            <a:endParaRPr lang="en-GB" sz="2400" dirty="0"/>
          </a:p>
          <a:p>
            <a:pPr marL="0" indent="0">
              <a:buNone/>
            </a:pPr>
            <a:r>
              <a:rPr lang="en-GB" sz="2400" dirty="0"/>
              <a:t>HOW MUCH (How serious is the problem ?)</a:t>
            </a:r>
          </a:p>
          <a:p>
            <a:pPr marL="0" indent="0">
              <a:buNone/>
            </a:pPr>
            <a:r>
              <a:rPr lang="en-GB" sz="2400" dirty="0"/>
              <a:t>Sales have decreased by around 30% which suggests that the issue is significant and requires strategic action.</a:t>
            </a:r>
          </a:p>
          <a:p>
            <a:pPr marL="0" indent="0">
              <a:buNone/>
            </a:pPr>
            <a:endParaRPr lang="en-GB" sz="2400" dirty="0"/>
          </a:p>
          <a:p>
            <a:pPr marL="0" indent="0">
              <a:buNone/>
            </a:pPr>
            <a:r>
              <a:rPr lang="en-GB" sz="2400" dirty="0"/>
              <a:t>Using the 5W2H method helps us understand the problem more clearly. It shows that the decline in sales linked to reduced customer visits, stronger competition from alternative flower retailers, and limited marketing and product options.</a:t>
            </a:r>
          </a:p>
          <a:p>
            <a:pPr marL="0" indent="0">
              <a:buNone/>
            </a:pPr>
            <a:r>
              <a:rPr lang="en-GB" sz="2400" dirty="0"/>
              <a:t>“The 5W2H framework allows us to analyse the problem different perspectives and identify key factors behind the decline in sales”</a:t>
            </a:r>
          </a:p>
          <a:p>
            <a:pPr marL="0" indent="0">
              <a:buNone/>
            </a:pPr>
            <a:endParaRPr lang="en-GB" sz="2400" dirty="0"/>
          </a:p>
          <a:p>
            <a:pPr marL="0" indent="0">
              <a:buNone/>
            </a:pPr>
            <a:endParaRPr lang="en-GB" sz="2400" dirty="0"/>
          </a:p>
        </p:txBody>
      </p:sp>
    </p:spTree>
    <p:extLst>
      <p:ext uri="{BB962C8B-B14F-4D97-AF65-F5344CB8AC3E}">
        <p14:creationId xmlns:p14="http://schemas.microsoft.com/office/powerpoint/2010/main" val="34178149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CA22DEC5-16B9-303A-4134-DC0F0D846A4D}"/>
            </a:ext>
          </a:extLst>
        </p:cNvPr>
        <p:cNvGrpSpPr/>
        <p:nvPr/>
      </p:nvGrpSpPr>
      <p:grpSpPr>
        <a:xfrm>
          <a:off x="0" y="0"/>
          <a:ext cx="0" cy="0"/>
          <a:chOff x="0" y="0"/>
          <a:chExt cx="0" cy="0"/>
        </a:xfrm>
      </p:grpSpPr>
      <p:sp>
        <p:nvSpPr>
          <p:cNvPr id="6" name="Title 5">
            <a:extLst>
              <a:ext uri="{FF2B5EF4-FFF2-40B4-BE49-F238E27FC236}">
                <a16:creationId xmlns:a16="http://schemas.microsoft.com/office/drawing/2014/main" id="{0C9213FC-2380-43A1-3F9E-7BC841B8D6C7}"/>
              </a:ext>
            </a:extLst>
          </p:cNvPr>
          <p:cNvSpPr>
            <a:spLocks noGrp="1"/>
          </p:cNvSpPr>
          <p:nvPr>
            <p:ph type="title"/>
          </p:nvPr>
        </p:nvSpPr>
        <p:spPr>
          <a:xfrm>
            <a:off x="677334" y="609600"/>
            <a:ext cx="7983190" cy="5431762"/>
          </a:xfrm>
        </p:spPr>
        <p:txBody>
          <a:bodyPr anchor="ctr">
            <a:normAutofit fontScale="90000"/>
          </a:bodyPr>
          <a:lstStyle/>
          <a:p>
            <a:pPr>
              <a:lnSpc>
                <a:spcPct val="90000"/>
              </a:lnSpc>
            </a:pPr>
            <a:r>
              <a:rPr lang="en-GB" sz="4000" dirty="0">
                <a:solidFill>
                  <a:schemeClr val="tx2">
                    <a:lumMod val="50000"/>
                  </a:schemeClr>
                </a:solidFill>
              </a:rPr>
              <a:t>PESTLE ANALYSIS – Green Haven Florist</a:t>
            </a:r>
            <a:br>
              <a:rPr lang="en-GB" dirty="0"/>
            </a:br>
            <a:br>
              <a:rPr lang="en-GB" sz="1400" dirty="0"/>
            </a:br>
            <a:r>
              <a:rPr lang="en-GB" sz="2000" dirty="0">
                <a:solidFill>
                  <a:schemeClr val="tx2">
                    <a:lumMod val="75000"/>
                  </a:schemeClr>
                </a:solidFill>
              </a:rPr>
              <a:t>Political:    Government policies and business regulations may affect small flower shop.</a:t>
            </a:r>
            <a:br>
              <a:rPr lang="en-GB" sz="2000" dirty="0">
                <a:solidFill>
                  <a:schemeClr val="tx2">
                    <a:lumMod val="75000"/>
                  </a:schemeClr>
                </a:solidFill>
              </a:rPr>
            </a:br>
            <a:br>
              <a:rPr lang="en-GB" sz="2000" dirty="0">
                <a:solidFill>
                  <a:schemeClr val="tx2">
                    <a:lumMod val="75000"/>
                  </a:schemeClr>
                </a:solidFill>
              </a:rPr>
            </a:br>
            <a:r>
              <a:rPr lang="en-GB" sz="2000" dirty="0">
                <a:solidFill>
                  <a:schemeClr val="tx2">
                    <a:lumMod val="75000"/>
                  </a:schemeClr>
                </a:solidFill>
              </a:rPr>
              <a:t>Economic: inflation and rising costs may reduce customer spending on flowers.</a:t>
            </a:r>
            <a:br>
              <a:rPr lang="en-GB" sz="2000" dirty="0">
                <a:solidFill>
                  <a:schemeClr val="tx2">
                    <a:lumMod val="75000"/>
                  </a:schemeClr>
                </a:solidFill>
              </a:rPr>
            </a:br>
            <a:br>
              <a:rPr lang="en-GB" sz="2000" dirty="0">
                <a:solidFill>
                  <a:schemeClr val="tx2">
                    <a:lumMod val="75000"/>
                  </a:schemeClr>
                </a:solidFill>
              </a:rPr>
            </a:br>
            <a:r>
              <a:rPr lang="en-GB" sz="2000" dirty="0">
                <a:solidFill>
                  <a:schemeClr val="tx2">
                    <a:lumMod val="75000"/>
                  </a:schemeClr>
                </a:solidFill>
              </a:rPr>
              <a:t>Social:       flowers are commonly purchased for celebrations such as weddings and birthdays.</a:t>
            </a:r>
            <a:br>
              <a:rPr lang="en-GB" sz="2000" dirty="0">
                <a:solidFill>
                  <a:schemeClr val="tx2">
                    <a:lumMod val="75000"/>
                  </a:schemeClr>
                </a:solidFill>
              </a:rPr>
            </a:br>
            <a:br>
              <a:rPr lang="en-GB" sz="2000" dirty="0">
                <a:solidFill>
                  <a:schemeClr val="tx2">
                    <a:lumMod val="75000"/>
                  </a:schemeClr>
                </a:solidFill>
              </a:rPr>
            </a:br>
            <a:r>
              <a:rPr lang="en-GB" sz="2000" dirty="0">
                <a:solidFill>
                  <a:schemeClr val="tx2">
                    <a:lumMod val="75000"/>
                  </a:schemeClr>
                </a:solidFill>
              </a:rPr>
              <a:t>Technological:  Online ordering system and social media marketing like a short video or podcast can increase sales.</a:t>
            </a:r>
            <a:br>
              <a:rPr lang="en-GB" sz="2000" dirty="0">
                <a:solidFill>
                  <a:schemeClr val="tx2">
                    <a:lumMod val="75000"/>
                  </a:schemeClr>
                </a:solidFill>
              </a:rPr>
            </a:br>
            <a:br>
              <a:rPr lang="en-GB" sz="2000" dirty="0">
                <a:solidFill>
                  <a:schemeClr val="tx2">
                    <a:lumMod val="75000"/>
                  </a:schemeClr>
                </a:solidFill>
              </a:rPr>
            </a:br>
            <a:r>
              <a:rPr lang="en-GB" sz="2000" dirty="0">
                <a:solidFill>
                  <a:schemeClr val="tx2">
                    <a:lumMod val="75000"/>
                  </a:schemeClr>
                </a:solidFill>
              </a:rPr>
              <a:t>Legal:       Businesses must follow employment and business regulations.</a:t>
            </a:r>
            <a:br>
              <a:rPr lang="en-GB" sz="2000" dirty="0">
                <a:solidFill>
                  <a:schemeClr val="tx2">
                    <a:lumMod val="75000"/>
                  </a:schemeClr>
                </a:solidFill>
              </a:rPr>
            </a:br>
            <a:br>
              <a:rPr lang="en-GB" sz="2000" dirty="0">
                <a:solidFill>
                  <a:schemeClr val="tx2">
                    <a:lumMod val="75000"/>
                  </a:schemeClr>
                </a:solidFill>
              </a:rPr>
            </a:br>
            <a:r>
              <a:rPr lang="en-GB" sz="2000" dirty="0">
                <a:solidFill>
                  <a:schemeClr val="tx2">
                    <a:lumMod val="75000"/>
                  </a:schemeClr>
                </a:solidFill>
              </a:rPr>
              <a:t>environmental: Weather conditions and seasonal changes may affect flower supply</a:t>
            </a:r>
          </a:p>
        </p:txBody>
      </p:sp>
      <p:sp>
        <p:nvSpPr>
          <p:cNvPr id="10" name="Content Placeholder 9">
            <a:extLst>
              <a:ext uri="{FF2B5EF4-FFF2-40B4-BE49-F238E27FC236}">
                <a16:creationId xmlns:a16="http://schemas.microsoft.com/office/drawing/2014/main" id="{E29E7825-84E3-BF50-9CF2-7695F8B8C24F}"/>
              </a:ext>
            </a:extLst>
          </p:cNvPr>
          <p:cNvSpPr>
            <a:spLocks noGrp="1"/>
          </p:cNvSpPr>
          <p:nvPr>
            <p:ph idx="1"/>
          </p:nvPr>
        </p:nvSpPr>
        <p:spPr>
          <a:xfrm>
            <a:off x="14861626" y="609602"/>
            <a:ext cx="45719" cy="3208334"/>
          </a:xfrm>
        </p:spPr>
        <p:txBody>
          <a:bodyPr>
            <a:normAutofit/>
          </a:bodyPr>
          <a:lstStyle/>
          <a:p>
            <a:endParaRPr lang="en-US"/>
          </a:p>
        </p:txBody>
      </p:sp>
      <p:pic>
        <p:nvPicPr>
          <p:cNvPr id="5" name="Camera 4">
            <a:extLst>
              <a:ext uri="{FF2B5EF4-FFF2-40B4-BE49-F238E27FC236}">
                <a16:creationId xmlns:a16="http://schemas.microsoft.com/office/drawing/2014/main" id="{AC7A99C1-ADB1-552A-3CDC-23BE578505D6}"/>
              </a:ext>
            </a:extLst>
          </p:cNvPr>
          <p:cNvPicPr>
            <a:picLocks noChangeAspect="1"/>
            <a:extLst>
              <a:ext uri="{51228E76-BA90-4043-B771-695A4F85340A}">
                <alf:liveFeedProps xmlns:alf="http://schemas.microsoft.com/office/drawing/2021/livefeed"/>
              </a:ext>
            </a:extLst>
          </p:cNvPicPr>
          <p:nvPr/>
        </p:nvPicPr>
        <p:blipFill>
          <a:blip r:embed="rId3">
            <a:extLst>
              <a:ext uri="{96DAC541-7B7A-43D3-8B79-37D633B846F1}">
                <asvg:svgBlip xmlns:asvg="http://schemas.microsoft.com/office/drawing/2016/SVG/main" r:embed="rId4"/>
              </a:ext>
            </a:extLst>
          </a:blip>
          <a:stretch>
            <a:fillRect/>
          </a:stretch>
        </p:blipFill>
        <p:spPr>
          <a:xfrm>
            <a:off x="14020903" y="851945"/>
            <a:ext cx="3542122" cy="1992444"/>
          </a:xfrm>
          <a:prstGeom prst="rect">
            <a:avLst/>
          </a:prstGeom>
          <a:solidFill>
            <a:prstClr val="white"/>
          </a:solidFill>
        </p:spPr>
      </p:pic>
    </p:spTree>
    <p:extLst>
      <p:ext uri="{BB962C8B-B14F-4D97-AF65-F5344CB8AC3E}">
        <p14:creationId xmlns:p14="http://schemas.microsoft.com/office/powerpoint/2010/main" val="31874107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89B2D67A-2006-84E0-5F3D-00AF5F8496A2}"/>
            </a:ext>
          </a:extLst>
        </p:cNvPr>
        <p:cNvGrpSpPr/>
        <p:nvPr/>
      </p:nvGrpSpPr>
      <p:grpSpPr>
        <a:xfrm>
          <a:off x="0" y="0"/>
          <a:ext cx="0" cy="0"/>
          <a:chOff x="0" y="0"/>
          <a:chExt cx="0" cy="0"/>
        </a:xfrm>
      </p:grpSpPr>
      <p:sp>
        <p:nvSpPr>
          <p:cNvPr id="6" name="Title 5">
            <a:extLst>
              <a:ext uri="{FF2B5EF4-FFF2-40B4-BE49-F238E27FC236}">
                <a16:creationId xmlns:a16="http://schemas.microsoft.com/office/drawing/2014/main" id="{BF557C31-5E68-4383-8B58-81DD7D921CE9}"/>
              </a:ext>
            </a:extLst>
          </p:cNvPr>
          <p:cNvSpPr>
            <a:spLocks noGrp="1"/>
          </p:cNvSpPr>
          <p:nvPr>
            <p:ph type="title"/>
          </p:nvPr>
        </p:nvSpPr>
        <p:spPr>
          <a:xfrm>
            <a:off x="430300" y="116410"/>
            <a:ext cx="9138864" cy="946482"/>
          </a:xfrm>
        </p:spPr>
        <p:txBody>
          <a:bodyPr>
            <a:normAutofit fontScale="90000"/>
          </a:bodyPr>
          <a:lstStyle/>
          <a:p>
            <a:r>
              <a:rPr lang="en-GB" sz="3100" dirty="0">
                <a:solidFill>
                  <a:schemeClr val="bg2">
                    <a:lumMod val="25000"/>
                  </a:schemeClr>
                </a:solidFill>
              </a:rPr>
              <a:t>FISHBONE DIAGRAM – ROOT CAUSES OF SALES DECLINE</a:t>
            </a:r>
            <a:br>
              <a:rPr lang="en-GB" sz="2800" dirty="0">
                <a:solidFill>
                  <a:schemeClr val="bg2">
                    <a:lumMod val="25000"/>
                  </a:schemeClr>
                </a:solidFill>
              </a:rPr>
            </a:br>
            <a:endParaRPr lang="en-GB" sz="2800" dirty="0">
              <a:solidFill>
                <a:schemeClr val="bg2">
                  <a:lumMod val="25000"/>
                </a:schemeClr>
              </a:solidFill>
            </a:endParaRPr>
          </a:p>
        </p:txBody>
      </p:sp>
      <p:sp>
        <p:nvSpPr>
          <p:cNvPr id="3" name="Subtitle 2">
            <a:extLst>
              <a:ext uri="{FF2B5EF4-FFF2-40B4-BE49-F238E27FC236}">
                <a16:creationId xmlns:a16="http://schemas.microsoft.com/office/drawing/2014/main" id="{9BF47D50-0EEE-7F32-2296-05B13E49E999}"/>
              </a:ext>
            </a:extLst>
          </p:cNvPr>
          <p:cNvSpPr>
            <a:spLocks noGrp="1"/>
          </p:cNvSpPr>
          <p:nvPr>
            <p:ph type="body" idx="1"/>
          </p:nvPr>
        </p:nvSpPr>
        <p:spPr>
          <a:xfrm>
            <a:off x="-3035750" y="6302397"/>
            <a:ext cx="10926815" cy="631071"/>
          </a:xfrm>
        </p:spPr>
        <p:txBody>
          <a:bodyPr anchor="t">
            <a:noAutofit/>
          </a:bodyPr>
          <a:lstStyle/>
          <a:p>
            <a:pPr algn="ctr"/>
            <a:r>
              <a:rPr lang="en-GB" sz="1600" dirty="0">
                <a:solidFill>
                  <a:schemeClr val="tx2">
                    <a:lumMod val="50000"/>
                  </a:schemeClr>
                </a:solidFill>
              </a:rPr>
              <a:t>                                                           The fishbone diagram helps identify the root causes of declining sales at Green Haven Florist</a:t>
            </a:r>
          </a:p>
        </p:txBody>
      </p:sp>
      <p:graphicFrame>
        <p:nvGraphicFramePr>
          <p:cNvPr id="2" name="Diagram 1">
            <a:extLst>
              <a:ext uri="{FF2B5EF4-FFF2-40B4-BE49-F238E27FC236}">
                <a16:creationId xmlns:a16="http://schemas.microsoft.com/office/drawing/2014/main" id="{58989BDE-4236-7F27-215E-04430FA94B5C}"/>
              </a:ext>
            </a:extLst>
          </p:cNvPr>
          <p:cNvGraphicFramePr/>
          <p:nvPr>
            <p:extLst>
              <p:ext uri="{D42A27DB-BD31-4B8C-83A1-F6EECF244321}">
                <p14:modId xmlns:p14="http://schemas.microsoft.com/office/powerpoint/2010/main" val="3630522159"/>
              </p:ext>
            </p:extLst>
          </p:nvPr>
        </p:nvGraphicFramePr>
        <p:xfrm>
          <a:off x="7420304" y="719659"/>
          <a:ext cx="4531431" cy="104902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cxnSp>
        <p:nvCxnSpPr>
          <p:cNvPr id="5" name="Connector: Elbow 4">
            <a:extLst>
              <a:ext uri="{FF2B5EF4-FFF2-40B4-BE49-F238E27FC236}">
                <a16:creationId xmlns:a16="http://schemas.microsoft.com/office/drawing/2014/main" id="{918728ED-6C55-6A8F-EE1E-D4F9096B9A32}"/>
              </a:ext>
            </a:extLst>
          </p:cNvPr>
          <p:cNvCxnSpPr>
            <a:cxnSpLocks/>
          </p:cNvCxnSpPr>
          <p:nvPr/>
        </p:nvCxnSpPr>
        <p:spPr>
          <a:xfrm>
            <a:off x="430300" y="2938797"/>
            <a:ext cx="9490640" cy="12700"/>
          </a:xfrm>
          <a:prstGeom prst="bentConnector3">
            <a:avLst/>
          </a:prstGeom>
          <a:ln w="92075">
            <a:headEnd type="arrow" w="med" len="med"/>
            <a:tailEnd type="arrow" w="med" len="med"/>
          </a:ln>
        </p:spPr>
        <p:style>
          <a:lnRef idx="3">
            <a:schemeClr val="dk1"/>
          </a:lnRef>
          <a:fillRef idx="0">
            <a:schemeClr val="dk1"/>
          </a:fillRef>
          <a:effectRef idx="2">
            <a:schemeClr val="dk1"/>
          </a:effectRef>
          <a:fontRef idx="minor">
            <a:schemeClr val="tx1"/>
          </a:fontRef>
        </p:style>
      </p:cxnSp>
      <p:cxnSp>
        <p:nvCxnSpPr>
          <p:cNvPr id="11" name="Connector: Elbow 10">
            <a:extLst>
              <a:ext uri="{FF2B5EF4-FFF2-40B4-BE49-F238E27FC236}">
                <a16:creationId xmlns:a16="http://schemas.microsoft.com/office/drawing/2014/main" id="{F95A6A64-0DE9-4A4B-2569-3A6C96A5B91D}"/>
              </a:ext>
            </a:extLst>
          </p:cNvPr>
          <p:cNvCxnSpPr>
            <a:cxnSpLocks/>
          </p:cNvCxnSpPr>
          <p:nvPr/>
        </p:nvCxnSpPr>
        <p:spPr>
          <a:xfrm rot="5400000" flipH="1" flipV="1">
            <a:off x="-1978559" y="6215017"/>
            <a:ext cx="1077658" cy="3"/>
          </a:xfrm>
          <a:prstGeom prst="bentConnector3">
            <a:avLst/>
          </a:prstGeom>
        </p:spPr>
        <p:style>
          <a:lnRef idx="3">
            <a:schemeClr val="dk1"/>
          </a:lnRef>
          <a:fillRef idx="0">
            <a:schemeClr val="dk1"/>
          </a:fillRef>
          <a:effectRef idx="2">
            <a:schemeClr val="dk1"/>
          </a:effectRef>
          <a:fontRef idx="minor">
            <a:schemeClr val="tx1"/>
          </a:fontRef>
        </p:style>
      </p:cxnSp>
      <p:cxnSp>
        <p:nvCxnSpPr>
          <p:cNvPr id="13" name="Straight Arrow Connector 12">
            <a:extLst>
              <a:ext uri="{FF2B5EF4-FFF2-40B4-BE49-F238E27FC236}">
                <a16:creationId xmlns:a16="http://schemas.microsoft.com/office/drawing/2014/main" id="{C0D905AA-B740-B803-16D9-FFDB9FCF4149}"/>
              </a:ext>
            </a:extLst>
          </p:cNvPr>
          <p:cNvCxnSpPr>
            <a:cxnSpLocks/>
          </p:cNvCxnSpPr>
          <p:nvPr/>
        </p:nvCxnSpPr>
        <p:spPr>
          <a:xfrm flipH="1" flipV="1">
            <a:off x="7120816" y="1622887"/>
            <a:ext cx="740922" cy="1383136"/>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17" name="Straight Connector 16">
            <a:extLst>
              <a:ext uri="{FF2B5EF4-FFF2-40B4-BE49-F238E27FC236}">
                <a16:creationId xmlns:a16="http://schemas.microsoft.com/office/drawing/2014/main" id="{B9514212-FB82-9F27-0CCF-BF345EA921F6}"/>
              </a:ext>
            </a:extLst>
          </p:cNvPr>
          <p:cNvCxnSpPr>
            <a:cxnSpLocks/>
          </p:cNvCxnSpPr>
          <p:nvPr/>
        </p:nvCxnSpPr>
        <p:spPr>
          <a:xfrm flipH="1" flipV="1">
            <a:off x="12865945" y="5918582"/>
            <a:ext cx="172720" cy="345439"/>
          </a:xfrm>
          <a:prstGeom prst="line">
            <a:avLst/>
          </a:prstGeom>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E4C3F811-A21A-EA9E-E584-04AA0021923F}"/>
              </a:ext>
            </a:extLst>
          </p:cNvPr>
          <p:cNvCxnSpPr/>
          <p:nvPr/>
        </p:nvCxnSpPr>
        <p:spPr>
          <a:xfrm>
            <a:off x="13333500" y="6106542"/>
            <a:ext cx="142240" cy="335278"/>
          </a:xfrm>
          <a:prstGeom prst="line">
            <a:avLst/>
          </a:prstGeom>
          <a:ln w="66675"/>
        </p:spPr>
        <p:style>
          <a:lnRef idx="1">
            <a:schemeClr val="accent1"/>
          </a:lnRef>
          <a:fillRef idx="0">
            <a:schemeClr val="accent1"/>
          </a:fillRef>
          <a:effectRef idx="0">
            <a:schemeClr val="accent1"/>
          </a:effectRef>
          <a:fontRef idx="minor">
            <a:schemeClr val="tx1"/>
          </a:fontRef>
        </p:style>
      </p:cxnSp>
      <p:cxnSp>
        <p:nvCxnSpPr>
          <p:cNvPr id="22" name="Connector: Elbow 21">
            <a:extLst>
              <a:ext uri="{FF2B5EF4-FFF2-40B4-BE49-F238E27FC236}">
                <a16:creationId xmlns:a16="http://schemas.microsoft.com/office/drawing/2014/main" id="{6AD96C80-927E-73BC-1956-62B243136E63}"/>
              </a:ext>
            </a:extLst>
          </p:cNvPr>
          <p:cNvCxnSpPr>
            <a:cxnSpLocks/>
          </p:cNvCxnSpPr>
          <p:nvPr/>
        </p:nvCxnSpPr>
        <p:spPr>
          <a:xfrm>
            <a:off x="10164492" y="214905"/>
            <a:ext cx="861951" cy="533980"/>
          </a:xfrm>
          <a:prstGeom prst="bentConnector3">
            <a:avLst>
              <a:gd name="adj1" fmla="val 50000"/>
            </a:avLst>
          </a:prstGeom>
          <a:ln w="19050" cap="flat" cmpd="sng" algn="ctr">
            <a:noFill/>
            <a:prstDash val="solid"/>
            <a:round/>
            <a:headEnd type="arrow" w="med" len="med"/>
            <a:tailEnd type="arrow" w="med" len="med"/>
          </a:ln>
        </p:spPr>
        <p:style>
          <a:lnRef idx="0">
            <a:scrgbClr r="0" g="0" b="0"/>
          </a:lnRef>
          <a:fillRef idx="0">
            <a:scrgbClr r="0" g="0" b="0"/>
          </a:fillRef>
          <a:effectRef idx="0">
            <a:scrgbClr r="0" g="0" b="0"/>
          </a:effectRef>
          <a:fontRef idx="minor">
            <a:schemeClr val="tx1"/>
          </a:fontRef>
        </p:style>
      </p:cxnSp>
      <p:cxnSp>
        <p:nvCxnSpPr>
          <p:cNvPr id="24" name="Straight Arrow Connector 23">
            <a:extLst>
              <a:ext uri="{FF2B5EF4-FFF2-40B4-BE49-F238E27FC236}">
                <a16:creationId xmlns:a16="http://schemas.microsoft.com/office/drawing/2014/main" id="{56223FD4-5136-EB78-15A2-8D5D09037047}"/>
              </a:ext>
            </a:extLst>
          </p:cNvPr>
          <p:cNvCxnSpPr/>
          <p:nvPr/>
        </p:nvCxnSpPr>
        <p:spPr>
          <a:xfrm flipH="1" flipV="1">
            <a:off x="1857990" y="1918993"/>
            <a:ext cx="549240" cy="1026154"/>
          </a:xfrm>
          <a:prstGeom prst="straightConnector1">
            <a:avLst/>
          </a:prstGeom>
          <a:ln>
            <a:headEnd type="arrow" w="med" len="med"/>
            <a:tailEnd type="arrow" w="med" len="med"/>
          </a:ln>
        </p:spPr>
        <p:style>
          <a:lnRef idx="3">
            <a:schemeClr val="dk1"/>
          </a:lnRef>
          <a:fillRef idx="0">
            <a:schemeClr val="dk1"/>
          </a:fillRef>
          <a:effectRef idx="2">
            <a:schemeClr val="dk1"/>
          </a:effectRef>
          <a:fontRef idx="minor">
            <a:schemeClr val="tx1"/>
          </a:fontRef>
        </p:style>
      </p:cxnSp>
      <p:cxnSp>
        <p:nvCxnSpPr>
          <p:cNvPr id="37" name="Straight Arrow Connector 36">
            <a:extLst>
              <a:ext uri="{FF2B5EF4-FFF2-40B4-BE49-F238E27FC236}">
                <a16:creationId xmlns:a16="http://schemas.microsoft.com/office/drawing/2014/main" id="{726548FF-18F0-581D-6788-082CE77A2FC9}"/>
              </a:ext>
            </a:extLst>
          </p:cNvPr>
          <p:cNvCxnSpPr>
            <a:cxnSpLocks/>
          </p:cNvCxnSpPr>
          <p:nvPr/>
        </p:nvCxnSpPr>
        <p:spPr>
          <a:xfrm flipH="1" flipV="1">
            <a:off x="4301858" y="1492079"/>
            <a:ext cx="829831" cy="1520788"/>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42" name="Straight Arrow Connector 41">
            <a:extLst>
              <a:ext uri="{FF2B5EF4-FFF2-40B4-BE49-F238E27FC236}">
                <a16:creationId xmlns:a16="http://schemas.microsoft.com/office/drawing/2014/main" id="{D2A399EA-A57C-596C-9BE3-D87E5A0E55BC}"/>
              </a:ext>
            </a:extLst>
          </p:cNvPr>
          <p:cNvCxnSpPr>
            <a:cxnSpLocks/>
          </p:cNvCxnSpPr>
          <p:nvPr/>
        </p:nvCxnSpPr>
        <p:spPr>
          <a:xfrm rot="5400000">
            <a:off x="7033698" y="2932763"/>
            <a:ext cx="762000" cy="894080"/>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44" name="Connector: Elbow 43">
            <a:extLst>
              <a:ext uri="{FF2B5EF4-FFF2-40B4-BE49-F238E27FC236}">
                <a16:creationId xmlns:a16="http://schemas.microsoft.com/office/drawing/2014/main" id="{08D6A696-514C-26E8-437F-619BFDCAB15C}"/>
              </a:ext>
            </a:extLst>
          </p:cNvPr>
          <p:cNvCxnSpPr>
            <a:cxnSpLocks/>
          </p:cNvCxnSpPr>
          <p:nvPr/>
        </p:nvCxnSpPr>
        <p:spPr>
          <a:xfrm rot="16200000" flipH="1">
            <a:off x="7451265" y="3274787"/>
            <a:ext cx="994424" cy="914400"/>
          </a:xfrm>
          <a:prstGeom prst="bentConnector3">
            <a:avLst/>
          </a:prstGeom>
          <a:ln>
            <a:noFill/>
            <a:tailEnd type="triangle"/>
          </a:ln>
        </p:spPr>
        <p:style>
          <a:lnRef idx="1">
            <a:schemeClr val="accent1"/>
          </a:lnRef>
          <a:fillRef idx="0">
            <a:schemeClr val="accent1"/>
          </a:fillRef>
          <a:effectRef idx="0">
            <a:schemeClr val="accent1"/>
          </a:effectRef>
          <a:fontRef idx="minor">
            <a:schemeClr val="tx1"/>
          </a:fontRef>
        </p:style>
      </p:cxnSp>
      <p:cxnSp>
        <p:nvCxnSpPr>
          <p:cNvPr id="45" name="Connector: Elbow 44">
            <a:extLst>
              <a:ext uri="{FF2B5EF4-FFF2-40B4-BE49-F238E27FC236}">
                <a16:creationId xmlns:a16="http://schemas.microsoft.com/office/drawing/2014/main" id="{8E5CD3EC-37E7-EEEB-8EC8-883FEBF72BED}"/>
              </a:ext>
            </a:extLst>
          </p:cNvPr>
          <p:cNvCxnSpPr>
            <a:cxnSpLocks/>
          </p:cNvCxnSpPr>
          <p:nvPr/>
        </p:nvCxnSpPr>
        <p:spPr>
          <a:xfrm>
            <a:off x="1827206" y="3248635"/>
            <a:ext cx="9490640" cy="12700"/>
          </a:xfrm>
          <a:prstGeom prst="bentConnector3">
            <a:avLst/>
          </a:prstGeom>
          <a:ln w="92075">
            <a:noFill/>
            <a:headEnd type="arrow" w="med" len="med"/>
            <a:tailEnd type="arrow" w="med" len="med"/>
          </a:ln>
        </p:spPr>
        <p:style>
          <a:lnRef idx="3">
            <a:schemeClr val="dk1"/>
          </a:lnRef>
          <a:fillRef idx="0">
            <a:schemeClr val="dk1"/>
          </a:fillRef>
          <a:effectRef idx="2">
            <a:schemeClr val="dk1"/>
          </a:effectRef>
          <a:fontRef idx="minor">
            <a:schemeClr val="tx1"/>
          </a:fontRef>
        </p:style>
      </p:cxnSp>
      <p:cxnSp>
        <p:nvCxnSpPr>
          <p:cNvPr id="46" name="Connector: Elbow 45">
            <a:extLst>
              <a:ext uri="{FF2B5EF4-FFF2-40B4-BE49-F238E27FC236}">
                <a16:creationId xmlns:a16="http://schemas.microsoft.com/office/drawing/2014/main" id="{D2467505-BDE7-0B6E-D488-46353400C16E}"/>
              </a:ext>
            </a:extLst>
          </p:cNvPr>
          <p:cNvCxnSpPr>
            <a:cxnSpLocks/>
          </p:cNvCxnSpPr>
          <p:nvPr/>
        </p:nvCxnSpPr>
        <p:spPr>
          <a:xfrm>
            <a:off x="481314" y="3272120"/>
            <a:ext cx="9490640" cy="12700"/>
          </a:xfrm>
          <a:prstGeom prst="bentConnector3">
            <a:avLst/>
          </a:prstGeom>
          <a:ln w="92075">
            <a:noFill/>
            <a:headEnd type="arrow" w="med" len="med"/>
            <a:tailEnd type="arrow" w="med" len="med"/>
          </a:ln>
        </p:spPr>
        <p:style>
          <a:lnRef idx="3">
            <a:schemeClr val="dk1"/>
          </a:lnRef>
          <a:fillRef idx="0">
            <a:schemeClr val="dk1"/>
          </a:fillRef>
          <a:effectRef idx="2">
            <a:schemeClr val="dk1"/>
          </a:effectRef>
          <a:fontRef idx="minor">
            <a:schemeClr val="tx1"/>
          </a:fontRef>
        </p:style>
      </p:cxnSp>
      <p:sp>
        <p:nvSpPr>
          <p:cNvPr id="47" name="TextBox 46">
            <a:extLst>
              <a:ext uri="{FF2B5EF4-FFF2-40B4-BE49-F238E27FC236}">
                <a16:creationId xmlns:a16="http://schemas.microsoft.com/office/drawing/2014/main" id="{EB316CAD-D87A-9412-B5F6-D146426CB3E4}"/>
              </a:ext>
            </a:extLst>
          </p:cNvPr>
          <p:cNvSpPr txBox="1"/>
          <p:nvPr/>
        </p:nvSpPr>
        <p:spPr>
          <a:xfrm>
            <a:off x="10265780" y="2303618"/>
            <a:ext cx="1385446" cy="1477328"/>
          </a:xfrm>
          <a:prstGeom prst="rect">
            <a:avLst/>
          </a:prstGeom>
          <a:noFill/>
        </p:spPr>
        <p:txBody>
          <a:bodyPr wrap="square" rtlCol="0">
            <a:spAutoFit/>
          </a:bodyPr>
          <a:lstStyle/>
          <a:p>
            <a:r>
              <a:rPr lang="en-GB" b="1" dirty="0"/>
              <a:t>Decline in sales Green Haven Florist</a:t>
            </a:r>
          </a:p>
        </p:txBody>
      </p:sp>
      <p:cxnSp>
        <p:nvCxnSpPr>
          <p:cNvPr id="51" name="Straight Arrow Connector 50">
            <a:extLst>
              <a:ext uri="{FF2B5EF4-FFF2-40B4-BE49-F238E27FC236}">
                <a16:creationId xmlns:a16="http://schemas.microsoft.com/office/drawing/2014/main" id="{95C58001-D2DD-671D-9D7B-C67CA88D2875}"/>
              </a:ext>
            </a:extLst>
          </p:cNvPr>
          <p:cNvCxnSpPr/>
          <p:nvPr/>
        </p:nvCxnSpPr>
        <p:spPr>
          <a:xfrm>
            <a:off x="5953760" y="3074062"/>
            <a:ext cx="73414" cy="0"/>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mc:Choice xmlns:p14="http://schemas.microsoft.com/office/powerpoint/2010/main" Requires="p14">
          <p:contentPart p14:bwMode="auto" r:id="rId8">
            <p14:nvContentPartPr>
              <p14:cNvPr id="9" name="Ink 8">
                <a:extLst>
                  <a:ext uri="{FF2B5EF4-FFF2-40B4-BE49-F238E27FC236}">
                    <a16:creationId xmlns:a16="http://schemas.microsoft.com/office/drawing/2014/main" id="{FE51D564-DBC8-5C72-400A-A94831298D59}"/>
                  </a:ext>
                </a:extLst>
              </p14:cNvPr>
              <p14:cNvContentPartPr/>
              <p14:nvPr/>
            </p14:nvContentPartPr>
            <p14:xfrm>
              <a:off x="2427658" y="-126563"/>
              <a:ext cx="360" cy="360"/>
            </p14:xfrm>
          </p:contentPart>
        </mc:Choice>
        <mc:Fallback>
          <p:pic>
            <p:nvPicPr>
              <p:cNvPr id="9" name="Ink 8">
                <a:extLst>
                  <a:ext uri="{FF2B5EF4-FFF2-40B4-BE49-F238E27FC236}">
                    <a16:creationId xmlns:a16="http://schemas.microsoft.com/office/drawing/2014/main" id="{FE51D564-DBC8-5C72-400A-A94831298D59}"/>
                  </a:ext>
                </a:extLst>
              </p:cNvPr>
              <p:cNvPicPr/>
              <p:nvPr/>
            </p:nvPicPr>
            <p:blipFill>
              <a:blip r:embed="rId9"/>
              <a:stretch>
                <a:fillRect/>
              </a:stretch>
            </p:blipFill>
            <p:spPr>
              <a:xfrm>
                <a:off x="2409658" y="-144203"/>
                <a:ext cx="36000" cy="36000"/>
              </a:xfrm>
              <a:prstGeom prst="rect">
                <a:avLst/>
              </a:prstGeom>
            </p:spPr>
          </p:pic>
        </mc:Fallback>
      </mc:AlternateContent>
      <p:sp>
        <p:nvSpPr>
          <p:cNvPr id="14" name="TextBox 13">
            <a:extLst>
              <a:ext uri="{FF2B5EF4-FFF2-40B4-BE49-F238E27FC236}">
                <a16:creationId xmlns:a16="http://schemas.microsoft.com/office/drawing/2014/main" id="{55BC627E-DC03-2EFA-A729-00FE3B39B950}"/>
              </a:ext>
            </a:extLst>
          </p:cNvPr>
          <p:cNvSpPr txBox="1"/>
          <p:nvPr/>
        </p:nvSpPr>
        <p:spPr>
          <a:xfrm>
            <a:off x="7420304" y="841662"/>
            <a:ext cx="4259094" cy="1200329"/>
          </a:xfrm>
          <a:prstGeom prst="rect">
            <a:avLst/>
          </a:prstGeom>
          <a:noFill/>
        </p:spPr>
        <p:txBody>
          <a:bodyPr wrap="square" rtlCol="0">
            <a:spAutoFit/>
          </a:bodyPr>
          <a:lstStyle/>
          <a:p>
            <a:r>
              <a:rPr lang="en-GB" dirty="0"/>
              <a:t>Market/competition</a:t>
            </a:r>
          </a:p>
          <a:p>
            <a:r>
              <a:rPr lang="en-GB" dirty="0"/>
              <a:t>*</a:t>
            </a:r>
            <a:r>
              <a:rPr lang="en-GB" dirty="0">
                <a:solidFill>
                  <a:schemeClr val="tx2">
                    <a:lumMod val="75000"/>
                  </a:schemeClr>
                </a:solidFill>
              </a:rPr>
              <a:t>growth</a:t>
            </a:r>
            <a:r>
              <a:rPr lang="en-GB" dirty="0"/>
              <a:t> of online delivery service</a:t>
            </a:r>
          </a:p>
          <a:p>
            <a:r>
              <a:rPr lang="en-GB" dirty="0"/>
              <a:t>*supermarket selling cheaper flowers</a:t>
            </a:r>
          </a:p>
          <a:p>
            <a:r>
              <a:rPr lang="en-GB" dirty="0"/>
              <a:t>*increased local competition</a:t>
            </a:r>
          </a:p>
        </p:txBody>
      </p:sp>
      <p:sp>
        <p:nvSpPr>
          <p:cNvPr id="15" name="TextBox 14">
            <a:extLst>
              <a:ext uri="{FF2B5EF4-FFF2-40B4-BE49-F238E27FC236}">
                <a16:creationId xmlns:a16="http://schemas.microsoft.com/office/drawing/2014/main" id="{310FE520-A1ED-76A4-19CF-0D4009703365}"/>
              </a:ext>
            </a:extLst>
          </p:cNvPr>
          <p:cNvSpPr txBox="1"/>
          <p:nvPr/>
        </p:nvSpPr>
        <p:spPr>
          <a:xfrm>
            <a:off x="4753144" y="896687"/>
            <a:ext cx="2598333" cy="2031325"/>
          </a:xfrm>
          <a:prstGeom prst="rect">
            <a:avLst/>
          </a:prstGeom>
          <a:noFill/>
        </p:spPr>
        <p:txBody>
          <a:bodyPr wrap="square" rtlCol="0">
            <a:spAutoFit/>
          </a:bodyPr>
          <a:lstStyle/>
          <a:p>
            <a:r>
              <a:rPr lang="en-GB" dirty="0"/>
              <a:t>Marketing</a:t>
            </a:r>
          </a:p>
          <a:p>
            <a:endParaRPr lang="en-GB" dirty="0"/>
          </a:p>
          <a:p>
            <a:r>
              <a:rPr lang="en-GB" dirty="0"/>
              <a:t>* Weak online presence</a:t>
            </a:r>
          </a:p>
          <a:p>
            <a:r>
              <a:rPr lang="en-GB" dirty="0"/>
              <a:t>* limited </a:t>
            </a:r>
            <a:r>
              <a:rPr lang="en-GB" dirty="0">
                <a:solidFill>
                  <a:schemeClr val="tx2">
                    <a:lumMod val="75000"/>
                  </a:schemeClr>
                </a:solidFill>
              </a:rPr>
              <a:t>social</a:t>
            </a:r>
            <a:r>
              <a:rPr lang="en-GB" dirty="0"/>
              <a:t> media</a:t>
            </a:r>
          </a:p>
          <a:p>
            <a:r>
              <a:rPr lang="en-GB" dirty="0"/>
              <a:t>* lack of digital advertising</a:t>
            </a:r>
          </a:p>
          <a:p>
            <a:endParaRPr lang="en-GB" dirty="0"/>
          </a:p>
        </p:txBody>
      </p:sp>
      <p:sp>
        <p:nvSpPr>
          <p:cNvPr id="16" name="TextBox 15">
            <a:extLst>
              <a:ext uri="{FF2B5EF4-FFF2-40B4-BE49-F238E27FC236}">
                <a16:creationId xmlns:a16="http://schemas.microsoft.com/office/drawing/2014/main" id="{E14BB645-6C74-A71E-92A0-9F9212758039}"/>
              </a:ext>
            </a:extLst>
          </p:cNvPr>
          <p:cNvSpPr txBox="1"/>
          <p:nvPr/>
        </p:nvSpPr>
        <p:spPr>
          <a:xfrm>
            <a:off x="2075412" y="951391"/>
            <a:ext cx="1933076" cy="1754326"/>
          </a:xfrm>
          <a:prstGeom prst="rect">
            <a:avLst/>
          </a:prstGeom>
          <a:noFill/>
        </p:spPr>
        <p:txBody>
          <a:bodyPr wrap="square" rtlCol="0">
            <a:spAutoFit/>
          </a:bodyPr>
          <a:lstStyle/>
          <a:p>
            <a:r>
              <a:rPr lang="en-GB" dirty="0"/>
              <a:t>Product</a:t>
            </a:r>
          </a:p>
          <a:p>
            <a:endParaRPr lang="en-GB" dirty="0"/>
          </a:p>
          <a:p>
            <a:r>
              <a:rPr lang="en-GB" dirty="0"/>
              <a:t>* Limited flower variety</a:t>
            </a:r>
          </a:p>
          <a:p>
            <a:r>
              <a:rPr lang="en-GB" dirty="0"/>
              <a:t>*Seasonal flower availability</a:t>
            </a:r>
          </a:p>
        </p:txBody>
      </p:sp>
      <p:cxnSp>
        <p:nvCxnSpPr>
          <p:cNvPr id="29" name="Straight Arrow Connector 28">
            <a:extLst>
              <a:ext uri="{FF2B5EF4-FFF2-40B4-BE49-F238E27FC236}">
                <a16:creationId xmlns:a16="http://schemas.microsoft.com/office/drawing/2014/main" id="{E0C4FBDA-85EA-3CBB-2012-E304DD87014A}"/>
              </a:ext>
            </a:extLst>
          </p:cNvPr>
          <p:cNvCxnSpPr>
            <a:cxnSpLocks/>
          </p:cNvCxnSpPr>
          <p:nvPr/>
        </p:nvCxnSpPr>
        <p:spPr>
          <a:xfrm flipH="1">
            <a:off x="1592017" y="3006023"/>
            <a:ext cx="815213" cy="609010"/>
          </a:xfrm>
          <a:prstGeom prst="straightConnector1">
            <a:avLst/>
          </a:prstGeom>
          <a:ln w="412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3" name="Straight Arrow Connector 42">
            <a:extLst>
              <a:ext uri="{FF2B5EF4-FFF2-40B4-BE49-F238E27FC236}">
                <a16:creationId xmlns:a16="http://schemas.microsoft.com/office/drawing/2014/main" id="{474B0F6A-0E50-7084-D668-AA119379B9AC}"/>
              </a:ext>
            </a:extLst>
          </p:cNvPr>
          <p:cNvCxnSpPr>
            <a:cxnSpLocks/>
          </p:cNvCxnSpPr>
          <p:nvPr/>
        </p:nvCxnSpPr>
        <p:spPr>
          <a:xfrm flipH="1">
            <a:off x="4174101" y="2965357"/>
            <a:ext cx="942261" cy="1037799"/>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53" name="TextBox 52">
            <a:extLst>
              <a:ext uri="{FF2B5EF4-FFF2-40B4-BE49-F238E27FC236}">
                <a16:creationId xmlns:a16="http://schemas.microsoft.com/office/drawing/2014/main" id="{23BB98DE-4DF2-8DFF-5C6F-158B8E0E9CB4}"/>
              </a:ext>
            </a:extLst>
          </p:cNvPr>
          <p:cNvSpPr txBox="1"/>
          <p:nvPr/>
        </p:nvSpPr>
        <p:spPr>
          <a:xfrm>
            <a:off x="7210098" y="3841885"/>
            <a:ext cx="2637718" cy="2031325"/>
          </a:xfrm>
          <a:prstGeom prst="rect">
            <a:avLst/>
          </a:prstGeom>
          <a:noFill/>
        </p:spPr>
        <p:txBody>
          <a:bodyPr wrap="square" rtlCol="0">
            <a:spAutoFit/>
          </a:bodyPr>
          <a:lstStyle/>
          <a:p>
            <a:r>
              <a:rPr lang="en-GB" dirty="0"/>
              <a:t>Cost/Price</a:t>
            </a:r>
          </a:p>
          <a:p>
            <a:endParaRPr lang="en-GB" dirty="0"/>
          </a:p>
          <a:p>
            <a:r>
              <a:rPr lang="en-GB" dirty="0"/>
              <a:t>* Rising supplier prices</a:t>
            </a:r>
          </a:p>
          <a:p>
            <a:r>
              <a:rPr lang="en-GB" dirty="0"/>
              <a:t> * Inflation increasing costs</a:t>
            </a:r>
          </a:p>
          <a:p>
            <a:r>
              <a:rPr lang="en-GB" dirty="0"/>
              <a:t>* Higher retail prices for customers</a:t>
            </a:r>
          </a:p>
        </p:txBody>
      </p:sp>
      <p:sp>
        <p:nvSpPr>
          <p:cNvPr id="54" name="TextBox 53">
            <a:extLst>
              <a:ext uri="{FF2B5EF4-FFF2-40B4-BE49-F238E27FC236}">
                <a16:creationId xmlns:a16="http://schemas.microsoft.com/office/drawing/2014/main" id="{C6EEF8F8-28B1-B5B5-9C15-C127C78DE252}"/>
              </a:ext>
            </a:extLst>
          </p:cNvPr>
          <p:cNvSpPr txBox="1"/>
          <p:nvPr/>
        </p:nvSpPr>
        <p:spPr>
          <a:xfrm>
            <a:off x="3605072" y="4045371"/>
            <a:ext cx="2490928" cy="2031325"/>
          </a:xfrm>
          <a:prstGeom prst="rect">
            <a:avLst/>
          </a:prstGeom>
          <a:noFill/>
        </p:spPr>
        <p:txBody>
          <a:bodyPr wrap="square" rtlCol="0">
            <a:spAutoFit/>
          </a:bodyPr>
          <a:lstStyle/>
          <a:p>
            <a:r>
              <a:rPr lang="en-GB" dirty="0"/>
              <a:t>Customers</a:t>
            </a:r>
          </a:p>
          <a:p>
            <a:endParaRPr lang="en-GB" dirty="0"/>
          </a:p>
          <a:p>
            <a:r>
              <a:rPr lang="en-GB" dirty="0"/>
              <a:t>* Changing customer preferences</a:t>
            </a:r>
          </a:p>
          <a:p>
            <a:r>
              <a:rPr lang="en-GB" dirty="0"/>
              <a:t>* Customers prefer online shopping</a:t>
            </a:r>
          </a:p>
          <a:p>
            <a:r>
              <a:rPr lang="en-GB" dirty="0"/>
              <a:t>* Reduced foot traffic</a:t>
            </a:r>
          </a:p>
        </p:txBody>
      </p:sp>
      <p:sp>
        <p:nvSpPr>
          <p:cNvPr id="55" name="TextBox 54">
            <a:extLst>
              <a:ext uri="{FF2B5EF4-FFF2-40B4-BE49-F238E27FC236}">
                <a16:creationId xmlns:a16="http://schemas.microsoft.com/office/drawing/2014/main" id="{8BC816EC-D2D2-3FD5-27F8-7346D181FF09}"/>
              </a:ext>
            </a:extLst>
          </p:cNvPr>
          <p:cNvSpPr txBox="1"/>
          <p:nvPr/>
        </p:nvSpPr>
        <p:spPr>
          <a:xfrm>
            <a:off x="430300" y="3682259"/>
            <a:ext cx="2365452" cy="2585323"/>
          </a:xfrm>
          <a:prstGeom prst="rect">
            <a:avLst/>
          </a:prstGeom>
          <a:noFill/>
        </p:spPr>
        <p:txBody>
          <a:bodyPr wrap="square" rtlCol="0">
            <a:spAutoFit/>
          </a:bodyPr>
          <a:lstStyle/>
          <a:p>
            <a:r>
              <a:rPr lang="en-GB" dirty="0"/>
              <a:t>Environment</a:t>
            </a:r>
          </a:p>
          <a:p>
            <a:endParaRPr lang="en-GB" dirty="0"/>
          </a:p>
          <a:p>
            <a:r>
              <a:rPr lang="en-GB" dirty="0"/>
              <a:t>* Seasonal flower supply</a:t>
            </a:r>
          </a:p>
          <a:p>
            <a:r>
              <a:rPr lang="en-GB" dirty="0"/>
              <a:t>*  Weather or climate affecting flowers production</a:t>
            </a:r>
          </a:p>
          <a:p>
            <a:r>
              <a:rPr lang="en-GB" dirty="0"/>
              <a:t>* Sustainability concerns</a:t>
            </a:r>
          </a:p>
        </p:txBody>
      </p:sp>
    </p:spTree>
    <p:extLst>
      <p:ext uri="{BB962C8B-B14F-4D97-AF65-F5344CB8AC3E}">
        <p14:creationId xmlns:p14="http://schemas.microsoft.com/office/powerpoint/2010/main" val="33794576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56EDE3-2A7C-AE5D-BA80-F968DD664192}"/>
              </a:ext>
            </a:extLst>
          </p:cNvPr>
          <p:cNvSpPr>
            <a:spLocks noGrp="1"/>
          </p:cNvSpPr>
          <p:nvPr>
            <p:ph type="title"/>
          </p:nvPr>
        </p:nvSpPr>
        <p:spPr>
          <a:xfrm>
            <a:off x="304801" y="1114096"/>
            <a:ext cx="10047890" cy="4435366"/>
          </a:xfrm>
        </p:spPr>
        <p:txBody>
          <a:bodyPr>
            <a:normAutofit fontScale="90000"/>
          </a:bodyPr>
          <a:lstStyle/>
          <a:p>
            <a:pPr marL="571500" indent="-571500">
              <a:buFont typeface="Wingdings" panose="05000000000000000000" pitchFamily="2" charset="2"/>
              <a:buChar char="ü"/>
            </a:pPr>
            <a:r>
              <a:rPr lang="en-GB" dirty="0">
                <a:solidFill>
                  <a:schemeClr val="bg2">
                    <a:lumMod val="10000"/>
                  </a:schemeClr>
                </a:solidFill>
              </a:rPr>
              <a:t>KEY FINDING</a:t>
            </a:r>
            <a:br>
              <a:rPr lang="en-GB" dirty="0">
                <a:solidFill>
                  <a:schemeClr val="bg2">
                    <a:lumMod val="10000"/>
                  </a:schemeClr>
                </a:solidFill>
              </a:rPr>
            </a:br>
            <a:br>
              <a:rPr lang="en-GB" dirty="0"/>
            </a:br>
            <a:r>
              <a:rPr lang="en-GB" dirty="0">
                <a:solidFill>
                  <a:schemeClr val="accent2">
                    <a:lumMod val="50000"/>
                  </a:schemeClr>
                </a:solidFill>
              </a:rPr>
              <a:t>* Strong competition in the flower market</a:t>
            </a:r>
            <a:br>
              <a:rPr lang="en-GB" dirty="0">
                <a:solidFill>
                  <a:schemeClr val="accent2">
                    <a:lumMod val="50000"/>
                  </a:schemeClr>
                </a:solidFill>
              </a:rPr>
            </a:br>
            <a:r>
              <a:rPr lang="en-GB" dirty="0">
                <a:solidFill>
                  <a:schemeClr val="accent2">
                    <a:lumMod val="50000"/>
                  </a:schemeClr>
                </a:solidFill>
              </a:rPr>
              <a:t>* Limited product variety</a:t>
            </a:r>
            <a:br>
              <a:rPr lang="en-GB" dirty="0">
                <a:solidFill>
                  <a:schemeClr val="accent2">
                    <a:lumMod val="50000"/>
                  </a:schemeClr>
                </a:solidFill>
              </a:rPr>
            </a:br>
            <a:r>
              <a:rPr lang="en-GB" dirty="0">
                <a:solidFill>
                  <a:schemeClr val="accent2">
                    <a:lumMod val="50000"/>
                  </a:schemeClr>
                </a:solidFill>
              </a:rPr>
              <a:t>* Weak online marketing presence</a:t>
            </a:r>
            <a:br>
              <a:rPr lang="en-GB" dirty="0">
                <a:solidFill>
                  <a:schemeClr val="accent2">
                    <a:lumMod val="50000"/>
                  </a:schemeClr>
                </a:solidFill>
              </a:rPr>
            </a:br>
            <a:r>
              <a:rPr lang="en-GB" dirty="0">
                <a:solidFill>
                  <a:schemeClr val="accent2">
                    <a:lumMod val="50000"/>
                  </a:schemeClr>
                </a:solidFill>
              </a:rPr>
              <a:t>* Changing customer preferences</a:t>
            </a:r>
            <a:br>
              <a:rPr lang="en-GB" dirty="0">
                <a:solidFill>
                  <a:schemeClr val="accent2">
                    <a:lumMod val="50000"/>
                  </a:schemeClr>
                </a:solidFill>
              </a:rPr>
            </a:br>
            <a:r>
              <a:rPr lang="en-GB" dirty="0">
                <a:solidFill>
                  <a:schemeClr val="accent2">
                    <a:lumMod val="50000"/>
                  </a:schemeClr>
                </a:solidFill>
              </a:rPr>
              <a:t>* Rising supplier and transportation costs affecting prices</a:t>
            </a:r>
            <a:br>
              <a:rPr lang="en-GB" dirty="0">
                <a:solidFill>
                  <a:schemeClr val="tx2">
                    <a:lumMod val="75000"/>
                  </a:schemeClr>
                </a:solidFill>
              </a:rPr>
            </a:br>
            <a:br>
              <a:rPr lang="en-GB" dirty="0">
                <a:solidFill>
                  <a:schemeClr val="tx2">
                    <a:lumMod val="75000"/>
                  </a:schemeClr>
                </a:solidFill>
              </a:rPr>
            </a:br>
            <a:endParaRPr lang="en-GB" dirty="0">
              <a:solidFill>
                <a:schemeClr val="tx2">
                  <a:lumMod val="75000"/>
                </a:schemeClr>
              </a:solidFill>
            </a:endParaRPr>
          </a:p>
        </p:txBody>
      </p:sp>
      <p:sp>
        <p:nvSpPr>
          <p:cNvPr id="3" name="Text Placeholder 2">
            <a:extLst>
              <a:ext uri="{FF2B5EF4-FFF2-40B4-BE49-F238E27FC236}">
                <a16:creationId xmlns:a16="http://schemas.microsoft.com/office/drawing/2014/main" id="{4E19B267-B20A-24CB-C9A7-9F6CB87B2898}"/>
              </a:ext>
            </a:extLst>
          </p:cNvPr>
          <p:cNvSpPr>
            <a:spLocks noGrp="1"/>
          </p:cNvSpPr>
          <p:nvPr>
            <p:ph type="body" idx="1"/>
          </p:nvPr>
        </p:nvSpPr>
        <p:spPr>
          <a:xfrm>
            <a:off x="677335" y="6074978"/>
            <a:ext cx="8596668" cy="301631"/>
          </a:xfrm>
        </p:spPr>
        <p:txBody>
          <a:bodyPr>
            <a:normAutofit fontScale="92500" lnSpcReduction="20000"/>
          </a:bodyPr>
          <a:lstStyle/>
          <a:p>
            <a:endParaRPr lang="en-GB" dirty="0"/>
          </a:p>
        </p:txBody>
      </p:sp>
      <p:pic>
        <p:nvPicPr>
          <p:cNvPr id="7" name="Graphic 6" descr="Old Key outline">
            <a:extLst>
              <a:ext uri="{FF2B5EF4-FFF2-40B4-BE49-F238E27FC236}">
                <a16:creationId xmlns:a16="http://schemas.microsoft.com/office/drawing/2014/main" id="{7EA2A367-95B9-0A5A-A172-B7EE8BA2B4EB}"/>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4239944" y="108272"/>
            <a:ext cx="1235946" cy="1005824"/>
          </a:xfrm>
          <a:prstGeom prst="rect">
            <a:avLst/>
          </a:prstGeom>
        </p:spPr>
      </p:pic>
    </p:spTree>
    <p:extLst>
      <p:ext uri="{BB962C8B-B14F-4D97-AF65-F5344CB8AC3E}">
        <p14:creationId xmlns:p14="http://schemas.microsoft.com/office/powerpoint/2010/main" val="16337157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2258482-58FD-98BE-24D4-F29DF990439A}"/>
              </a:ext>
            </a:extLst>
          </p:cNvPr>
          <p:cNvSpPr txBox="1"/>
          <p:nvPr/>
        </p:nvSpPr>
        <p:spPr>
          <a:xfrm>
            <a:off x="756745" y="409903"/>
            <a:ext cx="8702565" cy="7879080"/>
          </a:xfrm>
          <a:prstGeom prst="rect">
            <a:avLst/>
          </a:prstGeom>
          <a:noFill/>
        </p:spPr>
        <p:txBody>
          <a:bodyPr wrap="square" rtlCol="0">
            <a:spAutoFit/>
          </a:bodyPr>
          <a:lstStyle/>
          <a:p>
            <a:endParaRPr lang="en-GB" dirty="0"/>
          </a:p>
          <a:p>
            <a:r>
              <a:rPr lang="en-GB" sz="2800" b="1" dirty="0"/>
              <a:t>REFERENCES</a:t>
            </a:r>
          </a:p>
          <a:p>
            <a:endParaRPr lang="en-GB" sz="2400" b="1" dirty="0"/>
          </a:p>
          <a:p>
            <a:endParaRPr lang="en-GB" dirty="0">
              <a:solidFill>
                <a:schemeClr val="tx2">
                  <a:lumMod val="50000"/>
                </a:schemeClr>
              </a:solidFill>
            </a:endParaRPr>
          </a:p>
          <a:p>
            <a:r>
              <a:rPr lang="en-GB" sz="2000" dirty="0">
                <a:solidFill>
                  <a:schemeClr val="tx2">
                    <a:lumMod val="50000"/>
                  </a:schemeClr>
                </a:solidFill>
              </a:rPr>
              <a:t>Cotrell, S.(2019) The Study Skills Handbook. London: Red Globe press.</a:t>
            </a:r>
          </a:p>
          <a:p>
            <a:endParaRPr lang="en-GB" sz="2000" dirty="0">
              <a:solidFill>
                <a:schemeClr val="tx2">
                  <a:lumMod val="50000"/>
                </a:schemeClr>
              </a:solidFill>
            </a:endParaRPr>
          </a:p>
          <a:p>
            <a:r>
              <a:rPr lang="en-GB" sz="2000" dirty="0">
                <a:solidFill>
                  <a:schemeClr val="tx2">
                    <a:lumMod val="50000"/>
                  </a:schemeClr>
                </a:solidFill>
              </a:rPr>
              <a:t>Kotler, P. and Keller, K. (2016) Marketing Management. Harlow: Pearson.</a:t>
            </a:r>
          </a:p>
          <a:p>
            <a:endParaRPr lang="en-GB" sz="2000" dirty="0">
              <a:solidFill>
                <a:schemeClr val="tx2">
                  <a:lumMod val="50000"/>
                </a:schemeClr>
              </a:solidFill>
            </a:endParaRPr>
          </a:p>
          <a:p>
            <a:r>
              <a:rPr lang="en-GB" sz="2000" dirty="0">
                <a:solidFill>
                  <a:schemeClr val="tx2">
                    <a:lumMod val="50000"/>
                  </a:schemeClr>
                </a:solidFill>
              </a:rPr>
              <a:t>Mind Tools (2023) PESTLE Analysis. </a:t>
            </a:r>
          </a:p>
          <a:p>
            <a:r>
              <a:rPr lang="en-GB" sz="2000" dirty="0">
                <a:solidFill>
                  <a:schemeClr val="tx2">
                    <a:lumMod val="50000"/>
                  </a:schemeClr>
                </a:solidFill>
              </a:rPr>
              <a:t>Available at: </a:t>
            </a:r>
            <a:r>
              <a:rPr lang="en-GB" sz="2000" dirty="0">
                <a:hlinkClick r:id="rId2">
                  <a:extLst>
                    <a:ext uri="{A12FA001-AC4F-418D-AE19-62706E023703}">
                      <ahyp:hlinkClr xmlns:ahyp="http://schemas.microsoft.com/office/drawing/2018/hyperlinkcolor" val="tx"/>
                    </a:ext>
                  </a:extLst>
                </a:hlinkClick>
              </a:rPr>
              <a:t>www.mindtools,com</a:t>
            </a:r>
            <a:endParaRPr lang="en-GB" sz="2000" dirty="0"/>
          </a:p>
          <a:p>
            <a:endParaRPr lang="en-GB" sz="2000" dirty="0">
              <a:solidFill>
                <a:schemeClr val="tx2">
                  <a:lumMod val="50000"/>
                </a:schemeClr>
              </a:solidFill>
            </a:endParaRPr>
          </a:p>
          <a:p>
            <a:r>
              <a:rPr lang="en-GB" sz="2000" dirty="0">
                <a:solidFill>
                  <a:schemeClr val="tx2">
                    <a:lumMod val="50000"/>
                  </a:schemeClr>
                </a:solidFill>
              </a:rPr>
              <a:t>Mind Tools (2023) FISHBONE DIAGRAM.</a:t>
            </a:r>
          </a:p>
          <a:p>
            <a:r>
              <a:rPr lang="en-GB" sz="2000" dirty="0">
                <a:solidFill>
                  <a:schemeClr val="tx2">
                    <a:lumMod val="50000"/>
                  </a:schemeClr>
                </a:solidFill>
              </a:rPr>
              <a:t>Available at: </a:t>
            </a:r>
            <a:r>
              <a:rPr lang="en-GB" sz="2000" dirty="0">
                <a:hlinkClick r:id="rId3">
                  <a:extLst>
                    <a:ext uri="{A12FA001-AC4F-418D-AE19-62706E023703}">
                      <ahyp:hlinkClr xmlns:ahyp="http://schemas.microsoft.com/office/drawing/2018/hyperlinkcolor" val="tx"/>
                    </a:ext>
                  </a:extLst>
                </a:hlinkClick>
              </a:rPr>
              <a:t>www.mindtools.com</a:t>
            </a:r>
            <a:endParaRPr lang="en-GB" sz="2000" dirty="0"/>
          </a:p>
          <a:p>
            <a:endParaRPr lang="en-GB" sz="2000" dirty="0">
              <a:solidFill>
                <a:schemeClr val="tx2">
                  <a:lumMod val="50000"/>
                </a:schemeClr>
              </a:solidFill>
            </a:endParaRPr>
          </a:p>
          <a:p>
            <a:r>
              <a:rPr lang="en-GB" sz="2000" dirty="0" err="1">
                <a:solidFill>
                  <a:schemeClr val="tx2">
                    <a:lumMod val="50000"/>
                  </a:schemeClr>
                </a:solidFill>
              </a:rPr>
              <a:t>MInd</a:t>
            </a:r>
            <a:r>
              <a:rPr lang="en-GB" sz="2000" dirty="0">
                <a:solidFill>
                  <a:schemeClr val="tx2">
                    <a:lumMod val="50000"/>
                  </a:schemeClr>
                </a:solidFill>
              </a:rPr>
              <a:t> Tools (2023) 5W2H Method.</a:t>
            </a:r>
          </a:p>
          <a:p>
            <a:r>
              <a:rPr lang="en-GB" sz="2000" dirty="0">
                <a:solidFill>
                  <a:schemeClr val="tx2">
                    <a:lumMod val="50000"/>
                  </a:schemeClr>
                </a:solidFill>
              </a:rPr>
              <a:t>Available at: </a:t>
            </a:r>
            <a:r>
              <a:rPr lang="en-GB" sz="2000" dirty="0">
                <a:hlinkClick r:id="rId3">
                  <a:extLst>
                    <a:ext uri="{A12FA001-AC4F-418D-AE19-62706E023703}">
                      <ahyp:hlinkClr xmlns:ahyp="http://schemas.microsoft.com/office/drawing/2018/hyperlinkcolor" val="tx"/>
                    </a:ext>
                  </a:extLst>
                </a:hlinkClick>
              </a:rPr>
              <a:t>www.mindtools.com</a:t>
            </a:r>
            <a:endParaRPr lang="en-GB" sz="2000" dirty="0"/>
          </a:p>
          <a:p>
            <a:endParaRPr lang="en-GB" sz="2000" dirty="0">
              <a:solidFill>
                <a:schemeClr val="tx2">
                  <a:lumMod val="50000"/>
                </a:schemeClr>
              </a:solidFill>
            </a:endParaRPr>
          </a:p>
          <a:p>
            <a:endParaRPr lang="en-GB" dirty="0">
              <a:solidFill>
                <a:schemeClr val="tx2">
                  <a:lumMod val="50000"/>
                </a:schemeClr>
              </a:solidFill>
            </a:endParaRPr>
          </a:p>
          <a:p>
            <a:endParaRPr lang="en-GB" dirty="0">
              <a:solidFill>
                <a:schemeClr val="tx2">
                  <a:lumMod val="50000"/>
                </a:schemeClr>
              </a:solidFill>
            </a:endParaRPr>
          </a:p>
          <a:p>
            <a:pPr lvl="1"/>
            <a:endParaRPr lang="en-GB" dirty="0">
              <a:solidFill>
                <a:schemeClr val="tx2">
                  <a:lumMod val="50000"/>
                </a:schemeClr>
              </a:solidFill>
            </a:endParaRPr>
          </a:p>
          <a:p>
            <a:pPr lvl="1"/>
            <a:endParaRPr lang="en-GB" dirty="0">
              <a:solidFill>
                <a:schemeClr val="tx2">
                  <a:lumMod val="50000"/>
                </a:schemeClr>
              </a:solidFill>
            </a:endParaRPr>
          </a:p>
          <a:p>
            <a:pPr lvl="1"/>
            <a:endParaRPr lang="en-GB" dirty="0">
              <a:solidFill>
                <a:schemeClr val="tx2">
                  <a:lumMod val="50000"/>
                </a:schemeClr>
              </a:solidFill>
            </a:endParaRPr>
          </a:p>
          <a:p>
            <a:endParaRPr lang="en-GB" dirty="0">
              <a:solidFill>
                <a:schemeClr val="tx2">
                  <a:lumMod val="50000"/>
                </a:schemeClr>
              </a:solidFill>
            </a:endParaRPr>
          </a:p>
          <a:p>
            <a:endParaRPr lang="en-GB" dirty="0">
              <a:solidFill>
                <a:schemeClr val="tx2">
                  <a:lumMod val="50000"/>
                </a:schemeClr>
              </a:solidFill>
            </a:endParaRPr>
          </a:p>
          <a:p>
            <a:endParaRPr lang="en-GB" dirty="0">
              <a:solidFill>
                <a:schemeClr val="tx2">
                  <a:lumMod val="50000"/>
                </a:schemeClr>
              </a:solidFill>
            </a:endParaRPr>
          </a:p>
          <a:p>
            <a:endParaRPr lang="en-GB" dirty="0"/>
          </a:p>
        </p:txBody>
      </p:sp>
    </p:spTree>
    <p:extLst>
      <p:ext uri="{BB962C8B-B14F-4D97-AF65-F5344CB8AC3E}">
        <p14:creationId xmlns:p14="http://schemas.microsoft.com/office/powerpoint/2010/main" val="3961635998"/>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Facet</Template>
  <TotalTime>3271</TotalTime>
  <Words>751</Words>
  <Application>Microsoft Office PowerPoint</Application>
  <PresentationFormat>Widescreen</PresentationFormat>
  <Paragraphs>99</Paragraphs>
  <Slides>9</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9</vt:i4>
      </vt:variant>
    </vt:vector>
  </HeadingPairs>
  <TitlesOfParts>
    <vt:vector size="16" baseType="lpstr">
      <vt:lpstr>Amasis MT Pro Medium</vt:lpstr>
      <vt:lpstr>Aptos</vt:lpstr>
      <vt:lpstr>Arial</vt:lpstr>
      <vt:lpstr>Trebuchet MS</vt:lpstr>
      <vt:lpstr>Wingdings</vt:lpstr>
      <vt:lpstr>Wingdings 3</vt:lpstr>
      <vt:lpstr>Facet</vt:lpstr>
      <vt:lpstr>Student:        Irem Karaman  Student Number 2513585  Module  Problem Solving and Decision Making  Lecturer Dr. Said Usman  Date 16 March 2026 </vt:lpstr>
      <vt:lpstr>INTRODUCTION AND CONTEXT</vt:lpstr>
      <vt:lpstr>Main Issues Affecting the Business   * 30% decline in in-store sales * Reduced customer foot traffic * strong competition from online florists * Rising costs of imported flowers * Outdated website and weak digital marketing    </vt:lpstr>
      <vt:lpstr>             5W2H METHOD</vt:lpstr>
      <vt:lpstr>       5W2H METHOD</vt:lpstr>
      <vt:lpstr>PESTLE ANALYSIS – Green Haven Florist  Political:    Government policies and business regulations may affect small flower shop.  Economic: inflation and rising costs may reduce customer spending on flowers.  Social:       flowers are commonly purchased for celebrations such as weddings and birthdays.  Technological:  Online ordering system and social media marketing like a short video or podcast can increase sales.  Legal:       Businesses must follow employment and business regulations.  environmental: Weather conditions and seasonal changes may affect flower supply</vt:lpstr>
      <vt:lpstr>FISHBONE DIAGRAM – ROOT CAUSES OF SALES DECLINE </vt:lpstr>
      <vt:lpstr>KEY FINDING  * Strong competition in the flower market * Limited product variety * Weak online marketing presence * Changing customer preferences * Rising supplier and transportation costs affecting prices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irem karaman</cp:lastModifiedBy>
  <cp:revision>3</cp:revision>
  <dcterms:created xsi:type="dcterms:W3CDTF">2025-10-28T22:51:31Z</dcterms:created>
  <dcterms:modified xsi:type="dcterms:W3CDTF">2026-03-16T02:33:50Z</dcterms:modified>
</cp:coreProperties>
</file>