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15"/>
  </p:normalViewPr>
  <p:slideViewPr>
    <p:cSldViewPr snapToGrid="0">
      <p:cViewPr varScale="1">
        <p:scale>
          <a:sx n="121" d="100"/>
          <a:sy n="121" d="100"/>
        </p:scale>
        <p:origin x="200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10/3/19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3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  <p:sldLayoutId id="2147483726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5204EBEB-4E79-443B-AB82-8EFD884E32C5}"/>
              </a:ext>
            </a:extLst>
          </p:cNvPr>
          <p:cNvSpPr/>
          <p:nvPr/>
        </p:nvSpPr>
        <p:spPr>
          <a:xfrm>
            <a:off x="3810862" y="632017"/>
            <a:ext cx="4539514" cy="3460652"/>
          </a:xfrm>
          <a:prstGeom prst="rect">
            <a:avLst/>
          </a:prstGeom>
          <a:ln w="603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DC771D86-6842-4144-B7C4-4336EFD70876}"/>
              </a:ext>
            </a:extLst>
          </p:cNvPr>
          <p:cNvSpPr txBox="1"/>
          <p:nvPr/>
        </p:nvSpPr>
        <p:spPr>
          <a:xfrm>
            <a:off x="3922455" y="742618"/>
            <a:ext cx="3488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 smtClean="0"/>
              <a:t>Amdana</a:t>
            </a:r>
            <a:r>
              <a:rPr lang="en-GB" sz="1400" b="1" u="sng" dirty="0" smtClean="0"/>
              <a:t> </a:t>
            </a:r>
            <a:r>
              <a:rPr lang="en-GB" sz="1400" b="1" u="sng" dirty="0" err="1" smtClean="0"/>
              <a:t>i</a:t>
            </a:r>
            <a:endParaRPr lang="en-GB" sz="1400" b="1" u="sng" dirty="0" smtClean="0"/>
          </a:p>
          <a:p>
            <a:r>
              <a:rPr lang="en-GB" sz="1400" b="1" u="sng" dirty="0" smtClean="0"/>
              <a:t>About Me</a:t>
            </a:r>
            <a:endParaRPr lang="en-GB" sz="1400" b="1" u="sng" dirty="0"/>
          </a:p>
        </p:txBody>
      </p:sp>
      <p:grpSp>
        <p:nvGrpSpPr>
          <p:cNvPr id="9" name="Group 8"/>
          <p:cNvGrpSpPr/>
          <p:nvPr/>
        </p:nvGrpSpPr>
        <p:grpSpPr>
          <a:xfrm>
            <a:off x="33421" y="3679924"/>
            <a:ext cx="3598298" cy="2235419"/>
            <a:chOff x="84150" y="2693769"/>
            <a:chExt cx="3598298" cy="2235419"/>
          </a:xfrm>
        </p:grpSpPr>
        <p:sp>
          <p:nvSpPr>
            <p:cNvPr id="5" name="Rectangle 4"/>
            <p:cNvSpPr/>
            <p:nvPr/>
          </p:nvSpPr>
          <p:spPr>
            <a:xfrm>
              <a:off x="84150" y="2693769"/>
              <a:ext cx="2956413" cy="2235419"/>
            </a:xfrm>
            <a:prstGeom prst="rect">
              <a:avLst/>
            </a:prstGeom>
            <a:ln w="666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DC883CD3-C83C-4023-86A9-8EB1A4090D56}"/>
                </a:ext>
              </a:extLst>
            </p:cNvPr>
            <p:cNvSpPr txBox="1"/>
            <p:nvPr/>
          </p:nvSpPr>
          <p:spPr>
            <a:xfrm>
              <a:off x="193661" y="2784834"/>
              <a:ext cx="348878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b="1" u="sng" dirty="0" err="1" smtClean="0"/>
                <a:t>Cefndir</a:t>
              </a:r>
              <a:r>
                <a:rPr lang="en-GB" sz="1200" b="1" u="sng" dirty="0" smtClean="0"/>
                <a:t> </a:t>
              </a:r>
              <a:r>
                <a:rPr lang="en-GB" sz="1200" b="1" u="sng" dirty="0" err="1" smtClean="0"/>
                <a:t>academaidd</a:t>
              </a:r>
              <a:endParaRPr lang="en-GB" sz="1200" b="1" u="sng" dirty="0" smtClean="0"/>
            </a:p>
            <a:p>
              <a:r>
                <a:rPr lang="en-GB" sz="1200" b="1" u="sng" dirty="0" smtClean="0"/>
                <a:t>Academic history</a:t>
              </a:r>
              <a:endParaRPr lang="en-GB" sz="1200" b="1" u="sng" dirty="0"/>
            </a:p>
            <a:p>
              <a:endParaRPr lang="en-GB" sz="1200" dirty="0"/>
            </a:p>
            <a:p>
              <a:pPr marL="171450" indent="-171450">
                <a:buFont typeface="Arial" charset="0"/>
                <a:buChar char="•"/>
              </a:pPr>
              <a:r>
                <a:rPr lang="en-GB" sz="1200" dirty="0" err="1" smtClean="0"/>
                <a:t>Dwr</a:t>
              </a:r>
              <a:r>
                <a:rPr lang="en-GB" sz="1200" dirty="0" smtClean="0"/>
                <a:t>-y-</a:t>
              </a:r>
              <a:r>
                <a:rPr lang="en-GB" sz="1200" dirty="0" err="1" smtClean="0"/>
                <a:t>Felin</a:t>
              </a:r>
              <a:r>
                <a:rPr lang="en-GB" sz="1200" dirty="0" smtClean="0"/>
                <a:t> Comprehensive School</a:t>
              </a:r>
            </a:p>
            <a:p>
              <a:pPr marL="171450" indent="-171450">
                <a:buFont typeface="Arial" charset="0"/>
                <a:buChar char="•"/>
              </a:pPr>
              <a:r>
                <a:rPr lang="en-GB" sz="1200" dirty="0" smtClean="0"/>
                <a:t>Neath Port-Talbot College</a:t>
              </a:r>
            </a:p>
            <a:p>
              <a:pPr marL="171450" indent="-171450">
                <a:buFont typeface="Arial" charset="0"/>
                <a:buChar char="•"/>
              </a:pPr>
              <a:r>
                <a:rPr lang="en-GB" sz="1200" dirty="0" smtClean="0"/>
                <a:t>Swansea University </a:t>
              </a:r>
            </a:p>
            <a:p>
              <a:pPr marL="171450" indent="-171450">
                <a:buFont typeface="Arial" charset="0"/>
                <a:buChar char="•"/>
              </a:pPr>
              <a:r>
                <a:rPr lang="en-GB" sz="1200" dirty="0" smtClean="0"/>
                <a:t>Currently – University of Wales Trinity</a:t>
              </a:r>
              <a:br>
                <a:rPr lang="en-GB" sz="1200" dirty="0" smtClean="0"/>
              </a:br>
              <a:r>
                <a:rPr lang="en-GB" sz="1200" dirty="0" smtClean="0"/>
                <a:t>                  Saint David</a:t>
              </a:r>
              <a:endParaRPr lang="en-GB" sz="1200" dirty="0"/>
            </a:p>
          </p:txBody>
        </p:sp>
      </p:grpSp>
      <p:sp>
        <p:nvSpPr>
          <p:cNvPr id="2" name="Rectangle 1"/>
          <p:cNvSpPr/>
          <p:nvPr/>
        </p:nvSpPr>
        <p:spPr>
          <a:xfrm>
            <a:off x="8558085" y="1477987"/>
            <a:ext cx="3493586" cy="2032970"/>
          </a:xfrm>
          <a:prstGeom prst="rect">
            <a:avLst/>
          </a:prstGeom>
          <a:ln w="603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9B5B33C0-C8D5-40A4-8E7B-A15741A16A2F}"/>
              </a:ext>
            </a:extLst>
          </p:cNvPr>
          <p:cNvSpPr txBox="1"/>
          <p:nvPr/>
        </p:nvSpPr>
        <p:spPr>
          <a:xfrm>
            <a:off x="8686498" y="1609922"/>
            <a:ext cx="35055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smtClean="0"/>
              <a:t>Y math o </a:t>
            </a:r>
            <a:r>
              <a:rPr lang="en-GB" sz="1200" b="1" u="sng" dirty="0" err="1" smtClean="0"/>
              <a:t>athro</a:t>
            </a:r>
            <a:r>
              <a:rPr lang="en-GB" sz="1200" b="1" u="sng" dirty="0" smtClean="0"/>
              <a:t> </a:t>
            </a:r>
            <a:r>
              <a:rPr lang="en-GB" sz="1200" b="1" u="sng" dirty="0" err="1" smtClean="0"/>
              <a:t>hoffaf</a:t>
            </a:r>
            <a:r>
              <a:rPr lang="en-GB" sz="1200" b="1" u="sng" dirty="0" smtClean="0"/>
              <a:t> bod</a:t>
            </a:r>
          </a:p>
          <a:p>
            <a:r>
              <a:rPr lang="en-GB" sz="1200" b="1" u="sng" dirty="0" smtClean="0"/>
              <a:t>The kind of teacher I aspire to be</a:t>
            </a:r>
            <a:endParaRPr lang="en-GB" sz="1200" b="1" u="sng" dirty="0"/>
          </a:p>
          <a:p>
            <a:r>
              <a:rPr lang="en-GB" sz="1200" dirty="0"/>
              <a:t> </a:t>
            </a:r>
            <a:endParaRPr lang="en-GB" sz="1200" dirty="0" smtClean="0"/>
          </a:p>
          <a:p>
            <a:r>
              <a:rPr lang="en-GB" sz="1200" dirty="0" smtClean="0"/>
              <a:t>As a teacher I hope to become a role model for the pupils. I hope to encourage them to enjoy the subject, always motivate and have good command of the subject content, in order to get the best out of every individual.</a:t>
            </a:r>
          </a:p>
          <a:p>
            <a:endParaRPr lang="en-GB" sz="1200" dirty="0"/>
          </a:p>
        </p:txBody>
      </p:sp>
      <p:sp>
        <p:nvSpPr>
          <p:cNvPr id="3" name="Rectangle 2"/>
          <p:cNvSpPr/>
          <p:nvPr/>
        </p:nvSpPr>
        <p:spPr>
          <a:xfrm>
            <a:off x="9044785" y="4241065"/>
            <a:ext cx="3006886" cy="1797903"/>
          </a:xfrm>
          <a:prstGeom prst="rect">
            <a:avLst/>
          </a:prstGeom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4B893A5-04B7-4831-9F75-23466AF3DA69}"/>
              </a:ext>
            </a:extLst>
          </p:cNvPr>
          <p:cNvSpPr txBox="1"/>
          <p:nvPr/>
        </p:nvSpPr>
        <p:spPr>
          <a:xfrm>
            <a:off x="9184316" y="4359464"/>
            <a:ext cx="22292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 err="1" smtClean="0"/>
              <a:t>Meysydd</a:t>
            </a:r>
            <a:r>
              <a:rPr lang="en-GB" sz="1200" b="1" u="sng" dirty="0" smtClean="0"/>
              <a:t> / </a:t>
            </a:r>
            <a:r>
              <a:rPr lang="en-GB" sz="1200" b="1" u="sng" dirty="0" err="1" smtClean="0"/>
              <a:t>pynciau</a:t>
            </a:r>
            <a:r>
              <a:rPr lang="en-GB" sz="1200" b="1" u="sng" dirty="0" smtClean="0"/>
              <a:t> </a:t>
            </a:r>
            <a:r>
              <a:rPr lang="en-GB" sz="1200" b="1" u="sng" dirty="0" err="1" smtClean="0"/>
              <a:t>medraf</a:t>
            </a:r>
            <a:r>
              <a:rPr lang="en-GB" sz="1200" b="1" u="sng" dirty="0" smtClean="0"/>
              <a:t> </a:t>
            </a:r>
            <a:r>
              <a:rPr lang="en-GB" sz="1200" b="1" u="sng" dirty="0" err="1" smtClean="0"/>
              <a:t>eu</a:t>
            </a:r>
            <a:r>
              <a:rPr lang="en-GB" sz="1200" b="1" u="sng" dirty="0" smtClean="0"/>
              <a:t> </a:t>
            </a:r>
            <a:r>
              <a:rPr lang="en-GB" sz="1200" b="1" u="sng" dirty="0" err="1" smtClean="0"/>
              <a:t>haddysgu</a:t>
            </a:r>
            <a:endParaRPr lang="en-GB" sz="1200" b="1" u="sng" dirty="0" smtClean="0"/>
          </a:p>
          <a:p>
            <a:r>
              <a:rPr lang="en-GB" sz="1200" b="1" u="sng" dirty="0" smtClean="0"/>
              <a:t>Areas / subjects I could teach</a:t>
            </a:r>
            <a:endParaRPr lang="en-GB" sz="1200" b="1" u="sng" dirty="0"/>
          </a:p>
        </p:txBody>
      </p:sp>
      <p:sp>
        <p:nvSpPr>
          <p:cNvPr id="4" name="Rectangle 3"/>
          <p:cNvSpPr/>
          <p:nvPr/>
        </p:nvSpPr>
        <p:spPr>
          <a:xfrm>
            <a:off x="3173818" y="4522240"/>
            <a:ext cx="5512680" cy="2131747"/>
          </a:xfrm>
          <a:prstGeom prst="rect">
            <a:avLst/>
          </a:prstGeom>
          <a:ln w="698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790B48A9-DCB0-4E73-BD5B-5F3E3E50BE70}"/>
              </a:ext>
            </a:extLst>
          </p:cNvPr>
          <p:cNvSpPr txBox="1"/>
          <p:nvPr/>
        </p:nvSpPr>
        <p:spPr>
          <a:xfrm>
            <a:off x="3332221" y="4673065"/>
            <a:ext cx="535427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err="1" smtClean="0"/>
              <a:t>Rhesymau</a:t>
            </a:r>
            <a:r>
              <a:rPr lang="en-GB" sz="1400" b="1" u="sng" dirty="0" smtClean="0"/>
              <a:t> </a:t>
            </a:r>
            <a:r>
              <a:rPr lang="en-GB" sz="1400" b="1" u="sng" dirty="0" err="1" smtClean="0"/>
              <a:t>dros</a:t>
            </a:r>
            <a:r>
              <a:rPr lang="en-GB" sz="1400" b="1" u="sng" dirty="0" smtClean="0"/>
              <a:t> </a:t>
            </a:r>
            <a:r>
              <a:rPr lang="en-GB" sz="1400" b="1" u="sng" dirty="0" err="1" smtClean="0"/>
              <a:t>ddewis</a:t>
            </a:r>
            <a:r>
              <a:rPr lang="en-GB" sz="1400" b="1" u="sng" dirty="0" smtClean="0"/>
              <a:t> </a:t>
            </a:r>
            <a:r>
              <a:rPr lang="en-GB" sz="1400" b="1" u="sng" dirty="0" err="1" smtClean="0"/>
              <a:t>addysgu</a:t>
            </a:r>
            <a:r>
              <a:rPr lang="en-GB" sz="1400" b="1" u="sng" dirty="0" smtClean="0"/>
              <a:t> </a:t>
            </a:r>
            <a:r>
              <a:rPr lang="en-GB" sz="1400" b="1" u="sng" dirty="0" err="1" smtClean="0"/>
              <a:t>fel</a:t>
            </a:r>
            <a:r>
              <a:rPr lang="en-GB" sz="1400" b="1" u="sng" dirty="0" smtClean="0"/>
              <a:t> </a:t>
            </a:r>
            <a:r>
              <a:rPr lang="en-GB" sz="1400" b="1" u="sng" dirty="0" err="1" smtClean="0"/>
              <a:t>proffesiwn</a:t>
            </a:r>
            <a:endParaRPr lang="en-GB" sz="1400" b="1" u="sng" dirty="0" smtClean="0"/>
          </a:p>
          <a:p>
            <a:r>
              <a:rPr lang="en-GB" sz="1400" b="1" u="sng" dirty="0" smtClean="0"/>
              <a:t>Reasons </a:t>
            </a:r>
            <a:r>
              <a:rPr lang="en-GB" sz="1400" b="1" u="sng" dirty="0"/>
              <a:t>for entering the teaching profession </a:t>
            </a:r>
          </a:p>
          <a:p>
            <a:endParaRPr lang="en-GB" sz="1100" dirty="0"/>
          </a:p>
          <a:p>
            <a:pPr marL="228600" indent="-228600">
              <a:buAutoNum type="arabicParenR"/>
            </a:pPr>
            <a:endParaRPr lang="en-GB" sz="1100" dirty="0"/>
          </a:p>
        </p:txBody>
      </p:sp>
      <p:sp>
        <p:nvSpPr>
          <p:cNvPr id="6" name="TextBox 5"/>
          <p:cNvSpPr txBox="1"/>
          <p:nvPr/>
        </p:nvSpPr>
        <p:spPr>
          <a:xfrm>
            <a:off x="4071938" y="1371600"/>
            <a:ext cx="40433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My name is Elise Nicholas and I am Secondary Mathematics PGCE student. I have always enjoyed the challenge of mathematical problems and hope to pass this on to future pupils. In my spare time, I enjoy keeping fit and spending time with my friends.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332221" y="5190462"/>
            <a:ext cx="52139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Since being a young child I have always had an interest in the teaching profession. Through work experience in primary and secondary settings I soon realised that it was teaching that I wanted to do as a career. Having a natural flair for mathematics, it was this subject that I chose to focus on. I hope to encourage pupils to enjoy maths and to help them to develop in to strong, independent learners. </a:t>
            </a:r>
            <a:endParaRPr lang="en-GB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9184316" y="5190461"/>
            <a:ext cx="2717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Mathematics</a:t>
            </a:r>
          </a:p>
          <a:p>
            <a:r>
              <a:rPr lang="en-GB" dirty="0" smtClean="0"/>
              <a:t>Welsh Baccalaureate 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466" y="106937"/>
            <a:ext cx="1883734" cy="330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70</TotalTime>
  <Words>237</Words>
  <Application>Microsoft Macintosh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Trebuchet MS</vt:lpstr>
      <vt:lpstr>Wingdings 3</vt:lpstr>
      <vt:lpstr>Arial</vt:lpstr>
      <vt:lpstr>Facet</vt:lpstr>
      <vt:lpstr>PowerPoint Presentation</vt:lpstr>
    </vt:vector>
  </TitlesOfParts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elise nicholas</cp:lastModifiedBy>
  <cp:revision>8</cp:revision>
  <dcterms:created xsi:type="dcterms:W3CDTF">2019-09-05T20:58:34Z</dcterms:created>
  <dcterms:modified xsi:type="dcterms:W3CDTF">2019-10-03T21:44:30Z</dcterms:modified>
</cp:coreProperties>
</file>