
<file path=[Content_Types].xml><?xml version="1.0" encoding="utf-8"?>
<Types xmlns="http://schemas.openxmlformats.org/package/2006/content-types">
  <Default ContentType="image/jpeg" Extension="jpg"/>
  <Default ContentType="application/vnd.openxmlformats-officedocument.vmlDrawing" Extension="vml"/>
  <Default ContentType="application/x-fontdata" Extension="fntdata"/>
  <Default ContentType="image/gif" Extension="gif"/>
  <Default ContentType="application/vnd.openxmlformats-officedocument.oleObject" Extension="bin"/>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0.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oleObject" PartName="/ppt/embeddings/oleObject2.bin"/>
  <Override ContentType="application/vnd.openxmlformats-officedocument.oleObject" PartName="/ppt/embeddings/oleObject1.bin"/>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Lst>
  <p:sldSz cy="6858000" cx="12192000"/>
  <p:notesSz cx="6858000" cy="9144000"/>
  <p:embeddedFontLst>
    <p:embeddedFont>
      <p:font typeface="Arial Black"/>
      <p:regular r:id="rId25"/>
    </p:embeddedFont>
    <p:embeddedFont>
      <p:font typeface="Century Gothic"/>
      <p:regular r:id="rId26"/>
      <p:bold r:id="rId27"/>
      <p:italic r:id="rId28"/>
      <p:boldItalic r:id="rId2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http://customooxmlschemas.google.com/">
      <go:slidesCustomData xmlns:go="http://customooxmlschemas.google.com/" r:id="rId30" roundtripDataSignature="AMtx7mjQv83XCa6RgH/Y1pRhyZdhEeZbQw=="/>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_rels/presentation.xml.rels><?xml version="1.0" encoding="UTF-8" standalone="yes"?><Relationships xmlns="http://schemas.openxmlformats.org/package/2006/relationships"><Relationship Id="rId20" Type="http://schemas.openxmlformats.org/officeDocument/2006/relationships/slide" Target="slides/slide16.xml"/><Relationship Id="rId22" Type="http://schemas.openxmlformats.org/officeDocument/2006/relationships/slide" Target="slides/slide18.xml"/><Relationship Id="rId21" Type="http://schemas.openxmlformats.org/officeDocument/2006/relationships/slide" Target="slides/slide17.xml"/><Relationship Id="rId24" Type="http://schemas.openxmlformats.org/officeDocument/2006/relationships/slide" Target="slides/slide20.xml"/><Relationship Id="rId23" Type="http://schemas.openxmlformats.org/officeDocument/2006/relationships/slide" Target="slides/slide19.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26" Type="http://schemas.openxmlformats.org/officeDocument/2006/relationships/font" Target="fonts/CenturyGothic-regular.fntdata"/><Relationship Id="rId25" Type="http://schemas.openxmlformats.org/officeDocument/2006/relationships/font" Target="fonts/ArialBlack-regular.fntdata"/><Relationship Id="rId28" Type="http://schemas.openxmlformats.org/officeDocument/2006/relationships/font" Target="fonts/CenturyGothic-italic.fntdata"/><Relationship Id="rId27" Type="http://schemas.openxmlformats.org/officeDocument/2006/relationships/font" Target="fonts/CenturyGothic-bold.fntdata"/><Relationship Id="rId5" Type="http://schemas.openxmlformats.org/officeDocument/2006/relationships/slide" Target="slides/slide1.xml"/><Relationship Id="rId6" Type="http://schemas.openxmlformats.org/officeDocument/2006/relationships/slide" Target="slides/slide2.xml"/><Relationship Id="rId29" Type="http://schemas.openxmlformats.org/officeDocument/2006/relationships/font" Target="fonts/CenturyGothic-boldItalic.fntdata"/><Relationship Id="rId7" Type="http://schemas.openxmlformats.org/officeDocument/2006/relationships/slide" Target="slides/slide3.xml"/><Relationship Id="rId8" Type="http://schemas.openxmlformats.org/officeDocument/2006/relationships/slide" Target="slides/slide4.xml"/><Relationship Id="rId30" Type="http://customschemas.google.com/relationships/presentationmetadata" Target="metadata"/><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19" Type="http://schemas.openxmlformats.org/officeDocument/2006/relationships/slide" Target="slides/slide15.xml"/><Relationship Id="rId18" Type="http://schemas.openxmlformats.org/officeDocument/2006/relationships/slide" Target="slides/slide14.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0.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2.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0" name="Shape 160"/>
        <p:cNvGrpSpPr/>
        <p:nvPr/>
      </p:nvGrpSpPr>
      <p:grpSpPr>
        <a:xfrm>
          <a:off x="0" y="0"/>
          <a:ext cx="0" cy="0"/>
          <a:chOff x="0" y="0"/>
          <a:chExt cx="0" cy="0"/>
        </a:xfrm>
      </p:grpSpPr>
      <p:sp>
        <p:nvSpPr>
          <p:cNvPr id="161" name="Google Shape;161;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2" name="Google Shape;162;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6" name="Shape 166"/>
        <p:cNvGrpSpPr/>
        <p:nvPr/>
      </p:nvGrpSpPr>
      <p:grpSpPr>
        <a:xfrm>
          <a:off x="0" y="0"/>
          <a:ext cx="0" cy="0"/>
          <a:chOff x="0" y="0"/>
          <a:chExt cx="0" cy="0"/>
        </a:xfrm>
      </p:grpSpPr>
      <p:sp>
        <p:nvSpPr>
          <p:cNvPr id="167" name="Google Shape;167;p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8" name="Google Shape;168;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3" name="Shape 173"/>
        <p:cNvGrpSpPr/>
        <p:nvPr/>
      </p:nvGrpSpPr>
      <p:grpSpPr>
        <a:xfrm>
          <a:off x="0" y="0"/>
          <a:ext cx="0" cy="0"/>
          <a:chOff x="0" y="0"/>
          <a:chExt cx="0" cy="0"/>
        </a:xfrm>
      </p:grpSpPr>
      <p:sp>
        <p:nvSpPr>
          <p:cNvPr id="174" name="Google Shape;174;p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75" name="Google Shape;175;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2" name="Shape 182"/>
        <p:cNvGrpSpPr/>
        <p:nvPr/>
      </p:nvGrpSpPr>
      <p:grpSpPr>
        <a:xfrm>
          <a:off x="0" y="0"/>
          <a:ext cx="0" cy="0"/>
          <a:chOff x="0" y="0"/>
          <a:chExt cx="0" cy="0"/>
        </a:xfrm>
      </p:grpSpPr>
      <p:sp>
        <p:nvSpPr>
          <p:cNvPr id="183" name="Google Shape;183;p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84" name="Google Shape;184;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8" name="Shape 188"/>
        <p:cNvGrpSpPr/>
        <p:nvPr/>
      </p:nvGrpSpPr>
      <p:grpSpPr>
        <a:xfrm>
          <a:off x="0" y="0"/>
          <a:ext cx="0" cy="0"/>
          <a:chOff x="0" y="0"/>
          <a:chExt cx="0" cy="0"/>
        </a:xfrm>
      </p:grpSpPr>
      <p:sp>
        <p:nvSpPr>
          <p:cNvPr id="189" name="Google Shape;189;p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90" name="Google Shape;190;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5" name="Shape 195"/>
        <p:cNvGrpSpPr/>
        <p:nvPr/>
      </p:nvGrpSpPr>
      <p:grpSpPr>
        <a:xfrm>
          <a:off x="0" y="0"/>
          <a:ext cx="0" cy="0"/>
          <a:chOff x="0" y="0"/>
          <a:chExt cx="0" cy="0"/>
        </a:xfrm>
      </p:grpSpPr>
      <p:sp>
        <p:nvSpPr>
          <p:cNvPr id="196" name="Google Shape;196;p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97" name="Google Shape;197;p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7" name="Shape 207"/>
        <p:cNvGrpSpPr/>
        <p:nvPr/>
      </p:nvGrpSpPr>
      <p:grpSpPr>
        <a:xfrm>
          <a:off x="0" y="0"/>
          <a:ext cx="0" cy="0"/>
          <a:chOff x="0" y="0"/>
          <a:chExt cx="0" cy="0"/>
        </a:xfrm>
      </p:grpSpPr>
      <p:sp>
        <p:nvSpPr>
          <p:cNvPr id="208" name="Google Shape;208;p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09" name="Google Shape;209;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19" name="Shape 219"/>
        <p:cNvGrpSpPr/>
        <p:nvPr/>
      </p:nvGrpSpPr>
      <p:grpSpPr>
        <a:xfrm>
          <a:off x="0" y="0"/>
          <a:ext cx="0" cy="0"/>
          <a:chOff x="0" y="0"/>
          <a:chExt cx="0" cy="0"/>
        </a:xfrm>
      </p:grpSpPr>
      <p:sp>
        <p:nvSpPr>
          <p:cNvPr id="220" name="Google Shape;220;p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21" name="Google Shape;221;p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31" name="Shape 231"/>
        <p:cNvGrpSpPr/>
        <p:nvPr/>
      </p:nvGrpSpPr>
      <p:grpSpPr>
        <a:xfrm>
          <a:off x="0" y="0"/>
          <a:ext cx="0" cy="0"/>
          <a:chOff x="0" y="0"/>
          <a:chExt cx="0" cy="0"/>
        </a:xfrm>
      </p:grpSpPr>
      <p:sp>
        <p:nvSpPr>
          <p:cNvPr id="232" name="Google Shape;232;p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33" name="Google Shape;233;p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38" name="Shape 238"/>
        <p:cNvGrpSpPr/>
        <p:nvPr/>
      </p:nvGrpSpPr>
      <p:grpSpPr>
        <a:xfrm>
          <a:off x="0" y="0"/>
          <a:ext cx="0" cy="0"/>
          <a:chOff x="0" y="0"/>
          <a:chExt cx="0" cy="0"/>
        </a:xfrm>
      </p:grpSpPr>
      <p:sp>
        <p:nvSpPr>
          <p:cNvPr id="239" name="Google Shape;239;p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40" name="Google Shape;240;p1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44" name="Shape 244"/>
        <p:cNvGrpSpPr/>
        <p:nvPr/>
      </p:nvGrpSpPr>
      <p:grpSpPr>
        <a:xfrm>
          <a:off x="0" y="0"/>
          <a:ext cx="0" cy="0"/>
          <a:chOff x="0" y="0"/>
          <a:chExt cx="0" cy="0"/>
        </a:xfrm>
      </p:grpSpPr>
      <p:sp>
        <p:nvSpPr>
          <p:cNvPr id="245" name="Google Shape;245;p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46" name="Google Shape;246;p1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51" name="Shape 251"/>
        <p:cNvGrpSpPr/>
        <p:nvPr/>
      </p:nvGrpSpPr>
      <p:grpSpPr>
        <a:xfrm>
          <a:off x="0" y="0"/>
          <a:ext cx="0" cy="0"/>
          <a:chOff x="0" y="0"/>
          <a:chExt cx="0" cy="0"/>
        </a:xfrm>
      </p:grpSpPr>
      <p:sp>
        <p:nvSpPr>
          <p:cNvPr id="252" name="Google Shape;252;p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53" name="Google Shape;253;p1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66" name="Shape 266"/>
        <p:cNvGrpSpPr/>
        <p:nvPr/>
      </p:nvGrpSpPr>
      <p:grpSpPr>
        <a:xfrm>
          <a:off x="0" y="0"/>
          <a:ext cx="0" cy="0"/>
          <a:chOff x="0" y="0"/>
          <a:chExt cx="0" cy="0"/>
        </a:xfrm>
      </p:grpSpPr>
      <p:sp>
        <p:nvSpPr>
          <p:cNvPr id="267" name="Google Shape;267;p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68" name="Google Shape;268;p1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81" name="Shape 281"/>
        <p:cNvGrpSpPr/>
        <p:nvPr/>
      </p:nvGrpSpPr>
      <p:grpSpPr>
        <a:xfrm>
          <a:off x="0" y="0"/>
          <a:ext cx="0" cy="0"/>
          <a:chOff x="0" y="0"/>
          <a:chExt cx="0" cy="0"/>
        </a:xfrm>
      </p:grpSpPr>
      <p:sp>
        <p:nvSpPr>
          <p:cNvPr id="282" name="Google Shape;282;p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83" name="Google Shape;283;p1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91" name="Shape 291"/>
        <p:cNvGrpSpPr/>
        <p:nvPr/>
      </p:nvGrpSpPr>
      <p:grpSpPr>
        <a:xfrm>
          <a:off x="0" y="0"/>
          <a:ext cx="0" cy="0"/>
          <a:chOff x="0" y="0"/>
          <a:chExt cx="0" cy="0"/>
        </a:xfrm>
      </p:grpSpPr>
      <p:sp>
        <p:nvSpPr>
          <p:cNvPr id="292" name="Google Shape;292;p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93" name="Google Shape;293;p1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98" name="Shape 298"/>
        <p:cNvGrpSpPr/>
        <p:nvPr/>
      </p:nvGrpSpPr>
      <p:grpSpPr>
        <a:xfrm>
          <a:off x="0" y="0"/>
          <a:ext cx="0" cy="0"/>
          <a:chOff x="0" y="0"/>
          <a:chExt cx="0" cy="0"/>
        </a:xfrm>
      </p:grpSpPr>
      <p:sp>
        <p:nvSpPr>
          <p:cNvPr id="299" name="Google Shape;299;p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00" name="Google Shape;300;p1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03" name="Shape 303"/>
        <p:cNvGrpSpPr/>
        <p:nvPr/>
      </p:nvGrpSpPr>
      <p:grpSpPr>
        <a:xfrm>
          <a:off x="0" y="0"/>
          <a:ext cx="0" cy="0"/>
          <a:chOff x="0" y="0"/>
          <a:chExt cx="0" cy="0"/>
        </a:xfrm>
      </p:grpSpPr>
      <p:sp>
        <p:nvSpPr>
          <p:cNvPr id="304" name="Google Shape;304;p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05" name="Google Shape;305;p1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09" name="Shape 309"/>
        <p:cNvGrpSpPr/>
        <p:nvPr/>
      </p:nvGrpSpPr>
      <p:grpSpPr>
        <a:xfrm>
          <a:off x="0" y="0"/>
          <a:ext cx="0" cy="0"/>
          <a:chOff x="0" y="0"/>
          <a:chExt cx="0" cy="0"/>
        </a:xfrm>
      </p:grpSpPr>
      <p:sp>
        <p:nvSpPr>
          <p:cNvPr id="310" name="Google Shape;310;p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11" name="Google Shape;311;p1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15" name="Shape 315"/>
        <p:cNvGrpSpPr/>
        <p:nvPr/>
      </p:nvGrpSpPr>
      <p:grpSpPr>
        <a:xfrm>
          <a:off x="0" y="0"/>
          <a:ext cx="0" cy="0"/>
          <a:chOff x="0" y="0"/>
          <a:chExt cx="0" cy="0"/>
        </a:xfrm>
      </p:grpSpPr>
      <p:sp>
        <p:nvSpPr>
          <p:cNvPr id="316" name="Google Shape;316;p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17" name="Google Shape;317;p1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23" name="Shape 323"/>
        <p:cNvGrpSpPr/>
        <p:nvPr/>
      </p:nvGrpSpPr>
      <p:grpSpPr>
        <a:xfrm>
          <a:off x="0" y="0"/>
          <a:ext cx="0" cy="0"/>
          <a:chOff x="0" y="0"/>
          <a:chExt cx="0" cy="0"/>
        </a:xfrm>
      </p:grpSpPr>
      <p:sp>
        <p:nvSpPr>
          <p:cNvPr id="324" name="Google Shape;324;p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25" name="Google Shape;325;p2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spTree>
      <p:nvGrpSpPr>
        <p:cNvPr id="38" name="Shape 38"/>
        <p:cNvGrpSpPr/>
        <p:nvPr/>
      </p:nvGrpSpPr>
      <p:grpSpPr>
        <a:xfrm>
          <a:off x="0" y="0"/>
          <a:ext cx="0" cy="0"/>
          <a:chOff x="0" y="0"/>
          <a:chExt cx="0" cy="0"/>
        </a:xfrm>
      </p:grpSpPr>
      <p:sp>
        <p:nvSpPr>
          <p:cNvPr id="39" name="Google Shape;39;p22"/>
          <p:cNvSpPr txBox="1"/>
          <p:nvPr>
            <p:ph type="ctrTitle"/>
          </p:nvPr>
        </p:nvSpPr>
        <p:spPr>
          <a:xfrm>
            <a:off x="2589213" y="2514600"/>
            <a:ext cx="8915399" cy="2262781"/>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rgbClr val="168DBA"/>
              </a:buClr>
              <a:buSzPts val="5400"/>
              <a:buFont typeface="Century Gothic"/>
              <a:buNone/>
              <a:defRPr sz="5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0" name="Google Shape;40;p22"/>
          <p:cNvSpPr txBox="1"/>
          <p:nvPr>
            <p:ph idx="1" type="subTitle"/>
          </p:nvPr>
        </p:nvSpPr>
        <p:spPr>
          <a:xfrm>
            <a:off x="2589213" y="4777379"/>
            <a:ext cx="8915399" cy="1126283"/>
          </a:xfrm>
          <a:prstGeom prst="rect">
            <a:avLst/>
          </a:prstGeom>
          <a:noFill/>
          <a:ln>
            <a:noFill/>
          </a:ln>
        </p:spPr>
        <p:txBody>
          <a:bodyPr anchorCtr="0" anchor="t" bIns="45700" lIns="91425" spcFirstLastPara="1" rIns="91425" wrap="square" tIns="45700">
            <a:normAutofit/>
          </a:bodyPr>
          <a:lstStyle>
            <a:lvl1pPr lvl="0" algn="l">
              <a:spcBef>
                <a:spcPts val="1000"/>
              </a:spcBef>
              <a:spcAft>
                <a:spcPts val="0"/>
              </a:spcAft>
              <a:buSzPts val="1800"/>
              <a:buNone/>
              <a:defRPr>
                <a:solidFill>
                  <a:srgbClr val="595959"/>
                </a:solidFill>
              </a:defRPr>
            </a:lvl1pPr>
            <a:lvl2pPr lvl="1" algn="ctr">
              <a:spcBef>
                <a:spcPts val="1000"/>
              </a:spcBef>
              <a:spcAft>
                <a:spcPts val="0"/>
              </a:spcAft>
              <a:buSzPts val="1600"/>
              <a:buNone/>
              <a:defRPr>
                <a:solidFill>
                  <a:srgbClr val="888888"/>
                </a:solidFill>
              </a:defRPr>
            </a:lvl2pPr>
            <a:lvl3pPr lvl="2" algn="ctr">
              <a:spcBef>
                <a:spcPts val="1000"/>
              </a:spcBef>
              <a:spcAft>
                <a:spcPts val="0"/>
              </a:spcAft>
              <a:buSzPts val="1400"/>
              <a:buNone/>
              <a:defRPr>
                <a:solidFill>
                  <a:srgbClr val="888888"/>
                </a:solidFill>
              </a:defRPr>
            </a:lvl3pPr>
            <a:lvl4pPr lvl="3" algn="ctr">
              <a:spcBef>
                <a:spcPts val="1000"/>
              </a:spcBef>
              <a:spcAft>
                <a:spcPts val="0"/>
              </a:spcAft>
              <a:buSzPts val="1200"/>
              <a:buNone/>
              <a:defRPr>
                <a:solidFill>
                  <a:srgbClr val="888888"/>
                </a:solidFill>
              </a:defRPr>
            </a:lvl4pPr>
            <a:lvl5pPr lvl="4" algn="ctr">
              <a:spcBef>
                <a:spcPts val="1000"/>
              </a:spcBef>
              <a:spcAft>
                <a:spcPts val="0"/>
              </a:spcAft>
              <a:buSzPts val="1200"/>
              <a:buNone/>
              <a:defRPr>
                <a:solidFill>
                  <a:srgbClr val="888888"/>
                </a:solidFill>
              </a:defRPr>
            </a:lvl5pPr>
            <a:lvl6pPr lvl="5" algn="ctr">
              <a:spcBef>
                <a:spcPts val="1000"/>
              </a:spcBef>
              <a:spcAft>
                <a:spcPts val="0"/>
              </a:spcAft>
              <a:buSzPts val="1200"/>
              <a:buNone/>
              <a:defRPr>
                <a:solidFill>
                  <a:srgbClr val="888888"/>
                </a:solidFill>
              </a:defRPr>
            </a:lvl6pPr>
            <a:lvl7pPr lvl="6" algn="ctr">
              <a:spcBef>
                <a:spcPts val="1000"/>
              </a:spcBef>
              <a:spcAft>
                <a:spcPts val="0"/>
              </a:spcAft>
              <a:buSzPts val="1200"/>
              <a:buNone/>
              <a:defRPr>
                <a:solidFill>
                  <a:srgbClr val="888888"/>
                </a:solidFill>
              </a:defRPr>
            </a:lvl7pPr>
            <a:lvl8pPr lvl="7" algn="ctr">
              <a:spcBef>
                <a:spcPts val="1000"/>
              </a:spcBef>
              <a:spcAft>
                <a:spcPts val="0"/>
              </a:spcAft>
              <a:buSzPts val="1200"/>
              <a:buNone/>
              <a:defRPr>
                <a:solidFill>
                  <a:srgbClr val="888888"/>
                </a:solidFill>
              </a:defRPr>
            </a:lvl8pPr>
            <a:lvl9pPr lvl="8" algn="ctr">
              <a:spcBef>
                <a:spcPts val="1000"/>
              </a:spcBef>
              <a:spcAft>
                <a:spcPts val="0"/>
              </a:spcAft>
              <a:buSzPts val="1200"/>
              <a:buNone/>
              <a:defRPr>
                <a:solidFill>
                  <a:srgbClr val="888888"/>
                </a:solidFill>
              </a:defRPr>
            </a:lvl9pPr>
          </a:lstStyle>
          <a:p/>
        </p:txBody>
      </p:sp>
      <p:sp>
        <p:nvSpPr>
          <p:cNvPr id="41" name="Google Shape;41;p22"/>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 name="Google Shape;42;p22"/>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22"/>
          <p:cNvSpPr/>
          <p:nvPr/>
        </p:nvSpPr>
        <p:spPr>
          <a:xfrm>
            <a:off x="0" y="4323810"/>
            <a:ext cx="1744652" cy="778589"/>
          </a:xfrm>
          <a:custGeom>
            <a:rect b="b" l="l" r="r" t="t"/>
            <a:pathLst>
              <a:path extrusionOk="0" h="166" w="372">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 name="Google Shape;44;p22"/>
          <p:cNvSpPr txBox="1"/>
          <p:nvPr>
            <p:ph idx="12" type="sldNum"/>
          </p:nvPr>
        </p:nvSpPr>
        <p:spPr>
          <a:xfrm>
            <a:off x="531812" y="4529540"/>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Content" type="obj">
  <p:cSld name="OBJECT">
    <p:spTree>
      <p:nvGrpSpPr>
        <p:cNvPr id="45" name="Shape 45"/>
        <p:cNvGrpSpPr/>
        <p:nvPr/>
      </p:nvGrpSpPr>
      <p:grpSpPr>
        <a:xfrm>
          <a:off x="0" y="0"/>
          <a:ext cx="0" cy="0"/>
          <a:chOff x="0" y="0"/>
          <a:chExt cx="0" cy="0"/>
        </a:xfrm>
      </p:grpSpPr>
      <p:sp>
        <p:nvSpPr>
          <p:cNvPr id="46" name="Google Shape;46;p23"/>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rgbClr val="168DBA"/>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23"/>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48" name="Google Shape;48;p23"/>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 name="Google Shape;49;p23"/>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0" name="Google Shape;50;p23"/>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 name="Google Shape;51;p23"/>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mparison" type="twoTxTwoObj">
  <p:cSld name="TWO_OBJECTS_WITH_TEXT">
    <p:spTree>
      <p:nvGrpSpPr>
        <p:cNvPr id="52" name="Shape 52"/>
        <p:cNvGrpSpPr/>
        <p:nvPr/>
      </p:nvGrpSpPr>
      <p:grpSpPr>
        <a:xfrm>
          <a:off x="0" y="0"/>
          <a:ext cx="0" cy="0"/>
          <a:chOff x="0" y="0"/>
          <a:chExt cx="0" cy="0"/>
        </a:xfrm>
      </p:grpSpPr>
      <p:sp>
        <p:nvSpPr>
          <p:cNvPr id="53" name="Google Shape;53;p24"/>
          <p:cNvSpPr txBox="1"/>
          <p:nvPr>
            <p:ph type="title"/>
          </p:nvPr>
        </p:nvSpPr>
        <p:spPr>
          <a:xfrm>
            <a:off x="2592924" y="624110"/>
            <a:ext cx="8911687" cy="128089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rgbClr val="168DBA"/>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 name="Google Shape;54;p24"/>
          <p:cNvSpPr txBox="1"/>
          <p:nvPr>
            <p:ph idx="1" type="body"/>
          </p:nvPr>
        </p:nvSpPr>
        <p:spPr>
          <a:xfrm>
            <a:off x="2939373" y="1972703"/>
            <a:ext cx="3992732"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2400"/>
              <a:buNone/>
              <a:defRPr b="0" sz="2400"/>
            </a:lvl1pPr>
            <a:lvl2pPr indent="-228600" lvl="1" marL="914400" algn="l">
              <a:spcBef>
                <a:spcPts val="1000"/>
              </a:spcBef>
              <a:spcAft>
                <a:spcPts val="0"/>
              </a:spcAft>
              <a:buSzPts val="2000"/>
              <a:buNone/>
              <a:defRPr b="1" sz="2000"/>
            </a:lvl2pPr>
            <a:lvl3pPr indent="-228600" lvl="2" marL="1371600" algn="l">
              <a:spcBef>
                <a:spcPts val="1000"/>
              </a:spcBef>
              <a:spcAft>
                <a:spcPts val="0"/>
              </a:spcAft>
              <a:buSzPts val="1800"/>
              <a:buNone/>
              <a:defRPr b="1" sz="1800"/>
            </a:lvl3pPr>
            <a:lvl4pPr indent="-228600" lvl="3" marL="1828800" algn="l">
              <a:spcBef>
                <a:spcPts val="1000"/>
              </a:spcBef>
              <a:spcAft>
                <a:spcPts val="0"/>
              </a:spcAft>
              <a:buSzPts val="1600"/>
              <a:buNone/>
              <a:defRPr b="1" sz="1600"/>
            </a:lvl4pPr>
            <a:lvl5pPr indent="-228600" lvl="4" marL="2286000" algn="l">
              <a:spcBef>
                <a:spcPts val="1000"/>
              </a:spcBef>
              <a:spcAft>
                <a:spcPts val="0"/>
              </a:spcAft>
              <a:buSzPts val="1600"/>
              <a:buNone/>
              <a:defRPr b="1" sz="1600"/>
            </a:lvl5pPr>
            <a:lvl6pPr indent="-228600" lvl="5" marL="2743200" algn="l">
              <a:spcBef>
                <a:spcPts val="1000"/>
              </a:spcBef>
              <a:spcAft>
                <a:spcPts val="0"/>
              </a:spcAft>
              <a:buSzPts val="1600"/>
              <a:buNone/>
              <a:defRPr b="1" sz="1600"/>
            </a:lvl6pPr>
            <a:lvl7pPr indent="-228600" lvl="6" marL="3200400" algn="l">
              <a:spcBef>
                <a:spcPts val="1000"/>
              </a:spcBef>
              <a:spcAft>
                <a:spcPts val="0"/>
              </a:spcAft>
              <a:buSzPts val="1600"/>
              <a:buNone/>
              <a:defRPr b="1" sz="1600"/>
            </a:lvl7pPr>
            <a:lvl8pPr indent="-228600" lvl="7" marL="3657600" algn="l">
              <a:spcBef>
                <a:spcPts val="1000"/>
              </a:spcBef>
              <a:spcAft>
                <a:spcPts val="0"/>
              </a:spcAft>
              <a:buSzPts val="1600"/>
              <a:buNone/>
              <a:defRPr b="1" sz="1600"/>
            </a:lvl8pPr>
            <a:lvl9pPr indent="-228600" lvl="8" marL="4114800" algn="l">
              <a:spcBef>
                <a:spcPts val="1000"/>
              </a:spcBef>
              <a:spcAft>
                <a:spcPts val="0"/>
              </a:spcAft>
              <a:buSzPts val="1600"/>
              <a:buNone/>
              <a:defRPr b="1" sz="1600"/>
            </a:lvl9pPr>
          </a:lstStyle>
          <a:p/>
        </p:txBody>
      </p:sp>
      <p:sp>
        <p:nvSpPr>
          <p:cNvPr id="55" name="Google Shape;55;p24"/>
          <p:cNvSpPr txBox="1"/>
          <p:nvPr>
            <p:ph idx="2" type="body"/>
          </p:nvPr>
        </p:nvSpPr>
        <p:spPr>
          <a:xfrm>
            <a:off x="2589212" y="2548966"/>
            <a:ext cx="4342893" cy="3354060"/>
          </a:xfrm>
          <a:prstGeom prst="rect">
            <a:avLst/>
          </a:prstGeom>
          <a:noFill/>
          <a:ln>
            <a:noFill/>
          </a:ln>
        </p:spPr>
        <p:txBody>
          <a:bodyPr anchorCtr="0" anchor="t"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56" name="Google Shape;56;p24"/>
          <p:cNvSpPr txBox="1"/>
          <p:nvPr>
            <p:ph idx="3" type="body"/>
          </p:nvPr>
        </p:nvSpPr>
        <p:spPr>
          <a:xfrm>
            <a:off x="7506629" y="1969475"/>
            <a:ext cx="3999001"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2400"/>
              <a:buNone/>
              <a:defRPr b="0" sz="2400"/>
            </a:lvl1pPr>
            <a:lvl2pPr indent="-228600" lvl="1" marL="914400" algn="l">
              <a:spcBef>
                <a:spcPts val="1000"/>
              </a:spcBef>
              <a:spcAft>
                <a:spcPts val="0"/>
              </a:spcAft>
              <a:buSzPts val="2000"/>
              <a:buNone/>
              <a:defRPr b="1" sz="2000"/>
            </a:lvl2pPr>
            <a:lvl3pPr indent="-228600" lvl="2" marL="1371600" algn="l">
              <a:spcBef>
                <a:spcPts val="1000"/>
              </a:spcBef>
              <a:spcAft>
                <a:spcPts val="0"/>
              </a:spcAft>
              <a:buSzPts val="1800"/>
              <a:buNone/>
              <a:defRPr b="1" sz="1800"/>
            </a:lvl3pPr>
            <a:lvl4pPr indent="-228600" lvl="3" marL="1828800" algn="l">
              <a:spcBef>
                <a:spcPts val="1000"/>
              </a:spcBef>
              <a:spcAft>
                <a:spcPts val="0"/>
              </a:spcAft>
              <a:buSzPts val="1600"/>
              <a:buNone/>
              <a:defRPr b="1" sz="1600"/>
            </a:lvl4pPr>
            <a:lvl5pPr indent="-228600" lvl="4" marL="2286000" algn="l">
              <a:spcBef>
                <a:spcPts val="1000"/>
              </a:spcBef>
              <a:spcAft>
                <a:spcPts val="0"/>
              </a:spcAft>
              <a:buSzPts val="1600"/>
              <a:buNone/>
              <a:defRPr b="1" sz="1600"/>
            </a:lvl5pPr>
            <a:lvl6pPr indent="-228600" lvl="5" marL="2743200" algn="l">
              <a:spcBef>
                <a:spcPts val="1000"/>
              </a:spcBef>
              <a:spcAft>
                <a:spcPts val="0"/>
              </a:spcAft>
              <a:buSzPts val="1600"/>
              <a:buNone/>
              <a:defRPr b="1" sz="1600"/>
            </a:lvl6pPr>
            <a:lvl7pPr indent="-228600" lvl="6" marL="3200400" algn="l">
              <a:spcBef>
                <a:spcPts val="1000"/>
              </a:spcBef>
              <a:spcAft>
                <a:spcPts val="0"/>
              </a:spcAft>
              <a:buSzPts val="1600"/>
              <a:buNone/>
              <a:defRPr b="1" sz="1600"/>
            </a:lvl7pPr>
            <a:lvl8pPr indent="-228600" lvl="7" marL="3657600" algn="l">
              <a:spcBef>
                <a:spcPts val="1000"/>
              </a:spcBef>
              <a:spcAft>
                <a:spcPts val="0"/>
              </a:spcAft>
              <a:buSzPts val="1600"/>
              <a:buNone/>
              <a:defRPr b="1" sz="1600"/>
            </a:lvl8pPr>
            <a:lvl9pPr indent="-228600" lvl="8" marL="4114800" algn="l">
              <a:spcBef>
                <a:spcPts val="1000"/>
              </a:spcBef>
              <a:spcAft>
                <a:spcPts val="0"/>
              </a:spcAft>
              <a:buSzPts val="1600"/>
              <a:buNone/>
              <a:defRPr b="1" sz="1600"/>
            </a:lvl9pPr>
          </a:lstStyle>
          <a:p/>
        </p:txBody>
      </p:sp>
      <p:sp>
        <p:nvSpPr>
          <p:cNvPr id="57" name="Google Shape;57;p24"/>
          <p:cNvSpPr txBox="1"/>
          <p:nvPr>
            <p:ph idx="4" type="body"/>
          </p:nvPr>
        </p:nvSpPr>
        <p:spPr>
          <a:xfrm>
            <a:off x="7166957" y="2545738"/>
            <a:ext cx="4338674" cy="3354060"/>
          </a:xfrm>
          <a:prstGeom prst="rect">
            <a:avLst/>
          </a:prstGeom>
          <a:noFill/>
          <a:ln>
            <a:noFill/>
          </a:ln>
        </p:spPr>
        <p:txBody>
          <a:bodyPr anchorCtr="0" anchor="t"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58" name="Google Shape;58;p24"/>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24"/>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24"/>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 name="Google Shape;61;p24"/>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Name Card">
  <p:cSld name="Name Card">
    <p:spTree>
      <p:nvGrpSpPr>
        <p:cNvPr id="62" name="Shape 62"/>
        <p:cNvGrpSpPr/>
        <p:nvPr/>
      </p:nvGrpSpPr>
      <p:grpSpPr>
        <a:xfrm>
          <a:off x="0" y="0"/>
          <a:ext cx="0" cy="0"/>
          <a:chOff x="0" y="0"/>
          <a:chExt cx="0" cy="0"/>
        </a:xfrm>
      </p:grpSpPr>
      <p:sp>
        <p:nvSpPr>
          <p:cNvPr id="63" name="Google Shape;63;p25"/>
          <p:cNvSpPr txBox="1"/>
          <p:nvPr>
            <p:ph type="title"/>
          </p:nvPr>
        </p:nvSpPr>
        <p:spPr>
          <a:xfrm>
            <a:off x="2589213" y="2438400"/>
            <a:ext cx="8915400" cy="2724845"/>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rgbClr val="168DBA"/>
              </a:buClr>
              <a:buSzPts val="4800"/>
              <a:buFont typeface="Century Gothic"/>
              <a:buNone/>
              <a:defRPr b="0" sz="4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25"/>
          <p:cNvSpPr txBox="1"/>
          <p:nvPr>
            <p:ph idx="1" type="body"/>
          </p:nvPr>
        </p:nvSpPr>
        <p:spPr>
          <a:xfrm>
            <a:off x="2589213" y="5181600"/>
            <a:ext cx="8915400" cy="729622"/>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800"/>
              <a:buNone/>
              <a:defRPr>
                <a:solidFill>
                  <a:srgbClr val="595959"/>
                </a:solidFill>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65" name="Google Shape;65;p25"/>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25"/>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25"/>
          <p:cNvSpPr/>
          <p:nvPr/>
        </p:nvSpPr>
        <p:spPr>
          <a:xfrm flipH="1" rot="10800000">
            <a:off x="-4189" y="491172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 name="Google Shape;68;p25"/>
          <p:cNvSpPr txBox="1"/>
          <p:nvPr>
            <p:ph idx="12" type="sldNum"/>
          </p:nvPr>
        </p:nvSpPr>
        <p:spPr>
          <a:xfrm>
            <a:off x="531812" y="4983087"/>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69" name="Shape 69"/>
        <p:cNvGrpSpPr/>
        <p:nvPr/>
      </p:nvGrpSpPr>
      <p:grpSpPr>
        <a:xfrm>
          <a:off x="0" y="0"/>
          <a:ext cx="0" cy="0"/>
          <a:chOff x="0" y="0"/>
          <a:chExt cx="0" cy="0"/>
        </a:xfrm>
      </p:grpSpPr>
      <p:sp>
        <p:nvSpPr>
          <p:cNvPr id="70" name="Google Shape;70;p26"/>
          <p:cNvSpPr txBox="1"/>
          <p:nvPr>
            <p:ph type="title"/>
          </p:nvPr>
        </p:nvSpPr>
        <p:spPr>
          <a:xfrm>
            <a:off x="2589212" y="2058750"/>
            <a:ext cx="8915399" cy="14688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rgbClr val="168DBA"/>
              </a:buClr>
              <a:buSzPts val="4000"/>
              <a:buFont typeface="Century Gothic"/>
              <a:buNone/>
              <a:defRPr b="0" sz="40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26"/>
          <p:cNvSpPr txBox="1"/>
          <p:nvPr>
            <p:ph idx="1" type="body"/>
          </p:nvPr>
        </p:nvSpPr>
        <p:spPr>
          <a:xfrm>
            <a:off x="2589212" y="3530129"/>
            <a:ext cx="8915399" cy="860400"/>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2000"/>
              <a:buNone/>
              <a:defRPr sz="2000">
                <a:solidFill>
                  <a:srgbClr val="595959"/>
                </a:solidFill>
              </a:defRPr>
            </a:lvl1pPr>
            <a:lvl2pPr indent="-228600" lvl="1" marL="914400" algn="l">
              <a:spcBef>
                <a:spcPts val="1000"/>
              </a:spcBef>
              <a:spcAft>
                <a:spcPts val="0"/>
              </a:spcAft>
              <a:buSzPts val="1800"/>
              <a:buNone/>
              <a:defRPr sz="1800">
                <a:solidFill>
                  <a:srgbClr val="888888"/>
                </a:solidFill>
              </a:defRPr>
            </a:lvl2pPr>
            <a:lvl3pPr indent="-228600" lvl="2" marL="1371600" algn="l">
              <a:spcBef>
                <a:spcPts val="1000"/>
              </a:spcBef>
              <a:spcAft>
                <a:spcPts val="0"/>
              </a:spcAft>
              <a:buSzPts val="1600"/>
              <a:buNone/>
              <a:defRPr sz="1600">
                <a:solidFill>
                  <a:srgbClr val="888888"/>
                </a:solidFill>
              </a:defRPr>
            </a:lvl3pPr>
            <a:lvl4pPr indent="-228600" lvl="3" marL="1828800" algn="l">
              <a:spcBef>
                <a:spcPts val="1000"/>
              </a:spcBef>
              <a:spcAft>
                <a:spcPts val="0"/>
              </a:spcAft>
              <a:buSzPts val="1400"/>
              <a:buNone/>
              <a:defRPr sz="1400">
                <a:solidFill>
                  <a:srgbClr val="888888"/>
                </a:solidFill>
              </a:defRPr>
            </a:lvl4pPr>
            <a:lvl5pPr indent="-228600" lvl="4" marL="2286000" algn="l">
              <a:spcBef>
                <a:spcPts val="1000"/>
              </a:spcBef>
              <a:spcAft>
                <a:spcPts val="0"/>
              </a:spcAft>
              <a:buSzPts val="1400"/>
              <a:buNone/>
              <a:defRPr sz="1400">
                <a:solidFill>
                  <a:srgbClr val="888888"/>
                </a:solidFill>
              </a:defRPr>
            </a:lvl5pPr>
            <a:lvl6pPr indent="-228600" lvl="5" marL="2743200" algn="l">
              <a:spcBef>
                <a:spcPts val="1000"/>
              </a:spcBef>
              <a:spcAft>
                <a:spcPts val="0"/>
              </a:spcAft>
              <a:buSzPts val="1400"/>
              <a:buNone/>
              <a:defRPr sz="1400">
                <a:solidFill>
                  <a:srgbClr val="888888"/>
                </a:solidFill>
              </a:defRPr>
            </a:lvl6pPr>
            <a:lvl7pPr indent="-228600" lvl="6" marL="3200400" algn="l">
              <a:spcBef>
                <a:spcPts val="1000"/>
              </a:spcBef>
              <a:spcAft>
                <a:spcPts val="0"/>
              </a:spcAft>
              <a:buSzPts val="1400"/>
              <a:buNone/>
              <a:defRPr sz="1400">
                <a:solidFill>
                  <a:srgbClr val="888888"/>
                </a:solidFill>
              </a:defRPr>
            </a:lvl7pPr>
            <a:lvl8pPr indent="-228600" lvl="7" marL="3657600" algn="l">
              <a:spcBef>
                <a:spcPts val="1000"/>
              </a:spcBef>
              <a:spcAft>
                <a:spcPts val="0"/>
              </a:spcAft>
              <a:buSzPts val="1400"/>
              <a:buNone/>
              <a:defRPr sz="1400">
                <a:solidFill>
                  <a:srgbClr val="888888"/>
                </a:solidFill>
              </a:defRPr>
            </a:lvl8pPr>
            <a:lvl9pPr indent="-228600" lvl="8" marL="4114800" algn="l">
              <a:spcBef>
                <a:spcPts val="1000"/>
              </a:spcBef>
              <a:spcAft>
                <a:spcPts val="0"/>
              </a:spcAft>
              <a:buSzPts val="1400"/>
              <a:buNone/>
              <a:defRPr sz="1400">
                <a:solidFill>
                  <a:srgbClr val="888888"/>
                </a:solidFill>
              </a:defRPr>
            </a:lvl9pPr>
          </a:lstStyle>
          <a:p/>
        </p:txBody>
      </p:sp>
      <p:sp>
        <p:nvSpPr>
          <p:cNvPr id="72" name="Google Shape;72;p26"/>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26"/>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4" name="Google Shape;74;p26"/>
          <p:cNvSpPr/>
          <p:nvPr/>
        </p:nvSpPr>
        <p:spPr>
          <a:xfrm flipH="1" rot="10800000">
            <a:off x="-4189" y="31781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 name="Google Shape;75;p26"/>
          <p:cNvSpPr txBox="1"/>
          <p:nvPr>
            <p:ph idx="12" type="sldNum"/>
          </p:nvPr>
        </p:nvSpPr>
        <p:spPr>
          <a:xfrm>
            <a:off x="531812" y="3244139"/>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wo Content" type="twoObj">
  <p:cSld name="TWO_OBJECTS">
    <p:spTree>
      <p:nvGrpSpPr>
        <p:cNvPr id="76" name="Shape 76"/>
        <p:cNvGrpSpPr/>
        <p:nvPr/>
      </p:nvGrpSpPr>
      <p:grpSpPr>
        <a:xfrm>
          <a:off x="0" y="0"/>
          <a:ext cx="0" cy="0"/>
          <a:chOff x="0" y="0"/>
          <a:chExt cx="0" cy="0"/>
        </a:xfrm>
      </p:grpSpPr>
      <p:sp>
        <p:nvSpPr>
          <p:cNvPr id="77" name="Google Shape;77;p27"/>
          <p:cNvSpPr txBox="1"/>
          <p:nvPr>
            <p:ph type="title"/>
          </p:nvPr>
        </p:nvSpPr>
        <p:spPr>
          <a:xfrm>
            <a:off x="2592924" y="624110"/>
            <a:ext cx="8911687" cy="128089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rgbClr val="168DBA"/>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27"/>
          <p:cNvSpPr txBox="1"/>
          <p:nvPr>
            <p:ph idx="1" type="body"/>
          </p:nvPr>
        </p:nvSpPr>
        <p:spPr>
          <a:xfrm>
            <a:off x="2589212" y="2133600"/>
            <a:ext cx="4313864" cy="3777622"/>
          </a:xfrm>
          <a:prstGeom prst="rect">
            <a:avLst/>
          </a:prstGeom>
          <a:noFill/>
          <a:ln>
            <a:noFill/>
          </a:ln>
        </p:spPr>
        <p:txBody>
          <a:bodyPr anchorCtr="0" anchor="t"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79" name="Google Shape;79;p27"/>
          <p:cNvSpPr txBox="1"/>
          <p:nvPr>
            <p:ph idx="2" type="body"/>
          </p:nvPr>
        </p:nvSpPr>
        <p:spPr>
          <a:xfrm>
            <a:off x="7190747" y="2126222"/>
            <a:ext cx="4313864" cy="3777622"/>
          </a:xfrm>
          <a:prstGeom prst="rect">
            <a:avLst/>
          </a:prstGeom>
          <a:noFill/>
          <a:ln>
            <a:noFill/>
          </a:ln>
        </p:spPr>
        <p:txBody>
          <a:bodyPr anchorCtr="0" anchor="t"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80" name="Google Shape;80;p27"/>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1" name="Google Shape;81;p27"/>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27"/>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 name="Google Shape;83;p27"/>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84" name="Shape 84"/>
        <p:cNvGrpSpPr/>
        <p:nvPr/>
      </p:nvGrpSpPr>
      <p:grpSpPr>
        <a:xfrm>
          <a:off x="0" y="0"/>
          <a:ext cx="0" cy="0"/>
          <a:chOff x="0" y="0"/>
          <a:chExt cx="0" cy="0"/>
        </a:xfrm>
      </p:grpSpPr>
      <p:sp>
        <p:nvSpPr>
          <p:cNvPr id="85" name="Google Shape;85;p28"/>
          <p:cNvSpPr txBox="1"/>
          <p:nvPr>
            <p:ph type="title"/>
          </p:nvPr>
        </p:nvSpPr>
        <p:spPr>
          <a:xfrm>
            <a:off x="2592924" y="624110"/>
            <a:ext cx="8911687" cy="128089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rgbClr val="168DBA"/>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6" name="Google Shape;86;p28"/>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7" name="Google Shape;87;p28"/>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8" name="Google Shape;88;p28"/>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9" name="Google Shape;89;p28"/>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90" name="Shape 90"/>
        <p:cNvGrpSpPr/>
        <p:nvPr/>
      </p:nvGrpSpPr>
      <p:grpSpPr>
        <a:xfrm>
          <a:off x="0" y="0"/>
          <a:ext cx="0" cy="0"/>
          <a:chOff x="0" y="0"/>
          <a:chExt cx="0" cy="0"/>
        </a:xfrm>
      </p:grpSpPr>
      <p:sp>
        <p:nvSpPr>
          <p:cNvPr id="91" name="Google Shape;91;p29"/>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2" name="Google Shape;92;p29"/>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3" name="Google Shape;93;p29"/>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 name="Google Shape;94;p29"/>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ntent with Caption" type="objTx">
  <p:cSld name="OBJECT_WITH_CAPTION_TEXT">
    <p:spTree>
      <p:nvGrpSpPr>
        <p:cNvPr id="95" name="Shape 95"/>
        <p:cNvGrpSpPr/>
        <p:nvPr/>
      </p:nvGrpSpPr>
      <p:grpSpPr>
        <a:xfrm>
          <a:off x="0" y="0"/>
          <a:ext cx="0" cy="0"/>
          <a:chOff x="0" y="0"/>
          <a:chExt cx="0" cy="0"/>
        </a:xfrm>
      </p:grpSpPr>
      <p:sp>
        <p:nvSpPr>
          <p:cNvPr id="96" name="Google Shape;96;p30"/>
          <p:cNvSpPr txBox="1"/>
          <p:nvPr>
            <p:ph type="title"/>
          </p:nvPr>
        </p:nvSpPr>
        <p:spPr>
          <a:xfrm>
            <a:off x="2589212" y="446088"/>
            <a:ext cx="3505199" cy="976312"/>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rgbClr val="168DBA"/>
              </a:buClr>
              <a:buSzPts val="2000"/>
              <a:buFont typeface="Century Gothic"/>
              <a:buNone/>
              <a:defRPr b="0" sz="20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7" name="Google Shape;97;p30"/>
          <p:cNvSpPr txBox="1"/>
          <p:nvPr>
            <p:ph idx="1" type="body"/>
          </p:nvPr>
        </p:nvSpPr>
        <p:spPr>
          <a:xfrm>
            <a:off x="6323012" y="446088"/>
            <a:ext cx="5181600" cy="5414963"/>
          </a:xfrm>
          <a:prstGeom prst="rect">
            <a:avLst/>
          </a:prstGeom>
          <a:noFill/>
          <a:ln>
            <a:noFill/>
          </a:ln>
        </p:spPr>
        <p:txBody>
          <a:bodyPr anchorCtr="0" anchor="ctr"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98" name="Google Shape;98;p30"/>
          <p:cNvSpPr txBox="1"/>
          <p:nvPr>
            <p:ph idx="2" type="body"/>
          </p:nvPr>
        </p:nvSpPr>
        <p:spPr>
          <a:xfrm>
            <a:off x="2589212" y="1598613"/>
            <a:ext cx="3505199" cy="4262436"/>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400"/>
              <a:buNone/>
              <a:defRPr sz="1400"/>
            </a:lvl1pPr>
            <a:lvl2pPr indent="-228600" lvl="1" marL="914400" algn="l">
              <a:spcBef>
                <a:spcPts val="1000"/>
              </a:spcBef>
              <a:spcAft>
                <a:spcPts val="0"/>
              </a:spcAft>
              <a:buSzPts val="1200"/>
              <a:buNone/>
              <a:defRPr sz="1200"/>
            </a:lvl2pPr>
            <a:lvl3pPr indent="-228600" lvl="2" marL="1371600" algn="l">
              <a:spcBef>
                <a:spcPts val="1000"/>
              </a:spcBef>
              <a:spcAft>
                <a:spcPts val="0"/>
              </a:spcAft>
              <a:buSzPts val="1000"/>
              <a:buNone/>
              <a:defRPr sz="1000"/>
            </a:lvl3pPr>
            <a:lvl4pPr indent="-228600" lvl="3" marL="1828800" algn="l">
              <a:spcBef>
                <a:spcPts val="1000"/>
              </a:spcBef>
              <a:spcAft>
                <a:spcPts val="0"/>
              </a:spcAft>
              <a:buSzPts val="900"/>
              <a:buNone/>
              <a:defRPr sz="900"/>
            </a:lvl4pPr>
            <a:lvl5pPr indent="-228600" lvl="4" marL="2286000" algn="l">
              <a:spcBef>
                <a:spcPts val="1000"/>
              </a:spcBef>
              <a:spcAft>
                <a:spcPts val="0"/>
              </a:spcAft>
              <a:buSzPts val="900"/>
              <a:buNone/>
              <a:defRPr sz="900"/>
            </a:lvl5pPr>
            <a:lvl6pPr indent="-228600" lvl="5" marL="2743200" algn="l">
              <a:spcBef>
                <a:spcPts val="1000"/>
              </a:spcBef>
              <a:spcAft>
                <a:spcPts val="0"/>
              </a:spcAft>
              <a:buSzPts val="900"/>
              <a:buNone/>
              <a:defRPr sz="900"/>
            </a:lvl6pPr>
            <a:lvl7pPr indent="-228600" lvl="6" marL="3200400" algn="l">
              <a:spcBef>
                <a:spcPts val="1000"/>
              </a:spcBef>
              <a:spcAft>
                <a:spcPts val="0"/>
              </a:spcAft>
              <a:buSzPts val="900"/>
              <a:buNone/>
              <a:defRPr sz="900"/>
            </a:lvl7pPr>
            <a:lvl8pPr indent="-228600" lvl="7" marL="3657600" algn="l">
              <a:spcBef>
                <a:spcPts val="1000"/>
              </a:spcBef>
              <a:spcAft>
                <a:spcPts val="0"/>
              </a:spcAft>
              <a:buSzPts val="900"/>
              <a:buNone/>
              <a:defRPr sz="900"/>
            </a:lvl8pPr>
            <a:lvl9pPr indent="-228600" lvl="8" marL="4114800" algn="l">
              <a:spcBef>
                <a:spcPts val="1000"/>
              </a:spcBef>
              <a:spcAft>
                <a:spcPts val="0"/>
              </a:spcAft>
              <a:buSzPts val="900"/>
              <a:buNone/>
              <a:defRPr sz="900"/>
            </a:lvl9pPr>
          </a:lstStyle>
          <a:p/>
        </p:txBody>
      </p:sp>
      <p:sp>
        <p:nvSpPr>
          <p:cNvPr id="99" name="Google Shape;99;p30"/>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0" name="Google Shape;100;p30"/>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1" name="Google Shape;101;p30"/>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 name="Google Shape;102;p30"/>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Picture with Caption" type="picTx">
  <p:cSld name="PICTURE_WITH_CAPTION_TEXT">
    <p:spTree>
      <p:nvGrpSpPr>
        <p:cNvPr id="103" name="Shape 103"/>
        <p:cNvGrpSpPr/>
        <p:nvPr/>
      </p:nvGrpSpPr>
      <p:grpSpPr>
        <a:xfrm>
          <a:off x="0" y="0"/>
          <a:ext cx="0" cy="0"/>
          <a:chOff x="0" y="0"/>
          <a:chExt cx="0" cy="0"/>
        </a:xfrm>
      </p:grpSpPr>
      <p:sp>
        <p:nvSpPr>
          <p:cNvPr id="104" name="Google Shape;104;p31"/>
          <p:cNvSpPr txBox="1"/>
          <p:nvPr>
            <p:ph type="title"/>
          </p:nvPr>
        </p:nvSpPr>
        <p:spPr>
          <a:xfrm>
            <a:off x="2589213" y="4800600"/>
            <a:ext cx="8915400"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rgbClr val="168DBA"/>
              </a:buClr>
              <a:buSzPts val="2400"/>
              <a:buFont typeface="Century Gothic"/>
              <a:buNone/>
              <a:defRPr b="0" sz="2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5" name="Google Shape;105;p31"/>
          <p:cNvSpPr/>
          <p:nvPr>
            <p:ph idx="2" type="pic"/>
          </p:nvPr>
        </p:nvSpPr>
        <p:spPr>
          <a:xfrm>
            <a:off x="2589212" y="634965"/>
            <a:ext cx="8915400" cy="3854970"/>
          </a:xfrm>
          <a:prstGeom prst="rect">
            <a:avLst/>
          </a:prstGeom>
          <a:noFill/>
          <a:ln>
            <a:noFill/>
          </a:ln>
        </p:spPr>
        <p:txBody>
          <a:bodyPr anchorCtr="0" anchor="t" bIns="45700" lIns="91425" spcFirstLastPara="1" rIns="91425" wrap="square" tIns="45700">
            <a:normAutofit/>
          </a:bodyPr>
          <a:lstStyle>
            <a:lvl1pPr lvl="0" marR="0" rtl="0" algn="ctr">
              <a:spcBef>
                <a:spcPts val="1000"/>
              </a:spcBef>
              <a:spcAft>
                <a:spcPts val="0"/>
              </a:spcAft>
              <a:buClr>
                <a:schemeClr val="accent1"/>
              </a:buClr>
              <a:buSzPts val="1600"/>
              <a:buFont typeface="Noto Sans Symbols"/>
              <a:buNone/>
              <a:defRPr b="0" i="0" sz="1600" u="none" cap="none" strike="noStrike">
                <a:solidFill>
                  <a:srgbClr val="3F3F3F"/>
                </a:solidFill>
                <a:latin typeface="Century Gothic"/>
                <a:ea typeface="Century Gothic"/>
                <a:cs typeface="Century Gothic"/>
                <a:sym typeface="Century Gothic"/>
              </a:defRPr>
            </a:lvl1pPr>
            <a:lvl2pPr lvl="1" marR="0" rtl="0" algn="l">
              <a:spcBef>
                <a:spcPts val="1000"/>
              </a:spcBef>
              <a:spcAft>
                <a:spcPts val="0"/>
              </a:spcAft>
              <a:buClr>
                <a:schemeClr val="accent1"/>
              </a:buClr>
              <a:buSzPts val="1600"/>
              <a:buFont typeface="Noto Sans Symbols"/>
              <a:buNone/>
              <a:defRPr b="0" i="0" sz="1600" u="none" cap="none" strike="noStrike">
                <a:solidFill>
                  <a:srgbClr val="3F3F3F"/>
                </a:solidFill>
                <a:latin typeface="Century Gothic"/>
                <a:ea typeface="Century Gothic"/>
                <a:cs typeface="Century Gothic"/>
                <a:sym typeface="Century Gothic"/>
              </a:defRPr>
            </a:lvl2pPr>
            <a:lvl3pPr lvl="2" marR="0" rtl="0" algn="l">
              <a:spcBef>
                <a:spcPts val="1000"/>
              </a:spcBef>
              <a:spcAft>
                <a:spcPts val="0"/>
              </a:spcAft>
              <a:buClr>
                <a:schemeClr val="accent1"/>
              </a:buClr>
              <a:buSzPts val="1600"/>
              <a:buFont typeface="Noto Sans Symbols"/>
              <a:buNone/>
              <a:defRPr b="0" i="0" sz="1600" u="none" cap="none" strike="noStrike">
                <a:solidFill>
                  <a:srgbClr val="3F3F3F"/>
                </a:solidFill>
                <a:latin typeface="Century Gothic"/>
                <a:ea typeface="Century Gothic"/>
                <a:cs typeface="Century Gothic"/>
                <a:sym typeface="Century Gothic"/>
              </a:defRPr>
            </a:lvl3pPr>
            <a:lvl4pPr lvl="3" marR="0" rtl="0" algn="l">
              <a:spcBef>
                <a:spcPts val="1000"/>
              </a:spcBef>
              <a:spcAft>
                <a:spcPts val="0"/>
              </a:spcAft>
              <a:buClr>
                <a:schemeClr val="accent1"/>
              </a:buClr>
              <a:buSzPts val="1600"/>
              <a:buFont typeface="Noto Sans Symbols"/>
              <a:buNone/>
              <a:defRPr b="0" i="0" sz="1600" u="none" cap="none" strike="noStrike">
                <a:solidFill>
                  <a:srgbClr val="3F3F3F"/>
                </a:solidFill>
                <a:latin typeface="Century Gothic"/>
                <a:ea typeface="Century Gothic"/>
                <a:cs typeface="Century Gothic"/>
                <a:sym typeface="Century Gothic"/>
              </a:defRPr>
            </a:lvl4pPr>
            <a:lvl5pPr lvl="4" marR="0" rtl="0" algn="l">
              <a:spcBef>
                <a:spcPts val="1000"/>
              </a:spcBef>
              <a:spcAft>
                <a:spcPts val="0"/>
              </a:spcAft>
              <a:buClr>
                <a:schemeClr val="accent1"/>
              </a:buClr>
              <a:buSzPts val="1600"/>
              <a:buFont typeface="Noto Sans Symbols"/>
              <a:buNone/>
              <a:defRPr b="0" i="0" sz="1600" u="none" cap="none" strike="noStrike">
                <a:solidFill>
                  <a:srgbClr val="3F3F3F"/>
                </a:solidFill>
                <a:latin typeface="Century Gothic"/>
                <a:ea typeface="Century Gothic"/>
                <a:cs typeface="Century Gothic"/>
                <a:sym typeface="Century Gothic"/>
              </a:defRPr>
            </a:lvl5pPr>
            <a:lvl6pPr lvl="5" marR="0" rtl="0" algn="l">
              <a:spcBef>
                <a:spcPts val="1000"/>
              </a:spcBef>
              <a:spcAft>
                <a:spcPts val="0"/>
              </a:spcAft>
              <a:buClr>
                <a:schemeClr val="accent1"/>
              </a:buClr>
              <a:buSzPts val="1600"/>
              <a:buFont typeface="Noto Sans Symbols"/>
              <a:buNone/>
              <a:defRPr b="0" i="0" sz="1600" u="none" cap="none" strike="noStrike">
                <a:solidFill>
                  <a:srgbClr val="3F3F3F"/>
                </a:solidFill>
                <a:latin typeface="Century Gothic"/>
                <a:ea typeface="Century Gothic"/>
                <a:cs typeface="Century Gothic"/>
                <a:sym typeface="Century Gothic"/>
              </a:defRPr>
            </a:lvl6pPr>
            <a:lvl7pPr lvl="6" marR="0" rtl="0" algn="l">
              <a:spcBef>
                <a:spcPts val="1000"/>
              </a:spcBef>
              <a:spcAft>
                <a:spcPts val="0"/>
              </a:spcAft>
              <a:buClr>
                <a:schemeClr val="accent1"/>
              </a:buClr>
              <a:buSzPts val="1600"/>
              <a:buFont typeface="Noto Sans Symbols"/>
              <a:buNone/>
              <a:defRPr b="0" i="0" sz="1600" u="none" cap="none" strike="noStrike">
                <a:solidFill>
                  <a:srgbClr val="3F3F3F"/>
                </a:solidFill>
                <a:latin typeface="Century Gothic"/>
                <a:ea typeface="Century Gothic"/>
                <a:cs typeface="Century Gothic"/>
                <a:sym typeface="Century Gothic"/>
              </a:defRPr>
            </a:lvl7pPr>
            <a:lvl8pPr lvl="7" marR="0" rtl="0" algn="l">
              <a:spcBef>
                <a:spcPts val="1000"/>
              </a:spcBef>
              <a:spcAft>
                <a:spcPts val="0"/>
              </a:spcAft>
              <a:buClr>
                <a:schemeClr val="accent1"/>
              </a:buClr>
              <a:buSzPts val="1600"/>
              <a:buFont typeface="Noto Sans Symbols"/>
              <a:buNone/>
              <a:defRPr b="0" i="0" sz="1600" u="none" cap="none" strike="noStrike">
                <a:solidFill>
                  <a:srgbClr val="3F3F3F"/>
                </a:solidFill>
                <a:latin typeface="Century Gothic"/>
                <a:ea typeface="Century Gothic"/>
                <a:cs typeface="Century Gothic"/>
                <a:sym typeface="Century Gothic"/>
              </a:defRPr>
            </a:lvl8pPr>
            <a:lvl9pPr lvl="8" marR="0" rtl="0" algn="l">
              <a:spcBef>
                <a:spcPts val="1000"/>
              </a:spcBef>
              <a:spcAft>
                <a:spcPts val="0"/>
              </a:spcAft>
              <a:buClr>
                <a:schemeClr val="accent1"/>
              </a:buClr>
              <a:buSzPts val="1600"/>
              <a:buFont typeface="Noto Sans Symbols"/>
              <a:buNone/>
              <a:defRPr b="0" i="0" sz="1600" u="none" cap="none" strike="noStrike">
                <a:solidFill>
                  <a:srgbClr val="3F3F3F"/>
                </a:solidFill>
                <a:latin typeface="Century Gothic"/>
                <a:ea typeface="Century Gothic"/>
                <a:cs typeface="Century Gothic"/>
                <a:sym typeface="Century Gothic"/>
              </a:defRPr>
            </a:lvl9pPr>
          </a:lstStyle>
          <a:p/>
        </p:txBody>
      </p:sp>
      <p:sp>
        <p:nvSpPr>
          <p:cNvPr id="106" name="Google Shape;106;p31"/>
          <p:cNvSpPr txBox="1"/>
          <p:nvPr>
            <p:ph idx="1" type="body"/>
          </p:nvPr>
        </p:nvSpPr>
        <p:spPr>
          <a:xfrm>
            <a:off x="2589213" y="5367338"/>
            <a:ext cx="8915400" cy="493712"/>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200"/>
              <a:buNone/>
              <a:defRPr sz="1200"/>
            </a:lvl1pPr>
            <a:lvl2pPr indent="-228600" lvl="1" marL="914400" algn="l">
              <a:spcBef>
                <a:spcPts val="1000"/>
              </a:spcBef>
              <a:spcAft>
                <a:spcPts val="0"/>
              </a:spcAft>
              <a:buSzPts val="1200"/>
              <a:buNone/>
              <a:defRPr sz="1200"/>
            </a:lvl2pPr>
            <a:lvl3pPr indent="-228600" lvl="2" marL="1371600" algn="l">
              <a:spcBef>
                <a:spcPts val="1000"/>
              </a:spcBef>
              <a:spcAft>
                <a:spcPts val="0"/>
              </a:spcAft>
              <a:buSzPts val="1000"/>
              <a:buNone/>
              <a:defRPr sz="1000"/>
            </a:lvl3pPr>
            <a:lvl4pPr indent="-228600" lvl="3" marL="1828800" algn="l">
              <a:spcBef>
                <a:spcPts val="1000"/>
              </a:spcBef>
              <a:spcAft>
                <a:spcPts val="0"/>
              </a:spcAft>
              <a:buSzPts val="900"/>
              <a:buNone/>
              <a:defRPr sz="900"/>
            </a:lvl4pPr>
            <a:lvl5pPr indent="-228600" lvl="4" marL="2286000" algn="l">
              <a:spcBef>
                <a:spcPts val="1000"/>
              </a:spcBef>
              <a:spcAft>
                <a:spcPts val="0"/>
              </a:spcAft>
              <a:buSzPts val="900"/>
              <a:buNone/>
              <a:defRPr sz="900"/>
            </a:lvl5pPr>
            <a:lvl6pPr indent="-228600" lvl="5" marL="2743200" algn="l">
              <a:spcBef>
                <a:spcPts val="1000"/>
              </a:spcBef>
              <a:spcAft>
                <a:spcPts val="0"/>
              </a:spcAft>
              <a:buSzPts val="900"/>
              <a:buNone/>
              <a:defRPr sz="900"/>
            </a:lvl6pPr>
            <a:lvl7pPr indent="-228600" lvl="6" marL="3200400" algn="l">
              <a:spcBef>
                <a:spcPts val="1000"/>
              </a:spcBef>
              <a:spcAft>
                <a:spcPts val="0"/>
              </a:spcAft>
              <a:buSzPts val="900"/>
              <a:buNone/>
              <a:defRPr sz="900"/>
            </a:lvl7pPr>
            <a:lvl8pPr indent="-228600" lvl="7" marL="3657600" algn="l">
              <a:spcBef>
                <a:spcPts val="1000"/>
              </a:spcBef>
              <a:spcAft>
                <a:spcPts val="0"/>
              </a:spcAft>
              <a:buSzPts val="900"/>
              <a:buNone/>
              <a:defRPr sz="900"/>
            </a:lvl8pPr>
            <a:lvl9pPr indent="-228600" lvl="8" marL="4114800" algn="l">
              <a:spcBef>
                <a:spcPts val="1000"/>
              </a:spcBef>
              <a:spcAft>
                <a:spcPts val="0"/>
              </a:spcAft>
              <a:buSzPts val="900"/>
              <a:buNone/>
              <a:defRPr sz="900"/>
            </a:lvl9pPr>
          </a:lstStyle>
          <a:p/>
        </p:txBody>
      </p:sp>
      <p:sp>
        <p:nvSpPr>
          <p:cNvPr id="107" name="Google Shape;107;p31"/>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8" name="Google Shape;108;p31"/>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9" name="Google Shape;109;p31"/>
          <p:cNvSpPr/>
          <p:nvPr/>
        </p:nvSpPr>
        <p:spPr>
          <a:xfrm flipH="1" rot="10800000">
            <a:off x="-4189" y="491172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 name="Google Shape;110;p31"/>
          <p:cNvSpPr txBox="1"/>
          <p:nvPr>
            <p:ph idx="12" type="sldNum"/>
          </p:nvPr>
        </p:nvSpPr>
        <p:spPr>
          <a:xfrm>
            <a:off x="531812" y="4983087"/>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Caption">
  <p:cSld name="Title and Caption">
    <p:spTree>
      <p:nvGrpSpPr>
        <p:cNvPr id="111" name="Shape 111"/>
        <p:cNvGrpSpPr/>
        <p:nvPr/>
      </p:nvGrpSpPr>
      <p:grpSpPr>
        <a:xfrm>
          <a:off x="0" y="0"/>
          <a:ext cx="0" cy="0"/>
          <a:chOff x="0" y="0"/>
          <a:chExt cx="0" cy="0"/>
        </a:xfrm>
      </p:grpSpPr>
      <p:sp>
        <p:nvSpPr>
          <p:cNvPr id="112" name="Google Shape;112;p32"/>
          <p:cNvSpPr txBox="1"/>
          <p:nvPr>
            <p:ph type="title"/>
          </p:nvPr>
        </p:nvSpPr>
        <p:spPr>
          <a:xfrm>
            <a:off x="2589212" y="609600"/>
            <a:ext cx="8915399" cy="311704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168DBA"/>
              </a:buClr>
              <a:buSzPts val="4800"/>
              <a:buFont typeface="Century Gothic"/>
              <a:buNone/>
              <a:defRPr b="0" sz="48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3" name="Google Shape;113;p32"/>
          <p:cNvSpPr txBox="1"/>
          <p:nvPr>
            <p:ph idx="1" type="body"/>
          </p:nvPr>
        </p:nvSpPr>
        <p:spPr>
          <a:xfrm>
            <a:off x="2589212" y="4354046"/>
            <a:ext cx="8915399" cy="1555864"/>
          </a:xfrm>
          <a:prstGeom prst="rect">
            <a:avLst/>
          </a:prstGeom>
          <a:noFill/>
          <a:ln>
            <a:noFill/>
          </a:ln>
        </p:spPr>
        <p:txBody>
          <a:bodyPr anchorCtr="0" anchor="ctr" bIns="45700" lIns="91425" spcFirstLastPara="1" rIns="91425" wrap="square" tIns="45700">
            <a:normAutofit/>
          </a:bodyPr>
          <a:lstStyle>
            <a:lvl1pPr indent="-228600" lvl="0" marL="457200" algn="l">
              <a:spcBef>
                <a:spcPts val="1000"/>
              </a:spcBef>
              <a:spcAft>
                <a:spcPts val="0"/>
              </a:spcAft>
              <a:buSzPts val="1800"/>
              <a:buNone/>
              <a:defRPr sz="1800">
                <a:solidFill>
                  <a:srgbClr val="595959"/>
                </a:solidFill>
              </a:defRPr>
            </a:lvl1pPr>
            <a:lvl2pPr indent="-228600" lvl="1" marL="914400" algn="l">
              <a:spcBef>
                <a:spcPts val="1000"/>
              </a:spcBef>
              <a:spcAft>
                <a:spcPts val="0"/>
              </a:spcAft>
              <a:buSzPts val="1800"/>
              <a:buNone/>
              <a:defRPr sz="1800">
                <a:solidFill>
                  <a:srgbClr val="888888"/>
                </a:solidFill>
              </a:defRPr>
            </a:lvl2pPr>
            <a:lvl3pPr indent="-228600" lvl="2" marL="1371600" algn="l">
              <a:spcBef>
                <a:spcPts val="1000"/>
              </a:spcBef>
              <a:spcAft>
                <a:spcPts val="0"/>
              </a:spcAft>
              <a:buSzPts val="1600"/>
              <a:buNone/>
              <a:defRPr sz="1600">
                <a:solidFill>
                  <a:srgbClr val="888888"/>
                </a:solidFill>
              </a:defRPr>
            </a:lvl3pPr>
            <a:lvl4pPr indent="-228600" lvl="3" marL="1828800" algn="l">
              <a:spcBef>
                <a:spcPts val="1000"/>
              </a:spcBef>
              <a:spcAft>
                <a:spcPts val="0"/>
              </a:spcAft>
              <a:buSzPts val="1400"/>
              <a:buNone/>
              <a:defRPr sz="1400">
                <a:solidFill>
                  <a:srgbClr val="888888"/>
                </a:solidFill>
              </a:defRPr>
            </a:lvl4pPr>
            <a:lvl5pPr indent="-228600" lvl="4" marL="2286000" algn="l">
              <a:spcBef>
                <a:spcPts val="1000"/>
              </a:spcBef>
              <a:spcAft>
                <a:spcPts val="0"/>
              </a:spcAft>
              <a:buSzPts val="1400"/>
              <a:buNone/>
              <a:defRPr sz="1400">
                <a:solidFill>
                  <a:srgbClr val="888888"/>
                </a:solidFill>
              </a:defRPr>
            </a:lvl5pPr>
            <a:lvl6pPr indent="-228600" lvl="5" marL="2743200" algn="l">
              <a:spcBef>
                <a:spcPts val="1000"/>
              </a:spcBef>
              <a:spcAft>
                <a:spcPts val="0"/>
              </a:spcAft>
              <a:buSzPts val="1400"/>
              <a:buNone/>
              <a:defRPr sz="1400">
                <a:solidFill>
                  <a:srgbClr val="888888"/>
                </a:solidFill>
              </a:defRPr>
            </a:lvl6pPr>
            <a:lvl7pPr indent="-228600" lvl="6" marL="3200400" algn="l">
              <a:spcBef>
                <a:spcPts val="1000"/>
              </a:spcBef>
              <a:spcAft>
                <a:spcPts val="0"/>
              </a:spcAft>
              <a:buSzPts val="1400"/>
              <a:buNone/>
              <a:defRPr sz="1400">
                <a:solidFill>
                  <a:srgbClr val="888888"/>
                </a:solidFill>
              </a:defRPr>
            </a:lvl7pPr>
            <a:lvl8pPr indent="-228600" lvl="7" marL="3657600" algn="l">
              <a:spcBef>
                <a:spcPts val="1000"/>
              </a:spcBef>
              <a:spcAft>
                <a:spcPts val="0"/>
              </a:spcAft>
              <a:buSzPts val="1400"/>
              <a:buNone/>
              <a:defRPr sz="1400">
                <a:solidFill>
                  <a:srgbClr val="888888"/>
                </a:solidFill>
              </a:defRPr>
            </a:lvl8pPr>
            <a:lvl9pPr indent="-228600" lvl="8" marL="4114800" algn="l">
              <a:spcBef>
                <a:spcPts val="1000"/>
              </a:spcBef>
              <a:spcAft>
                <a:spcPts val="0"/>
              </a:spcAft>
              <a:buSzPts val="1400"/>
              <a:buNone/>
              <a:defRPr sz="1400">
                <a:solidFill>
                  <a:srgbClr val="888888"/>
                </a:solidFill>
              </a:defRPr>
            </a:lvl9pPr>
          </a:lstStyle>
          <a:p/>
        </p:txBody>
      </p:sp>
      <p:sp>
        <p:nvSpPr>
          <p:cNvPr id="114" name="Google Shape;114;p32"/>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5" name="Google Shape;115;p32"/>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6" name="Google Shape;116;p32"/>
          <p:cNvSpPr/>
          <p:nvPr/>
        </p:nvSpPr>
        <p:spPr>
          <a:xfrm flipH="1" rot="10800000">
            <a:off x="-4189" y="31781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32"/>
          <p:cNvSpPr txBox="1"/>
          <p:nvPr>
            <p:ph idx="12" type="sldNum"/>
          </p:nvPr>
        </p:nvSpPr>
        <p:spPr>
          <a:xfrm>
            <a:off x="531812" y="3244139"/>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Quote with Caption">
  <p:cSld name="Quote with Caption">
    <p:spTree>
      <p:nvGrpSpPr>
        <p:cNvPr id="118" name="Shape 118"/>
        <p:cNvGrpSpPr/>
        <p:nvPr/>
      </p:nvGrpSpPr>
      <p:grpSpPr>
        <a:xfrm>
          <a:off x="0" y="0"/>
          <a:ext cx="0" cy="0"/>
          <a:chOff x="0" y="0"/>
          <a:chExt cx="0" cy="0"/>
        </a:xfrm>
      </p:grpSpPr>
      <p:sp>
        <p:nvSpPr>
          <p:cNvPr id="119" name="Google Shape;119;p33"/>
          <p:cNvSpPr txBox="1"/>
          <p:nvPr>
            <p:ph type="title"/>
          </p:nvPr>
        </p:nvSpPr>
        <p:spPr>
          <a:xfrm>
            <a:off x="2849949" y="609600"/>
            <a:ext cx="8393926" cy="2895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168DBA"/>
              </a:buClr>
              <a:buSzPts val="4800"/>
              <a:buFont typeface="Century Gothic"/>
              <a:buNone/>
              <a:defRPr b="0" sz="48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0" name="Google Shape;120;p33"/>
          <p:cNvSpPr txBox="1"/>
          <p:nvPr>
            <p:ph idx="1" type="body"/>
          </p:nvPr>
        </p:nvSpPr>
        <p:spPr>
          <a:xfrm>
            <a:off x="3275012" y="3505200"/>
            <a:ext cx="7536554" cy="381000"/>
          </a:xfrm>
          <a:prstGeom prst="rect">
            <a:avLst/>
          </a:prstGeom>
          <a:noFill/>
          <a:ln>
            <a:noFill/>
          </a:ln>
        </p:spPr>
        <p:txBody>
          <a:bodyPr anchorCtr="0" anchor="ctr" bIns="45700" lIns="91425" spcFirstLastPara="1" rIns="91425" wrap="square" tIns="45700">
            <a:noAutofit/>
          </a:bodyPr>
          <a:lstStyle>
            <a:lvl1pPr indent="-228600" lvl="0" marL="457200" algn="l">
              <a:spcBef>
                <a:spcPts val="1000"/>
              </a:spcBef>
              <a:spcAft>
                <a:spcPts val="0"/>
              </a:spcAft>
              <a:buSzPts val="1600"/>
              <a:buFont typeface="Century Gothic"/>
              <a:buNone/>
              <a:defRPr sz="1600">
                <a:solidFill>
                  <a:srgbClr val="7F7F7F"/>
                </a:solidFill>
              </a:defRPr>
            </a:lvl1pPr>
            <a:lvl2pPr indent="-228600" lvl="1" marL="914400" algn="l">
              <a:spcBef>
                <a:spcPts val="1000"/>
              </a:spcBef>
              <a:spcAft>
                <a:spcPts val="0"/>
              </a:spcAft>
              <a:buSzPts val="1600"/>
              <a:buFont typeface="Century Gothic"/>
              <a:buNone/>
              <a:defRPr/>
            </a:lvl2pPr>
            <a:lvl3pPr indent="-228600" lvl="2" marL="1371600" algn="l">
              <a:spcBef>
                <a:spcPts val="1000"/>
              </a:spcBef>
              <a:spcAft>
                <a:spcPts val="0"/>
              </a:spcAft>
              <a:buSzPts val="1400"/>
              <a:buFont typeface="Century Gothic"/>
              <a:buNone/>
              <a:defRPr/>
            </a:lvl3pPr>
            <a:lvl4pPr indent="-228600" lvl="3" marL="1828800" algn="l">
              <a:spcBef>
                <a:spcPts val="1000"/>
              </a:spcBef>
              <a:spcAft>
                <a:spcPts val="0"/>
              </a:spcAft>
              <a:buSzPts val="1200"/>
              <a:buFont typeface="Century Gothic"/>
              <a:buNone/>
              <a:defRPr/>
            </a:lvl4pPr>
            <a:lvl5pPr indent="-228600" lvl="4" marL="2286000" algn="l">
              <a:spcBef>
                <a:spcPts val="1000"/>
              </a:spcBef>
              <a:spcAft>
                <a:spcPts val="0"/>
              </a:spcAft>
              <a:buSzPts val="1200"/>
              <a:buFont typeface="Century Gothic"/>
              <a:buNone/>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21" name="Google Shape;121;p33"/>
          <p:cNvSpPr txBox="1"/>
          <p:nvPr>
            <p:ph idx="2" type="body"/>
          </p:nvPr>
        </p:nvSpPr>
        <p:spPr>
          <a:xfrm>
            <a:off x="2589212" y="4354046"/>
            <a:ext cx="8915399" cy="1555864"/>
          </a:xfrm>
          <a:prstGeom prst="rect">
            <a:avLst/>
          </a:prstGeom>
          <a:noFill/>
          <a:ln>
            <a:noFill/>
          </a:ln>
        </p:spPr>
        <p:txBody>
          <a:bodyPr anchorCtr="0" anchor="ctr" bIns="45700" lIns="91425" spcFirstLastPara="1" rIns="91425" wrap="square" tIns="45700">
            <a:normAutofit/>
          </a:bodyPr>
          <a:lstStyle>
            <a:lvl1pPr indent="-228600" lvl="0" marL="457200" algn="l">
              <a:spcBef>
                <a:spcPts val="1000"/>
              </a:spcBef>
              <a:spcAft>
                <a:spcPts val="0"/>
              </a:spcAft>
              <a:buSzPts val="1800"/>
              <a:buNone/>
              <a:defRPr sz="1800">
                <a:solidFill>
                  <a:srgbClr val="595959"/>
                </a:solidFill>
              </a:defRPr>
            </a:lvl1pPr>
            <a:lvl2pPr indent="-228600" lvl="1" marL="914400" algn="l">
              <a:spcBef>
                <a:spcPts val="1000"/>
              </a:spcBef>
              <a:spcAft>
                <a:spcPts val="0"/>
              </a:spcAft>
              <a:buSzPts val="1800"/>
              <a:buNone/>
              <a:defRPr sz="1800">
                <a:solidFill>
                  <a:srgbClr val="888888"/>
                </a:solidFill>
              </a:defRPr>
            </a:lvl2pPr>
            <a:lvl3pPr indent="-228600" lvl="2" marL="1371600" algn="l">
              <a:spcBef>
                <a:spcPts val="1000"/>
              </a:spcBef>
              <a:spcAft>
                <a:spcPts val="0"/>
              </a:spcAft>
              <a:buSzPts val="1600"/>
              <a:buNone/>
              <a:defRPr sz="1600">
                <a:solidFill>
                  <a:srgbClr val="888888"/>
                </a:solidFill>
              </a:defRPr>
            </a:lvl3pPr>
            <a:lvl4pPr indent="-228600" lvl="3" marL="1828800" algn="l">
              <a:spcBef>
                <a:spcPts val="1000"/>
              </a:spcBef>
              <a:spcAft>
                <a:spcPts val="0"/>
              </a:spcAft>
              <a:buSzPts val="1400"/>
              <a:buNone/>
              <a:defRPr sz="1400">
                <a:solidFill>
                  <a:srgbClr val="888888"/>
                </a:solidFill>
              </a:defRPr>
            </a:lvl4pPr>
            <a:lvl5pPr indent="-228600" lvl="4" marL="2286000" algn="l">
              <a:spcBef>
                <a:spcPts val="1000"/>
              </a:spcBef>
              <a:spcAft>
                <a:spcPts val="0"/>
              </a:spcAft>
              <a:buSzPts val="1400"/>
              <a:buNone/>
              <a:defRPr sz="1400">
                <a:solidFill>
                  <a:srgbClr val="888888"/>
                </a:solidFill>
              </a:defRPr>
            </a:lvl5pPr>
            <a:lvl6pPr indent="-228600" lvl="5" marL="2743200" algn="l">
              <a:spcBef>
                <a:spcPts val="1000"/>
              </a:spcBef>
              <a:spcAft>
                <a:spcPts val="0"/>
              </a:spcAft>
              <a:buSzPts val="1400"/>
              <a:buNone/>
              <a:defRPr sz="1400">
                <a:solidFill>
                  <a:srgbClr val="888888"/>
                </a:solidFill>
              </a:defRPr>
            </a:lvl6pPr>
            <a:lvl7pPr indent="-228600" lvl="6" marL="3200400" algn="l">
              <a:spcBef>
                <a:spcPts val="1000"/>
              </a:spcBef>
              <a:spcAft>
                <a:spcPts val="0"/>
              </a:spcAft>
              <a:buSzPts val="1400"/>
              <a:buNone/>
              <a:defRPr sz="1400">
                <a:solidFill>
                  <a:srgbClr val="888888"/>
                </a:solidFill>
              </a:defRPr>
            </a:lvl7pPr>
            <a:lvl8pPr indent="-228600" lvl="7" marL="3657600" algn="l">
              <a:spcBef>
                <a:spcPts val="1000"/>
              </a:spcBef>
              <a:spcAft>
                <a:spcPts val="0"/>
              </a:spcAft>
              <a:buSzPts val="1400"/>
              <a:buNone/>
              <a:defRPr sz="1400">
                <a:solidFill>
                  <a:srgbClr val="888888"/>
                </a:solidFill>
              </a:defRPr>
            </a:lvl8pPr>
            <a:lvl9pPr indent="-228600" lvl="8" marL="4114800" algn="l">
              <a:spcBef>
                <a:spcPts val="1000"/>
              </a:spcBef>
              <a:spcAft>
                <a:spcPts val="0"/>
              </a:spcAft>
              <a:buSzPts val="1400"/>
              <a:buNone/>
              <a:defRPr sz="1400">
                <a:solidFill>
                  <a:srgbClr val="888888"/>
                </a:solidFill>
              </a:defRPr>
            </a:lvl9pPr>
          </a:lstStyle>
          <a:p/>
        </p:txBody>
      </p:sp>
      <p:sp>
        <p:nvSpPr>
          <p:cNvPr id="122" name="Google Shape;122;p33"/>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3" name="Google Shape;123;p33"/>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4" name="Google Shape;124;p33"/>
          <p:cNvSpPr/>
          <p:nvPr/>
        </p:nvSpPr>
        <p:spPr>
          <a:xfrm flipH="1" rot="10800000">
            <a:off x="-4189" y="31781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5" name="Google Shape;125;p33"/>
          <p:cNvSpPr txBox="1"/>
          <p:nvPr>
            <p:ph idx="12" type="sldNum"/>
          </p:nvPr>
        </p:nvSpPr>
        <p:spPr>
          <a:xfrm>
            <a:off x="531812" y="3244139"/>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126" name="Google Shape;126;p33"/>
          <p:cNvSpPr txBox="1"/>
          <p:nvPr/>
        </p:nvSpPr>
        <p:spPr>
          <a:xfrm>
            <a:off x="2467652" y="648005"/>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GB" sz="8000">
                <a:solidFill>
                  <a:schemeClr val="accent1"/>
                </a:solidFill>
                <a:latin typeface="Arial"/>
                <a:ea typeface="Arial"/>
                <a:cs typeface="Arial"/>
                <a:sym typeface="Arial"/>
              </a:rPr>
              <a:t>“</a:t>
            </a:r>
            <a:endParaRPr/>
          </a:p>
        </p:txBody>
      </p:sp>
      <p:sp>
        <p:nvSpPr>
          <p:cNvPr id="127" name="Google Shape;127;p33"/>
          <p:cNvSpPr txBox="1"/>
          <p:nvPr/>
        </p:nvSpPr>
        <p:spPr>
          <a:xfrm>
            <a:off x="11114852" y="2905306"/>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GB" sz="8000">
                <a:solidFill>
                  <a:schemeClr val="accent1"/>
                </a:solidFill>
                <a:latin typeface="Arial"/>
                <a:ea typeface="Arial"/>
                <a:cs typeface="Arial"/>
                <a:sym typeface="Arial"/>
              </a:rPr>
              <a:t>”</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Quote Name Card">
  <p:cSld name="Quote Name Card">
    <p:spTree>
      <p:nvGrpSpPr>
        <p:cNvPr id="128" name="Shape 128"/>
        <p:cNvGrpSpPr/>
        <p:nvPr/>
      </p:nvGrpSpPr>
      <p:grpSpPr>
        <a:xfrm>
          <a:off x="0" y="0"/>
          <a:ext cx="0" cy="0"/>
          <a:chOff x="0" y="0"/>
          <a:chExt cx="0" cy="0"/>
        </a:xfrm>
      </p:grpSpPr>
      <p:sp>
        <p:nvSpPr>
          <p:cNvPr id="129" name="Google Shape;129;p34"/>
          <p:cNvSpPr txBox="1"/>
          <p:nvPr>
            <p:ph type="title"/>
          </p:nvPr>
        </p:nvSpPr>
        <p:spPr>
          <a:xfrm>
            <a:off x="2849949" y="609600"/>
            <a:ext cx="8393926" cy="2895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168DBA"/>
              </a:buClr>
              <a:buSzPts val="4800"/>
              <a:buFont typeface="Century Gothic"/>
              <a:buNone/>
              <a:defRPr b="0" sz="48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0" name="Google Shape;130;p34"/>
          <p:cNvSpPr txBox="1"/>
          <p:nvPr>
            <p:ph idx="1" type="body"/>
          </p:nvPr>
        </p:nvSpPr>
        <p:spPr>
          <a:xfrm>
            <a:off x="2589212" y="4343400"/>
            <a:ext cx="8915400" cy="838200"/>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2400"/>
              <a:buFont typeface="Century Gothic"/>
              <a:buNone/>
              <a:defRPr sz="2400">
                <a:solidFill>
                  <a:schemeClr val="accent1"/>
                </a:solidFill>
              </a:defRPr>
            </a:lvl1pPr>
            <a:lvl2pPr indent="-228600" lvl="1" marL="914400" algn="l">
              <a:spcBef>
                <a:spcPts val="1000"/>
              </a:spcBef>
              <a:spcAft>
                <a:spcPts val="0"/>
              </a:spcAft>
              <a:buSzPts val="1600"/>
              <a:buFont typeface="Century Gothic"/>
              <a:buNone/>
              <a:defRPr/>
            </a:lvl2pPr>
            <a:lvl3pPr indent="-228600" lvl="2" marL="1371600" algn="l">
              <a:spcBef>
                <a:spcPts val="1000"/>
              </a:spcBef>
              <a:spcAft>
                <a:spcPts val="0"/>
              </a:spcAft>
              <a:buSzPts val="1400"/>
              <a:buFont typeface="Century Gothic"/>
              <a:buNone/>
              <a:defRPr/>
            </a:lvl3pPr>
            <a:lvl4pPr indent="-228600" lvl="3" marL="1828800" algn="l">
              <a:spcBef>
                <a:spcPts val="1000"/>
              </a:spcBef>
              <a:spcAft>
                <a:spcPts val="0"/>
              </a:spcAft>
              <a:buSzPts val="1200"/>
              <a:buFont typeface="Century Gothic"/>
              <a:buNone/>
              <a:defRPr/>
            </a:lvl4pPr>
            <a:lvl5pPr indent="-228600" lvl="4" marL="2286000" algn="l">
              <a:spcBef>
                <a:spcPts val="1000"/>
              </a:spcBef>
              <a:spcAft>
                <a:spcPts val="0"/>
              </a:spcAft>
              <a:buSzPts val="1200"/>
              <a:buFont typeface="Century Gothic"/>
              <a:buNone/>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31" name="Google Shape;131;p34"/>
          <p:cNvSpPr txBox="1"/>
          <p:nvPr>
            <p:ph idx="2" type="body"/>
          </p:nvPr>
        </p:nvSpPr>
        <p:spPr>
          <a:xfrm>
            <a:off x="2589213" y="5181600"/>
            <a:ext cx="8915400" cy="729622"/>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800"/>
              <a:buNone/>
              <a:defRPr>
                <a:solidFill>
                  <a:srgbClr val="595959"/>
                </a:solidFill>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32" name="Google Shape;132;p34"/>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3" name="Google Shape;133;p34"/>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4" name="Google Shape;134;p34"/>
          <p:cNvSpPr/>
          <p:nvPr/>
        </p:nvSpPr>
        <p:spPr>
          <a:xfrm flipH="1" rot="10800000">
            <a:off x="-4189" y="491172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5" name="Google Shape;135;p34"/>
          <p:cNvSpPr txBox="1"/>
          <p:nvPr>
            <p:ph idx="12" type="sldNum"/>
          </p:nvPr>
        </p:nvSpPr>
        <p:spPr>
          <a:xfrm>
            <a:off x="531812" y="4983087"/>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136" name="Google Shape;136;p34"/>
          <p:cNvSpPr txBox="1"/>
          <p:nvPr/>
        </p:nvSpPr>
        <p:spPr>
          <a:xfrm>
            <a:off x="2467652" y="648005"/>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GB" sz="8000">
                <a:solidFill>
                  <a:schemeClr val="accent1"/>
                </a:solidFill>
                <a:latin typeface="Arial"/>
                <a:ea typeface="Arial"/>
                <a:cs typeface="Arial"/>
                <a:sym typeface="Arial"/>
              </a:rPr>
              <a:t>“</a:t>
            </a:r>
            <a:endParaRPr/>
          </a:p>
        </p:txBody>
      </p:sp>
      <p:sp>
        <p:nvSpPr>
          <p:cNvPr id="137" name="Google Shape;137;p34"/>
          <p:cNvSpPr txBox="1"/>
          <p:nvPr/>
        </p:nvSpPr>
        <p:spPr>
          <a:xfrm>
            <a:off x="11114852" y="2905306"/>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GB" sz="8000">
                <a:solidFill>
                  <a:schemeClr val="accent1"/>
                </a:solidFill>
                <a:latin typeface="Arial"/>
                <a:ea typeface="Arial"/>
                <a:cs typeface="Arial"/>
                <a:sym typeface="Arial"/>
              </a:rPr>
              <a:t>”</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rue or False">
  <p:cSld name="True or False">
    <p:spTree>
      <p:nvGrpSpPr>
        <p:cNvPr id="138" name="Shape 138"/>
        <p:cNvGrpSpPr/>
        <p:nvPr/>
      </p:nvGrpSpPr>
      <p:grpSpPr>
        <a:xfrm>
          <a:off x="0" y="0"/>
          <a:ext cx="0" cy="0"/>
          <a:chOff x="0" y="0"/>
          <a:chExt cx="0" cy="0"/>
        </a:xfrm>
      </p:grpSpPr>
      <p:sp>
        <p:nvSpPr>
          <p:cNvPr id="139" name="Google Shape;139;p35"/>
          <p:cNvSpPr txBox="1"/>
          <p:nvPr>
            <p:ph type="title"/>
          </p:nvPr>
        </p:nvSpPr>
        <p:spPr>
          <a:xfrm>
            <a:off x="2589212" y="627407"/>
            <a:ext cx="8915399" cy="288002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168DBA"/>
              </a:buClr>
              <a:buSzPts val="4800"/>
              <a:buFont typeface="Century Gothic"/>
              <a:buNone/>
              <a:defRPr b="0" sz="4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0" name="Google Shape;140;p35"/>
          <p:cNvSpPr txBox="1"/>
          <p:nvPr>
            <p:ph idx="1" type="body"/>
          </p:nvPr>
        </p:nvSpPr>
        <p:spPr>
          <a:xfrm>
            <a:off x="2589212" y="4343400"/>
            <a:ext cx="8915400" cy="838200"/>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2400"/>
              <a:buFont typeface="Century Gothic"/>
              <a:buNone/>
              <a:defRPr sz="2400">
                <a:solidFill>
                  <a:schemeClr val="accent1"/>
                </a:solidFill>
              </a:defRPr>
            </a:lvl1pPr>
            <a:lvl2pPr indent="-228600" lvl="1" marL="914400" algn="l">
              <a:spcBef>
                <a:spcPts val="1000"/>
              </a:spcBef>
              <a:spcAft>
                <a:spcPts val="0"/>
              </a:spcAft>
              <a:buSzPts val="1600"/>
              <a:buFont typeface="Century Gothic"/>
              <a:buNone/>
              <a:defRPr/>
            </a:lvl2pPr>
            <a:lvl3pPr indent="-228600" lvl="2" marL="1371600" algn="l">
              <a:spcBef>
                <a:spcPts val="1000"/>
              </a:spcBef>
              <a:spcAft>
                <a:spcPts val="0"/>
              </a:spcAft>
              <a:buSzPts val="1400"/>
              <a:buFont typeface="Century Gothic"/>
              <a:buNone/>
              <a:defRPr/>
            </a:lvl3pPr>
            <a:lvl4pPr indent="-228600" lvl="3" marL="1828800" algn="l">
              <a:spcBef>
                <a:spcPts val="1000"/>
              </a:spcBef>
              <a:spcAft>
                <a:spcPts val="0"/>
              </a:spcAft>
              <a:buSzPts val="1200"/>
              <a:buFont typeface="Century Gothic"/>
              <a:buNone/>
              <a:defRPr/>
            </a:lvl4pPr>
            <a:lvl5pPr indent="-228600" lvl="4" marL="2286000" algn="l">
              <a:spcBef>
                <a:spcPts val="1000"/>
              </a:spcBef>
              <a:spcAft>
                <a:spcPts val="0"/>
              </a:spcAft>
              <a:buSzPts val="1200"/>
              <a:buFont typeface="Century Gothic"/>
              <a:buNone/>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41" name="Google Shape;141;p35"/>
          <p:cNvSpPr txBox="1"/>
          <p:nvPr>
            <p:ph idx="2" type="body"/>
          </p:nvPr>
        </p:nvSpPr>
        <p:spPr>
          <a:xfrm>
            <a:off x="2589213" y="5181600"/>
            <a:ext cx="8915400" cy="729622"/>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800"/>
              <a:buNone/>
              <a:defRPr>
                <a:solidFill>
                  <a:srgbClr val="595959"/>
                </a:solidFill>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42" name="Google Shape;142;p35"/>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3" name="Google Shape;143;p35"/>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4" name="Google Shape;144;p35"/>
          <p:cNvSpPr/>
          <p:nvPr/>
        </p:nvSpPr>
        <p:spPr>
          <a:xfrm flipH="1" rot="10800000">
            <a:off x="-4189" y="491172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 name="Google Shape;145;p35"/>
          <p:cNvSpPr txBox="1"/>
          <p:nvPr>
            <p:ph idx="12" type="sldNum"/>
          </p:nvPr>
        </p:nvSpPr>
        <p:spPr>
          <a:xfrm>
            <a:off x="531812" y="4983087"/>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Vertical Text" type="vertTx">
  <p:cSld name="VERTICAL_TEXT">
    <p:spTree>
      <p:nvGrpSpPr>
        <p:cNvPr id="146" name="Shape 146"/>
        <p:cNvGrpSpPr/>
        <p:nvPr/>
      </p:nvGrpSpPr>
      <p:grpSpPr>
        <a:xfrm>
          <a:off x="0" y="0"/>
          <a:ext cx="0" cy="0"/>
          <a:chOff x="0" y="0"/>
          <a:chExt cx="0" cy="0"/>
        </a:xfrm>
      </p:grpSpPr>
      <p:sp>
        <p:nvSpPr>
          <p:cNvPr id="147" name="Google Shape;147;p36"/>
          <p:cNvSpPr txBox="1"/>
          <p:nvPr>
            <p:ph type="title"/>
          </p:nvPr>
        </p:nvSpPr>
        <p:spPr>
          <a:xfrm>
            <a:off x="2592924" y="624110"/>
            <a:ext cx="8911687" cy="128089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rgbClr val="168DBA"/>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8" name="Google Shape;148;p36"/>
          <p:cNvSpPr txBox="1"/>
          <p:nvPr>
            <p:ph idx="1" type="body"/>
          </p:nvPr>
        </p:nvSpPr>
        <p:spPr>
          <a:xfrm rot="5400000">
            <a:off x="5103812" y="-381000"/>
            <a:ext cx="3886200" cy="8915400"/>
          </a:xfrm>
          <a:prstGeom prst="rect">
            <a:avLst/>
          </a:prstGeom>
          <a:noFill/>
          <a:ln>
            <a:noFill/>
          </a:ln>
        </p:spPr>
        <p:txBody>
          <a:bodyPr anchorCtr="0" anchor="t"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49" name="Google Shape;149;p36"/>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0" name="Google Shape;150;p36"/>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1" name="Google Shape;151;p36"/>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 name="Google Shape;152;p36"/>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Vertical Title and Text" type="vertTitleAndTx">
  <p:cSld name="VERTICAL_TITLE_AND_VERTICAL_TEXT">
    <p:spTree>
      <p:nvGrpSpPr>
        <p:cNvPr id="153" name="Shape 153"/>
        <p:cNvGrpSpPr/>
        <p:nvPr/>
      </p:nvGrpSpPr>
      <p:grpSpPr>
        <a:xfrm>
          <a:off x="0" y="0"/>
          <a:ext cx="0" cy="0"/>
          <a:chOff x="0" y="0"/>
          <a:chExt cx="0" cy="0"/>
        </a:xfrm>
      </p:grpSpPr>
      <p:sp>
        <p:nvSpPr>
          <p:cNvPr id="154" name="Google Shape;154;p37"/>
          <p:cNvSpPr txBox="1"/>
          <p:nvPr>
            <p:ph type="title"/>
          </p:nvPr>
        </p:nvSpPr>
        <p:spPr>
          <a:xfrm rot="5400000">
            <a:off x="7756704" y="2165513"/>
            <a:ext cx="5283817" cy="2207601"/>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rgbClr val="168DBA"/>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5" name="Google Shape;155;p37"/>
          <p:cNvSpPr txBox="1"/>
          <p:nvPr>
            <p:ph idx="1" type="body"/>
          </p:nvPr>
        </p:nvSpPr>
        <p:spPr>
          <a:xfrm rot="5400000">
            <a:off x="3185803" y="30814"/>
            <a:ext cx="5283817" cy="6477000"/>
          </a:xfrm>
          <a:prstGeom prst="rect">
            <a:avLst/>
          </a:prstGeom>
          <a:noFill/>
          <a:ln>
            <a:noFill/>
          </a:ln>
        </p:spPr>
        <p:txBody>
          <a:bodyPr anchorCtr="0" anchor="t" bIns="45700" lIns="91425" spcFirstLastPara="1" rIns="91425" wrap="square" tIns="45700">
            <a:normAutofit/>
          </a:bodyPr>
          <a:lstStyle>
            <a:lvl1pPr indent="-342900" lvl="0" marL="457200" algn="l">
              <a:spcBef>
                <a:spcPts val="1000"/>
              </a:spcBef>
              <a:spcAft>
                <a:spcPts val="0"/>
              </a:spcAft>
              <a:buSzPts val="1800"/>
              <a:buChar char="🠶"/>
              <a:defRPr/>
            </a:lvl1pPr>
            <a:lvl2pPr indent="-342900" lvl="1" marL="914400" algn="l">
              <a:spcBef>
                <a:spcPts val="1000"/>
              </a:spcBef>
              <a:spcAft>
                <a:spcPts val="0"/>
              </a:spcAft>
              <a:buSzPts val="1800"/>
              <a:buChar char="🠶"/>
              <a:defRPr/>
            </a:lvl2pPr>
            <a:lvl3pPr indent="-342900" lvl="2" marL="1371600" algn="l">
              <a:spcBef>
                <a:spcPts val="1000"/>
              </a:spcBef>
              <a:spcAft>
                <a:spcPts val="0"/>
              </a:spcAft>
              <a:buSzPts val="1800"/>
              <a:buChar char="🠶"/>
              <a:defRPr/>
            </a:lvl3pPr>
            <a:lvl4pPr indent="-342900" lvl="3" marL="1828800" algn="l">
              <a:spcBef>
                <a:spcPts val="1000"/>
              </a:spcBef>
              <a:spcAft>
                <a:spcPts val="0"/>
              </a:spcAft>
              <a:buSzPts val="1800"/>
              <a:buChar char="🠶"/>
              <a:defRPr/>
            </a:lvl4pPr>
            <a:lvl5pPr indent="-342900" lvl="4" marL="2286000" algn="l">
              <a:spcBef>
                <a:spcPts val="1000"/>
              </a:spcBef>
              <a:spcAft>
                <a:spcPts val="0"/>
              </a:spcAft>
              <a:buSzPts val="1800"/>
              <a:buChar char="🠶"/>
              <a:defRPr/>
            </a:lvl5pPr>
            <a:lvl6pPr indent="-342900" lvl="5" marL="2743200" algn="l">
              <a:spcBef>
                <a:spcPts val="1000"/>
              </a:spcBef>
              <a:spcAft>
                <a:spcPts val="0"/>
              </a:spcAft>
              <a:buSzPts val="1800"/>
              <a:buChar char="🠶"/>
              <a:defRPr/>
            </a:lvl6pPr>
            <a:lvl7pPr indent="-342900" lvl="6" marL="3200400" algn="l">
              <a:spcBef>
                <a:spcPts val="1000"/>
              </a:spcBef>
              <a:spcAft>
                <a:spcPts val="0"/>
              </a:spcAft>
              <a:buSzPts val="1800"/>
              <a:buChar char="🠶"/>
              <a:defRPr/>
            </a:lvl7pPr>
            <a:lvl8pPr indent="-342900" lvl="7" marL="3657600" algn="l">
              <a:spcBef>
                <a:spcPts val="1000"/>
              </a:spcBef>
              <a:spcAft>
                <a:spcPts val="0"/>
              </a:spcAft>
              <a:buSzPts val="1800"/>
              <a:buChar char="🠶"/>
              <a:defRPr/>
            </a:lvl8pPr>
            <a:lvl9pPr indent="-342900" lvl="8" marL="4114800" algn="l">
              <a:spcBef>
                <a:spcPts val="1000"/>
              </a:spcBef>
              <a:spcAft>
                <a:spcPts val="0"/>
              </a:spcAft>
              <a:buSzPts val="1800"/>
              <a:buChar char="🠶"/>
              <a:defRPr/>
            </a:lvl9pPr>
          </a:lstStyle>
          <a:p/>
        </p:txBody>
      </p:sp>
      <p:sp>
        <p:nvSpPr>
          <p:cNvPr id="156" name="Google Shape;156;p37"/>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7" name="Google Shape;157;p37"/>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8" name="Google Shape;158;p37"/>
          <p:cNvSpPr/>
          <p:nvPr/>
        </p:nvSpPr>
        <p:spPr>
          <a:xfrm flipH="1" rot="10800000">
            <a:off x="-4189" y="714375"/>
            <a:ext cx="1588527" cy="507297"/>
          </a:xfrm>
          <a:custGeom>
            <a:rect b="b" l="l" r="r" t="t"/>
            <a:pathLst>
              <a:path extrusionOk="0"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9" name="Google Shape;159;p37"/>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theme" Target="../theme/theme1.xml"/><Relationship Id="rId16" Type="http://schemas.openxmlformats.org/officeDocument/2006/relationships/slideLayout" Target="../slideLayouts/slideLayout16.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gradFill>
          <a:gsLst>
            <a:gs pos="0">
              <a:srgbClr val="FFFFFF"/>
            </a:gs>
            <a:gs pos="100000">
              <a:srgbClr val="C4DCE3"/>
            </a:gs>
          </a:gsLst>
          <a:lin ang="5400000" scaled="0"/>
        </a:gradFill>
      </p:bgPr>
    </p:bg>
    <p:spTree>
      <p:nvGrpSpPr>
        <p:cNvPr id="5" name="Shape 5"/>
        <p:cNvGrpSpPr/>
        <p:nvPr/>
      </p:nvGrpSpPr>
      <p:grpSpPr>
        <a:xfrm>
          <a:off x="0" y="0"/>
          <a:ext cx="0" cy="0"/>
          <a:chOff x="0" y="0"/>
          <a:chExt cx="0" cy="0"/>
        </a:xfrm>
      </p:grpSpPr>
      <p:grpSp>
        <p:nvGrpSpPr>
          <p:cNvPr id="6" name="Google Shape;6;p21"/>
          <p:cNvGrpSpPr/>
          <p:nvPr/>
        </p:nvGrpSpPr>
        <p:grpSpPr>
          <a:xfrm>
            <a:off x="1" y="228600"/>
            <a:ext cx="2851516" cy="6638628"/>
            <a:chOff x="2487613" y="285750"/>
            <a:chExt cx="2428875" cy="5654676"/>
          </a:xfrm>
        </p:grpSpPr>
        <p:sp>
          <p:nvSpPr>
            <p:cNvPr id="7" name="Google Shape;7;p21"/>
            <p:cNvSpPr/>
            <p:nvPr/>
          </p:nvSpPr>
          <p:spPr>
            <a:xfrm>
              <a:off x="2487613" y="2284413"/>
              <a:ext cx="85725" cy="533400"/>
            </a:xfrm>
            <a:custGeom>
              <a:rect b="b" l="l" r="r" t="t"/>
              <a:pathLst>
                <a:path extrusionOk="0" h="136" w="22">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 name="Google Shape;8;p21"/>
            <p:cNvSpPr/>
            <p:nvPr/>
          </p:nvSpPr>
          <p:spPr>
            <a:xfrm>
              <a:off x="2597151" y="2779713"/>
              <a:ext cx="550863" cy="1978025"/>
            </a:xfrm>
            <a:custGeom>
              <a:rect b="b" l="l" r="r" t="t"/>
              <a:pathLst>
                <a:path extrusionOk="0" h="504" w="140">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 name="Google Shape;9;p21"/>
            <p:cNvSpPr/>
            <p:nvPr/>
          </p:nvSpPr>
          <p:spPr>
            <a:xfrm>
              <a:off x="3175001" y="4730750"/>
              <a:ext cx="519113" cy="1209675"/>
            </a:xfrm>
            <a:custGeom>
              <a:rect b="b" l="l" r="r" t="t"/>
              <a:pathLst>
                <a:path extrusionOk="0" h="308" w="132">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 name="Google Shape;10;p21"/>
            <p:cNvSpPr/>
            <p:nvPr/>
          </p:nvSpPr>
          <p:spPr>
            <a:xfrm>
              <a:off x="3305176" y="5630863"/>
              <a:ext cx="146050" cy="309563"/>
            </a:xfrm>
            <a:custGeom>
              <a:rect b="b" l="l" r="r" t="t"/>
              <a:pathLst>
                <a:path extrusionOk="0" h="79" w="37">
                  <a:moveTo>
                    <a:pt x="28" y="79"/>
                  </a:moveTo>
                  <a:cubicBezTo>
                    <a:pt x="37" y="79"/>
                    <a:pt x="37" y="79"/>
                    <a:pt x="37" y="79"/>
                  </a:cubicBezTo>
                  <a:cubicBezTo>
                    <a:pt x="24" y="53"/>
                    <a:pt x="12" y="27"/>
                    <a:pt x="0" y="0"/>
                  </a:cubicBezTo>
                  <a:cubicBezTo>
                    <a:pt x="8" y="27"/>
                    <a:pt x="17" y="53"/>
                    <a:pt x="28" y="79"/>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 name="Google Shape;11;p21"/>
            <p:cNvSpPr/>
            <p:nvPr/>
          </p:nvSpPr>
          <p:spPr>
            <a:xfrm>
              <a:off x="2573338" y="2817813"/>
              <a:ext cx="700088" cy="2835275"/>
            </a:xfrm>
            <a:custGeom>
              <a:rect b="b" l="l" r="r" t="t"/>
              <a:pathLst>
                <a:path extrusionOk="0" h="722" w="178">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21"/>
            <p:cNvSpPr/>
            <p:nvPr/>
          </p:nvSpPr>
          <p:spPr>
            <a:xfrm>
              <a:off x="2506663" y="285750"/>
              <a:ext cx="90488" cy="2493963"/>
            </a:xfrm>
            <a:custGeom>
              <a:rect b="b" l="l" r="r" t="t"/>
              <a:pathLst>
                <a:path extrusionOk="0" h="635" w="23">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1"/>
            <p:cNvSpPr/>
            <p:nvPr/>
          </p:nvSpPr>
          <p:spPr>
            <a:xfrm>
              <a:off x="2554288" y="2598738"/>
              <a:ext cx="66675" cy="420688"/>
            </a:xfrm>
            <a:custGeom>
              <a:rect b="b" l="l" r="r" t="t"/>
              <a:pathLst>
                <a:path extrusionOk="0" h="107" w="1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 name="Google Shape;14;p21"/>
            <p:cNvSpPr/>
            <p:nvPr/>
          </p:nvSpPr>
          <p:spPr>
            <a:xfrm>
              <a:off x="3143251" y="4757738"/>
              <a:ext cx="161925" cy="873125"/>
            </a:xfrm>
            <a:custGeom>
              <a:rect b="b" l="l" r="r" t="t"/>
              <a:pathLst>
                <a:path extrusionOk="0" h="222" w="41">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 name="Google Shape;15;p21"/>
            <p:cNvSpPr/>
            <p:nvPr/>
          </p:nvSpPr>
          <p:spPr>
            <a:xfrm>
              <a:off x="3148013" y="1282700"/>
              <a:ext cx="1768475" cy="3448050"/>
            </a:xfrm>
            <a:custGeom>
              <a:rect b="b" l="l" r="r" t="t"/>
              <a:pathLst>
                <a:path extrusionOk="0" h="878" w="450">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21"/>
            <p:cNvSpPr/>
            <p:nvPr/>
          </p:nvSpPr>
          <p:spPr>
            <a:xfrm>
              <a:off x="3273426" y="5653088"/>
              <a:ext cx="138113" cy="287338"/>
            </a:xfrm>
            <a:custGeom>
              <a:rect b="b" l="l" r="r" t="t"/>
              <a:pathLst>
                <a:path extrusionOk="0" h="73" w="35">
                  <a:moveTo>
                    <a:pt x="0" y="0"/>
                  </a:moveTo>
                  <a:cubicBezTo>
                    <a:pt x="7" y="24"/>
                    <a:pt x="16" y="49"/>
                    <a:pt x="26" y="73"/>
                  </a:cubicBezTo>
                  <a:cubicBezTo>
                    <a:pt x="35" y="73"/>
                    <a:pt x="35" y="73"/>
                    <a:pt x="35" y="73"/>
                  </a:cubicBezTo>
                  <a:cubicBezTo>
                    <a:pt x="23" y="49"/>
                    <a:pt x="11" y="24"/>
                    <a:pt x="0" y="0"/>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21"/>
            <p:cNvSpPr/>
            <p:nvPr/>
          </p:nvSpPr>
          <p:spPr>
            <a:xfrm>
              <a:off x="3143251" y="4656138"/>
              <a:ext cx="31750" cy="188913"/>
            </a:xfrm>
            <a:custGeom>
              <a:rect b="b" l="l" r="r" t="t"/>
              <a:pathLst>
                <a:path extrusionOk="0" h="48" w="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 name="Google Shape;18;p21"/>
            <p:cNvSpPr/>
            <p:nvPr/>
          </p:nvSpPr>
          <p:spPr>
            <a:xfrm>
              <a:off x="3211513" y="5410200"/>
              <a:ext cx="203200" cy="530225"/>
            </a:xfrm>
            <a:custGeom>
              <a:rect b="b" l="l" r="r" t="t"/>
              <a:pathLst>
                <a:path extrusionOk="0" h="135" w="52">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dk2">
                <a:alpha val="2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9" name="Google Shape;19;p21"/>
          <p:cNvGrpSpPr/>
          <p:nvPr/>
        </p:nvGrpSpPr>
        <p:grpSpPr>
          <a:xfrm>
            <a:off x="27222" y="157"/>
            <a:ext cx="2356674" cy="6853096"/>
            <a:chOff x="6627813" y="195610"/>
            <a:chExt cx="1952625" cy="5678141"/>
          </a:xfrm>
        </p:grpSpPr>
        <p:sp>
          <p:nvSpPr>
            <p:cNvPr id="20" name="Google Shape;20;p21"/>
            <p:cNvSpPr/>
            <p:nvPr/>
          </p:nvSpPr>
          <p:spPr>
            <a:xfrm>
              <a:off x="6627813" y="195610"/>
              <a:ext cx="409575" cy="3646488"/>
            </a:xfrm>
            <a:custGeom>
              <a:rect b="b" l="l" r="r" t="t"/>
              <a:pathLst>
                <a:path extrusionOk="0" h="920" w="103">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21"/>
            <p:cNvSpPr/>
            <p:nvPr/>
          </p:nvSpPr>
          <p:spPr>
            <a:xfrm>
              <a:off x="7061201" y="3771900"/>
              <a:ext cx="350838" cy="1309688"/>
            </a:xfrm>
            <a:custGeom>
              <a:rect b="b" l="l" r="r" t="t"/>
              <a:pathLst>
                <a:path extrusionOk="0" h="330" w="88">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 name="Google Shape;22;p21"/>
            <p:cNvSpPr/>
            <p:nvPr/>
          </p:nvSpPr>
          <p:spPr>
            <a:xfrm>
              <a:off x="7439026" y="5053013"/>
              <a:ext cx="357188" cy="820738"/>
            </a:xfrm>
            <a:custGeom>
              <a:rect b="b" l="l" r="r" t="t"/>
              <a:pathLst>
                <a:path extrusionOk="0" h="207" w="90">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 name="Google Shape;23;p21"/>
            <p:cNvSpPr/>
            <p:nvPr/>
          </p:nvSpPr>
          <p:spPr>
            <a:xfrm>
              <a:off x="7037388" y="3811588"/>
              <a:ext cx="457200" cy="1852613"/>
            </a:xfrm>
            <a:custGeom>
              <a:rect b="b" l="l" r="r" t="t"/>
              <a:pathLst>
                <a:path extrusionOk="0" h="467" w="115">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 name="Google Shape;24;p21"/>
            <p:cNvSpPr/>
            <p:nvPr/>
          </p:nvSpPr>
          <p:spPr>
            <a:xfrm>
              <a:off x="6992938" y="1263650"/>
              <a:ext cx="144463" cy="2508250"/>
            </a:xfrm>
            <a:custGeom>
              <a:rect b="b" l="l" r="r" t="t"/>
              <a:pathLst>
                <a:path extrusionOk="0" h="633" w="36">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21"/>
            <p:cNvSpPr/>
            <p:nvPr/>
          </p:nvSpPr>
          <p:spPr>
            <a:xfrm>
              <a:off x="7526338" y="5640388"/>
              <a:ext cx="111125" cy="233363"/>
            </a:xfrm>
            <a:custGeom>
              <a:rect b="b" l="l" r="r" t="t"/>
              <a:pathLst>
                <a:path extrusionOk="0" h="59" w="28">
                  <a:moveTo>
                    <a:pt x="22" y="59"/>
                  </a:moveTo>
                  <a:cubicBezTo>
                    <a:pt x="28" y="59"/>
                    <a:pt x="28" y="59"/>
                    <a:pt x="28" y="59"/>
                  </a:cubicBezTo>
                  <a:cubicBezTo>
                    <a:pt x="18" y="40"/>
                    <a:pt x="9" y="20"/>
                    <a:pt x="0" y="0"/>
                  </a:cubicBezTo>
                  <a:cubicBezTo>
                    <a:pt x="6" y="20"/>
                    <a:pt x="13" y="40"/>
                    <a:pt x="22" y="59"/>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 name="Google Shape;26;p21"/>
            <p:cNvSpPr/>
            <p:nvPr/>
          </p:nvSpPr>
          <p:spPr>
            <a:xfrm>
              <a:off x="7021513" y="3598863"/>
              <a:ext cx="68263" cy="423863"/>
            </a:xfrm>
            <a:custGeom>
              <a:rect b="b" l="l" r="r" t="t"/>
              <a:pathLst>
                <a:path extrusionOk="0" h="107" w="1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21"/>
            <p:cNvSpPr/>
            <p:nvPr/>
          </p:nvSpPr>
          <p:spPr>
            <a:xfrm>
              <a:off x="7412038" y="2801938"/>
              <a:ext cx="1168400" cy="2251075"/>
            </a:xfrm>
            <a:custGeom>
              <a:rect b="b" l="l" r="r" t="t"/>
              <a:pathLst>
                <a:path extrusionOk="0" h="568" w="294">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21"/>
            <p:cNvSpPr/>
            <p:nvPr/>
          </p:nvSpPr>
          <p:spPr>
            <a:xfrm>
              <a:off x="7494588" y="5664200"/>
              <a:ext cx="100013" cy="209550"/>
            </a:xfrm>
            <a:custGeom>
              <a:rect b="b" l="l" r="r" t="t"/>
              <a:pathLst>
                <a:path extrusionOk="0" h="53" w="25">
                  <a:moveTo>
                    <a:pt x="0" y="0"/>
                  </a:moveTo>
                  <a:cubicBezTo>
                    <a:pt x="5" y="18"/>
                    <a:pt x="12" y="36"/>
                    <a:pt x="19" y="53"/>
                  </a:cubicBezTo>
                  <a:cubicBezTo>
                    <a:pt x="25" y="53"/>
                    <a:pt x="25" y="53"/>
                    <a:pt x="25" y="53"/>
                  </a:cubicBezTo>
                  <a:cubicBezTo>
                    <a:pt x="16" y="36"/>
                    <a:pt x="8" y="18"/>
                    <a:pt x="0"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 name="Google Shape;29;p21"/>
            <p:cNvSpPr/>
            <p:nvPr/>
          </p:nvSpPr>
          <p:spPr>
            <a:xfrm>
              <a:off x="7412038" y="5081588"/>
              <a:ext cx="114300" cy="558800"/>
            </a:xfrm>
            <a:custGeom>
              <a:rect b="b" l="l" r="r" t="t"/>
              <a:pathLst>
                <a:path extrusionOk="0" h="141" w="29">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 name="Google Shape;30;p21"/>
            <p:cNvSpPr/>
            <p:nvPr/>
          </p:nvSpPr>
          <p:spPr>
            <a:xfrm>
              <a:off x="7412038" y="4978400"/>
              <a:ext cx="31750" cy="188913"/>
            </a:xfrm>
            <a:custGeom>
              <a:rect b="b" l="l" r="r" t="t"/>
              <a:pathLst>
                <a:path extrusionOk="0" h="48" w="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 name="Google Shape;31;p21"/>
            <p:cNvSpPr/>
            <p:nvPr/>
          </p:nvSpPr>
          <p:spPr>
            <a:xfrm>
              <a:off x="7439026" y="5434013"/>
              <a:ext cx="174625" cy="439738"/>
            </a:xfrm>
            <a:custGeom>
              <a:rect b="b" l="l" r="r" t="t"/>
              <a:pathLst>
                <a:path extrusionOk="0" h="111" w="44">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2" name="Google Shape;32;p21"/>
          <p:cNvSpPr/>
          <p:nvPr/>
        </p:nvSpPr>
        <p:spPr>
          <a:xfrm>
            <a:off x="0" y="0"/>
            <a:ext cx="182880" cy="685800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21"/>
          <p:cNvSpPr txBox="1"/>
          <p:nvPr>
            <p:ph type="title"/>
          </p:nvPr>
        </p:nvSpPr>
        <p:spPr>
          <a:xfrm>
            <a:off x="2592924" y="624110"/>
            <a:ext cx="8911687" cy="1280890"/>
          </a:xfrm>
          <a:prstGeom prst="rect">
            <a:avLst/>
          </a:prstGeom>
          <a:noFill/>
          <a:ln>
            <a:noFill/>
          </a:ln>
        </p:spPr>
        <p:txBody>
          <a:bodyPr anchorCtr="0" anchor="t" bIns="45700" lIns="91425" spcFirstLastPara="1" rIns="91425" wrap="square" tIns="45700">
            <a:normAutofit/>
          </a:bodyPr>
          <a:lstStyle>
            <a:lvl1pPr lvl="0" marR="0" rtl="0" algn="l">
              <a:spcBef>
                <a:spcPts val="0"/>
              </a:spcBef>
              <a:spcAft>
                <a:spcPts val="0"/>
              </a:spcAft>
              <a:buClr>
                <a:srgbClr val="168DBA"/>
              </a:buClr>
              <a:buSzPts val="3600"/>
              <a:buFont typeface="Century Gothic"/>
              <a:buNone/>
              <a:defRPr b="0" i="0" sz="3600" u="none" cap="none" strike="noStrike">
                <a:solidFill>
                  <a:srgbClr val="168DBA"/>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dk2"/>
                </a:solidFill>
              </a:defRPr>
            </a:lvl2pPr>
            <a:lvl3pPr lvl="2" marR="0" rtl="0" algn="l">
              <a:spcBef>
                <a:spcPts val="0"/>
              </a:spcBef>
              <a:spcAft>
                <a:spcPts val="0"/>
              </a:spcAft>
              <a:buSzPts val="1400"/>
              <a:buNone/>
              <a:defRPr b="0" i="0" sz="1800" u="none" cap="none" strike="noStrike">
                <a:solidFill>
                  <a:schemeClr val="dk2"/>
                </a:solidFill>
              </a:defRPr>
            </a:lvl3pPr>
            <a:lvl4pPr lvl="3" marR="0" rtl="0" algn="l">
              <a:spcBef>
                <a:spcPts val="0"/>
              </a:spcBef>
              <a:spcAft>
                <a:spcPts val="0"/>
              </a:spcAft>
              <a:buSzPts val="1400"/>
              <a:buNone/>
              <a:defRPr b="0" i="0" sz="1800" u="none" cap="none" strike="noStrike">
                <a:solidFill>
                  <a:schemeClr val="dk2"/>
                </a:solidFill>
              </a:defRPr>
            </a:lvl4pPr>
            <a:lvl5pPr lvl="4" marR="0" rtl="0" algn="l">
              <a:spcBef>
                <a:spcPts val="0"/>
              </a:spcBef>
              <a:spcAft>
                <a:spcPts val="0"/>
              </a:spcAft>
              <a:buSzPts val="1400"/>
              <a:buNone/>
              <a:defRPr b="0" i="0" sz="1800" u="none" cap="none" strike="noStrike">
                <a:solidFill>
                  <a:schemeClr val="dk2"/>
                </a:solidFill>
              </a:defRPr>
            </a:lvl5pPr>
            <a:lvl6pPr lvl="5" marR="0" rtl="0" algn="l">
              <a:spcBef>
                <a:spcPts val="0"/>
              </a:spcBef>
              <a:spcAft>
                <a:spcPts val="0"/>
              </a:spcAft>
              <a:buSzPts val="1400"/>
              <a:buNone/>
              <a:defRPr b="0" i="0" sz="1800" u="none" cap="none" strike="noStrike">
                <a:solidFill>
                  <a:schemeClr val="dk2"/>
                </a:solidFill>
              </a:defRPr>
            </a:lvl6pPr>
            <a:lvl7pPr lvl="6" marR="0" rtl="0" algn="l">
              <a:spcBef>
                <a:spcPts val="0"/>
              </a:spcBef>
              <a:spcAft>
                <a:spcPts val="0"/>
              </a:spcAft>
              <a:buSzPts val="1400"/>
              <a:buNone/>
              <a:defRPr b="0" i="0" sz="1800" u="none" cap="none" strike="noStrike">
                <a:solidFill>
                  <a:schemeClr val="dk2"/>
                </a:solidFill>
              </a:defRPr>
            </a:lvl7pPr>
            <a:lvl8pPr lvl="7" marR="0" rtl="0" algn="l">
              <a:spcBef>
                <a:spcPts val="0"/>
              </a:spcBef>
              <a:spcAft>
                <a:spcPts val="0"/>
              </a:spcAft>
              <a:buSzPts val="1400"/>
              <a:buNone/>
              <a:defRPr b="0" i="0" sz="1800" u="none" cap="none" strike="noStrike">
                <a:solidFill>
                  <a:schemeClr val="dk2"/>
                </a:solidFill>
              </a:defRPr>
            </a:lvl8pPr>
            <a:lvl9pPr lvl="8" marR="0" rtl="0" algn="l">
              <a:spcBef>
                <a:spcPts val="0"/>
              </a:spcBef>
              <a:spcAft>
                <a:spcPts val="0"/>
              </a:spcAft>
              <a:buSzPts val="1400"/>
              <a:buNone/>
              <a:defRPr b="0" i="0" sz="1800" u="none" cap="none" strike="noStrike">
                <a:solidFill>
                  <a:schemeClr val="dk2"/>
                </a:solidFill>
              </a:defRPr>
            </a:lvl9pPr>
          </a:lstStyle>
          <a:p/>
        </p:txBody>
      </p:sp>
      <p:sp>
        <p:nvSpPr>
          <p:cNvPr id="34" name="Google Shape;34;p21"/>
          <p:cNvSpPr txBox="1"/>
          <p:nvPr>
            <p:ph idx="1" type="body"/>
          </p:nvPr>
        </p:nvSpPr>
        <p:spPr>
          <a:xfrm>
            <a:off x="2589212" y="2133600"/>
            <a:ext cx="8915400" cy="3886200"/>
          </a:xfrm>
          <a:prstGeom prst="rect">
            <a:avLst/>
          </a:prstGeom>
          <a:noFill/>
          <a:ln>
            <a:noFill/>
          </a:ln>
        </p:spPr>
        <p:txBody>
          <a:bodyPr anchorCtr="0" anchor="t" bIns="45700" lIns="91425" spcFirstLastPara="1" rIns="91425" wrap="square" tIns="45700">
            <a:normAutofit/>
          </a:bodyPr>
          <a:lstStyle>
            <a:lvl1pPr indent="-342900" lvl="0" marL="457200" marR="0" rtl="0" algn="l">
              <a:spcBef>
                <a:spcPts val="1000"/>
              </a:spcBef>
              <a:spcAft>
                <a:spcPts val="0"/>
              </a:spcAft>
              <a:buClr>
                <a:schemeClr val="accent1"/>
              </a:buClr>
              <a:buSzPts val="1800"/>
              <a:buFont typeface="Noto Sans Symbols"/>
              <a:buChar char="🠶"/>
              <a:defRPr b="0" i="0" sz="1800" u="none" cap="none" strike="noStrike">
                <a:solidFill>
                  <a:srgbClr val="3F3F3F"/>
                </a:solidFill>
                <a:latin typeface="Century Gothic"/>
                <a:ea typeface="Century Gothic"/>
                <a:cs typeface="Century Gothic"/>
                <a:sym typeface="Century Gothic"/>
              </a:defRPr>
            </a:lvl1pPr>
            <a:lvl2pPr indent="-330200" lvl="1" marL="914400" marR="0" rtl="0" algn="l">
              <a:spcBef>
                <a:spcPts val="1000"/>
              </a:spcBef>
              <a:spcAft>
                <a:spcPts val="0"/>
              </a:spcAft>
              <a:buClr>
                <a:schemeClr val="accent1"/>
              </a:buClr>
              <a:buSzPts val="1600"/>
              <a:buFont typeface="Noto Sans Symbols"/>
              <a:buChar char="🠶"/>
              <a:defRPr b="0" i="0" sz="1600" u="none" cap="none" strike="noStrike">
                <a:solidFill>
                  <a:srgbClr val="3F3F3F"/>
                </a:solidFill>
                <a:latin typeface="Century Gothic"/>
                <a:ea typeface="Century Gothic"/>
                <a:cs typeface="Century Gothic"/>
                <a:sym typeface="Century Gothic"/>
              </a:defRPr>
            </a:lvl2pPr>
            <a:lvl3pPr indent="-317500" lvl="2" marL="1371600" marR="0" rtl="0" algn="l">
              <a:spcBef>
                <a:spcPts val="1000"/>
              </a:spcBef>
              <a:spcAft>
                <a:spcPts val="0"/>
              </a:spcAft>
              <a:buClr>
                <a:schemeClr val="accent1"/>
              </a:buClr>
              <a:buSzPts val="1400"/>
              <a:buFont typeface="Noto Sans Symbols"/>
              <a:buChar char="🠶"/>
              <a:defRPr b="0" i="0" sz="1400" u="none" cap="none" strike="noStrike">
                <a:solidFill>
                  <a:srgbClr val="3F3F3F"/>
                </a:solidFill>
                <a:latin typeface="Century Gothic"/>
                <a:ea typeface="Century Gothic"/>
                <a:cs typeface="Century Gothic"/>
                <a:sym typeface="Century Gothic"/>
              </a:defRPr>
            </a:lvl3pPr>
            <a:lvl4pPr indent="-304800" lvl="3" marL="1828800" marR="0" rtl="0" algn="l">
              <a:spcBef>
                <a:spcPts val="1000"/>
              </a:spcBef>
              <a:spcAft>
                <a:spcPts val="0"/>
              </a:spcAft>
              <a:buClr>
                <a:schemeClr val="accent1"/>
              </a:buClr>
              <a:buSzPts val="1200"/>
              <a:buFont typeface="Noto Sans Symbols"/>
              <a:buChar char="🠶"/>
              <a:defRPr b="0" i="0" sz="1200" u="none" cap="none" strike="noStrike">
                <a:solidFill>
                  <a:srgbClr val="3F3F3F"/>
                </a:solidFill>
                <a:latin typeface="Century Gothic"/>
                <a:ea typeface="Century Gothic"/>
                <a:cs typeface="Century Gothic"/>
                <a:sym typeface="Century Gothic"/>
              </a:defRPr>
            </a:lvl4pPr>
            <a:lvl5pPr indent="-304800" lvl="4" marL="2286000" marR="0" rtl="0" algn="l">
              <a:spcBef>
                <a:spcPts val="1000"/>
              </a:spcBef>
              <a:spcAft>
                <a:spcPts val="0"/>
              </a:spcAft>
              <a:buClr>
                <a:schemeClr val="accent1"/>
              </a:buClr>
              <a:buSzPts val="1200"/>
              <a:buFont typeface="Noto Sans Symbols"/>
              <a:buChar char="🠶"/>
              <a:defRPr b="0" i="0" sz="1200" u="none" cap="none" strike="noStrike">
                <a:solidFill>
                  <a:srgbClr val="3F3F3F"/>
                </a:solidFill>
                <a:latin typeface="Century Gothic"/>
                <a:ea typeface="Century Gothic"/>
                <a:cs typeface="Century Gothic"/>
                <a:sym typeface="Century Gothic"/>
              </a:defRPr>
            </a:lvl5pPr>
            <a:lvl6pPr indent="-304800" lvl="5" marL="2743200" marR="0" rtl="0" algn="l">
              <a:spcBef>
                <a:spcPts val="1000"/>
              </a:spcBef>
              <a:spcAft>
                <a:spcPts val="0"/>
              </a:spcAft>
              <a:buClr>
                <a:schemeClr val="accent1"/>
              </a:buClr>
              <a:buSzPts val="1200"/>
              <a:buFont typeface="Noto Sans Symbols"/>
              <a:buChar char="🠶"/>
              <a:defRPr b="0" i="0" sz="1200" u="none" cap="none" strike="noStrike">
                <a:solidFill>
                  <a:srgbClr val="3F3F3F"/>
                </a:solidFill>
                <a:latin typeface="Century Gothic"/>
                <a:ea typeface="Century Gothic"/>
                <a:cs typeface="Century Gothic"/>
                <a:sym typeface="Century Gothic"/>
              </a:defRPr>
            </a:lvl6pPr>
            <a:lvl7pPr indent="-304800" lvl="6" marL="3200400" marR="0" rtl="0" algn="l">
              <a:spcBef>
                <a:spcPts val="1000"/>
              </a:spcBef>
              <a:spcAft>
                <a:spcPts val="0"/>
              </a:spcAft>
              <a:buClr>
                <a:schemeClr val="accent1"/>
              </a:buClr>
              <a:buSzPts val="1200"/>
              <a:buFont typeface="Noto Sans Symbols"/>
              <a:buChar char="🠶"/>
              <a:defRPr b="0" i="0" sz="1200" u="none" cap="none" strike="noStrike">
                <a:solidFill>
                  <a:srgbClr val="3F3F3F"/>
                </a:solidFill>
                <a:latin typeface="Century Gothic"/>
                <a:ea typeface="Century Gothic"/>
                <a:cs typeface="Century Gothic"/>
                <a:sym typeface="Century Gothic"/>
              </a:defRPr>
            </a:lvl7pPr>
            <a:lvl8pPr indent="-304800" lvl="7" marL="3657600" marR="0" rtl="0" algn="l">
              <a:spcBef>
                <a:spcPts val="1000"/>
              </a:spcBef>
              <a:spcAft>
                <a:spcPts val="0"/>
              </a:spcAft>
              <a:buClr>
                <a:schemeClr val="accent1"/>
              </a:buClr>
              <a:buSzPts val="1200"/>
              <a:buFont typeface="Noto Sans Symbols"/>
              <a:buChar char="🠶"/>
              <a:defRPr b="0" i="0" sz="1200" u="none" cap="none" strike="noStrike">
                <a:solidFill>
                  <a:srgbClr val="3F3F3F"/>
                </a:solidFill>
                <a:latin typeface="Century Gothic"/>
                <a:ea typeface="Century Gothic"/>
                <a:cs typeface="Century Gothic"/>
                <a:sym typeface="Century Gothic"/>
              </a:defRPr>
            </a:lvl8pPr>
            <a:lvl9pPr indent="-304800" lvl="8" marL="4114800" marR="0" rtl="0" algn="l">
              <a:spcBef>
                <a:spcPts val="1000"/>
              </a:spcBef>
              <a:spcAft>
                <a:spcPts val="0"/>
              </a:spcAft>
              <a:buClr>
                <a:schemeClr val="accent1"/>
              </a:buClr>
              <a:buSzPts val="1200"/>
              <a:buFont typeface="Noto Sans Symbols"/>
              <a:buChar char="🠶"/>
              <a:defRPr b="0" i="0" sz="1200" u="none" cap="none" strike="noStrike">
                <a:solidFill>
                  <a:srgbClr val="3F3F3F"/>
                </a:solidFill>
                <a:latin typeface="Century Gothic"/>
                <a:ea typeface="Century Gothic"/>
                <a:cs typeface="Century Gothic"/>
                <a:sym typeface="Century Gothic"/>
              </a:defRPr>
            </a:lvl9pPr>
          </a:lstStyle>
          <a:p/>
        </p:txBody>
      </p:sp>
      <p:sp>
        <p:nvSpPr>
          <p:cNvPr id="35" name="Google Shape;35;p21"/>
          <p:cNvSpPr txBox="1"/>
          <p:nvPr>
            <p:ph idx="10" type="dt"/>
          </p:nvPr>
        </p:nvSpPr>
        <p:spPr>
          <a:xfrm>
            <a:off x="10361612" y="6130437"/>
            <a:ext cx="1146283" cy="370396"/>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900" u="none" cap="none" strike="noStrike">
                <a:solidFill>
                  <a:srgbClr val="888888"/>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9pPr>
          </a:lstStyle>
          <a:p/>
        </p:txBody>
      </p:sp>
      <p:sp>
        <p:nvSpPr>
          <p:cNvPr id="36" name="Google Shape;36;p21"/>
          <p:cNvSpPr txBox="1"/>
          <p:nvPr>
            <p:ph idx="11" type="ftr"/>
          </p:nvPr>
        </p:nvSpPr>
        <p:spPr>
          <a:xfrm>
            <a:off x="2589212" y="6135808"/>
            <a:ext cx="7619999"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900" u="none" cap="none" strike="noStrike">
                <a:solidFill>
                  <a:srgbClr val="888888"/>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9pPr>
          </a:lstStyle>
          <a:p/>
        </p:txBody>
      </p:sp>
      <p:sp>
        <p:nvSpPr>
          <p:cNvPr id="37" name="Google Shape;37;p21"/>
          <p:cNvSpPr txBox="1"/>
          <p:nvPr>
            <p:ph idx="12" type="sldNum"/>
          </p:nvPr>
        </p:nvSpPr>
        <p:spPr>
          <a:xfrm>
            <a:off x="531812" y="787782"/>
            <a:ext cx="779767"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2000" u="none" cap="none" strike="noStrike">
                <a:solidFill>
                  <a:srgbClr val="FEFFFF"/>
                </a:solidFill>
                <a:latin typeface="Century Gothic"/>
                <a:ea typeface="Century Gothic"/>
                <a:cs typeface="Century Gothic"/>
                <a:sym typeface="Century Gothic"/>
              </a:defRPr>
            </a:lvl1pPr>
            <a:lvl2pPr indent="0" lvl="1" marL="0" marR="0" rtl="0" algn="r">
              <a:spcBef>
                <a:spcPts val="0"/>
              </a:spcBef>
              <a:buNone/>
              <a:defRPr b="0" i="0" sz="2000" u="none" cap="none" strike="noStrike">
                <a:solidFill>
                  <a:srgbClr val="FEFFFF"/>
                </a:solidFill>
                <a:latin typeface="Century Gothic"/>
                <a:ea typeface="Century Gothic"/>
                <a:cs typeface="Century Gothic"/>
                <a:sym typeface="Century Gothic"/>
              </a:defRPr>
            </a:lvl2pPr>
            <a:lvl3pPr indent="0" lvl="2" marL="0" marR="0" rtl="0" algn="r">
              <a:spcBef>
                <a:spcPts val="0"/>
              </a:spcBef>
              <a:buNone/>
              <a:defRPr b="0" i="0" sz="2000" u="none" cap="none" strike="noStrike">
                <a:solidFill>
                  <a:srgbClr val="FEFFFF"/>
                </a:solidFill>
                <a:latin typeface="Century Gothic"/>
                <a:ea typeface="Century Gothic"/>
                <a:cs typeface="Century Gothic"/>
                <a:sym typeface="Century Gothic"/>
              </a:defRPr>
            </a:lvl3pPr>
            <a:lvl4pPr indent="0" lvl="3" marL="0" marR="0" rtl="0" algn="r">
              <a:spcBef>
                <a:spcPts val="0"/>
              </a:spcBef>
              <a:buNone/>
              <a:defRPr b="0" i="0" sz="2000" u="none" cap="none" strike="noStrike">
                <a:solidFill>
                  <a:srgbClr val="FEFFFF"/>
                </a:solidFill>
                <a:latin typeface="Century Gothic"/>
                <a:ea typeface="Century Gothic"/>
                <a:cs typeface="Century Gothic"/>
                <a:sym typeface="Century Gothic"/>
              </a:defRPr>
            </a:lvl4pPr>
            <a:lvl5pPr indent="0" lvl="4" marL="0" marR="0" rtl="0" algn="r">
              <a:spcBef>
                <a:spcPts val="0"/>
              </a:spcBef>
              <a:buNone/>
              <a:defRPr b="0" i="0" sz="2000" u="none" cap="none" strike="noStrike">
                <a:solidFill>
                  <a:srgbClr val="FEFFFF"/>
                </a:solidFill>
                <a:latin typeface="Century Gothic"/>
                <a:ea typeface="Century Gothic"/>
                <a:cs typeface="Century Gothic"/>
                <a:sym typeface="Century Gothic"/>
              </a:defRPr>
            </a:lvl5pPr>
            <a:lvl6pPr indent="0" lvl="5" marL="0" marR="0" rtl="0" algn="r">
              <a:spcBef>
                <a:spcPts val="0"/>
              </a:spcBef>
              <a:buNone/>
              <a:defRPr b="0" i="0" sz="2000" u="none" cap="none" strike="noStrike">
                <a:solidFill>
                  <a:srgbClr val="FEFFFF"/>
                </a:solidFill>
                <a:latin typeface="Century Gothic"/>
                <a:ea typeface="Century Gothic"/>
                <a:cs typeface="Century Gothic"/>
                <a:sym typeface="Century Gothic"/>
              </a:defRPr>
            </a:lvl6pPr>
            <a:lvl7pPr indent="0" lvl="6" marL="0" marR="0" rtl="0" algn="r">
              <a:spcBef>
                <a:spcPts val="0"/>
              </a:spcBef>
              <a:buNone/>
              <a:defRPr b="0" i="0" sz="2000" u="none" cap="none" strike="noStrike">
                <a:solidFill>
                  <a:srgbClr val="FEFFFF"/>
                </a:solidFill>
                <a:latin typeface="Century Gothic"/>
                <a:ea typeface="Century Gothic"/>
                <a:cs typeface="Century Gothic"/>
                <a:sym typeface="Century Gothic"/>
              </a:defRPr>
            </a:lvl7pPr>
            <a:lvl8pPr indent="0" lvl="7" marL="0" marR="0" rtl="0" algn="r">
              <a:spcBef>
                <a:spcPts val="0"/>
              </a:spcBef>
              <a:buNone/>
              <a:defRPr b="0" i="0" sz="2000" u="none" cap="none" strike="noStrike">
                <a:solidFill>
                  <a:srgbClr val="FEFFFF"/>
                </a:solidFill>
                <a:latin typeface="Century Gothic"/>
                <a:ea typeface="Century Gothic"/>
                <a:cs typeface="Century Gothic"/>
                <a:sym typeface="Century Gothic"/>
              </a:defRPr>
            </a:lvl8pPr>
            <a:lvl9pPr indent="0" lvl="8" marL="0" marR="0" rtl="0" algn="r">
              <a:spcBef>
                <a:spcPts val="0"/>
              </a:spcBef>
              <a:buNone/>
              <a:defRPr b="0" i="0" sz="2000" u="none" cap="none" strike="noStrike">
                <a:solidFill>
                  <a:srgbClr val="FEFFFF"/>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7.png"/><Relationship Id="rId4" Type="http://schemas.openxmlformats.org/officeDocument/2006/relationships/image" Target="../media/image15.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13.png"/><Relationship Id="rId4" Type="http://schemas.openxmlformats.org/officeDocument/2006/relationships/image" Target="../media/image4.png"/><Relationship Id="rId5"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3.png"/><Relationship Id="rId4" Type="http://schemas.openxmlformats.org/officeDocument/2006/relationships/image" Target="../media/image19.png"/><Relationship Id="rId5" Type="http://schemas.openxmlformats.org/officeDocument/2006/relationships/image" Target="../media/image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12.png"/><Relationship Id="rId4" Type="http://schemas.openxmlformats.org/officeDocument/2006/relationships/image" Target="../media/image17.png"/><Relationship Id="rId5" Type="http://schemas.openxmlformats.org/officeDocument/2006/relationships/image" Target="../media/image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1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6.gif"/></Relationships>
</file>

<file path=ppt/slides/_rels/slide12.xml.rels><?xml version="1.0" encoding="UTF-8" standalone="yes"?><Relationships xmlns="http://schemas.openxmlformats.org/package/2006/relationships"><Relationship Id="rId11" Type="http://schemas.openxmlformats.org/officeDocument/2006/relationships/image" Target="../media/image10.png"/><Relationship Id="rId10" Type="http://schemas.openxmlformats.org/officeDocument/2006/relationships/oleObject" Target="../embeddings/oleObject1.bin"/><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vmlDrawing" Target="../drawings/vmlDrawing1.vml"/><Relationship Id="rId4" Type="http://schemas.openxmlformats.org/officeDocument/2006/relationships/hyperlink" Target="https://www.digikey.com/product-detail/en/seeed-technology-co-ltd/113990010/1597-1223-ND/5488260" TargetMode="External"/><Relationship Id="rId9" Type="http://schemas.openxmlformats.org/officeDocument/2006/relationships/oleObject" Target="../embeddings/oleObject1.bin"/><Relationship Id="rId5" Type="http://schemas.openxmlformats.org/officeDocument/2006/relationships/image" Target="../media/image20.png"/><Relationship Id="rId6" Type="http://schemas.openxmlformats.org/officeDocument/2006/relationships/hyperlink" Target="https://www.banggood.com/Raspberry-Pi-3-Model-B-Plus-Mother-Board-Mainboard-With-BCM2837B0-Cortex-A53-ARMv8-1_4GHz-CPU-D-p-1278398.html?cur_warehouse=CN" TargetMode="External"/><Relationship Id="rId7" Type="http://schemas.openxmlformats.org/officeDocument/2006/relationships/hyperlink" Target="https://www.digikey.com/products/en/rf-if-and-rfid/rf-transmitters/871" TargetMode="External"/><Relationship Id="rId8" Type="http://schemas.openxmlformats.org/officeDocument/2006/relationships/image" Target="../media/image18.png"/></Relationships>
</file>

<file path=ppt/slides/_rels/slide13.xml.rels><?xml version="1.0" encoding="UTF-8" standalone="yes"?><Relationships xmlns="http://schemas.openxmlformats.org/package/2006/relationships"><Relationship Id="rId10" Type="http://schemas.openxmlformats.org/officeDocument/2006/relationships/image" Target="../media/image22.png"/><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vmlDrawing" Target="../drawings/vmlDrawing2.vml"/><Relationship Id="rId4" Type="http://schemas.openxmlformats.org/officeDocument/2006/relationships/hyperlink" Target="https://www.digikey.com/product-detail/en/seeed-technology-co-ltd/113990010/1597-1223-ND/5488260" TargetMode="External"/><Relationship Id="rId9" Type="http://schemas.openxmlformats.org/officeDocument/2006/relationships/oleObject" Target="../embeddings/oleObject2.bin"/><Relationship Id="rId5" Type="http://schemas.openxmlformats.org/officeDocument/2006/relationships/hyperlink" Target="https://www.banggood.com/Raspberry-Pi-3-Model-B-Plus-Mother-Board-Mainboard-With-BCM2837B0-Cortex-A53-ARMv8-1_4GHz-CPU-D-p-1278398.html?cur_warehouse=CN" TargetMode="External"/><Relationship Id="rId6" Type="http://schemas.openxmlformats.org/officeDocument/2006/relationships/image" Target="../media/image8.png"/><Relationship Id="rId7" Type="http://schemas.openxmlformats.org/officeDocument/2006/relationships/image" Target="../media/image26.png"/><Relationship Id="rId8" Type="http://schemas.openxmlformats.org/officeDocument/2006/relationships/oleObject" Target="../embeddings/oleObject2.bin"/></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hyperlink" Target="https://www.digikey.com/product-detail/en/seeed-technology-co-ltd/113990010/1597-1223-ND/5488260" TargetMode="External"/><Relationship Id="rId4" Type="http://schemas.openxmlformats.org/officeDocument/2006/relationships/hyperlink" Target="https://www.banggood.com/Raspberry-Pi-3-Model-B-Plus-Mother-Board-Mainboard-With-BCM2837B0-Cortex-A53-ARMv8-1_4GHz-CPU-D-p-1278398.html?cur_warehouse=CN" TargetMode="External"/><Relationship Id="rId5" Type="http://schemas.openxmlformats.org/officeDocument/2006/relationships/image" Target="../media/image23.png"/><Relationship Id="rId6" Type="http://schemas.openxmlformats.org/officeDocument/2006/relationships/image" Target="../media/image2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24.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image" Target="../media/image21.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1" Type="http://schemas.openxmlformats.org/officeDocument/2006/relationships/hyperlink" Target="https://www.amazon.co.uk/s/ref=dp_byline_sr_book_1?ie=UTF8&amp;field-author=M.+Morris+R.+Mano&amp;text=M.+Morris+R.+Mano&amp;sort=relevancerank&amp;search-alias=books-uk" TargetMode="External"/><Relationship Id="rId10" Type="http://schemas.openxmlformats.org/officeDocument/2006/relationships/hyperlink" Target="https://www.amazon.com/s/ref=dp_byline_sr_book_2?ie=UTF8&amp;field-author=David+M.+Buchla&amp;text=David+M.+Buchla&amp;sort=relevancerank&amp;search-alias=books" TargetMode="External"/><Relationship Id="rId13" Type="http://schemas.openxmlformats.org/officeDocument/2006/relationships/hyperlink" Target="https://www.amazon.com/s/ref=dp_byline_sr_book_1?ie=UTF8&amp;field-author=Farid+Golnaraghi&amp;text=Farid+Golnaraghi&amp;sort=relevancerank&amp;search-alias=books" TargetMode="External"/><Relationship Id="rId12" Type="http://schemas.openxmlformats.org/officeDocument/2006/relationships/hyperlink" Target="https://www.amazon.co.uk/s/ref=dp_byline_sr_book_2?ie=UTF8&amp;field-author=Michael+D.+Ciletti&amp;text=Michael+D.+Ciletti&amp;sort=relevancerank&amp;search-alias=books-uk" TargetMode="External"/><Relationship Id="rId1" Type="http://schemas.openxmlformats.org/officeDocument/2006/relationships/slideLayout" Target="../slideLayouts/slideLayout2.xml"/><Relationship Id="rId2" Type="http://schemas.openxmlformats.org/officeDocument/2006/relationships/notesSlide" Target="../notesSlides/notesSlide18.xml"/><Relationship Id="rId3" Type="http://schemas.openxmlformats.org/officeDocument/2006/relationships/hyperlink" Target="https://www.amazon.co.uk/gp/product/0071829482/ref=ppx_yo_dt_b_asin_title_o09_s00?ie=UTF8&amp;psc=1" TargetMode="External"/><Relationship Id="rId4" Type="http://schemas.openxmlformats.org/officeDocument/2006/relationships/hyperlink" Target="https://www.amazon.co.uk/s/ref=dp_byline_sr_book_1?ie=UTF8&amp;field-author=Monson+Hayes&amp;text=Monson+Hayes&amp;sort=relevancerank&amp;search-alias=books-uk" TargetMode="External"/><Relationship Id="rId9" Type="http://schemas.openxmlformats.org/officeDocument/2006/relationships/hyperlink" Target="https://www.amazon.com/Thomas-L-Floyd/e/B001IOBIOO/ref=dp_byline_cont_book_1" TargetMode="External"/><Relationship Id="rId15" Type="http://schemas.openxmlformats.org/officeDocument/2006/relationships/hyperlink" Target="https://www.amazon.co.uk/s/ref=dp_byline_sr_book_1?ie=UTF8&amp;field-author=David+W.+Smith&amp;text=David+W.+Smith&amp;sort=relevancerank&amp;search-alias=books-uk" TargetMode="External"/><Relationship Id="rId14" Type="http://schemas.openxmlformats.org/officeDocument/2006/relationships/hyperlink" Target="https://www.amazon.com/s/ref=dp_byline_sr_book_2?ie=UTF8&amp;field-author=Benjamin+C.+Kuo&amp;text=Benjamin+C.+Kuo&amp;sort=relevancerank&amp;search-alias=books" TargetMode="External"/><Relationship Id="rId5" Type="http://schemas.openxmlformats.org/officeDocument/2006/relationships/hyperlink" Target="https://www.amazon.co.uk/s/ref=dp_byline_sr_ebooks_1?ie=UTF8&amp;field-author=Christopher+Bowick&amp;text=Christopher+Bowick&amp;sort=relevancerank&amp;search-alias=digital-text" TargetMode="External"/><Relationship Id="rId6" Type="http://schemas.openxmlformats.org/officeDocument/2006/relationships/hyperlink" Target="https://www.amazon.co.uk/Raspberry-User-Guide-Eben-Upton-ebook/dp/B01K5WSIPQ/ref=sr_1_2?keywords=raspberry+pi+coding&amp;qid=1574242942&amp;s=digital-text&amp;sr=1-2" TargetMode="External"/><Relationship Id="rId7" Type="http://schemas.openxmlformats.org/officeDocument/2006/relationships/hyperlink" Target="https://www.amazon.co.uk/Gareth-Halfacree/e/B0088CA5ZM?ref=sr_ntt_srch_lnk_2&amp;qid=1574242942&amp;sr=1-2" TargetMode="External"/><Relationship Id="rId8" Type="http://schemas.openxmlformats.org/officeDocument/2006/relationships/hyperlink" Target="https://www.amazon.co.uk/s/ref=dp_byline_sr_book_1?ie=UTF8&amp;field-author=John+Bird&amp;text=John+Bird&amp;sort=relevancerank&amp;search-alias=books-uk"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 Id="rId3" Type="http://schemas.openxmlformats.org/officeDocument/2006/relationships/hyperlink" Target="https://www.cdc.gov/niosh/mining/content/emergencymanagementandresponse/commtracking/advcommtrackingtutorial3.html" TargetMode="External"/><Relationship Id="rId4" Type="http://schemas.openxmlformats.org/officeDocument/2006/relationships/image" Target="../media/image27.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3" name="Shape 163"/>
        <p:cNvGrpSpPr/>
        <p:nvPr/>
      </p:nvGrpSpPr>
      <p:grpSpPr>
        <a:xfrm>
          <a:off x="0" y="0"/>
          <a:ext cx="0" cy="0"/>
          <a:chOff x="0" y="0"/>
          <a:chExt cx="0" cy="0"/>
        </a:xfrm>
      </p:grpSpPr>
      <p:sp>
        <p:nvSpPr>
          <p:cNvPr id="164" name="Google Shape;164;p1"/>
          <p:cNvSpPr txBox="1"/>
          <p:nvPr>
            <p:ph type="ctrTitle"/>
          </p:nvPr>
        </p:nvSpPr>
        <p:spPr>
          <a:xfrm>
            <a:off x="2589213" y="2514600"/>
            <a:ext cx="8915399" cy="2262781"/>
          </a:xfrm>
          <a:prstGeom prst="rect">
            <a:avLst/>
          </a:prstGeom>
          <a:noFill/>
          <a:ln>
            <a:noFill/>
          </a:ln>
        </p:spPr>
        <p:txBody>
          <a:bodyPr anchorCtr="0" anchor="b" bIns="45700" lIns="91425" spcFirstLastPara="1" rIns="91425" wrap="square" tIns="45700">
            <a:normAutofit/>
          </a:bodyPr>
          <a:lstStyle/>
          <a:p>
            <a:pPr indent="0" lvl="0" marL="0" rtl="0" algn="l">
              <a:spcBef>
                <a:spcPts val="0"/>
              </a:spcBef>
              <a:spcAft>
                <a:spcPts val="0"/>
              </a:spcAft>
              <a:buClr>
                <a:srgbClr val="168DBA"/>
              </a:buClr>
              <a:buSzPts val="5400"/>
              <a:buFont typeface="Century Gothic"/>
              <a:buNone/>
            </a:pPr>
            <a:r>
              <a:rPr b="1" lang="en-GB"/>
              <a:t>Safe </a:t>
            </a:r>
            <a:r>
              <a:rPr lang="en-GB">
                <a:solidFill>
                  <a:srgbClr val="82D2F0"/>
                </a:solidFill>
              </a:rPr>
              <a:t>Zone</a:t>
            </a:r>
            <a:endParaRPr/>
          </a:p>
        </p:txBody>
      </p:sp>
      <p:sp>
        <p:nvSpPr>
          <p:cNvPr id="165" name="Google Shape;165;p1"/>
          <p:cNvSpPr txBox="1"/>
          <p:nvPr>
            <p:ph idx="1" type="subTitle"/>
          </p:nvPr>
        </p:nvSpPr>
        <p:spPr>
          <a:xfrm>
            <a:off x="2589213" y="4777379"/>
            <a:ext cx="8915399" cy="1126283"/>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SzPts val="1800"/>
              <a:buNone/>
            </a:pPr>
            <a:r>
              <a:rPr lang="en-GB"/>
              <a:t>Tracking device for your loved ones</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9" name="Shape 169"/>
        <p:cNvGrpSpPr/>
        <p:nvPr/>
      </p:nvGrpSpPr>
      <p:grpSpPr>
        <a:xfrm>
          <a:off x="0" y="0"/>
          <a:ext cx="0" cy="0"/>
          <a:chOff x="0" y="0"/>
          <a:chExt cx="0" cy="0"/>
        </a:xfrm>
      </p:grpSpPr>
      <p:pic>
        <p:nvPicPr>
          <p:cNvPr id="170" name="Google Shape;170;p2"/>
          <p:cNvPicPr preferRelativeResize="0"/>
          <p:nvPr/>
        </p:nvPicPr>
        <p:blipFill rotWithShape="1">
          <a:blip r:embed="rId3">
            <a:alphaModFix/>
          </a:blip>
          <a:srcRect b="0" l="5065" r="1952" t="2528"/>
          <a:stretch/>
        </p:blipFill>
        <p:spPr>
          <a:xfrm>
            <a:off x="6096000" y="2500869"/>
            <a:ext cx="5788233" cy="3410353"/>
          </a:xfrm>
          <a:prstGeom prst="rect">
            <a:avLst/>
          </a:prstGeom>
          <a:noFill/>
          <a:ln>
            <a:noFill/>
          </a:ln>
        </p:spPr>
      </p:pic>
      <p:sp>
        <p:nvSpPr>
          <p:cNvPr id="171" name="Google Shape;171;p2"/>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168DBA"/>
              </a:buClr>
              <a:buSzPts val="3600"/>
              <a:buFont typeface="Century Gothic"/>
              <a:buNone/>
            </a:pPr>
            <a:r>
              <a:rPr lang="en-GB"/>
              <a:t>The Group</a:t>
            </a:r>
            <a:endParaRPr/>
          </a:p>
        </p:txBody>
      </p:sp>
      <p:sp>
        <p:nvSpPr>
          <p:cNvPr id="172" name="Google Shape;172;p2"/>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800"/>
              <a:buChar char="🠶"/>
            </a:pPr>
            <a:r>
              <a:rPr lang="en-GB"/>
              <a:t>Wayne Davies</a:t>
            </a:r>
            <a:endParaRPr/>
          </a:p>
          <a:p>
            <a:pPr indent="-342900" lvl="0" marL="342900" rtl="0" algn="l">
              <a:spcBef>
                <a:spcPts val="1000"/>
              </a:spcBef>
              <a:spcAft>
                <a:spcPts val="0"/>
              </a:spcAft>
              <a:buSzPts val="1800"/>
              <a:buChar char="🠶"/>
            </a:pPr>
            <a:r>
              <a:rPr lang="en-GB"/>
              <a:t>Matthew Porch</a:t>
            </a:r>
            <a:endParaRPr/>
          </a:p>
          <a:p>
            <a:pPr indent="-342900" lvl="0" marL="342900" rtl="0" algn="l">
              <a:spcBef>
                <a:spcPts val="1000"/>
              </a:spcBef>
              <a:spcAft>
                <a:spcPts val="0"/>
              </a:spcAft>
              <a:buSzPts val="1800"/>
              <a:buChar char="🠶"/>
            </a:pPr>
            <a:r>
              <a:rPr lang="en-GB"/>
              <a:t>Matthew Williams </a:t>
            </a:r>
            <a:endParaRPr/>
          </a:p>
          <a:p>
            <a:pPr indent="-342900" lvl="0" marL="342900" rtl="0" algn="l">
              <a:spcBef>
                <a:spcPts val="1000"/>
              </a:spcBef>
              <a:spcAft>
                <a:spcPts val="0"/>
              </a:spcAft>
              <a:buSzPts val="1800"/>
              <a:buChar char="🠶"/>
            </a:pPr>
            <a:r>
              <a:rPr lang="en-GB"/>
              <a:t>Sevginar Salif</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6" name="Shape 176"/>
        <p:cNvGrpSpPr/>
        <p:nvPr/>
      </p:nvGrpSpPr>
      <p:grpSpPr>
        <a:xfrm>
          <a:off x="0" y="0"/>
          <a:ext cx="0" cy="0"/>
          <a:chOff x="0" y="0"/>
          <a:chExt cx="0" cy="0"/>
        </a:xfrm>
      </p:grpSpPr>
      <p:pic>
        <p:nvPicPr>
          <p:cNvPr id="177" name="Google Shape;177;p3"/>
          <p:cNvPicPr preferRelativeResize="0"/>
          <p:nvPr/>
        </p:nvPicPr>
        <p:blipFill rotWithShape="1">
          <a:blip r:embed="rId3">
            <a:alphaModFix/>
          </a:blip>
          <a:srcRect b="0" l="0" r="0" t="0"/>
          <a:stretch/>
        </p:blipFill>
        <p:spPr>
          <a:xfrm rot="576981">
            <a:off x="5939405" y="175330"/>
            <a:ext cx="1690129" cy="1690129"/>
          </a:xfrm>
          <a:prstGeom prst="rect">
            <a:avLst/>
          </a:prstGeom>
          <a:noFill/>
          <a:ln>
            <a:noFill/>
          </a:ln>
        </p:spPr>
      </p:pic>
      <p:sp>
        <p:nvSpPr>
          <p:cNvPr id="178" name="Google Shape;178;p3"/>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168DBA"/>
              </a:buClr>
              <a:buSzPts val="3600"/>
              <a:buFont typeface="Century Gothic"/>
              <a:buNone/>
            </a:pPr>
            <a:r>
              <a:rPr lang="en-GB"/>
              <a:t>Our idea </a:t>
            </a:r>
            <a:endParaRPr/>
          </a:p>
        </p:txBody>
      </p:sp>
      <p:sp>
        <p:nvSpPr>
          <p:cNvPr id="179" name="Google Shape;179;p3"/>
          <p:cNvSpPr txBox="1"/>
          <p:nvPr>
            <p:ph idx="1" type="body"/>
          </p:nvPr>
        </p:nvSpPr>
        <p:spPr>
          <a:xfrm>
            <a:off x="2513012" y="1781175"/>
            <a:ext cx="8915400" cy="3777622"/>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800"/>
              <a:buChar char="🠶"/>
            </a:pPr>
            <a:r>
              <a:rPr lang="en-GB"/>
              <a:t>With some members of the group being parents and working with mental health patients, we thought the idea of a tracking device to know that loved ones are safe when on day trips or simply wondering around care free would be something of interest.</a:t>
            </a:r>
            <a:endParaRPr/>
          </a:p>
          <a:p>
            <a:pPr indent="-342900" lvl="0" marL="342900" rtl="0" algn="l">
              <a:spcBef>
                <a:spcPts val="1000"/>
              </a:spcBef>
              <a:spcAft>
                <a:spcPts val="0"/>
              </a:spcAft>
              <a:buSzPts val="1800"/>
              <a:buChar char="🠶"/>
            </a:pPr>
            <a:r>
              <a:rPr lang="en-GB"/>
              <a:t>We have come up with the idea of a tracking device to target children, mentally venerable and even possessions.</a:t>
            </a:r>
            <a:endParaRPr/>
          </a:p>
          <a:p>
            <a:pPr indent="-342900" lvl="0" marL="342900" rtl="0" algn="l">
              <a:spcBef>
                <a:spcPts val="1000"/>
              </a:spcBef>
              <a:spcAft>
                <a:spcPts val="0"/>
              </a:spcAft>
              <a:buSzPts val="1800"/>
              <a:buChar char="🠶"/>
            </a:pPr>
            <a:r>
              <a:rPr lang="en-GB"/>
              <a:t>This device will be a wearable secure function with different options available, with the hub being small in size and mobile for use of ease.</a:t>
            </a:r>
            <a:endParaRPr/>
          </a:p>
        </p:txBody>
      </p:sp>
      <p:sp>
        <p:nvSpPr>
          <p:cNvPr descr="Image result for idea light bulb" id="180" name="Google Shape;180;p3"/>
          <p:cNvSpPr/>
          <p:nvPr/>
        </p:nvSpPr>
        <p:spPr>
          <a:xfrm>
            <a:off x="155575" y="-144463"/>
            <a:ext cx="304800" cy="30480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pic>
        <p:nvPicPr>
          <p:cNvPr id="181" name="Google Shape;181;p3"/>
          <p:cNvPicPr preferRelativeResize="0"/>
          <p:nvPr/>
        </p:nvPicPr>
        <p:blipFill rotWithShape="1">
          <a:blip r:embed="rId4">
            <a:alphaModFix/>
          </a:blip>
          <a:srcRect b="36199" l="33800" r="0" t="12600"/>
          <a:stretch/>
        </p:blipFill>
        <p:spPr>
          <a:xfrm>
            <a:off x="4105347" y="4619624"/>
            <a:ext cx="5152953" cy="2096238"/>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85" name="Shape 185"/>
        <p:cNvGrpSpPr/>
        <p:nvPr/>
      </p:nvGrpSpPr>
      <p:grpSpPr>
        <a:xfrm>
          <a:off x="0" y="0"/>
          <a:ext cx="0" cy="0"/>
          <a:chOff x="0" y="0"/>
          <a:chExt cx="0" cy="0"/>
        </a:xfrm>
      </p:grpSpPr>
      <p:sp>
        <p:nvSpPr>
          <p:cNvPr id="186" name="Google Shape;186;p4"/>
          <p:cNvSpPr txBox="1"/>
          <p:nvPr>
            <p:ph type="title"/>
          </p:nvPr>
        </p:nvSpPr>
        <p:spPr>
          <a:xfrm>
            <a:off x="3357154" y="1750422"/>
            <a:ext cx="8147458" cy="154577"/>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168DBA"/>
              </a:buClr>
              <a:buSzPts val="3240"/>
              <a:buFont typeface="Century Gothic"/>
              <a:buNone/>
            </a:pPr>
            <a:r>
              <a:t/>
            </a:r>
            <a:endParaRPr sz="3240"/>
          </a:p>
        </p:txBody>
      </p:sp>
      <p:pic>
        <p:nvPicPr>
          <p:cNvPr id="187" name="Google Shape;187;p4"/>
          <p:cNvPicPr preferRelativeResize="0"/>
          <p:nvPr>
            <p:ph idx="1" type="body"/>
          </p:nvPr>
        </p:nvPicPr>
        <p:blipFill rotWithShape="1">
          <a:blip r:embed="rId3">
            <a:alphaModFix/>
          </a:blip>
          <a:srcRect b="0" l="0" r="0" t="0"/>
          <a:stretch/>
        </p:blipFill>
        <p:spPr>
          <a:xfrm>
            <a:off x="1729118" y="1005840"/>
            <a:ext cx="8647713" cy="490601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91" name="Shape 191"/>
        <p:cNvGrpSpPr/>
        <p:nvPr/>
      </p:nvGrpSpPr>
      <p:grpSpPr>
        <a:xfrm>
          <a:off x="0" y="0"/>
          <a:ext cx="0" cy="0"/>
          <a:chOff x="0" y="0"/>
          <a:chExt cx="0" cy="0"/>
        </a:xfrm>
      </p:grpSpPr>
      <p:sp>
        <p:nvSpPr>
          <p:cNvPr id="192" name="Google Shape;192;p5"/>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168DBA"/>
              </a:buClr>
              <a:buSzPts val="3600"/>
              <a:buFont typeface="Century Gothic"/>
              <a:buNone/>
            </a:pPr>
            <a:r>
              <a:rPr lang="en-GB"/>
              <a:t>Research</a:t>
            </a:r>
            <a:endParaRPr/>
          </a:p>
        </p:txBody>
      </p:sp>
      <p:sp>
        <p:nvSpPr>
          <p:cNvPr id="193" name="Google Shape;193;p5"/>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800"/>
              <a:buChar char="🠶"/>
            </a:pPr>
            <a:r>
              <a:rPr lang="en-GB"/>
              <a:t>We researched our idea, and were surprised to find there are many products available on the market, but nothing from what we have seen that targets our idea.</a:t>
            </a:r>
            <a:endParaRPr/>
          </a:p>
          <a:p>
            <a:pPr indent="-342900" lvl="0" marL="342900" rtl="0" algn="l">
              <a:spcBef>
                <a:spcPts val="1000"/>
              </a:spcBef>
              <a:spcAft>
                <a:spcPts val="0"/>
              </a:spcAft>
              <a:buSzPts val="1800"/>
              <a:buChar char="🠶"/>
            </a:pPr>
            <a:r>
              <a:rPr lang="en-GB"/>
              <a:t>Different trackers out there use a mix of GPS, Cellular, Radio Frequency, Lan and Bluetooth.</a:t>
            </a:r>
            <a:endParaRPr/>
          </a:p>
          <a:p>
            <a:pPr indent="-342900" lvl="0" marL="342900" rtl="0" algn="l">
              <a:spcBef>
                <a:spcPts val="1000"/>
              </a:spcBef>
              <a:spcAft>
                <a:spcPts val="0"/>
              </a:spcAft>
              <a:buSzPts val="1800"/>
              <a:buChar char="🠶"/>
            </a:pPr>
            <a:r>
              <a:rPr lang="en-GB"/>
              <a:t>Some of the market leaders are: </a:t>
            </a:r>
            <a:r>
              <a:rPr b="1" lang="en-GB"/>
              <a:t>Pocket finder</a:t>
            </a:r>
            <a:r>
              <a:rPr lang="en-GB"/>
              <a:t> - a Tag device using GPS location data. </a:t>
            </a:r>
            <a:r>
              <a:rPr b="1" lang="en-GB"/>
              <a:t>iTraq</a:t>
            </a:r>
            <a:r>
              <a:rPr lang="en-GB"/>
              <a:t> – GPS and Cellular device and </a:t>
            </a:r>
            <a:r>
              <a:rPr b="1" lang="en-GB"/>
              <a:t>Tile</a:t>
            </a:r>
            <a:r>
              <a:rPr lang="en-GB"/>
              <a:t> – and Bluetooth tracking device.</a:t>
            </a:r>
            <a:endParaRPr/>
          </a:p>
        </p:txBody>
      </p:sp>
      <p:pic>
        <p:nvPicPr>
          <p:cNvPr id="194" name="Google Shape;194;p5"/>
          <p:cNvPicPr preferRelativeResize="0"/>
          <p:nvPr/>
        </p:nvPicPr>
        <p:blipFill rotWithShape="1">
          <a:blip r:embed="rId3">
            <a:alphaModFix/>
          </a:blip>
          <a:srcRect b="0" l="0" r="0" t="0"/>
          <a:stretch/>
        </p:blipFill>
        <p:spPr>
          <a:xfrm>
            <a:off x="5239181" y="5007435"/>
            <a:ext cx="2084331" cy="1807573"/>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98" name="Shape 198"/>
        <p:cNvGrpSpPr/>
        <p:nvPr/>
      </p:nvGrpSpPr>
      <p:grpSpPr>
        <a:xfrm>
          <a:off x="0" y="0"/>
          <a:ext cx="0" cy="0"/>
          <a:chOff x="0" y="0"/>
          <a:chExt cx="0" cy="0"/>
        </a:xfrm>
      </p:grpSpPr>
      <p:sp>
        <p:nvSpPr>
          <p:cNvPr id="199" name="Google Shape;199;p6"/>
          <p:cNvSpPr txBox="1"/>
          <p:nvPr>
            <p:ph type="title"/>
          </p:nvPr>
        </p:nvSpPr>
        <p:spPr>
          <a:xfrm>
            <a:off x="2592924"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168DBA"/>
              </a:buClr>
              <a:buSzPts val="3600"/>
              <a:buFont typeface="Century Gothic"/>
              <a:buNone/>
            </a:pPr>
            <a:r>
              <a:rPr lang="en-GB"/>
              <a:t>Comparisons - RF</a:t>
            </a:r>
            <a:endParaRPr/>
          </a:p>
        </p:txBody>
      </p:sp>
      <p:sp>
        <p:nvSpPr>
          <p:cNvPr id="200" name="Google Shape;200;p6"/>
          <p:cNvSpPr txBox="1"/>
          <p:nvPr>
            <p:ph idx="1" type="body"/>
          </p:nvPr>
        </p:nvSpPr>
        <p:spPr>
          <a:xfrm>
            <a:off x="2939373" y="1972703"/>
            <a:ext cx="3992732" cy="576262"/>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SzPts val="2400"/>
              <a:buNone/>
            </a:pPr>
            <a:r>
              <a:rPr b="1" lang="en-GB" u="sng"/>
              <a:t>Pro’s</a:t>
            </a:r>
            <a:endParaRPr/>
          </a:p>
        </p:txBody>
      </p:sp>
      <p:sp>
        <p:nvSpPr>
          <p:cNvPr id="201" name="Google Shape;201;p6"/>
          <p:cNvSpPr txBox="1"/>
          <p:nvPr>
            <p:ph idx="2" type="body"/>
          </p:nvPr>
        </p:nvSpPr>
        <p:spPr>
          <a:xfrm>
            <a:off x="2589213" y="2602414"/>
            <a:ext cx="4159812" cy="3300611"/>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800"/>
              <a:buChar char="🠶"/>
            </a:pPr>
            <a:r>
              <a:rPr lang="en-GB"/>
              <a:t>Long battery life</a:t>
            </a:r>
            <a:endParaRPr/>
          </a:p>
          <a:p>
            <a:pPr indent="-342900" lvl="0" marL="342900" rtl="0" algn="l">
              <a:spcBef>
                <a:spcPts val="1000"/>
              </a:spcBef>
              <a:spcAft>
                <a:spcPts val="0"/>
              </a:spcAft>
              <a:buSzPts val="1800"/>
              <a:buChar char="🠶"/>
            </a:pPr>
            <a:r>
              <a:rPr lang="en-GB"/>
              <a:t>Pin point accuracy</a:t>
            </a:r>
            <a:endParaRPr/>
          </a:p>
          <a:p>
            <a:pPr indent="-342900" lvl="0" marL="342900" rtl="0" algn="l">
              <a:spcBef>
                <a:spcPts val="1000"/>
              </a:spcBef>
              <a:spcAft>
                <a:spcPts val="0"/>
              </a:spcAft>
              <a:buSzPts val="1800"/>
              <a:buChar char="🠶"/>
            </a:pPr>
            <a:r>
              <a:rPr lang="en-GB"/>
              <a:t>No ongoing costs</a:t>
            </a:r>
            <a:endParaRPr/>
          </a:p>
          <a:p>
            <a:pPr indent="-342900" lvl="0" marL="342900" rtl="0" algn="l">
              <a:spcBef>
                <a:spcPts val="1000"/>
              </a:spcBef>
              <a:spcAft>
                <a:spcPts val="0"/>
              </a:spcAft>
              <a:buSzPts val="1800"/>
              <a:buChar char="🠶"/>
            </a:pPr>
            <a:r>
              <a:rPr lang="en-GB"/>
              <a:t>Multiple identifiers </a:t>
            </a:r>
            <a:endParaRPr/>
          </a:p>
          <a:p>
            <a:pPr indent="-342900" lvl="0" marL="342900" rtl="0" algn="l">
              <a:spcBef>
                <a:spcPts val="1000"/>
              </a:spcBef>
              <a:spcAft>
                <a:spcPts val="0"/>
              </a:spcAft>
              <a:buSzPts val="1800"/>
              <a:buChar char="🠶"/>
            </a:pPr>
            <a:r>
              <a:rPr lang="en-GB"/>
              <a:t>Device can be very small</a:t>
            </a:r>
            <a:endParaRPr/>
          </a:p>
          <a:p>
            <a:pPr indent="-342900" lvl="0" marL="342900" rtl="0" algn="l">
              <a:spcBef>
                <a:spcPts val="1000"/>
              </a:spcBef>
              <a:spcAft>
                <a:spcPts val="0"/>
              </a:spcAft>
              <a:buSzPts val="1800"/>
              <a:buChar char="🠶"/>
            </a:pPr>
            <a:r>
              <a:rPr lang="en-GB"/>
              <a:t>Rugged technology </a:t>
            </a:r>
            <a:endParaRPr/>
          </a:p>
          <a:p>
            <a:pPr indent="-228600" lvl="0" marL="342900" rtl="0" algn="l">
              <a:spcBef>
                <a:spcPts val="1000"/>
              </a:spcBef>
              <a:spcAft>
                <a:spcPts val="0"/>
              </a:spcAft>
              <a:buSzPts val="1800"/>
              <a:buNone/>
            </a:pPr>
            <a:r>
              <a:t/>
            </a:r>
            <a:endParaRPr/>
          </a:p>
        </p:txBody>
      </p:sp>
      <p:sp>
        <p:nvSpPr>
          <p:cNvPr id="202" name="Google Shape;202;p6"/>
          <p:cNvSpPr txBox="1"/>
          <p:nvPr>
            <p:ph idx="3" type="body"/>
          </p:nvPr>
        </p:nvSpPr>
        <p:spPr>
          <a:xfrm>
            <a:off x="7506629" y="1969475"/>
            <a:ext cx="3999001" cy="576262"/>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SzPts val="2400"/>
              <a:buNone/>
            </a:pPr>
            <a:r>
              <a:rPr b="1" lang="en-GB" u="sng"/>
              <a:t>Con’s</a:t>
            </a:r>
            <a:endParaRPr/>
          </a:p>
        </p:txBody>
      </p:sp>
      <p:sp>
        <p:nvSpPr>
          <p:cNvPr id="203" name="Google Shape;203;p6"/>
          <p:cNvSpPr txBox="1"/>
          <p:nvPr>
            <p:ph idx="4" type="body"/>
          </p:nvPr>
        </p:nvSpPr>
        <p:spPr>
          <a:xfrm>
            <a:off x="7166957" y="2545738"/>
            <a:ext cx="4338674" cy="3354060"/>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800"/>
              <a:buChar char="🠶"/>
            </a:pPr>
            <a:r>
              <a:rPr lang="en-GB"/>
              <a:t>Shorter range than GPS</a:t>
            </a:r>
            <a:endParaRPr/>
          </a:p>
          <a:p>
            <a:pPr indent="-342900" lvl="0" marL="342900" rtl="0" algn="l">
              <a:spcBef>
                <a:spcPts val="1000"/>
              </a:spcBef>
              <a:spcAft>
                <a:spcPts val="0"/>
              </a:spcAft>
              <a:buSzPts val="1800"/>
              <a:buChar char="🠶"/>
            </a:pPr>
            <a:r>
              <a:rPr lang="en-GB"/>
              <a:t>One of a kind reader (Hub)</a:t>
            </a:r>
            <a:endParaRPr/>
          </a:p>
          <a:p>
            <a:pPr indent="-342900" lvl="0" marL="342900" rtl="0" algn="l">
              <a:spcBef>
                <a:spcPts val="1000"/>
              </a:spcBef>
              <a:spcAft>
                <a:spcPts val="0"/>
              </a:spcAft>
              <a:buSzPts val="1800"/>
              <a:buChar char="🠶"/>
            </a:pPr>
            <a:r>
              <a:rPr lang="en-GB"/>
              <a:t>Unwanted radio interference </a:t>
            </a:r>
            <a:endParaRPr/>
          </a:p>
          <a:p>
            <a:pPr indent="-342900" lvl="0" marL="342900" rtl="0" algn="l">
              <a:spcBef>
                <a:spcPts val="1000"/>
              </a:spcBef>
              <a:spcAft>
                <a:spcPts val="0"/>
              </a:spcAft>
              <a:buSzPts val="1800"/>
              <a:buChar char="🠶"/>
            </a:pPr>
            <a:r>
              <a:rPr lang="en-GB"/>
              <a:t>New technology could make RF obsolete </a:t>
            </a:r>
            <a:endParaRPr/>
          </a:p>
          <a:p>
            <a:pPr indent="-342900" lvl="0" marL="342900" rtl="0" algn="l">
              <a:spcBef>
                <a:spcPts val="1000"/>
              </a:spcBef>
              <a:spcAft>
                <a:spcPts val="0"/>
              </a:spcAft>
              <a:buSzPts val="1800"/>
              <a:buChar char="🠶"/>
            </a:pPr>
            <a:r>
              <a:rPr lang="en-GB"/>
              <a:t>Can be cloned </a:t>
            </a:r>
            <a:endParaRPr/>
          </a:p>
          <a:p>
            <a:pPr indent="-228600" lvl="0" marL="342900" rtl="0" algn="l">
              <a:spcBef>
                <a:spcPts val="1000"/>
              </a:spcBef>
              <a:spcAft>
                <a:spcPts val="0"/>
              </a:spcAft>
              <a:buSzPts val="1800"/>
              <a:buNone/>
            </a:pPr>
            <a:r>
              <a:t/>
            </a:r>
            <a:endParaRPr/>
          </a:p>
        </p:txBody>
      </p:sp>
      <p:pic>
        <p:nvPicPr>
          <p:cNvPr descr="thumbs up - thumbs down buttons Stock Vector - 31485535" id="204" name="Google Shape;204;p6"/>
          <p:cNvPicPr preferRelativeResize="0"/>
          <p:nvPr/>
        </p:nvPicPr>
        <p:blipFill rotWithShape="1">
          <a:blip r:embed="rId3">
            <a:alphaModFix/>
          </a:blip>
          <a:srcRect b="0" l="0" r="0" t="0"/>
          <a:stretch/>
        </p:blipFill>
        <p:spPr>
          <a:xfrm>
            <a:off x="3130119" y="5099811"/>
            <a:ext cx="1654946" cy="1616839"/>
          </a:xfrm>
          <a:prstGeom prst="ellipse">
            <a:avLst/>
          </a:prstGeom>
          <a:noFill/>
          <a:ln>
            <a:noFill/>
          </a:ln>
        </p:spPr>
      </p:pic>
      <p:pic>
        <p:nvPicPr>
          <p:cNvPr descr="thumbs up - thumbs down buttons Stock Vector - 31485535" id="205" name="Google Shape;205;p6"/>
          <p:cNvPicPr preferRelativeResize="0"/>
          <p:nvPr/>
        </p:nvPicPr>
        <p:blipFill rotWithShape="1">
          <a:blip r:embed="rId4">
            <a:alphaModFix/>
          </a:blip>
          <a:srcRect b="0" l="0" r="0" t="0"/>
          <a:stretch/>
        </p:blipFill>
        <p:spPr>
          <a:xfrm>
            <a:off x="7764692" y="5012739"/>
            <a:ext cx="1654946" cy="1666053"/>
          </a:xfrm>
          <a:prstGeom prst="ellipse">
            <a:avLst/>
          </a:prstGeom>
          <a:noFill/>
          <a:ln>
            <a:noFill/>
          </a:ln>
        </p:spPr>
      </p:pic>
      <p:pic>
        <p:nvPicPr>
          <p:cNvPr id="206" name="Google Shape;206;p6"/>
          <p:cNvPicPr preferRelativeResize="0"/>
          <p:nvPr/>
        </p:nvPicPr>
        <p:blipFill rotWithShape="1">
          <a:blip r:embed="rId5">
            <a:alphaModFix/>
          </a:blip>
          <a:srcRect b="11110" l="0" r="-267" t="0"/>
          <a:stretch/>
        </p:blipFill>
        <p:spPr>
          <a:xfrm>
            <a:off x="7048767" y="368133"/>
            <a:ext cx="1239527" cy="85712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10" name="Shape 210"/>
        <p:cNvGrpSpPr/>
        <p:nvPr/>
      </p:nvGrpSpPr>
      <p:grpSpPr>
        <a:xfrm>
          <a:off x="0" y="0"/>
          <a:ext cx="0" cy="0"/>
          <a:chOff x="0" y="0"/>
          <a:chExt cx="0" cy="0"/>
        </a:xfrm>
      </p:grpSpPr>
      <p:sp>
        <p:nvSpPr>
          <p:cNvPr id="211" name="Google Shape;211;p7"/>
          <p:cNvSpPr txBox="1"/>
          <p:nvPr>
            <p:ph type="title"/>
          </p:nvPr>
        </p:nvSpPr>
        <p:spPr>
          <a:xfrm>
            <a:off x="2592924"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168DBA"/>
              </a:buClr>
              <a:buSzPts val="3600"/>
              <a:buFont typeface="Century Gothic"/>
              <a:buNone/>
            </a:pPr>
            <a:r>
              <a:rPr lang="en-GB"/>
              <a:t>Comparison - GPS</a:t>
            </a:r>
            <a:endParaRPr/>
          </a:p>
        </p:txBody>
      </p:sp>
      <p:sp>
        <p:nvSpPr>
          <p:cNvPr id="212" name="Google Shape;212;p7"/>
          <p:cNvSpPr txBox="1"/>
          <p:nvPr>
            <p:ph idx="1" type="body"/>
          </p:nvPr>
        </p:nvSpPr>
        <p:spPr>
          <a:xfrm>
            <a:off x="2939373" y="1972703"/>
            <a:ext cx="3992732" cy="576262"/>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SzPts val="2400"/>
              <a:buNone/>
            </a:pPr>
            <a:r>
              <a:rPr b="1" lang="en-GB"/>
              <a:t>Pro’s</a:t>
            </a:r>
            <a:endParaRPr/>
          </a:p>
        </p:txBody>
      </p:sp>
      <p:sp>
        <p:nvSpPr>
          <p:cNvPr id="213" name="Google Shape;213;p7"/>
          <p:cNvSpPr txBox="1"/>
          <p:nvPr>
            <p:ph idx="2" type="body"/>
          </p:nvPr>
        </p:nvSpPr>
        <p:spPr>
          <a:xfrm>
            <a:off x="2589212" y="2548966"/>
            <a:ext cx="4342893" cy="3354060"/>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800"/>
              <a:buChar char="🠶"/>
            </a:pPr>
            <a:r>
              <a:rPr lang="en-GB"/>
              <a:t>Real time location info</a:t>
            </a:r>
            <a:endParaRPr/>
          </a:p>
          <a:p>
            <a:pPr indent="-342900" lvl="0" marL="342900" rtl="0" algn="l">
              <a:spcBef>
                <a:spcPts val="1000"/>
              </a:spcBef>
              <a:spcAft>
                <a:spcPts val="0"/>
              </a:spcAft>
              <a:buSzPts val="1800"/>
              <a:buChar char="🠶"/>
            </a:pPr>
            <a:r>
              <a:rPr lang="en-GB"/>
              <a:t>User friendly</a:t>
            </a:r>
            <a:endParaRPr/>
          </a:p>
          <a:p>
            <a:pPr indent="-342900" lvl="0" marL="342900" rtl="0" algn="l">
              <a:spcBef>
                <a:spcPts val="1000"/>
              </a:spcBef>
              <a:spcAft>
                <a:spcPts val="0"/>
              </a:spcAft>
              <a:buSzPts val="1800"/>
              <a:buChar char="🠶"/>
            </a:pPr>
            <a:r>
              <a:rPr lang="en-GB"/>
              <a:t>Wider range  </a:t>
            </a:r>
            <a:endParaRPr/>
          </a:p>
          <a:p>
            <a:pPr indent="-342900" lvl="0" marL="342900" rtl="0" algn="l">
              <a:spcBef>
                <a:spcPts val="1000"/>
              </a:spcBef>
              <a:spcAft>
                <a:spcPts val="0"/>
              </a:spcAft>
              <a:buSzPts val="1800"/>
              <a:buChar char="🠶"/>
            </a:pPr>
            <a:r>
              <a:rPr lang="en-GB"/>
              <a:t>Small devices</a:t>
            </a:r>
            <a:endParaRPr/>
          </a:p>
          <a:p>
            <a:pPr indent="-228600" lvl="0" marL="342900" rtl="0" algn="l">
              <a:spcBef>
                <a:spcPts val="1000"/>
              </a:spcBef>
              <a:spcAft>
                <a:spcPts val="0"/>
              </a:spcAft>
              <a:buSzPts val="1800"/>
              <a:buNone/>
            </a:pPr>
            <a:r>
              <a:t/>
            </a:r>
            <a:endParaRPr/>
          </a:p>
        </p:txBody>
      </p:sp>
      <p:sp>
        <p:nvSpPr>
          <p:cNvPr id="214" name="Google Shape;214;p7"/>
          <p:cNvSpPr txBox="1"/>
          <p:nvPr>
            <p:ph idx="3" type="body"/>
          </p:nvPr>
        </p:nvSpPr>
        <p:spPr>
          <a:xfrm>
            <a:off x="7506629" y="1969475"/>
            <a:ext cx="3999001" cy="576262"/>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SzPts val="2400"/>
              <a:buNone/>
            </a:pPr>
            <a:r>
              <a:rPr b="1" lang="en-GB"/>
              <a:t>Con’s</a:t>
            </a:r>
            <a:endParaRPr/>
          </a:p>
        </p:txBody>
      </p:sp>
      <p:sp>
        <p:nvSpPr>
          <p:cNvPr id="215" name="Google Shape;215;p7"/>
          <p:cNvSpPr txBox="1"/>
          <p:nvPr>
            <p:ph idx="4" type="body"/>
          </p:nvPr>
        </p:nvSpPr>
        <p:spPr>
          <a:xfrm>
            <a:off x="7166957" y="2545738"/>
            <a:ext cx="4338674" cy="3354060"/>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800"/>
              <a:buChar char="🠶"/>
            </a:pPr>
            <a:r>
              <a:rPr lang="en-GB"/>
              <a:t>Signal failure </a:t>
            </a:r>
            <a:endParaRPr/>
          </a:p>
          <a:p>
            <a:pPr indent="-342900" lvl="0" marL="342900" rtl="0" algn="l">
              <a:spcBef>
                <a:spcPts val="1000"/>
              </a:spcBef>
              <a:spcAft>
                <a:spcPts val="0"/>
              </a:spcAft>
              <a:buSzPts val="1800"/>
              <a:buChar char="🠶"/>
            </a:pPr>
            <a:r>
              <a:rPr lang="en-GB"/>
              <a:t>Privacy issues</a:t>
            </a:r>
            <a:endParaRPr/>
          </a:p>
          <a:p>
            <a:pPr indent="-342900" lvl="0" marL="342900" rtl="0" algn="l">
              <a:spcBef>
                <a:spcPts val="1000"/>
              </a:spcBef>
              <a:spcAft>
                <a:spcPts val="0"/>
              </a:spcAft>
              <a:buSzPts val="1800"/>
              <a:buChar char="🠶"/>
            </a:pPr>
            <a:r>
              <a:rPr lang="en-GB"/>
              <a:t>Higher running costs</a:t>
            </a:r>
            <a:endParaRPr/>
          </a:p>
          <a:p>
            <a:pPr indent="-342900" lvl="0" marL="342900" rtl="0" algn="l">
              <a:spcBef>
                <a:spcPts val="1000"/>
              </a:spcBef>
              <a:spcAft>
                <a:spcPts val="0"/>
              </a:spcAft>
              <a:buSzPts val="1800"/>
              <a:buChar char="🠶"/>
            </a:pPr>
            <a:r>
              <a:rPr lang="en-GB"/>
              <a:t>Shorter battery life</a:t>
            </a:r>
            <a:endParaRPr/>
          </a:p>
        </p:txBody>
      </p:sp>
      <p:pic>
        <p:nvPicPr>
          <p:cNvPr id="216" name="Google Shape;216;p7"/>
          <p:cNvPicPr preferRelativeResize="0"/>
          <p:nvPr/>
        </p:nvPicPr>
        <p:blipFill rotWithShape="1">
          <a:blip r:embed="rId3">
            <a:alphaModFix/>
          </a:blip>
          <a:srcRect b="0" l="0" r="0" t="0"/>
          <a:stretch/>
        </p:blipFill>
        <p:spPr>
          <a:xfrm>
            <a:off x="2939373" y="4519613"/>
            <a:ext cx="1118830" cy="1584007"/>
          </a:xfrm>
          <a:prstGeom prst="rect">
            <a:avLst/>
          </a:prstGeom>
          <a:noFill/>
          <a:ln>
            <a:noFill/>
          </a:ln>
        </p:spPr>
      </p:pic>
      <p:pic>
        <p:nvPicPr>
          <p:cNvPr id="217" name="Google Shape;217;p7"/>
          <p:cNvPicPr preferRelativeResize="0"/>
          <p:nvPr/>
        </p:nvPicPr>
        <p:blipFill rotWithShape="1">
          <a:blip r:embed="rId4">
            <a:alphaModFix/>
          </a:blip>
          <a:srcRect b="0" l="0" r="0" t="0"/>
          <a:stretch/>
        </p:blipFill>
        <p:spPr>
          <a:xfrm>
            <a:off x="7915982" y="4519613"/>
            <a:ext cx="1023411" cy="1843065"/>
          </a:xfrm>
          <a:prstGeom prst="rect">
            <a:avLst/>
          </a:prstGeom>
          <a:noFill/>
          <a:ln>
            <a:noFill/>
          </a:ln>
        </p:spPr>
      </p:pic>
      <p:pic>
        <p:nvPicPr>
          <p:cNvPr id="218" name="Google Shape;218;p7"/>
          <p:cNvPicPr preferRelativeResize="0"/>
          <p:nvPr/>
        </p:nvPicPr>
        <p:blipFill rotWithShape="1">
          <a:blip r:embed="rId5">
            <a:alphaModFix/>
          </a:blip>
          <a:srcRect b="0" l="0" r="0" t="0"/>
          <a:stretch/>
        </p:blipFill>
        <p:spPr>
          <a:xfrm>
            <a:off x="6873322" y="342170"/>
            <a:ext cx="1266613" cy="94996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22" name="Shape 222"/>
        <p:cNvGrpSpPr/>
        <p:nvPr/>
      </p:nvGrpSpPr>
      <p:grpSpPr>
        <a:xfrm>
          <a:off x="0" y="0"/>
          <a:ext cx="0" cy="0"/>
          <a:chOff x="0" y="0"/>
          <a:chExt cx="0" cy="0"/>
        </a:xfrm>
      </p:grpSpPr>
      <p:sp>
        <p:nvSpPr>
          <p:cNvPr id="223" name="Google Shape;223;p8"/>
          <p:cNvSpPr txBox="1"/>
          <p:nvPr>
            <p:ph type="title"/>
          </p:nvPr>
        </p:nvSpPr>
        <p:spPr>
          <a:xfrm>
            <a:off x="2592924"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168DBA"/>
              </a:buClr>
              <a:buSzPts val="3600"/>
              <a:buFont typeface="Century Gothic"/>
              <a:buNone/>
            </a:pPr>
            <a:r>
              <a:rPr lang="en-GB"/>
              <a:t>Comparisons – Bluetooth  </a:t>
            </a:r>
            <a:endParaRPr/>
          </a:p>
        </p:txBody>
      </p:sp>
      <p:sp>
        <p:nvSpPr>
          <p:cNvPr id="224" name="Google Shape;224;p8"/>
          <p:cNvSpPr txBox="1"/>
          <p:nvPr>
            <p:ph idx="3" type="body"/>
          </p:nvPr>
        </p:nvSpPr>
        <p:spPr>
          <a:xfrm>
            <a:off x="7506629" y="1969475"/>
            <a:ext cx="3999001" cy="576262"/>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SzPts val="2400"/>
              <a:buNone/>
            </a:pPr>
            <a:r>
              <a:rPr b="1" lang="en-GB"/>
              <a:t>Con’s</a:t>
            </a:r>
            <a:endParaRPr/>
          </a:p>
        </p:txBody>
      </p:sp>
      <p:sp>
        <p:nvSpPr>
          <p:cNvPr id="225" name="Google Shape;225;p8"/>
          <p:cNvSpPr txBox="1"/>
          <p:nvPr>
            <p:ph idx="4" type="body"/>
          </p:nvPr>
        </p:nvSpPr>
        <p:spPr>
          <a:xfrm>
            <a:off x="2833272" y="2545196"/>
            <a:ext cx="8303004" cy="3411933"/>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800"/>
              <a:buChar char="🠶"/>
            </a:pPr>
            <a:r>
              <a:rPr lang="en-GB"/>
              <a:t>Low energy cost                                                                       </a:t>
            </a:r>
            <a:endParaRPr/>
          </a:p>
          <a:p>
            <a:pPr indent="-342900" lvl="0" marL="342900" rtl="0" algn="l">
              <a:spcBef>
                <a:spcPts val="1000"/>
              </a:spcBef>
              <a:spcAft>
                <a:spcPts val="0"/>
              </a:spcAft>
              <a:buSzPts val="1800"/>
              <a:buChar char="🠶"/>
            </a:pPr>
            <a:r>
              <a:rPr lang="en-GB"/>
              <a:t>Easy reminder</a:t>
            </a:r>
            <a:endParaRPr/>
          </a:p>
          <a:p>
            <a:pPr indent="-342900" lvl="0" marL="342900" rtl="0" algn="l">
              <a:spcBef>
                <a:spcPts val="1000"/>
              </a:spcBef>
              <a:spcAft>
                <a:spcPts val="0"/>
              </a:spcAft>
              <a:buSzPts val="1800"/>
              <a:buChar char="🠶"/>
            </a:pPr>
            <a:r>
              <a:rPr lang="en-GB"/>
              <a:t>Small and thin</a:t>
            </a:r>
            <a:endParaRPr/>
          </a:p>
          <a:p>
            <a:pPr indent="-342900" lvl="0" marL="342900" rtl="0" algn="l">
              <a:spcBef>
                <a:spcPts val="1000"/>
              </a:spcBef>
              <a:spcAft>
                <a:spcPts val="0"/>
              </a:spcAft>
              <a:buSzPts val="1800"/>
              <a:buChar char="🠶"/>
            </a:pPr>
            <a:r>
              <a:rPr lang="en-GB"/>
              <a:t>Two way Communication</a:t>
            </a:r>
            <a:endParaRPr/>
          </a:p>
        </p:txBody>
      </p:sp>
      <p:sp>
        <p:nvSpPr>
          <p:cNvPr id="226" name="Google Shape;226;p8"/>
          <p:cNvSpPr txBox="1"/>
          <p:nvPr>
            <p:ph idx="1" type="body"/>
          </p:nvPr>
        </p:nvSpPr>
        <p:spPr>
          <a:xfrm>
            <a:off x="2939373" y="1972703"/>
            <a:ext cx="3992732" cy="576262"/>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SzPts val="2400"/>
              <a:buNone/>
            </a:pPr>
            <a:r>
              <a:rPr b="1" lang="en-GB"/>
              <a:t>Pro’s</a:t>
            </a:r>
            <a:endParaRPr/>
          </a:p>
        </p:txBody>
      </p:sp>
      <p:pic>
        <p:nvPicPr>
          <p:cNvPr id="227" name="Google Shape;227;p8"/>
          <p:cNvPicPr preferRelativeResize="0"/>
          <p:nvPr>
            <p:ph idx="2" type="body"/>
          </p:nvPr>
        </p:nvPicPr>
        <p:blipFill rotWithShape="1">
          <a:blip r:embed="rId3">
            <a:alphaModFix/>
          </a:blip>
          <a:srcRect b="0" l="0" r="0" t="0"/>
          <a:stretch/>
        </p:blipFill>
        <p:spPr>
          <a:xfrm>
            <a:off x="7740333" y="556407"/>
            <a:ext cx="1389709" cy="757213"/>
          </a:xfrm>
          <a:prstGeom prst="rect">
            <a:avLst/>
          </a:prstGeom>
          <a:noFill/>
          <a:ln>
            <a:noFill/>
          </a:ln>
        </p:spPr>
      </p:pic>
      <p:sp>
        <p:nvSpPr>
          <p:cNvPr id="228" name="Google Shape;228;p8"/>
          <p:cNvSpPr txBox="1"/>
          <p:nvPr/>
        </p:nvSpPr>
        <p:spPr>
          <a:xfrm>
            <a:off x="7502324" y="2583083"/>
            <a:ext cx="3495643" cy="2159566"/>
          </a:xfrm>
          <a:prstGeom prst="rect">
            <a:avLst/>
          </a:prstGeom>
          <a:noFill/>
          <a:ln>
            <a:noFill/>
          </a:ln>
        </p:spPr>
        <p:txBody>
          <a:bodyPr anchorCtr="0" anchor="t" bIns="45700" lIns="91425" spcFirstLastPara="1" rIns="91425" wrap="square" tIns="45700">
            <a:spAutoFit/>
          </a:bodyPr>
          <a:lstStyle/>
          <a:p>
            <a:pPr indent="-342900" lvl="0" marL="342900" marR="0" rtl="0" algn="l">
              <a:spcBef>
                <a:spcPts val="0"/>
              </a:spcBef>
              <a:spcAft>
                <a:spcPts val="0"/>
              </a:spcAft>
              <a:buClr>
                <a:schemeClr val="accent1"/>
              </a:buClr>
              <a:buSzPts val="1800"/>
              <a:buFont typeface="Noto Sans Symbols"/>
              <a:buChar char="🠶"/>
            </a:pPr>
            <a:r>
              <a:rPr lang="en-GB" sz="1800">
                <a:solidFill>
                  <a:srgbClr val="3F3F3F"/>
                </a:solidFill>
                <a:latin typeface="Century Gothic"/>
                <a:ea typeface="Century Gothic"/>
                <a:cs typeface="Century Gothic"/>
                <a:sym typeface="Century Gothic"/>
              </a:rPr>
              <a:t>Not a GPS device- live pin point locator</a:t>
            </a:r>
            <a:endParaRPr/>
          </a:p>
          <a:p>
            <a:pPr indent="-342900" lvl="0" marL="342900" marR="0" rtl="0" algn="l">
              <a:spcBef>
                <a:spcPts val="1000"/>
              </a:spcBef>
              <a:spcAft>
                <a:spcPts val="0"/>
              </a:spcAft>
              <a:buClr>
                <a:schemeClr val="accent1"/>
              </a:buClr>
              <a:buSzPts val="1800"/>
              <a:buFont typeface="Noto Sans Symbols"/>
              <a:buChar char="🠶"/>
            </a:pPr>
            <a:r>
              <a:rPr lang="en-GB" sz="1800">
                <a:solidFill>
                  <a:srgbClr val="3F3F3F"/>
                </a:solidFill>
                <a:latin typeface="Century Gothic"/>
                <a:ea typeface="Century Gothic"/>
                <a:cs typeface="Century Gothic"/>
                <a:sym typeface="Century Gothic"/>
              </a:rPr>
              <a:t>Short range – only good for finding items like keys for instance</a:t>
            </a:r>
            <a:endParaRPr/>
          </a:p>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pic>
        <p:nvPicPr>
          <p:cNvPr id="229" name="Google Shape;229;p8"/>
          <p:cNvPicPr preferRelativeResize="0"/>
          <p:nvPr/>
        </p:nvPicPr>
        <p:blipFill rotWithShape="1">
          <a:blip r:embed="rId4">
            <a:alphaModFix/>
          </a:blip>
          <a:srcRect b="0" l="0" r="0" t="0"/>
          <a:stretch/>
        </p:blipFill>
        <p:spPr>
          <a:xfrm>
            <a:off x="3220435" y="4164395"/>
            <a:ext cx="1352550" cy="1619250"/>
          </a:xfrm>
          <a:prstGeom prst="rect">
            <a:avLst/>
          </a:prstGeom>
          <a:noFill/>
          <a:ln>
            <a:noFill/>
          </a:ln>
        </p:spPr>
      </p:pic>
      <p:pic>
        <p:nvPicPr>
          <p:cNvPr id="230" name="Google Shape;230;p8"/>
          <p:cNvPicPr preferRelativeResize="0"/>
          <p:nvPr/>
        </p:nvPicPr>
        <p:blipFill rotWithShape="1">
          <a:blip r:embed="rId5">
            <a:alphaModFix/>
          </a:blip>
          <a:srcRect b="0" l="0" r="0" t="0"/>
          <a:stretch/>
        </p:blipFill>
        <p:spPr>
          <a:xfrm>
            <a:off x="7619017" y="4164395"/>
            <a:ext cx="1400175" cy="161925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34" name="Shape 234"/>
        <p:cNvGrpSpPr/>
        <p:nvPr/>
      </p:nvGrpSpPr>
      <p:grpSpPr>
        <a:xfrm>
          <a:off x="0" y="0"/>
          <a:ext cx="0" cy="0"/>
          <a:chOff x="0" y="0"/>
          <a:chExt cx="0" cy="0"/>
        </a:xfrm>
      </p:grpSpPr>
      <p:sp>
        <p:nvSpPr>
          <p:cNvPr id="235" name="Google Shape;235;p9"/>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168DBA"/>
              </a:buClr>
              <a:buSzPts val="3600"/>
              <a:buFont typeface="Century Gothic"/>
              <a:buNone/>
            </a:pPr>
            <a:r>
              <a:rPr lang="en-GB"/>
              <a:t>Our product </a:t>
            </a:r>
            <a:endParaRPr/>
          </a:p>
        </p:txBody>
      </p:sp>
      <p:sp>
        <p:nvSpPr>
          <p:cNvPr id="236" name="Google Shape;236;p9"/>
          <p:cNvSpPr txBox="1"/>
          <p:nvPr>
            <p:ph idx="1" type="body"/>
          </p:nvPr>
        </p:nvSpPr>
        <p:spPr>
          <a:xfrm>
            <a:off x="2592925" y="2125287"/>
            <a:ext cx="8915400" cy="3777622"/>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800"/>
              <a:buChar char="🠶"/>
            </a:pPr>
            <a:r>
              <a:rPr b="1" lang="en-GB"/>
              <a:t>We have decided to go with a radio frequency tracking device </a:t>
            </a:r>
            <a:endParaRPr/>
          </a:p>
          <a:p>
            <a:pPr indent="-342900" lvl="0" marL="342900" rtl="0" algn="l">
              <a:spcBef>
                <a:spcPts val="1000"/>
              </a:spcBef>
              <a:spcAft>
                <a:spcPts val="0"/>
              </a:spcAft>
              <a:buSzPts val="1800"/>
              <a:buChar char="🠶"/>
            </a:pPr>
            <a:r>
              <a:rPr lang="en-GB"/>
              <a:t>The main reason behind this decision was that although cheaper, radio frequency is more accurate than GPS when locating/ pin pointing and also more reliable.</a:t>
            </a:r>
            <a:endParaRPr/>
          </a:p>
          <a:p>
            <a:pPr indent="-342900" lvl="0" marL="342900" rtl="0" algn="l">
              <a:spcBef>
                <a:spcPts val="1000"/>
              </a:spcBef>
              <a:spcAft>
                <a:spcPts val="0"/>
              </a:spcAft>
              <a:buSzPts val="1800"/>
              <a:buChar char="🠶"/>
            </a:pPr>
            <a:r>
              <a:rPr lang="en-GB"/>
              <a:t>We will be developing a</a:t>
            </a:r>
            <a:r>
              <a:rPr b="1" lang="en-GB"/>
              <a:t> hub </a:t>
            </a:r>
            <a:r>
              <a:rPr lang="en-GB"/>
              <a:t>(Parent/Teacher) and </a:t>
            </a:r>
            <a:r>
              <a:rPr b="1" lang="en-GB"/>
              <a:t>device</a:t>
            </a:r>
            <a:r>
              <a:rPr lang="en-GB"/>
              <a:t> (Child). The hub will be mobile and the tracking device will be wearable (bracelet, Tag).</a:t>
            </a:r>
            <a:endParaRPr/>
          </a:p>
          <a:p>
            <a:pPr indent="-228600" lvl="0" marL="342900" rtl="0" algn="l">
              <a:spcBef>
                <a:spcPts val="1000"/>
              </a:spcBef>
              <a:spcAft>
                <a:spcPts val="0"/>
              </a:spcAft>
              <a:buSzPts val="1800"/>
              <a:buNone/>
            </a:pPr>
            <a:r>
              <a:t/>
            </a:r>
            <a:endParaRPr/>
          </a:p>
        </p:txBody>
      </p:sp>
      <p:pic>
        <p:nvPicPr>
          <p:cNvPr id="237" name="Google Shape;237;p9"/>
          <p:cNvPicPr preferRelativeResize="0"/>
          <p:nvPr/>
        </p:nvPicPr>
        <p:blipFill rotWithShape="1">
          <a:blip r:embed="rId3">
            <a:alphaModFix/>
          </a:blip>
          <a:srcRect b="6050" l="8695" r="17177" t="6835"/>
          <a:stretch/>
        </p:blipFill>
        <p:spPr>
          <a:xfrm>
            <a:off x="5037513" y="4929448"/>
            <a:ext cx="2618509" cy="1729048"/>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41" name="Shape 241"/>
        <p:cNvGrpSpPr/>
        <p:nvPr/>
      </p:nvGrpSpPr>
      <p:grpSpPr>
        <a:xfrm>
          <a:off x="0" y="0"/>
          <a:ext cx="0" cy="0"/>
          <a:chOff x="0" y="0"/>
          <a:chExt cx="0" cy="0"/>
        </a:xfrm>
      </p:grpSpPr>
      <p:sp>
        <p:nvSpPr>
          <p:cNvPr id="242" name="Google Shape;242;p10"/>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168DBA"/>
              </a:buClr>
              <a:buSzPts val="3600"/>
              <a:buFont typeface="Century Gothic"/>
              <a:buNone/>
            </a:pPr>
            <a:r>
              <a:rPr lang="en-GB"/>
              <a:t>Radio Frequency </a:t>
            </a:r>
            <a:endParaRPr/>
          </a:p>
        </p:txBody>
      </p:sp>
      <p:sp>
        <p:nvSpPr>
          <p:cNvPr id="243" name="Google Shape;243;p10"/>
          <p:cNvSpPr txBox="1"/>
          <p:nvPr>
            <p:ph idx="1" type="body"/>
          </p:nvPr>
        </p:nvSpPr>
        <p:spPr>
          <a:xfrm>
            <a:off x="2011680" y="1845425"/>
            <a:ext cx="9492932" cy="4538750"/>
          </a:xfrm>
          <a:prstGeom prst="rect">
            <a:avLst/>
          </a:prstGeom>
          <a:noFill/>
          <a:ln>
            <a:noFill/>
          </a:ln>
        </p:spPr>
        <p:txBody>
          <a:bodyPr anchorCtr="0" anchor="t" bIns="45700" lIns="91425" spcFirstLastPara="1" rIns="91425" wrap="square" tIns="45700">
            <a:normAutofit/>
          </a:bodyPr>
          <a:lstStyle/>
          <a:p>
            <a:pPr indent="-342900" lvl="0" marL="342900" rtl="0" algn="l">
              <a:lnSpc>
                <a:spcPct val="80000"/>
              </a:lnSpc>
              <a:spcBef>
                <a:spcPts val="0"/>
              </a:spcBef>
              <a:spcAft>
                <a:spcPts val="0"/>
              </a:spcAft>
              <a:buSzPts val="1665"/>
              <a:buChar char="🠶"/>
            </a:pPr>
            <a:r>
              <a:rPr lang="en-GB" sz="1665"/>
              <a:t>Radio Frequency trackers use RF to send and receive messages between the handset and the device. The strength of the transmission received from the device by the handset is used to indicate distance as well direction. It is small, lightweight, very accurate and has no ongoing cost unlike the GPS/ Cellular that use sim card with monthly costs.</a:t>
            </a:r>
            <a:endParaRPr/>
          </a:p>
          <a:p>
            <a:pPr indent="-342900" lvl="0" marL="342900" rtl="0" algn="l">
              <a:lnSpc>
                <a:spcPct val="80000"/>
              </a:lnSpc>
              <a:spcBef>
                <a:spcPts val="1000"/>
              </a:spcBef>
              <a:spcAft>
                <a:spcPts val="0"/>
              </a:spcAft>
              <a:buSzPts val="1665"/>
              <a:buChar char="🠶"/>
            </a:pPr>
            <a:r>
              <a:rPr b="1" lang="en-GB" sz="1665"/>
              <a:t>How it works:</a:t>
            </a:r>
            <a:br>
              <a:rPr lang="en-GB" sz="1665"/>
            </a:br>
            <a:r>
              <a:rPr lang="en-GB" sz="1665"/>
              <a:t>Radio frequency identification systems have two components: a Hub and a tag/Device. The hub’s job is to request information from the tag using a radio wave and interpret the signal it receives in return. RF systems utilize several different types of tags, but generally, the tag’s job is to sit quietly until it is pinged by a reader, at which point it transmits back a small amount of information (usually a unique identifier) stored on its chip. The reader processes this information to make sure it’s communicating with the correct device and can detect its distance from the tag by checking the delay on the return signal.</a:t>
            </a:r>
            <a:endParaRPr/>
          </a:p>
          <a:p>
            <a:pPr indent="-342900" lvl="0" marL="342900" rtl="0" algn="l">
              <a:lnSpc>
                <a:spcPct val="80000"/>
              </a:lnSpc>
              <a:spcBef>
                <a:spcPts val="1000"/>
              </a:spcBef>
              <a:spcAft>
                <a:spcPts val="0"/>
              </a:spcAft>
              <a:buSzPts val="1665"/>
              <a:buChar char="🠶"/>
            </a:pPr>
            <a:r>
              <a:rPr lang="en-GB" sz="1665"/>
              <a:t>RF devices have a far better battery life than that of GPS devices, a typical GPS device has an average battery life of 5 days, whereas RF has battery life of up to 12 months, eliminating the worry of charging and running out of battery in critical moments.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47" name="Shape 247"/>
        <p:cNvGrpSpPr/>
        <p:nvPr/>
      </p:nvGrpSpPr>
      <p:grpSpPr>
        <a:xfrm>
          <a:off x="0" y="0"/>
          <a:ext cx="0" cy="0"/>
          <a:chOff x="0" y="0"/>
          <a:chExt cx="0" cy="0"/>
        </a:xfrm>
      </p:grpSpPr>
      <p:sp>
        <p:nvSpPr>
          <p:cNvPr id="248" name="Google Shape;248;p11"/>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168DBA"/>
              </a:buClr>
              <a:buSzPts val="3600"/>
              <a:buFont typeface="Century Gothic"/>
              <a:buNone/>
            </a:pPr>
            <a:r>
              <a:rPr lang="en-GB"/>
              <a:t>Device </a:t>
            </a:r>
            <a:endParaRPr/>
          </a:p>
        </p:txBody>
      </p:sp>
      <p:sp>
        <p:nvSpPr>
          <p:cNvPr id="249" name="Google Shape;249;p11"/>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800"/>
              <a:buChar char="🠶"/>
            </a:pPr>
            <a:r>
              <a:rPr lang="en-GB"/>
              <a:t>Would work using 2.4 Gh frequency </a:t>
            </a:r>
            <a:endParaRPr/>
          </a:p>
          <a:p>
            <a:pPr indent="-342900" lvl="0" marL="342900" rtl="0" algn="l">
              <a:spcBef>
                <a:spcPts val="1000"/>
              </a:spcBef>
              <a:spcAft>
                <a:spcPts val="0"/>
              </a:spcAft>
              <a:buSzPts val="1800"/>
              <a:buChar char="🠶"/>
            </a:pPr>
            <a:r>
              <a:rPr lang="en-GB"/>
              <a:t>Would send a pulse tone to each device, that would send it back to the hub if within the set range i.e. 25 metres</a:t>
            </a:r>
            <a:endParaRPr/>
          </a:p>
          <a:p>
            <a:pPr indent="-342900" lvl="0" marL="342900" rtl="0" algn="l">
              <a:spcBef>
                <a:spcPts val="1000"/>
              </a:spcBef>
              <a:spcAft>
                <a:spcPts val="0"/>
              </a:spcAft>
              <a:buSzPts val="1800"/>
              <a:buChar char="🠶"/>
            </a:pPr>
            <a:r>
              <a:rPr lang="en-GB"/>
              <a:t>If no pulse back then the device is out of the safe zone and action is needed by the teacher/parent. </a:t>
            </a:r>
            <a:endParaRPr/>
          </a:p>
        </p:txBody>
      </p:sp>
      <p:pic>
        <p:nvPicPr>
          <p:cNvPr id="250" name="Google Shape;250;p11"/>
          <p:cNvPicPr preferRelativeResize="0"/>
          <p:nvPr/>
        </p:nvPicPr>
        <p:blipFill rotWithShape="1">
          <a:blip r:embed="rId3">
            <a:alphaModFix/>
          </a:blip>
          <a:srcRect b="0" l="0" r="0" t="0"/>
          <a:stretch/>
        </p:blipFill>
        <p:spPr>
          <a:xfrm>
            <a:off x="3810000" y="4022411"/>
            <a:ext cx="4572000" cy="257175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54" name="Shape 254"/>
        <p:cNvGrpSpPr/>
        <p:nvPr/>
      </p:nvGrpSpPr>
      <p:grpSpPr>
        <a:xfrm>
          <a:off x="0" y="0"/>
          <a:ext cx="0" cy="0"/>
          <a:chOff x="0" y="0"/>
          <a:chExt cx="0" cy="0"/>
        </a:xfrm>
      </p:grpSpPr>
      <p:sp>
        <p:nvSpPr>
          <p:cNvPr id="255" name="Google Shape;255;p12"/>
          <p:cNvSpPr txBox="1"/>
          <p:nvPr>
            <p:ph type="title"/>
          </p:nvPr>
        </p:nvSpPr>
        <p:spPr>
          <a:xfrm>
            <a:off x="1713787" y="-8295"/>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168DBA"/>
              </a:buClr>
              <a:buSzPts val="3600"/>
              <a:buFont typeface="Century Gothic"/>
              <a:buNone/>
            </a:pPr>
            <a:r>
              <a:rPr lang="en-GB"/>
              <a:t>Components </a:t>
            </a:r>
            <a:endParaRPr/>
          </a:p>
        </p:txBody>
      </p:sp>
      <p:sp>
        <p:nvSpPr>
          <p:cNvPr id="256" name="Google Shape;256;p12"/>
          <p:cNvSpPr/>
          <p:nvPr/>
        </p:nvSpPr>
        <p:spPr>
          <a:xfrm>
            <a:off x="6507062" y="6646750"/>
            <a:ext cx="6096000" cy="215444"/>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800" u="sng">
                <a:solidFill>
                  <a:schemeClr val="dk1"/>
                </a:solidFill>
                <a:latin typeface="Century Gothic"/>
                <a:ea typeface="Century Gothic"/>
                <a:cs typeface="Century Gothic"/>
                <a:sym typeface="Century Gothic"/>
                <a:hlinkClick r:id="rId4"/>
              </a:rPr>
              <a:t>https://www.digikey.com/product-detail/en/seeed-technology-co-ltd/113990010/1597-1223-ND/5488260</a:t>
            </a:r>
            <a:endParaRPr sz="800">
              <a:solidFill>
                <a:schemeClr val="dk1"/>
              </a:solidFill>
              <a:latin typeface="Century Gothic"/>
              <a:ea typeface="Century Gothic"/>
              <a:cs typeface="Century Gothic"/>
              <a:sym typeface="Century Gothic"/>
            </a:endParaRPr>
          </a:p>
        </p:txBody>
      </p:sp>
      <p:sp>
        <p:nvSpPr>
          <p:cNvPr id="257" name="Google Shape;257;p12"/>
          <p:cNvSpPr/>
          <p:nvPr/>
        </p:nvSpPr>
        <p:spPr>
          <a:xfrm>
            <a:off x="1566526" y="1043696"/>
            <a:ext cx="2896947" cy="369332"/>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GB" sz="1800" u="sng">
                <a:solidFill>
                  <a:srgbClr val="168DBA"/>
                </a:solidFill>
                <a:latin typeface="Arial"/>
                <a:ea typeface="Arial"/>
                <a:cs typeface="Arial"/>
                <a:sym typeface="Arial"/>
              </a:rPr>
              <a:t>Raspberry Pi 3 Model B+</a:t>
            </a:r>
            <a:endParaRPr/>
          </a:p>
        </p:txBody>
      </p:sp>
      <p:pic>
        <p:nvPicPr>
          <p:cNvPr id="258" name="Google Shape;258;p12"/>
          <p:cNvPicPr preferRelativeResize="0"/>
          <p:nvPr/>
        </p:nvPicPr>
        <p:blipFill rotWithShape="1">
          <a:blip r:embed="rId5">
            <a:alphaModFix/>
          </a:blip>
          <a:srcRect b="11107" l="11270" r="2683" t="7438"/>
          <a:stretch/>
        </p:blipFill>
        <p:spPr>
          <a:xfrm>
            <a:off x="1581366" y="1403505"/>
            <a:ext cx="2385360" cy="2071871"/>
          </a:xfrm>
          <a:prstGeom prst="rect">
            <a:avLst/>
          </a:prstGeom>
          <a:noFill/>
          <a:ln>
            <a:noFill/>
          </a:ln>
        </p:spPr>
      </p:pic>
      <p:sp>
        <p:nvSpPr>
          <p:cNvPr id="259" name="Google Shape;259;p12"/>
          <p:cNvSpPr/>
          <p:nvPr/>
        </p:nvSpPr>
        <p:spPr>
          <a:xfrm>
            <a:off x="6507062" y="6429463"/>
            <a:ext cx="5849922" cy="307777"/>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700" u="sng">
                <a:solidFill>
                  <a:schemeClr val="dk1"/>
                </a:solidFill>
                <a:latin typeface="Century Gothic"/>
                <a:ea typeface="Century Gothic"/>
                <a:cs typeface="Century Gothic"/>
                <a:sym typeface="Century Gothic"/>
                <a:hlinkClick r:id="rId6"/>
              </a:rPr>
              <a:t>https://www.banggood.com/Raspberry-Pi-3-Model-B-Plus-Mother-Board-Mainboard-With-BCM2837B0-Cortex-A53-ARMv8-1_4GHz-CPU-D-p-1278398.html?cur_warehouse=CN</a:t>
            </a:r>
            <a:endParaRPr sz="700">
              <a:solidFill>
                <a:schemeClr val="dk1"/>
              </a:solidFill>
              <a:latin typeface="Century Gothic"/>
              <a:ea typeface="Century Gothic"/>
              <a:cs typeface="Century Gothic"/>
              <a:sym typeface="Century Gothic"/>
            </a:endParaRPr>
          </a:p>
        </p:txBody>
      </p:sp>
      <p:sp>
        <p:nvSpPr>
          <p:cNvPr id="260" name="Google Shape;260;p12"/>
          <p:cNvSpPr txBox="1"/>
          <p:nvPr/>
        </p:nvSpPr>
        <p:spPr>
          <a:xfrm>
            <a:off x="4334799" y="1331556"/>
            <a:ext cx="7872041" cy="2181935"/>
          </a:xfrm>
          <a:prstGeom prst="rect">
            <a:avLst/>
          </a:prstGeom>
          <a:noFill/>
          <a:ln>
            <a:noFill/>
          </a:ln>
        </p:spPr>
        <p:txBody>
          <a:bodyPr anchorCtr="0" anchor="t" bIns="45700" lIns="91425" spcFirstLastPara="1" rIns="91425" wrap="square" tIns="45700">
            <a:noAutofit/>
          </a:bodyPr>
          <a:lstStyle/>
          <a:p>
            <a:pPr indent="-342900" lvl="0" marL="342900" marR="0" rtl="0" algn="l">
              <a:spcBef>
                <a:spcPts val="0"/>
              </a:spcBef>
              <a:spcAft>
                <a:spcPts val="0"/>
              </a:spcAft>
              <a:buClr>
                <a:schemeClr val="accent1"/>
              </a:buClr>
              <a:buSzPts val="1400"/>
              <a:buFont typeface="Noto Sans Symbols"/>
              <a:buChar char="🠶"/>
            </a:pPr>
            <a:r>
              <a:rPr lang="en-GB" sz="1400">
                <a:solidFill>
                  <a:srgbClr val="3F3F3F"/>
                </a:solidFill>
                <a:latin typeface="Century Gothic"/>
                <a:ea typeface="Century Gothic"/>
                <a:cs typeface="Century Gothic"/>
                <a:sym typeface="Century Gothic"/>
              </a:rPr>
              <a:t>Broadcom BCM2837B0, Cortex-A53, 64-bit, quad-core SoC @ 1.4GHz</a:t>
            </a:r>
            <a:endParaRPr/>
          </a:p>
          <a:p>
            <a:pPr indent="-342900" lvl="0" marL="342900" marR="0" rtl="0" algn="l">
              <a:spcBef>
                <a:spcPts val="1000"/>
              </a:spcBef>
              <a:spcAft>
                <a:spcPts val="0"/>
              </a:spcAft>
              <a:buClr>
                <a:schemeClr val="accent1"/>
              </a:buClr>
              <a:buSzPts val="1400"/>
              <a:buFont typeface="Noto Sans Symbols"/>
              <a:buChar char="🠶"/>
            </a:pPr>
            <a:r>
              <a:rPr lang="en-GB" sz="1400">
                <a:solidFill>
                  <a:srgbClr val="3F3F3F"/>
                </a:solidFill>
                <a:latin typeface="Century Gothic"/>
                <a:ea typeface="Century Gothic"/>
                <a:cs typeface="Century Gothic"/>
                <a:sym typeface="Century Gothic"/>
              </a:rPr>
              <a:t>2.4GHz/5GHz IEEE 802.11 b/g/n/ac Wireless LAN (WLAN)</a:t>
            </a:r>
            <a:endParaRPr/>
          </a:p>
          <a:p>
            <a:pPr indent="-342900" lvl="0" marL="342900" marR="0" rtl="0" algn="l">
              <a:spcBef>
                <a:spcPts val="1000"/>
              </a:spcBef>
              <a:spcAft>
                <a:spcPts val="0"/>
              </a:spcAft>
              <a:buClr>
                <a:schemeClr val="accent1"/>
              </a:buClr>
              <a:buSzPts val="1400"/>
              <a:buFont typeface="Noto Sans Symbols"/>
              <a:buChar char="🠶"/>
            </a:pPr>
            <a:r>
              <a:rPr lang="en-GB" sz="1400">
                <a:solidFill>
                  <a:srgbClr val="3F3F3F"/>
                </a:solidFill>
                <a:latin typeface="Century Gothic"/>
                <a:ea typeface="Century Gothic"/>
                <a:cs typeface="Century Gothic"/>
                <a:sym typeface="Century Gothic"/>
              </a:rPr>
              <a:t>Gigabit Ethernet over USB 2.0 (maximum throughput 300Mbps)</a:t>
            </a:r>
            <a:endParaRPr/>
          </a:p>
          <a:p>
            <a:pPr indent="-342900" lvl="0" marL="342900" marR="0" rtl="0" algn="l">
              <a:spcBef>
                <a:spcPts val="1000"/>
              </a:spcBef>
              <a:spcAft>
                <a:spcPts val="0"/>
              </a:spcAft>
              <a:buClr>
                <a:schemeClr val="accent1"/>
              </a:buClr>
              <a:buSzPts val="1400"/>
              <a:buFont typeface="Noto Sans Symbols"/>
              <a:buChar char="🠶"/>
            </a:pPr>
            <a:r>
              <a:rPr lang="en-GB" sz="1400">
                <a:solidFill>
                  <a:srgbClr val="3F3F3F"/>
                </a:solidFill>
                <a:latin typeface="Century Gothic"/>
                <a:ea typeface="Century Gothic"/>
                <a:cs typeface="Century Gothic"/>
                <a:sym typeface="Century Gothic"/>
              </a:rPr>
              <a:t>4 x USB 2.0 Ports</a:t>
            </a:r>
            <a:endParaRPr/>
          </a:p>
          <a:p>
            <a:pPr indent="-342900" lvl="0" marL="342900" marR="0" rtl="0" algn="l">
              <a:spcBef>
                <a:spcPts val="1000"/>
              </a:spcBef>
              <a:spcAft>
                <a:spcPts val="0"/>
              </a:spcAft>
              <a:buClr>
                <a:schemeClr val="accent1"/>
              </a:buClr>
              <a:buSzPts val="1400"/>
              <a:buFont typeface="Noto Sans Symbols"/>
              <a:buChar char="🠶"/>
            </a:pPr>
            <a:r>
              <a:rPr lang="en-GB" sz="1400">
                <a:solidFill>
                  <a:srgbClr val="3F3F3F"/>
                </a:solidFill>
                <a:latin typeface="Century Gothic"/>
                <a:ea typeface="Century Gothic"/>
                <a:cs typeface="Century Gothic"/>
                <a:sym typeface="Century Gothic"/>
              </a:rPr>
              <a:t>Extended 40-pin GPIO Header</a:t>
            </a:r>
            <a:endParaRPr/>
          </a:p>
          <a:p>
            <a:pPr indent="-342900" lvl="0" marL="342900" marR="0" rtl="0" algn="l">
              <a:spcBef>
                <a:spcPts val="1000"/>
              </a:spcBef>
              <a:spcAft>
                <a:spcPts val="0"/>
              </a:spcAft>
              <a:buClr>
                <a:schemeClr val="accent1"/>
              </a:buClr>
              <a:buSzPts val="1400"/>
              <a:buFont typeface="Noto Sans Symbols"/>
              <a:buChar char="🠶"/>
            </a:pPr>
            <a:r>
              <a:rPr lang="en-GB" sz="1400">
                <a:solidFill>
                  <a:srgbClr val="3F3F3F"/>
                </a:solidFill>
                <a:latin typeface="Century Gothic"/>
                <a:ea typeface="Century Gothic"/>
                <a:cs typeface="Century Gothic"/>
                <a:sym typeface="Century Gothic"/>
              </a:rPr>
              <a:t>Full Size HDMI, MIPI DSI display port, MIPI CSI camera port</a:t>
            </a:r>
            <a:endParaRPr/>
          </a:p>
          <a:p>
            <a:pPr indent="-342900" lvl="0" marL="342900" marR="0" rtl="0" algn="l">
              <a:spcBef>
                <a:spcPts val="1000"/>
              </a:spcBef>
              <a:spcAft>
                <a:spcPts val="0"/>
              </a:spcAft>
              <a:buClr>
                <a:schemeClr val="accent1"/>
              </a:buClr>
              <a:buSzPts val="1400"/>
              <a:buFont typeface="Noto Sans Symbols"/>
              <a:buChar char="🠶"/>
            </a:pPr>
            <a:r>
              <a:rPr lang="en-GB" sz="1400">
                <a:solidFill>
                  <a:srgbClr val="3F3F3F"/>
                </a:solidFill>
                <a:latin typeface="Century Gothic"/>
                <a:ea typeface="Century Gothic"/>
                <a:cs typeface="Century Gothic"/>
                <a:sym typeface="Century Gothic"/>
              </a:rPr>
              <a:t>4-pole stereo audio/composite video output port</a:t>
            </a:r>
            <a:endParaRPr/>
          </a:p>
          <a:p>
            <a:pPr indent="-342900" lvl="0" marL="342900" marR="0" rtl="0" algn="l">
              <a:spcBef>
                <a:spcPts val="1000"/>
              </a:spcBef>
              <a:spcAft>
                <a:spcPts val="0"/>
              </a:spcAft>
              <a:buClr>
                <a:schemeClr val="accent1"/>
              </a:buClr>
              <a:buSzPts val="1400"/>
              <a:buFont typeface="Noto Sans Symbols"/>
              <a:buChar char="🠶"/>
            </a:pPr>
            <a:r>
              <a:rPr lang="en-GB" sz="1400">
                <a:solidFill>
                  <a:srgbClr val="3F3F3F"/>
                </a:solidFill>
                <a:latin typeface="Century Gothic"/>
                <a:ea typeface="Century Gothic"/>
                <a:cs typeface="Century Gothic"/>
                <a:sym typeface="Century Gothic"/>
              </a:rPr>
              <a:t>MicroSD card slot for operating system and data storage</a:t>
            </a:r>
            <a:endParaRPr/>
          </a:p>
          <a:p>
            <a:pPr indent="-342900" lvl="0" marL="342900" marR="0" rtl="0" algn="l">
              <a:spcBef>
                <a:spcPts val="1000"/>
              </a:spcBef>
              <a:spcAft>
                <a:spcPts val="0"/>
              </a:spcAft>
              <a:buClr>
                <a:schemeClr val="accent1"/>
              </a:buClr>
              <a:buSzPts val="1400"/>
              <a:buFont typeface="Noto Sans Symbols"/>
              <a:buChar char="🠶"/>
            </a:pPr>
            <a:r>
              <a:rPr lang="en-GB" sz="1400">
                <a:solidFill>
                  <a:srgbClr val="3F3F3F"/>
                </a:solidFill>
                <a:latin typeface="Century Gothic"/>
                <a:ea typeface="Century Gothic"/>
                <a:cs typeface="Century Gothic"/>
                <a:sym typeface="Century Gothic"/>
              </a:rPr>
              <a:t>Power over Ethernet (PoE) enabled (requires separate PoE HAT)</a:t>
            </a:r>
            <a:endParaRPr/>
          </a:p>
          <a:p>
            <a:pPr indent="-342900" lvl="0" marL="342900" marR="0" rtl="0" algn="l">
              <a:spcBef>
                <a:spcPts val="1000"/>
              </a:spcBef>
              <a:spcAft>
                <a:spcPts val="0"/>
              </a:spcAft>
              <a:buClr>
                <a:schemeClr val="accent1"/>
              </a:buClr>
              <a:buSzPts val="1400"/>
              <a:buFont typeface="Noto Sans Symbols"/>
              <a:buChar char="🠶"/>
            </a:pPr>
            <a:r>
              <a:rPr lang="en-GB" sz="1400">
                <a:solidFill>
                  <a:srgbClr val="3F3F3F"/>
                </a:solidFill>
                <a:latin typeface="Century Gothic"/>
                <a:ea typeface="Century Gothic"/>
                <a:cs typeface="Century Gothic"/>
                <a:sym typeface="Century Gothic"/>
              </a:rPr>
              <a:t>Power supply requirements - 5V/2.5A DC via micro USB or GPIO</a:t>
            </a:r>
            <a:endParaRPr/>
          </a:p>
        </p:txBody>
      </p:sp>
      <p:sp>
        <p:nvSpPr>
          <p:cNvPr id="261" name="Google Shape;261;p12"/>
          <p:cNvSpPr txBox="1"/>
          <p:nvPr/>
        </p:nvSpPr>
        <p:spPr>
          <a:xfrm>
            <a:off x="1939283" y="3739399"/>
            <a:ext cx="10355352" cy="644663"/>
          </a:xfrm>
          <a:prstGeom prst="rect">
            <a:avLst/>
          </a:prstGeom>
          <a:noFill/>
          <a:ln>
            <a:noFill/>
          </a:ln>
        </p:spPr>
        <p:txBody>
          <a:bodyPr anchorCtr="0" anchor="t" bIns="45700" lIns="91425" spcFirstLastPara="1" rIns="91425" wrap="square" tIns="45700">
            <a:normAutofit/>
          </a:bodyPr>
          <a:lstStyle/>
          <a:p>
            <a:pPr indent="0" lvl="0" marL="0" marR="0" rtl="0" algn="l">
              <a:lnSpc>
                <a:spcPct val="80000"/>
              </a:lnSpc>
              <a:spcBef>
                <a:spcPts val="0"/>
              </a:spcBef>
              <a:spcAft>
                <a:spcPts val="0"/>
              </a:spcAft>
              <a:buClr>
                <a:schemeClr val="accent1"/>
              </a:buClr>
              <a:buSzPts val="1350"/>
              <a:buFont typeface="Noto Sans Symbols"/>
              <a:buNone/>
            </a:pPr>
            <a:r>
              <a:rPr b="1" lang="en-GB" sz="1350">
                <a:solidFill>
                  <a:srgbClr val="3F3F3F"/>
                </a:solidFill>
                <a:latin typeface="Century Gothic"/>
                <a:ea typeface="Century Gothic"/>
                <a:cs typeface="Century Gothic"/>
                <a:sym typeface="Century Gothic"/>
              </a:rPr>
              <a:t>Applications</a:t>
            </a:r>
            <a:endParaRPr/>
          </a:p>
          <a:p>
            <a:pPr indent="-342900" lvl="0" marL="342900" marR="0" rtl="0" algn="l">
              <a:lnSpc>
                <a:spcPct val="80000"/>
              </a:lnSpc>
              <a:spcBef>
                <a:spcPts val="1000"/>
              </a:spcBef>
              <a:spcAft>
                <a:spcPts val="0"/>
              </a:spcAft>
              <a:buClr>
                <a:schemeClr val="accent1"/>
              </a:buClr>
              <a:buSzPts val="1350"/>
              <a:buFont typeface="Noto Sans Symbols"/>
              <a:buChar char="🠶"/>
            </a:pPr>
            <a:r>
              <a:rPr lang="en-GB" sz="1350">
                <a:solidFill>
                  <a:srgbClr val="3F3F3F"/>
                </a:solidFill>
                <a:latin typeface="Century Gothic"/>
                <a:ea typeface="Century Gothic"/>
                <a:cs typeface="Century Gothic"/>
                <a:sym typeface="Century Gothic"/>
              </a:rPr>
              <a:t>Embedded Design &amp; Development, Electronics Design, Hobby &amp; Education, Communications &amp; Networking, Consumer Electronics, IoT (Internet of Things)</a:t>
            </a:r>
            <a:endParaRPr/>
          </a:p>
          <a:p>
            <a:pPr indent="0" lvl="0" marL="0" marR="0" rtl="0" algn="l">
              <a:lnSpc>
                <a:spcPct val="80000"/>
              </a:lnSpc>
              <a:spcBef>
                <a:spcPts val="1000"/>
              </a:spcBef>
              <a:spcAft>
                <a:spcPts val="0"/>
              </a:spcAft>
              <a:buClr>
                <a:schemeClr val="accent1"/>
              </a:buClr>
              <a:buSzPts val="400"/>
              <a:buFont typeface="Noto Sans Symbols"/>
              <a:buNone/>
            </a:pPr>
            <a:r>
              <a:t/>
            </a:r>
            <a:endParaRPr sz="400">
              <a:solidFill>
                <a:srgbClr val="3F3F3F"/>
              </a:solidFill>
              <a:latin typeface="Century Gothic"/>
              <a:ea typeface="Century Gothic"/>
              <a:cs typeface="Century Gothic"/>
              <a:sym typeface="Century Gothic"/>
            </a:endParaRPr>
          </a:p>
        </p:txBody>
      </p:sp>
      <p:sp>
        <p:nvSpPr>
          <p:cNvPr id="262" name="Google Shape;262;p12"/>
          <p:cNvSpPr txBox="1"/>
          <p:nvPr>
            <p:ph idx="1" type="body"/>
          </p:nvPr>
        </p:nvSpPr>
        <p:spPr>
          <a:xfrm>
            <a:off x="3681965" y="4803514"/>
            <a:ext cx="7717872" cy="1798130"/>
          </a:xfrm>
          <a:prstGeom prst="rect">
            <a:avLst/>
          </a:prstGeom>
          <a:noFill/>
          <a:ln>
            <a:noFill/>
          </a:ln>
        </p:spPr>
        <p:txBody>
          <a:bodyPr anchorCtr="0" anchor="t" bIns="45700" lIns="91425" spcFirstLastPara="1" rIns="91425" wrap="square" tIns="45700">
            <a:normAutofit/>
          </a:bodyPr>
          <a:lstStyle/>
          <a:p>
            <a:pPr indent="-342900" lvl="0" marL="342900" rtl="0" algn="l">
              <a:lnSpc>
                <a:spcPct val="80000"/>
              </a:lnSpc>
              <a:spcBef>
                <a:spcPts val="0"/>
              </a:spcBef>
              <a:spcAft>
                <a:spcPts val="0"/>
              </a:spcAft>
              <a:buSzPts val="1397"/>
              <a:buChar char="🠶"/>
            </a:pPr>
            <a:r>
              <a:rPr lang="en-GB" sz="1397"/>
              <a:t>Frequency: 433Mhz. </a:t>
            </a:r>
            <a:endParaRPr/>
          </a:p>
          <a:p>
            <a:pPr indent="-342900" lvl="0" marL="342900" rtl="0" algn="l">
              <a:lnSpc>
                <a:spcPct val="80000"/>
              </a:lnSpc>
              <a:spcBef>
                <a:spcPts val="1000"/>
              </a:spcBef>
              <a:spcAft>
                <a:spcPts val="0"/>
              </a:spcAft>
              <a:buSzPts val="1397"/>
              <a:buChar char="🠶"/>
            </a:pPr>
            <a:r>
              <a:rPr lang="en-GB" sz="1397"/>
              <a:t>Receiver data output: High ‐ 1/2 Vcc, Low ‐ 0.7v </a:t>
            </a:r>
            <a:endParaRPr/>
          </a:p>
          <a:p>
            <a:pPr indent="-342900" lvl="0" marL="342900" rtl="0" algn="l">
              <a:lnSpc>
                <a:spcPct val="80000"/>
              </a:lnSpc>
              <a:spcBef>
                <a:spcPts val="1000"/>
              </a:spcBef>
              <a:spcAft>
                <a:spcPts val="0"/>
              </a:spcAft>
              <a:buSzPts val="1397"/>
              <a:buChar char="🠶"/>
            </a:pPr>
            <a:r>
              <a:rPr lang="en-GB" sz="1397"/>
              <a:t>Transmitor input voltage: 3‐12V (high voltage = more transmitting power) </a:t>
            </a:r>
            <a:endParaRPr/>
          </a:p>
          <a:p>
            <a:pPr indent="-342900" lvl="0" marL="342900" rtl="0" algn="l">
              <a:lnSpc>
                <a:spcPct val="80000"/>
              </a:lnSpc>
              <a:spcBef>
                <a:spcPts val="1000"/>
              </a:spcBef>
              <a:spcAft>
                <a:spcPts val="0"/>
              </a:spcAft>
              <a:buSzPts val="1397"/>
              <a:buChar char="🠶"/>
            </a:pPr>
            <a:r>
              <a:rPr lang="en-GB" sz="1397"/>
              <a:t>Transmitting range (work at 5V): 40m indoor, and 100m in open air</a:t>
            </a:r>
            <a:endParaRPr/>
          </a:p>
          <a:p>
            <a:pPr indent="0" lvl="0" marL="0" rtl="0" algn="l">
              <a:lnSpc>
                <a:spcPct val="80000"/>
              </a:lnSpc>
              <a:spcBef>
                <a:spcPts val="1000"/>
              </a:spcBef>
              <a:spcAft>
                <a:spcPts val="0"/>
              </a:spcAft>
              <a:buSzPts val="1202"/>
              <a:buNone/>
            </a:pPr>
            <a:r>
              <a:rPr lang="en-GB" sz="1202">
                <a:solidFill>
                  <a:srgbClr val="A5A5A5"/>
                </a:solidFill>
              </a:rPr>
              <a:t>Datasheets:</a:t>
            </a:r>
            <a:endParaRPr sz="812">
              <a:solidFill>
                <a:srgbClr val="A5A5A5"/>
              </a:solidFill>
            </a:endParaRPr>
          </a:p>
        </p:txBody>
      </p:sp>
      <p:sp>
        <p:nvSpPr>
          <p:cNvPr id="263" name="Google Shape;263;p12"/>
          <p:cNvSpPr/>
          <p:nvPr/>
        </p:nvSpPr>
        <p:spPr>
          <a:xfrm>
            <a:off x="1656310" y="4418559"/>
            <a:ext cx="3300968"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800">
                <a:solidFill>
                  <a:srgbClr val="000000"/>
                </a:solidFill>
                <a:latin typeface="Arial"/>
                <a:ea typeface="Arial"/>
                <a:cs typeface="Arial"/>
                <a:sym typeface="Arial"/>
              </a:rPr>
              <a:t> </a:t>
            </a:r>
            <a:r>
              <a:rPr b="1" lang="en-GB" sz="1800" u="sng">
                <a:solidFill>
                  <a:srgbClr val="168DBA"/>
                </a:solidFill>
                <a:latin typeface="Arial"/>
                <a:ea typeface="Arial"/>
                <a:cs typeface="Arial"/>
                <a:sym typeface="Arial"/>
                <a:hlinkClick r:id="rId7"/>
              </a:rPr>
              <a:t>RF Transmitter</a:t>
            </a:r>
            <a:r>
              <a:rPr b="1" lang="en-GB" sz="1800" u="sng">
                <a:solidFill>
                  <a:srgbClr val="168DBA"/>
                </a:solidFill>
                <a:latin typeface="Arial"/>
                <a:ea typeface="Arial"/>
                <a:cs typeface="Arial"/>
                <a:sym typeface="Arial"/>
              </a:rPr>
              <a:t> and receiver</a:t>
            </a:r>
            <a:endParaRPr/>
          </a:p>
        </p:txBody>
      </p:sp>
      <p:pic>
        <p:nvPicPr>
          <p:cNvPr id="264" name="Google Shape;264;p12"/>
          <p:cNvPicPr preferRelativeResize="0"/>
          <p:nvPr/>
        </p:nvPicPr>
        <p:blipFill rotWithShape="1">
          <a:blip r:embed="rId8">
            <a:alphaModFix/>
          </a:blip>
          <a:srcRect b="0" l="0" r="0" t="0"/>
          <a:stretch/>
        </p:blipFill>
        <p:spPr>
          <a:xfrm>
            <a:off x="1656310" y="4840408"/>
            <a:ext cx="1645781" cy="1656382"/>
          </a:xfrm>
          <a:prstGeom prst="rect">
            <a:avLst/>
          </a:prstGeom>
          <a:noFill/>
          <a:ln>
            <a:noFill/>
          </a:ln>
        </p:spPr>
      </p:pic>
      <p:graphicFrame>
        <p:nvGraphicFramePr>
          <p:cNvPr id="265" name="Google Shape;265;p12"/>
          <p:cNvGraphicFramePr/>
          <p:nvPr/>
        </p:nvGraphicFramePr>
        <p:xfrm>
          <a:off x="4405313" y="5930900"/>
          <a:ext cx="1701800" cy="295275"/>
        </p:xfrm>
        <a:graphic>
          <a:graphicData uri="http://schemas.openxmlformats.org/presentationml/2006/ole">
            <mc:AlternateContent>
              <mc:Choice Requires="v">
                <p:oleObj r:id="rId9" imgH="295275" imgW="1701800" progId="Package" spid="_x0000_s1">
                  <p:embed/>
                </p:oleObj>
              </mc:Choice>
              <mc:Fallback>
                <p:oleObj r:id="rId10" imgH="295275" imgW="1701800" progId="Package">
                  <p:embed/>
                  <p:pic>
                    <p:nvPicPr>
                      <p:cNvPr id="265" name="Google Shape;265;p12"/>
                      <p:cNvPicPr preferRelativeResize="0"/>
                      <p:nvPr/>
                    </p:nvPicPr>
                    <p:blipFill rotWithShape="1">
                      <a:blip r:embed="rId11">
                        <a:alphaModFix/>
                      </a:blip>
                      <a:srcRect b="0" l="0" r="0" t="0"/>
                      <a:stretch/>
                    </p:blipFill>
                    <p:spPr>
                      <a:xfrm>
                        <a:off x="4405313" y="5930900"/>
                        <a:ext cx="1701800" cy="295275"/>
                      </a:xfrm>
                      <a:prstGeom prst="rect">
                        <a:avLst/>
                      </a:prstGeom>
                      <a:noFill/>
                      <a:ln>
                        <a:noFill/>
                      </a:ln>
                    </p:spPr>
                  </p:pic>
                </p:oleObj>
              </mc:Fallback>
            </mc:AlternateContent>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69" name="Shape 269"/>
        <p:cNvGrpSpPr/>
        <p:nvPr/>
      </p:nvGrpSpPr>
      <p:grpSpPr>
        <a:xfrm>
          <a:off x="0" y="0"/>
          <a:ext cx="0" cy="0"/>
          <a:chOff x="0" y="0"/>
          <a:chExt cx="0" cy="0"/>
        </a:xfrm>
      </p:grpSpPr>
      <p:sp>
        <p:nvSpPr>
          <p:cNvPr id="270" name="Google Shape;270;p13"/>
          <p:cNvSpPr txBox="1"/>
          <p:nvPr>
            <p:ph type="title"/>
          </p:nvPr>
        </p:nvSpPr>
        <p:spPr>
          <a:xfrm>
            <a:off x="1882468" y="-1743"/>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168DBA"/>
              </a:buClr>
              <a:buSzPts val="3600"/>
              <a:buFont typeface="Century Gothic"/>
              <a:buNone/>
            </a:pPr>
            <a:r>
              <a:rPr lang="en-GB"/>
              <a:t>Components </a:t>
            </a:r>
            <a:endParaRPr/>
          </a:p>
        </p:txBody>
      </p:sp>
      <p:sp>
        <p:nvSpPr>
          <p:cNvPr id="271" name="Google Shape;271;p13"/>
          <p:cNvSpPr/>
          <p:nvPr/>
        </p:nvSpPr>
        <p:spPr>
          <a:xfrm>
            <a:off x="6507062" y="6646750"/>
            <a:ext cx="6096000" cy="215444"/>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800" u="sng">
                <a:solidFill>
                  <a:schemeClr val="dk1"/>
                </a:solidFill>
                <a:latin typeface="Century Gothic"/>
                <a:ea typeface="Century Gothic"/>
                <a:cs typeface="Century Gothic"/>
                <a:sym typeface="Century Gothic"/>
                <a:hlinkClick r:id="rId4"/>
              </a:rPr>
              <a:t>https://www.digikey.com/product-detail/en/seeed-technology-co-ltd/113990010/1597-1223-ND/5488260</a:t>
            </a:r>
            <a:endParaRPr sz="800">
              <a:solidFill>
                <a:schemeClr val="dk1"/>
              </a:solidFill>
              <a:latin typeface="Century Gothic"/>
              <a:ea typeface="Century Gothic"/>
              <a:cs typeface="Century Gothic"/>
              <a:sym typeface="Century Gothic"/>
            </a:endParaRPr>
          </a:p>
        </p:txBody>
      </p:sp>
      <p:sp>
        <p:nvSpPr>
          <p:cNvPr id="272" name="Google Shape;272;p13"/>
          <p:cNvSpPr/>
          <p:nvPr/>
        </p:nvSpPr>
        <p:spPr>
          <a:xfrm>
            <a:off x="1628875" y="765693"/>
            <a:ext cx="1633781"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1800" u="sng">
                <a:solidFill>
                  <a:srgbClr val="168DBA"/>
                </a:solidFill>
                <a:latin typeface="Arial"/>
                <a:ea typeface="Arial"/>
                <a:cs typeface="Arial"/>
                <a:sym typeface="Arial"/>
              </a:rPr>
              <a:t>GeeekPi LCD</a:t>
            </a:r>
            <a:endParaRPr sz="1800">
              <a:solidFill>
                <a:schemeClr val="dk1"/>
              </a:solidFill>
              <a:latin typeface="Century Gothic"/>
              <a:ea typeface="Century Gothic"/>
              <a:cs typeface="Century Gothic"/>
              <a:sym typeface="Century Gothic"/>
            </a:endParaRPr>
          </a:p>
        </p:txBody>
      </p:sp>
      <p:sp>
        <p:nvSpPr>
          <p:cNvPr id="273" name="Google Shape;273;p13"/>
          <p:cNvSpPr/>
          <p:nvPr/>
        </p:nvSpPr>
        <p:spPr>
          <a:xfrm>
            <a:off x="6507062" y="6429463"/>
            <a:ext cx="5849922" cy="307777"/>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700" u="sng">
                <a:solidFill>
                  <a:schemeClr val="dk1"/>
                </a:solidFill>
                <a:latin typeface="Century Gothic"/>
                <a:ea typeface="Century Gothic"/>
                <a:cs typeface="Century Gothic"/>
                <a:sym typeface="Century Gothic"/>
                <a:hlinkClick r:id="rId5"/>
              </a:rPr>
              <a:t>https://www.banggood.com/Raspberry-Pi-3-Model-B-Plus-Mother-Board-Mainboard-With-BCM2837B0-Cortex-A53-ARMv8-1_4GHz-CPU-D-p-1278398.html?cur_warehouse=CN</a:t>
            </a:r>
            <a:endParaRPr sz="700">
              <a:solidFill>
                <a:schemeClr val="dk1"/>
              </a:solidFill>
              <a:latin typeface="Century Gothic"/>
              <a:ea typeface="Century Gothic"/>
              <a:cs typeface="Century Gothic"/>
              <a:sym typeface="Century Gothic"/>
            </a:endParaRPr>
          </a:p>
        </p:txBody>
      </p:sp>
      <p:sp>
        <p:nvSpPr>
          <p:cNvPr id="274" name="Google Shape;274;p13"/>
          <p:cNvSpPr txBox="1"/>
          <p:nvPr/>
        </p:nvSpPr>
        <p:spPr>
          <a:xfrm>
            <a:off x="4397148" y="1053553"/>
            <a:ext cx="7872041" cy="2181935"/>
          </a:xfrm>
          <a:prstGeom prst="rect">
            <a:avLst/>
          </a:prstGeom>
          <a:noFill/>
          <a:ln>
            <a:noFill/>
          </a:ln>
        </p:spPr>
        <p:txBody>
          <a:bodyPr anchorCtr="0" anchor="t" bIns="45700" lIns="91425" spcFirstLastPara="1" rIns="91425" wrap="square" tIns="45700">
            <a:noAutofit/>
          </a:bodyPr>
          <a:lstStyle/>
          <a:p>
            <a:pPr indent="-342900" lvl="0" marL="342900" marR="0" rtl="0" algn="l">
              <a:spcBef>
                <a:spcPts val="0"/>
              </a:spcBef>
              <a:spcAft>
                <a:spcPts val="0"/>
              </a:spcAft>
              <a:buClr>
                <a:schemeClr val="accent1"/>
              </a:buClr>
              <a:buSzPts val="1400"/>
              <a:buFont typeface="Noto Sans Symbols"/>
              <a:buChar char="🠶"/>
            </a:pPr>
            <a:r>
              <a:rPr lang="en-GB" sz="1400">
                <a:solidFill>
                  <a:schemeClr val="dk1"/>
                </a:solidFill>
                <a:latin typeface="Century Gothic"/>
                <a:ea typeface="Century Gothic"/>
                <a:cs typeface="Century Gothic"/>
                <a:sym typeface="Century Gothic"/>
              </a:rPr>
              <a:t>Support I2C bus Protocol</a:t>
            </a:r>
            <a:endParaRPr/>
          </a:p>
          <a:p>
            <a:pPr indent="-342900" lvl="0" marL="342900" marR="0" rtl="0" algn="l">
              <a:spcBef>
                <a:spcPts val="1000"/>
              </a:spcBef>
              <a:spcAft>
                <a:spcPts val="0"/>
              </a:spcAft>
              <a:buClr>
                <a:schemeClr val="accent1"/>
              </a:buClr>
              <a:buSzPts val="1400"/>
              <a:buFont typeface="Noto Sans Symbols"/>
              <a:buChar char="🠶"/>
            </a:pPr>
            <a:r>
              <a:rPr lang="en-GB" sz="1400">
                <a:solidFill>
                  <a:schemeClr val="dk1"/>
                </a:solidFill>
                <a:latin typeface="Century Gothic"/>
                <a:ea typeface="Century Gothic"/>
                <a:cs typeface="Century Gothic"/>
                <a:sym typeface="Century Gothic"/>
              </a:rPr>
              <a:t>20x4 Character</a:t>
            </a:r>
            <a:endParaRPr/>
          </a:p>
          <a:p>
            <a:pPr indent="-342900" lvl="0" marL="342900" marR="0" rtl="0" algn="l">
              <a:spcBef>
                <a:spcPts val="1000"/>
              </a:spcBef>
              <a:spcAft>
                <a:spcPts val="0"/>
              </a:spcAft>
              <a:buClr>
                <a:schemeClr val="accent1"/>
              </a:buClr>
              <a:buSzPts val="1400"/>
              <a:buFont typeface="Noto Sans Symbols"/>
              <a:buChar char="🠶"/>
            </a:pPr>
            <a:r>
              <a:rPr lang="en-GB" sz="1400">
                <a:solidFill>
                  <a:schemeClr val="dk1"/>
                </a:solidFill>
                <a:latin typeface="Century Gothic"/>
                <a:ea typeface="Century Gothic"/>
                <a:cs typeface="Century Gothic"/>
                <a:sym typeface="Century Gothic"/>
              </a:rPr>
              <a:t>5V for Logic Circuit</a:t>
            </a:r>
            <a:endParaRPr/>
          </a:p>
          <a:p>
            <a:pPr indent="-342900" lvl="0" marL="342900" marR="0" rtl="0" algn="l">
              <a:spcBef>
                <a:spcPts val="1000"/>
              </a:spcBef>
              <a:spcAft>
                <a:spcPts val="0"/>
              </a:spcAft>
              <a:buClr>
                <a:schemeClr val="accent1"/>
              </a:buClr>
              <a:buSzPts val="1400"/>
              <a:buFont typeface="Noto Sans Symbols"/>
              <a:buChar char="🠶"/>
            </a:pPr>
            <a:r>
              <a:rPr lang="en-GB" sz="1400">
                <a:solidFill>
                  <a:schemeClr val="dk1"/>
                </a:solidFill>
                <a:latin typeface="Century Gothic"/>
                <a:ea typeface="Century Gothic"/>
                <a:cs typeface="Century Gothic"/>
                <a:sym typeface="Century Gothic"/>
              </a:rPr>
              <a:t>Compatible with Raspberry Pi, banana Pi, Tinker Board, </a:t>
            </a:r>
            <a:endParaRPr/>
          </a:p>
          <a:p>
            <a:pPr indent="-342900" lvl="0" marL="342900" marR="0" rtl="0" algn="l">
              <a:spcBef>
                <a:spcPts val="1000"/>
              </a:spcBef>
              <a:spcAft>
                <a:spcPts val="0"/>
              </a:spcAft>
              <a:buClr>
                <a:schemeClr val="accent1"/>
              </a:buClr>
              <a:buSzPts val="1400"/>
              <a:buFont typeface="Noto Sans Symbols"/>
              <a:buChar char="🠶"/>
            </a:pPr>
            <a:r>
              <a:rPr lang="en-GB" sz="1400">
                <a:solidFill>
                  <a:schemeClr val="dk1"/>
                </a:solidFill>
                <a:latin typeface="Century Gothic"/>
                <a:ea typeface="Century Gothic"/>
                <a:cs typeface="Century Gothic"/>
                <a:sym typeface="Century Gothic"/>
              </a:rPr>
              <a:t>Number of Data line: 8-bit parallel</a:t>
            </a:r>
            <a:endParaRPr/>
          </a:p>
        </p:txBody>
      </p:sp>
      <p:sp>
        <p:nvSpPr>
          <p:cNvPr id="275" name="Google Shape;275;p13"/>
          <p:cNvSpPr txBox="1"/>
          <p:nvPr>
            <p:ph idx="1" type="body"/>
          </p:nvPr>
        </p:nvSpPr>
        <p:spPr>
          <a:xfrm>
            <a:off x="4525822" y="4543122"/>
            <a:ext cx="7717872" cy="1798130"/>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400"/>
              <a:buChar char="🠶"/>
            </a:pPr>
            <a:r>
              <a:rPr lang="en-GB" sz="1400">
                <a:solidFill>
                  <a:schemeClr val="dk1"/>
                </a:solidFill>
              </a:rPr>
              <a:t>164 items</a:t>
            </a:r>
            <a:endParaRPr/>
          </a:p>
          <a:p>
            <a:pPr indent="-342900" lvl="0" marL="342900" rtl="0" algn="l">
              <a:spcBef>
                <a:spcPts val="1000"/>
              </a:spcBef>
              <a:spcAft>
                <a:spcPts val="0"/>
              </a:spcAft>
              <a:buSzPts val="1400"/>
              <a:buChar char="🠶"/>
            </a:pPr>
            <a:r>
              <a:rPr lang="en-GB" sz="1400">
                <a:solidFill>
                  <a:schemeClr val="dk1"/>
                </a:solidFill>
              </a:rPr>
              <a:t>285 pages detailed PDF tutorials </a:t>
            </a:r>
            <a:endParaRPr/>
          </a:p>
          <a:p>
            <a:pPr indent="-342900" lvl="0" marL="342900" rtl="0" algn="l">
              <a:spcBef>
                <a:spcPts val="1000"/>
              </a:spcBef>
              <a:spcAft>
                <a:spcPts val="0"/>
              </a:spcAft>
              <a:buSzPts val="1400"/>
              <a:buChar char="🠶"/>
            </a:pPr>
            <a:r>
              <a:rPr lang="en-GB" sz="1400">
                <a:solidFill>
                  <a:schemeClr val="dk1"/>
                </a:solidFill>
              </a:rPr>
              <a:t>3 programing languages -&gt; C, Python (compatible with 2&amp;3) and Java.</a:t>
            </a:r>
            <a:endParaRPr sz="1400">
              <a:solidFill>
                <a:schemeClr val="dk1"/>
              </a:solidFill>
            </a:endParaRPr>
          </a:p>
          <a:p>
            <a:pPr indent="0" lvl="0" marL="0" rtl="0" algn="l">
              <a:spcBef>
                <a:spcPts val="1000"/>
              </a:spcBef>
              <a:spcAft>
                <a:spcPts val="0"/>
              </a:spcAft>
              <a:buSzPts val="2500"/>
              <a:buNone/>
            </a:pPr>
            <a:r>
              <a:t/>
            </a:r>
            <a:endParaRPr sz="2500">
              <a:solidFill>
                <a:srgbClr val="A5A5A5"/>
              </a:solidFill>
            </a:endParaRPr>
          </a:p>
        </p:txBody>
      </p:sp>
      <p:sp>
        <p:nvSpPr>
          <p:cNvPr id="276" name="Google Shape;276;p13"/>
          <p:cNvSpPr/>
          <p:nvPr/>
        </p:nvSpPr>
        <p:spPr>
          <a:xfrm>
            <a:off x="1718659" y="4140556"/>
            <a:ext cx="3134191"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1800" u="sng">
                <a:solidFill>
                  <a:srgbClr val="168DBA"/>
                </a:solidFill>
                <a:latin typeface="Arial"/>
                <a:ea typeface="Arial"/>
                <a:cs typeface="Arial"/>
                <a:sym typeface="Arial"/>
              </a:rPr>
              <a:t>Freenove  Raspberry Pi Kit</a:t>
            </a:r>
            <a:endParaRPr sz="1800">
              <a:solidFill>
                <a:schemeClr val="dk1"/>
              </a:solidFill>
              <a:latin typeface="Century Gothic"/>
              <a:ea typeface="Century Gothic"/>
              <a:cs typeface="Century Gothic"/>
              <a:sym typeface="Century Gothic"/>
            </a:endParaRPr>
          </a:p>
        </p:txBody>
      </p:sp>
      <p:pic>
        <p:nvPicPr>
          <p:cNvPr id="277" name="Google Shape;277;p13"/>
          <p:cNvPicPr preferRelativeResize="0"/>
          <p:nvPr/>
        </p:nvPicPr>
        <p:blipFill rotWithShape="1">
          <a:blip r:embed="rId6">
            <a:alphaModFix/>
          </a:blip>
          <a:srcRect b="0" l="0" r="0" t="0"/>
          <a:stretch/>
        </p:blipFill>
        <p:spPr>
          <a:xfrm>
            <a:off x="1617659" y="1279147"/>
            <a:ext cx="2683274" cy="1749749"/>
          </a:xfrm>
          <a:prstGeom prst="rect">
            <a:avLst/>
          </a:prstGeom>
          <a:noFill/>
          <a:ln>
            <a:noFill/>
          </a:ln>
        </p:spPr>
      </p:pic>
      <p:pic>
        <p:nvPicPr>
          <p:cNvPr id="278" name="Google Shape;278;p13"/>
          <p:cNvPicPr preferRelativeResize="0"/>
          <p:nvPr/>
        </p:nvPicPr>
        <p:blipFill rotWithShape="1">
          <a:blip r:embed="rId7">
            <a:alphaModFix/>
          </a:blip>
          <a:srcRect b="0" l="0" r="0" t="0"/>
          <a:stretch/>
        </p:blipFill>
        <p:spPr>
          <a:xfrm>
            <a:off x="1713874" y="4500675"/>
            <a:ext cx="2439026" cy="2297000"/>
          </a:xfrm>
          <a:prstGeom prst="rect">
            <a:avLst/>
          </a:prstGeom>
          <a:noFill/>
          <a:ln>
            <a:noFill/>
          </a:ln>
        </p:spPr>
      </p:pic>
      <p:sp>
        <p:nvSpPr>
          <p:cNvPr id="279" name="Google Shape;279;p13"/>
          <p:cNvSpPr/>
          <p:nvPr/>
        </p:nvSpPr>
        <p:spPr>
          <a:xfrm>
            <a:off x="4525822" y="3028896"/>
            <a:ext cx="3489689" cy="461665"/>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800">
                <a:solidFill>
                  <a:srgbClr val="A5A5A5"/>
                </a:solidFill>
                <a:latin typeface="Century Gothic"/>
                <a:ea typeface="Century Gothic"/>
                <a:cs typeface="Century Gothic"/>
                <a:sym typeface="Century Gothic"/>
              </a:rPr>
              <a:t>Datasheets</a:t>
            </a:r>
            <a:endParaRPr/>
          </a:p>
          <a:p>
            <a:pPr indent="0" lvl="0" marL="0" marR="0" rtl="0" algn="l">
              <a:spcBef>
                <a:spcPts val="0"/>
              </a:spcBef>
              <a:spcAft>
                <a:spcPts val="0"/>
              </a:spcAft>
              <a:buNone/>
            </a:pPr>
            <a:r>
              <a:t/>
            </a:r>
            <a:endParaRPr sz="800">
              <a:solidFill>
                <a:srgbClr val="A5A5A5"/>
              </a:solidFill>
              <a:latin typeface="Century Gothic"/>
              <a:ea typeface="Century Gothic"/>
              <a:cs typeface="Century Gothic"/>
              <a:sym typeface="Century Gothic"/>
            </a:endParaRPr>
          </a:p>
          <a:p>
            <a:pPr indent="0" lvl="0" marL="0" marR="0" rtl="0" algn="l">
              <a:spcBef>
                <a:spcPts val="0"/>
              </a:spcBef>
              <a:spcAft>
                <a:spcPts val="0"/>
              </a:spcAft>
              <a:buNone/>
            </a:pPr>
            <a:r>
              <a:t/>
            </a:r>
            <a:endParaRPr sz="800">
              <a:solidFill>
                <a:schemeClr val="dk1"/>
              </a:solidFill>
              <a:latin typeface="Century Gothic"/>
              <a:ea typeface="Century Gothic"/>
              <a:cs typeface="Century Gothic"/>
              <a:sym typeface="Century Gothic"/>
            </a:endParaRPr>
          </a:p>
        </p:txBody>
      </p:sp>
      <p:graphicFrame>
        <p:nvGraphicFramePr>
          <p:cNvPr id="280" name="Google Shape;280;p13"/>
          <p:cNvGraphicFramePr/>
          <p:nvPr/>
        </p:nvGraphicFramePr>
        <p:xfrm>
          <a:off x="5566627" y="3035095"/>
          <a:ext cx="158750" cy="224633"/>
        </p:xfrm>
        <a:graphic>
          <a:graphicData uri="http://schemas.openxmlformats.org/presentationml/2006/ole">
            <mc:AlternateContent>
              <mc:Choice Requires="v">
                <p:oleObj r:id="rId8" imgH="224633" imgW="158750" progId="AcroExch.Document.DC" spid="_x0000_s1">
                  <p:embed/>
                </p:oleObj>
              </mc:Choice>
              <mc:Fallback>
                <p:oleObj r:id="rId9" imgH="224633" imgW="158750" progId="AcroExch.Document.DC">
                  <p:embed/>
                  <p:pic>
                    <p:nvPicPr>
                      <p:cNvPr id="280" name="Google Shape;280;p13"/>
                      <p:cNvPicPr preferRelativeResize="0"/>
                      <p:nvPr/>
                    </p:nvPicPr>
                    <p:blipFill rotWithShape="1">
                      <a:blip r:embed="rId10">
                        <a:alphaModFix/>
                      </a:blip>
                      <a:srcRect b="0" l="0" r="0" t="0"/>
                      <a:stretch/>
                    </p:blipFill>
                    <p:spPr>
                      <a:xfrm>
                        <a:off x="5566627" y="3035095"/>
                        <a:ext cx="158750" cy="224633"/>
                      </a:xfrm>
                      <a:prstGeom prst="rect">
                        <a:avLst/>
                      </a:prstGeom>
                      <a:noFill/>
                      <a:ln>
                        <a:noFill/>
                      </a:ln>
                    </p:spPr>
                  </p:pic>
                </p:oleObj>
              </mc:Fallback>
            </mc:AlternateContent>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84" name="Shape 284"/>
        <p:cNvGrpSpPr/>
        <p:nvPr/>
      </p:nvGrpSpPr>
      <p:grpSpPr>
        <a:xfrm>
          <a:off x="0" y="0"/>
          <a:ext cx="0" cy="0"/>
          <a:chOff x="0" y="0"/>
          <a:chExt cx="0" cy="0"/>
        </a:xfrm>
      </p:grpSpPr>
      <p:sp>
        <p:nvSpPr>
          <p:cNvPr id="285" name="Google Shape;285;p14"/>
          <p:cNvSpPr/>
          <p:nvPr/>
        </p:nvSpPr>
        <p:spPr>
          <a:xfrm>
            <a:off x="6507062" y="6646750"/>
            <a:ext cx="6096000" cy="215444"/>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800" u="sng">
                <a:solidFill>
                  <a:schemeClr val="dk1"/>
                </a:solidFill>
                <a:latin typeface="Century Gothic"/>
                <a:ea typeface="Century Gothic"/>
                <a:cs typeface="Century Gothic"/>
                <a:sym typeface="Century Gothic"/>
                <a:hlinkClick r:id="rId3"/>
              </a:rPr>
              <a:t>https://www.digikey.com/product-detail/en/seeed-technology-co-ltd/113990010/1597-1223-ND/5488260</a:t>
            </a:r>
            <a:endParaRPr sz="800">
              <a:solidFill>
                <a:schemeClr val="dk1"/>
              </a:solidFill>
              <a:latin typeface="Century Gothic"/>
              <a:ea typeface="Century Gothic"/>
              <a:cs typeface="Century Gothic"/>
              <a:sym typeface="Century Gothic"/>
            </a:endParaRPr>
          </a:p>
        </p:txBody>
      </p:sp>
      <p:sp>
        <p:nvSpPr>
          <p:cNvPr id="286" name="Google Shape;286;p14"/>
          <p:cNvSpPr/>
          <p:nvPr/>
        </p:nvSpPr>
        <p:spPr>
          <a:xfrm>
            <a:off x="6507062" y="6429463"/>
            <a:ext cx="5849922" cy="307777"/>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700" u="sng">
                <a:solidFill>
                  <a:schemeClr val="dk1"/>
                </a:solidFill>
                <a:latin typeface="Century Gothic"/>
                <a:ea typeface="Century Gothic"/>
                <a:cs typeface="Century Gothic"/>
                <a:sym typeface="Century Gothic"/>
                <a:hlinkClick r:id="rId4"/>
              </a:rPr>
              <a:t>https://www.banggood.com/Raspberry-Pi-3-Model-B-Plus-Mother-Board-Mainboard-With-BCM2837B0-Cortex-A53-ARMv8-1_4GHz-CPU-D-p-1278398.html?cur_warehouse=CN</a:t>
            </a:r>
            <a:endParaRPr sz="700">
              <a:solidFill>
                <a:schemeClr val="dk1"/>
              </a:solidFill>
              <a:latin typeface="Century Gothic"/>
              <a:ea typeface="Century Gothic"/>
              <a:cs typeface="Century Gothic"/>
              <a:sym typeface="Century Gothic"/>
            </a:endParaRPr>
          </a:p>
        </p:txBody>
      </p:sp>
      <p:sp>
        <p:nvSpPr>
          <p:cNvPr id="287" name="Google Shape;287;p14"/>
          <p:cNvSpPr/>
          <p:nvPr/>
        </p:nvSpPr>
        <p:spPr>
          <a:xfrm>
            <a:off x="2171626" y="765018"/>
            <a:ext cx="3275256" cy="2308324"/>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1800" u="sng">
                <a:solidFill>
                  <a:srgbClr val="168DBA"/>
                </a:solidFill>
                <a:latin typeface="Arial"/>
                <a:ea typeface="Arial"/>
                <a:cs typeface="Arial"/>
                <a:sym typeface="Arial"/>
              </a:rPr>
              <a:t>Freenove  Raspberry Pi Kit :</a:t>
            </a:r>
            <a:endParaRPr/>
          </a:p>
          <a:p>
            <a:pPr indent="0" lvl="0" marL="0" marR="0" rtl="0" algn="l">
              <a:spcBef>
                <a:spcPts val="0"/>
              </a:spcBef>
              <a:spcAft>
                <a:spcPts val="0"/>
              </a:spcAft>
              <a:buNone/>
            </a:pPr>
            <a:r>
              <a:t/>
            </a:r>
            <a:endParaRPr b="1" sz="1800">
              <a:solidFill>
                <a:schemeClr val="dk1"/>
              </a:solidFill>
              <a:latin typeface="Arial"/>
              <a:ea typeface="Arial"/>
              <a:cs typeface="Arial"/>
              <a:sym typeface="Arial"/>
            </a:endParaRPr>
          </a:p>
          <a:p>
            <a:pPr indent="0" lvl="0" marL="0" marR="0" rtl="0" algn="l">
              <a:spcBef>
                <a:spcPts val="0"/>
              </a:spcBef>
              <a:spcAft>
                <a:spcPts val="0"/>
              </a:spcAft>
              <a:buNone/>
            </a:pPr>
            <a:r>
              <a:rPr b="1" lang="en-GB" sz="1800">
                <a:solidFill>
                  <a:schemeClr val="dk1"/>
                </a:solidFill>
                <a:latin typeface="Arial"/>
                <a:ea typeface="Arial"/>
                <a:cs typeface="Arial"/>
                <a:sym typeface="Arial"/>
              </a:rPr>
              <a:t>Component List</a:t>
            </a:r>
            <a:endParaRPr/>
          </a:p>
          <a:p>
            <a:pPr indent="0" lvl="0" marL="0" marR="0" rtl="0" algn="l">
              <a:spcBef>
                <a:spcPts val="0"/>
              </a:spcBef>
              <a:spcAft>
                <a:spcPts val="0"/>
              </a:spcAft>
              <a:buNone/>
            </a:pPr>
            <a:r>
              <a:t/>
            </a:r>
            <a:endParaRPr b="1" sz="1800">
              <a:solidFill>
                <a:schemeClr val="dk1"/>
              </a:solidFill>
              <a:latin typeface="Arial"/>
              <a:ea typeface="Arial"/>
              <a:cs typeface="Arial"/>
              <a:sym typeface="Arial"/>
            </a:endParaRPr>
          </a:p>
          <a:p>
            <a:pPr indent="-171450" lvl="0" marL="285750" marR="0" rtl="0" algn="l">
              <a:spcBef>
                <a:spcPts val="0"/>
              </a:spcBef>
              <a:spcAft>
                <a:spcPts val="0"/>
              </a:spcAft>
              <a:buClr>
                <a:schemeClr val="dk1"/>
              </a:buClr>
              <a:buSzPts val="1800"/>
              <a:buFont typeface="Noto Sans Symbols"/>
              <a:buNone/>
            </a:pPr>
            <a:r>
              <a:t/>
            </a:r>
            <a:endParaRPr b="1" sz="18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t/>
            </a:r>
            <a:endParaRPr b="1" sz="18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t/>
            </a:r>
            <a:endParaRPr b="1" sz="1800">
              <a:solidFill>
                <a:schemeClr val="dk1"/>
              </a:solidFill>
              <a:latin typeface="Century Gothic"/>
              <a:ea typeface="Century Gothic"/>
              <a:cs typeface="Century Gothic"/>
              <a:sym typeface="Century Gothic"/>
            </a:endParaRPr>
          </a:p>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pic>
        <p:nvPicPr>
          <p:cNvPr id="288" name="Google Shape;288;p14"/>
          <p:cNvPicPr preferRelativeResize="0"/>
          <p:nvPr/>
        </p:nvPicPr>
        <p:blipFill rotWithShape="1">
          <a:blip r:embed="rId5">
            <a:alphaModFix/>
          </a:blip>
          <a:srcRect b="0" l="0" r="0" t="0"/>
          <a:stretch/>
        </p:blipFill>
        <p:spPr>
          <a:xfrm>
            <a:off x="1465314" y="1651100"/>
            <a:ext cx="4687880" cy="4572000"/>
          </a:xfrm>
          <a:prstGeom prst="rect">
            <a:avLst/>
          </a:prstGeom>
          <a:noFill/>
          <a:ln>
            <a:noFill/>
          </a:ln>
        </p:spPr>
      </p:pic>
      <p:pic>
        <p:nvPicPr>
          <p:cNvPr id="289" name="Google Shape;289;p14"/>
          <p:cNvPicPr preferRelativeResize="0"/>
          <p:nvPr/>
        </p:nvPicPr>
        <p:blipFill rotWithShape="1">
          <a:blip r:embed="rId6">
            <a:alphaModFix/>
          </a:blip>
          <a:srcRect b="0" l="0" r="0" t="0"/>
          <a:stretch/>
        </p:blipFill>
        <p:spPr>
          <a:xfrm>
            <a:off x="6254928" y="1279623"/>
            <a:ext cx="5696267" cy="4787801"/>
          </a:xfrm>
          <a:prstGeom prst="rect">
            <a:avLst/>
          </a:prstGeom>
          <a:noFill/>
          <a:ln>
            <a:noFill/>
          </a:ln>
        </p:spPr>
      </p:pic>
      <p:sp>
        <p:nvSpPr>
          <p:cNvPr id="290" name="Google Shape;290;p14"/>
          <p:cNvSpPr txBox="1"/>
          <p:nvPr>
            <p:ph type="title"/>
          </p:nvPr>
        </p:nvSpPr>
        <p:spPr>
          <a:xfrm>
            <a:off x="1957969" y="12076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168DBA"/>
              </a:buClr>
              <a:buSzPts val="3600"/>
              <a:buFont typeface="Century Gothic"/>
              <a:buNone/>
            </a:pPr>
            <a:r>
              <a:rPr lang="en-GB"/>
              <a:t>Components </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94" name="Shape 294"/>
        <p:cNvGrpSpPr/>
        <p:nvPr/>
      </p:nvGrpSpPr>
      <p:grpSpPr>
        <a:xfrm>
          <a:off x="0" y="0"/>
          <a:ext cx="0" cy="0"/>
          <a:chOff x="0" y="0"/>
          <a:chExt cx="0" cy="0"/>
        </a:xfrm>
      </p:grpSpPr>
      <p:sp>
        <p:nvSpPr>
          <p:cNvPr id="295" name="Google Shape;295;p15"/>
          <p:cNvSpPr txBox="1"/>
          <p:nvPr>
            <p:ph type="title"/>
          </p:nvPr>
        </p:nvSpPr>
        <p:spPr>
          <a:xfrm>
            <a:off x="2025828" y="30026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168DBA"/>
              </a:buClr>
              <a:buSzPts val="3600"/>
              <a:buFont typeface="Century Gothic"/>
              <a:buNone/>
            </a:pPr>
            <a:r>
              <a:rPr lang="en-GB"/>
              <a:t>Other Components  </a:t>
            </a:r>
            <a:endParaRPr/>
          </a:p>
        </p:txBody>
      </p:sp>
      <p:sp>
        <p:nvSpPr>
          <p:cNvPr id="296" name="Google Shape;296;p15"/>
          <p:cNvSpPr txBox="1"/>
          <p:nvPr/>
        </p:nvSpPr>
        <p:spPr>
          <a:xfrm>
            <a:off x="3065474" y="2338032"/>
            <a:ext cx="7872041" cy="2181935"/>
          </a:xfrm>
          <a:prstGeom prst="rect">
            <a:avLst/>
          </a:prstGeom>
          <a:noFill/>
          <a:ln>
            <a:noFill/>
          </a:ln>
        </p:spPr>
        <p:txBody>
          <a:bodyPr anchorCtr="0" anchor="t" bIns="45700" lIns="91425" spcFirstLastPara="1" rIns="91425" wrap="square" tIns="45700">
            <a:noAutofit/>
          </a:bodyPr>
          <a:lstStyle/>
          <a:p>
            <a:pPr indent="-342900" lvl="0" marL="342900" marR="0" rtl="0" algn="l">
              <a:spcBef>
                <a:spcPts val="0"/>
              </a:spcBef>
              <a:spcAft>
                <a:spcPts val="0"/>
              </a:spcAft>
              <a:buClr>
                <a:schemeClr val="accent1"/>
              </a:buClr>
              <a:buSzPts val="1400"/>
              <a:buFont typeface="Noto Sans Symbols"/>
              <a:buChar char="🠶"/>
            </a:pPr>
            <a:r>
              <a:rPr lang="en-GB" sz="1400">
                <a:solidFill>
                  <a:srgbClr val="3F3F3F"/>
                </a:solidFill>
                <a:latin typeface="Century Gothic"/>
                <a:ea typeface="Century Gothic"/>
                <a:cs typeface="Century Gothic"/>
                <a:sym typeface="Century Gothic"/>
              </a:rPr>
              <a:t>Soldering iron</a:t>
            </a:r>
            <a:endParaRPr/>
          </a:p>
          <a:p>
            <a:pPr indent="-342900" lvl="0" marL="342900" marR="0" rtl="0" algn="l">
              <a:spcBef>
                <a:spcPts val="1000"/>
              </a:spcBef>
              <a:spcAft>
                <a:spcPts val="0"/>
              </a:spcAft>
              <a:buClr>
                <a:schemeClr val="accent1"/>
              </a:buClr>
              <a:buSzPts val="1400"/>
              <a:buFont typeface="Noto Sans Symbols"/>
              <a:buChar char="🠶"/>
            </a:pPr>
            <a:r>
              <a:rPr lang="en-GB" sz="1400">
                <a:solidFill>
                  <a:srgbClr val="3F3F3F"/>
                </a:solidFill>
                <a:latin typeface="Century Gothic"/>
                <a:ea typeface="Century Gothic"/>
                <a:cs typeface="Century Gothic"/>
                <a:sym typeface="Century Gothic"/>
              </a:rPr>
              <a:t>Solder Flux</a:t>
            </a:r>
            <a:endParaRPr/>
          </a:p>
          <a:p>
            <a:pPr indent="-342900" lvl="0" marL="342900" marR="0" rtl="0" algn="l">
              <a:spcBef>
                <a:spcPts val="1000"/>
              </a:spcBef>
              <a:spcAft>
                <a:spcPts val="0"/>
              </a:spcAft>
              <a:buClr>
                <a:schemeClr val="accent1"/>
              </a:buClr>
              <a:buSzPts val="1400"/>
              <a:buFont typeface="Noto Sans Symbols"/>
              <a:buChar char="🠶"/>
            </a:pPr>
            <a:r>
              <a:rPr lang="en-GB" sz="1400">
                <a:solidFill>
                  <a:srgbClr val="3F3F3F"/>
                </a:solidFill>
                <a:latin typeface="Century Gothic"/>
                <a:ea typeface="Century Gothic"/>
                <a:cs typeface="Century Gothic"/>
                <a:sym typeface="Century Gothic"/>
              </a:rPr>
              <a:t>Multimeter</a:t>
            </a:r>
            <a:endParaRPr sz="1400">
              <a:solidFill>
                <a:srgbClr val="3F3F3F"/>
              </a:solidFill>
              <a:latin typeface="Century Gothic"/>
              <a:ea typeface="Century Gothic"/>
              <a:cs typeface="Century Gothic"/>
              <a:sym typeface="Century Gothic"/>
            </a:endParaRPr>
          </a:p>
          <a:p>
            <a:pPr indent="-342900" lvl="0" marL="342900" marR="0" rtl="0" algn="l">
              <a:spcBef>
                <a:spcPts val="1000"/>
              </a:spcBef>
              <a:spcAft>
                <a:spcPts val="0"/>
              </a:spcAft>
              <a:buClr>
                <a:schemeClr val="accent1"/>
              </a:buClr>
              <a:buSzPts val="1400"/>
              <a:buFont typeface="Noto Sans Symbols"/>
              <a:buChar char="🠶"/>
            </a:pPr>
            <a:r>
              <a:rPr lang="en-GB" sz="1400">
                <a:solidFill>
                  <a:srgbClr val="3F3F3F"/>
                </a:solidFill>
                <a:latin typeface="Century Gothic"/>
                <a:ea typeface="Century Gothic"/>
                <a:cs typeface="Century Gothic"/>
                <a:sym typeface="Century Gothic"/>
              </a:rPr>
              <a:t>Voltage test screwdriver</a:t>
            </a:r>
            <a:endParaRPr/>
          </a:p>
          <a:p>
            <a:pPr indent="-342900" lvl="0" marL="342900" marR="0" rtl="0" algn="l">
              <a:spcBef>
                <a:spcPts val="1000"/>
              </a:spcBef>
              <a:spcAft>
                <a:spcPts val="0"/>
              </a:spcAft>
              <a:buClr>
                <a:schemeClr val="accent1"/>
              </a:buClr>
              <a:buSzPts val="1400"/>
              <a:buFont typeface="Noto Sans Symbols"/>
              <a:buChar char="🠶"/>
            </a:pPr>
            <a:r>
              <a:rPr lang="en-GB" sz="1400">
                <a:solidFill>
                  <a:srgbClr val="3F3F3F"/>
                </a:solidFill>
                <a:latin typeface="Century Gothic"/>
                <a:ea typeface="Century Gothic"/>
                <a:cs typeface="Century Gothic"/>
                <a:sym typeface="Century Gothic"/>
              </a:rPr>
              <a:t>Screwdriver</a:t>
            </a:r>
            <a:endParaRPr/>
          </a:p>
          <a:p>
            <a:pPr indent="-342900" lvl="0" marL="342900" marR="0" rtl="0" algn="l">
              <a:spcBef>
                <a:spcPts val="1000"/>
              </a:spcBef>
              <a:spcAft>
                <a:spcPts val="0"/>
              </a:spcAft>
              <a:buClr>
                <a:schemeClr val="accent1"/>
              </a:buClr>
              <a:buSzPts val="1400"/>
              <a:buFont typeface="Noto Sans Symbols"/>
              <a:buChar char="🠶"/>
            </a:pPr>
            <a:r>
              <a:rPr lang="en-GB" sz="1400">
                <a:solidFill>
                  <a:srgbClr val="3F3F3F"/>
                </a:solidFill>
                <a:latin typeface="Century Gothic"/>
                <a:ea typeface="Century Gothic"/>
                <a:cs typeface="Century Gothic"/>
                <a:sym typeface="Century Gothic"/>
              </a:rPr>
              <a:t>Power supplier</a:t>
            </a:r>
            <a:endParaRPr/>
          </a:p>
        </p:txBody>
      </p:sp>
      <p:pic>
        <p:nvPicPr>
          <p:cNvPr descr="A picture containing indoor, table, items, sitting&#10;&#10;Description automatically generated" id="297" name="Google Shape;297;p15"/>
          <p:cNvPicPr preferRelativeResize="0"/>
          <p:nvPr/>
        </p:nvPicPr>
        <p:blipFill rotWithShape="1">
          <a:blip r:embed="rId3">
            <a:alphaModFix/>
          </a:blip>
          <a:srcRect b="0" l="0" r="0" t="0"/>
          <a:stretch/>
        </p:blipFill>
        <p:spPr>
          <a:xfrm>
            <a:off x="6096000" y="2131330"/>
            <a:ext cx="4670247" cy="2363733"/>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01" name="Shape 301"/>
        <p:cNvGrpSpPr/>
        <p:nvPr/>
      </p:nvGrpSpPr>
      <p:grpSpPr>
        <a:xfrm>
          <a:off x="0" y="0"/>
          <a:ext cx="0" cy="0"/>
          <a:chOff x="0" y="0"/>
          <a:chExt cx="0" cy="0"/>
        </a:xfrm>
      </p:grpSpPr>
      <p:pic>
        <p:nvPicPr>
          <p:cNvPr id="302" name="Google Shape;302;p16"/>
          <p:cNvPicPr preferRelativeResize="0"/>
          <p:nvPr/>
        </p:nvPicPr>
        <p:blipFill rotWithShape="1">
          <a:blip r:embed="rId3">
            <a:alphaModFix/>
          </a:blip>
          <a:srcRect b="0" l="0" r="0" t="0"/>
          <a:stretch/>
        </p:blipFill>
        <p:spPr>
          <a:xfrm>
            <a:off x="0" y="1"/>
            <a:ext cx="12192000" cy="6858000"/>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06" name="Shape 306"/>
        <p:cNvGrpSpPr/>
        <p:nvPr/>
      </p:nvGrpSpPr>
      <p:grpSpPr>
        <a:xfrm>
          <a:off x="0" y="0"/>
          <a:ext cx="0" cy="0"/>
          <a:chOff x="0" y="0"/>
          <a:chExt cx="0" cy="0"/>
        </a:xfrm>
      </p:grpSpPr>
      <p:sp>
        <p:nvSpPr>
          <p:cNvPr id="307" name="Google Shape;307;p17"/>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168DBA"/>
              </a:buClr>
              <a:buSzPts val="3600"/>
              <a:buFont typeface="Century Gothic"/>
              <a:buNone/>
            </a:pPr>
            <a:r>
              <a:rPr lang="en-GB"/>
              <a:t>Risks</a:t>
            </a:r>
            <a:endParaRPr/>
          </a:p>
        </p:txBody>
      </p:sp>
      <p:sp>
        <p:nvSpPr>
          <p:cNvPr id="308" name="Google Shape;308;p17"/>
          <p:cNvSpPr txBox="1"/>
          <p:nvPr>
            <p:ph idx="1" type="body"/>
          </p:nvPr>
        </p:nvSpPr>
        <p:spPr>
          <a:xfrm>
            <a:off x="2589212" y="2133600"/>
            <a:ext cx="8915400" cy="3777622"/>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800"/>
              <a:buChar char="🠶"/>
            </a:pPr>
            <a:r>
              <a:rPr lang="en-GB"/>
              <a:t>Mismatched comparison.</a:t>
            </a:r>
            <a:endParaRPr/>
          </a:p>
          <a:p>
            <a:pPr indent="-342900" lvl="0" marL="342900" rtl="0" algn="l">
              <a:spcBef>
                <a:spcPts val="1000"/>
              </a:spcBef>
              <a:spcAft>
                <a:spcPts val="0"/>
              </a:spcAft>
              <a:buSzPts val="1800"/>
              <a:buChar char="🠶"/>
            </a:pPr>
            <a:r>
              <a:rPr lang="en-GB"/>
              <a:t>Low voltage or high voltage.</a:t>
            </a:r>
            <a:endParaRPr/>
          </a:p>
          <a:p>
            <a:pPr indent="-342900" lvl="0" marL="342900" rtl="0" algn="l">
              <a:spcBef>
                <a:spcPts val="1000"/>
              </a:spcBef>
              <a:spcAft>
                <a:spcPts val="0"/>
              </a:spcAft>
              <a:buSzPts val="1800"/>
              <a:buChar char="🠶"/>
            </a:pPr>
            <a:r>
              <a:rPr lang="en-GB"/>
              <a:t>Unexpectedly needed extra parts.</a:t>
            </a:r>
            <a:endParaRPr/>
          </a:p>
          <a:p>
            <a:pPr indent="-342900" lvl="0" marL="342900" rtl="0" algn="l">
              <a:spcBef>
                <a:spcPts val="1000"/>
              </a:spcBef>
              <a:spcAft>
                <a:spcPts val="0"/>
              </a:spcAft>
              <a:buSzPts val="1800"/>
              <a:buChar char="🠶"/>
            </a:pPr>
            <a:r>
              <a:rPr lang="en-GB"/>
              <a:t>Short time.</a:t>
            </a:r>
            <a:endParaRPr/>
          </a:p>
          <a:p>
            <a:pPr indent="-228600" lvl="0" marL="342900" rtl="0" algn="l">
              <a:spcBef>
                <a:spcPts val="1000"/>
              </a:spcBef>
              <a:spcAft>
                <a:spcPts val="0"/>
              </a:spcAft>
              <a:buSzPts val="1800"/>
              <a:buNone/>
            </a:pPr>
            <a:r>
              <a:t/>
            </a:r>
            <a:endParaRPr/>
          </a:p>
          <a:p>
            <a:pPr indent="-228600" lvl="0" marL="342900" rtl="0" algn="l">
              <a:spcBef>
                <a:spcPts val="1000"/>
              </a:spcBef>
              <a:spcAft>
                <a:spcPts val="0"/>
              </a:spcAft>
              <a:buSzPts val="1800"/>
              <a:buNone/>
            </a:pPr>
            <a:r>
              <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12" name="Shape 312"/>
        <p:cNvGrpSpPr/>
        <p:nvPr/>
      </p:nvGrpSpPr>
      <p:grpSpPr>
        <a:xfrm>
          <a:off x="0" y="0"/>
          <a:ext cx="0" cy="0"/>
          <a:chOff x="0" y="0"/>
          <a:chExt cx="0" cy="0"/>
        </a:xfrm>
      </p:grpSpPr>
      <p:sp>
        <p:nvSpPr>
          <p:cNvPr id="313" name="Google Shape;313;p18"/>
          <p:cNvSpPr txBox="1"/>
          <p:nvPr>
            <p:ph type="title"/>
          </p:nvPr>
        </p:nvSpPr>
        <p:spPr>
          <a:xfrm>
            <a:off x="2592925" y="624110"/>
            <a:ext cx="8911687" cy="128089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rgbClr val="168DBA"/>
              </a:buClr>
              <a:buSzPts val="3600"/>
              <a:buFont typeface="Century Gothic"/>
              <a:buNone/>
            </a:pPr>
            <a:r>
              <a:rPr lang="en-GB"/>
              <a:t>References</a:t>
            </a:r>
            <a:endParaRPr/>
          </a:p>
        </p:txBody>
      </p:sp>
      <p:sp>
        <p:nvSpPr>
          <p:cNvPr id="314" name="Google Shape;314;p18"/>
          <p:cNvSpPr txBox="1"/>
          <p:nvPr>
            <p:ph idx="1" type="body"/>
          </p:nvPr>
        </p:nvSpPr>
        <p:spPr>
          <a:xfrm>
            <a:off x="2402541" y="1577789"/>
            <a:ext cx="9493624" cy="4249270"/>
          </a:xfrm>
          <a:prstGeom prst="rect">
            <a:avLst/>
          </a:prstGeom>
          <a:noFill/>
          <a:ln>
            <a:noFill/>
          </a:ln>
        </p:spPr>
        <p:txBody>
          <a:bodyPr anchorCtr="0" anchor="t" bIns="45700" lIns="91425" spcFirstLastPara="1" rIns="91425" wrap="square" tIns="45700">
            <a:normAutofit/>
          </a:bodyPr>
          <a:lstStyle/>
          <a:p>
            <a:pPr indent="-266700" lvl="0" marL="342900" rtl="0" algn="l">
              <a:spcBef>
                <a:spcPts val="0"/>
              </a:spcBef>
              <a:spcAft>
                <a:spcPts val="0"/>
              </a:spcAft>
              <a:buSzPts val="1200"/>
              <a:buNone/>
            </a:pPr>
            <a:r>
              <a:t/>
            </a:r>
            <a:endParaRPr sz="1200" u="sng">
              <a:solidFill>
                <a:schemeClr val="hlink"/>
              </a:solidFill>
              <a:hlinkClick r:id="rId3"/>
            </a:endParaRPr>
          </a:p>
          <a:p>
            <a:pPr indent="-342900" lvl="0" marL="342900" rtl="0" algn="l">
              <a:spcBef>
                <a:spcPts val="1000"/>
              </a:spcBef>
              <a:spcAft>
                <a:spcPts val="0"/>
              </a:spcAft>
              <a:buSzPts val="1200"/>
              <a:buChar char="🠶"/>
            </a:pPr>
            <a:r>
              <a:rPr lang="en-GB" sz="1200"/>
              <a:t>Digital Signal Processing </a:t>
            </a:r>
            <a:endParaRPr/>
          </a:p>
          <a:p>
            <a:pPr indent="0" lvl="0" marL="0" rtl="0" algn="l">
              <a:spcBef>
                <a:spcPts val="1000"/>
              </a:spcBef>
              <a:spcAft>
                <a:spcPts val="0"/>
              </a:spcAft>
              <a:buSzPts val="1200"/>
              <a:buNone/>
            </a:pPr>
            <a:r>
              <a:rPr lang="en-GB" sz="1200"/>
              <a:t>	by </a:t>
            </a:r>
            <a:r>
              <a:rPr lang="en-GB" sz="1200" u="sng">
                <a:solidFill>
                  <a:schemeClr val="hlink"/>
                </a:solidFill>
                <a:hlinkClick r:id="rId4"/>
              </a:rPr>
              <a:t>Monson Hayes</a:t>
            </a:r>
            <a:r>
              <a:rPr lang="en-GB" sz="1200"/>
              <a:t> (Author)</a:t>
            </a:r>
            <a:endParaRPr/>
          </a:p>
          <a:p>
            <a:pPr indent="-342900" lvl="0" marL="342900" rtl="0" algn="l">
              <a:spcBef>
                <a:spcPts val="1000"/>
              </a:spcBef>
              <a:spcAft>
                <a:spcPts val="0"/>
              </a:spcAft>
              <a:buSzPts val="1200"/>
              <a:buChar char="🠶"/>
            </a:pPr>
            <a:r>
              <a:rPr lang="en-GB" sz="1200"/>
              <a:t>RF Circuit Design </a:t>
            </a:r>
            <a:endParaRPr/>
          </a:p>
          <a:p>
            <a:pPr indent="0" lvl="0" marL="0" rtl="0" algn="l">
              <a:spcBef>
                <a:spcPts val="1000"/>
              </a:spcBef>
              <a:spcAft>
                <a:spcPts val="0"/>
              </a:spcAft>
              <a:buSzPts val="1200"/>
              <a:buNone/>
            </a:pPr>
            <a:r>
              <a:rPr lang="en-GB" sz="1200"/>
              <a:t>	by </a:t>
            </a:r>
            <a:r>
              <a:rPr lang="en-GB" sz="1200" u="sng">
                <a:solidFill>
                  <a:schemeClr val="hlink"/>
                </a:solidFill>
                <a:hlinkClick r:id="rId5"/>
              </a:rPr>
              <a:t>Christopher Bowick</a:t>
            </a:r>
            <a:r>
              <a:rPr lang="en-GB" sz="1200"/>
              <a:t> (Author)</a:t>
            </a:r>
            <a:endParaRPr/>
          </a:p>
          <a:p>
            <a:pPr indent="-342900" lvl="0" marL="342900" rtl="0" algn="l">
              <a:spcBef>
                <a:spcPts val="1000"/>
              </a:spcBef>
              <a:spcAft>
                <a:spcPts val="0"/>
              </a:spcAft>
              <a:buSzPts val="1200"/>
              <a:buChar char="🠶"/>
            </a:pPr>
            <a:r>
              <a:rPr lang="en-GB" sz="1200"/>
              <a:t>Feedback and Control Systems </a:t>
            </a:r>
            <a:endParaRPr/>
          </a:p>
          <a:p>
            <a:pPr indent="0" lvl="0" marL="0" rtl="0" algn="l">
              <a:spcBef>
                <a:spcPts val="1000"/>
              </a:spcBef>
              <a:spcAft>
                <a:spcPts val="0"/>
              </a:spcAft>
              <a:buSzPts val="1200"/>
              <a:buNone/>
            </a:pPr>
            <a:r>
              <a:rPr lang="en-GB" sz="1200"/>
              <a:t>	by </a:t>
            </a:r>
            <a:r>
              <a:rPr lang="en-GB" sz="1200" u="sng">
                <a:solidFill>
                  <a:srgbClr val="168DBA"/>
                </a:solidFill>
              </a:rPr>
              <a:t>Distefano, Joseph </a:t>
            </a:r>
            <a:r>
              <a:rPr lang="en-GB" sz="1200"/>
              <a:t>(Author)</a:t>
            </a:r>
            <a:endParaRPr/>
          </a:p>
          <a:p>
            <a:pPr indent="-342900" lvl="0" marL="342900" rtl="0" algn="l">
              <a:spcBef>
                <a:spcPts val="1000"/>
              </a:spcBef>
              <a:spcAft>
                <a:spcPts val="0"/>
              </a:spcAft>
              <a:buSzPts val="1200"/>
              <a:buChar char="🠶"/>
            </a:pPr>
            <a:r>
              <a:rPr lang="en-GB" sz="1200" u="sng">
                <a:solidFill>
                  <a:schemeClr val="hlink"/>
                </a:solidFill>
                <a:hlinkClick r:id="rId6"/>
              </a:rPr>
              <a:t>Raspberry Pi User Guide</a:t>
            </a:r>
            <a:endParaRPr b="1" sz="1200"/>
          </a:p>
          <a:p>
            <a:pPr indent="0" lvl="0" marL="0" rtl="0" algn="l">
              <a:spcBef>
                <a:spcPts val="1000"/>
              </a:spcBef>
              <a:spcAft>
                <a:spcPts val="0"/>
              </a:spcAft>
              <a:buSzPts val="1200"/>
              <a:buNone/>
            </a:pPr>
            <a:r>
              <a:rPr lang="en-GB" sz="1200"/>
              <a:t>	by Eben Upton and </a:t>
            </a:r>
            <a:r>
              <a:rPr lang="en-GB" sz="1200" u="sng">
                <a:solidFill>
                  <a:schemeClr val="hlink"/>
                </a:solidFill>
                <a:hlinkClick r:id="rId7"/>
              </a:rPr>
              <a:t>Gareth Halfacree </a:t>
            </a:r>
            <a:endParaRPr sz="1200" u="sng">
              <a:solidFill>
                <a:srgbClr val="168DBA"/>
              </a:solidFill>
            </a:endParaRPr>
          </a:p>
          <a:p>
            <a:pPr indent="-342900" lvl="0" marL="342900" rtl="0" algn="l">
              <a:spcBef>
                <a:spcPts val="1000"/>
              </a:spcBef>
              <a:spcAft>
                <a:spcPts val="0"/>
              </a:spcAft>
              <a:buSzPts val="1200"/>
              <a:buChar char="🠶"/>
            </a:pPr>
            <a:r>
              <a:rPr lang="en-GB" sz="1200"/>
              <a:t>Electrical and Electronic Principles and Technology </a:t>
            </a:r>
            <a:endParaRPr/>
          </a:p>
          <a:p>
            <a:pPr indent="0" lvl="0" marL="0" rtl="0" algn="l">
              <a:spcBef>
                <a:spcPts val="1000"/>
              </a:spcBef>
              <a:spcAft>
                <a:spcPts val="0"/>
              </a:spcAft>
              <a:buSzPts val="1200"/>
              <a:buNone/>
            </a:pPr>
            <a:r>
              <a:rPr lang="en-GB" sz="1200"/>
              <a:t>	by </a:t>
            </a:r>
            <a:r>
              <a:rPr lang="en-GB" sz="1200" u="sng">
                <a:solidFill>
                  <a:schemeClr val="hlink"/>
                </a:solidFill>
                <a:hlinkClick r:id="rId8"/>
              </a:rPr>
              <a:t>John Bird</a:t>
            </a:r>
            <a:r>
              <a:rPr lang="en-GB" sz="1200"/>
              <a:t> (Author)</a:t>
            </a:r>
            <a:endParaRPr/>
          </a:p>
          <a:p>
            <a:pPr indent="-342900" lvl="0" marL="342900" rtl="0" algn="l">
              <a:spcBef>
                <a:spcPts val="1000"/>
              </a:spcBef>
              <a:spcAft>
                <a:spcPts val="0"/>
              </a:spcAft>
              <a:buSzPts val="1200"/>
              <a:buChar char="🠶"/>
            </a:pPr>
            <a:r>
              <a:rPr lang="en-GB" sz="1200"/>
              <a:t>DC/AC Fundamentals: A Systems Approach </a:t>
            </a:r>
            <a:endParaRPr/>
          </a:p>
          <a:p>
            <a:pPr indent="0" lvl="0" marL="0" rtl="0" algn="l">
              <a:spcBef>
                <a:spcPts val="1000"/>
              </a:spcBef>
              <a:spcAft>
                <a:spcPts val="0"/>
              </a:spcAft>
              <a:buSzPts val="1200"/>
              <a:buNone/>
            </a:pPr>
            <a:r>
              <a:rPr lang="en-GB" sz="1200"/>
              <a:t>	by </a:t>
            </a:r>
            <a:r>
              <a:rPr lang="en-GB" sz="1200" u="sng">
                <a:solidFill>
                  <a:schemeClr val="hlink"/>
                </a:solidFill>
                <a:hlinkClick r:id="rId9"/>
              </a:rPr>
              <a:t>Thomas L. Floyd</a:t>
            </a:r>
            <a:r>
              <a:rPr lang="en-GB" sz="1200"/>
              <a:t>  (Author), </a:t>
            </a:r>
            <a:r>
              <a:rPr lang="en-GB" sz="1200" u="sng">
                <a:solidFill>
                  <a:schemeClr val="hlink"/>
                </a:solidFill>
                <a:hlinkClick r:id="rId10"/>
              </a:rPr>
              <a:t>David M. Buchla</a:t>
            </a:r>
            <a:r>
              <a:rPr lang="en-GB" sz="1200"/>
              <a:t> (Author)</a:t>
            </a:r>
            <a:endParaRPr/>
          </a:p>
          <a:p>
            <a:pPr indent="-342900" lvl="0" marL="342900" rtl="0" algn="l">
              <a:spcBef>
                <a:spcPts val="1000"/>
              </a:spcBef>
              <a:spcAft>
                <a:spcPts val="0"/>
              </a:spcAft>
              <a:buSzPts val="1200"/>
              <a:buChar char="🠶"/>
            </a:pPr>
            <a:r>
              <a:rPr lang="en-GB" sz="1200"/>
              <a:t>Digital Design: With an Introduction to the Verilog HDL, VHDL, and System </a:t>
            </a:r>
            <a:endParaRPr/>
          </a:p>
          <a:p>
            <a:pPr indent="0" lvl="0" marL="0" rtl="0" algn="l">
              <a:spcBef>
                <a:spcPts val="1000"/>
              </a:spcBef>
              <a:spcAft>
                <a:spcPts val="0"/>
              </a:spcAft>
              <a:buSzPts val="1200"/>
              <a:buNone/>
            </a:pPr>
            <a:r>
              <a:rPr lang="en-GB" sz="1200"/>
              <a:t>	by </a:t>
            </a:r>
            <a:r>
              <a:rPr lang="en-GB" sz="1200" u="sng">
                <a:solidFill>
                  <a:schemeClr val="hlink"/>
                </a:solidFill>
                <a:hlinkClick r:id="rId11"/>
              </a:rPr>
              <a:t>M. Morris R. Mano</a:t>
            </a:r>
            <a:r>
              <a:rPr lang="en-GB" sz="1200"/>
              <a:t> (Author), </a:t>
            </a:r>
            <a:r>
              <a:rPr lang="en-GB" sz="1200" u="sng">
                <a:solidFill>
                  <a:schemeClr val="hlink"/>
                </a:solidFill>
                <a:hlinkClick r:id="rId12"/>
              </a:rPr>
              <a:t>Michael D. Ciletti</a:t>
            </a:r>
            <a:r>
              <a:rPr lang="en-GB" sz="1200"/>
              <a:t> (Author)</a:t>
            </a:r>
            <a:endParaRPr/>
          </a:p>
          <a:p>
            <a:pPr indent="-342900" lvl="0" marL="342900" rtl="0" algn="l">
              <a:spcBef>
                <a:spcPts val="1000"/>
              </a:spcBef>
              <a:spcAft>
                <a:spcPts val="0"/>
              </a:spcAft>
              <a:buSzPts val="1200"/>
              <a:buChar char="🠶"/>
            </a:pPr>
            <a:r>
              <a:rPr lang="en-GB" sz="1200"/>
              <a:t>Automatic Control Systems</a:t>
            </a:r>
            <a:r>
              <a:rPr b="1" lang="en-GB" sz="1200"/>
              <a:t> </a:t>
            </a:r>
            <a:endParaRPr/>
          </a:p>
          <a:p>
            <a:pPr indent="0" lvl="0" marL="0" rtl="0" algn="l">
              <a:spcBef>
                <a:spcPts val="1000"/>
              </a:spcBef>
              <a:spcAft>
                <a:spcPts val="0"/>
              </a:spcAft>
              <a:buSzPts val="1200"/>
              <a:buNone/>
            </a:pPr>
            <a:r>
              <a:rPr lang="en-GB" sz="1200"/>
              <a:t>	by </a:t>
            </a:r>
            <a:r>
              <a:rPr lang="en-GB" sz="1200" u="sng">
                <a:solidFill>
                  <a:schemeClr val="hlink"/>
                </a:solidFill>
                <a:hlinkClick r:id="rId13"/>
              </a:rPr>
              <a:t>Farid Golnaraghi</a:t>
            </a:r>
            <a:r>
              <a:rPr lang="en-GB" sz="1200"/>
              <a:t> (Author), </a:t>
            </a:r>
            <a:r>
              <a:rPr lang="en-GB" sz="1200" u="sng">
                <a:solidFill>
                  <a:schemeClr val="hlink"/>
                </a:solidFill>
                <a:hlinkClick r:id="rId14"/>
              </a:rPr>
              <a:t>Benjamin C. Kuo</a:t>
            </a:r>
            <a:r>
              <a:rPr lang="en-GB" sz="1200"/>
              <a:t> (Author)</a:t>
            </a:r>
            <a:endParaRPr/>
          </a:p>
          <a:p>
            <a:pPr indent="-342900" lvl="0" marL="342900" rtl="0" algn="l">
              <a:spcBef>
                <a:spcPts val="1000"/>
              </a:spcBef>
              <a:spcAft>
                <a:spcPts val="0"/>
              </a:spcAft>
              <a:buSzPts val="1200"/>
              <a:buChar char="🠶"/>
            </a:pPr>
            <a:r>
              <a:rPr lang="en-GB" sz="1200"/>
              <a:t>PIC in Practice: A Project-based Approach </a:t>
            </a:r>
            <a:endParaRPr/>
          </a:p>
          <a:p>
            <a:pPr indent="0" lvl="0" marL="0" rtl="0" algn="l">
              <a:spcBef>
                <a:spcPts val="1000"/>
              </a:spcBef>
              <a:spcAft>
                <a:spcPts val="0"/>
              </a:spcAft>
              <a:buSzPts val="1200"/>
              <a:buNone/>
            </a:pPr>
            <a:r>
              <a:rPr lang="en-GB" sz="1200"/>
              <a:t>	by </a:t>
            </a:r>
            <a:r>
              <a:rPr lang="en-GB" sz="1200" u="sng">
                <a:solidFill>
                  <a:srgbClr val="168DBA"/>
                </a:solidFill>
                <a:hlinkClick r:id="rId15"/>
              </a:rPr>
              <a:t>David W. Smith</a:t>
            </a:r>
            <a:r>
              <a:rPr lang="en-GB" sz="1200">
                <a:solidFill>
                  <a:srgbClr val="168DBA"/>
                </a:solidFill>
              </a:rPr>
              <a:t> </a:t>
            </a:r>
            <a:r>
              <a:rPr lang="en-GB" sz="1200"/>
              <a:t>(Author)</a:t>
            </a:r>
            <a:endParaRPr/>
          </a:p>
          <a:p>
            <a:pPr indent="-342900" lvl="0" marL="342900" rtl="0" algn="l">
              <a:spcBef>
                <a:spcPts val="1000"/>
              </a:spcBef>
              <a:spcAft>
                <a:spcPts val="0"/>
              </a:spcAft>
              <a:buSzPts val="1200"/>
              <a:buChar char="🠶"/>
            </a:pPr>
            <a:r>
              <a:rPr lang="en-GB" sz="1200"/>
              <a:t>Datasheets of components .</a:t>
            </a:r>
            <a:endParaRPr/>
          </a:p>
          <a:p>
            <a:pPr indent="0" lvl="0" marL="0" rtl="0" algn="l">
              <a:spcBef>
                <a:spcPts val="1000"/>
              </a:spcBef>
              <a:spcAft>
                <a:spcPts val="0"/>
              </a:spcAft>
              <a:buSzPts val="1200"/>
              <a:buNone/>
            </a:pPr>
            <a:r>
              <a:rPr lang="en-GB" sz="1200"/>
              <a:t>	</a:t>
            </a:r>
            <a:endParaRPr/>
          </a:p>
          <a:p>
            <a:pPr indent="0" lvl="0" marL="0" rtl="0" algn="l">
              <a:spcBef>
                <a:spcPts val="1000"/>
              </a:spcBef>
              <a:spcAft>
                <a:spcPts val="0"/>
              </a:spcAft>
              <a:buSzPts val="1200"/>
              <a:buNone/>
            </a:pPr>
            <a:r>
              <a:t/>
            </a:r>
            <a:endParaRPr sz="1200"/>
          </a:p>
          <a:p>
            <a:pPr indent="-266700" lvl="0" marL="342900" rtl="0" algn="l">
              <a:spcBef>
                <a:spcPts val="1000"/>
              </a:spcBef>
              <a:spcAft>
                <a:spcPts val="0"/>
              </a:spcAft>
              <a:buSzPts val="1200"/>
              <a:buNone/>
            </a:pPr>
            <a:r>
              <a:t/>
            </a:r>
            <a:endParaRPr b="1" sz="1200"/>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18" name="Shape 318"/>
        <p:cNvGrpSpPr/>
        <p:nvPr/>
      </p:nvGrpSpPr>
      <p:grpSpPr>
        <a:xfrm>
          <a:off x="0" y="0"/>
          <a:ext cx="0" cy="0"/>
          <a:chOff x="0" y="0"/>
          <a:chExt cx="0" cy="0"/>
        </a:xfrm>
      </p:grpSpPr>
      <p:sp>
        <p:nvSpPr>
          <p:cNvPr id="319" name="Google Shape;319;p19"/>
          <p:cNvSpPr txBox="1"/>
          <p:nvPr/>
        </p:nvSpPr>
        <p:spPr>
          <a:xfrm>
            <a:off x="2636838" y="704850"/>
            <a:ext cx="8915399" cy="2262781"/>
          </a:xfrm>
          <a:prstGeom prst="rect">
            <a:avLst/>
          </a:prstGeom>
          <a:noFill/>
          <a:ln>
            <a:noFill/>
          </a:ln>
        </p:spPr>
        <p:txBody>
          <a:bodyPr anchorCtr="0" anchor="t" bIns="45700" lIns="91425" spcFirstLastPara="1" rIns="91425" wrap="square" tIns="45700">
            <a:normAutofit/>
          </a:bodyPr>
          <a:lstStyle/>
          <a:p>
            <a:pPr indent="0" lvl="0" marL="0" marR="0" rtl="0" algn="l">
              <a:spcBef>
                <a:spcPts val="0"/>
              </a:spcBef>
              <a:spcAft>
                <a:spcPts val="0"/>
              </a:spcAft>
              <a:buClr>
                <a:srgbClr val="168DBA"/>
              </a:buClr>
              <a:buSzPts val="3600"/>
              <a:buFont typeface="Century Gothic"/>
              <a:buNone/>
            </a:pPr>
            <a:r>
              <a:rPr b="1" lang="en-GB" sz="3600">
                <a:solidFill>
                  <a:srgbClr val="168DBA"/>
                </a:solidFill>
                <a:latin typeface="Century Gothic"/>
                <a:ea typeface="Century Gothic"/>
                <a:cs typeface="Century Gothic"/>
                <a:sym typeface="Century Gothic"/>
              </a:rPr>
              <a:t>Safe </a:t>
            </a:r>
            <a:r>
              <a:rPr lang="en-GB" sz="3600">
                <a:solidFill>
                  <a:srgbClr val="82D2F0"/>
                </a:solidFill>
                <a:latin typeface="Century Gothic"/>
                <a:ea typeface="Century Gothic"/>
                <a:cs typeface="Century Gothic"/>
                <a:sym typeface="Century Gothic"/>
              </a:rPr>
              <a:t>Zone</a:t>
            </a:r>
            <a:endParaRPr sz="3600">
              <a:solidFill>
                <a:srgbClr val="82D2F0"/>
              </a:solidFill>
              <a:latin typeface="Century Gothic"/>
              <a:ea typeface="Century Gothic"/>
              <a:cs typeface="Century Gothic"/>
              <a:sym typeface="Century Gothic"/>
            </a:endParaRPr>
          </a:p>
        </p:txBody>
      </p:sp>
      <p:sp>
        <p:nvSpPr>
          <p:cNvPr id="320" name="Google Shape;320;p19"/>
          <p:cNvSpPr txBox="1"/>
          <p:nvPr/>
        </p:nvSpPr>
        <p:spPr>
          <a:xfrm>
            <a:off x="2636838" y="1424579"/>
            <a:ext cx="8915399" cy="1126283"/>
          </a:xfrm>
          <a:prstGeom prst="rect">
            <a:avLst/>
          </a:prstGeom>
          <a:noFill/>
          <a:ln>
            <a:noFill/>
          </a:ln>
        </p:spPr>
        <p:txBody>
          <a:bodyPr anchorCtr="0" anchor="t" bIns="45700" lIns="91425" spcFirstLastPara="1" rIns="91425" wrap="square" tIns="45700">
            <a:normAutofit/>
          </a:bodyPr>
          <a:lstStyle/>
          <a:p>
            <a:pPr indent="-342900" lvl="0" marL="342900" marR="0" rtl="0" algn="l">
              <a:spcBef>
                <a:spcPts val="0"/>
              </a:spcBef>
              <a:spcAft>
                <a:spcPts val="0"/>
              </a:spcAft>
              <a:buClr>
                <a:schemeClr val="accent1"/>
              </a:buClr>
              <a:buSzPts val="1800"/>
              <a:buFont typeface="Noto Sans Symbols"/>
              <a:buChar char="🠶"/>
            </a:pPr>
            <a:r>
              <a:rPr lang="en-GB" sz="1800">
                <a:solidFill>
                  <a:srgbClr val="3F3F3F"/>
                </a:solidFill>
                <a:latin typeface="Century Gothic"/>
                <a:ea typeface="Century Gothic"/>
                <a:cs typeface="Century Gothic"/>
                <a:sym typeface="Century Gothic"/>
              </a:rPr>
              <a:t>Tracking device for your loved ones</a:t>
            </a:r>
            <a:endParaRPr/>
          </a:p>
        </p:txBody>
      </p:sp>
      <p:sp>
        <p:nvSpPr>
          <p:cNvPr id="321" name="Google Shape;321;p19"/>
          <p:cNvSpPr/>
          <p:nvPr/>
        </p:nvSpPr>
        <p:spPr>
          <a:xfrm>
            <a:off x="5495925" y="6642556"/>
            <a:ext cx="6877050" cy="215444"/>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800" u="sng">
                <a:solidFill>
                  <a:schemeClr val="dk1"/>
                </a:solidFill>
                <a:latin typeface="Century Gothic"/>
                <a:ea typeface="Century Gothic"/>
                <a:cs typeface="Century Gothic"/>
                <a:sym typeface="Century Gothic"/>
                <a:hlinkClick r:id="rId3"/>
              </a:rPr>
              <a:t>https://www.cdc.gov/niosh/mining/content/emergencymanagementandresponse/commtracking/advcommtrackingtutorial3.html</a:t>
            </a:r>
            <a:endParaRPr sz="800">
              <a:solidFill>
                <a:schemeClr val="dk1"/>
              </a:solidFill>
              <a:latin typeface="Century Gothic"/>
              <a:ea typeface="Century Gothic"/>
              <a:cs typeface="Century Gothic"/>
              <a:sym typeface="Century Gothic"/>
            </a:endParaRPr>
          </a:p>
        </p:txBody>
      </p:sp>
      <p:pic>
        <p:nvPicPr>
          <p:cNvPr descr="safe zone track radio frequency ile ilgili görsel sonucu" id="322" name="Google Shape;322;p19"/>
          <p:cNvPicPr preferRelativeResize="0"/>
          <p:nvPr/>
        </p:nvPicPr>
        <p:blipFill rotWithShape="1">
          <a:blip r:embed="rId4">
            <a:alphaModFix/>
          </a:blip>
          <a:srcRect b="0" l="0" r="0" t="0"/>
          <a:stretch/>
        </p:blipFill>
        <p:spPr>
          <a:xfrm>
            <a:off x="2875756" y="2366962"/>
            <a:ext cx="6440487" cy="3306117"/>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26" name="Shape 326"/>
        <p:cNvGrpSpPr/>
        <p:nvPr/>
      </p:nvGrpSpPr>
      <p:grpSpPr>
        <a:xfrm>
          <a:off x="0" y="0"/>
          <a:ext cx="0" cy="0"/>
          <a:chOff x="0" y="0"/>
          <a:chExt cx="0" cy="0"/>
        </a:xfrm>
      </p:grpSpPr>
      <p:sp>
        <p:nvSpPr>
          <p:cNvPr id="327" name="Google Shape;327;p20"/>
          <p:cNvSpPr txBox="1"/>
          <p:nvPr>
            <p:ph type="title"/>
          </p:nvPr>
        </p:nvSpPr>
        <p:spPr>
          <a:xfrm>
            <a:off x="2352674" y="1666876"/>
            <a:ext cx="8497887" cy="2753420"/>
          </a:xfrm>
          <a:prstGeom prst="rect">
            <a:avLst/>
          </a:prstGeom>
          <a:noFill/>
          <a:ln>
            <a:noFill/>
          </a:ln>
        </p:spPr>
        <p:txBody>
          <a:bodyPr anchorCtr="0" anchor="b" bIns="45700" lIns="91425" spcFirstLastPara="1" rIns="91425" wrap="square" tIns="45700">
            <a:normAutofit/>
          </a:bodyPr>
          <a:lstStyle/>
          <a:p>
            <a:pPr indent="0" lvl="0" marL="0" rtl="0" algn="ctr">
              <a:spcBef>
                <a:spcPts val="0"/>
              </a:spcBef>
              <a:spcAft>
                <a:spcPts val="0"/>
              </a:spcAft>
              <a:buClr>
                <a:srgbClr val="168DBA"/>
              </a:buClr>
              <a:buSzPts val="3600"/>
              <a:buFont typeface="Arial"/>
              <a:buNone/>
            </a:pPr>
            <a:r>
              <a:rPr lang="en-GB" sz="3600">
                <a:latin typeface="Arial"/>
                <a:ea typeface="Arial"/>
                <a:cs typeface="Arial"/>
                <a:sym typeface="Arial"/>
              </a:rPr>
              <a:t>Thank you for listening!</a:t>
            </a:r>
            <a:br>
              <a:rPr lang="en-GB" sz="3600">
                <a:latin typeface="Arial Black"/>
                <a:ea typeface="Arial Black"/>
                <a:cs typeface="Arial Black"/>
                <a:sym typeface="Arial Black"/>
              </a:rPr>
            </a:br>
            <a:br>
              <a:rPr lang="en-GB" sz="3600">
                <a:latin typeface="Arial Black"/>
                <a:ea typeface="Arial Black"/>
                <a:cs typeface="Arial Black"/>
                <a:sym typeface="Arial Black"/>
              </a:rPr>
            </a:br>
            <a:br>
              <a:rPr lang="en-GB">
                <a:latin typeface="Algerian"/>
                <a:ea typeface="Algerian"/>
                <a:cs typeface="Algerian"/>
                <a:sym typeface="Algerian"/>
              </a:rPr>
            </a:br>
            <a:r>
              <a:rPr lang="en-GB">
                <a:latin typeface="Algerian"/>
                <a:ea typeface="Algerian"/>
                <a:cs typeface="Algerian"/>
                <a:sym typeface="Algerian"/>
              </a:rPr>
              <a:t>Any question?</a:t>
            </a:r>
            <a:endParaRPr/>
          </a:p>
        </p:txBody>
      </p:sp>
    </p:spTree>
  </p:cSld>
  <p:clrMapOvr>
    <a:masterClrMapping/>
  </p:clrMapOvr>
</p:sld>
</file>

<file path=ppt/theme/theme1.xml><?xml version="1.0" encoding="utf-8"?>
<a:theme xmlns:a="http://schemas.openxmlformats.org/drawingml/2006/main" xmlns:r="http://schemas.openxmlformats.org/officeDocument/2006/relationships" name="Wisp">
  <a:themeElements>
    <a:clrScheme name="Wisp">
      <a:dk1>
        <a:srgbClr val="000000"/>
      </a:dk1>
      <a:lt1>
        <a:srgbClr val="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2019-11-13T02:50:00Z</dcterms:created>
  <dc:creator>sev</dc:creator>
</cp:coreProperties>
</file>