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8" r:id="rId3"/>
    <p:sldId id="259" r:id="rId4"/>
    <p:sldId id="267" r:id="rId5"/>
    <p:sldId id="293" r:id="rId6"/>
    <p:sldId id="278" r:id="rId7"/>
    <p:sldId id="292" r:id="rId8"/>
    <p:sldId id="260" r:id="rId9"/>
    <p:sldId id="279" r:id="rId10"/>
    <p:sldId id="275" r:id="rId11"/>
    <p:sldId id="276" r:id="rId12"/>
    <p:sldId id="281" r:id="rId13"/>
    <p:sldId id="287" r:id="rId14"/>
    <p:sldId id="288" r:id="rId15"/>
    <p:sldId id="289" r:id="rId16"/>
    <p:sldId id="280" r:id="rId17"/>
    <p:sldId id="261" r:id="rId18"/>
    <p:sldId id="268" r:id="rId19"/>
    <p:sldId id="271" r:id="rId20"/>
    <p:sldId id="262" r:id="rId21"/>
    <p:sldId id="272" r:id="rId22"/>
    <p:sldId id="273" r:id="rId23"/>
    <p:sldId id="286" r:id="rId24"/>
    <p:sldId id="285" r:id="rId25"/>
    <p:sldId id="283" r:id="rId26"/>
    <p:sldId id="290" r:id="rId27"/>
    <p:sldId id="264" r:id="rId28"/>
    <p:sldId id="265" r:id="rId29"/>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0299B2-1447-45A9-7ECF-6D5CD3C50CA0}" v="87" dt="2025-08-19T08:46:37.889"/>
    <p1510:client id="{4A0C6AF6-576B-FA96-854C-44933901A1C7}" v="660" dt="2025-08-19T09:45:00.196"/>
    <p1510:client id="{F3260E0A-98C9-A776-9890-774D5B691962}" v="189" dt="2025-08-19T15:43:58.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F3260E0A-98C9-A776-9890-774D5B691962}"/>
    <pc:docChg chg="addSld delSld modSld sldOrd">
      <pc:chgData name="Wynne Jones (IMH)" userId="S::w.w.jones@uwtsd.ac.uk::b8ae0356-1604-4797-9d33-e7aaf078d969" providerId="AD" clId="Web-{F3260E0A-98C9-A776-9890-774D5B691962}" dt="2025-08-19T15:43:58.034" v="635"/>
      <pc:docMkLst>
        <pc:docMk/>
      </pc:docMkLst>
      <pc:sldChg chg="del">
        <pc:chgData name="Wynne Jones (IMH)" userId="S::w.w.jones@uwtsd.ac.uk::b8ae0356-1604-4797-9d33-e7aaf078d969" providerId="AD" clId="Web-{F3260E0A-98C9-A776-9890-774D5B691962}" dt="2025-08-19T15:43:58.034" v="635"/>
        <pc:sldMkLst>
          <pc:docMk/>
          <pc:sldMk cId="2260773948" sldId="277"/>
        </pc:sldMkLst>
      </pc:sldChg>
      <pc:sldChg chg="modSp">
        <pc:chgData name="Wynne Jones (IMH)" userId="S::w.w.jones@uwtsd.ac.uk::b8ae0356-1604-4797-9d33-e7aaf078d969" providerId="AD" clId="Web-{F3260E0A-98C9-A776-9890-774D5B691962}" dt="2025-08-19T14:29:05.160" v="31" actId="14100"/>
        <pc:sldMkLst>
          <pc:docMk/>
          <pc:sldMk cId="73593985" sldId="278"/>
        </pc:sldMkLst>
        <pc:spChg chg="mod">
          <ac:chgData name="Wynne Jones (IMH)" userId="S::w.w.jones@uwtsd.ac.uk::b8ae0356-1604-4797-9d33-e7aaf078d969" providerId="AD" clId="Web-{F3260E0A-98C9-A776-9890-774D5B691962}" dt="2025-08-19T12:38:46.159" v="1" actId="20577"/>
          <ac:spMkLst>
            <pc:docMk/>
            <pc:sldMk cId="73593985" sldId="278"/>
            <ac:spMk id="6" creationId="{B2E12B2D-1B75-FC45-4669-EE9634E77B2B}"/>
          </ac:spMkLst>
        </pc:spChg>
        <pc:spChg chg="mod">
          <ac:chgData name="Wynne Jones (IMH)" userId="S::w.w.jones@uwtsd.ac.uk::b8ae0356-1604-4797-9d33-e7aaf078d969" providerId="AD" clId="Web-{F3260E0A-98C9-A776-9890-774D5B691962}" dt="2025-08-19T14:29:05.160" v="31" actId="14100"/>
          <ac:spMkLst>
            <pc:docMk/>
            <pc:sldMk cId="73593985" sldId="278"/>
            <ac:spMk id="7" creationId="{CFD3BD85-ADA0-9118-B3CD-884498E327CC}"/>
          </ac:spMkLst>
        </pc:spChg>
      </pc:sldChg>
      <pc:sldChg chg="modSp">
        <pc:chgData name="Wynne Jones (IMH)" userId="S::w.w.jones@uwtsd.ac.uk::b8ae0356-1604-4797-9d33-e7aaf078d969" providerId="AD" clId="Web-{F3260E0A-98C9-A776-9890-774D5B691962}" dt="2025-08-19T12:39:10.847" v="3" actId="20577"/>
        <pc:sldMkLst>
          <pc:docMk/>
          <pc:sldMk cId="3488220167" sldId="288"/>
        </pc:sldMkLst>
        <pc:spChg chg="mod">
          <ac:chgData name="Wynne Jones (IMH)" userId="S::w.w.jones@uwtsd.ac.uk::b8ae0356-1604-4797-9d33-e7aaf078d969" providerId="AD" clId="Web-{F3260E0A-98C9-A776-9890-774D5B691962}" dt="2025-08-19T12:39:10.847" v="3" actId="20577"/>
          <ac:spMkLst>
            <pc:docMk/>
            <pc:sldMk cId="3488220167" sldId="288"/>
            <ac:spMk id="3" creationId="{F7D30203-F8E8-0C0E-8F66-9CF36E1B2914}"/>
          </ac:spMkLst>
        </pc:spChg>
      </pc:sldChg>
      <pc:sldChg chg="addSp delSp modSp add del replId">
        <pc:chgData name="Wynne Jones (IMH)" userId="S::w.w.jones@uwtsd.ac.uk::b8ae0356-1604-4797-9d33-e7aaf078d969" providerId="AD" clId="Web-{F3260E0A-98C9-A776-9890-774D5B691962}" dt="2025-08-19T15:43:40.845" v="634"/>
        <pc:sldMkLst>
          <pc:docMk/>
          <pc:sldMk cId="106346070" sldId="291"/>
        </pc:sldMkLst>
        <pc:spChg chg="mod">
          <ac:chgData name="Wynne Jones (IMH)" userId="S::w.w.jones@uwtsd.ac.uk::b8ae0356-1604-4797-9d33-e7aaf078d969" providerId="AD" clId="Web-{F3260E0A-98C9-A776-9890-774D5B691962}" dt="2025-08-19T12:41:44.852" v="8" actId="20577"/>
          <ac:spMkLst>
            <pc:docMk/>
            <pc:sldMk cId="106346070" sldId="291"/>
            <ac:spMk id="6" creationId="{1C36A79D-E337-A35B-2DA2-9C2C3E581401}"/>
          </ac:spMkLst>
        </pc:spChg>
        <pc:spChg chg="del mod">
          <ac:chgData name="Wynne Jones (IMH)" userId="S::w.w.jones@uwtsd.ac.uk::b8ae0356-1604-4797-9d33-e7aaf078d969" providerId="AD" clId="Web-{F3260E0A-98C9-A776-9890-774D5B691962}" dt="2025-08-19T12:41:40.898" v="7"/>
          <ac:spMkLst>
            <pc:docMk/>
            <pc:sldMk cId="106346070" sldId="291"/>
            <ac:spMk id="7" creationId="{5E9D9C13-A866-E541-208C-6743FDD96F6F}"/>
          </ac:spMkLst>
        </pc:spChg>
        <pc:picChg chg="add del mod">
          <ac:chgData name="Wynne Jones (IMH)" userId="S::w.w.jones@uwtsd.ac.uk::b8ae0356-1604-4797-9d33-e7aaf078d969" providerId="AD" clId="Web-{F3260E0A-98C9-A776-9890-774D5B691962}" dt="2025-08-19T12:48:39.973" v="19"/>
          <ac:picMkLst>
            <pc:docMk/>
            <pc:sldMk cId="106346070" sldId="291"/>
            <ac:picMk id="3" creationId="{10AC2766-5752-1AC4-98ED-F678E3EFDDC6}"/>
          </ac:picMkLst>
        </pc:picChg>
        <pc:picChg chg="add del mod">
          <ac:chgData name="Wynne Jones (IMH)" userId="S::w.w.jones@uwtsd.ac.uk::b8ae0356-1604-4797-9d33-e7aaf078d969" providerId="AD" clId="Web-{F3260E0A-98C9-A776-9890-774D5B691962}" dt="2025-08-19T12:48:42.192" v="20"/>
          <ac:picMkLst>
            <pc:docMk/>
            <pc:sldMk cId="106346070" sldId="291"/>
            <ac:picMk id="4" creationId="{8910A723-8419-7325-8E3C-E2127ABF1358}"/>
          </ac:picMkLst>
        </pc:picChg>
      </pc:sldChg>
      <pc:sldChg chg="addSp delSp modSp add ord replId modNotes">
        <pc:chgData name="Wynne Jones (IMH)" userId="S::w.w.jones@uwtsd.ac.uk::b8ae0356-1604-4797-9d33-e7aaf078d969" providerId="AD" clId="Web-{F3260E0A-98C9-A776-9890-774D5B691962}" dt="2025-08-19T15:43:25.141" v="633"/>
        <pc:sldMkLst>
          <pc:docMk/>
          <pc:sldMk cId="3049921602" sldId="292"/>
        </pc:sldMkLst>
        <pc:spChg chg="add del mod">
          <ac:chgData name="Wynne Jones (IMH)" userId="S::w.w.jones@uwtsd.ac.uk::b8ae0356-1604-4797-9d33-e7aaf078d969" providerId="AD" clId="Web-{F3260E0A-98C9-A776-9890-774D5B691962}" dt="2025-08-19T15:09:47.817" v="466"/>
          <ac:spMkLst>
            <pc:docMk/>
            <pc:sldMk cId="3049921602" sldId="292"/>
            <ac:spMk id="5" creationId="{DF34FFCA-1475-BF89-C33F-7531C49BF7BA}"/>
          </ac:spMkLst>
        </pc:spChg>
        <pc:spChg chg="ord">
          <ac:chgData name="Wynne Jones (IMH)" userId="S::w.w.jones@uwtsd.ac.uk::b8ae0356-1604-4797-9d33-e7aaf078d969" providerId="AD" clId="Web-{F3260E0A-98C9-A776-9890-774D5B691962}" dt="2025-08-19T15:40:44.721" v="591"/>
          <ac:spMkLst>
            <pc:docMk/>
            <pc:sldMk cId="3049921602" sldId="292"/>
            <ac:spMk id="6" creationId="{B27E0A5A-1D2B-17E4-2F99-F7733CAEB049}"/>
          </ac:spMkLst>
        </pc:spChg>
        <pc:spChg chg="add del">
          <ac:chgData name="Wynne Jones (IMH)" userId="S::w.w.jones@uwtsd.ac.uk::b8ae0356-1604-4797-9d33-e7aaf078d969" providerId="AD" clId="Web-{F3260E0A-98C9-A776-9890-774D5B691962}" dt="2025-08-19T15:40:44.721" v="591"/>
          <ac:spMkLst>
            <pc:docMk/>
            <pc:sldMk cId="3049921602" sldId="292"/>
            <ac:spMk id="13" creationId="{2A5B3B2A-7153-9F09-B648-615A8DF857B0}"/>
          </ac:spMkLst>
        </pc:spChg>
        <pc:spChg chg="add del">
          <ac:chgData name="Wynne Jones (IMH)" userId="S::w.w.jones@uwtsd.ac.uk::b8ae0356-1604-4797-9d33-e7aaf078d969" providerId="AD" clId="Web-{F3260E0A-98C9-A776-9890-774D5B691962}" dt="2025-08-19T15:40:44.721" v="591"/>
          <ac:spMkLst>
            <pc:docMk/>
            <pc:sldMk cId="3049921602" sldId="292"/>
            <ac:spMk id="15" creationId="{CB0C25AC-88F1-DD05-8600-1A15A651E72D}"/>
          </ac:spMkLst>
        </pc:spChg>
        <pc:spChg chg="add del">
          <ac:chgData name="Wynne Jones (IMH)" userId="S::w.w.jones@uwtsd.ac.uk::b8ae0356-1604-4797-9d33-e7aaf078d969" providerId="AD" clId="Web-{F3260E0A-98C9-A776-9890-774D5B691962}" dt="2025-08-19T15:39:52.764" v="585"/>
          <ac:spMkLst>
            <pc:docMk/>
            <pc:sldMk cId="3049921602" sldId="292"/>
            <ac:spMk id="17" creationId="{99873A95-AA20-8EEC-9D38-5CD3FB4483B2}"/>
          </ac:spMkLst>
        </pc:spChg>
        <pc:spChg chg="add del">
          <ac:chgData name="Wynne Jones (IMH)" userId="S::w.w.jones@uwtsd.ac.uk::b8ae0356-1604-4797-9d33-e7aaf078d969" providerId="AD" clId="Web-{F3260E0A-98C9-A776-9890-774D5B691962}" dt="2025-08-19T15:39:52.764" v="585"/>
          <ac:spMkLst>
            <pc:docMk/>
            <pc:sldMk cId="3049921602" sldId="292"/>
            <ac:spMk id="19" creationId="{5CCD4AB4-F00B-9DA4-5B46-D97EEFC832B0}"/>
          </ac:spMkLst>
        </pc:spChg>
        <pc:spChg chg="add">
          <ac:chgData name="Wynne Jones (IMH)" userId="S::w.w.jones@uwtsd.ac.uk::b8ae0356-1604-4797-9d33-e7aaf078d969" providerId="AD" clId="Web-{F3260E0A-98C9-A776-9890-774D5B691962}" dt="2025-08-19T15:40:44.721" v="591"/>
          <ac:spMkLst>
            <pc:docMk/>
            <pc:sldMk cId="3049921602" sldId="292"/>
            <ac:spMk id="21" creationId="{398F3DEE-0E56-499F-AFAE-C2DA7C2C815B}"/>
          </ac:spMkLst>
        </pc:spChg>
        <pc:spChg chg="add">
          <ac:chgData name="Wynne Jones (IMH)" userId="S::w.w.jones@uwtsd.ac.uk::b8ae0356-1604-4797-9d33-e7aaf078d969" providerId="AD" clId="Web-{F3260E0A-98C9-A776-9890-774D5B691962}" dt="2025-08-19T15:40:44.721" v="591"/>
          <ac:spMkLst>
            <pc:docMk/>
            <pc:sldMk cId="3049921602" sldId="292"/>
            <ac:spMk id="22" creationId="{76077A66-26E5-4BDD-99AC-19998AC56B1C}"/>
          </ac:spMkLst>
        </pc:spChg>
        <pc:spChg chg="add">
          <ac:chgData name="Wynne Jones (IMH)" userId="S::w.w.jones@uwtsd.ac.uk::b8ae0356-1604-4797-9d33-e7aaf078d969" providerId="AD" clId="Web-{F3260E0A-98C9-A776-9890-774D5B691962}" dt="2025-08-19T15:40:44.721" v="591"/>
          <ac:spMkLst>
            <pc:docMk/>
            <pc:sldMk cId="3049921602" sldId="292"/>
            <ac:spMk id="23" creationId="{CC7C8FC4-294D-4B63-9B55-1E1BF34CED89}"/>
          </ac:spMkLst>
        </pc:spChg>
        <pc:spChg chg="add del">
          <ac:chgData name="Wynne Jones (IMH)" userId="S::w.w.jones@uwtsd.ac.uk::b8ae0356-1604-4797-9d33-e7aaf078d969" providerId="AD" clId="Web-{F3260E0A-98C9-A776-9890-774D5B691962}" dt="2025-08-19T15:39:52.764" v="585"/>
          <ac:spMkLst>
            <pc:docMk/>
            <pc:sldMk cId="3049921602" sldId="292"/>
            <ac:spMk id="24" creationId="{398F3DEE-0E56-499F-AFAE-C2DA7C2C815B}"/>
          </ac:spMkLst>
        </pc:spChg>
        <pc:spChg chg="add">
          <ac:chgData name="Wynne Jones (IMH)" userId="S::w.w.jones@uwtsd.ac.uk::b8ae0356-1604-4797-9d33-e7aaf078d969" providerId="AD" clId="Web-{F3260E0A-98C9-A776-9890-774D5B691962}" dt="2025-08-19T15:40:44.721" v="591"/>
          <ac:spMkLst>
            <pc:docMk/>
            <pc:sldMk cId="3049921602" sldId="292"/>
            <ac:spMk id="25" creationId="{16BA2A44-9824-4572-8098-0929558CCE27}"/>
          </ac:spMkLst>
        </pc:spChg>
        <pc:spChg chg="add del">
          <ac:chgData name="Wynne Jones (IMH)" userId="S::w.w.jones@uwtsd.ac.uk::b8ae0356-1604-4797-9d33-e7aaf078d969" providerId="AD" clId="Web-{F3260E0A-98C9-A776-9890-774D5B691962}" dt="2025-08-19T15:39:52.764" v="585"/>
          <ac:spMkLst>
            <pc:docMk/>
            <pc:sldMk cId="3049921602" sldId="292"/>
            <ac:spMk id="26" creationId="{EBB65E49-5337-40E3-9DBD-146D14EA0739}"/>
          </ac:spMkLst>
        </pc:spChg>
        <pc:spChg chg="add">
          <ac:chgData name="Wynne Jones (IMH)" userId="S::w.w.jones@uwtsd.ac.uk::b8ae0356-1604-4797-9d33-e7aaf078d969" providerId="AD" clId="Web-{F3260E0A-98C9-A776-9890-774D5B691962}" dt="2025-08-19T15:40:44.721" v="591"/>
          <ac:spMkLst>
            <pc:docMk/>
            <pc:sldMk cId="3049921602" sldId="292"/>
            <ac:spMk id="27" creationId="{3881C908-FA5D-4DC1-BC31-59002F2CF5E9}"/>
          </ac:spMkLst>
        </pc:spChg>
        <pc:spChg chg="add del">
          <ac:chgData name="Wynne Jones (IMH)" userId="S::w.w.jones@uwtsd.ac.uk::b8ae0356-1604-4797-9d33-e7aaf078d969" providerId="AD" clId="Web-{F3260E0A-98C9-A776-9890-774D5B691962}" dt="2025-08-19T15:39:52.764" v="585"/>
          <ac:spMkLst>
            <pc:docMk/>
            <pc:sldMk cId="3049921602" sldId="292"/>
            <ac:spMk id="28" creationId="{E859509F-94DC-4952-A3B5-1EFAA2F5242F}"/>
          </ac:spMkLst>
        </pc:spChg>
        <pc:spChg chg="add del">
          <ac:chgData name="Wynne Jones (IMH)" userId="S::w.w.jones@uwtsd.ac.uk::b8ae0356-1604-4797-9d33-e7aaf078d969" providerId="AD" clId="Web-{F3260E0A-98C9-A776-9890-774D5B691962}" dt="2025-08-19T15:39:52.764" v="585"/>
          <ac:spMkLst>
            <pc:docMk/>
            <pc:sldMk cId="3049921602" sldId="292"/>
            <ac:spMk id="30" creationId="{6B1AF2CB-1EFE-4962-A8DC-2D3CE47362B5}"/>
          </ac:spMkLst>
        </pc:spChg>
        <pc:spChg chg="add del">
          <ac:chgData name="Wynne Jones (IMH)" userId="S::w.w.jones@uwtsd.ac.uk::b8ae0356-1604-4797-9d33-e7aaf078d969" providerId="AD" clId="Web-{F3260E0A-98C9-A776-9890-774D5B691962}" dt="2025-08-19T15:39:52.764" v="585"/>
          <ac:spMkLst>
            <pc:docMk/>
            <pc:sldMk cId="3049921602" sldId="292"/>
            <ac:spMk id="32" creationId="{2232531E-9E20-48D1-A119-C05304D9E893}"/>
          </ac:spMkLst>
        </pc:spChg>
        <pc:spChg chg="add">
          <ac:chgData name="Wynne Jones (IMH)" userId="S::w.w.jones@uwtsd.ac.uk::b8ae0356-1604-4797-9d33-e7aaf078d969" providerId="AD" clId="Web-{F3260E0A-98C9-A776-9890-774D5B691962}" dt="2025-08-19T15:40:44.721" v="591"/>
          <ac:spMkLst>
            <pc:docMk/>
            <pc:sldMk cId="3049921602" sldId="292"/>
            <ac:spMk id="36" creationId="{14CABDEF-7A93-403A-BEB2-DDC0F89AB5FD}"/>
          </ac:spMkLst>
        </pc:spChg>
        <pc:spChg chg="add">
          <ac:chgData name="Wynne Jones (IMH)" userId="S::w.w.jones@uwtsd.ac.uk::b8ae0356-1604-4797-9d33-e7aaf078d969" providerId="AD" clId="Web-{F3260E0A-98C9-A776-9890-774D5B691962}" dt="2025-08-19T15:40:44.721" v="591"/>
          <ac:spMkLst>
            <pc:docMk/>
            <pc:sldMk cId="3049921602" sldId="292"/>
            <ac:spMk id="38" creationId="{8D1D1AF0-0A5D-4548-869C-5A5CBCE02CCB}"/>
          </ac:spMkLst>
        </pc:spChg>
        <pc:picChg chg="del mod">
          <ac:chgData name="Wynne Jones (IMH)" userId="S::w.w.jones@uwtsd.ac.uk::b8ae0356-1604-4797-9d33-e7aaf078d969" providerId="AD" clId="Web-{F3260E0A-98C9-A776-9890-774D5B691962}" dt="2025-08-19T15:10:35.867" v="476"/>
          <ac:picMkLst>
            <pc:docMk/>
            <pc:sldMk cId="3049921602" sldId="292"/>
            <ac:picMk id="3" creationId="{792ACB29-816F-E95A-4BA7-05DAC62C893C}"/>
          </ac:picMkLst>
        </pc:picChg>
        <pc:picChg chg="add del mod">
          <ac:chgData name="Wynne Jones (IMH)" userId="S::w.w.jones@uwtsd.ac.uk::b8ae0356-1604-4797-9d33-e7aaf078d969" providerId="AD" clId="Web-{F3260E0A-98C9-A776-9890-774D5B691962}" dt="2025-08-19T15:08:45.655" v="455"/>
          <ac:picMkLst>
            <pc:docMk/>
            <pc:sldMk cId="3049921602" sldId="292"/>
            <ac:picMk id="4" creationId="{0AA262DF-7525-1ED7-07DA-43ED073061B0}"/>
          </ac:picMkLst>
        </pc:picChg>
        <pc:picChg chg="add mod">
          <ac:chgData name="Wynne Jones (IMH)" userId="S::w.w.jones@uwtsd.ac.uk::b8ae0356-1604-4797-9d33-e7aaf078d969" providerId="AD" clId="Web-{F3260E0A-98C9-A776-9890-774D5B691962}" dt="2025-08-19T15:41:03.660" v="594" actId="1076"/>
          <ac:picMkLst>
            <pc:docMk/>
            <pc:sldMk cId="3049921602" sldId="292"/>
            <ac:picMk id="7" creationId="{C1B99C79-C574-18EB-6E91-E815AA776C67}"/>
          </ac:picMkLst>
        </pc:picChg>
        <pc:picChg chg="add mod">
          <ac:chgData name="Wynne Jones (IMH)" userId="S::w.w.jones@uwtsd.ac.uk::b8ae0356-1604-4797-9d33-e7aaf078d969" providerId="AD" clId="Web-{F3260E0A-98C9-A776-9890-774D5B691962}" dt="2025-08-19T15:41:07.692" v="596" actId="14100"/>
          <ac:picMkLst>
            <pc:docMk/>
            <pc:sldMk cId="3049921602" sldId="292"/>
            <ac:picMk id="8" creationId="{8C6046BA-A7C0-D582-2320-D96ED9DC8780}"/>
          </ac:picMkLst>
        </pc:picChg>
        <pc:picChg chg="add mod">
          <ac:chgData name="Wynne Jones (IMH)" userId="S::w.w.jones@uwtsd.ac.uk::b8ae0356-1604-4797-9d33-e7aaf078d969" providerId="AD" clId="Web-{F3260E0A-98C9-A776-9890-774D5B691962}" dt="2025-08-19T15:41:21.334" v="599" actId="14100"/>
          <ac:picMkLst>
            <pc:docMk/>
            <pc:sldMk cId="3049921602" sldId="292"/>
            <ac:picMk id="9" creationId="{B96EADD5-E527-04C7-B4EC-B398F07EF21A}"/>
          </ac:picMkLst>
        </pc:picChg>
        <pc:picChg chg="add del mod">
          <ac:chgData name="Wynne Jones (IMH)" userId="S::w.w.jones@uwtsd.ac.uk::b8ae0356-1604-4797-9d33-e7aaf078d969" providerId="AD" clId="Web-{F3260E0A-98C9-A776-9890-774D5B691962}" dt="2025-08-19T15:38:34.507" v="569"/>
          <ac:picMkLst>
            <pc:docMk/>
            <pc:sldMk cId="3049921602" sldId="292"/>
            <ac:picMk id="10" creationId="{766B5333-C38C-AFD2-DD93-5580EE6C68E4}"/>
          </ac:picMkLst>
        </pc:picChg>
        <pc:picChg chg="add mod">
          <ac:chgData name="Wynne Jones (IMH)" userId="S::w.w.jones@uwtsd.ac.uk::b8ae0356-1604-4797-9d33-e7aaf078d969" providerId="AD" clId="Web-{F3260E0A-98C9-A776-9890-774D5B691962}" dt="2025-08-19T15:41:27.256" v="601" actId="14100"/>
          <ac:picMkLst>
            <pc:docMk/>
            <pc:sldMk cId="3049921602" sldId="292"/>
            <ac:picMk id="11" creationId="{5B545C36-3B58-6414-F724-F329478E67D0}"/>
          </ac:picMkLst>
        </pc:picChg>
      </pc:sldChg>
      <pc:sldChg chg="addSp delSp modSp new mod ord setBg modNotes">
        <pc:chgData name="Wynne Jones (IMH)" userId="S::w.w.jones@uwtsd.ac.uk::b8ae0356-1604-4797-9d33-e7aaf078d969" providerId="AD" clId="Web-{F3260E0A-98C9-A776-9890-774D5B691962}" dt="2025-08-19T15:06:19.643" v="443" actId="14100"/>
        <pc:sldMkLst>
          <pc:docMk/>
          <pc:sldMk cId="3515784223" sldId="293"/>
        </pc:sldMkLst>
        <pc:spChg chg="del">
          <ac:chgData name="Wynne Jones (IMH)" userId="S::w.w.jones@uwtsd.ac.uk::b8ae0356-1604-4797-9d33-e7aaf078d969" providerId="AD" clId="Web-{F3260E0A-98C9-A776-9890-774D5B691962}" dt="2025-08-19T14:28:18.452" v="25"/>
          <ac:spMkLst>
            <pc:docMk/>
            <pc:sldMk cId="3515784223" sldId="293"/>
            <ac:spMk id="2" creationId="{E8544C94-7FDD-F36D-7198-7D60007D831D}"/>
          </ac:spMkLst>
        </pc:spChg>
        <pc:spChg chg="del">
          <ac:chgData name="Wynne Jones (IMH)" userId="S::w.w.jones@uwtsd.ac.uk::b8ae0356-1604-4797-9d33-e7aaf078d969" providerId="AD" clId="Web-{F3260E0A-98C9-A776-9890-774D5B691962}" dt="2025-08-19T14:28:22.328" v="26"/>
          <ac:spMkLst>
            <pc:docMk/>
            <pc:sldMk cId="3515784223" sldId="293"/>
            <ac:spMk id="3" creationId="{706A5233-B0A9-1D95-BAB5-C930392BF5FC}"/>
          </ac:spMkLst>
        </pc:spChg>
        <pc:spChg chg="del">
          <ac:chgData name="Wynne Jones (IMH)" userId="S::w.w.jones@uwtsd.ac.uk::b8ae0356-1604-4797-9d33-e7aaf078d969" providerId="AD" clId="Web-{F3260E0A-98C9-A776-9890-774D5B691962}" dt="2025-08-19T14:25:09.202" v="22"/>
          <ac:spMkLst>
            <pc:docMk/>
            <pc:sldMk cId="3515784223" sldId="293"/>
            <ac:spMk id="4" creationId="{F2ADBF36-8362-CD30-6132-A25CCE578712}"/>
          </ac:spMkLst>
        </pc:spChg>
        <pc:spChg chg="del">
          <ac:chgData name="Wynne Jones (IMH)" userId="S::w.w.jones@uwtsd.ac.uk::b8ae0356-1604-4797-9d33-e7aaf078d969" providerId="AD" clId="Web-{F3260E0A-98C9-A776-9890-774D5B691962}" dt="2025-08-19T14:28:25.375" v="27"/>
          <ac:spMkLst>
            <pc:docMk/>
            <pc:sldMk cId="3515784223" sldId="293"/>
            <ac:spMk id="5" creationId="{92ABB375-DBB1-0A20-71BF-B305E41516F9}"/>
          </ac:spMkLst>
        </pc:spChg>
        <pc:spChg chg="del">
          <ac:chgData name="Wynne Jones (IMH)" userId="S::w.w.jones@uwtsd.ac.uk::b8ae0356-1604-4797-9d33-e7aaf078d969" providerId="AD" clId="Web-{F3260E0A-98C9-A776-9890-774D5B691962}" dt="2025-08-19T14:28:28.297" v="28"/>
          <ac:spMkLst>
            <pc:docMk/>
            <pc:sldMk cId="3515784223" sldId="293"/>
            <ac:spMk id="6" creationId="{A7BA9326-3D60-D0CF-E7E1-0D98F1A0CB8A}"/>
          </ac:spMkLst>
        </pc:spChg>
        <pc:spChg chg="add del mod">
          <ac:chgData name="Wynne Jones (IMH)" userId="S::w.w.jones@uwtsd.ac.uk::b8ae0356-1604-4797-9d33-e7aaf078d969" providerId="AD" clId="Web-{F3260E0A-98C9-A776-9890-774D5B691962}" dt="2025-08-19T14:28:12.452" v="24"/>
          <ac:spMkLst>
            <pc:docMk/>
            <pc:sldMk cId="3515784223" sldId="293"/>
            <ac:spMk id="9" creationId="{B963D855-70C4-1D87-6A25-89B3320DE2A8}"/>
          </ac:spMkLst>
        </pc:spChg>
        <pc:spChg chg="add mod ord">
          <ac:chgData name="Wynne Jones (IMH)" userId="S::w.w.jones@uwtsd.ac.uk::b8ae0356-1604-4797-9d33-e7aaf078d969" providerId="AD" clId="Web-{F3260E0A-98C9-A776-9890-774D5B691962}" dt="2025-08-19T14:54:25.990" v="391"/>
          <ac:spMkLst>
            <pc:docMk/>
            <pc:sldMk cId="3515784223" sldId="293"/>
            <ac:spMk id="14" creationId="{105968F3-72B3-B718-1372-D437504A9F85}"/>
          </ac:spMkLst>
        </pc:spChg>
        <pc:spChg chg="add del">
          <ac:chgData name="Wynne Jones (IMH)" userId="S::w.w.jones@uwtsd.ac.uk::b8ae0356-1604-4797-9d33-e7aaf078d969" providerId="AD" clId="Web-{F3260E0A-98C9-A776-9890-774D5B691962}" dt="2025-08-19T14:54:25.958" v="390"/>
          <ac:spMkLst>
            <pc:docMk/>
            <pc:sldMk cId="3515784223" sldId="293"/>
            <ac:spMk id="18" creationId="{00603C12-B683-C0F6-8720-432C06755144}"/>
          </ac:spMkLst>
        </pc:spChg>
        <pc:spChg chg="add del">
          <ac:chgData name="Wynne Jones (IMH)" userId="S::w.w.jones@uwtsd.ac.uk::b8ae0356-1604-4797-9d33-e7aaf078d969" providerId="AD" clId="Web-{F3260E0A-98C9-A776-9890-774D5B691962}" dt="2025-08-19T14:54:25.958" v="390"/>
          <ac:spMkLst>
            <pc:docMk/>
            <pc:sldMk cId="3515784223" sldId="293"/>
            <ac:spMk id="21" creationId="{D7A453D2-15D8-4403-815F-291FA16340D9}"/>
          </ac:spMkLst>
        </pc:spChg>
        <pc:spChg chg="add del">
          <ac:chgData name="Wynne Jones (IMH)" userId="S::w.w.jones@uwtsd.ac.uk::b8ae0356-1604-4797-9d33-e7aaf078d969" providerId="AD" clId="Web-{F3260E0A-98C9-A776-9890-774D5B691962}" dt="2025-08-19T14:54:25.958" v="390"/>
          <ac:spMkLst>
            <pc:docMk/>
            <pc:sldMk cId="3515784223" sldId="293"/>
            <ac:spMk id="23" creationId="{8161EA6B-09CA-445B-AB0D-8DF76FA92DEF}"/>
          </ac:spMkLst>
        </pc:spChg>
        <pc:spChg chg="add del">
          <ac:chgData name="Wynne Jones (IMH)" userId="S::w.w.jones@uwtsd.ac.uk::b8ae0356-1604-4797-9d33-e7aaf078d969" providerId="AD" clId="Web-{F3260E0A-98C9-A776-9890-774D5B691962}" dt="2025-08-19T14:54:25.958" v="390"/>
          <ac:spMkLst>
            <pc:docMk/>
            <pc:sldMk cId="3515784223" sldId="293"/>
            <ac:spMk id="39" creationId="{B8114C98-A349-4111-A123-E8EAB86ABE30}"/>
          </ac:spMkLst>
        </pc:spChg>
        <pc:spChg chg="add del">
          <ac:chgData name="Wynne Jones (IMH)" userId="S::w.w.jones@uwtsd.ac.uk::b8ae0356-1604-4797-9d33-e7aaf078d969" providerId="AD" clId="Web-{F3260E0A-98C9-A776-9890-774D5B691962}" dt="2025-08-19T14:54:25.958" v="390"/>
          <ac:spMkLst>
            <pc:docMk/>
            <pc:sldMk cId="3515784223" sldId="293"/>
            <ac:spMk id="47" creationId="{E2D3D3F2-ABBB-4453-B1C5-1BEBF7E4DD56}"/>
          </ac:spMkLst>
        </pc:spChg>
        <pc:spChg chg="add">
          <ac:chgData name="Wynne Jones (IMH)" userId="S::w.w.jones@uwtsd.ac.uk::b8ae0356-1604-4797-9d33-e7aaf078d969" providerId="AD" clId="Web-{F3260E0A-98C9-A776-9890-774D5B691962}" dt="2025-08-19T14:54:25.990" v="391"/>
          <ac:spMkLst>
            <pc:docMk/>
            <pc:sldMk cId="3515784223" sldId="293"/>
            <ac:spMk id="55" creationId="{2DAA6C16-BF9B-4A3E-BC70-EE6015D4F967}"/>
          </ac:spMkLst>
        </pc:spChg>
        <pc:spChg chg="add del">
          <ac:chgData name="Wynne Jones (IMH)" userId="S::w.w.jones@uwtsd.ac.uk::b8ae0356-1604-4797-9d33-e7aaf078d969" providerId="AD" clId="Web-{F3260E0A-98C9-A776-9890-774D5B691962}" dt="2025-08-19T14:57:58.086" v="393"/>
          <ac:spMkLst>
            <pc:docMk/>
            <pc:sldMk cId="3515784223" sldId="293"/>
            <ac:spMk id="58" creationId="{3A3EEF02-746D-B4A5-6914-C8D76BD7E5D5}"/>
          </ac:spMkLst>
        </pc:spChg>
        <pc:grpChg chg="add">
          <ac:chgData name="Wynne Jones (IMH)" userId="S::w.w.jones@uwtsd.ac.uk::b8ae0356-1604-4797-9d33-e7aaf078d969" providerId="AD" clId="Web-{F3260E0A-98C9-A776-9890-774D5B691962}" dt="2025-08-19T14:54:25.990" v="391"/>
          <ac:grpSpMkLst>
            <pc:docMk/>
            <pc:sldMk cId="3515784223" sldId="293"/>
            <ac:grpSpMk id="56" creationId="{31655B4F-4050-4B1F-82A8-180E74CF9C54}"/>
          </ac:grpSpMkLst>
        </pc:grpChg>
        <pc:picChg chg="add del mod ord">
          <ac:chgData name="Wynne Jones (IMH)" userId="S::w.w.jones@uwtsd.ac.uk::b8ae0356-1604-4797-9d33-e7aaf078d969" providerId="AD" clId="Web-{F3260E0A-98C9-A776-9890-774D5B691962}" dt="2025-08-19T14:25:14.781" v="23"/>
          <ac:picMkLst>
            <pc:docMk/>
            <pc:sldMk cId="3515784223" sldId="293"/>
            <ac:picMk id="7" creationId="{86C7AAE6-A0AE-1156-CAB0-CAAD0C6A9E09}"/>
          </ac:picMkLst>
        </pc:picChg>
        <pc:picChg chg="add del mod ord">
          <ac:chgData name="Wynne Jones (IMH)" userId="S::w.w.jones@uwtsd.ac.uk::b8ae0356-1604-4797-9d33-e7aaf078d969" providerId="AD" clId="Web-{F3260E0A-98C9-A776-9890-774D5B691962}" dt="2025-08-19T14:54:32.084" v="392"/>
          <ac:picMkLst>
            <pc:docMk/>
            <pc:sldMk cId="3515784223" sldId="293"/>
            <ac:picMk id="10" creationId="{78B4E978-DA43-FF9C-8768-EA31B4E6030C}"/>
          </ac:picMkLst>
        </pc:picChg>
        <pc:picChg chg="add mod ord">
          <ac:chgData name="Wynne Jones (IMH)" userId="S::w.w.jones@uwtsd.ac.uk::b8ae0356-1604-4797-9d33-e7aaf078d969" providerId="AD" clId="Web-{F3260E0A-98C9-A776-9890-774D5B691962}" dt="2025-08-19T14:54:25.990" v="391"/>
          <ac:picMkLst>
            <pc:docMk/>
            <pc:sldMk cId="3515784223" sldId="293"/>
            <ac:picMk id="11" creationId="{2A5D725D-9B90-9C19-62D7-E6DC13F60E53}"/>
          </ac:picMkLst>
        </pc:picChg>
        <pc:picChg chg="add mod ord">
          <ac:chgData name="Wynne Jones (IMH)" userId="S::w.w.jones@uwtsd.ac.uk::b8ae0356-1604-4797-9d33-e7aaf078d969" providerId="AD" clId="Web-{F3260E0A-98C9-A776-9890-774D5B691962}" dt="2025-08-19T14:54:25.990" v="391"/>
          <ac:picMkLst>
            <pc:docMk/>
            <pc:sldMk cId="3515784223" sldId="293"/>
            <ac:picMk id="12" creationId="{5819FA13-D955-203C-9DA4-EED31DA9A2E9}"/>
          </ac:picMkLst>
        </pc:picChg>
        <pc:picChg chg="add mod">
          <ac:chgData name="Wynne Jones (IMH)" userId="S::w.w.jones@uwtsd.ac.uk::b8ae0356-1604-4797-9d33-e7aaf078d969" providerId="AD" clId="Web-{F3260E0A-98C9-A776-9890-774D5B691962}" dt="2025-08-19T14:54:25.990" v="391"/>
          <ac:picMkLst>
            <pc:docMk/>
            <pc:sldMk cId="3515784223" sldId="293"/>
            <ac:picMk id="13" creationId="{F7F4FA23-A5A9-6F80-0EAE-E859BEF0440B}"/>
          </ac:picMkLst>
        </pc:picChg>
        <pc:picChg chg="add mod ord">
          <ac:chgData name="Wynne Jones (IMH)" userId="S::w.w.jones@uwtsd.ac.uk::b8ae0356-1604-4797-9d33-e7aaf078d969" providerId="AD" clId="Web-{F3260E0A-98C9-A776-9890-774D5B691962}" dt="2025-08-19T14:59:10.873" v="405" actId="14100"/>
          <ac:picMkLst>
            <pc:docMk/>
            <pc:sldMk cId="3515784223" sldId="293"/>
            <ac:picMk id="15" creationId="{C4E9EBFC-98FA-8251-F85A-48CFA5FC9D44}"/>
          </ac:picMkLst>
        </pc:picChg>
        <pc:picChg chg="add mod">
          <ac:chgData name="Wynne Jones (IMH)" userId="S::w.w.jones@uwtsd.ac.uk::b8ae0356-1604-4797-9d33-e7aaf078d969" providerId="AD" clId="Web-{F3260E0A-98C9-A776-9890-774D5B691962}" dt="2025-08-19T15:06:19.643" v="443" actId="14100"/>
          <ac:picMkLst>
            <pc:docMk/>
            <pc:sldMk cId="3515784223" sldId="293"/>
            <ac:picMk id="16" creationId="{70CFB30B-557C-043A-7D2B-A5B991C98237}"/>
          </ac:picMkLst>
        </pc:picChg>
      </pc:sldChg>
    </pc:docChg>
  </pc:docChgLst>
  <pc:docChgLst>
    <pc:chgData name="Wynne Jones (IMH)" userId="S::w.w.jones@uwtsd.ac.uk::b8ae0356-1604-4797-9d33-e7aaf078d969" providerId="AD" clId="Web-{4A0C6AF6-576B-FA96-854C-44933901A1C7}"/>
    <pc:docChg chg="addSld delSld modSld sldOrd">
      <pc:chgData name="Wynne Jones (IMH)" userId="S::w.w.jones@uwtsd.ac.uk::b8ae0356-1604-4797-9d33-e7aaf078d969" providerId="AD" clId="Web-{4A0C6AF6-576B-FA96-854C-44933901A1C7}" dt="2025-08-19T09:45:00.196" v="744"/>
      <pc:docMkLst>
        <pc:docMk/>
      </pc:docMkLst>
      <pc:sldChg chg="ord">
        <pc:chgData name="Wynne Jones (IMH)" userId="S::w.w.jones@uwtsd.ac.uk::b8ae0356-1604-4797-9d33-e7aaf078d969" providerId="AD" clId="Web-{4A0C6AF6-576B-FA96-854C-44933901A1C7}" dt="2025-08-19T09:45:00.196" v="744"/>
        <pc:sldMkLst>
          <pc:docMk/>
          <pc:sldMk cId="2834990937" sldId="264"/>
        </pc:sldMkLst>
      </pc:sldChg>
      <pc:sldChg chg="ord">
        <pc:chgData name="Wynne Jones (IMH)" userId="S::w.w.jones@uwtsd.ac.uk::b8ae0356-1604-4797-9d33-e7aaf078d969" providerId="AD" clId="Web-{4A0C6AF6-576B-FA96-854C-44933901A1C7}" dt="2025-08-19T09:17:48.499" v="625"/>
        <pc:sldMkLst>
          <pc:docMk/>
          <pc:sldMk cId="240539487" sldId="265"/>
        </pc:sldMkLst>
      </pc:sldChg>
      <pc:sldChg chg="modNotes">
        <pc:chgData name="Wynne Jones (IMH)" userId="S::w.w.jones@uwtsd.ac.uk::b8ae0356-1604-4797-9d33-e7aaf078d969" providerId="AD" clId="Web-{4A0C6AF6-576B-FA96-854C-44933901A1C7}" dt="2025-08-19T09:17:22.732" v="619"/>
        <pc:sldMkLst>
          <pc:docMk/>
          <pc:sldMk cId="1431711387" sldId="280"/>
        </pc:sldMkLst>
      </pc:sldChg>
      <pc:sldChg chg="modSp">
        <pc:chgData name="Wynne Jones (IMH)" userId="S::w.w.jones@uwtsd.ac.uk::b8ae0356-1604-4797-9d33-e7aaf078d969" providerId="AD" clId="Web-{4A0C6AF6-576B-FA96-854C-44933901A1C7}" dt="2025-08-19T09:00:03.852" v="160" actId="20577"/>
        <pc:sldMkLst>
          <pc:docMk/>
          <pc:sldMk cId="4198070645" sldId="281"/>
        </pc:sldMkLst>
        <pc:spChg chg="mod">
          <ac:chgData name="Wynne Jones (IMH)" userId="S::w.w.jones@uwtsd.ac.uk::b8ae0356-1604-4797-9d33-e7aaf078d969" providerId="AD" clId="Web-{4A0C6AF6-576B-FA96-854C-44933901A1C7}" dt="2025-08-19T09:00:03.852" v="160" actId="20577"/>
          <ac:spMkLst>
            <pc:docMk/>
            <pc:sldMk cId="4198070645" sldId="281"/>
            <ac:spMk id="3" creationId="{9B7F9728-071C-830F-5DDE-169D1314DEDD}"/>
          </ac:spMkLst>
        </pc:spChg>
      </pc:sldChg>
      <pc:sldChg chg="del ord">
        <pc:chgData name="Wynne Jones (IMH)" userId="S::w.w.jones@uwtsd.ac.uk::b8ae0356-1604-4797-9d33-e7aaf078d969" providerId="AD" clId="Web-{4A0C6AF6-576B-FA96-854C-44933901A1C7}" dt="2025-08-19T09:23:40.105" v="716"/>
        <pc:sldMkLst>
          <pc:docMk/>
          <pc:sldMk cId="1076600493" sldId="282"/>
        </pc:sldMkLst>
      </pc:sldChg>
      <pc:sldChg chg="modSp ord">
        <pc:chgData name="Wynne Jones (IMH)" userId="S::w.w.jones@uwtsd.ac.uk::b8ae0356-1604-4797-9d33-e7aaf078d969" providerId="AD" clId="Web-{4A0C6AF6-576B-FA96-854C-44933901A1C7}" dt="2025-08-19T09:23:39.152" v="715" actId="20577"/>
        <pc:sldMkLst>
          <pc:docMk/>
          <pc:sldMk cId="2934632084" sldId="283"/>
        </pc:sldMkLst>
        <pc:spChg chg="mod">
          <ac:chgData name="Wynne Jones (IMH)" userId="S::w.w.jones@uwtsd.ac.uk::b8ae0356-1604-4797-9d33-e7aaf078d969" providerId="AD" clId="Web-{4A0C6AF6-576B-FA96-854C-44933901A1C7}" dt="2025-08-19T09:22:29.774" v="706" actId="20577"/>
          <ac:spMkLst>
            <pc:docMk/>
            <pc:sldMk cId="2934632084" sldId="283"/>
            <ac:spMk id="2" creationId="{CF88642C-E592-130E-573F-A27BCF644695}"/>
          </ac:spMkLst>
        </pc:spChg>
        <pc:spChg chg="mod">
          <ac:chgData name="Wynne Jones (IMH)" userId="S::w.w.jones@uwtsd.ac.uk::b8ae0356-1604-4797-9d33-e7aaf078d969" providerId="AD" clId="Web-{4A0C6AF6-576B-FA96-854C-44933901A1C7}" dt="2025-08-19T09:23:39.152" v="715" actId="20577"/>
          <ac:spMkLst>
            <pc:docMk/>
            <pc:sldMk cId="2934632084" sldId="283"/>
            <ac:spMk id="3" creationId="{23922DFB-B61C-6D6D-C5EF-BE56ACB708E5}"/>
          </ac:spMkLst>
        </pc:spChg>
      </pc:sldChg>
      <pc:sldChg chg="modSp del ord">
        <pc:chgData name="Wynne Jones (IMH)" userId="S::w.w.jones@uwtsd.ac.uk::b8ae0356-1604-4797-9d33-e7aaf078d969" providerId="AD" clId="Web-{4A0C6AF6-576B-FA96-854C-44933901A1C7}" dt="2025-08-19T09:18:58.423" v="645"/>
        <pc:sldMkLst>
          <pc:docMk/>
          <pc:sldMk cId="3717764516" sldId="284"/>
        </pc:sldMkLst>
        <pc:spChg chg="mod">
          <ac:chgData name="Wynne Jones (IMH)" userId="S::w.w.jones@uwtsd.ac.uk::b8ae0356-1604-4797-9d33-e7aaf078d969" providerId="AD" clId="Web-{4A0C6AF6-576B-FA96-854C-44933901A1C7}" dt="2025-08-19T09:18:41.188" v="641" actId="20577"/>
          <ac:spMkLst>
            <pc:docMk/>
            <pc:sldMk cId="3717764516" sldId="284"/>
            <ac:spMk id="2" creationId="{D2026AF0-9628-FBEC-F03C-E474466D1EF5}"/>
          </ac:spMkLst>
        </pc:spChg>
        <pc:spChg chg="mod">
          <ac:chgData name="Wynne Jones (IMH)" userId="S::w.w.jones@uwtsd.ac.uk::b8ae0356-1604-4797-9d33-e7aaf078d969" providerId="AD" clId="Web-{4A0C6AF6-576B-FA96-854C-44933901A1C7}" dt="2025-08-19T09:18:57.689" v="644" actId="20577"/>
          <ac:spMkLst>
            <pc:docMk/>
            <pc:sldMk cId="3717764516" sldId="284"/>
            <ac:spMk id="3" creationId="{2FF7218C-40EE-D885-A0E1-41EE4CE1EA7C}"/>
          </ac:spMkLst>
        </pc:spChg>
      </pc:sldChg>
      <pc:sldChg chg="modSp ord">
        <pc:chgData name="Wynne Jones (IMH)" userId="S::w.w.jones@uwtsd.ac.uk::b8ae0356-1604-4797-9d33-e7aaf078d969" providerId="AD" clId="Web-{4A0C6AF6-576B-FA96-854C-44933901A1C7}" dt="2025-08-19T09:21:54.601" v="698" actId="20577"/>
        <pc:sldMkLst>
          <pc:docMk/>
          <pc:sldMk cId="3183574138" sldId="285"/>
        </pc:sldMkLst>
        <pc:spChg chg="mod">
          <ac:chgData name="Wynne Jones (IMH)" userId="S::w.w.jones@uwtsd.ac.uk::b8ae0356-1604-4797-9d33-e7aaf078d969" providerId="AD" clId="Web-{4A0C6AF6-576B-FA96-854C-44933901A1C7}" dt="2025-08-19T09:21:32.538" v="695" actId="20577"/>
          <ac:spMkLst>
            <pc:docMk/>
            <pc:sldMk cId="3183574138" sldId="285"/>
            <ac:spMk id="2" creationId="{7F7432D6-CBE2-BDE6-79DB-530C14C40735}"/>
          </ac:spMkLst>
        </pc:spChg>
        <pc:spChg chg="mod">
          <ac:chgData name="Wynne Jones (IMH)" userId="S::w.w.jones@uwtsd.ac.uk::b8ae0356-1604-4797-9d33-e7aaf078d969" providerId="AD" clId="Web-{4A0C6AF6-576B-FA96-854C-44933901A1C7}" dt="2025-08-19T09:21:54.601" v="698" actId="20577"/>
          <ac:spMkLst>
            <pc:docMk/>
            <pc:sldMk cId="3183574138" sldId="285"/>
            <ac:spMk id="3" creationId="{C688F135-C5CE-44FF-F4EF-A2E5ED9185DD}"/>
          </ac:spMkLst>
        </pc:spChg>
      </pc:sldChg>
      <pc:sldChg chg="modSp ord">
        <pc:chgData name="Wynne Jones (IMH)" userId="S::w.w.jones@uwtsd.ac.uk::b8ae0356-1604-4797-9d33-e7aaf078d969" providerId="AD" clId="Web-{4A0C6AF6-576B-FA96-854C-44933901A1C7}" dt="2025-08-19T09:21:13.412" v="693" actId="20577"/>
        <pc:sldMkLst>
          <pc:docMk/>
          <pc:sldMk cId="571066412" sldId="286"/>
        </pc:sldMkLst>
        <pc:spChg chg="mod">
          <ac:chgData name="Wynne Jones (IMH)" userId="S::w.w.jones@uwtsd.ac.uk::b8ae0356-1604-4797-9d33-e7aaf078d969" providerId="AD" clId="Web-{4A0C6AF6-576B-FA96-854C-44933901A1C7}" dt="2025-08-19T09:20:20.051" v="651" actId="20577"/>
          <ac:spMkLst>
            <pc:docMk/>
            <pc:sldMk cId="571066412" sldId="286"/>
            <ac:spMk id="2" creationId="{A7221419-3213-41FB-D851-5EC4FB40F3D8}"/>
          </ac:spMkLst>
        </pc:spChg>
        <pc:spChg chg="mod">
          <ac:chgData name="Wynne Jones (IMH)" userId="S::w.w.jones@uwtsd.ac.uk::b8ae0356-1604-4797-9d33-e7aaf078d969" providerId="AD" clId="Web-{4A0C6AF6-576B-FA96-854C-44933901A1C7}" dt="2025-08-19T09:21:13.412" v="693" actId="20577"/>
          <ac:spMkLst>
            <pc:docMk/>
            <pc:sldMk cId="571066412" sldId="286"/>
            <ac:spMk id="3" creationId="{B1207C74-5B8B-A5ED-185F-42815EEEB98F}"/>
          </ac:spMkLst>
        </pc:spChg>
      </pc:sldChg>
      <pc:sldChg chg="modSp add replId">
        <pc:chgData name="Wynne Jones (IMH)" userId="S::w.w.jones@uwtsd.ac.uk::b8ae0356-1604-4797-9d33-e7aaf078d969" providerId="AD" clId="Web-{4A0C6AF6-576B-FA96-854C-44933901A1C7}" dt="2025-08-19T09:01:51.137" v="253" actId="20577"/>
        <pc:sldMkLst>
          <pc:docMk/>
          <pc:sldMk cId="2457073205" sldId="287"/>
        </pc:sldMkLst>
        <pc:spChg chg="mod">
          <ac:chgData name="Wynne Jones (IMH)" userId="S::w.w.jones@uwtsd.ac.uk::b8ae0356-1604-4797-9d33-e7aaf078d969" providerId="AD" clId="Web-{4A0C6AF6-576B-FA96-854C-44933901A1C7}" dt="2025-08-19T09:01:51.137" v="253" actId="20577"/>
          <ac:spMkLst>
            <pc:docMk/>
            <pc:sldMk cId="2457073205" sldId="287"/>
            <ac:spMk id="3" creationId="{F0C45CB0-D543-7C73-8874-5D3562F91531}"/>
          </ac:spMkLst>
        </pc:spChg>
      </pc:sldChg>
      <pc:sldChg chg="modSp add replId">
        <pc:chgData name="Wynne Jones (IMH)" userId="S::w.w.jones@uwtsd.ac.uk::b8ae0356-1604-4797-9d33-e7aaf078d969" providerId="AD" clId="Web-{4A0C6AF6-576B-FA96-854C-44933901A1C7}" dt="2025-08-19T09:10:46.718" v="448" actId="20577"/>
        <pc:sldMkLst>
          <pc:docMk/>
          <pc:sldMk cId="3488220167" sldId="288"/>
        </pc:sldMkLst>
        <pc:spChg chg="mod">
          <ac:chgData name="Wynne Jones (IMH)" userId="S::w.w.jones@uwtsd.ac.uk::b8ae0356-1604-4797-9d33-e7aaf078d969" providerId="AD" clId="Web-{4A0C6AF6-576B-FA96-854C-44933901A1C7}" dt="2025-08-19T09:02:41.326" v="265" actId="20577"/>
          <ac:spMkLst>
            <pc:docMk/>
            <pc:sldMk cId="3488220167" sldId="288"/>
            <ac:spMk id="2" creationId="{1E6E707F-B174-76ED-3E86-868FC523E484}"/>
          </ac:spMkLst>
        </pc:spChg>
        <pc:spChg chg="mod">
          <ac:chgData name="Wynne Jones (IMH)" userId="S::w.w.jones@uwtsd.ac.uk::b8ae0356-1604-4797-9d33-e7aaf078d969" providerId="AD" clId="Web-{4A0C6AF6-576B-FA96-854C-44933901A1C7}" dt="2025-08-19T09:10:46.718" v="448" actId="20577"/>
          <ac:spMkLst>
            <pc:docMk/>
            <pc:sldMk cId="3488220167" sldId="288"/>
            <ac:spMk id="3" creationId="{F7D30203-F8E8-0C0E-8F66-9CF36E1B2914}"/>
          </ac:spMkLst>
        </pc:spChg>
      </pc:sldChg>
      <pc:sldChg chg="modSp add replId">
        <pc:chgData name="Wynne Jones (IMH)" userId="S::w.w.jones@uwtsd.ac.uk::b8ae0356-1604-4797-9d33-e7aaf078d969" providerId="AD" clId="Web-{4A0C6AF6-576B-FA96-854C-44933901A1C7}" dt="2025-08-19T09:14:01.553" v="529" actId="20577"/>
        <pc:sldMkLst>
          <pc:docMk/>
          <pc:sldMk cId="1736794680" sldId="289"/>
        </pc:sldMkLst>
        <pc:spChg chg="mod">
          <ac:chgData name="Wynne Jones (IMH)" userId="S::w.w.jones@uwtsd.ac.uk::b8ae0356-1604-4797-9d33-e7aaf078d969" providerId="AD" clId="Web-{4A0C6AF6-576B-FA96-854C-44933901A1C7}" dt="2025-08-19T09:14:01.553" v="529" actId="20577"/>
          <ac:spMkLst>
            <pc:docMk/>
            <pc:sldMk cId="1736794680" sldId="289"/>
            <ac:spMk id="3" creationId="{D57895F0-0A71-B63C-D50F-2B0108D77638}"/>
          </ac:spMkLst>
        </pc:spChg>
      </pc:sldChg>
      <pc:sldChg chg="modSp add replId">
        <pc:chgData name="Wynne Jones (IMH)" userId="S::w.w.jones@uwtsd.ac.uk::b8ae0356-1604-4797-9d33-e7aaf078d969" providerId="AD" clId="Web-{4A0C6AF6-576B-FA96-854C-44933901A1C7}" dt="2025-08-19T09:25:59.110" v="743" actId="20577"/>
        <pc:sldMkLst>
          <pc:docMk/>
          <pc:sldMk cId="388942990" sldId="290"/>
        </pc:sldMkLst>
        <pc:spChg chg="mod">
          <ac:chgData name="Wynne Jones (IMH)" userId="S::w.w.jones@uwtsd.ac.uk::b8ae0356-1604-4797-9d33-e7aaf078d969" providerId="AD" clId="Web-{4A0C6AF6-576B-FA96-854C-44933901A1C7}" dt="2025-08-19T09:24:25.200" v="737" actId="20577"/>
          <ac:spMkLst>
            <pc:docMk/>
            <pc:sldMk cId="388942990" sldId="290"/>
            <ac:spMk id="2" creationId="{D883185B-1407-DA7B-647B-582FB42BE50C}"/>
          </ac:spMkLst>
        </pc:spChg>
        <pc:spChg chg="mod">
          <ac:chgData name="Wynne Jones (IMH)" userId="S::w.w.jones@uwtsd.ac.uk::b8ae0356-1604-4797-9d33-e7aaf078d969" providerId="AD" clId="Web-{4A0C6AF6-576B-FA96-854C-44933901A1C7}" dt="2025-08-19T09:25:59.110" v="743" actId="20577"/>
          <ac:spMkLst>
            <pc:docMk/>
            <pc:sldMk cId="388942990" sldId="290"/>
            <ac:spMk id="3" creationId="{F22BD56D-F920-771B-C9CB-9658E6051B78}"/>
          </ac:spMkLst>
        </pc:spChg>
      </pc:sldChg>
    </pc:docChg>
  </pc:docChgLst>
  <pc:docChgLst>
    <pc:chgData name="Wynne Jones (IMH)" userId="S::w.w.jones@uwtsd.ac.uk::b8ae0356-1604-4797-9d33-e7aaf078d969" providerId="AD" clId="Web-{430299B2-1447-45A9-7ECF-6D5CD3C50CA0}"/>
    <pc:docChg chg="addSld modSld">
      <pc:chgData name="Wynne Jones (IMH)" userId="S::w.w.jones@uwtsd.ac.uk::b8ae0356-1604-4797-9d33-e7aaf078d969" providerId="AD" clId="Web-{430299B2-1447-45A9-7ECF-6D5CD3C50CA0}" dt="2025-08-19T08:46:37.889" v="83" actId="20577"/>
      <pc:docMkLst>
        <pc:docMk/>
      </pc:docMkLst>
      <pc:sldChg chg="modSp add replId">
        <pc:chgData name="Wynne Jones (IMH)" userId="S::w.w.jones@uwtsd.ac.uk::b8ae0356-1604-4797-9d33-e7aaf078d969" providerId="AD" clId="Web-{430299B2-1447-45A9-7ECF-6D5CD3C50CA0}" dt="2025-08-19T08:46:37.889" v="83" actId="20577"/>
        <pc:sldMkLst>
          <pc:docMk/>
          <pc:sldMk cId="4198070645" sldId="281"/>
        </pc:sldMkLst>
        <pc:spChg chg="mod">
          <ac:chgData name="Wynne Jones (IMH)" userId="S::w.w.jones@uwtsd.ac.uk::b8ae0356-1604-4797-9d33-e7aaf078d969" providerId="AD" clId="Web-{430299B2-1447-45A9-7ECF-6D5CD3C50CA0}" dt="2025-08-19T08:34:08.170" v="42" actId="20577"/>
          <ac:spMkLst>
            <pc:docMk/>
            <pc:sldMk cId="4198070645" sldId="281"/>
            <ac:spMk id="2" creationId="{3C57B4A9-2438-3A9B-284A-13D5E5E9C05F}"/>
          </ac:spMkLst>
        </pc:spChg>
        <pc:spChg chg="mod">
          <ac:chgData name="Wynne Jones (IMH)" userId="S::w.w.jones@uwtsd.ac.uk::b8ae0356-1604-4797-9d33-e7aaf078d969" providerId="AD" clId="Web-{430299B2-1447-45A9-7ECF-6D5CD3C50CA0}" dt="2025-08-19T08:46:37.889" v="83" actId="20577"/>
          <ac:spMkLst>
            <pc:docMk/>
            <pc:sldMk cId="4198070645" sldId="281"/>
            <ac:spMk id="3" creationId="{9B7F9728-071C-830F-5DDE-169D1314DEDD}"/>
          </ac:spMkLst>
        </pc:spChg>
      </pc:sldChg>
      <pc:sldChg chg="add replId">
        <pc:chgData name="Wynne Jones (IMH)" userId="S::w.w.jones@uwtsd.ac.uk::b8ae0356-1604-4797-9d33-e7aaf078d969" providerId="AD" clId="Web-{430299B2-1447-45A9-7ECF-6D5CD3C50CA0}" dt="2025-08-19T08:32:44.775" v="4"/>
        <pc:sldMkLst>
          <pc:docMk/>
          <pc:sldMk cId="1076600493" sldId="282"/>
        </pc:sldMkLst>
      </pc:sldChg>
      <pc:sldChg chg="add replId">
        <pc:chgData name="Wynne Jones (IMH)" userId="S::w.w.jones@uwtsd.ac.uk::b8ae0356-1604-4797-9d33-e7aaf078d969" providerId="AD" clId="Web-{430299B2-1447-45A9-7ECF-6D5CD3C50CA0}" dt="2025-08-19T08:32:46.932" v="5"/>
        <pc:sldMkLst>
          <pc:docMk/>
          <pc:sldMk cId="2934632084" sldId="283"/>
        </pc:sldMkLst>
      </pc:sldChg>
      <pc:sldChg chg="add replId">
        <pc:chgData name="Wynne Jones (IMH)" userId="S::w.w.jones@uwtsd.ac.uk::b8ae0356-1604-4797-9d33-e7aaf078d969" providerId="AD" clId="Web-{430299B2-1447-45A9-7ECF-6D5CD3C50CA0}" dt="2025-08-19T08:32:48.713" v="6"/>
        <pc:sldMkLst>
          <pc:docMk/>
          <pc:sldMk cId="3717764516" sldId="284"/>
        </pc:sldMkLst>
      </pc:sldChg>
      <pc:sldChg chg="add replId">
        <pc:chgData name="Wynne Jones (IMH)" userId="S::w.w.jones@uwtsd.ac.uk::b8ae0356-1604-4797-9d33-e7aaf078d969" providerId="AD" clId="Web-{430299B2-1447-45A9-7ECF-6D5CD3C50CA0}" dt="2025-08-19T08:32:50.651" v="7"/>
        <pc:sldMkLst>
          <pc:docMk/>
          <pc:sldMk cId="3183574138" sldId="285"/>
        </pc:sldMkLst>
      </pc:sldChg>
      <pc:sldChg chg="add replId">
        <pc:chgData name="Wynne Jones (IMH)" userId="S::w.w.jones@uwtsd.ac.uk::b8ae0356-1604-4797-9d33-e7aaf078d969" providerId="AD" clId="Web-{430299B2-1447-45A9-7ECF-6D5CD3C50CA0}" dt="2025-08-19T08:32:52.901" v="8"/>
        <pc:sldMkLst>
          <pc:docMk/>
          <pc:sldMk cId="571066412" sldId="28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1A15EB-9FC6-43BD-A98E-08FC99F109C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9E14693-39B5-47B5-9943-3462D8C2B83C}">
      <dgm:prSet/>
      <dgm:spPr/>
      <dgm:t>
        <a:bodyPr/>
        <a:lstStyle/>
        <a:p>
          <a:r>
            <a:rPr lang="en-GB"/>
            <a:t>By the end of the session, you should be able to:</a:t>
          </a:r>
          <a:endParaRPr lang="en-US"/>
        </a:p>
      </dgm:t>
    </dgm:pt>
    <dgm:pt modelId="{F73A5730-795A-4C8A-8514-2E41EEE0AF52}" type="parTrans" cxnId="{CBD3193A-2C43-4607-AC67-388305FD22A1}">
      <dgm:prSet/>
      <dgm:spPr/>
      <dgm:t>
        <a:bodyPr/>
        <a:lstStyle/>
        <a:p>
          <a:endParaRPr lang="en-US"/>
        </a:p>
      </dgm:t>
    </dgm:pt>
    <dgm:pt modelId="{D23ED459-227C-4FDC-A891-BC37B7EA3A15}" type="sibTrans" cxnId="{CBD3193A-2C43-4607-AC67-388305FD22A1}">
      <dgm:prSet/>
      <dgm:spPr/>
      <dgm:t>
        <a:bodyPr/>
        <a:lstStyle/>
        <a:p>
          <a:endParaRPr lang="en-US"/>
        </a:p>
      </dgm:t>
    </dgm:pt>
    <dgm:pt modelId="{69789805-6184-4001-AE20-A2A9BE9D87CF}">
      <dgm:prSet/>
      <dgm:spPr/>
      <dgm:t>
        <a:bodyPr/>
        <a:lstStyle/>
        <a:p>
          <a:r>
            <a:rPr lang="en-GB"/>
            <a:t>Provide a definition of Homicide</a:t>
          </a:r>
          <a:endParaRPr lang="en-US"/>
        </a:p>
      </dgm:t>
    </dgm:pt>
    <dgm:pt modelId="{67F6E6B7-27A8-4CE5-99FD-CDF08DD60607}" type="parTrans" cxnId="{0AD71A48-FF2A-4B9D-987E-80481DC3B6CC}">
      <dgm:prSet/>
      <dgm:spPr/>
      <dgm:t>
        <a:bodyPr/>
        <a:lstStyle/>
        <a:p>
          <a:endParaRPr lang="en-US"/>
        </a:p>
      </dgm:t>
    </dgm:pt>
    <dgm:pt modelId="{D049947A-9528-40CC-A8A1-5286B367C76A}" type="sibTrans" cxnId="{0AD71A48-FF2A-4B9D-987E-80481DC3B6CC}">
      <dgm:prSet/>
      <dgm:spPr/>
      <dgm:t>
        <a:bodyPr/>
        <a:lstStyle/>
        <a:p>
          <a:endParaRPr lang="en-US"/>
        </a:p>
      </dgm:t>
    </dgm:pt>
    <dgm:pt modelId="{A6F4B391-3228-4D41-B01E-A6FF28B05D4B}">
      <dgm:prSet/>
      <dgm:spPr/>
      <dgm:t>
        <a:bodyPr/>
        <a:lstStyle/>
        <a:p>
          <a:r>
            <a:rPr lang="en-GB"/>
            <a:t>Identify the causation?</a:t>
          </a:r>
          <a:endParaRPr lang="en-US"/>
        </a:p>
      </dgm:t>
    </dgm:pt>
    <dgm:pt modelId="{1F9AFABC-A3EF-4C21-87A9-B7882A2FC618}" type="parTrans" cxnId="{B7328D73-E6CE-4F8B-90A1-C4FCB45AD8D4}">
      <dgm:prSet/>
      <dgm:spPr/>
      <dgm:t>
        <a:bodyPr/>
        <a:lstStyle/>
        <a:p>
          <a:endParaRPr lang="en-US"/>
        </a:p>
      </dgm:t>
    </dgm:pt>
    <dgm:pt modelId="{0B7DA82D-BBDB-44E4-B6E4-1BBFB6AC2682}" type="sibTrans" cxnId="{B7328D73-E6CE-4F8B-90A1-C4FCB45AD8D4}">
      <dgm:prSet/>
      <dgm:spPr/>
      <dgm:t>
        <a:bodyPr/>
        <a:lstStyle/>
        <a:p>
          <a:endParaRPr lang="en-US"/>
        </a:p>
      </dgm:t>
    </dgm:pt>
    <dgm:pt modelId="{CD674E0D-CEF2-4CA1-88E1-20D653A60F47}">
      <dgm:prSet/>
      <dgm:spPr/>
      <dgm:t>
        <a:bodyPr/>
        <a:lstStyle/>
        <a:p>
          <a:r>
            <a:rPr lang="en-GB"/>
            <a:t>Understand how homicide might be prevented?</a:t>
          </a:r>
          <a:endParaRPr lang="en-US"/>
        </a:p>
      </dgm:t>
    </dgm:pt>
    <dgm:pt modelId="{BF0BAA49-E332-416B-9E31-CE8B48BD78D9}" type="parTrans" cxnId="{930D75E8-6A44-489F-8035-C34E30092862}">
      <dgm:prSet/>
      <dgm:spPr/>
      <dgm:t>
        <a:bodyPr/>
        <a:lstStyle/>
        <a:p>
          <a:endParaRPr lang="en-US"/>
        </a:p>
      </dgm:t>
    </dgm:pt>
    <dgm:pt modelId="{D4B33E61-7804-4548-AD60-6F5F3D20E583}" type="sibTrans" cxnId="{930D75E8-6A44-489F-8035-C34E30092862}">
      <dgm:prSet/>
      <dgm:spPr/>
      <dgm:t>
        <a:bodyPr/>
        <a:lstStyle/>
        <a:p>
          <a:endParaRPr lang="en-US"/>
        </a:p>
      </dgm:t>
    </dgm:pt>
    <dgm:pt modelId="{A4FC478F-A5F6-4C81-9051-14E051EE9891}" type="pres">
      <dgm:prSet presAssocID="{5B1A15EB-9FC6-43BD-A98E-08FC99F109C5}" presName="hierChild1" presStyleCnt="0">
        <dgm:presLayoutVars>
          <dgm:chPref val="1"/>
          <dgm:dir/>
          <dgm:animOne val="branch"/>
          <dgm:animLvl val="lvl"/>
          <dgm:resizeHandles/>
        </dgm:presLayoutVars>
      </dgm:prSet>
      <dgm:spPr/>
    </dgm:pt>
    <dgm:pt modelId="{1F950E6D-551A-4602-A173-5196BBAB4386}" type="pres">
      <dgm:prSet presAssocID="{A9E14693-39B5-47B5-9943-3462D8C2B83C}" presName="hierRoot1" presStyleCnt="0"/>
      <dgm:spPr/>
    </dgm:pt>
    <dgm:pt modelId="{F9979F93-BB24-45A4-90C1-1E80EA3922C6}" type="pres">
      <dgm:prSet presAssocID="{A9E14693-39B5-47B5-9943-3462D8C2B83C}" presName="composite" presStyleCnt="0"/>
      <dgm:spPr/>
    </dgm:pt>
    <dgm:pt modelId="{09ED319F-5D96-4C79-BF0A-1B75B02B8761}" type="pres">
      <dgm:prSet presAssocID="{A9E14693-39B5-47B5-9943-3462D8C2B83C}" presName="background" presStyleLbl="node0" presStyleIdx="0" presStyleCnt="4"/>
      <dgm:spPr/>
    </dgm:pt>
    <dgm:pt modelId="{06CBBF4E-7837-4AD7-87CD-3600217884B9}" type="pres">
      <dgm:prSet presAssocID="{A9E14693-39B5-47B5-9943-3462D8C2B83C}" presName="text" presStyleLbl="fgAcc0" presStyleIdx="0" presStyleCnt="4">
        <dgm:presLayoutVars>
          <dgm:chPref val="3"/>
        </dgm:presLayoutVars>
      </dgm:prSet>
      <dgm:spPr/>
    </dgm:pt>
    <dgm:pt modelId="{C20EEBFE-658E-4B29-86AC-DF3C5F33B75E}" type="pres">
      <dgm:prSet presAssocID="{A9E14693-39B5-47B5-9943-3462D8C2B83C}" presName="hierChild2" presStyleCnt="0"/>
      <dgm:spPr/>
    </dgm:pt>
    <dgm:pt modelId="{3E0BDEA0-C830-4560-8FCD-C934AB456E92}" type="pres">
      <dgm:prSet presAssocID="{69789805-6184-4001-AE20-A2A9BE9D87CF}" presName="hierRoot1" presStyleCnt="0"/>
      <dgm:spPr/>
    </dgm:pt>
    <dgm:pt modelId="{929A197F-8079-4FAE-BE15-AA747BF2909F}" type="pres">
      <dgm:prSet presAssocID="{69789805-6184-4001-AE20-A2A9BE9D87CF}" presName="composite" presStyleCnt="0"/>
      <dgm:spPr/>
    </dgm:pt>
    <dgm:pt modelId="{72ED4072-1681-4162-A2F9-7D3EFD9FF4D0}" type="pres">
      <dgm:prSet presAssocID="{69789805-6184-4001-AE20-A2A9BE9D87CF}" presName="background" presStyleLbl="node0" presStyleIdx="1" presStyleCnt="4"/>
      <dgm:spPr/>
    </dgm:pt>
    <dgm:pt modelId="{F02E5CCD-7A99-4931-A61A-0B1A02193F10}" type="pres">
      <dgm:prSet presAssocID="{69789805-6184-4001-AE20-A2A9BE9D87CF}" presName="text" presStyleLbl="fgAcc0" presStyleIdx="1" presStyleCnt="4">
        <dgm:presLayoutVars>
          <dgm:chPref val="3"/>
        </dgm:presLayoutVars>
      </dgm:prSet>
      <dgm:spPr/>
    </dgm:pt>
    <dgm:pt modelId="{8A01CD77-DDBF-40FA-8A67-0FA28E95EC3A}" type="pres">
      <dgm:prSet presAssocID="{69789805-6184-4001-AE20-A2A9BE9D87CF}" presName="hierChild2" presStyleCnt="0"/>
      <dgm:spPr/>
    </dgm:pt>
    <dgm:pt modelId="{A2FAF1CB-AF7D-4C37-8D29-0A4E620310C9}" type="pres">
      <dgm:prSet presAssocID="{A6F4B391-3228-4D41-B01E-A6FF28B05D4B}" presName="hierRoot1" presStyleCnt="0"/>
      <dgm:spPr/>
    </dgm:pt>
    <dgm:pt modelId="{BBB43B9E-A6D3-445E-908F-F164E41172C7}" type="pres">
      <dgm:prSet presAssocID="{A6F4B391-3228-4D41-B01E-A6FF28B05D4B}" presName="composite" presStyleCnt="0"/>
      <dgm:spPr/>
    </dgm:pt>
    <dgm:pt modelId="{D89F0637-BD46-4879-A729-4B289297DB59}" type="pres">
      <dgm:prSet presAssocID="{A6F4B391-3228-4D41-B01E-A6FF28B05D4B}" presName="background" presStyleLbl="node0" presStyleIdx="2" presStyleCnt="4"/>
      <dgm:spPr/>
    </dgm:pt>
    <dgm:pt modelId="{2C768AC3-E71F-4A58-8B3E-83B76B265119}" type="pres">
      <dgm:prSet presAssocID="{A6F4B391-3228-4D41-B01E-A6FF28B05D4B}" presName="text" presStyleLbl="fgAcc0" presStyleIdx="2" presStyleCnt="4">
        <dgm:presLayoutVars>
          <dgm:chPref val="3"/>
        </dgm:presLayoutVars>
      </dgm:prSet>
      <dgm:spPr/>
    </dgm:pt>
    <dgm:pt modelId="{5C45640C-C49B-4C58-9BE8-2DC367386272}" type="pres">
      <dgm:prSet presAssocID="{A6F4B391-3228-4D41-B01E-A6FF28B05D4B}" presName="hierChild2" presStyleCnt="0"/>
      <dgm:spPr/>
    </dgm:pt>
    <dgm:pt modelId="{C560E686-380B-4FDD-A4C9-D8B320E7796E}" type="pres">
      <dgm:prSet presAssocID="{CD674E0D-CEF2-4CA1-88E1-20D653A60F47}" presName="hierRoot1" presStyleCnt="0"/>
      <dgm:spPr/>
    </dgm:pt>
    <dgm:pt modelId="{BE65D0BD-931E-455A-A2E5-12F046639EF4}" type="pres">
      <dgm:prSet presAssocID="{CD674E0D-CEF2-4CA1-88E1-20D653A60F47}" presName="composite" presStyleCnt="0"/>
      <dgm:spPr/>
    </dgm:pt>
    <dgm:pt modelId="{B28DFEF1-DBCA-45FB-B93B-884534CF288A}" type="pres">
      <dgm:prSet presAssocID="{CD674E0D-CEF2-4CA1-88E1-20D653A60F47}" presName="background" presStyleLbl="node0" presStyleIdx="3" presStyleCnt="4"/>
      <dgm:spPr/>
    </dgm:pt>
    <dgm:pt modelId="{82059C29-E6FF-4D24-8BEA-11221C64D597}" type="pres">
      <dgm:prSet presAssocID="{CD674E0D-CEF2-4CA1-88E1-20D653A60F47}" presName="text" presStyleLbl="fgAcc0" presStyleIdx="3" presStyleCnt="4">
        <dgm:presLayoutVars>
          <dgm:chPref val="3"/>
        </dgm:presLayoutVars>
      </dgm:prSet>
      <dgm:spPr/>
    </dgm:pt>
    <dgm:pt modelId="{6F86BD18-F3BD-4BAA-8CEE-DC2CB2F83A6B}" type="pres">
      <dgm:prSet presAssocID="{CD674E0D-CEF2-4CA1-88E1-20D653A60F47}" presName="hierChild2" presStyleCnt="0"/>
      <dgm:spPr/>
    </dgm:pt>
  </dgm:ptLst>
  <dgm:cxnLst>
    <dgm:cxn modelId="{016CED11-F2D9-4E56-B2E6-A4BB59BA757B}" type="presOf" srcId="{A9E14693-39B5-47B5-9943-3462D8C2B83C}" destId="{06CBBF4E-7837-4AD7-87CD-3600217884B9}" srcOrd="0" destOrd="0" presId="urn:microsoft.com/office/officeart/2005/8/layout/hierarchy1"/>
    <dgm:cxn modelId="{06DDCE30-DC00-4801-8B59-0DBE0F59AB5C}" type="presOf" srcId="{5B1A15EB-9FC6-43BD-A98E-08FC99F109C5}" destId="{A4FC478F-A5F6-4C81-9051-14E051EE9891}" srcOrd="0" destOrd="0" presId="urn:microsoft.com/office/officeart/2005/8/layout/hierarchy1"/>
    <dgm:cxn modelId="{CBD3193A-2C43-4607-AC67-388305FD22A1}" srcId="{5B1A15EB-9FC6-43BD-A98E-08FC99F109C5}" destId="{A9E14693-39B5-47B5-9943-3462D8C2B83C}" srcOrd="0" destOrd="0" parTransId="{F73A5730-795A-4C8A-8514-2E41EEE0AF52}" sibTransId="{D23ED459-227C-4FDC-A891-BC37B7EA3A15}"/>
    <dgm:cxn modelId="{3B89A860-5933-4B68-89B4-2C59D5C3D81E}" type="presOf" srcId="{A6F4B391-3228-4D41-B01E-A6FF28B05D4B}" destId="{2C768AC3-E71F-4A58-8B3E-83B76B265119}" srcOrd="0" destOrd="0" presId="urn:microsoft.com/office/officeart/2005/8/layout/hierarchy1"/>
    <dgm:cxn modelId="{0AD71A48-FF2A-4B9D-987E-80481DC3B6CC}" srcId="{5B1A15EB-9FC6-43BD-A98E-08FC99F109C5}" destId="{69789805-6184-4001-AE20-A2A9BE9D87CF}" srcOrd="1" destOrd="0" parTransId="{67F6E6B7-27A8-4CE5-99FD-CDF08DD60607}" sibTransId="{D049947A-9528-40CC-A8A1-5286B367C76A}"/>
    <dgm:cxn modelId="{B7328D73-E6CE-4F8B-90A1-C4FCB45AD8D4}" srcId="{5B1A15EB-9FC6-43BD-A98E-08FC99F109C5}" destId="{A6F4B391-3228-4D41-B01E-A6FF28B05D4B}" srcOrd="2" destOrd="0" parTransId="{1F9AFABC-A3EF-4C21-87A9-B7882A2FC618}" sibTransId="{0B7DA82D-BBDB-44E4-B6E4-1BBFB6AC2682}"/>
    <dgm:cxn modelId="{8485DBC3-29C1-4E86-9581-9D8BF7121FC2}" type="presOf" srcId="{69789805-6184-4001-AE20-A2A9BE9D87CF}" destId="{F02E5CCD-7A99-4931-A61A-0B1A02193F10}" srcOrd="0" destOrd="0" presId="urn:microsoft.com/office/officeart/2005/8/layout/hierarchy1"/>
    <dgm:cxn modelId="{02403FDE-4FFF-47FD-AAEF-302957FA33A0}" type="presOf" srcId="{CD674E0D-CEF2-4CA1-88E1-20D653A60F47}" destId="{82059C29-E6FF-4D24-8BEA-11221C64D597}" srcOrd="0" destOrd="0" presId="urn:microsoft.com/office/officeart/2005/8/layout/hierarchy1"/>
    <dgm:cxn modelId="{930D75E8-6A44-489F-8035-C34E30092862}" srcId="{5B1A15EB-9FC6-43BD-A98E-08FC99F109C5}" destId="{CD674E0D-CEF2-4CA1-88E1-20D653A60F47}" srcOrd="3" destOrd="0" parTransId="{BF0BAA49-E332-416B-9E31-CE8B48BD78D9}" sibTransId="{D4B33E61-7804-4548-AD60-6F5F3D20E583}"/>
    <dgm:cxn modelId="{18BEA2A5-9578-44CE-873E-D34A132CE7A9}" type="presParOf" srcId="{A4FC478F-A5F6-4C81-9051-14E051EE9891}" destId="{1F950E6D-551A-4602-A173-5196BBAB4386}" srcOrd="0" destOrd="0" presId="urn:microsoft.com/office/officeart/2005/8/layout/hierarchy1"/>
    <dgm:cxn modelId="{20A030ED-5C77-44AE-AD9A-608EF9D77A37}" type="presParOf" srcId="{1F950E6D-551A-4602-A173-5196BBAB4386}" destId="{F9979F93-BB24-45A4-90C1-1E80EA3922C6}" srcOrd="0" destOrd="0" presId="urn:microsoft.com/office/officeart/2005/8/layout/hierarchy1"/>
    <dgm:cxn modelId="{1E7ED350-3FA5-4277-99D5-B15EE5411A62}" type="presParOf" srcId="{F9979F93-BB24-45A4-90C1-1E80EA3922C6}" destId="{09ED319F-5D96-4C79-BF0A-1B75B02B8761}" srcOrd="0" destOrd="0" presId="urn:microsoft.com/office/officeart/2005/8/layout/hierarchy1"/>
    <dgm:cxn modelId="{81B0D900-8DCA-421A-9EC2-C36778D43A2C}" type="presParOf" srcId="{F9979F93-BB24-45A4-90C1-1E80EA3922C6}" destId="{06CBBF4E-7837-4AD7-87CD-3600217884B9}" srcOrd="1" destOrd="0" presId="urn:microsoft.com/office/officeart/2005/8/layout/hierarchy1"/>
    <dgm:cxn modelId="{92964A3A-034A-421F-B04F-E4C784084513}" type="presParOf" srcId="{1F950E6D-551A-4602-A173-5196BBAB4386}" destId="{C20EEBFE-658E-4B29-86AC-DF3C5F33B75E}" srcOrd="1" destOrd="0" presId="urn:microsoft.com/office/officeart/2005/8/layout/hierarchy1"/>
    <dgm:cxn modelId="{61C241E4-6BDC-4E05-9510-81C6CD5A39C0}" type="presParOf" srcId="{A4FC478F-A5F6-4C81-9051-14E051EE9891}" destId="{3E0BDEA0-C830-4560-8FCD-C934AB456E92}" srcOrd="1" destOrd="0" presId="urn:microsoft.com/office/officeart/2005/8/layout/hierarchy1"/>
    <dgm:cxn modelId="{E51DD7ED-16C5-4A4B-9318-45E394ECEDEF}" type="presParOf" srcId="{3E0BDEA0-C830-4560-8FCD-C934AB456E92}" destId="{929A197F-8079-4FAE-BE15-AA747BF2909F}" srcOrd="0" destOrd="0" presId="urn:microsoft.com/office/officeart/2005/8/layout/hierarchy1"/>
    <dgm:cxn modelId="{483FEF3F-B9D2-4538-8E18-3953DD908C0B}" type="presParOf" srcId="{929A197F-8079-4FAE-BE15-AA747BF2909F}" destId="{72ED4072-1681-4162-A2F9-7D3EFD9FF4D0}" srcOrd="0" destOrd="0" presId="urn:microsoft.com/office/officeart/2005/8/layout/hierarchy1"/>
    <dgm:cxn modelId="{B73F7FF9-7BEE-4712-8D77-784B8167AAAA}" type="presParOf" srcId="{929A197F-8079-4FAE-BE15-AA747BF2909F}" destId="{F02E5CCD-7A99-4931-A61A-0B1A02193F10}" srcOrd="1" destOrd="0" presId="urn:microsoft.com/office/officeart/2005/8/layout/hierarchy1"/>
    <dgm:cxn modelId="{54BFDB03-487D-4116-A7A0-37001EF79630}" type="presParOf" srcId="{3E0BDEA0-C830-4560-8FCD-C934AB456E92}" destId="{8A01CD77-DDBF-40FA-8A67-0FA28E95EC3A}" srcOrd="1" destOrd="0" presId="urn:microsoft.com/office/officeart/2005/8/layout/hierarchy1"/>
    <dgm:cxn modelId="{933AD499-00DD-4565-8DF1-DCA6BD476EF1}" type="presParOf" srcId="{A4FC478F-A5F6-4C81-9051-14E051EE9891}" destId="{A2FAF1CB-AF7D-4C37-8D29-0A4E620310C9}" srcOrd="2" destOrd="0" presId="urn:microsoft.com/office/officeart/2005/8/layout/hierarchy1"/>
    <dgm:cxn modelId="{A49C4658-9841-496D-827E-56172B720C06}" type="presParOf" srcId="{A2FAF1CB-AF7D-4C37-8D29-0A4E620310C9}" destId="{BBB43B9E-A6D3-445E-908F-F164E41172C7}" srcOrd="0" destOrd="0" presId="urn:microsoft.com/office/officeart/2005/8/layout/hierarchy1"/>
    <dgm:cxn modelId="{6785B444-8DED-4793-98C0-333C9B9B0D88}" type="presParOf" srcId="{BBB43B9E-A6D3-445E-908F-F164E41172C7}" destId="{D89F0637-BD46-4879-A729-4B289297DB59}" srcOrd="0" destOrd="0" presId="urn:microsoft.com/office/officeart/2005/8/layout/hierarchy1"/>
    <dgm:cxn modelId="{AFDE6C6D-3D93-4F78-AE61-24440382D36C}" type="presParOf" srcId="{BBB43B9E-A6D3-445E-908F-F164E41172C7}" destId="{2C768AC3-E71F-4A58-8B3E-83B76B265119}" srcOrd="1" destOrd="0" presId="urn:microsoft.com/office/officeart/2005/8/layout/hierarchy1"/>
    <dgm:cxn modelId="{CDE0A8A7-C2AF-4976-B4B1-7AF78BA6FB5A}" type="presParOf" srcId="{A2FAF1CB-AF7D-4C37-8D29-0A4E620310C9}" destId="{5C45640C-C49B-4C58-9BE8-2DC367386272}" srcOrd="1" destOrd="0" presId="urn:microsoft.com/office/officeart/2005/8/layout/hierarchy1"/>
    <dgm:cxn modelId="{69E544BF-A55A-4170-9B45-FEB6AB7E40CB}" type="presParOf" srcId="{A4FC478F-A5F6-4C81-9051-14E051EE9891}" destId="{C560E686-380B-4FDD-A4C9-D8B320E7796E}" srcOrd="3" destOrd="0" presId="urn:microsoft.com/office/officeart/2005/8/layout/hierarchy1"/>
    <dgm:cxn modelId="{80EC1B16-80A0-4956-A5D0-EDD1962CF3FD}" type="presParOf" srcId="{C560E686-380B-4FDD-A4C9-D8B320E7796E}" destId="{BE65D0BD-931E-455A-A2E5-12F046639EF4}" srcOrd="0" destOrd="0" presId="urn:microsoft.com/office/officeart/2005/8/layout/hierarchy1"/>
    <dgm:cxn modelId="{53CFC070-86B9-4054-930F-8C1D5E1F1747}" type="presParOf" srcId="{BE65D0BD-931E-455A-A2E5-12F046639EF4}" destId="{B28DFEF1-DBCA-45FB-B93B-884534CF288A}" srcOrd="0" destOrd="0" presId="urn:microsoft.com/office/officeart/2005/8/layout/hierarchy1"/>
    <dgm:cxn modelId="{940E4C60-3CF1-4483-9111-7B098D69B771}" type="presParOf" srcId="{BE65D0BD-931E-455A-A2E5-12F046639EF4}" destId="{82059C29-E6FF-4D24-8BEA-11221C64D597}" srcOrd="1" destOrd="0" presId="urn:microsoft.com/office/officeart/2005/8/layout/hierarchy1"/>
    <dgm:cxn modelId="{7833701C-A4DE-45B6-AB86-DC812C3FE952}" type="presParOf" srcId="{C560E686-380B-4FDD-A4C9-D8B320E7796E}" destId="{6F86BD18-F3BD-4BAA-8CEE-DC2CB2F83A6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24D1AB-7339-430C-B9CA-E4CA55AE2C1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A61B467-CC6E-4FDE-9EEB-955F12CDD498}">
      <dgm:prSet phldrT="[Text]"/>
      <dgm:spPr/>
      <dgm:t>
        <a:bodyPr/>
        <a:lstStyle/>
        <a:p>
          <a:r>
            <a:rPr lang="en-GB"/>
            <a:t>Alcohol</a:t>
          </a:r>
        </a:p>
      </dgm:t>
    </dgm:pt>
    <dgm:pt modelId="{93F4A4B9-DF97-4D5C-8BCF-2522A5073A69}" type="parTrans" cxnId="{9DF0BD09-4C40-4CA4-BEF2-AE2E2F4B3963}">
      <dgm:prSet/>
      <dgm:spPr/>
      <dgm:t>
        <a:bodyPr/>
        <a:lstStyle/>
        <a:p>
          <a:endParaRPr lang="en-GB"/>
        </a:p>
      </dgm:t>
    </dgm:pt>
    <dgm:pt modelId="{C993BD0C-8145-4D4A-97C7-604E78A48890}" type="sibTrans" cxnId="{9DF0BD09-4C40-4CA4-BEF2-AE2E2F4B3963}">
      <dgm:prSet/>
      <dgm:spPr/>
      <dgm:t>
        <a:bodyPr/>
        <a:lstStyle/>
        <a:p>
          <a:endParaRPr lang="en-GB"/>
        </a:p>
      </dgm:t>
    </dgm:pt>
    <dgm:pt modelId="{1AABB400-AD68-4F69-8A4E-AE3B0EF84648}">
      <dgm:prSet phldrT="[Text]"/>
      <dgm:spPr/>
      <dgm:t>
        <a:bodyPr/>
        <a:lstStyle/>
        <a:p>
          <a:r>
            <a:rPr lang="en-GB"/>
            <a:t>Drugs</a:t>
          </a:r>
        </a:p>
      </dgm:t>
    </dgm:pt>
    <dgm:pt modelId="{69188305-CE40-4515-90DE-E8463532C444}" type="parTrans" cxnId="{3ABFDC23-EEF6-4594-8D4F-AD5E776D24AF}">
      <dgm:prSet/>
      <dgm:spPr/>
      <dgm:t>
        <a:bodyPr/>
        <a:lstStyle/>
        <a:p>
          <a:endParaRPr lang="en-GB"/>
        </a:p>
      </dgm:t>
    </dgm:pt>
    <dgm:pt modelId="{1E33CE2E-629C-45C6-9E8D-CA3A78013CA1}" type="sibTrans" cxnId="{3ABFDC23-EEF6-4594-8D4F-AD5E776D24AF}">
      <dgm:prSet/>
      <dgm:spPr/>
      <dgm:t>
        <a:bodyPr/>
        <a:lstStyle/>
        <a:p>
          <a:endParaRPr lang="en-GB"/>
        </a:p>
      </dgm:t>
    </dgm:pt>
    <dgm:pt modelId="{2FA91469-59FE-4B5F-ABF8-4BA87F17B4F3}">
      <dgm:prSet phldrT="[Text]"/>
      <dgm:spPr/>
      <dgm:t>
        <a:bodyPr/>
        <a:lstStyle/>
        <a:p>
          <a:r>
            <a:rPr lang="en-GB"/>
            <a:t>Criminal Justice System (CJS)</a:t>
          </a:r>
        </a:p>
      </dgm:t>
    </dgm:pt>
    <dgm:pt modelId="{E78CB8B8-F54F-4BF7-A17F-5A44F5EF259D}" type="parTrans" cxnId="{4955F966-B1EC-4877-A8CD-A9351D8D7EE4}">
      <dgm:prSet/>
      <dgm:spPr/>
      <dgm:t>
        <a:bodyPr/>
        <a:lstStyle/>
        <a:p>
          <a:endParaRPr lang="en-GB"/>
        </a:p>
      </dgm:t>
    </dgm:pt>
    <dgm:pt modelId="{1D7A939B-5671-4C60-998B-38C9BFF9021F}" type="sibTrans" cxnId="{4955F966-B1EC-4877-A8CD-A9351D8D7EE4}">
      <dgm:prSet/>
      <dgm:spPr/>
      <dgm:t>
        <a:bodyPr/>
        <a:lstStyle/>
        <a:p>
          <a:endParaRPr lang="en-GB"/>
        </a:p>
      </dgm:t>
    </dgm:pt>
    <dgm:pt modelId="{520CF3EC-1353-4C60-B9FF-273F2279074D}">
      <dgm:prSet/>
      <dgm:spPr/>
      <dgm:t>
        <a:bodyPr/>
        <a:lstStyle/>
        <a:p>
          <a:r>
            <a:rPr lang="en-GB"/>
            <a:t>Availability of Guns</a:t>
          </a:r>
        </a:p>
      </dgm:t>
    </dgm:pt>
    <dgm:pt modelId="{E5C2E8F0-FA23-453D-BDD2-D09A91AB8442}" type="parTrans" cxnId="{3A46256A-69A6-4504-8050-77C97BF395FD}">
      <dgm:prSet/>
      <dgm:spPr/>
      <dgm:t>
        <a:bodyPr/>
        <a:lstStyle/>
        <a:p>
          <a:endParaRPr lang="en-GB"/>
        </a:p>
      </dgm:t>
    </dgm:pt>
    <dgm:pt modelId="{4A9C2718-E63A-4E51-9EB9-4B35380F1228}" type="sibTrans" cxnId="{3A46256A-69A6-4504-8050-77C97BF395FD}">
      <dgm:prSet/>
      <dgm:spPr/>
      <dgm:t>
        <a:bodyPr/>
        <a:lstStyle/>
        <a:p>
          <a:endParaRPr lang="en-GB"/>
        </a:p>
      </dgm:t>
    </dgm:pt>
    <dgm:pt modelId="{ED9DBA85-3292-4E56-A353-9E5241F26CB0}">
      <dgm:prSet/>
      <dgm:spPr/>
      <dgm:t>
        <a:bodyPr/>
        <a:lstStyle/>
        <a:p>
          <a:r>
            <a:rPr lang="en-GB"/>
            <a:t>Character</a:t>
          </a:r>
        </a:p>
      </dgm:t>
    </dgm:pt>
    <dgm:pt modelId="{ACE3613B-CE27-42C5-9326-55DF2FDD7800}" type="parTrans" cxnId="{A69EE0B2-2BE5-469E-9D4A-6C2CD3C85E5D}">
      <dgm:prSet/>
      <dgm:spPr/>
      <dgm:t>
        <a:bodyPr/>
        <a:lstStyle/>
        <a:p>
          <a:endParaRPr lang="en-GB"/>
        </a:p>
      </dgm:t>
    </dgm:pt>
    <dgm:pt modelId="{E009FD23-3E2F-4DB9-BEEA-3A48438140AA}" type="sibTrans" cxnId="{A69EE0B2-2BE5-469E-9D4A-6C2CD3C85E5D}">
      <dgm:prSet/>
      <dgm:spPr/>
      <dgm:t>
        <a:bodyPr/>
        <a:lstStyle/>
        <a:p>
          <a:endParaRPr lang="en-GB"/>
        </a:p>
      </dgm:t>
    </dgm:pt>
    <dgm:pt modelId="{CE095836-A799-4721-BF72-1FA3FA8A1A3E}">
      <dgm:prSet/>
      <dgm:spPr/>
      <dgm:t>
        <a:bodyPr/>
        <a:lstStyle/>
        <a:p>
          <a:r>
            <a:rPr lang="en-GB"/>
            <a:t>Profit</a:t>
          </a:r>
        </a:p>
      </dgm:t>
    </dgm:pt>
    <dgm:pt modelId="{820D08E7-0E04-48D3-8785-62102D444C9B}" type="parTrans" cxnId="{4A863FF3-D03A-413B-AD2D-B0FDFCA67CEB}">
      <dgm:prSet/>
      <dgm:spPr/>
      <dgm:t>
        <a:bodyPr/>
        <a:lstStyle/>
        <a:p>
          <a:endParaRPr lang="en-GB"/>
        </a:p>
      </dgm:t>
    </dgm:pt>
    <dgm:pt modelId="{31E18BF5-1FFC-4BBC-A810-3BD4160E4B57}" type="sibTrans" cxnId="{4A863FF3-D03A-413B-AD2D-B0FDFCA67CEB}">
      <dgm:prSet/>
      <dgm:spPr/>
      <dgm:t>
        <a:bodyPr/>
        <a:lstStyle/>
        <a:p>
          <a:endParaRPr lang="en-GB"/>
        </a:p>
      </dgm:t>
    </dgm:pt>
    <dgm:pt modelId="{31107305-19E0-4E66-B066-7242E2BCB75A}" type="pres">
      <dgm:prSet presAssocID="{7724D1AB-7339-430C-B9CA-E4CA55AE2C19}" presName="linear" presStyleCnt="0">
        <dgm:presLayoutVars>
          <dgm:dir/>
          <dgm:animLvl val="lvl"/>
          <dgm:resizeHandles val="exact"/>
        </dgm:presLayoutVars>
      </dgm:prSet>
      <dgm:spPr/>
    </dgm:pt>
    <dgm:pt modelId="{EA0E2C4B-4249-41FB-8319-C6C604E38F78}" type="pres">
      <dgm:prSet presAssocID="{0A61B467-CC6E-4FDE-9EEB-955F12CDD498}" presName="parentLin" presStyleCnt="0"/>
      <dgm:spPr/>
    </dgm:pt>
    <dgm:pt modelId="{93118F1E-4707-4048-A1E3-602C6A47D0EE}" type="pres">
      <dgm:prSet presAssocID="{0A61B467-CC6E-4FDE-9EEB-955F12CDD498}" presName="parentLeftMargin" presStyleLbl="node1" presStyleIdx="0" presStyleCnt="6"/>
      <dgm:spPr/>
    </dgm:pt>
    <dgm:pt modelId="{D1677BE5-F23F-4581-B87F-4C0EA505F0F1}" type="pres">
      <dgm:prSet presAssocID="{0A61B467-CC6E-4FDE-9EEB-955F12CDD498}" presName="parentText" presStyleLbl="node1" presStyleIdx="0" presStyleCnt="6">
        <dgm:presLayoutVars>
          <dgm:chMax val="0"/>
          <dgm:bulletEnabled val="1"/>
        </dgm:presLayoutVars>
      </dgm:prSet>
      <dgm:spPr/>
    </dgm:pt>
    <dgm:pt modelId="{6A015E40-9348-4590-AE16-2869E96AC274}" type="pres">
      <dgm:prSet presAssocID="{0A61B467-CC6E-4FDE-9EEB-955F12CDD498}" presName="negativeSpace" presStyleCnt="0"/>
      <dgm:spPr/>
    </dgm:pt>
    <dgm:pt modelId="{8451EA7D-11AD-4A2B-88AE-F55D81D9F5AF}" type="pres">
      <dgm:prSet presAssocID="{0A61B467-CC6E-4FDE-9EEB-955F12CDD498}" presName="childText" presStyleLbl="conFgAcc1" presStyleIdx="0" presStyleCnt="6" custLinFactY="-300000" custLinFactNeighborX="42100" custLinFactNeighborY="-317897">
        <dgm:presLayoutVars>
          <dgm:bulletEnabled val="1"/>
        </dgm:presLayoutVars>
      </dgm:prSet>
      <dgm:spPr/>
    </dgm:pt>
    <dgm:pt modelId="{3137F8CF-9F40-4A2F-ADB9-7C779F31AD64}" type="pres">
      <dgm:prSet presAssocID="{C993BD0C-8145-4D4A-97C7-604E78A48890}" presName="spaceBetweenRectangles" presStyleCnt="0"/>
      <dgm:spPr/>
    </dgm:pt>
    <dgm:pt modelId="{F6AAD6B4-884A-4E5E-8AF5-C541A7DDAC49}" type="pres">
      <dgm:prSet presAssocID="{1AABB400-AD68-4F69-8A4E-AE3B0EF84648}" presName="parentLin" presStyleCnt="0"/>
      <dgm:spPr/>
    </dgm:pt>
    <dgm:pt modelId="{55E0D080-D63D-43A6-9CAC-BE4BB73089AE}" type="pres">
      <dgm:prSet presAssocID="{1AABB400-AD68-4F69-8A4E-AE3B0EF84648}" presName="parentLeftMargin" presStyleLbl="node1" presStyleIdx="0" presStyleCnt="6"/>
      <dgm:spPr/>
    </dgm:pt>
    <dgm:pt modelId="{5F6A7FAA-995F-4AB0-9136-47636F796CF0}" type="pres">
      <dgm:prSet presAssocID="{1AABB400-AD68-4F69-8A4E-AE3B0EF84648}" presName="parentText" presStyleLbl="node1" presStyleIdx="1" presStyleCnt="6">
        <dgm:presLayoutVars>
          <dgm:chMax val="0"/>
          <dgm:bulletEnabled val="1"/>
        </dgm:presLayoutVars>
      </dgm:prSet>
      <dgm:spPr/>
    </dgm:pt>
    <dgm:pt modelId="{B3F61807-45BB-4B71-B02A-1735A74301D3}" type="pres">
      <dgm:prSet presAssocID="{1AABB400-AD68-4F69-8A4E-AE3B0EF84648}" presName="negativeSpace" presStyleCnt="0"/>
      <dgm:spPr/>
    </dgm:pt>
    <dgm:pt modelId="{664BB013-B1E2-47E4-80C1-7EF17D4236DC}" type="pres">
      <dgm:prSet presAssocID="{1AABB400-AD68-4F69-8A4E-AE3B0EF84648}" presName="childText" presStyleLbl="conFgAcc1" presStyleIdx="1" presStyleCnt="6" custLinFactY="-21512" custLinFactNeighborX="30247" custLinFactNeighborY="-100000">
        <dgm:presLayoutVars>
          <dgm:bulletEnabled val="1"/>
        </dgm:presLayoutVars>
      </dgm:prSet>
      <dgm:spPr/>
    </dgm:pt>
    <dgm:pt modelId="{2AD384B9-9EA7-442C-8A48-4EEF1B7A2C1B}" type="pres">
      <dgm:prSet presAssocID="{1E33CE2E-629C-45C6-9E8D-CA3A78013CA1}" presName="spaceBetweenRectangles" presStyleCnt="0"/>
      <dgm:spPr/>
    </dgm:pt>
    <dgm:pt modelId="{1B642308-4DCE-4806-B070-F1977467BB17}" type="pres">
      <dgm:prSet presAssocID="{2FA91469-59FE-4B5F-ABF8-4BA87F17B4F3}" presName="parentLin" presStyleCnt="0"/>
      <dgm:spPr/>
    </dgm:pt>
    <dgm:pt modelId="{A40A0EC8-5ACE-4E66-B438-D43EDF1A8D93}" type="pres">
      <dgm:prSet presAssocID="{2FA91469-59FE-4B5F-ABF8-4BA87F17B4F3}" presName="parentLeftMargin" presStyleLbl="node1" presStyleIdx="1" presStyleCnt="6"/>
      <dgm:spPr/>
    </dgm:pt>
    <dgm:pt modelId="{5FBAC487-B3AB-41D4-A166-05EDF50C5FDE}" type="pres">
      <dgm:prSet presAssocID="{2FA91469-59FE-4B5F-ABF8-4BA87F17B4F3}" presName="parentText" presStyleLbl="node1" presStyleIdx="2" presStyleCnt="6">
        <dgm:presLayoutVars>
          <dgm:chMax val="0"/>
          <dgm:bulletEnabled val="1"/>
        </dgm:presLayoutVars>
      </dgm:prSet>
      <dgm:spPr/>
    </dgm:pt>
    <dgm:pt modelId="{82AD2F7D-965F-4FEA-B234-5512FF2C277C}" type="pres">
      <dgm:prSet presAssocID="{2FA91469-59FE-4B5F-ABF8-4BA87F17B4F3}" presName="negativeSpace" presStyleCnt="0"/>
      <dgm:spPr/>
    </dgm:pt>
    <dgm:pt modelId="{32D8625E-0254-4306-91CE-7B86D402BAAE}" type="pres">
      <dgm:prSet presAssocID="{2FA91469-59FE-4B5F-ABF8-4BA87F17B4F3}" presName="childText" presStyleLbl="conFgAcc1" presStyleIdx="2" presStyleCnt="6">
        <dgm:presLayoutVars>
          <dgm:bulletEnabled val="1"/>
        </dgm:presLayoutVars>
      </dgm:prSet>
      <dgm:spPr/>
    </dgm:pt>
    <dgm:pt modelId="{D0B3F984-127C-4E06-A7B6-9F339A212F32}" type="pres">
      <dgm:prSet presAssocID="{1D7A939B-5671-4C60-998B-38C9BFF9021F}" presName="spaceBetweenRectangles" presStyleCnt="0"/>
      <dgm:spPr/>
    </dgm:pt>
    <dgm:pt modelId="{667AF66A-908D-4E5D-8AE7-B9C69DDAB22C}" type="pres">
      <dgm:prSet presAssocID="{520CF3EC-1353-4C60-B9FF-273F2279074D}" presName="parentLin" presStyleCnt="0"/>
      <dgm:spPr/>
    </dgm:pt>
    <dgm:pt modelId="{D6EEFCB4-0B0A-4D92-8800-C941219280DE}" type="pres">
      <dgm:prSet presAssocID="{520CF3EC-1353-4C60-B9FF-273F2279074D}" presName="parentLeftMargin" presStyleLbl="node1" presStyleIdx="2" presStyleCnt="6"/>
      <dgm:spPr/>
    </dgm:pt>
    <dgm:pt modelId="{591C9842-D6D2-458D-A3A5-1E59E8783CFC}" type="pres">
      <dgm:prSet presAssocID="{520CF3EC-1353-4C60-B9FF-273F2279074D}" presName="parentText" presStyleLbl="node1" presStyleIdx="3" presStyleCnt="6">
        <dgm:presLayoutVars>
          <dgm:chMax val="0"/>
          <dgm:bulletEnabled val="1"/>
        </dgm:presLayoutVars>
      </dgm:prSet>
      <dgm:spPr/>
    </dgm:pt>
    <dgm:pt modelId="{027A644C-DD6E-4CEE-89A0-D4D791DCB734}" type="pres">
      <dgm:prSet presAssocID="{520CF3EC-1353-4C60-B9FF-273F2279074D}" presName="negativeSpace" presStyleCnt="0"/>
      <dgm:spPr/>
    </dgm:pt>
    <dgm:pt modelId="{92788E26-1341-4F7D-B3FB-36BD2A0884B9}" type="pres">
      <dgm:prSet presAssocID="{520CF3EC-1353-4C60-B9FF-273F2279074D}" presName="childText" presStyleLbl="conFgAcc1" presStyleIdx="3" presStyleCnt="6">
        <dgm:presLayoutVars>
          <dgm:bulletEnabled val="1"/>
        </dgm:presLayoutVars>
      </dgm:prSet>
      <dgm:spPr/>
    </dgm:pt>
    <dgm:pt modelId="{46EEA86A-F9AD-4BE4-8A92-9B1C438F080A}" type="pres">
      <dgm:prSet presAssocID="{4A9C2718-E63A-4E51-9EB9-4B35380F1228}" presName="spaceBetweenRectangles" presStyleCnt="0"/>
      <dgm:spPr/>
    </dgm:pt>
    <dgm:pt modelId="{BAA9B0A7-EEC0-44A3-84F9-882EAA227887}" type="pres">
      <dgm:prSet presAssocID="{ED9DBA85-3292-4E56-A353-9E5241F26CB0}" presName="parentLin" presStyleCnt="0"/>
      <dgm:spPr/>
    </dgm:pt>
    <dgm:pt modelId="{E461214B-F18D-40DA-B8EF-49490D30E04C}" type="pres">
      <dgm:prSet presAssocID="{ED9DBA85-3292-4E56-A353-9E5241F26CB0}" presName="parentLeftMargin" presStyleLbl="node1" presStyleIdx="3" presStyleCnt="6"/>
      <dgm:spPr/>
    </dgm:pt>
    <dgm:pt modelId="{56ACD91D-461A-4A67-8F9E-9D8AF19ABB41}" type="pres">
      <dgm:prSet presAssocID="{ED9DBA85-3292-4E56-A353-9E5241F26CB0}" presName="parentText" presStyleLbl="node1" presStyleIdx="4" presStyleCnt="6">
        <dgm:presLayoutVars>
          <dgm:chMax val="0"/>
          <dgm:bulletEnabled val="1"/>
        </dgm:presLayoutVars>
      </dgm:prSet>
      <dgm:spPr/>
    </dgm:pt>
    <dgm:pt modelId="{E6F2A321-C9D8-42BF-A08E-D9965FB3C064}" type="pres">
      <dgm:prSet presAssocID="{ED9DBA85-3292-4E56-A353-9E5241F26CB0}" presName="negativeSpace" presStyleCnt="0"/>
      <dgm:spPr/>
    </dgm:pt>
    <dgm:pt modelId="{51CA3A4A-E77D-4FDE-BA7E-94C71272EAC2}" type="pres">
      <dgm:prSet presAssocID="{ED9DBA85-3292-4E56-A353-9E5241F26CB0}" presName="childText" presStyleLbl="conFgAcc1" presStyleIdx="4" presStyleCnt="6">
        <dgm:presLayoutVars>
          <dgm:bulletEnabled val="1"/>
        </dgm:presLayoutVars>
      </dgm:prSet>
      <dgm:spPr/>
    </dgm:pt>
    <dgm:pt modelId="{123BE16D-CC37-43E1-A27C-741B67AB9914}" type="pres">
      <dgm:prSet presAssocID="{E009FD23-3E2F-4DB9-BEEA-3A48438140AA}" presName="spaceBetweenRectangles" presStyleCnt="0"/>
      <dgm:spPr/>
    </dgm:pt>
    <dgm:pt modelId="{AA354AB8-9CA8-4729-AB34-91779DF18C5E}" type="pres">
      <dgm:prSet presAssocID="{CE095836-A799-4721-BF72-1FA3FA8A1A3E}" presName="parentLin" presStyleCnt="0"/>
      <dgm:spPr/>
    </dgm:pt>
    <dgm:pt modelId="{70D26CD4-1485-48F5-A032-32E510B8EB34}" type="pres">
      <dgm:prSet presAssocID="{CE095836-A799-4721-BF72-1FA3FA8A1A3E}" presName="parentLeftMargin" presStyleLbl="node1" presStyleIdx="4" presStyleCnt="6"/>
      <dgm:spPr/>
    </dgm:pt>
    <dgm:pt modelId="{84EB6FF9-F0E2-489B-BE16-C6963A8E4753}" type="pres">
      <dgm:prSet presAssocID="{CE095836-A799-4721-BF72-1FA3FA8A1A3E}" presName="parentText" presStyleLbl="node1" presStyleIdx="5" presStyleCnt="6">
        <dgm:presLayoutVars>
          <dgm:chMax val="0"/>
          <dgm:bulletEnabled val="1"/>
        </dgm:presLayoutVars>
      </dgm:prSet>
      <dgm:spPr/>
    </dgm:pt>
    <dgm:pt modelId="{471A8D44-B219-4D8A-8872-226FD9D1BC10}" type="pres">
      <dgm:prSet presAssocID="{CE095836-A799-4721-BF72-1FA3FA8A1A3E}" presName="negativeSpace" presStyleCnt="0"/>
      <dgm:spPr/>
    </dgm:pt>
    <dgm:pt modelId="{A133C917-0FB9-4742-A346-EE514783FA68}" type="pres">
      <dgm:prSet presAssocID="{CE095836-A799-4721-BF72-1FA3FA8A1A3E}" presName="childText" presStyleLbl="conFgAcc1" presStyleIdx="5" presStyleCnt="6">
        <dgm:presLayoutVars>
          <dgm:bulletEnabled val="1"/>
        </dgm:presLayoutVars>
      </dgm:prSet>
      <dgm:spPr/>
    </dgm:pt>
  </dgm:ptLst>
  <dgm:cxnLst>
    <dgm:cxn modelId="{9DF0BD09-4C40-4CA4-BEF2-AE2E2F4B3963}" srcId="{7724D1AB-7339-430C-B9CA-E4CA55AE2C19}" destId="{0A61B467-CC6E-4FDE-9EEB-955F12CDD498}" srcOrd="0" destOrd="0" parTransId="{93F4A4B9-DF97-4D5C-8BCF-2522A5073A69}" sibTransId="{C993BD0C-8145-4D4A-97C7-604E78A48890}"/>
    <dgm:cxn modelId="{B3F5D90D-90FA-4136-BE57-BAD91D7525E1}" type="presOf" srcId="{ED9DBA85-3292-4E56-A353-9E5241F26CB0}" destId="{56ACD91D-461A-4A67-8F9E-9D8AF19ABB41}" srcOrd="1" destOrd="0" presId="urn:microsoft.com/office/officeart/2005/8/layout/list1"/>
    <dgm:cxn modelId="{39BC2817-CDF0-48BB-BFDE-B6BA2FA39750}" type="presOf" srcId="{1AABB400-AD68-4F69-8A4E-AE3B0EF84648}" destId="{55E0D080-D63D-43A6-9CAC-BE4BB73089AE}" srcOrd="0" destOrd="0" presId="urn:microsoft.com/office/officeart/2005/8/layout/list1"/>
    <dgm:cxn modelId="{7F225418-E0E2-4F15-A571-9840B49E18F3}" type="presOf" srcId="{2FA91469-59FE-4B5F-ABF8-4BA87F17B4F3}" destId="{A40A0EC8-5ACE-4E66-B438-D43EDF1A8D93}" srcOrd="0" destOrd="0" presId="urn:microsoft.com/office/officeart/2005/8/layout/list1"/>
    <dgm:cxn modelId="{3ABFDC23-EEF6-4594-8D4F-AD5E776D24AF}" srcId="{7724D1AB-7339-430C-B9CA-E4CA55AE2C19}" destId="{1AABB400-AD68-4F69-8A4E-AE3B0EF84648}" srcOrd="1" destOrd="0" parTransId="{69188305-CE40-4515-90DE-E8463532C444}" sibTransId="{1E33CE2E-629C-45C6-9E8D-CA3A78013CA1}"/>
    <dgm:cxn modelId="{826E193F-311B-4776-BCE1-9CB80817B867}" type="presOf" srcId="{2FA91469-59FE-4B5F-ABF8-4BA87F17B4F3}" destId="{5FBAC487-B3AB-41D4-A166-05EDF50C5FDE}" srcOrd="1" destOrd="0" presId="urn:microsoft.com/office/officeart/2005/8/layout/list1"/>
    <dgm:cxn modelId="{4955F966-B1EC-4877-A8CD-A9351D8D7EE4}" srcId="{7724D1AB-7339-430C-B9CA-E4CA55AE2C19}" destId="{2FA91469-59FE-4B5F-ABF8-4BA87F17B4F3}" srcOrd="2" destOrd="0" parTransId="{E78CB8B8-F54F-4BF7-A17F-5A44F5EF259D}" sibTransId="{1D7A939B-5671-4C60-998B-38C9BFF9021F}"/>
    <dgm:cxn modelId="{3A46256A-69A6-4504-8050-77C97BF395FD}" srcId="{7724D1AB-7339-430C-B9CA-E4CA55AE2C19}" destId="{520CF3EC-1353-4C60-B9FF-273F2279074D}" srcOrd="3" destOrd="0" parTransId="{E5C2E8F0-FA23-453D-BDD2-D09A91AB8442}" sibTransId="{4A9C2718-E63A-4E51-9EB9-4B35380F1228}"/>
    <dgm:cxn modelId="{4B71BF6D-3FA6-4AD0-89DD-E9EDFA0CAD80}" type="presOf" srcId="{0A61B467-CC6E-4FDE-9EEB-955F12CDD498}" destId="{93118F1E-4707-4048-A1E3-602C6A47D0EE}" srcOrd="0" destOrd="0" presId="urn:microsoft.com/office/officeart/2005/8/layout/list1"/>
    <dgm:cxn modelId="{2DCEF34D-C40C-4052-BFC1-9D3D924A1C83}" type="presOf" srcId="{7724D1AB-7339-430C-B9CA-E4CA55AE2C19}" destId="{31107305-19E0-4E66-B066-7242E2BCB75A}" srcOrd="0" destOrd="0" presId="urn:microsoft.com/office/officeart/2005/8/layout/list1"/>
    <dgm:cxn modelId="{0A807C73-02A9-4A2D-922C-1CA6DEC5AED9}" type="presOf" srcId="{CE095836-A799-4721-BF72-1FA3FA8A1A3E}" destId="{84EB6FF9-F0E2-489B-BE16-C6963A8E4753}" srcOrd="1" destOrd="0" presId="urn:microsoft.com/office/officeart/2005/8/layout/list1"/>
    <dgm:cxn modelId="{9CBB635A-1AC7-41A4-9970-51129C9CC9F1}" type="presOf" srcId="{520CF3EC-1353-4C60-B9FF-273F2279074D}" destId="{D6EEFCB4-0B0A-4D92-8800-C941219280DE}" srcOrd="0" destOrd="0" presId="urn:microsoft.com/office/officeart/2005/8/layout/list1"/>
    <dgm:cxn modelId="{7266749F-1ECF-412D-BE2E-3116F40134D6}" type="presOf" srcId="{520CF3EC-1353-4C60-B9FF-273F2279074D}" destId="{591C9842-D6D2-458D-A3A5-1E59E8783CFC}" srcOrd="1" destOrd="0" presId="urn:microsoft.com/office/officeart/2005/8/layout/list1"/>
    <dgm:cxn modelId="{A69EE0B2-2BE5-469E-9D4A-6C2CD3C85E5D}" srcId="{7724D1AB-7339-430C-B9CA-E4CA55AE2C19}" destId="{ED9DBA85-3292-4E56-A353-9E5241F26CB0}" srcOrd="4" destOrd="0" parTransId="{ACE3613B-CE27-42C5-9326-55DF2FDD7800}" sibTransId="{E009FD23-3E2F-4DB9-BEEA-3A48438140AA}"/>
    <dgm:cxn modelId="{85BF9AB6-87CC-4463-A500-1FAB7CC5A2B5}" type="presOf" srcId="{ED9DBA85-3292-4E56-A353-9E5241F26CB0}" destId="{E461214B-F18D-40DA-B8EF-49490D30E04C}" srcOrd="0" destOrd="0" presId="urn:microsoft.com/office/officeart/2005/8/layout/list1"/>
    <dgm:cxn modelId="{EE6CD5DA-8376-45B1-AB09-D2EC00CF581D}" type="presOf" srcId="{1AABB400-AD68-4F69-8A4E-AE3B0EF84648}" destId="{5F6A7FAA-995F-4AB0-9136-47636F796CF0}" srcOrd="1" destOrd="0" presId="urn:microsoft.com/office/officeart/2005/8/layout/list1"/>
    <dgm:cxn modelId="{CC7B1DE6-0E84-46F9-A68C-A3FAC35ADF27}" type="presOf" srcId="{CE095836-A799-4721-BF72-1FA3FA8A1A3E}" destId="{70D26CD4-1485-48F5-A032-32E510B8EB34}" srcOrd="0" destOrd="0" presId="urn:microsoft.com/office/officeart/2005/8/layout/list1"/>
    <dgm:cxn modelId="{59621AED-FBD5-493A-9CE8-3CA43798D54C}" type="presOf" srcId="{0A61B467-CC6E-4FDE-9EEB-955F12CDD498}" destId="{D1677BE5-F23F-4581-B87F-4C0EA505F0F1}" srcOrd="1" destOrd="0" presId="urn:microsoft.com/office/officeart/2005/8/layout/list1"/>
    <dgm:cxn modelId="{4A863FF3-D03A-413B-AD2D-B0FDFCA67CEB}" srcId="{7724D1AB-7339-430C-B9CA-E4CA55AE2C19}" destId="{CE095836-A799-4721-BF72-1FA3FA8A1A3E}" srcOrd="5" destOrd="0" parTransId="{820D08E7-0E04-48D3-8785-62102D444C9B}" sibTransId="{31E18BF5-1FFC-4BBC-A810-3BD4160E4B57}"/>
    <dgm:cxn modelId="{3064C77A-EF6B-406D-B487-6BF7A999B934}" type="presParOf" srcId="{31107305-19E0-4E66-B066-7242E2BCB75A}" destId="{EA0E2C4B-4249-41FB-8319-C6C604E38F78}" srcOrd="0" destOrd="0" presId="urn:microsoft.com/office/officeart/2005/8/layout/list1"/>
    <dgm:cxn modelId="{CE68AACD-7E09-458C-8CD9-20F5DB79601A}" type="presParOf" srcId="{EA0E2C4B-4249-41FB-8319-C6C604E38F78}" destId="{93118F1E-4707-4048-A1E3-602C6A47D0EE}" srcOrd="0" destOrd="0" presId="urn:microsoft.com/office/officeart/2005/8/layout/list1"/>
    <dgm:cxn modelId="{12BECDF4-4B27-4EE4-9631-A45570C94F9C}" type="presParOf" srcId="{EA0E2C4B-4249-41FB-8319-C6C604E38F78}" destId="{D1677BE5-F23F-4581-B87F-4C0EA505F0F1}" srcOrd="1" destOrd="0" presId="urn:microsoft.com/office/officeart/2005/8/layout/list1"/>
    <dgm:cxn modelId="{8A916A06-5F41-4B20-B8CE-4A80167CDBFC}" type="presParOf" srcId="{31107305-19E0-4E66-B066-7242E2BCB75A}" destId="{6A015E40-9348-4590-AE16-2869E96AC274}" srcOrd="1" destOrd="0" presId="urn:microsoft.com/office/officeart/2005/8/layout/list1"/>
    <dgm:cxn modelId="{6CA8655F-4C83-4746-926B-E05B3C64F5A6}" type="presParOf" srcId="{31107305-19E0-4E66-B066-7242E2BCB75A}" destId="{8451EA7D-11AD-4A2B-88AE-F55D81D9F5AF}" srcOrd="2" destOrd="0" presId="urn:microsoft.com/office/officeart/2005/8/layout/list1"/>
    <dgm:cxn modelId="{45255DA4-E0E8-4AAE-9A96-0F5C2FBADCD8}" type="presParOf" srcId="{31107305-19E0-4E66-B066-7242E2BCB75A}" destId="{3137F8CF-9F40-4A2F-ADB9-7C779F31AD64}" srcOrd="3" destOrd="0" presId="urn:microsoft.com/office/officeart/2005/8/layout/list1"/>
    <dgm:cxn modelId="{B0ED87CF-B23C-4D21-9965-52A05918E2B5}" type="presParOf" srcId="{31107305-19E0-4E66-B066-7242E2BCB75A}" destId="{F6AAD6B4-884A-4E5E-8AF5-C541A7DDAC49}" srcOrd="4" destOrd="0" presId="urn:microsoft.com/office/officeart/2005/8/layout/list1"/>
    <dgm:cxn modelId="{89C5588B-CBAE-4878-9924-E0472FFFA6BE}" type="presParOf" srcId="{F6AAD6B4-884A-4E5E-8AF5-C541A7DDAC49}" destId="{55E0D080-D63D-43A6-9CAC-BE4BB73089AE}" srcOrd="0" destOrd="0" presId="urn:microsoft.com/office/officeart/2005/8/layout/list1"/>
    <dgm:cxn modelId="{3A67F06C-2726-4357-BE4E-1A8F6910160A}" type="presParOf" srcId="{F6AAD6B4-884A-4E5E-8AF5-C541A7DDAC49}" destId="{5F6A7FAA-995F-4AB0-9136-47636F796CF0}" srcOrd="1" destOrd="0" presId="urn:microsoft.com/office/officeart/2005/8/layout/list1"/>
    <dgm:cxn modelId="{DC5D4C14-9102-4836-8D0E-E2CC0376A880}" type="presParOf" srcId="{31107305-19E0-4E66-B066-7242E2BCB75A}" destId="{B3F61807-45BB-4B71-B02A-1735A74301D3}" srcOrd="5" destOrd="0" presId="urn:microsoft.com/office/officeart/2005/8/layout/list1"/>
    <dgm:cxn modelId="{47F1BC4D-4D1D-4064-BF70-9CD2709E899B}" type="presParOf" srcId="{31107305-19E0-4E66-B066-7242E2BCB75A}" destId="{664BB013-B1E2-47E4-80C1-7EF17D4236DC}" srcOrd="6" destOrd="0" presId="urn:microsoft.com/office/officeart/2005/8/layout/list1"/>
    <dgm:cxn modelId="{5DA964AD-4C78-4659-9CB6-403D72D7D311}" type="presParOf" srcId="{31107305-19E0-4E66-B066-7242E2BCB75A}" destId="{2AD384B9-9EA7-442C-8A48-4EEF1B7A2C1B}" srcOrd="7" destOrd="0" presId="urn:microsoft.com/office/officeart/2005/8/layout/list1"/>
    <dgm:cxn modelId="{19D1932F-B841-4E03-A9DF-2B2F52500DAD}" type="presParOf" srcId="{31107305-19E0-4E66-B066-7242E2BCB75A}" destId="{1B642308-4DCE-4806-B070-F1977467BB17}" srcOrd="8" destOrd="0" presId="urn:microsoft.com/office/officeart/2005/8/layout/list1"/>
    <dgm:cxn modelId="{CA1C6405-D5B1-45C3-BA95-A74D47272B99}" type="presParOf" srcId="{1B642308-4DCE-4806-B070-F1977467BB17}" destId="{A40A0EC8-5ACE-4E66-B438-D43EDF1A8D93}" srcOrd="0" destOrd="0" presId="urn:microsoft.com/office/officeart/2005/8/layout/list1"/>
    <dgm:cxn modelId="{63540BEF-0F0A-4846-97D8-72B36C442E20}" type="presParOf" srcId="{1B642308-4DCE-4806-B070-F1977467BB17}" destId="{5FBAC487-B3AB-41D4-A166-05EDF50C5FDE}" srcOrd="1" destOrd="0" presId="urn:microsoft.com/office/officeart/2005/8/layout/list1"/>
    <dgm:cxn modelId="{191460B5-45AB-453E-82AF-C4E95C52B979}" type="presParOf" srcId="{31107305-19E0-4E66-B066-7242E2BCB75A}" destId="{82AD2F7D-965F-4FEA-B234-5512FF2C277C}" srcOrd="9" destOrd="0" presId="urn:microsoft.com/office/officeart/2005/8/layout/list1"/>
    <dgm:cxn modelId="{C3923267-752F-4377-8941-78F497D29DC1}" type="presParOf" srcId="{31107305-19E0-4E66-B066-7242E2BCB75A}" destId="{32D8625E-0254-4306-91CE-7B86D402BAAE}" srcOrd="10" destOrd="0" presId="urn:microsoft.com/office/officeart/2005/8/layout/list1"/>
    <dgm:cxn modelId="{3E250041-B435-43F8-AA9B-E1C7171278F6}" type="presParOf" srcId="{31107305-19E0-4E66-B066-7242E2BCB75A}" destId="{D0B3F984-127C-4E06-A7B6-9F339A212F32}" srcOrd="11" destOrd="0" presId="urn:microsoft.com/office/officeart/2005/8/layout/list1"/>
    <dgm:cxn modelId="{2B4FAE3C-41D6-470B-85D6-DA199B7AA850}" type="presParOf" srcId="{31107305-19E0-4E66-B066-7242E2BCB75A}" destId="{667AF66A-908D-4E5D-8AE7-B9C69DDAB22C}" srcOrd="12" destOrd="0" presId="urn:microsoft.com/office/officeart/2005/8/layout/list1"/>
    <dgm:cxn modelId="{32D15167-B5A3-4580-A003-24D18B21D44A}" type="presParOf" srcId="{667AF66A-908D-4E5D-8AE7-B9C69DDAB22C}" destId="{D6EEFCB4-0B0A-4D92-8800-C941219280DE}" srcOrd="0" destOrd="0" presId="urn:microsoft.com/office/officeart/2005/8/layout/list1"/>
    <dgm:cxn modelId="{C8C3337A-60A5-44F9-B15E-609F680F4135}" type="presParOf" srcId="{667AF66A-908D-4E5D-8AE7-B9C69DDAB22C}" destId="{591C9842-D6D2-458D-A3A5-1E59E8783CFC}" srcOrd="1" destOrd="0" presId="urn:microsoft.com/office/officeart/2005/8/layout/list1"/>
    <dgm:cxn modelId="{C52F0D41-23F4-4213-9510-3B272BF5E920}" type="presParOf" srcId="{31107305-19E0-4E66-B066-7242E2BCB75A}" destId="{027A644C-DD6E-4CEE-89A0-D4D791DCB734}" srcOrd="13" destOrd="0" presId="urn:microsoft.com/office/officeart/2005/8/layout/list1"/>
    <dgm:cxn modelId="{39E67005-A9E6-4EA9-B711-5008E00EA843}" type="presParOf" srcId="{31107305-19E0-4E66-B066-7242E2BCB75A}" destId="{92788E26-1341-4F7D-B3FB-36BD2A0884B9}" srcOrd="14" destOrd="0" presId="urn:microsoft.com/office/officeart/2005/8/layout/list1"/>
    <dgm:cxn modelId="{1E6CE259-0A64-419F-885F-41B15A64929F}" type="presParOf" srcId="{31107305-19E0-4E66-B066-7242E2BCB75A}" destId="{46EEA86A-F9AD-4BE4-8A92-9B1C438F080A}" srcOrd="15" destOrd="0" presId="urn:microsoft.com/office/officeart/2005/8/layout/list1"/>
    <dgm:cxn modelId="{0B1E998D-A902-4CB6-95EB-12D748B5CB22}" type="presParOf" srcId="{31107305-19E0-4E66-B066-7242E2BCB75A}" destId="{BAA9B0A7-EEC0-44A3-84F9-882EAA227887}" srcOrd="16" destOrd="0" presId="urn:microsoft.com/office/officeart/2005/8/layout/list1"/>
    <dgm:cxn modelId="{1096139D-52C9-4B0C-8B7D-8DF2315B3DB9}" type="presParOf" srcId="{BAA9B0A7-EEC0-44A3-84F9-882EAA227887}" destId="{E461214B-F18D-40DA-B8EF-49490D30E04C}" srcOrd="0" destOrd="0" presId="urn:microsoft.com/office/officeart/2005/8/layout/list1"/>
    <dgm:cxn modelId="{359C962A-6899-45F2-BF6D-6F0C95FAF274}" type="presParOf" srcId="{BAA9B0A7-EEC0-44A3-84F9-882EAA227887}" destId="{56ACD91D-461A-4A67-8F9E-9D8AF19ABB41}" srcOrd="1" destOrd="0" presId="urn:microsoft.com/office/officeart/2005/8/layout/list1"/>
    <dgm:cxn modelId="{BF3BE8C1-61ED-4737-84D5-E02F10C84C62}" type="presParOf" srcId="{31107305-19E0-4E66-B066-7242E2BCB75A}" destId="{E6F2A321-C9D8-42BF-A08E-D9965FB3C064}" srcOrd="17" destOrd="0" presId="urn:microsoft.com/office/officeart/2005/8/layout/list1"/>
    <dgm:cxn modelId="{73A46641-8D06-486B-948A-CDF92518127E}" type="presParOf" srcId="{31107305-19E0-4E66-B066-7242E2BCB75A}" destId="{51CA3A4A-E77D-4FDE-BA7E-94C71272EAC2}" srcOrd="18" destOrd="0" presId="urn:microsoft.com/office/officeart/2005/8/layout/list1"/>
    <dgm:cxn modelId="{03D63D05-9C1B-47CE-A92F-D358F82D9FB4}" type="presParOf" srcId="{31107305-19E0-4E66-B066-7242E2BCB75A}" destId="{123BE16D-CC37-43E1-A27C-741B67AB9914}" srcOrd="19" destOrd="0" presId="urn:microsoft.com/office/officeart/2005/8/layout/list1"/>
    <dgm:cxn modelId="{6B301D03-CBC5-448A-A0E8-621394B429A5}" type="presParOf" srcId="{31107305-19E0-4E66-B066-7242E2BCB75A}" destId="{AA354AB8-9CA8-4729-AB34-91779DF18C5E}" srcOrd="20" destOrd="0" presId="urn:microsoft.com/office/officeart/2005/8/layout/list1"/>
    <dgm:cxn modelId="{8C7C486E-ECCB-4902-9F76-28271AAF9010}" type="presParOf" srcId="{AA354AB8-9CA8-4729-AB34-91779DF18C5E}" destId="{70D26CD4-1485-48F5-A032-32E510B8EB34}" srcOrd="0" destOrd="0" presId="urn:microsoft.com/office/officeart/2005/8/layout/list1"/>
    <dgm:cxn modelId="{C406AA30-82A5-4FA6-82F8-31BEB2A4DBF6}" type="presParOf" srcId="{AA354AB8-9CA8-4729-AB34-91779DF18C5E}" destId="{84EB6FF9-F0E2-489B-BE16-C6963A8E4753}" srcOrd="1" destOrd="0" presId="urn:microsoft.com/office/officeart/2005/8/layout/list1"/>
    <dgm:cxn modelId="{F67394C1-898E-4FC9-BD78-A921C51DF5ED}" type="presParOf" srcId="{31107305-19E0-4E66-B066-7242E2BCB75A}" destId="{471A8D44-B219-4D8A-8872-226FD9D1BC10}" srcOrd="21" destOrd="0" presId="urn:microsoft.com/office/officeart/2005/8/layout/list1"/>
    <dgm:cxn modelId="{C13480A4-EDBE-4CFB-ACBD-7A724C0068F5}" type="presParOf" srcId="{31107305-19E0-4E66-B066-7242E2BCB75A}" destId="{A133C917-0FB9-4742-A346-EE514783FA68}"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D319F-5D96-4C79-BF0A-1B75B02B8761}">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BBF4E-7837-4AD7-87CD-3600217884B9}">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By the end of the session, you should be able to:</a:t>
          </a:r>
          <a:endParaRPr lang="en-US" sz="2100" kern="1200"/>
        </a:p>
      </dsp:txBody>
      <dsp:txXfrm>
        <a:off x="299702" y="1282093"/>
        <a:ext cx="2200851" cy="1366505"/>
      </dsp:txXfrm>
    </dsp:sp>
    <dsp:sp modelId="{72ED4072-1681-4162-A2F9-7D3EFD9FF4D0}">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2E5CCD-7A99-4931-A61A-0B1A02193F10}">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Provide a definition of Homicide</a:t>
          </a:r>
          <a:endParaRPr lang="en-US" sz="2100" kern="1200"/>
        </a:p>
      </dsp:txBody>
      <dsp:txXfrm>
        <a:off x="3093555" y="1282093"/>
        <a:ext cx="2200851" cy="1366505"/>
      </dsp:txXfrm>
    </dsp:sp>
    <dsp:sp modelId="{D89F0637-BD46-4879-A729-4B289297DB59}">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768AC3-E71F-4A58-8B3E-83B76B265119}">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Identify the causation?</a:t>
          </a:r>
          <a:endParaRPr lang="en-US" sz="2100" kern="1200"/>
        </a:p>
      </dsp:txBody>
      <dsp:txXfrm>
        <a:off x="5887408" y="1282093"/>
        <a:ext cx="2200851" cy="1366505"/>
      </dsp:txXfrm>
    </dsp:sp>
    <dsp:sp modelId="{B28DFEF1-DBCA-45FB-B93B-884534CF288A}">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059C29-E6FF-4D24-8BEA-11221C64D597}">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Understand how homicide might be prevented?</a:t>
          </a:r>
          <a:endParaRPr lang="en-US" sz="2100" kern="1200"/>
        </a:p>
      </dsp:txBody>
      <dsp:txXfrm>
        <a:off x="8681261" y="1282093"/>
        <a:ext cx="2200851" cy="1366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1EA7D-11AD-4A2B-88AE-F55D81D9F5AF}">
      <dsp:nvSpPr>
        <dsp:cNvPr id="0" name=""/>
        <dsp:cNvSpPr/>
      </dsp:nvSpPr>
      <dsp:spPr>
        <a:xfrm>
          <a:off x="0" y="0"/>
          <a:ext cx="6683371"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677BE5-F23F-4581-B87F-4C0EA505F0F1}">
      <dsp:nvSpPr>
        <dsp:cNvPr id="0" name=""/>
        <dsp:cNvSpPr/>
      </dsp:nvSpPr>
      <dsp:spPr>
        <a:xfrm>
          <a:off x="334168" y="36567"/>
          <a:ext cx="4678359"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831" tIns="0" rIns="176831" bIns="0" numCol="1" spcCol="1270" anchor="ctr" anchorCtr="0">
          <a:noAutofit/>
        </a:bodyPr>
        <a:lstStyle/>
        <a:p>
          <a:pPr marL="0" lvl="0" indent="0" algn="l" defTabSz="889000">
            <a:lnSpc>
              <a:spcPct val="90000"/>
            </a:lnSpc>
            <a:spcBef>
              <a:spcPct val="0"/>
            </a:spcBef>
            <a:spcAft>
              <a:spcPct val="35000"/>
            </a:spcAft>
            <a:buNone/>
          </a:pPr>
          <a:r>
            <a:rPr lang="en-GB" sz="2000" kern="1200"/>
            <a:t>Alcohol</a:t>
          </a:r>
        </a:p>
      </dsp:txBody>
      <dsp:txXfrm>
        <a:off x="362989" y="65388"/>
        <a:ext cx="4620717" cy="532758"/>
      </dsp:txXfrm>
    </dsp:sp>
    <dsp:sp modelId="{664BB013-B1E2-47E4-80C1-7EF17D4236DC}">
      <dsp:nvSpPr>
        <dsp:cNvPr id="0" name=""/>
        <dsp:cNvSpPr/>
      </dsp:nvSpPr>
      <dsp:spPr>
        <a:xfrm>
          <a:off x="0" y="1022547"/>
          <a:ext cx="6683371"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6A7FAA-995F-4AB0-9136-47636F796CF0}">
      <dsp:nvSpPr>
        <dsp:cNvPr id="0" name=""/>
        <dsp:cNvSpPr/>
      </dsp:nvSpPr>
      <dsp:spPr>
        <a:xfrm>
          <a:off x="334168" y="943767"/>
          <a:ext cx="4678359"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831" tIns="0" rIns="176831" bIns="0" numCol="1" spcCol="1270" anchor="ctr" anchorCtr="0">
          <a:noAutofit/>
        </a:bodyPr>
        <a:lstStyle/>
        <a:p>
          <a:pPr marL="0" lvl="0" indent="0" algn="l" defTabSz="889000">
            <a:lnSpc>
              <a:spcPct val="90000"/>
            </a:lnSpc>
            <a:spcBef>
              <a:spcPct val="0"/>
            </a:spcBef>
            <a:spcAft>
              <a:spcPct val="35000"/>
            </a:spcAft>
            <a:buNone/>
          </a:pPr>
          <a:r>
            <a:rPr lang="en-GB" sz="2000" kern="1200"/>
            <a:t>Drugs</a:t>
          </a:r>
        </a:p>
      </dsp:txBody>
      <dsp:txXfrm>
        <a:off x="362989" y="972588"/>
        <a:ext cx="4620717" cy="532758"/>
      </dsp:txXfrm>
    </dsp:sp>
    <dsp:sp modelId="{32D8625E-0254-4306-91CE-7B86D402BAAE}">
      <dsp:nvSpPr>
        <dsp:cNvPr id="0" name=""/>
        <dsp:cNvSpPr/>
      </dsp:nvSpPr>
      <dsp:spPr>
        <a:xfrm>
          <a:off x="0" y="2146168"/>
          <a:ext cx="6683371"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BAC487-B3AB-41D4-A166-05EDF50C5FDE}">
      <dsp:nvSpPr>
        <dsp:cNvPr id="0" name=""/>
        <dsp:cNvSpPr/>
      </dsp:nvSpPr>
      <dsp:spPr>
        <a:xfrm>
          <a:off x="334168" y="1850968"/>
          <a:ext cx="4678359"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831" tIns="0" rIns="176831" bIns="0" numCol="1" spcCol="1270" anchor="ctr" anchorCtr="0">
          <a:noAutofit/>
        </a:bodyPr>
        <a:lstStyle/>
        <a:p>
          <a:pPr marL="0" lvl="0" indent="0" algn="l" defTabSz="889000">
            <a:lnSpc>
              <a:spcPct val="90000"/>
            </a:lnSpc>
            <a:spcBef>
              <a:spcPct val="0"/>
            </a:spcBef>
            <a:spcAft>
              <a:spcPct val="35000"/>
            </a:spcAft>
            <a:buNone/>
          </a:pPr>
          <a:r>
            <a:rPr lang="en-GB" sz="2000" kern="1200"/>
            <a:t>Criminal Justice System (CJS)</a:t>
          </a:r>
        </a:p>
      </dsp:txBody>
      <dsp:txXfrm>
        <a:off x="362989" y="1879789"/>
        <a:ext cx="4620717" cy="532758"/>
      </dsp:txXfrm>
    </dsp:sp>
    <dsp:sp modelId="{92788E26-1341-4F7D-B3FB-36BD2A0884B9}">
      <dsp:nvSpPr>
        <dsp:cNvPr id="0" name=""/>
        <dsp:cNvSpPr/>
      </dsp:nvSpPr>
      <dsp:spPr>
        <a:xfrm>
          <a:off x="0" y="3053368"/>
          <a:ext cx="6683371"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1C9842-D6D2-458D-A3A5-1E59E8783CFC}">
      <dsp:nvSpPr>
        <dsp:cNvPr id="0" name=""/>
        <dsp:cNvSpPr/>
      </dsp:nvSpPr>
      <dsp:spPr>
        <a:xfrm>
          <a:off x="334168" y="2758168"/>
          <a:ext cx="4678359"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831" tIns="0" rIns="176831" bIns="0" numCol="1" spcCol="1270" anchor="ctr" anchorCtr="0">
          <a:noAutofit/>
        </a:bodyPr>
        <a:lstStyle/>
        <a:p>
          <a:pPr marL="0" lvl="0" indent="0" algn="l" defTabSz="889000">
            <a:lnSpc>
              <a:spcPct val="90000"/>
            </a:lnSpc>
            <a:spcBef>
              <a:spcPct val="0"/>
            </a:spcBef>
            <a:spcAft>
              <a:spcPct val="35000"/>
            </a:spcAft>
            <a:buNone/>
          </a:pPr>
          <a:r>
            <a:rPr lang="en-GB" sz="2000" kern="1200"/>
            <a:t>Availability of Guns</a:t>
          </a:r>
        </a:p>
      </dsp:txBody>
      <dsp:txXfrm>
        <a:off x="362989" y="2786989"/>
        <a:ext cx="4620717" cy="532758"/>
      </dsp:txXfrm>
    </dsp:sp>
    <dsp:sp modelId="{51CA3A4A-E77D-4FDE-BA7E-94C71272EAC2}">
      <dsp:nvSpPr>
        <dsp:cNvPr id="0" name=""/>
        <dsp:cNvSpPr/>
      </dsp:nvSpPr>
      <dsp:spPr>
        <a:xfrm>
          <a:off x="0" y="3960568"/>
          <a:ext cx="6683371"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ACD91D-461A-4A67-8F9E-9D8AF19ABB41}">
      <dsp:nvSpPr>
        <dsp:cNvPr id="0" name=""/>
        <dsp:cNvSpPr/>
      </dsp:nvSpPr>
      <dsp:spPr>
        <a:xfrm>
          <a:off x="334168" y="3665368"/>
          <a:ext cx="4678359"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831" tIns="0" rIns="176831" bIns="0" numCol="1" spcCol="1270" anchor="ctr" anchorCtr="0">
          <a:noAutofit/>
        </a:bodyPr>
        <a:lstStyle/>
        <a:p>
          <a:pPr marL="0" lvl="0" indent="0" algn="l" defTabSz="889000">
            <a:lnSpc>
              <a:spcPct val="90000"/>
            </a:lnSpc>
            <a:spcBef>
              <a:spcPct val="0"/>
            </a:spcBef>
            <a:spcAft>
              <a:spcPct val="35000"/>
            </a:spcAft>
            <a:buNone/>
          </a:pPr>
          <a:r>
            <a:rPr lang="en-GB" sz="2000" kern="1200"/>
            <a:t>Character</a:t>
          </a:r>
        </a:p>
      </dsp:txBody>
      <dsp:txXfrm>
        <a:off x="362989" y="3694189"/>
        <a:ext cx="4620717" cy="532758"/>
      </dsp:txXfrm>
    </dsp:sp>
    <dsp:sp modelId="{A133C917-0FB9-4742-A346-EE514783FA68}">
      <dsp:nvSpPr>
        <dsp:cNvPr id="0" name=""/>
        <dsp:cNvSpPr/>
      </dsp:nvSpPr>
      <dsp:spPr>
        <a:xfrm>
          <a:off x="0" y="4867768"/>
          <a:ext cx="6683371"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EB6FF9-F0E2-489B-BE16-C6963A8E4753}">
      <dsp:nvSpPr>
        <dsp:cNvPr id="0" name=""/>
        <dsp:cNvSpPr/>
      </dsp:nvSpPr>
      <dsp:spPr>
        <a:xfrm>
          <a:off x="334168" y="4572568"/>
          <a:ext cx="4678359"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831" tIns="0" rIns="176831" bIns="0" numCol="1" spcCol="1270" anchor="ctr" anchorCtr="0">
          <a:noAutofit/>
        </a:bodyPr>
        <a:lstStyle/>
        <a:p>
          <a:pPr marL="0" lvl="0" indent="0" algn="l" defTabSz="889000">
            <a:lnSpc>
              <a:spcPct val="90000"/>
            </a:lnSpc>
            <a:spcBef>
              <a:spcPct val="0"/>
            </a:spcBef>
            <a:spcAft>
              <a:spcPct val="35000"/>
            </a:spcAft>
            <a:buNone/>
          </a:pPr>
          <a:r>
            <a:rPr lang="en-GB" sz="2000" kern="1200"/>
            <a:t>Profit</a:t>
          </a:r>
        </a:p>
      </dsp:txBody>
      <dsp:txXfrm>
        <a:off x="362989" y="4601389"/>
        <a:ext cx="4620717"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1AB5C4-4DC8-4DEC-B794-1DF277CDF242}" type="datetimeFigureOut">
              <a:rPr lang="en-GB" smtClean="0"/>
              <a:t>19/08/2025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8BACA6-E4C1-480B-829F-AC9797C711F7}" type="slidenum">
              <a:rPr lang="en-GB" smtClean="0"/>
              <a:t>‹#›</a:t>
            </a:fld>
            <a:endParaRPr lang="en-GB"/>
          </a:p>
        </p:txBody>
      </p:sp>
    </p:spTree>
    <p:extLst>
      <p:ext uri="{BB962C8B-B14F-4D97-AF65-F5344CB8AC3E}">
        <p14:creationId xmlns:p14="http://schemas.microsoft.com/office/powerpoint/2010/main" val="3912719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98009/serious-violence-strategy.pdf#:~:text=The%20Serious%20Violence%20Strategy%20represents%20a%20very%20,wrong%20path%2C%20encouraging%20them%20to%20make%20positive%20choice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latin typeface="Calibri"/>
                <a:ea typeface="Calibri"/>
                <a:cs typeface="Calibri"/>
              </a:rPr>
              <a:t>Quick Introduction</a:t>
            </a:r>
            <a:endParaRPr lang="en-US" u="sng">
              <a:latin typeface="Calibri"/>
              <a:ea typeface="Calibri"/>
              <a:cs typeface="Calibri"/>
            </a:endParaRPr>
          </a:p>
        </p:txBody>
      </p:sp>
      <p:sp>
        <p:nvSpPr>
          <p:cNvPr id="4" name="Slide Number Placeholder 3"/>
          <p:cNvSpPr>
            <a:spLocks noGrp="1"/>
          </p:cNvSpPr>
          <p:nvPr>
            <p:ph type="sldNum" sz="quarter" idx="5"/>
          </p:nvPr>
        </p:nvSpPr>
        <p:spPr/>
        <p:txBody>
          <a:bodyPr/>
          <a:lstStyle/>
          <a:p>
            <a:fld id="{0F8BACA6-E4C1-480B-829F-AC9797C711F7}" type="slidenum">
              <a:rPr lang="en-GB" smtClean="0"/>
              <a:t>1</a:t>
            </a:fld>
            <a:endParaRPr lang="en-GB"/>
          </a:p>
        </p:txBody>
      </p:sp>
    </p:spTree>
    <p:extLst>
      <p:ext uri="{BB962C8B-B14F-4D97-AF65-F5344CB8AC3E}">
        <p14:creationId xmlns:p14="http://schemas.microsoft.com/office/powerpoint/2010/main" val="2810387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Read the objectives on slide</a:t>
            </a:r>
          </a:p>
        </p:txBody>
      </p:sp>
      <p:sp>
        <p:nvSpPr>
          <p:cNvPr id="4" name="Slide Number Placeholder 3"/>
          <p:cNvSpPr>
            <a:spLocks noGrp="1"/>
          </p:cNvSpPr>
          <p:nvPr>
            <p:ph type="sldNum" sz="quarter" idx="5"/>
          </p:nvPr>
        </p:nvSpPr>
        <p:spPr/>
        <p:txBody>
          <a:bodyPr/>
          <a:lstStyle/>
          <a:p>
            <a:fld id="{0F8BACA6-E4C1-480B-829F-AC9797C711F7}" type="slidenum">
              <a:rPr lang="en-GB" smtClean="0"/>
              <a:t>2</a:t>
            </a:fld>
            <a:endParaRPr lang="en-GB"/>
          </a:p>
        </p:txBody>
      </p:sp>
    </p:spTree>
    <p:extLst>
      <p:ext uri="{BB962C8B-B14F-4D97-AF65-F5344CB8AC3E}">
        <p14:creationId xmlns:p14="http://schemas.microsoft.com/office/powerpoint/2010/main" val="853514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
              <a:buChar char="Ø"/>
            </a:pP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0F8BACA6-E4C1-480B-829F-AC9797C711F7}" type="slidenum">
              <a:rPr lang="en-GB" smtClean="0"/>
              <a:t>3</a:t>
            </a:fld>
            <a:endParaRPr lang="en-GB"/>
          </a:p>
        </p:txBody>
      </p:sp>
    </p:spTree>
    <p:extLst>
      <p:ext uri="{BB962C8B-B14F-4D97-AF65-F5344CB8AC3E}">
        <p14:creationId xmlns:p14="http://schemas.microsoft.com/office/powerpoint/2010/main" val="4223748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
              <a:buChar char="Ø"/>
            </a:pPr>
            <a:r>
              <a:rPr lang="en-GB">
                <a:latin typeface="Calibri"/>
                <a:ea typeface="Calibri"/>
                <a:cs typeface="Calibri"/>
              </a:rPr>
              <a:t>Homicide is a blanket term for both murder and manslaughter</a:t>
            </a:r>
            <a:endParaRPr lang="en-US">
              <a:latin typeface="Calibri"/>
              <a:ea typeface="Calibri"/>
              <a:cs typeface="Calibri"/>
            </a:endParaRPr>
          </a:p>
          <a:p>
            <a:pPr marL="285750" indent="-285750">
              <a:buFont typeface="Wingdings"/>
              <a:buChar char="Ø"/>
            </a:pPr>
            <a:endParaRPr lang="en-GB">
              <a:latin typeface="Calibri"/>
              <a:ea typeface="Calibri"/>
              <a:cs typeface="Calibri"/>
            </a:endParaRPr>
          </a:p>
          <a:p>
            <a:pPr marL="285750" indent="-285750">
              <a:buFont typeface="Wingdings"/>
              <a:buChar char="Ø"/>
            </a:pPr>
            <a:r>
              <a:rPr lang="en-GB">
                <a:latin typeface="Calibri"/>
                <a:ea typeface="Calibri"/>
                <a:cs typeface="Calibri"/>
              </a:rPr>
              <a:t>Murder</a:t>
            </a:r>
            <a:endParaRPr lang="en-US">
              <a:latin typeface="Calibri"/>
              <a:ea typeface="Calibri"/>
              <a:cs typeface="Calibri"/>
            </a:endParaRPr>
          </a:p>
          <a:p>
            <a:pPr marL="742950" lvl="1" indent="-285750">
              <a:buFont typeface="Courier New"/>
              <a:buChar char="o"/>
            </a:pPr>
            <a:r>
              <a:rPr lang="en-GB">
                <a:latin typeface="Calibri"/>
                <a:ea typeface="Calibri"/>
                <a:cs typeface="Calibri"/>
              </a:rPr>
              <a:t>The crime murder is committed, where a person:</a:t>
            </a:r>
            <a:endParaRPr lang="en-US">
              <a:latin typeface="Calibri"/>
              <a:ea typeface="Calibri"/>
              <a:cs typeface="Calibri"/>
            </a:endParaRPr>
          </a:p>
          <a:p>
            <a:pPr marL="1200150" lvl="2" indent="-285750">
              <a:buFont typeface="Wingdings"/>
              <a:buChar char="§"/>
            </a:pPr>
            <a:r>
              <a:rPr lang="en-GB">
                <a:latin typeface="Calibri"/>
                <a:ea typeface="Calibri"/>
                <a:cs typeface="Calibri"/>
              </a:rPr>
              <a:t>Of sound mind and discretion</a:t>
            </a:r>
            <a:endParaRPr lang="en-US">
              <a:latin typeface="Calibri"/>
              <a:ea typeface="Calibri"/>
              <a:cs typeface="Calibri"/>
            </a:endParaRPr>
          </a:p>
          <a:p>
            <a:pPr marL="1200150" lvl="2" indent="-285750">
              <a:buFont typeface="Wingdings"/>
              <a:buChar char="§"/>
            </a:pPr>
            <a:r>
              <a:rPr lang="en-GB">
                <a:latin typeface="Calibri"/>
                <a:ea typeface="Calibri"/>
                <a:cs typeface="Calibri"/>
              </a:rPr>
              <a:t>Unlawfully kills (not </a:t>
            </a:r>
            <a:r>
              <a:rPr lang="en-GB" err="1">
                <a:latin typeface="Calibri"/>
                <a:ea typeface="Calibri"/>
                <a:cs typeface="Calibri"/>
              </a:rPr>
              <a:t>self defence</a:t>
            </a:r>
            <a:r>
              <a:rPr lang="en-GB">
                <a:latin typeface="Calibri"/>
                <a:ea typeface="Calibri"/>
                <a:cs typeface="Calibri"/>
              </a:rPr>
              <a:t>)</a:t>
            </a:r>
            <a:endParaRPr lang="en-US">
              <a:latin typeface="Calibri"/>
              <a:ea typeface="Calibri"/>
              <a:cs typeface="Calibri"/>
            </a:endParaRPr>
          </a:p>
          <a:p>
            <a:pPr marL="1200150" lvl="2" indent="-285750">
              <a:buFont typeface="Wingdings"/>
              <a:buChar char="§"/>
            </a:pPr>
            <a:r>
              <a:rPr lang="en-GB">
                <a:latin typeface="Calibri"/>
                <a:ea typeface="Calibri"/>
                <a:cs typeface="Calibri"/>
              </a:rPr>
              <a:t>Any reasonable creature</a:t>
            </a:r>
            <a:endParaRPr lang="en-US">
              <a:latin typeface="Calibri"/>
              <a:ea typeface="Calibri"/>
              <a:cs typeface="Calibri"/>
            </a:endParaRPr>
          </a:p>
          <a:p>
            <a:pPr marL="1200150" lvl="2" indent="-285750">
              <a:buFont typeface="Wingdings"/>
              <a:buChar char="§"/>
            </a:pPr>
            <a:r>
              <a:rPr lang="en-GB">
                <a:latin typeface="Calibri"/>
                <a:ea typeface="Calibri"/>
                <a:cs typeface="Calibri"/>
              </a:rPr>
              <a:t>With the intent to kill or cause </a:t>
            </a:r>
            <a:r>
              <a:rPr lang="en-GB" err="1">
                <a:latin typeface="Calibri"/>
                <a:ea typeface="Calibri"/>
                <a:cs typeface="Calibri"/>
              </a:rPr>
              <a:t>grevious</a:t>
            </a:r>
            <a:r>
              <a:rPr lang="en-GB">
                <a:latin typeface="Calibri"/>
                <a:ea typeface="Calibri"/>
                <a:cs typeface="Calibri"/>
              </a:rPr>
              <a:t> bodily harm</a:t>
            </a:r>
            <a:endParaRPr lang="en-US">
              <a:latin typeface="Calibri"/>
              <a:ea typeface="Calibri"/>
              <a:cs typeface="Calibri"/>
            </a:endParaRPr>
          </a:p>
          <a:p>
            <a:pPr marL="1200150" lvl="2" indent="-285750">
              <a:buFont typeface="Wingdings"/>
              <a:buChar char="§"/>
            </a:pPr>
            <a:endParaRPr lang="en-GB">
              <a:latin typeface="Calibri"/>
              <a:ea typeface="Calibri"/>
              <a:cs typeface="Calibri"/>
            </a:endParaRPr>
          </a:p>
          <a:p>
            <a:pPr marL="285750" indent="-285750">
              <a:buFont typeface="Wingdings"/>
              <a:buChar char="Ø"/>
            </a:pPr>
            <a:r>
              <a:rPr lang="en-GB">
                <a:latin typeface="Calibri"/>
                <a:ea typeface="Calibri"/>
                <a:cs typeface="Calibri"/>
              </a:rPr>
              <a:t>Manslaughter</a:t>
            </a:r>
            <a:endParaRPr lang="en-US">
              <a:latin typeface="Calibri"/>
              <a:ea typeface="Calibri"/>
              <a:cs typeface="Calibri"/>
            </a:endParaRPr>
          </a:p>
          <a:p>
            <a:pPr marL="742950" lvl="1" indent="-285750">
              <a:buFont typeface="Courier New"/>
              <a:buChar char="o"/>
            </a:pPr>
            <a:r>
              <a:rPr lang="en-GB">
                <a:latin typeface="Calibri"/>
                <a:ea typeface="Calibri"/>
                <a:cs typeface="Calibri"/>
              </a:rPr>
              <a:t>Manslaughter is primarily committed in one of three ways:</a:t>
            </a:r>
            <a:endParaRPr lang="en-US">
              <a:latin typeface="Calibri"/>
              <a:ea typeface="Calibri"/>
              <a:cs typeface="Calibri"/>
            </a:endParaRPr>
          </a:p>
          <a:p>
            <a:pPr marL="1200150" lvl="2" indent="-285750">
              <a:buFont typeface="Wingdings"/>
              <a:buChar char="§"/>
            </a:pPr>
            <a:r>
              <a:rPr lang="en-GB">
                <a:latin typeface="Calibri"/>
                <a:ea typeface="Calibri"/>
                <a:cs typeface="Calibri"/>
              </a:rPr>
              <a:t> Killing with the intent but where a partial defence applies</a:t>
            </a:r>
          </a:p>
          <a:p>
            <a:pPr marL="1200150" lvl="2" indent="-285750">
              <a:buFont typeface="Wingdings"/>
              <a:buChar char="§"/>
            </a:pPr>
            <a:r>
              <a:rPr lang="en-GB">
                <a:latin typeface="Calibri"/>
                <a:ea typeface="Calibri"/>
                <a:cs typeface="Calibri"/>
              </a:rPr>
              <a:t>Conduct that was grossly negligent given the risk of death</a:t>
            </a:r>
          </a:p>
          <a:p>
            <a:pPr marL="1200150" lvl="2" indent="-285750">
              <a:buFont typeface="Wingdings"/>
              <a:buChar char="§"/>
            </a:pPr>
            <a:r>
              <a:rPr lang="en-GB">
                <a:latin typeface="Calibri"/>
                <a:ea typeface="Calibri"/>
                <a:cs typeface="Calibri"/>
              </a:rPr>
              <a:t>Conduct taking the form of an unlawful act involving a danger of some harm that resulted in death</a:t>
            </a:r>
          </a:p>
        </p:txBody>
      </p:sp>
      <p:sp>
        <p:nvSpPr>
          <p:cNvPr id="4" name="Slide Number Placeholder 3"/>
          <p:cNvSpPr>
            <a:spLocks noGrp="1"/>
          </p:cNvSpPr>
          <p:nvPr>
            <p:ph type="sldNum" sz="quarter" idx="5"/>
          </p:nvPr>
        </p:nvSpPr>
        <p:spPr/>
        <p:txBody>
          <a:bodyPr/>
          <a:lstStyle/>
          <a:p>
            <a:fld id="{0F8BACA6-E4C1-480B-829F-AC9797C711F7}" type="slidenum">
              <a:rPr lang="en-GB" smtClean="0"/>
              <a:t>4</a:t>
            </a:fld>
            <a:endParaRPr lang="en-GB"/>
          </a:p>
        </p:txBody>
      </p:sp>
    </p:spTree>
    <p:extLst>
      <p:ext uri="{BB962C8B-B14F-4D97-AF65-F5344CB8AC3E}">
        <p14:creationId xmlns:p14="http://schemas.microsoft.com/office/powerpoint/2010/main" val="625449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Fred and Rose West Rose is currently in prison aged 71years convicted of killing 10 including her step daughter Charmaine aged 8 years who she sexually abused </a:t>
            </a:r>
          </a:p>
          <a:p>
            <a:endParaRPr lang="en-US" dirty="0">
              <a:latin typeface="Calibri"/>
              <a:ea typeface="Calibri"/>
              <a:cs typeface="Calibri"/>
            </a:endParaRPr>
          </a:p>
          <a:p>
            <a:r>
              <a:rPr lang="en-US" dirty="0">
                <a:latin typeface="Calibri"/>
                <a:ea typeface="Calibri"/>
                <a:cs typeface="Calibri"/>
              </a:rPr>
              <a:t>Fred West committed suicide whilst awaiting trial for 12 murders all included sexual abuse by both Fred and Rose. Fred West had an IQ of 77 – the average is between 85 and 115. </a:t>
            </a:r>
          </a:p>
          <a:p>
            <a:endParaRPr lang="en-US" dirty="0">
              <a:latin typeface="Calibri"/>
              <a:ea typeface="Calibri"/>
              <a:cs typeface="Calibri"/>
            </a:endParaRPr>
          </a:p>
          <a:p>
            <a:r>
              <a:rPr lang="en-US" dirty="0">
                <a:latin typeface="Calibri"/>
                <a:ea typeface="Calibri"/>
                <a:cs typeface="Calibri"/>
              </a:rPr>
              <a:t>Harold (Fred) Shipman convicted of killing 15 elderly women by diamorphine poisoning – he did so in order to gain from their wills. He is believed to have killed over 250 people in the same manner. </a:t>
            </a:r>
          </a:p>
          <a:p>
            <a:endParaRPr lang="en-US" dirty="0">
              <a:latin typeface="Calibri"/>
              <a:ea typeface="Calibri"/>
              <a:cs typeface="Calibri"/>
            </a:endParaRPr>
          </a:p>
          <a:p>
            <a:r>
              <a:rPr lang="en-US" dirty="0">
                <a:latin typeface="Calibri"/>
                <a:ea typeface="Calibri"/>
                <a:cs typeface="Calibri"/>
              </a:rPr>
              <a:t>Lucy Letby convicted of killing 7 babies and attempting to kill another 7  in neonatal units where she worked as a nurse. Attention seeking (a Dr she was infatuated with?, Playing God? Thrill from the grief and despair of grieving parents? Boredom of nursing children who were not seriously ill (she had asked to work in ITU children ward, </a:t>
            </a:r>
            <a:r>
              <a:rPr lang="en-US" dirty="0">
                <a:solidFill>
                  <a:srgbClr val="222222"/>
                </a:solidFill>
              </a:rPr>
              <a:t>Letby wrote “I AM EVIL I DID THIS” on a </a:t>
            </a:r>
            <a:r>
              <a:rPr lang="en-US" dirty="0" err="1">
                <a:solidFill>
                  <a:srgbClr val="222222"/>
                </a:solidFill>
              </a:rPr>
              <a:t>post-it</a:t>
            </a:r>
            <a:r>
              <a:rPr lang="en-US" dirty="0">
                <a:solidFill>
                  <a:srgbClr val="222222"/>
                </a:solidFill>
              </a:rPr>
              <a:t> note found by police at her home, in what was the closest the prosecution got to a confession.</a:t>
            </a:r>
          </a:p>
          <a:p>
            <a:r>
              <a:rPr lang="en-US" dirty="0">
                <a:solidFill>
                  <a:srgbClr val="222222"/>
                </a:solidFill>
              </a:rPr>
              <a:t>She also wrote: “I don’t deserve to live. I killed them on purpose because I’m not good enough to care for them. I will never marry or have children. I will never know what it’s like to have a family.”</a:t>
            </a:r>
            <a:endParaRPr lang="en-US" dirty="0"/>
          </a:p>
          <a:p>
            <a:endParaRPr lang="en-US" dirty="0">
              <a:latin typeface="Calibri"/>
              <a:ea typeface="Calibri"/>
              <a:cs typeface="Calibri"/>
            </a:endParaRPr>
          </a:p>
          <a:p>
            <a:r>
              <a:rPr lang="en-US" b="1" dirty="0">
                <a:solidFill>
                  <a:srgbClr val="141414"/>
                </a:solidFill>
              </a:rPr>
              <a:t>Kieron Goodwin had a type when it came to women - hardworking, professional and above all, empathetic.</a:t>
            </a:r>
            <a:endParaRPr lang="en-US" dirty="0"/>
          </a:p>
          <a:p>
            <a:r>
              <a:rPr lang="en-US" dirty="0">
                <a:solidFill>
                  <a:srgbClr val="141414"/>
                </a:solidFill>
              </a:rPr>
              <a:t>Goodwin was jailed for 35 years on Thursday for murdering his ex girlfriend Olivia Wood at his Somerset flat when she tried to leave him after months of abuse.</a:t>
            </a:r>
            <a:endParaRPr lang="en-US" dirty="0"/>
          </a:p>
          <a:p>
            <a:r>
              <a:rPr lang="en-US" dirty="0">
                <a:solidFill>
                  <a:srgbClr val="141414"/>
                </a:solidFill>
              </a:rPr>
              <a:t>He was also jailed for a string of sexual offences between 2020 and 2024 against three former partners</a:t>
            </a:r>
            <a:endParaRPr lang="en-US" dirty="0"/>
          </a:p>
          <a:p>
            <a:endParaRPr lang="en-US" dirty="0">
              <a:latin typeface="Calibri"/>
              <a:ea typeface="Calibri"/>
              <a:cs typeface="Calibri"/>
            </a:endParaRPr>
          </a:p>
          <a:p>
            <a:r>
              <a:rPr lang="en-US" dirty="0">
                <a:latin typeface="Calibri"/>
                <a:ea typeface="Calibri"/>
                <a:cs typeface="Calibri"/>
              </a:rPr>
              <a:t>Levi Bellfield convicted of murdering 3 young women and the attempted murder of a fourth </a:t>
            </a: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0F8BACA6-E4C1-480B-829F-AC9797C711F7}" type="slidenum">
              <a:rPr lang="en-GB" smtClean="0"/>
              <a:t>5</a:t>
            </a:fld>
            <a:endParaRPr lang="en-GB"/>
          </a:p>
        </p:txBody>
      </p:sp>
    </p:spTree>
    <p:extLst>
      <p:ext uri="{BB962C8B-B14F-4D97-AF65-F5344CB8AC3E}">
        <p14:creationId xmlns:p14="http://schemas.microsoft.com/office/powerpoint/2010/main" val="2920086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A7246-59EB-3FB9-A0B6-8F4E46303B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186920-E295-814F-47C3-F539E772F6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280BF5-89C5-E633-F23A-617AE8369853}"/>
              </a:ext>
            </a:extLst>
          </p:cNvPr>
          <p:cNvSpPr>
            <a:spLocks noGrp="1"/>
          </p:cNvSpPr>
          <p:nvPr>
            <p:ph type="body" idx="1"/>
          </p:nvPr>
        </p:nvSpPr>
        <p:spPr/>
        <p:txBody>
          <a:bodyPr/>
          <a:lstStyle/>
          <a:p>
            <a:pPr marL="285750" indent="-285750">
              <a:buFont typeface="Wingdings"/>
              <a:buChar char="Ø"/>
            </a:pPr>
            <a:endParaRPr lang="en-GB">
              <a:latin typeface="Calibri"/>
              <a:ea typeface="Calibri"/>
              <a:cs typeface="Calibri"/>
            </a:endParaRPr>
          </a:p>
        </p:txBody>
      </p:sp>
      <p:sp>
        <p:nvSpPr>
          <p:cNvPr id="4" name="Slide Number Placeholder 3">
            <a:extLst>
              <a:ext uri="{FF2B5EF4-FFF2-40B4-BE49-F238E27FC236}">
                <a16:creationId xmlns:a16="http://schemas.microsoft.com/office/drawing/2014/main" id="{7C02A2B4-4CE1-CBD5-2130-21448C485341}"/>
              </a:ext>
            </a:extLst>
          </p:cNvPr>
          <p:cNvSpPr>
            <a:spLocks noGrp="1"/>
          </p:cNvSpPr>
          <p:nvPr>
            <p:ph type="sldNum" sz="quarter" idx="5"/>
          </p:nvPr>
        </p:nvSpPr>
        <p:spPr/>
        <p:txBody>
          <a:bodyPr/>
          <a:lstStyle/>
          <a:p>
            <a:fld id="{0F8BACA6-E4C1-480B-829F-AC9797C711F7}" type="slidenum">
              <a:rPr lang="en-GB" smtClean="0"/>
              <a:t>5</a:t>
            </a:fld>
            <a:endParaRPr lang="en-GB"/>
          </a:p>
        </p:txBody>
      </p:sp>
    </p:spTree>
    <p:extLst>
      <p:ext uri="{BB962C8B-B14F-4D97-AF65-F5344CB8AC3E}">
        <p14:creationId xmlns:p14="http://schemas.microsoft.com/office/powerpoint/2010/main" val="103841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D5398-826B-765C-08B0-F5968AC046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4FC39C-9D01-9742-9FBE-5DC462A9BE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4CB496-BF18-22B4-9A98-88B408EFD090}"/>
              </a:ext>
            </a:extLst>
          </p:cNvPr>
          <p:cNvSpPr>
            <a:spLocks noGrp="1"/>
          </p:cNvSpPr>
          <p:nvPr>
            <p:ph type="body" idx="1"/>
          </p:nvPr>
        </p:nvSpPr>
        <p:spPr/>
        <p:txBody>
          <a:bodyPr/>
          <a:lstStyle/>
          <a:p>
            <a:r>
              <a:rPr lang="en-GB" dirty="0">
                <a:solidFill>
                  <a:srgbClr val="1F2025"/>
                </a:solidFill>
              </a:rPr>
              <a:t> Melissa </a:t>
            </a:r>
            <a:r>
              <a:rPr lang="en-GB" dirty="0" err="1">
                <a:solidFill>
                  <a:srgbClr val="1F2025"/>
                </a:solidFill>
              </a:rPr>
              <a:t>Wilband</a:t>
            </a:r>
            <a:r>
              <a:rPr lang="en-GB" dirty="0">
                <a:solidFill>
                  <a:srgbClr val="1F2025"/>
                </a:solidFill>
              </a:rPr>
              <a:t>, 28, has been convicted of the manslaughter of her four-month-old daughter after violently shaking her on more than one occasion. </a:t>
            </a:r>
            <a:r>
              <a:rPr lang="en-GB" dirty="0" err="1">
                <a:solidFill>
                  <a:srgbClr val="1F2025"/>
                </a:solidFill>
              </a:rPr>
              <a:t>Wilband</a:t>
            </a:r>
            <a:r>
              <a:rPr lang="en-GB" dirty="0">
                <a:solidFill>
                  <a:srgbClr val="1F2025"/>
                </a:solidFill>
              </a:rPr>
              <a:t> took cocaine throughout her pregnancy and afterwards – there was evidence that she took cocaine six days after Lexi was born. It was heard in court how she and Wheeler would regularly take cocaine while in bed with Lexi in her basket alongside them. 15 years. </a:t>
            </a:r>
            <a:endParaRPr lang="en-GB" dirty="0">
              <a:latin typeface="Calibri"/>
              <a:ea typeface="Calibri"/>
              <a:cs typeface="Calibri"/>
            </a:endParaRPr>
          </a:p>
          <a:p>
            <a:endParaRPr lang="en-GB" dirty="0">
              <a:solidFill>
                <a:srgbClr val="1F2025"/>
              </a:solidFill>
              <a:latin typeface="Aptos" panose="02110004020202020204"/>
              <a:ea typeface="Calibri"/>
              <a:cs typeface="Calibri"/>
            </a:endParaRPr>
          </a:p>
          <a:p>
            <a:r>
              <a:rPr lang="en-GB" dirty="0">
                <a:solidFill>
                  <a:srgbClr val="141414"/>
                </a:solidFill>
              </a:rPr>
              <a:t>Scott </a:t>
            </a:r>
            <a:r>
              <a:rPr lang="en-GB" err="1">
                <a:solidFill>
                  <a:srgbClr val="141414"/>
                </a:solidFill>
              </a:rPr>
              <a:t>Akester</a:t>
            </a:r>
            <a:r>
              <a:rPr lang="en-GB" dirty="0">
                <a:solidFill>
                  <a:srgbClr val="141414"/>
                </a:solidFill>
              </a:rPr>
              <a:t>, 31, died of his injuries after being assaulted outside a pub following a night out with friends Michael Pearson, 30, of </a:t>
            </a:r>
            <a:r>
              <a:rPr lang="en-GB" err="1">
                <a:solidFill>
                  <a:srgbClr val="141414"/>
                </a:solidFill>
              </a:rPr>
              <a:t>Saltshouse</a:t>
            </a:r>
            <a:r>
              <a:rPr lang="en-GB" dirty="0">
                <a:solidFill>
                  <a:srgbClr val="141414"/>
                </a:solidFill>
              </a:rPr>
              <a:t> Road, Hull, was convicted by a jury at Hull Crown Court on Thursday morning. 7.5 years imprisonment. </a:t>
            </a:r>
          </a:p>
          <a:p>
            <a:endParaRPr lang="en-GB" dirty="0">
              <a:solidFill>
                <a:srgbClr val="141414"/>
              </a:solidFill>
            </a:endParaRPr>
          </a:p>
          <a:p>
            <a:r>
              <a:rPr lang="en-GB" dirty="0">
                <a:solidFill>
                  <a:srgbClr val="141414"/>
                </a:solidFill>
              </a:rPr>
              <a:t>Corporate Manslaughter A former police officer Nerys Bethan Lloyd who ran a paddleboarding company has been jailed for 10 years and six months after four people drowned during an excursion on a river in south-west Wales.</a:t>
            </a:r>
            <a:endParaRPr lang="en-GB" dirty="0"/>
          </a:p>
          <a:p>
            <a:r>
              <a:rPr lang="en-GB" dirty="0">
                <a:solidFill>
                  <a:srgbClr val="141414"/>
                </a:solidFill>
                <a:latin typeface="Aptos" panose="02110004020202020204"/>
                <a:ea typeface="Calibri"/>
                <a:cs typeface="Calibri"/>
              </a:rPr>
              <a:t> </a:t>
            </a:r>
          </a:p>
          <a:p>
            <a:r>
              <a:rPr lang="en-GB" dirty="0">
                <a:solidFill>
                  <a:srgbClr val="141414"/>
                </a:solidFill>
                <a:latin typeface="Aptos" panose="02110004020202020204"/>
                <a:ea typeface="Calibri"/>
                <a:cs typeface="Calibri"/>
              </a:rPr>
              <a:t>Manslaughter by Gross Negligence </a:t>
            </a:r>
            <a:r>
              <a:rPr lang="en-GB" dirty="0">
                <a:solidFill>
                  <a:srgbClr val="141414"/>
                </a:solidFill>
              </a:rPr>
              <a:t>Constance Marten, 38, and Mark Gordon, 51Sentencing 15th Sept.</a:t>
            </a:r>
            <a:endParaRPr lang="en-GB" dirty="0">
              <a:solidFill>
                <a:srgbClr val="141414"/>
              </a:solidFill>
              <a:latin typeface="Aptos" panose="02110004020202020204"/>
              <a:ea typeface="Calibri"/>
              <a:cs typeface="Calibri"/>
            </a:endParaRPr>
          </a:p>
          <a:p>
            <a:endParaRPr lang="en-GB" dirty="0">
              <a:solidFill>
                <a:srgbClr val="141414"/>
              </a:solidFill>
              <a:latin typeface="Aptos" panose="02110004020202020204"/>
              <a:ea typeface="Calibri"/>
              <a:cs typeface="Calibri"/>
            </a:endParaRPr>
          </a:p>
        </p:txBody>
      </p:sp>
      <p:sp>
        <p:nvSpPr>
          <p:cNvPr id="4" name="Slide Number Placeholder 3">
            <a:extLst>
              <a:ext uri="{FF2B5EF4-FFF2-40B4-BE49-F238E27FC236}">
                <a16:creationId xmlns:a16="http://schemas.microsoft.com/office/drawing/2014/main" id="{C64CAD13-41F1-F166-8546-46B8D5F9CEDB}"/>
              </a:ext>
            </a:extLst>
          </p:cNvPr>
          <p:cNvSpPr>
            <a:spLocks noGrp="1"/>
          </p:cNvSpPr>
          <p:nvPr>
            <p:ph type="sldNum" sz="quarter" idx="5"/>
          </p:nvPr>
        </p:nvSpPr>
        <p:spPr/>
        <p:txBody>
          <a:bodyPr/>
          <a:lstStyle/>
          <a:p>
            <a:fld id="{0F8BACA6-E4C1-480B-829F-AC9797C711F7}" type="slidenum">
              <a:rPr lang="en-GB" smtClean="0"/>
              <a:t>7</a:t>
            </a:fld>
            <a:endParaRPr lang="en-GB"/>
          </a:p>
        </p:txBody>
      </p:sp>
    </p:spTree>
    <p:extLst>
      <p:ext uri="{BB962C8B-B14F-4D97-AF65-F5344CB8AC3E}">
        <p14:creationId xmlns:p14="http://schemas.microsoft.com/office/powerpoint/2010/main" val="101852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Calibri"/>
                <a:ea typeface="Calibri"/>
                <a:cs typeface="Calibri"/>
              </a:rPr>
              <a:t>These are the homicide statistics ending in March 2023.</a:t>
            </a: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0F8BACA6-E4C1-480B-829F-AC9797C711F7}" type="slidenum">
              <a:rPr lang="en-GB" smtClean="0"/>
              <a:t>9</a:t>
            </a:fld>
            <a:endParaRPr lang="en-GB"/>
          </a:p>
        </p:txBody>
      </p:sp>
    </p:spTree>
    <p:extLst>
      <p:ext uri="{BB962C8B-B14F-4D97-AF65-F5344CB8AC3E}">
        <p14:creationId xmlns:p14="http://schemas.microsoft.com/office/powerpoint/2010/main" val="6698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BA1B8-67F0-57A6-39DC-EB777830A2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3DA27B-E14F-5055-3D22-421AA9E079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4FC575-4322-1358-C678-94BDED4CA445}"/>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34694D63-6C0E-E8CB-949E-BBB07CBAC6F3}"/>
              </a:ext>
            </a:extLst>
          </p:cNvPr>
          <p:cNvSpPr>
            <a:spLocks noGrp="1"/>
          </p:cNvSpPr>
          <p:nvPr>
            <p:ph type="sldNum" sz="quarter" idx="5"/>
          </p:nvPr>
        </p:nvSpPr>
        <p:spPr/>
        <p:txBody>
          <a:bodyPr/>
          <a:lstStyle/>
          <a:p>
            <a:fld id="{0F8BACA6-E4C1-480B-829F-AC9797C711F7}" type="slidenum">
              <a:rPr lang="en-GB" smtClean="0"/>
              <a:t>10</a:t>
            </a:fld>
            <a:endParaRPr lang="en-GB"/>
          </a:p>
        </p:txBody>
      </p:sp>
    </p:spTree>
    <p:extLst>
      <p:ext uri="{BB962C8B-B14F-4D97-AF65-F5344CB8AC3E}">
        <p14:creationId xmlns:p14="http://schemas.microsoft.com/office/powerpoint/2010/main" val="430045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defRPr/>
            </a:pPr>
            <a:r>
              <a:rPr lang="en-GB"/>
              <a:t>Drug and alcohol involvement high – 33% of victims under influence, Male victims 38% females 22%</a:t>
            </a:r>
          </a:p>
          <a:p>
            <a:pPr marL="171450" indent="-171450">
              <a:buFont typeface="Wingdings" panose="05000000000000000000" pitchFamily="2" charset="2"/>
              <a:buChar char="Ø"/>
              <a:defRPr/>
            </a:pPr>
            <a:r>
              <a:rPr lang="en-GB"/>
              <a:t>53% of perpetrators related to drugs and/or alcohol. </a:t>
            </a:r>
          </a:p>
        </p:txBody>
      </p:sp>
      <p:sp>
        <p:nvSpPr>
          <p:cNvPr id="4" name="Slide Number Placeholder 3"/>
          <p:cNvSpPr>
            <a:spLocks noGrp="1"/>
          </p:cNvSpPr>
          <p:nvPr>
            <p:ph type="sldNum" sz="quarter" idx="5"/>
          </p:nvPr>
        </p:nvSpPr>
        <p:spPr/>
        <p:txBody>
          <a:bodyPr/>
          <a:lstStyle/>
          <a:p>
            <a:fld id="{0F8BACA6-E4C1-480B-829F-AC9797C711F7}" type="slidenum">
              <a:rPr lang="en-GB" smtClean="0"/>
              <a:t>17</a:t>
            </a:fld>
            <a:endParaRPr lang="en-GB"/>
          </a:p>
        </p:txBody>
      </p:sp>
    </p:spTree>
    <p:extLst>
      <p:ext uri="{BB962C8B-B14F-4D97-AF65-F5344CB8AC3E}">
        <p14:creationId xmlns:p14="http://schemas.microsoft.com/office/powerpoint/2010/main" val="4222682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a:buChar char="Ø"/>
            </a:pPr>
            <a:r>
              <a:rPr lang="en-US">
                <a:latin typeface="Calibri"/>
                <a:ea typeface="Calibri"/>
                <a:cs typeface="Calibri"/>
              </a:rPr>
              <a:t>30 male teenagers were killed in London during 2021.</a:t>
            </a:r>
          </a:p>
          <a:p>
            <a:pPr marL="171450" indent="-171450">
              <a:buFont typeface="Wingdings"/>
              <a:buChar char="Ø"/>
            </a:pPr>
            <a:r>
              <a:rPr lang="en-US">
                <a:latin typeface="Calibri"/>
                <a:ea typeface="Calibri"/>
                <a:cs typeface="Calibri"/>
              </a:rPr>
              <a:t>Knives accounted for 74% of all homicides in 2021</a:t>
            </a:r>
          </a:p>
          <a:p>
            <a:pPr marL="171450" indent="-171450">
              <a:buFont typeface="Wingdings"/>
              <a:buChar char="Ø"/>
            </a:pPr>
            <a:r>
              <a:rPr lang="en-US">
                <a:latin typeface="Calibri"/>
                <a:ea typeface="Calibri"/>
                <a:cs typeface="Calibri"/>
              </a:rPr>
              <a:t>8% involved the use of a firearm</a:t>
            </a:r>
          </a:p>
          <a:p>
            <a:pPr marL="171450" indent="-171450">
              <a:buFont typeface="Wingdings"/>
              <a:buChar char="Ø"/>
            </a:pPr>
            <a:r>
              <a:rPr lang="en-US">
                <a:latin typeface="Calibri"/>
                <a:ea typeface="Calibri"/>
                <a:cs typeface="Calibri"/>
              </a:rPr>
              <a:t>Predominantly male teenagers were victims</a:t>
            </a:r>
          </a:p>
          <a:p>
            <a:pPr marL="628650" lvl="1" indent="-171450">
              <a:buFont typeface="Courier New"/>
              <a:buChar char="o"/>
            </a:pPr>
            <a:r>
              <a:rPr lang="en-US">
                <a:latin typeface="Calibri"/>
                <a:ea typeface="Calibri"/>
                <a:cs typeface="Calibri"/>
              </a:rPr>
              <a:t>Significant number were from ethnic minorities and from impoverished areas</a:t>
            </a:r>
          </a:p>
          <a:p>
            <a:pPr marL="171450" indent="-171450">
              <a:buFont typeface="Wingdings"/>
              <a:buChar char="Ø"/>
            </a:pPr>
            <a:r>
              <a:rPr lang="en-US">
                <a:latin typeface="Calibri"/>
                <a:ea typeface="Calibri"/>
                <a:cs typeface="Calibri"/>
              </a:rPr>
              <a:t>The number of homicides in London was at a 10 year high in 2019</a:t>
            </a:r>
          </a:p>
          <a:p>
            <a:pPr marL="171450" indent="-171450">
              <a:buFont typeface="Wingdings"/>
              <a:buChar char="Ø"/>
            </a:pPr>
            <a:r>
              <a:rPr lang="en-US">
                <a:latin typeface="Calibri"/>
                <a:ea typeface="Calibri"/>
                <a:cs typeface="Calibri"/>
              </a:rPr>
              <a:t>One in three gangland murders in London linked to drill music</a:t>
            </a:r>
          </a:p>
        </p:txBody>
      </p:sp>
      <p:sp>
        <p:nvSpPr>
          <p:cNvPr id="4" name="Slide Number Placeholder 3"/>
          <p:cNvSpPr>
            <a:spLocks noGrp="1"/>
          </p:cNvSpPr>
          <p:nvPr>
            <p:ph type="sldNum" sz="quarter" idx="5"/>
          </p:nvPr>
        </p:nvSpPr>
        <p:spPr/>
        <p:txBody>
          <a:bodyPr/>
          <a:lstStyle/>
          <a:p>
            <a:fld id="{0F8BACA6-E4C1-480B-829F-AC9797C711F7}" type="slidenum">
              <a:rPr lang="en-GB" smtClean="0"/>
              <a:t>18</a:t>
            </a:fld>
            <a:endParaRPr lang="en-GB"/>
          </a:p>
        </p:txBody>
      </p:sp>
    </p:spTree>
    <p:extLst>
      <p:ext uri="{BB962C8B-B14F-4D97-AF65-F5344CB8AC3E}">
        <p14:creationId xmlns:p14="http://schemas.microsoft.com/office/powerpoint/2010/main" val="2772828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noProof="0"/>
              <a:t>Picture 1</a:t>
            </a:r>
          </a:p>
          <a:p>
            <a:pPr marL="171450" indent="-171450">
              <a:buFont typeface="Wingdings" panose="05000000000000000000" pitchFamily="2" charset="2"/>
              <a:buChar char="Ø"/>
            </a:pPr>
            <a:r>
              <a:rPr lang="en-GB" b="0" u="none" noProof="0"/>
              <a:t>4 men planned to kill a but murdered his girlfriend instead</a:t>
            </a:r>
          </a:p>
          <a:p>
            <a:pPr marL="628650" lvl="1" indent="-171450">
              <a:buFont typeface="Wingdings" panose="05000000000000000000" pitchFamily="2" charset="2"/>
              <a:buChar char="Ø"/>
            </a:pPr>
            <a:r>
              <a:rPr lang="en-GB" b="0" u="none" noProof="0"/>
              <a:t>James Witham, Joseph Peers, Niall Barry and Sean </a:t>
            </a:r>
            <a:r>
              <a:rPr lang="en-GB" b="0" u="none" noProof="0" err="1"/>
              <a:t>Zeisz</a:t>
            </a:r>
            <a:endParaRPr lang="en-GB" b="0" u="none" noProof="0"/>
          </a:p>
          <a:p>
            <a:pPr marL="628650" lvl="1" indent="-171450">
              <a:buFont typeface="Wingdings" panose="05000000000000000000" pitchFamily="2" charset="2"/>
              <a:buChar char="Ø"/>
            </a:pPr>
            <a:r>
              <a:rPr lang="en-GB" b="0" u="none" noProof="0"/>
              <a:t>Planned to kill a man called Lee Harrison however they killed Lee’s Girlfriend Ashley Dale</a:t>
            </a:r>
          </a:p>
          <a:p>
            <a:pPr marL="628650" lvl="1" indent="-171450">
              <a:buFont typeface="Wingdings" panose="05000000000000000000" pitchFamily="2" charset="2"/>
              <a:buChar char="Ø"/>
            </a:pPr>
            <a:r>
              <a:rPr lang="en-GB" b="0" u="none" noProof="0"/>
              <a:t>James Witham forced the door open while the Ashley was there, and he killed her by shooting her 10 times</a:t>
            </a:r>
          </a:p>
          <a:p>
            <a:pPr marL="628650" lvl="1" indent="-171450">
              <a:buFont typeface="Wingdings" panose="05000000000000000000" pitchFamily="2" charset="2"/>
              <a:buChar char="Ø"/>
            </a:pPr>
            <a:r>
              <a:rPr lang="en-GB" b="0" u="none" noProof="0"/>
              <a:t>All 4 men were found guilty</a:t>
            </a:r>
          </a:p>
          <a:p>
            <a:pPr marL="1085850" lvl="2" indent="-171450">
              <a:buFont typeface="Wingdings" panose="05000000000000000000" pitchFamily="2" charset="2"/>
              <a:buChar char="Ø"/>
            </a:pPr>
            <a:r>
              <a:rPr lang="en-GB" b="0" u="none" noProof="0" err="1"/>
              <a:t>Zeisz</a:t>
            </a:r>
            <a:r>
              <a:rPr lang="en-GB" b="0" u="none" noProof="0"/>
              <a:t> got a minimum term of 42 years</a:t>
            </a:r>
          </a:p>
          <a:p>
            <a:pPr marL="1085850" lvl="2" indent="-171450">
              <a:buFont typeface="Wingdings" panose="05000000000000000000" pitchFamily="2" charset="2"/>
              <a:buChar char="Ø"/>
            </a:pPr>
            <a:r>
              <a:rPr lang="en-GB" b="0" u="none" noProof="0"/>
              <a:t>Barry got a minimum of 47 years</a:t>
            </a:r>
          </a:p>
          <a:p>
            <a:pPr marL="1085850" lvl="2" indent="-171450">
              <a:buFont typeface="Wingdings" panose="05000000000000000000" pitchFamily="2" charset="2"/>
              <a:buChar char="Ø"/>
            </a:pPr>
            <a:r>
              <a:rPr lang="en-GB" b="0" u="none" noProof="0"/>
              <a:t>Peers got a minimum term of 41 years</a:t>
            </a:r>
          </a:p>
          <a:p>
            <a:pPr marL="1085850" lvl="2" indent="-171450">
              <a:buFont typeface="Wingdings" panose="05000000000000000000" pitchFamily="2" charset="2"/>
              <a:buChar char="Ø"/>
            </a:pPr>
            <a:r>
              <a:rPr lang="en-GB" b="0" u="none" noProof="0"/>
              <a:t>Witham got a minimum of 43 years</a:t>
            </a:r>
          </a:p>
          <a:p>
            <a:pPr marL="628650" lvl="1" indent="-171450">
              <a:buFont typeface="Wingdings" panose="05000000000000000000" pitchFamily="2" charset="2"/>
              <a:buChar char="Ø"/>
            </a:pPr>
            <a:r>
              <a:rPr lang="en-GB" b="0" u="none" noProof="0"/>
              <a:t>The 4 were also charged with other charges, with the intent to supply class A and B drugs.</a:t>
            </a:r>
          </a:p>
          <a:p>
            <a:pPr marL="628650" lvl="1" indent="-171450">
              <a:buFont typeface="Wingdings" panose="05000000000000000000" pitchFamily="2" charset="2"/>
              <a:buChar char="Ø"/>
            </a:pPr>
            <a:endParaRPr lang="en-GB" b="0" u="none" noProof="0"/>
          </a:p>
          <a:p>
            <a:pPr marL="0" lvl="0" indent="0">
              <a:buFont typeface="Wingdings" panose="05000000000000000000" pitchFamily="2" charset="2"/>
              <a:buNone/>
            </a:pPr>
            <a:endParaRPr lang="en-GB" b="0" u="none" noProof="0"/>
          </a:p>
          <a:p>
            <a:pPr marL="0" lvl="0" indent="0">
              <a:buFont typeface="Wingdings" panose="05000000000000000000" pitchFamily="2" charset="2"/>
              <a:buNone/>
            </a:pPr>
            <a:r>
              <a:rPr lang="en-GB" b="1" u="sng" noProof="0"/>
              <a:t>Picture 2</a:t>
            </a:r>
          </a:p>
          <a:p>
            <a:pPr marL="171450" lvl="0" indent="-171450">
              <a:buFont typeface="Wingdings" panose="05000000000000000000" pitchFamily="2" charset="2"/>
              <a:buChar char="Ø"/>
            </a:pPr>
            <a:r>
              <a:rPr lang="en-GB" b="0" u="none" noProof="0"/>
              <a:t>3 men were jailed for at least 29 years, for the murder of their friend killed by rivals in a shootout</a:t>
            </a:r>
          </a:p>
          <a:p>
            <a:pPr marL="628650" lvl="1" indent="-171450">
              <a:buFont typeface="Wingdings" panose="05000000000000000000" pitchFamily="2" charset="2"/>
              <a:buChar char="Ø"/>
            </a:pPr>
            <a:r>
              <a:rPr lang="en-GB" b="0" u="none" noProof="0"/>
              <a:t>Issa Seed, Adel </a:t>
            </a:r>
            <a:r>
              <a:rPr lang="en-GB" b="0" u="none" noProof="0" err="1"/>
              <a:t>Yussuf</a:t>
            </a:r>
            <a:r>
              <a:rPr lang="en-GB" b="0" u="none" noProof="0"/>
              <a:t> and Daniel Mensah</a:t>
            </a:r>
          </a:p>
          <a:p>
            <a:pPr marL="628650" lvl="1" indent="-171450">
              <a:buFont typeface="Wingdings" panose="05000000000000000000" pitchFamily="2" charset="2"/>
              <a:buChar char="Ø"/>
            </a:pPr>
            <a:r>
              <a:rPr lang="en-GB" b="0" u="none" noProof="0"/>
              <a:t>Found guilty after prosecutors argued that these 3 men opened fire on their rivals knowing that the other gang would retaliate.</a:t>
            </a:r>
          </a:p>
        </p:txBody>
      </p:sp>
      <p:sp>
        <p:nvSpPr>
          <p:cNvPr id="4" name="Slide Number Placeholder 3"/>
          <p:cNvSpPr>
            <a:spLocks noGrp="1"/>
          </p:cNvSpPr>
          <p:nvPr>
            <p:ph type="sldNum" sz="quarter" idx="5"/>
          </p:nvPr>
        </p:nvSpPr>
        <p:spPr/>
        <p:txBody>
          <a:bodyPr/>
          <a:lstStyle/>
          <a:p>
            <a:fld id="{0F8BACA6-E4C1-480B-829F-AC9797C711F7}" type="slidenum">
              <a:rPr lang="en-GB" smtClean="0"/>
              <a:t>19</a:t>
            </a:fld>
            <a:endParaRPr lang="en-GB"/>
          </a:p>
        </p:txBody>
      </p:sp>
    </p:spTree>
    <p:extLst>
      <p:ext uri="{BB962C8B-B14F-4D97-AF65-F5344CB8AC3E}">
        <p14:creationId xmlns:p14="http://schemas.microsoft.com/office/powerpoint/2010/main" val="310225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https://www.youtube.com/watch?v=KrLRw3BG6f0</a:t>
            </a:r>
          </a:p>
          <a:p>
            <a:endParaRPr lang="en-GB"/>
          </a:p>
        </p:txBody>
      </p:sp>
      <p:sp>
        <p:nvSpPr>
          <p:cNvPr id="4" name="Slide Number Placeholder 3"/>
          <p:cNvSpPr>
            <a:spLocks noGrp="1"/>
          </p:cNvSpPr>
          <p:nvPr>
            <p:ph type="sldNum" sz="quarter" idx="5"/>
          </p:nvPr>
        </p:nvSpPr>
        <p:spPr/>
        <p:txBody>
          <a:bodyPr/>
          <a:lstStyle/>
          <a:p>
            <a:fld id="{0F8BACA6-E4C1-480B-829F-AC9797C711F7}" type="slidenum">
              <a:rPr lang="en-GB" smtClean="0"/>
              <a:t>20</a:t>
            </a:fld>
            <a:endParaRPr lang="en-GB"/>
          </a:p>
        </p:txBody>
      </p:sp>
    </p:spTree>
    <p:extLst>
      <p:ext uri="{BB962C8B-B14F-4D97-AF65-F5344CB8AC3E}">
        <p14:creationId xmlns:p14="http://schemas.microsoft.com/office/powerpoint/2010/main" val="35218650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https://assets.publishing.service.gov.uk/government/uploads/system/uploads/attachment_data/file/698009/serious-violence-strategy.pdf#:~:text=The%20Serious%20Violence%20Strategy%20represents%20a%20very%20,wrong%20path%2C%20encouraging%20them%20to%20make%20positive%20choices</a:t>
            </a:r>
            <a:r>
              <a:rPr lang="en-US"/>
              <a:t>.</a:t>
            </a:r>
          </a:p>
          <a:p>
            <a:endParaRPr lang="en-US"/>
          </a:p>
        </p:txBody>
      </p:sp>
      <p:sp>
        <p:nvSpPr>
          <p:cNvPr id="4" name="Slide Number Placeholder 3"/>
          <p:cNvSpPr>
            <a:spLocks noGrp="1"/>
          </p:cNvSpPr>
          <p:nvPr>
            <p:ph type="sldNum" sz="quarter" idx="5"/>
          </p:nvPr>
        </p:nvSpPr>
        <p:spPr/>
        <p:txBody>
          <a:bodyPr/>
          <a:lstStyle/>
          <a:p>
            <a:fld id="{0F8BACA6-E4C1-480B-829F-AC9797C711F7}" type="slidenum">
              <a:rPr lang="en-GB" smtClean="0"/>
              <a:t>21</a:t>
            </a:fld>
            <a:endParaRPr lang="en-GB"/>
          </a:p>
        </p:txBody>
      </p:sp>
    </p:spTree>
    <p:extLst>
      <p:ext uri="{BB962C8B-B14F-4D97-AF65-F5344CB8AC3E}">
        <p14:creationId xmlns:p14="http://schemas.microsoft.com/office/powerpoint/2010/main" val="14584510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Violence Prevention Unit Wales believes that violence is a public health challenge that can be predicted and prevented.</a:t>
            </a:r>
          </a:p>
          <a:p>
            <a:pPr marL="171450" indent="-171450">
              <a:buFont typeface="Wingdings" panose="05000000000000000000" pitchFamily="2" charset="2"/>
              <a:buChar char="Ø"/>
            </a:pPr>
            <a:r>
              <a:rPr lang="en-GB"/>
              <a:t>They offer Programmes, Projects and Response</a:t>
            </a:r>
          </a:p>
          <a:p>
            <a:pPr marL="628650" lvl="1" indent="-171450">
              <a:buFont typeface="Wingdings" panose="05000000000000000000" pitchFamily="2" charset="2"/>
              <a:buChar char="Ø"/>
            </a:pPr>
            <a:r>
              <a:rPr lang="en-GB"/>
              <a:t>Programmes – Work with service providers in Wales to deliver evidence-informed programmes to prevent violence</a:t>
            </a:r>
          </a:p>
          <a:p>
            <a:pPr marL="628650" lvl="1" indent="-171450">
              <a:buFont typeface="Wingdings" panose="05000000000000000000" pitchFamily="2" charset="2"/>
              <a:buChar char="Ø"/>
            </a:pPr>
            <a:r>
              <a:rPr lang="en-GB"/>
              <a:t>Projects – Carry out research and evaluation projects to support partners and service providers in Wales to deliver programmes and interventions that work for Wales.</a:t>
            </a:r>
          </a:p>
          <a:p>
            <a:pPr marL="628650" lvl="1" indent="-171450">
              <a:buFont typeface="Wingdings" panose="05000000000000000000" pitchFamily="2" charset="2"/>
              <a:buChar char="Ø"/>
            </a:pPr>
            <a:r>
              <a:rPr lang="en-GB"/>
              <a:t>Response provide knowledge, capacity and capability</a:t>
            </a:r>
          </a:p>
          <a:p>
            <a:pPr marL="171450" lvl="0" indent="-171450">
              <a:buFont typeface="Wingdings" panose="05000000000000000000" pitchFamily="2" charset="2"/>
              <a:buChar char="Ø"/>
            </a:pPr>
            <a:r>
              <a:rPr lang="en-GB"/>
              <a:t>Example of a Programme</a:t>
            </a:r>
          </a:p>
          <a:p>
            <a:pPr marL="628650" lvl="1" indent="-171450">
              <a:buFont typeface="Wingdings" panose="05000000000000000000" pitchFamily="2" charset="2"/>
              <a:buChar char="Ø"/>
            </a:pPr>
            <a:r>
              <a:rPr lang="en-GB"/>
              <a:t>Custody Suite Intervention (CSI)</a:t>
            </a:r>
          </a:p>
          <a:p>
            <a:pPr marL="1085850" lvl="2" indent="-171450">
              <a:buFont typeface="Wingdings" panose="05000000000000000000" pitchFamily="2" charset="2"/>
              <a:buChar char="Ø"/>
            </a:pPr>
            <a:r>
              <a:rPr lang="en-GB"/>
              <a:t>For children aged 10-17 years old who have been arrested for serious violence-relate offences</a:t>
            </a:r>
          </a:p>
          <a:p>
            <a:pPr marL="1085850" lvl="2" indent="-171450">
              <a:buFont typeface="Wingdings" panose="05000000000000000000" pitchFamily="2" charset="2"/>
              <a:buChar char="Ø"/>
            </a:pPr>
            <a:r>
              <a:rPr lang="en-GB"/>
              <a:t>Divert children away from becoming further involved in serious violence</a:t>
            </a:r>
          </a:p>
          <a:p>
            <a:pPr marL="1085850" lvl="2" indent="-171450">
              <a:buFont typeface="Wingdings" panose="05000000000000000000" pitchFamily="2" charset="2"/>
              <a:buChar char="Ø"/>
            </a:pPr>
            <a:r>
              <a:rPr lang="en-GB"/>
              <a:t>Use of a motivational interview is considered a ‘teachable moment’, this will be done at a vulnerable point when the individual may be more willing to engage with professionals and accept support from services to change behaviour</a:t>
            </a:r>
          </a:p>
          <a:p>
            <a:pPr marL="1085850" lvl="2" indent="-171450">
              <a:buFont typeface="Wingdings" panose="05000000000000000000" pitchFamily="2" charset="2"/>
              <a:buChar char="Ø"/>
            </a:pPr>
            <a:endParaRPr lang="en-GB"/>
          </a:p>
        </p:txBody>
      </p:sp>
      <p:sp>
        <p:nvSpPr>
          <p:cNvPr id="4" name="Slide Number Placeholder 3"/>
          <p:cNvSpPr>
            <a:spLocks noGrp="1"/>
          </p:cNvSpPr>
          <p:nvPr>
            <p:ph type="sldNum" sz="quarter" idx="5"/>
          </p:nvPr>
        </p:nvSpPr>
        <p:spPr/>
        <p:txBody>
          <a:bodyPr/>
          <a:lstStyle/>
          <a:p>
            <a:fld id="{0F8BACA6-E4C1-480B-829F-AC9797C711F7}" type="slidenum">
              <a:rPr lang="en-GB" smtClean="0"/>
              <a:t>22</a:t>
            </a:fld>
            <a:endParaRPr lang="en-GB"/>
          </a:p>
        </p:txBody>
      </p:sp>
    </p:spTree>
    <p:extLst>
      <p:ext uri="{BB962C8B-B14F-4D97-AF65-F5344CB8AC3E}">
        <p14:creationId xmlns:p14="http://schemas.microsoft.com/office/powerpoint/2010/main" val="2278875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The government will ask police forces regularly how they are deploying new recruits and what results they are having.</a:t>
            </a:r>
          </a:p>
          <a:p>
            <a:pPr marL="628650" lvl="1" indent="-171450">
              <a:buFont typeface="Wingdings" panose="05000000000000000000" pitchFamily="2" charset="2"/>
              <a:buChar char="Ø"/>
            </a:pPr>
            <a:r>
              <a:rPr lang="en-GB"/>
              <a:t>Why could this be an issue?</a:t>
            </a:r>
          </a:p>
          <a:p>
            <a:pPr marL="171450" lvl="0" indent="-171450">
              <a:buFont typeface="Wingdings" panose="05000000000000000000" pitchFamily="2" charset="2"/>
              <a:buChar char="Ø"/>
            </a:pPr>
            <a:r>
              <a:rPr lang="en-GB"/>
              <a:t>Want everyone in England and Wales to have digital access to the Police through a national online platform</a:t>
            </a:r>
          </a:p>
          <a:p>
            <a:pPr marL="628650" lvl="1" indent="-171450">
              <a:buFont typeface="Wingdings" panose="05000000000000000000" pitchFamily="2" charset="2"/>
              <a:buChar char="Ø"/>
            </a:pPr>
            <a:r>
              <a:rPr lang="en-GB"/>
              <a:t>Range of interactive police service that is coordinated in one place, includes the details about their neighbourhood police officers and their contact details</a:t>
            </a:r>
          </a:p>
          <a:p>
            <a:pPr marL="628650" lvl="1" indent="-171450">
              <a:buFont typeface="Wingdings" panose="05000000000000000000" pitchFamily="2" charset="2"/>
              <a:buChar char="Ø"/>
            </a:pPr>
            <a:r>
              <a:rPr lang="en-GB"/>
              <a:t>Why could this be a problem?</a:t>
            </a:r>
          </a:p>
          <a:p>
            <a:pPr marL="171450" lvl="0" indent="-171450">
              <a:buFont typeface="Wingdings" panose="05000000000000000000" pitchFamily="2" charset="2"/>
              <a:buChar char="Ø"/>
            </a:pPr>
            <a:r>
              <a:rPr lang="en-GB"/>
              <a:t>Develop league tables for answering calls</a:t>
            </a:r>
          </a:p>
          <a:p>
            <a:pPr marL="628650" lvl="1" indent="-171450">
              <a:buFont typeface="Wingdings" panose="05000000000000000000" pitchFamily="2" charset="2"/>
              <a:buChar char="Ø"/>
            </a:pPr>
            <a:r>
              <a:rPr lang="en-GB"/>
              <a:t>This is to let the public know how effective their force is at responding to calls</a:t>
            </a:r>
          </a:p>
          <a:p>
            <a:pPr marL="628650" lvl="1" indent="-171450">
              <a:buFont typeface="Wingdings" panose="05000000000000000000" pitchFamily="2" charset="2"/>
              <a:buChar char="Ø"/>
            </a:pPr>
            <a:r>
              <a:rPr lang="en-GB"/>
              <a:t>Why could this be an issue for the Police force?</a:t>
            </a:r>
          </a:p>
          <a:p>
            <a:pPr marL="171450" lvl="0" indent="-171450">
              <a:buFont typeface="Wingdings" panose="05000000000000000000" pitchFamily="2" charset="2"/>
              <a:buChar char="Ø"/>
            </a:pPr>
            <a:r>
              <a:rPr lang="en-GB"/>
              <a:t>Maximise the capacity of the courts so that they can reduce the caseload that had built up during the pandemic</a:t>
            </a:r>
          </a:p>
        </p:txBody>
      </p:sp>
      <p:sp>
        <p:nvSpPr>
          <p:cNvPr id="4" name="Slide Number Placeholder 3"/>
          <p:cNvSpPr>
            <a:spLocks noGrp="1"/>
          </p:cNvSpPr>
          <p:nvPr>
            <p:ph type="sldNum" sz="quarter" idx="5"/>
          </p:nvPr>
        </p:nvSpPr>
        <p:spPr/>
        <p:txBody>
          <a:bodyPr/>
          <a:lstStyle/>
          <a:p>
            <a:fld id="{0F8BACA6-E4C1-480B-829F-AC9797C711F7}" type="slidenum">
              <a:rPr lang="en-GB" smtClean="0"/>
              <a:t>23</a:t>
            </a:fld>
            <a:endParaRPr lang="en-GB"/>
          </a:p>
        </p:txBody>
      </p:sp>
    </p:spTree>
    <p:extLst>
      <p:ext uri="{BB962C8B-B14F-4D97-AF65-F5344CB8AC3E}">
        <p14:creationId xmlns:p14="http://schemas.microsoft.com/office/powerpoint/2010/main" val="2017184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Read the slide and ask questions</a:t>
            </a:r>
          </a:p>
        </p:txBody>
      </p:sp>
      <p:sp>
        <p:nvSpPr>
          <p:cNvPr id="4" name="Slide Number Placeholder 3"/>
          <p:cNvSpPr>
            <a:spLocks noGrp="1"/>
          </p:cNvSpPr>
          <p:nvPr>
            <p:ph type="sldNum" sz="quarter" idx="5"/>
          </p:nvPr>
        </p:nvSpPr>
        <p:spPr/>
        <p:txBody>
          <a:bodyPr/>
          <a:lstStyle/>
          <a:p>
            <a:fld id="{0F8BACA6-E4C1-480B-829F-AC9797C711F7}" type="slidenum">
              <a:rPr lang="en-GB" smtClean="0"/>
              <a:t>28</a:t>
            </a:fld>
            <a:endParaRPr lang="en-GB"/>
          </a:p>
        </p:txBody>
      </p:sp>
    </p:spTree>
    <p:extLst>
      <p:ext uri="{BB962C8B-B14F-4D97-AF65-F5344CB8AC3E}">
        <p14:creationId xmlns:p14="http://schemas.microsoft.com/office/powerpoint/2010/main" val="3780176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3DB0E-6152-454A-4F78-8366E416BE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427ABB-3029-1AA0-635F-47B8D6C8E5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E0A445-09B3-0045-EFD0-68373A61EBE0}"/>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5" name="Footer Placeholder 4">
            <a:extLst>
              <a:ext uri="{FF2B5EF4-FFF2-40B4-BE49-F238E27FC236}">
                <a16:creationId xmlns:a16="http://schemas.microsoft.com/office/drawing/2014/main" id="{997DC9B0-DD4C-847D-F666-F391119607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AF4A68-D23A-8C3D-B118-4DDF86C9200A}"/>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2735669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A9032-4FDF-70DC-FFE3-44D252D971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33AE2D-6A5B-BA05-7D9F-378BCCA43D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A3D86C-E98A-6423-9599-E86D3D135D27}"/>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5" name="Footer Placeholder 4">
            <a:extLst>
              <a:ext uri="{FF2B5EF4-FFF2-40B4-BE49-F238E27FC236}">
                <a16:creationId xmlns:a16="http://schemas.microsoft.com/office/drawing/2014/main" id="{79D70529-E223-A494-7AAE-34674FD93A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15443-7055-A362-9402-615047C90F30}"/>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406614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D3B10-74D1-11B0-B54A-555550155A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2F72B51-222E-F550-4687-A238B5D835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C8DE5F-2F99-BCA1-920E-D50D6003897F}"/>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5" name="Footer Placeholder 4">
            <a:extLst>
              <a:ext uri="{FF2B5EF4-FFF2-40B4-BE49-F238E27FC236}">
                <a16:creationId xmlns:a16="http://schemas.microsoft.com/office/drawing/2014/main" id="{36A9CFC6-5FD1-40E8-3844-E6AF42229C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CAA659-206F-7452-B52A-4BD1B1E255EE}"/>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2447231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6564F-4BDA-031A-1B9A-E05789AB24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6F0294-632E-D505-56D1-44DFD735D1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0C244F-08BE-EF94-5357-3A5CD11E52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C0670B-061C-2B26-FB88-CF7C07F8FB96}"/>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6" name="Footer Placeholder 5">
            <a:extLst>
              <a:ext uri="{FF2B5EF4-FFF2-40B4-BE49-F238E27FC236}">
                <a16:creationId xmlns:a16="http://schemas.microsoft.com/office/drawing/2014/main" id="{A32A0298-A9F7-3D6F-4451-5C0F9976EB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ADDACF-8D17-9A1F-E40D-FEA87C9D1A24}"/>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3697370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819A-E9A5-367C-6B14-8172147B4A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A6BDCB-34BD-4634-14A3-B2F3A62D3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E25C3A-779A-5E76-A352-8E9DE85F7B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1F0EE0-59FC-EC5F-6B6B-90934D1A23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E8D0BA-4617-C902-28A9-C480E4E388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B808C6-ED05-9D0B-B255-B25898ED0AE1}"/>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8" name="Footer Placeholder 7">
            <a:extLst>
              <a:ext uri="{FF2B5EF4-FFF2-40B4-BE49-F238E27FC236}">
                <a16:creationId xmlns:a16="http://schemas.microsoft.com/office/drawing/2014/main" id="{6DC989A4-17C2-330B-3AB4-F315028CE4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B23FED-0A6C-07E9-3302-F8822CE6A9D9}"/>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1113362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918B4-06BF-FEDC-F088-42603A3B24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79D4EDD-835D-7104-79AB-35DF4C15C582}"/>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4" name="Footer Placeholder 3">
            <a:extLst>
              <a:ext uri="{FF2B5EF4-FFF2-40B4-BE49-F238E27FC236}">
                <a16:creationId xmlns:a16="http://schemas.microsoft.com/office/drawing/2014/main" id="{7D43DB3E-6DCF-90C8-74B1-F656D6BECA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59E1B4-C865-AA45-6B43-1F5A4B422C76}"/>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990564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B1E8E7-24CE-6DB8-39B0-EEB9FEE855C2}"/>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3" name="Footer Placeholder 2">
            <a:extLst>
              <a:ext uri="{FF2B5EF4-FFF2-40B4-BE49-F238E27FC236}">
                <a16:creationId xmlns:a16="http://schemas.microsoft.com/office/drawing/2014/main" id="{FF755943-7CB8-252F-06A1-E33F1EF523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A22115-A21E-4654-6D10-8DD32BDD2277}"/>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1217410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8183-AF1D-F4DB-149A-56434D29F2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47D282-FA55-CFCC-1994-3350C49D42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AE313C-D491-8042-DB63-9838689911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199756-DE83-22B6-AD4E-3DA3146BC699}"/>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6" name="Footer Placeholder 5">
            <a:extLst>
              <a:ext uri="{FF2B5EF4-FFF2-40B4-BE49-F238E27FC236}">
                <a16:creationId xmlns:a16="http://schemas.microsoft.com/office/drawing/2014/main" id="{0BE5A8C3-710F-9621-6042-382385CBB9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97254-8AD5-EDBB-BB29-6E4CA2C8079D}"/>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512717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45D35-4A05-DF66-6943-A37C9C08F0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F14E6C-D709-1F9F-6C28-C4A97504ED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6D3709-0746-CBF8-FC94-5FE482D011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6E9335-34A4-BFE7-9A2A-64953663701A}"/>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6" name="Footer Placeholder 5">
            <a:extLst>
              <a:ext uri="{FF2B5EF4-FFF2-40B4-BE49-F238E27FC236}">
                <a16:creationId xmlns:a16="http://schemas.microsoft.com/office/drawing/2014/main" id="{52FDF16F-8953-B11C-3466-7092F3DED7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C8E494-2923-98B1-5E4A-32C080C5E611}"/>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2958605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FC54C-664A-7430-356A-455BC72AF8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7C9C3A-E63C-8392-E042-8A3A57B8EF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42C9DA-0DB1-4844-74E2-205AA4F91666}"/>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5" name="Footer Placeholder 4">
            <a:extLst>
              <a:ext uri="{FF2B5EF4-FFF2-40B4-BE49-F238E27FC236}">
                <a16:creationId xmlns:a16="http://schemas.microsoft.com/office/drawing/2014/main" id="{7961A233-F84C-ECB2-8A96-3594124B23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C173FC-D032-D4D1-ABCE-88160FA04884}"/>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2248252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208CED-9907-FA9B-A65B-AA0BE4544A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DEFFA1-39F6-95E5-FC70-DB0143EE4E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7A2BC7-637F-9AFC-E278-4EAA959CFE14}"/>
              </a:ext>
            </a:extLst>
          </p:cNvPr>
          <p:cNvSpPr>
            <a:spLocks noGrp="1"/>
          </p:cNvSpPr>
          <p:nvPr>
            <p:ph type="dt" sz="half" idx="10"/>
          </p:nvPr>
        </p:nvSpPr>
        <p:spPr/>
        <p:txBody>
          <a:bodyPr/>
          <a:lstStyle/>
          <a:p>
            <a:fld id="{2A659F4C-ED0D-4DBD-9ADF-F74C2941E293}" type="datetimeFigureOut">
              <a:rPr lang="en-GB" smtClean="0"/>
              <a:t>19/08/2025</a:t>
            </a:fld>
            <a:endParaRPr lang="en-GB"/>
          </a:p>
        </p:txBody>
      </p:sp>
      <p:sp>
        <p:nvSpPr>
          <p:cNvPr id="5" name="Footer Placeholder 4">
            <a:extLst>
              <a:ext uri="{FF2B5EF4-FFF2-40B4-BE49-F238E27FC236}">
                <a16:creationId xmlns:a16="http://schemas.microsoft.com/office/drawing/2014/main" id="{EFFD46DD-E88E-45EA-46FF-528E7BB723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82FA24-A892-3D9C-862C-5B4948767B95}"/>
              </a:ext>
            </a:extLst>
          </p:cNvPr>
          <p:cNvSpPr>
            <a:spLocks noGrp="1"/>
          </p:cNvSpPr>
          <p:nvPr>
            <p:ph type="sldNum" sz="quarter" idx="12"/>
          </p:nvPr>
        </p:nvSpPr>
        <p:spPr/>
        <p:txBody>
          <a:bodyPr/>
          <a:lstStyle/>
          <a:p>
            <a:fld id="{367BF34D-7323-449B-ADFA-05BE2914F95D}" type="slidenum">
              <a:rPr lang="en-GB" smtClean="0"/>
              <a:t>‹#›</a:t>
            </a:fld>
            <a:endParaRPr lang="en-GB"/>
          </a:p>
        </p:txBody>
      </p:sp>
    </p:spTree>
    <p:extLst>
      <p:ext uri="{BB962C8B-B14F-4D97-AF65-F5344CB8AC3E}">
        <p14:creationId xmlns:p14="http://schemas.microsoft.com/office/powerpoint/2010/main" val="1667327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2BC38D-E974-D421-DC76-B168398A0D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00748A-ABC6-6DE3-91AB-38AFCBF6B8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464D05-9E24-8C4E-2093-CAEFFBAF22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659F4C-ED0D-4DBD-9ADF-F74C2941E293}" type="datetimeFigureOut">
              <a:rPr lang="en-GB" smtClean="0"/>
              <a:t>19/08/2025</a:t>
            </a:fld>
            <a:endParaRPr lang="en-GB"/>
          </a:p>
        </p:txBody>
      </p:sp>
      <p:sp>
        <p:nvSpPr>
          <p:cNvPr id="5" name="Footer Placeholder 4">
            <a:extLst>
              <a:ext uri="{FF2B5EF4-FFF2-40B4-BE49-F238E27FC236}">
                <a16:creationId xmlns:a16="http://schemas.microsoft.com/office/drawing/2014/main" id="{9BD65315-7874-11D8-ABA3-75C80FBE45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534A04A-2AD4-F595-346E-3E4AB25CF9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7BF34D-7323-449B-ADFA-05BE2914F95D}" type="slidenum">
              <a:rPr lang="en-GB" smtClean="0"/>
              <a:t>‹#›</a:t>
            </a:fld>
            <a:endParaRPr lang="en-GB"/>
          </a:p>
        </p:txBody>
      </p:sp>
    </p:spTree>
    <p:extLst>
      <p:ext uri="{BB962C8B-B14F-4D97-AF65-F5344CB8AC3E}">
        <p14:creationId xmlns:p14="http://schemas.microsoft.com/office/powerpoint/2010/main" val="586801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ideo" Target="https://www.youtube.com/embed/KrLRw3BG6f0?feature=oembed" TargetMode="Externa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85193-F147-461D-6550-4A3C2BB9D885}"/>
              </a:ext>
            </a:extLst>
          </p:cNvPr>
          <p:cNvSpPr>
            <a:spLocks noGrp="1"/>
          </p:cNvSpPr>
          <p:nvPr>
            <p:ph type="ctrTitle"/>
          </p:nvPr>
        </p:nvSpPr>
        <p:spPr>
          <a:xfrm>
            <a:off x="699714" y="5490971"/>
            <a:ext cx="6962072" cy="1159200"/>
          </a:xfrm>
        </p:spPr>
        <p:txBody>
          <a:bodyPr anchor="ctr">
            <a:normAutofit/>
          </a:bodyPr>
          <a:lstStyle/>
          <a:p>
            <a:pPr algn="l"/>
            <a:r>
              <a:rPr lang="en-GB" sz="4000">
                <a:solidFill>
                  <a:srgbClr val="FFFFFF"/>
                </a:solidFill>
              </a:rPr>
              <a:t>Homicide</a:t>
            </a:r>
          </a:p>
        </p:txBody>
      </p:sp>
      <p:pic>
        <p:nvPicPr>
          <p:cNvPr id="3" name="Picture 2">
            <a:extLst>
              <a:ext uri="{FF2B5EF4-FFF2-40B4-BE49-F238E27FC236}">
                <a16:creationId xmlns:a16="http://schemas.microsoft.com/office/drawing/2014/main" id="{23DF068F-1D22-BE34-4078-08CC427E7A86}"/>
              </a:ext>
            </a:extLst>
          </p:cNvPr>
          <p:cNvPicPr>
            <a:picLocks noChangeAspect="1"/>
          </p:cNvPicPr>
          <p:nvPr/>
        </p:nvPicPr>
        <p:blipFill rotWithShape="1">
          <a:blip r:embed="rId3"/>
          <a:srcRect b="8733"/>
          <a:stretch/>
        </p:blipFill>
        <p:spPr>
          <a:xfrm>
            <a:off x="478535" y="711955"/>
            <a:ext cx="11327549" cy="3876867"/>
          </a:xfrm>
          <a:prstGeom prst="rect">
            <a:avLst/>
          </a:prstGeom>
        </p:spPr>
      </p:pic>
    </p:spTree>
    <p:extLst>
      <p:ext uri="{BB962C8B-B14F-4D97-AF65-F5344CB8AC3E}">
        <p14:creationId xmlns:p14="http://schemas.microsoft.com/office/powerpoint/2010/main" val="3055892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5AF97-72D5-CC91-7BB9-A889998A8C4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Learning Objectives</a:t>
            </a:r>
          </a:p>
        </p:txBody>
      </p:sp>
      <p:graphicFrame>
        <p:nvGraphicFramePr>
          <p:cNvPr id="13" name="Content Placeholder 2">
            <a:extLst>
              <a:ext uri="{FF2B5EF4-FFF2-40B4-BE49-F238E27FC236}">
                <a16:creationId xmlns:a16="http://schemas.microsoft.com/office/drawing/2014/main" id="{9DC68EAD-2F07-1583-7332-9EBDB301C489}"/>
              </a:ext>
            </a:extLst>
          </p:cNvPr>
          <p:cNvGraphicFramePr>
            <a:graphicFrameLocks noGrp="1"/>
          </p:cNvGraphicFramePr>
          <p:nvPr>
            <p:ph idx="1"/>
            <p:extLst>
              <p:ext uri="{D42A27DB-BD31-4B8C-83A1-F6EECF244321}">
                <p14:modId xmlns:p14="http://schemas.microsoft.com/office/powerpoint/2010/main" val="124601487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9823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4ECAD7D4-AF1F-CD29-0723-7C842166787E}"/>
              </a:ext>
            </a:extLst>
          </p:cNvPr>
          <p:cNvPicPr>
            <a:picLocks noChangeAspect="1"/>
          </p:cNvPicPr>
          <p:nvPr/>
        </p:nvPicPr>
        <p:blipFill rotWithShape="1">
          <a:blip r:embed="rId3"/>
          <a:srcRect t="7865" b="7865"/>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9A8C9-C546-EBF4-CC0C-EF7298DC8490}"/>
              </a:ext>
            </a:extLst>
          </p:cNvPr>
          <p:cNvSpPr>
            <a:spLocks noGrp="1"/>
          </p:cNvSpPr>
          <p:nvPr>
            <p:ph type="title"/>
          </p:nvPr>
        </p:nvSpPr>
        <p:spPr>
          <a:xfrm>
            <a:off x="870155" y="766917"/>
            <a:ext cx="5486399" cy="678426"/>
          </a:xfrm>
        </p:spPr>
        <p:txBody>
          <a:bodyPr anchor="b">
            <a:normAutofit fontScale="90000"/>
          </a:bodyPr>
          <a:lstStyle/>
          <a:p>
            <a:r>
              <a:rPr lang="en-GB">
                <a:solidFill>
                  <a:schemeClr val="bg1"/>
                </a:solidFill>
              </a:rPr>
              <a:t>Definition of Homicide</a:t>
            </a:r>
          </a:p>
        </p:txBody>
      </p:sp>
      <p:sp>
        <p:nvSpPr>
          <p:cNvPr id="3" name="Content Placeholder 2">
            <a:extLst>
              <a:ext uri="{FF2B5EF4-FFF2-40B4-BE49-F238E27FC236}">
                <a16:creationId xmlns:a16="http://schemas.microsoft.com/office/drawing/2014/main" id="{A79E25B8-3C4F-1CFB-851B-E919A3396AA4}"/>
              </a:ext>
            </a:extLst>
          </p:cNvPr>
          <p:cNvSpPr>
            <a:spLocks noGrp="1"/>
          </p:cNvSpPr>
          <p:nvPr>
            <p:ph idx="1"/>
          </p:nvPr>
        </p:nvSpPr>
        <p:spPr>
          <a:xfrm>
            <a:off x="870155" y="1560526"/>
            <a:ext cx="9483213" cy="4102855"/>
          </a:xfrm>
        </p:spPr>
        <p:txBody>
          <a:bodyPr vert="horz" lIns="91440" tIns="45720" rIns="91440" bIns="45720" rtlCol="0">
            <a:noAutofit/>
          </a:bodyPr>
          <a:lstStyle/>
          <a:p>
            <a:pPr>
              <a:lnSpc>
                <a:spcPct val="150000"/>
              </a:lnSpc>
            </a:pPr>
            <a:r>
              <a:rPr lang="en-GB" sz="2000">
                <a:solidFill>
                  <a:schemeClr val="bg1"/>
                </a:solidFill>
              </a:rPr>
              <a:t>Homicide is a legal term for the killing of one person by another.</a:t>
            </a:r>
          </a:p>
          <a:p>
            <a:pPr>
              <a:lnSpc>
                <a:spcPct val="150000"/>
              </a:lnSpc>
            </a:pPr>
            <a:r>
              <a:rPr lang="en-GB" sz="2000">
                <a:solidFill>
                  <a:schemeClr val="bg1"/>
                </a:solidFill>
              </a:rPr>
              <a:t>In the UK, it is covered under the Homicide Act of 1957.</a:t>
            </a:r>
          </a:p>
          <a:p>
            <a:pPr lvl="1">
              <a:lnSpc>
                <a:spcPct val="150000"/>
              </a:lnSpc>
            </a:pPr>
            <a:r>
              <a:rPr lang="en-GB" sz="2000">
                <a:solidFill>
                  <a:schemeClr val="bg1"/>
                </a:solidFill>
              </a:rPr>
              <a:t>This act was a partial reform of the common law offence.</a:t>
            </a:r>
          </a:p>
          <a:p>
            <a:pPr lvl="1">
              <a:lnSpc>
                <a:spcPct val="150000"/>
              </a:lnSpc>
            </a:pPr>
            <a:r>
              <a:rPr lang="en-GB" sz="2000">
                <a:solidFill>
                  <a:schemeClr val="bg1"/>
                </a:solidFill>
              </a:rPr>
              <a:t>Restricted the use of the death penalty before its abolition.</a:t>
            </a:r>
          </a:p>
          <a:p>
            <a:pPr lvl="1">
              <a:lnSpc>
                <a:spcPct val="150000"/>
              </a:lnSpc>
            </a:pPr>
            <a:r>
              <a:rPr lang="en-GB" sz="2000">
                <a:solidFill>
                  <a:schemeClr val="bg1"/>
                </a:solidFill>
              </a:rPr>
              <a:t>Introduced the partial defences of diminished responsibility.</a:t>
            </a:r>
          </a:p>
          <a:p>
            <a:pPr lvl="1">
              <a:lnSpc>
                <a:spcPct val="150000"/>
              </a:lnSpc>
            </a:pPr>
            <a:r>
              <a:rPr lang="en-GB" sz="2000">
                <a:solidFill>
                  <a:schemeClr val="bg1"/>
                </a:solidFill>
              </a:rPr>
              <a:t>Abolished the doctrine of constructive malice (except in limited circumstances).</a:t>
            </a:r>
          </a:p>
          <a:p>
            <a:pPr>
              <a:lnSpc>
                <a:spcPct val="150000"/>
              </a:lnSpc>
            </a:pPr>
            <a:r>
              <a:rPr lang="en-GB" sz="2000">
                <a:solidFill>
                  <a:schemeClr val="bg1"/>
                </a:solidFill>
              </a:rPr>
              <a:t>Amendments were made in the Coroners and Justice Act 2009.</a:t>
            </a:r>
          </a:p>
          <a:p>
            <a:pPr lvl="1">
              <a:lnSpc>
                <a:spcPct val="150000"/>
              </a:lnSpc>
            </a:pPr>
            <a:r>
              <a:rPr lang="en-GB" sz="2000">
                <a:solidFill>
                  <a:schemeClr val="bg1"/>
                </a:solidFill>
              </a:rPr>
              <a:t>Added S52 which adds partial defence to homicide of diminished responsibility.</a:t>
            </a:r>
          </a:p>
        </p:txBody>
      </p:sp>
      <p:sp>
        <p:nvSpPr>
          <p:cNvPr id="20" name="Rectangle 19">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7014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3C075-26FE-D3FC-787F-5749524C8712}"/>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Murder vs Manslaughter</a:t>
            </a:r>
          </a:p>
        </p:txBody>
      </p:sp>
      <p:sp>
        <p:nvSpPr>
          <p:cNvPr id="3" name="Content Placeholder 2">
            <a:extLst>
              <a:ext uri="{FF2B5EF4-FFF2-40B4-BE49-F238E27FC236}">
                <a16:creationId xmlns:a16="http://schemas.microsoft.com/office/drawing/2014/main" id="{015A772C-6A56-CC14-C41D-DE8161EA3938}"/>
              </a:ext>
            </a:extLst>
          </p:cNvPr>
          <p:cNvSpPr>
            <a:spLocks/>
          </p:cNvSpPr>
          <p:nvPr/>
        </p:nvSpPr>
        <p:spPr>
          <a:xfrm>
            <a:off x="1660486" y="3187712"/>
            <a:ext cx="8161939" cy="3117672"/>
          </a:xfrm>
          <a:prstGeom prst="rect">
            <a:avLst/>
          </a:prstGeom>
        </p:spPr>
        <p:txBody>
          <a:bodyPr>
            <a:normAutofit lnSpcReduction="10000"/>
          </a:bodyPr>
          <a:lstStyle/>
          <a:p>
            <a:pPr defTabSz="768096">
              <a:lnSpc>
                <a:spcPct val="150000"/>
              </a:lnSpc>
              <a:spcAft>
                <a:spcPts val="600"/>
              </a:spcAft>
            </a:pPr>
            <a:r>
              <a:rPr lang="en-GB" sz="2400" kern="1200">
                <a:solidFill>
                  <a:schemeClr val="tx1"/>
                </a:solidFill>
                <a:latin typeface="+mn-lt"/>
                <a:ea typeface="+mn-ea"/>
                <a:cs typeface="+mn-cs"/>
              </a:rPr>
              <a:t>The crime of murder is committed, where a person:</a:t>
            </a:r>
          </a:p>
          <a:p>
            <a:pPr marL="0" lvl="1" defTabSz="768096">
              <a:lnSpc>
                <a:spcPct val="150000"/>
              </a:lnSpc>
              <a:spcAft>
                <a:spcPts val="600"/>
              </a:spcAft>
            </a:pPr>
            <a:r>
              <a:rPr lang="en-GB" sz="2400" kern="1200">
                <a:solidFill>
                  <a:schemeClr val="tx1"/>
                </a:solidFill>
                <a:latin typeface="+mn-lt"/>
                <a:ea typeface="+mn-ea"/>
                <a:cs typeface="+mn-cs"/>
              </a:rPr>
              <a:t>Of sound mind and discretion.</a:t>
            </a:r>
          </a:p>
          <a:p>
            <a:pPr marL="0" lvl="1" defTabSz="768096">
              <a:lnSpc>
                <a:spcPct val="150000"/>
              </a:lnSpc>
              <a:spcAft>
                <a:spcPts val="600"/>
              </a:spcAft>
            </a:pPr>
            <a:r>
              <a:rPr lang="en-GB" sz="2400" kern="1200">
                <a:solidFill>
                  <a:schemeClr val="tx1"/>
                </a:solidFill>
                <a:latin typeface="+mn-lt"/>
                <a:ea typeface="+mn-ea"/>
                <a:cs typeface="+mn-cs"/>
              </a:rPr>
              <a:t>Unlawfully kills (not self-defence).</a:t>
            </a:r>
          </a:p>
          <a:p>
            <a:pPr marL="0" lvl="1" defTabSz="768096">
              <a:lnSpc>
                <a:spcPct val="150000"/>
              </a:lnSpc>
              <a:spcAft>
                <a:spcPts val="600"/>
              </a:spcAft>
            </a:pPr>
            <a:r>
              <a:rPr lang="en-GB" sz="2400" kern="1200">
                <a:solidFill>
                  <a:schemeClr val="tx1"/>
                </a:solidFill>
                <a:latin typeface="+mn-lt"/>
                <a:ea typeface="+mn-ea"/>
                <a:cs typeface="+mn-cs"/>
              </a:rPr>
              <a:t>Any reasonable creature.</a:t>
            </a:r>
          </a:p>
          <a:p>
            <a:pPr marL="0" lvl="1" defTabSz="768096">
              <a:lnSpc>
                <a:spcPct val="150000"/>
              </a:lnSpc>
              <a:spcAft>
                <a:spcPts val="600"/>
              </a:spcAft>
            </a:pPr>
            <a:r>
              <a:rPr lang="en-GB" sz="2400" kern="1200">
                <a:solidFill>
                  <a:schemeClr val="tx1"/>
                </a:solidFill>
                <a:latin typeface="+mn-lt"/>
                <a:ea typeface="+mn-ea"/>
                <a:cs typeface="+mn-cs"/>
              </a:rPr>
              <a:t>With the intent to kill or cause grievous bodily harm.</a:t>
            </a:r>
          </a:p>
          <a:p>
            <a:pPr marL="0" indent="0">
              <a:spcAft>
                <a:spcPts val="600"/>
              </a:spcAft>
              <a:buNone/>
            </a:pPr>
            <a:endParaRPr lang="en-GB"/>
          </a:p>
        </p:txBody>
      </p:sp>
      <p:sp>
        <p:nvSpPr>
          <p:cNvPr id="7" name="TextBox 6">
            <a:extLst>
              <a:ext uri="{FF2B5EF4-FFF2-40B4-BE49-F238E27FC236}">
                <a16:creationId xmlns:a16="http://schemas.microsoft.com/office/drawing/2014/main" id="{B9145DA8-1EAF-407D-DEE2-35550C4AFFDD}"/>
              </a:ext>
            </a:extLst>
          </p:cNvPr>
          <p:cNvSpPr txBox="1"/>
          <p:nvPr/>
        </p:nvSpPr>
        <p:spPr>
          <a:xfrm>
            <a:off x="1657800" y="2112579"/>
            <a:ext cx="9919684" cy="815608"/>
          </a:xfrm>
          <a:prstGeom prst="rect">
            <a:avLst/>
          </a:prstGeom>
          <a:noFill/>
        </p:spPr>
        <p:txBody>
          <a:bodyPr wrap="square" rtlCol="0">
            <a:spAutoFit/>
          </a:bodyPr>
          <a:lstStyle/>
          <a:p>
            <a:pPr defTabSz="768096">
              <a:spcAft>
                <a:spcPts val="600"/>
              </a:spcAft>
            </a:pPr>
            <a:r>
              <a:rPr lang="en-GB" sz="2400" kern="1200">
                <a:solidFill>
                  <a:schemeClr val="tx1"/>
                </a:solidFill>
                <a:latin typeface="+mn-lt"/>
                <a:ea typeface="+mn-ea"/>
                <a:cs typeface="+mn-cs"/>
              </a:rPr>
              <a:t>In the UK, Homicide is a blanket term for both Murder and Manslaughter.</a:t>
            </a:r>
          </a:p>
          <a:p>
            <a:pPr>
              <a:spcAft>
                <a:spcPts val="600"/>
              </a:spcAft>
            </a:pPr>
            <a:endParaRPr lang="en-GB"/>
          </a:p>
        </p:txBody>
      </p:sp>
    </p:spTree>
    <p:extLst>
      <p:ext uri="{BB962C8B-B14F-4D97-AF65-F5344CB8AC3E}">
        <p14:creationId xmlns:p14="http://schemas.microsoft.com/office/powerpoint/2010/main" val="2910580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105968F3-72B3-B718-1372-D437504A9F85}"/>
              </a:ext>
            </a:extLst>
          </p:cNvPr>
          <p:cNvSpPr txBox="1"/>
          <p:nvPr/>
        </p:nvSpPr>
        <p:spPr>
          <a:xfrm>
            <a:off x="838200" y="4669978"/>
            <a:ext cx="4391024" cy="11737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000" kern="1200">
                <a:solidFill>
                  <a:schemeClr val="bg1"/>
                </a:solidFill>
                <a:latin typeface="+mj-lt"/>
                <a:ea typeface="+mj-ea"/>
                <a:cs typeface="+mj-cs"/>
              </a:rPr>
              <a:t>Why do People Kill</a:t>
            </a:r>
          </a:p>
        </p:txBody>
      </p:sp>
      <p:pic>
        <p:nvPicPr>
          <p:cNvPr id="13" name="Picture 12" descr="A person with a beard and mustache&#10;&#10;AI-generated content may be incorrect.">
            <a:extLst>
              <a:ext uri="{FF2B5EF4-FFF2-40B4-BE49-F238E27FC236}">
                <a16:creationId xmlns:a16="http://schemas.microsoft.com/office/drawing/2014/main" id="{F7F4FA23-A5A9-6F80-0EAE-E859BEF0440B}"/>
              </a:ext>
            </a:extLst>
          </p:cNvPr>
          <p:cNvPicPr>
            <a:picLocks noChangeAspect="1"/>
          </p:cNvPicPr>
          <p:nvPr/>
        </p:nvPicPr>
        <p:blipFill>
          <a:blip r:embed="rId3"/>
          <a:srcRect l="23995" r="32496" b="1"/>
          <a:stretch>
            <a:fillRect/>
          </a:stretch>
        </p:blipFill>
        <p:spPr>
          <a:xfrm>
            <a:off x="3143253" y="10"/>
            <a:ext cx="2857499" cy="3842008"/>
          </a:xfrm>
          <a:custGeom>
            <a:avLst/>
            <a:gdLst/>
            <a:ahLst/>
            <a:cxnLst/>
            <a:rect l="l" t="t" r="r" b="b"/>
            <a:pathLst>
              <a:path w="2857499" h="3842018">
                <a:moveTo>
                  <a:pt x="0" y="0"/>
                </a:moveTo>
                <a:lnTo>
                  <a:pt x="2857499" y="0"/>
                </a:lnTo>
                <a:lnTo>
                  <a:pt x="2857499" y="3799815"/>
                </a:lnTo>
                <a:lnTo>
                  <a:pt x="2408465" y="3766458"/>
                </a:lnTo>
                <a:lnTo>
                  <a:pt x="0" y="3842018"/>
                </a:lnTo>
                <a:close/>
              </a:path>
            </a:pathLst>
          </a:custGeom>
        </p:spPr>
      </p:pic>
      <p:pic>
        <p:nvPicPr>
          <p:cNvPr id="12" name="Picture 11" descr="A close-up of a person&#10;&#10;AI-generated content may be incorrect.">
            <a:extLst>
              <a:ext uri="{FF2B5EF4-FFF2-40B4-BE49-F238E27FC236}">
                <a16:creationId xmlns:a16="http://schemas.microsoft.com/office/drawing/2014/main" id="{5819FA13-D955-203C-9DA4-EED31DA9A2E9}"/>
              </a:ext>
            </a:extLst>
          </p:cNvPr>
          <p:cNvPicPr>
            <a:picLocks noChangeAspect="1"/>
          </p:cNvPicPr>
          <p:nvPr/>
        </p:nvPicPr>
        <p:blipFill>
          <a:blip r:embed="rId4"/>
          <a:srcRect l="4577" r="1656" b="-2"/>
          <a:stretch>
            <a:fillRect/>
          </a:stretch>
        </p:blipFill>
        <p:spPr>
          <a:xfrm>
            <a:off x="6191251" y="10"/>
            <a:ext cx="2857499" cy="4026227"/>
          </a:xfrm>
          <a:custGeom>
            <a:avLst/>
            <a:gdLst/>
            <a:ahLst/>
            <a:cxnLst/>
            <a:rect l="l" t="t" r="r" b="b"/>
            <a:pathLst>
              <a:path w="2857499" h="4026237">
                <a:moveTo>
                  <a:pt x="0" y="0"/>
                </a:moveTo>
                <a:lnTo>
                  <a:pt x="2857499" y="0"/>
                </a:lnTo>
                <a:lnTo>
                  <a:pt x="2857499" y="4026237"/>
                </a:lnTo>
                <a:lnTo>
                  <a:pt x="0" y="3813966"/>
                </a:lnTo>
                <a:close/>
              </a:path>
            </a:pathLst>
          </a:custGeom>
        </p:spPr>
      </p:pic>
      <p:pic>
        <p:nvPicPr>
          <p:cNvPr id="11" name="Picture 10" descr="A person with a beard and glasses&#10;&#10;AI-generated content may be incorrect.">
            <a:extLst>
              <a:ext uri="{FF2B5EF4-FFF2-40B4-BE49-F238E27FC236}">
                <a16:creationId xmlns:a16="http://schemas.microsoft.com/office/drawing/2014/main" id="{2A5D725D-9B90-9C19-62D7-E6DC13F60E53}"/>
              </a:ext>
            </a:extLst>
          </p:cNvPr>
          <p:cNvPicPr>
            <a:picLocks noChangeAspect="1"/>
          </p:cNvPicPr>
          <p:nvPr/>
        </p:nvPicPr>
        <p:blipFill>
          <a:blip r:embed="rId5"/>
          <a:srcRect l="14843" r="17346" b="3"/>
          <a:stretch>
            <a:fillRect/>
          </a:stretch>
        </p:blipFill>
        <p:spPr>
          <a:xfrm>
            <a:off x="9239249" y="10"/>
            <a:ext cx="2952751" cy="4049475"/>
          </a:xfrm>
          <a:custGeom>
            <a:avLst/>
            <a:gdLst/>
            <a:ahLst/>
            <a:cxnLst/>
            <a:rect l="l" t="t" r="r" b="b"/>
            <a:pathLst>
              <a:path w="2952751" h="4049485">
                <a:moveTo>
                  <a:pt x="0" y="0"/>
                </a:moveTo>
                <a:lnTo>
                  <a:pt x="2952751" y="0"/>
                </a:lnTo>
                <a:lnTo>
                  <a:pt x="2952750" y="3940629"/>
                </a:lnTo>
                <a:lnTo>
                  <a:pt x="122465" y="4049485"/>
                </a:lnTo>
                <a:lnTo>
                  <a:pt x="0" y="4040388"/>
                </a:lnTo>
                <a:close/>
              </a:path>
            </a:pathLst>
          </a:custGeom>
        </p:spPr>
      </p:pic>
      <p:grpSp>
        <p:nvGrpSpPr>
          <p:cNvPr id="56" name="Group 55">
            <a:extLst>
              <a:ext uri="{FF2B5EF4-FFF2-40B4-BE49-F238E27FC236}">
                <a16:creationId xmlns:a16="http://schemas.microsoft.com/office/drawing/2014/main" id="{31655B4F-4050-4B1F-82A8-180E74CF9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4" name="Freeform: Shape 23">
              <a:extLst>
                <a:ext uri="{FF2B5EF4-FFF2-40B4-BE49-F238E27FC236}">
                  <a16:creationId xmlns:a16="http://schemas.microsoft.com/office/drawing/2014/main" id="{2EA4C97B-84C4-4658-A6D6-600CB62B4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24FE591E-19B9-480D-9B26-EB96D70C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5" name="Content Placeholder 14" descr="A person in a blue and black jacket&#10;&#10;AI-generated content may be incorrect.">
            <a:extLst>
              <a:ext uri="{FF2B5EF4-FFF2-40B4-BE49-F238E27FC236}">
                <a16:creationId xmlns:a16="http://schemas.microsoft.com/office/drawing/2014/main" id="{C4E9EBFC-98FA-8251-F85A-48CFA5FC9D44}"/>
              </a:ext>
            </a:extLst>
          </p:cNvPr>
          <p:cNvPicPr>
            <a:picLocks noGrp="1" noChangeAspect="1"/>
          </p:cNvPicPr>
          <p:nvPr>
            <p:ph sz="half" idx="2"/>
          </p:nvPr>
        </p:nvPicPr>
        <p:blipFill>
          <a:blip r:embed="rId7"/>
          <a:stretch>
            <a:fillRect/>
          </a:stretch>
        </p:blipFill>
        <p:spPr>
          <a:xfrm>
            <a:off x="4134" y="538"/>
            <a:ext cx="3025685" cy="3701795"/>
          </a:xfrm>
          <a:prstGeom prst="rect">
            <a:avLst/>
          </a:prstGeom>
        </p:spPr>
      </p:pic>
      <p:pic>
        <p:nvPicPr>
          <p:cNvPr id="16" name="Picture 15" descr="A person and person sitting in a chair&#10;&#10;AI-generated content may be incorrect.">
            <a:extLst>
              <a:ext uri="{FF2B5EF4-FFF2-40B4-BE49-F238E27FC236}">
                <a16:creationId xmlns:a16="http://schemas.microsoft.com/office/drawing/2014/main" id="{70CFB30B-557C-043A-7D2B-A5B991C98237}"/>
              </a:ext>
            </a:extLst>
          </p:cNvPr>
          <p:cNvPicPr>
            <a:picLocks noChangeAspect="1"/>
          </p:cNvPicPr>
          <p:nvPr/>
        </p:nvPicPr>
        <p:blipFill>
          <a:blip r:embed="rId8"/>
          <a:stretch>
            <a:fillRect/>
          </a:stretch>
        </p:blipFill>
        <p:spPr>
          <a:xfrm>
            <a:off x="8012219" y="4196167"/>
            <a:ext cx="4045865" cy="2391905"/>
          </a:xfrm>
          <a:prstGeom prst="rect">
            <a:avLst/>
          </a:prstGeom>
        </p:spPr>
      </p:pic>
    </p:spTree>
    <p:extLst>
      <p:ext uri="{BB962C8B-B14F-4D97-AF65-F5344CB8AC3E}">
        <p14:creationId xmlns:p14="http://schemas.microsoft.com/office/powerpoint/2010/main" val="3515784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5147FC-20F3-72BF-03C4-AAB3FFB8D05D}"/>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1EFB70-01B0-F157-4F6D-9989C71C63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6BE9295-A1F4-6BE0-F170-229D6A2A8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3BF4A23-2700-9EA4-8665-FDDA8C3F3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AE02CFD-E3AC-29F5-509E-137ED886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F1396B-3D68-3533-10FE-68A8C7D43A2F}"/>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Murder vs Manslaughter</a:t>
            </a:r>
          </a:p>
        </p:txBody>
      </p:sp>
      <p:sp>
        <p:nvSpPr>
          <p:cNvPr id="6" name="Content Placeholder 5">
            <a:extLst>
              <a:ext uri="{FF2B5EF4-FFF2-40B4-BE49-F238E27FC236}">
                <a16:creationId xmlns:a16="http://schemas.microsoft.com/office/drawing/2014/main" id="{B2E12B2D-1B75-FC45-4669-EE9634E77B2B}"/>
              </a:ext>
            </a:extLst>
          </p:cNvPr>
          <p:cNvSpPr>
            <a:spLocks/>
          </p:cNvSpPr>
          <p:nvPr/>
        </p:nvSpPr>
        <p:spPr>
          <a:xfrm>
            <a:off x="1166648" y="2680138"/>
            <a:ext cx="9391493" cy="3625246"/>
          </a:xfrm>
          <a:prstGeom prst="rect">
            <a:avLst/>
          </a:prstGeom>
        </p:spPr>
        <p:txBody>
          <a:bodyPr lIns="91440" tIns="45720" rIns="91440" bIns="45720" anchor="t">
            <a:noAutofit/>
          </a:bodyPr>
          <a:lstStyle/>
          <a:p>
            <a:pPr defTabSz="768096">
              <a:lnSpc>
                <a:spcPct val="150000"/>
              </a:lnSpc>
              <a:spcAft>
                <a:spcPts val="600"/>
              </a:spcAft>
            </a:pPr>
            <a:r>
              <a:rPr lang="en-GB" sz="2400" kern="1200" dirty="0">
                <a:solidFill>
                  <a:schemeClr val="tx1"/>
                </a:solidFill>
                <a:latin typeface="+mn-lt"/>
                <a:ea typeface="+mn-ea"/>
                <a:cs typeface="+mn-cs"/>
              </a:rPr>
              <a:t>Manslaughter is primarily committed in one of three ways:</a:t>
            </a:r>
          </a:p>
          <a:p>
            <a:pPr marL="0" lvl="1" defTabSz="768096">
              <a:lnSpc>
                <a:spcPct val="150000"/>
              </a:lnSpc>
              <a:spcAft>
                <a:spcPts val="600"/>
              </a:spcAft>
            </a:pPr>
            <a:r>
              <a:rPr lang="en-GB" sz="2400" kern="1200" dirty="0">
                <a:solidFill>
                  <a:schemeClr val="tx1"/>
                </a:solidFill>
                <a:latin typeface="+mn-lt"/>
                <a:ea typeface="+mn-ea"/>
                <a:cs typeface="+mn-cs"/>
              </a:rPr>
              <a:t>Killing with the intent but where a partial defence applies.</a:t>
            </a:r>
            <a:endParaRPr lang="en-GB" sz="2400" kern="1200" dirty="0">
              <a:solidFill>
                <a:schemeClr val="tx1"/>
              </a:solidFill>
              <a:latin typeface="+mn-lt"/>
            </a:endParaRPr>
          </a:p>
          <a:p>
            <a:pPr marL="0" lvl="1" defTabSz="768096">
              <a:lnSpc>
                <a:spcPct val="150000"/>
              </a:lnSpc>
              <a:spcAft>
                <a:spcPts val="600"/>
              </a:spcAft>
            </a:pPr>
            <a:r>
              <a:rPr lang="en-GB" sz="2400" kern="1200" dirty="0">
                <a:solidFill>
                  <a:schemeClr val="tx1"/>
                </a:solidFill>
                <a:latin typeface="+mn-lt"/>
                <a:ea typeface="+mn-ea"/>
                <a:cs typeface="+mn-cs"/>
              </a:rPr>
              <a:t>Conduct that was grossly negligent given the risk of death.</a:t>
            </a:r>
            <a:endParaRPr lang="en-GB" sz="2400" kern="1200" dirty="0">
              <a:solidFill>
                <a:schemeClr val="tx1"/>
              </a:solidFill>
              <a:latin typeface="+mn-lt"/>
            </a:endParaRPr>
          </a:p>
          <a:p>
            <a:pPr marL="0" lvl="1" defTabSz="768096">
              <a:lnSpc>
                <a:spcPct val="150000"/>
              </a:lnSpc>
              <a:spcAft>
                <a:spcPts val="600"/>
              </a:spcAft>
            </a:pPr>
            <a:r>
              <a:rPr lang="en-GB" sz="2400" kern="1200" dirty="0">
                <a:solidFill>
                  <a:schemeClr val="tx1"/>
                </a:solidFill>
                <a:latin typeface="+mn-lt"/>
                <a:ea typeface="+mn-ea"/>
                <a:cs typeface="+mn-cs"/>
              </a:rPr>
              <a:t>Conduct taking the form of an unlawful act involving a danger of some harm that resulted in death.</a:t>
            </a:r>
            <a:endParaRPr lang="en-GB" sz="2400" dirty="0"/>
          </a:p>
        </p:txBody>
      </p:sp>
      <p:sp>
        <p:nvSpPr>
          <p:cNvPr id="7" name="TextBox 6">
            <a:extLst>
              <a:ext uri="{FF2B5EF4-FFF2-40B4-BE49-F238E27FC236}">
                <a16:creationId xmlns:a16="http://schemas.microsoft.com/office/drawing/2014/main" id="{CFD3BD85-ADA0-9118-B3CD-884498E327CC}"/>
              </a:ext>
            </a:extLst>
          </p:cNvPr>
          <p:cNvSpPr txBox="1"/>
          <p:nvPr/>
        </p:nvSpPr>
        <p:spPr>
          <a:xfrm>
            <a:off x="1166511" y="2112579"/>
            <a:ext cx="10410973" cy="815608"/>
          </a:xfrm>
          <a:prstGeom prst="rect">
            <a:avLst/>
          </a:prstGeom>
          <a:noFill/>
        </p:spPr>
        <p:txBody>
          <a:bodyPr wrap="square" rtlCol="0">
            <a:spAutoFit/>
          </a:bodyPr>
          <a:lstStyle/>
          <a:p>
            <a:pPr defTabSz="768096">
              <a:spcAft>
                <a:spcPts val="600"/>
              </a:spcAft>
            </a:pPr>
            <a:r>
              <a:rPr lang="en-GB" sz="2400" kern="1200">
                <a:solidFill>
                  <a:schemeClr val="tx1"/>
                </a:solidFill>
                <a:latin typeface="+mn-lt"/>
                <a:ea typeface="+mn-ea"/>
                <a:cs typeface="+mn-cs"/>
              </a:rPr>
              <a:t>In the UK, Homicide is a blanket term for both Murder and Manslaughter.</a:t>
            </a:r>
          </a:p>
          <a:p>
            <a:pPr>
              <a:spcAft>
                <a:spcPts val="600"/>
              </a:spcAft>
            </a:pPr>
            <a:endParaRPr lang="en-GB"/>
          </a:p>
        </p:txBody>
      </p:sp>
    </p:spTree>
    <p:extLst>
      <p:ext uri="{BB962C8B-B14F-4D97-AF65-F5344CB8AC3E}">
        <p14:creationId xmlns:p14="http://schemas.microsoft.com/office/powerpoint/2010/main" val="73593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E18CCB-5916-4C1A-06BD-ACA6C7B63D19}"/>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76077A66-26E5-4BDD-99AC-19998AC56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C7C8FC4-294D-4B63-9B55-1E1BF34CE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5" name="Rectangle 24">
            <a:extLst>
              <a:ext uri="{FF2B5EF4-FFF2-40B4-BE49-F238E27FC236}">
                <a16:creationId xmlns:a16="http://schemas.microsoft.com/office/drawing/2014/main" id="{16BA2A44-9824-4572-8098-0929558CC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1000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881C908-FA5D-4DC1-BC31-59002F2CF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12437"/>
            <a:ext cx="11713464" cy="6844063"/>
          </a:xfrm>
          <a:prstGeom prst="rect">
            <a:avLst/>
          </a:prstGeom>
          <a:gradFill>
            <a:gsLst>
              <a:gs pos="0">
                <a:srgbClr val="000000">
                  <a:alpha val="71765"/>
                </a:srgbClr>
              </a:gs>
              <a:gs pos="100000">
                <a:schemeClr val="accent1">
                  <a:alpha val="2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70EF6E7-F4E0-4ECC-BF0C-E00309A15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4498"/>
            <a:ext cx="12191997" cy="6416004"/>
          </a:xfrm>
          <a:prstGeom prst="rect">
            <a:avLst/>
          </a:prstGeom>
          <a:gradFill>
            <a:gsLst>
              <a:gs pos="12000">
                <a:srgbClr val="000000">
                  <a:alpha val="63000"/>
                </a:srgbClr>
              </a:gs>
              <a:gs pos="100000">
                <a:schemeClr val="accent1">
                  <a:lumMod val="75000"/>
                  <a:alpha val="0"/>
                </a:scheme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4CABDEF-7A93-403A-BEB2-DDC0F89A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 y="2724072"/>
            <a:ext cx="12192008" cy="4114802"/>
          </a:xfrm>
          <a:prstGeom prst="rect">
            <a:avLst/>
          </a:prstGeom>
          <a:gradFill>
            <a:gsLst>
              <a:gs pos="30000">
                <a:schemeClr val="accent1">
                  <a:alpha val="13000"/>
                </a:schemeClr>
              </a:gs>
              <a:gs pos="100000">
                <a:schemeClr val="accent1">
                  <a:alpha val="2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D1D1AF0-0A5D-4548-869C-5A5CBCE02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 y="446494"/>
            <a:ext cx="4026023" cy="6414505"/>
          </a:xfrm>
          <a:prstGeom prst="rect">
            <a:avLst/>
          </a:prstGeom>
          <a:gradFill>
            <a:gsLst>
              <a:gs pos="15000">
                <a:schemeClr val="accent1">
                  <a:lumMod val="75000"/>
                  <a:alpha val="29000"/>
                </a:schemeClr>
              </a:gs>
              <a:gs pos="52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63E56-C054-47B6-57C4-6185D63C77A2}"/>
              </a:ext>
            </a:extLst>
          </p:cNvPr>
          <p:cNvSpPr>
            <a:spLocks noGrp="1"/>
          </p:cNvSpPr>
          <p:nvPr>
            <p:ph type="title"/>
          </p:nvPr>
        </p:nvSpPr>
        <p:spPr>
          <a:xfrm>
            <a:off x="1131740" y="548640"/>
            <a:ext cx="9928520" cy="1185332"/>
          </a:xfrm>
        </p:spPr>
        <p:txBody>
          <a:bodyPr vert="horz" lIns="91440" tIns="45720" rIns="91440" bIns="45720" rtlCol="0" anchor="b">
            <a:normAutofit/>
          </a:bodyPr>
          <a:lstStyle/>
          <a:p>
            <a:pPr algn="ctr"/>
            <a:r>
              <a:rPr lang="en-US" sz="4800">
                <a:solidFill>
                  <a:srgbClr val="FFFFFF"/>
                </a:solidFill>
              </a:rPr>
              <a:t>Murder vs Manslaughter</a:t>
            </a:r>
          </a:p>
        </p:txBody>
      </p:sp>
      <p:pic>
        <p:nvPicPr>
          <p:cNvPr id="7" name="Picture 6" descr="A person with dark hair and a nose ring&#10;&#10;AI-generated content may be incorrect.">
            <a:extLst>
              <a:ext uri="{FF2B5EF4-FFF2-40B4-BE49-F238E27FC236}">
                <a16:creationId xmlns:a16="http://schemas.microsoft.com/office/drawing/2014/main" id="{C1B99C79-C574-18EB-6E91-E815AA776C67}"/>
              </a:ext>
            </a:extLst>
          </p:cNvPr>
          <p:cNvPicPr>
            <a:picLocks noChangeAspect="1"/>
          </p:cNvPicPr>
          <p:nvPr/>
        </p:nvPicPr>
        <p:blipFill>
          <a:blip r:embed="rId3"/>
          <a:stretch>
            <a:fillRect/>
          </a:stretch>
        </p:blipFill>
        <p:spPr>
          <a:xfrm>
            <a:off x="825151" y="2321403"/>
            <a:ext cx="2216688" cy="2860242"/>
          </a:xfrm>
          <a:prstGeom prst="rect">
            <a:avLst/>
          </a:prstGeom>
        </p:spPr>
      </p:pic>
      <p:pic>
        <p:nvPicPr>
          <p:cNvPr id="8" name="Picture 7" descr="A person with a mustache&#10;&#10;AI-generated content may be incorrect.">
            <a:extLst>
              <a:ext uri="{FF2B5EF4-FFF2-40B4-BE49-F238E27FC236}">
                <a16:creationId xmlns:a16="http://schemas.microsoft.com/office/drawing/2014/main" id="{8C6046BA-A7C0-D582-2320-D96ED9DC8780}"/>
              </a:ext>
            </a:extLst>
          </p:cNvPr>
          <p:cNvPicPr>
            <a:picLocks noChangeAspect="1"/>
          </p:cNvPicPr>
          <p:nvPr/>
        </p:nvPicPr>
        <p:blipFill>
          <a:blip r:embed="rId4"/>
          <a:stretch>
            <a:fillRect/>
          </a:stretch>
        </p:blipFill>
        <p:spPr>
          <a:xfrm>
            <a:off x="3251561" y="2920266"/>
            <a:ext cx="2617060" cy="1856244"/>
          </a:xfrm>
          <a:prstGeom prst="rect">
            <a:avLst/>
          </a:prstGeom>
        </p:spPr>
      </p:pic>
      <p:pic>
        <p:nvPicPr>
          <p:cNvPr id="9" name="Picture 8" descr="A close up of a person&amp;#39;s face&#10;&#10;AI-generated content may be incorrect.">
            <a:extLst>
              <a:ext uri="{FF2B5EF4-FFF2-40B4-BE49-F238E27FC236}">
                <a16:creationId xmlns:a16="http://schemas.microsoft.com/office/drawing/2014/main" id="{B96EADD5-E527-04C7-B4EC-B398F07EF21A}"/>
              </a:ext>
            </a:extLst>
          </p:cNvPr>
          <p:cNvPicPr>
            <a:picLocks noChangeAspect="1"/>
          </p:cNvPicPr>
          <p:nvPr/>
        </p:nvPicPr>
        <p:blipFill>
          <a:blip r:embed="rId5"/>
          <a:stretch>
            <a:fillRect/>
          </a:stretch>
        </p:blipFill>
        <p:spPr>
          <a:xfrm>
            <a:off x="5962108" y="2916695"/>
            <a:ext cx="2720382" cy="1863386"/>
          </a:xfrm>
          <a:prstGeom prst="rect">
            <a:avLst/>
          </a:prstGeom>
        </p:spPr>
      </p:pic>
      <p:pic>
        <p:nvPicPr>
          <p:cNvPr id="11" name="Picture 10" descr="A close up of two people&#10;&#10;AI-generated content may be incorrect.">
            <a:extLst>
              <a:ext uri="{FF2B5EF4-FFF2-40B4-BE49-F238E27FC236}">
                <a16:creationId xmlns:a16="http://schemas.microsoft.com/office/drawing/2014/main" id="{5B545C36-3B58-6414-F724-F329478E67D0}"/>
              </a:ext>
            </a:extLst>
          </p:cNvPr>
          <p:cNvPicPr>
            <a:picLocks noChangeAspect="1"/>
          </p:cNvPicPr>
          <p:nvPr/>
        </p:nvPicPr>
        <p:blipFill>
          <a:blip r:embed="rId6"/>
          <a:stretch>
            <a:fillRect/>
          </a:stretch>
        </p:blipFill>
        <p:spPr>
          <a:xfrm>
            <a:off x="8784025" y="3015554"/>
            <a:ext cx="2927026" cy="1756075"/>
          </a:xfrm>
          <a:prstGeom prst="rect">
            <a:avLst/>
          </a:prstGeom>
        </p:spPr>
      </p:pic>
      <p:sp>
        <p:nvSpPr>
          <p:cNvPr id="6" name="Content Placeholder 5">
            <a:extLst>
              <a:ext uri="{FF2B5EF4-FFF2-40B4-BE49-F238E27FC236}">
                <a16:creationId xmlns:a16="http://schemas.microsoft.com/office/drawing/2014/main" id="{B27E0A5A-1D2B-17E4-2F99-F7733CAEB049}"/>
              </a:ext>
            </a:extLst>
          </p:cNvPr>
          <p:cNvSpPr>
            <a:spLocks/>
          </p:cNvSpPr>
          <p:nvPr/>
        </p:nvSpPr>
        <p:spPr>
          <a:xfrm>
            <a:off x="1166648" y="2680138"/>
            <a:ext cx="9391493" cy="3625246"/>
          </a:xfrm>
          <a:prstGeom prst="rect">
            <a:avLst/>
          </a:prstGeom>
        </p:spPr>
        <p:txBody>
          <a:bodyPr lIns="91440" tIns="45720" rIns="91440" bIns="45720" anchor="t">
            <a:noAutofit/>
          </a:bodyPr>
          <a:lstStyle/>
          <a:p>
            <a:pPr defTabSz="768096">
              <a:lnSpc>
                <a:spcPct val="150000"/>
              </a:lnSpc>
              <a:spcAft>
                <a:spcPts val="600"/>
              </a:spcAft>
            </a:pPr>
            <a:endParaRPr lang="en-GB" sz="2400" dirty="0"/>
          </a:p>
        </p:txBody>
      </p:sp>
    </p:spTree>
    <p:extLst>
      <p:ext uri="{BB962C8B-B14F-4D97-AF65-F5344CB8AC3E}">
        <p14:creationId xmlns:p14="http://schemas.microsoft.com/office/powerpoint/2010/main" val="3049921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2F756B-DA59-A3E7-64FC-A385438FFFA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Statistics in the UK</a:t>
            </a:r>
          </a:p>
        </p:txBody>
      </p:sp>
      <p:pic>
        <p:nvPicPr>
          <p:cNvPr id="9" name="Content Placeholder 8" descr="A screen shot of a computer&#10;&#10;Description automatically generated">
            <a:extLst>
              <a:ext uri="{FF2B5EF4-FFF2-40B4-BE49-F238E27FC236}">
                <a16:creationId xmlns:a16="http://schemas.microsoft.com/office/drawing/2014/main" id="{D21203F1-E389-B2FE-443B-A156E1BA47B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3291" t="21297" r="38239" b="24907"/>
          <a:stretch/>
        </p:blipFill>
        <p:spPr>
          <a:xfrm>
            <a:off x="4502428" y="688180"/>
            <a:ext cx="7225748" cy="5481639"/>
          </a:xfrm>
          <a:prstGeom prst="rect">
            <a:avLst/>
          </a:prstGeom>
        </p:spPr>
      </p:pic>
    </p:spTree>
    <p:extLst>
      <p:ext uri="{BB962C8B-B14F-4D97-AF65-F5344CB8AC3E}">
        <p14:creationId xmlns:p14="http://schemas.microsoft.com/office/powerpoint/2010/main" val="843544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55278E-025F-BB7D-7A3B-D991D6AE2927}"/>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22CA6D4-BB14-6983-9076-61A523B15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8AFDD3-79FF-67C4-D242-FD7E1E4F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3D4F3AF-7AEB-A833-FD90-6F6FADAC2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6EE3B1C-F3C7-5198-68BC-EA58C581B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42594DF-D6A3-DA4E-451A-BD3ED37C5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D71906-CB22-B93B-88B6-DF58B2C5899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Statistics in the UK</a:t>
            </a:r>
          </a:p>
        </p:txBody>
      </p:sp>
      <p:pic>
        <p:nvPicPr>
          <p:cNvPr id="5" name="Content Placeholder 4">
            <a:extLst>
              <a:ext uri="{FF2B5EF4-FFF2-40B4-BE49-F238E27FC236}">
                <a16:creationId xmlns:a16="http://schemas.microsoft.com/office/drawing/2014/main" id="{23AF73DA-3599-5E3F-A2C6-4783CC6DE3C8}"/>
              </a:ext>
            </a:extLst>
          </p:cNvPr>
          <p:cNvPicPr>
            <a:picLocks noGrp="1" noChangeAspect="1"/>
          </p:cNvPicPr>
          <p:nvPr>
            <p:ph idx="1"/>
          </p:nvPr>
        </p:nvPicPr>
        <p:blipFill>
          <a:blip r:embed="rId3"/>
          <a:stretch>
            <a:fillRect/>
          </a:stretch>
        </p:blipFill>
        <p:spPr>
          <a:xfrm>
            <a:off x="4346679" y="736305"/>
            <a:ext cx="7388118" cy="5533865"/>
          </a:xfrm>
          <a:prstGeom prst="rect">
            <a:avLst/>
          </a:prstGeom>
        </p:spPr>
      </p:pic>
    </p:spTree>
    <p:extLst>
      <p:ext uri="{BB962C8B-B14F-4D97-AF65-F5344CB8AC3E}">
        <p14:creationId xmlns:p14="http://schemas.microsoft.com/office/powerpoint/2010/main" val="4278725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B8B86-BF6A-A33B-88A5-8328F89DBE4D}"/>
              </a:ext>
            </a:extLst>
          </p:cNvPr>
          <p:cNvSpPr>
            <a:spLocks noGrp="1"/>
          </p:cNvSpPr>
          <p:nvPr>
            <p:ph type="title"/>
          </p:nvPr>
        </p:nvSpPr>
        <p:spPr>
          <a:xfrm>
            <a:off x="466722" y="586855"/>
            <a:ext cx="3201366" cy="3387497"/>
          </a:xfrm>
        </p:spPr>
        <p:txBody>
          <a:bodyPr anchor="b">
            <a:normAutofit/>
          </a:bodyPr>
          <a:lstStyle/>
          <a:p>
            <a:pPr algn="r"/>
            <a:r>
              <a:rPr lang="en-GB">
                <a:solidFill>
                  <a:srgbClr val="FFFFFF"/>
                </a:solidFill>
              </a:rPr>
              <a:t>Task</a:t>
            </a:r>
          </a:p>
        </p:txBody>
      </p:sp>
      <p:sp>
        <p:nvSpPr>
          <p:cNvPr id="3" name="Content Placeholder 2">
            <a:extLst>
              <a:ext uri="{FF2B5EF4-FFF2-40B4-BE49-F238E27FC236}">
                <a16:creationId xmlns:a16="http://schemas.microsoft.com/office/drawing/2014/main" id="{304AC2B4-98C3-A4DA-941C-71C4E851A92C}"/>
              </a:ext>
            </a:extLst>
          </p:cNvPr>
          <p:cNvSpPr>
            <a:spLocks noGrp="1"/>
          </p:cNvSpPr>
          <p:nvPr>
            <p:ph idx="1"/>
          </p:nvPr>
        </p:nvSpPr>
        <p:spPr>
          <a:xfrm>
            <a:off x="4810259" y="649480"/>
            <a:ext cx="6555347" cy="5546047"/>
          </a:xfrm>
        </p:spPr>
        <p:txBody>
          <a:bodyPr anchor="ctr">
            <a:normAutofit/>
          </a:bodyPr>
          <a:lstStyle/>
          <a:p>
            <a:r>
              <a:rPr lang="en-GB" sz="2400"/>
              <a:t>Research into the spike in homicides between 2000-2006</a:t>
            </a:r>
          </a:p>
        </p:txBody>
      </p:sp>
    </p:spTree>
    <p:extLst>
      <p:ext uri="{BB962C8B-B14F-4D97-AF65-F5344CB8AC3E}">
        <p14:creationId xmlns:p14="http://schemas.microsoft.com/office/powerpoint/2010/main" val="68879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880EE-0C83-421C-240B-1BFC535F685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Spike in homicide year 2000-2006</a:t>
            </a:r>
          </a:p>
        </p:txBody>
      </p:sp>
      <p:sp>
        <p:nvSpPr>
          <p:cNvPr id="3" name="Content Placeholder 2">
            <a:extLst>
              <a:ext uri="{FF2B5EF4-FFF2-40B4-BE49-F238E27FC236}">
                <a16:creationId xmlns:a16="http://schemas.microsoft.com/office/drawing/2014/main" id="{8A442023-7CE3-832B-3FCE-43E97A98518E}"/>
              </a:ext>
            </a:extLst>
          </p:cNvPr>
          <p:cNvSpPr>
            <a:spLocks noGrp="1"/>
          </p:cNvSpPr>
          <p:nvPr>
            <p:ph idx="1"/>
          </p:nvPr>
        </p:nvSpPr>
        <p:spPr>
          <a:xfrm>
            <a:off x="4810259" y="649480"/>
            <a:ext cx="6555347" cy="5546047"/>
          </a:xfrm>
        </p:spPr>
        <p:txBody>
          <a:bodyPr anchor="ctr">
            <a:normAutofit lnSpcReduction="10000"/>
          </a:bodyPr>
          <a:lstStyle/>
          <a:p>
            <a:pPr>
              <a:lnSpc>
                <a:spcPct val="150000"/>
              </a:lnSpc>
              <a:spcBef>
                <a:spcPts val="600"/>
              </a:spcBef>
              <a:spcAft>
                <a:spcPts val="600"/>
              </a:spcAft>
              <a:buFont typeface="+mj-lt"/>
              <a:buAutoNum type="arabicPeriod"/>
            </a:pPr>
            <a:r>
              <a:rPr lang="en-GB" sz="2400" b="0" i="0">
                <a:effectLst/>
              </a:rPr>
              <a:t>YE ending March 2001 includes 58 Chinese nationals who suffocated in a lorry on the way into the UK.</a:t>
            </a:r>
          </a:p>
          <a:p>
            <a:pPr>
              <a:lnSpc>
                <a:spcPct val="150000"/>
              </a:lnSpc>
              <a:spcBef>
                <a:spcPts val="600"/>
              </a:spcBef>
              <a:spcAft>
                <a:spcPts val="600"/>
              </a:spcAft>
              <a:buFont typeface="+mj-lt"/>
              <a:buAutoNum type="arabicPeriod"/>
            </a:pPr>
            <a:r>
              <a:rPr lang="en-GB" sz="2400" b="0" i="0">
                <a:effectLst/>
              </a:rPr>
              <a:t>YE ending March 2003 includes 173 victims of Doctor Harold Shipman.</a:t>
            </a:r>
          </a:p>
          <a:p>
            <a:pPr>
              <a:lnSpc>
                <a:spcPct val="150000"/>
              </a:lnSpc>
              <a:spcBef>
                <a:spcPts val="600"/>
              </a:spcBef>
              <a:spcAft>
                <a:spcPts val="600"/>
              </a:spcAft>
              <a:buFont typeface="+mj-lt"/>
              <a:buAutoNum type="arabicPeriod"/>
            </a:pPr>
            <a:r>
              <a:rPr lang="en-GB" sz="2400" b="0" i="0">
                <a:effectLst/>
              </a:rPr>
              <a:t>YE ending March 2004 includes 20 cockle pickers who drowned in Morecambe Bay.</a:t>
            </a:r>
          </a:p>
          <a:p>
            <a:pPr>
              <a:lnSpc>
                <a:spcPct val="150000"/>
              </a:lnSpc>
              <a:spcBef>
                <a:spcPts val="600"/>
              </a:spcBef>
              <a:spcAft>
                <a:spcPts val="600"/>
              </a:spcAft>
              <a:buFont typeface="+mj-lt"/>
              <a:buAutoNum type="arabicPeriod"/>
            </a:pPr>
            <a:r>
              <a:rPr lang="en-GB" sz="2400" b="0" i="0">
                <a:effectLst/>
              </a:rPr>
              <a:t>YE ending March 2006 includes 52 victims of the 7 July London bombings.</a:t>
            </a:r>
          </a:p>
          <a:p>
            <a:endParaRPr lang="en-GB" sz="2000"/>
          </a:p>
        </p:txBody>
      </p:sp>
    </p:spTree>
    <p:extLst>
      <p:ext uri="{BB962C8B-B14F-4D97-AF65-F5344CB8AC3E}">
        <p14:creationId xmlns:p14="http://schemas.microsoft.com/office/powerpoint/2010/main" val="268260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D33EA7-A276-D58F-AA19-8F2EEC83911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6DBB3-25BB-599C-56B4-1C0A9BC2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B92925D4-68C4-2180-367E-1BF95802B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A7AF565-0B41-2B5F-6539-5FD480627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127DED7-3598-55C0-79B6-B475EE62D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34BA2C-4BFD-A66F-96A3-E64DD946E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F0BF397-3A13-0CC7-DB73-9E278A39B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CBF7FD1-B7AB-2496-1A6A-E0A720CDC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7B4A9-2438-3A9B-284A-13D5E5E9C05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Statistics – England and Wales</a:t>
            </a:r>
          </a:p>
        </p:txBody>
      </p:sp>
      <p:sp>
        <p:nvSpPr>
          <p:cNvPr id="3" name="Content Placeholder 2">
            <a:extLst>
              <a:ext uri="{FF2B5EF4-FFF2-40B4-BE49-F238E27FC236}">
                <a16:creationId xmlns:a16="http://schemas.microsoft.com/office/drawing/2014/main" id="{9B7F9728-071C-830F-5DDE-169D1314DEDD}"/>
              </a:ext>
            </a:extLst>
          </p:cNvPr>
          <p:cNvSpPr>
            <a:spLocks noGrp="1"/>
          </p:cNvSpPr>
          <p:nvPr>
            <p:ph idx="1"/>
          </p:nvPr>
        </p:nvSpPr>
        <p:spPr>
          <a:xfrm>
            <a:off x="4810259" y="649480"/>
            <a:ext cx="6555347" cy="5546047"/>
          </a:xfrm>
        </p:spPr>
        <p:txBody>
          <a:bodyPr anchor="ctr">
            <a:normAutofit/>
          </a:bodyPr>
          <a:lstStyle/>
          <a:p>
            <a:r>
              <a:rPr lang="en-GB" sz="2400"/>
              <a:t>In year ending March 2023 there were 590 recorded in England and Wales a 14% decrease on the previous year. </a:t>
            </a:r>
          </a:p>
          <a:p>
            <a:pPr marL="0" indent="0">
              <a:buNone/>
            </a:pPr>
            <a:endParaRPr lang="en-GB" sz="2400"/>
          </a:p>
          <a:p>
            <a:r>
              <a:rPr lang="en-GB" sz="2400"/>
              <a:t>Wales suffered 24 murders in both 2023/24 and 2022/23:</a:t>
            </a:r>
          </a:p>
          <a:p>
            <a:pPr marL="0" indent="0">
              <a:buNone/>
            </a:pPr>
            <a:endParaRPr lang="en-GB" sz="2400"/>
          </a:p>
          <a:p>
            <a:r>
              <a:rPr lang="en-GB" sz="2400"/>
              <a:t>SWP - 11 in 2023  and 14 in 2024</a:t>
            </a:r>
          </a:p>
          <a:p>
            <a:r>
              <a:rPr lang="en-GB" sz="2400"/>
              <a:t>DPP - 5 in 2023 and 4 in 2024</a:t>
            </a:r>
          </a:p>
          <a:p>
            <a:r>
              <a:rPr lang="en-GB" sz="2400"/>
              <a:t>GWP - 3 in 2023 and 3 in 2024</a:t>
            </a:r>
          </a:p>
          <a:p>
            <a:r>
              <a:rPr lang="en-GB" sz="2400"/>
              <a:t>NWP - 5 in 2023 and 4 in 2024</a:t>
            </a:r>
          </a:p>
          <a:p>
            <a:endParaRPr lang="en-GB"/>
          </a:p>
          <a:p>
            <a:endParaRPr lang="en-GB" sz="2000"/>
          </a:p>
        </p:txBody>
      </p:sp>
    </p:spTree>
    <p:extLst>
      <p:ext uri="{BB962C8B-B14F-4D97-AF65-F5344CB8AC3E}">
        <p14:creationId xmlns:p14="http://schemas.microsoft.com/office/powerpoint/2010/main" val="4198070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DB7D34-B5DD-8B90-B03B-A6BE5344EAE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7D272A-6392-5092-38D3-57C497315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6FE3162-1ED2-07AC-543F-93770A5E19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53315A-6C68-0EBF-7917-AED35A2E3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B9AFAE3-CF80-85A0-B9ED-C775F2FD8C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E90B956-5E10-7201-3A24-CBDBA9E90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F3C45AA-E318-9674-0993-62B4D3B21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D730C892-2257-8F4F-9602-4F4F2104B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B7102-DE5B-8B67-AA65-9837F93E953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Statistics – England and Wales</a:t>
            </a:r>
          </a:p>
        </p:txBody>
      </p:sp>
      <p:sp>
        <p:nvSpPr>
          <p:cNvPr id="3" name="Content Placeholder 2">
            <a:extLst>
              <a:ext uri="{FF2B5EF4-FFF2-40B4-BE49-F238E27FC236}">
                <a16:creationId xmlns:a16="http://schemas.microsoft.com/office/drawing/2014/main" id="{F0C45CB0-D543-7C73-8874-5D3562F91531}"/>
              </a:ext>
            </a:extLst>
          </p:cNvPr>
          <p:cNvSpPr>
            <a:spLocks noGrp="1"/>
          </p:cNvSpPr>
          <p:nvPr>
            <p:ph idx="1"/>
          </p:nvPr>
        </p:nvSpPr>
        <p:spPr>
          <a:xfrm>
            <a:off x="4810259" y="649480"/>
            <a:ext cx="6555347" cy="5546047"/>
          </a:xfrm>
        </p:spPr>
        <p:txBody>
          <a:bodyPr anchor="ctr">
            <a:normAutofit/>
          </a:bodyPr>
          <a:lstStyle/>
          <a:p>
            <a:r>
              <a:rPr lang="en-GB" sz="2400"/>
              <a:t>These figures are significantly down on the 1980's and 1990's which saw much higher rates of homicide the peak being 1043 in 2002/3. </a:t>
            </a:r>
            <a:endParaRPr lang="en-US"/>
          </a:p>
          <a:p>
            <a:endParaRPr lang="en-GB" sz="2000"/>
          </a:p>
        </p:txBody>
      </p:sp>
    </p:spTree>
    <p:extLst>
      <p:ext uri="{BB962C8B-B14F-4D97-AF65-F5344CB8AC3E}">
        <p14:creationId xmlns:p14="http://schemas.microsoft.com/office/powerpoint/2010/main" val="2457073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919F20-1E05-C035-2CF8-981FF253269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6CEF64-A146-90E5-87B7-FBFB30790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FF6D666-BEC7-EB18-727A-7516242F0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F3F6FF-32F1-A170-05B4-1E9ED8F6E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7958701-10BB-6E3A-2021-6DFAB6292D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1502EF1-49B4-4BD6-EA12-4BD109961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317FDC7-B626-B3F5-C57C-E9422DCF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7A00935-77F6-B293-2170-D9626769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E707F-B174-76ED-3E86-868FC523E48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Overview of Homicide in England and Wales</a:t>
            </a:r>
          </a:p>
        </p:txBody>
      </p:sp>
      <p:sp>
        <p:nvSpPr>
          <p:cNvPr id="3" name="Content Placeholder 2">
            <a:extLst>
              <a:ext uri="{FF2B5EF4-FFF2-40B4-BE49-F238E27FC236}">
                <a16:creationId xmlns:a16="http://schemas.microsoft.com/office/drawing/2014/main" id="{F7D30203-F8E8-0C0E-8F66-9CF36E1B2914}"/>
              </a:ext>
            </a:extLst>
          </p:cNvPr>
          <p:cNvSpPr>
            <a:spLocks noGrp="1"/>
          </p:cNvSpPr>
          <p:nvPr>
            <p:ph idx="1"/>
          </p:nvPr>
        </p:nvSpPr>
        <p:spPr>
          <a:xfrm>
            <a:off x="4810259" y="649480"/>
            <a:ext cx="6555347" cy="5546047"/>
          </a:xfrm>
        </p:spPr>
        <p:txBody>
          <a:bodyPr anchor="ctr">
            <a:normAutofit/>
          </a:bodyPr>
          <a:lstStyle/>
          <a:p>
            <a:r>
              <a:rPr lang="en-GB" sz="2400" dirty="0"/>
              <a:t>Homicides involving firearms much less than those involving knives,</a:t>
            </a:r>
          </a:p>
          <a:p>
            <a:r>
              <a:rPr lang="en-GB" sz="2400" dirty="0"/>
              <a:t>Males are far more likely to be the victims of homicide than females,</a:t>
            </a:r>
          </a:p>
          <a:p>
            <a:r>
              <a:rPr lang="en-GB" sz="2400" dirty="0"/>
              <a:t>The Black ethnic group had a homicide victimisation rate four times higher than the White ethnic group, </a:t>
            </a:r>
          </a:p>
          <a:p>
            <a:r>
              <a:rPr lang="en-GB" sz="2400" dirty="0"/>
              <a:t>Adult female victims were most commonly killed by a partner or ex-partner (35%) or family member (10%) whilst male victims were more frequently killed by a friend or acquaintance (26%) or a stranger (19%). </a:t>
            </a:r>
          </a:p>
        </p:txBody>
      </p:sp>
    </p:spTree>
    <p:extLst>
      <p:ext uri="{BB962C8B-B14F-4D97-AF65-F5344CB8AC3E}">
        <p14:creationId xmlns:p14="http://schemas.microsoft.com/office/powerpoint/2010/main" val="348822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66380D-F495-D641-6C12-E5FABE1763E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0CB4E3-032A-2CFE-0C3E-85A8C62FC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979026D-8869-0C42-4D00-05F0E5562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464F21A-8137-1D09-E27E-F22CD4345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B411F17-67EF-A8BD-9F03-2DA8FA2C0D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A18A59-3251-B428-20BC-EA0997AAA0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9A60820-71E0-F09E-C1C2-B5878ED8C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6C91BC9F-149B-9C1E-260A-63A2EABD0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ECD5-3CE6-3D27-5298-2F73B454F44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Overview of Homicide in England and Wales</a:t>
            </a:r>
          </a:p>
        </p:txBody>
      </p:sp>
      <p:sp>
        <p:nvSpPr>
          <p:cNvPr id="3" name="Content Placeholder 2">
            <a:extLst>
              <a:ext uri="{FF2B5EF4-FFF2-40B4-BE49-F238E27FC236}">
                <a16:creationId xmlns:a16="http://schemas.microsoft.com/office/drawing/2014/main" id="{D57895F0-0A71-B63C-D50F-2B0108D77638}"/>
              </a:ext>
            </a:extLst>
          </p:cNvPr>
          <p:cNvSpPr>
            <a:spLocks noGrp="1"/>
          </p:cNvSpPr>
          <p:nvPr>
            <p:ph idx="1"/>
          </p:nvPr>
        </p:nvSpPr>
        <p:spPr>
          <a:xfrm>
            <a:off x="4810259" y="649480"/>
            <a:ext cx="6555347" cy="5546047"/>
          </a:xfrm>
        </p:spPr>
        <p:txBody>
          <a:bodyPr anchor="ctr">
            <a:normAutofit/>
          </a:bodyPr>
          <a:lstStyle/>
          <a:p>
            <a:r>
              <a:rPr lang="en-GB" sz="2400"/>
              <a:t>Domestic homicides saw a decrease of 37 for year ending March 2023 down to 100 70/100 being female victims,</a:t>
            </a:r>
          </a:p>
          <a:p>
            <a:endParaRPr lang="en-GB" sz="2400"/>
          </a:p>
          <a:p>
            <a:r>
              <a:rPr lang="en-GB" sz="2400"/>
              <a:t>Most homicides took place in or around the home (290) a decrease of 57,</a:t>
            </a:r>
          </a:p>
          <a:p>
            <a:pPr marL="0" indent="0">
              <a:buNone/>
            </a:pPr>
            <a:endParaRPr lang="en-GB" sz="2400"/>
          </a:p>
        </p:txBody>
      </p:sp>
    </p:spTree>
    <p:extLst>
      <p:ext uri="{BB962C8B-B14F-4D97-AF65-F5344CB8AC3E}">
        <p14:creationId xmlns:p14="http://schemas.microsoft.com/office/powerpoint/2010/main" val="173679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6194A4-312C-6861-EA40-A903E9D8E165}"/>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C6649-7853-F2E0-AE51-3550A4AFEE70}"/>
              </a:ext>
            </a:extLst>
          </p:cNvPr>
          <p:cNvSpPr>
            <a:spLocks noGrp="1"/>
          </p:cNvSpPr>
          <p:nvPr>
            <p:ph type="title"/>
          </p:nvPr>
        </p:nvSpPr>
        <p:spPr>
          <a:xfrm>
            <a:off x="466722" y="586855"/>
            <a:ext cx="3201366" cy="3387497"/>
          </a:xfrm>
        </p:spPr>
        <p:txBody>
          <a:bodyPr anchor="b">
            <a:normAutofit/>
          </a:bodyPr>
          <a:lstStyle/>
          <a:p>
            <a:pPr algn="r"/>
            <a:r>
              <a:rPr kumimoji="0" lang="en-GB" sz="4000" b="0" i="0" u="none" strike="noStrike" kern="1200" cap="none" spc="0" normalizeH="0" baseline="0" noProof="0">
                <a:ln>
                  <a:noFill/>
                </a:ln>
                <a:solidFill>
                  <a:srgbClr val="FFFFFF"/>
                </a:solidFill>
                <a:effectLst/>
                <a:uLnTx/>
                <a:uFillTx/>
                <a:latin typeface="Aptos Display" panose="02110004020202020204"/>
                <a:ea typeface="+mj-ea"/>
                <a:cs typeface="+mj-cs"/>
              </a:rPr>
              <a:t>Possible Drivers of Homicide</a:t>
            </a:r>
            <a:endParaRPr lang="en-GB" sz="4000">
              <a:solidFill>
                <a:srgbClr val="FFFFFF"/>
              </a:solidFill>
            </a:endParaRPr>
          </a:p>
        </p:txBody>
      </p:sp>
      <p:graphicFrame>
        <p:nvGraphicFramePr>
          <p:cNvPr id="4" name="Content Placeholder 3">
            <a:extLst>
              <a:ext uri="{FF2B5EF4-FFF2-40B4-BE49-F238E27FC236}">
                <a16:creationId xmlns:a16="http://schemas.microsoft.com/office/drawing/2014/main" id="{554F5FA1-6171-6853-D715-CE51B2F91AA2}"/>
              </a:ext>
            </a:extLst>
          </p:cNvPr>
          <p:cNvGraphicFramePr>
            <a:graphicFrameLocks noGrp="1"/>
          </p:cNvGraphicFramePr>
          <p:nvPr>
            <p:ph idx="1"/>
            <p:extLst>
              <p:ext uri="{D42A27DB-BD31-4B8C-83A1-F6EECF244321}">
                <p14:modId xmlns:p14="http://schemas.microsoft.com/office/powerpoint/2010/main" val="163669299"/>
              </p:ext>
            </p:extLst>
          </p:nvPr>
        </p:nvGraphicFramePr>
        <p:xfrm>
          <a:off x="5041906" y="768627"/>
          <a:ext cx="6683371" cy="5408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1711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6" name="Rectangle 104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65D8EF-2C48-AE75-4DC0-CE7EEB1EC34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Murders involving Gangs in London</a:t>
            </a:r>
          </a:p>
        </p:txBody>
      </p:sp>
      <p:sp>
        <p:nvSpPr>
          <p:cNvPr id="3" name="Content Placeholder 2">
            <a:extLst>
              <a:ext uri="{FF2B5EF4-FFF2-40B4-BE49-F238E27FC236}">
                <a16:creationId xmlns:a16="http://schemas.microsoft.com/office/drawing/2014/main" id="{ACA74C66-909F-FF09-5BD5-13D56E9F6717}"/>
              </a:ext>
            </a:extLst>
          </p:cNvPr>
          <p:cNvSpPr>
            <a:spLocks noGrp="1"/>
          </p:cNvSpPr>
          <p:nvPr>
            <p:ph idx="1"/>
          </p:nvPr>
        </p:nvSpPr>
        <p:spPr>
          <a:xfrm>
            <a:off x="4134810" y="649480"/>
            <a:ext cx="3974683" cy="5546047"/>
          </a:xfrm>
        </p:spPr>
        <p:txBody>
          <a:bodyPr vert="horz" lIns="91440" tIns="45720" rIns="91440" bIns="45720" rtlCol="0" anchor="ctr">
            <a:noAutofit/>
          </a:bodyPr>
          <a:lstStyle/>
          <a:p>
            <a:r>
              <a:rPr lang="en-GB" sz="2000"/>
              <a:t>30 male teenagers killed in London during 2021.</a:t>
            </a:r>
          </a:p>
          <a:p>
            <a:r>
              <a:rPr lang="en-GB" sz="2000"/>
              <a:t>Knives accounted for 74% of all homicides in 2021.</a:t>
            </a:r>
          </a:p>
          <a:p>
            <a:r>
              <a:rPr lang="en-GB" sz="2000"/>
              <a:t>8% involved the use of a firearm.</a:t>
            </a:r>
          </a:p>
          <a:p>
            <a:r>
              <a:rPr lang="en-GB" sz="2000"/>
              <a:t>Predominantly male teenagers were victims.</a:t>
            </a:r>
          </a:p>
          <a:p>
            <a:pPr lvl="1">
              <a:buFont typeface="Courier New" panose="020B0604020202020204" pitchFamily="34" charset="0"/>
              <a:buChar char="o"/>
            </a:pPr>
            <a:r>
              <a:rPr lang="en-GB" sz="2000"/>
              <a:t>Significant number were from ethnic minorities and from impoverished areas.</a:t>
            </a:r>
          </a:p>
          <a:p>
            <a:r>
              <a:rPr lang="en-GB" sz="2000"/>
              <a:t>The number of homicides in London was at a 10 year high in 2019.</a:t>
            </a:r>
          </a:p>
          <a:p>
            <a:r>
              <a:rPr lang="en-GB" sz="2000"/>
              <a:t>One in three gangland murders in London linked to drill music.</a:t>
            </a:r>
          </a:p>
        </p:txBody>
      </p:sp>
      <p:pic>
        <p:nvPicPr>
          <p:cNvPr id="1026" name="Picture 2" descr="The gangs of north London | The Spectator">
            <a:extLst>
              <a:ext uri="{FF2B5EF4-FFF2-40B4-BE49-F238E27FC236}">
                <a16:creationId xmlns:a16="http://schemas.microsoft.com/office/drawing/2014/main" id="{F31718AA-B437-3D6C-6184-AC8D764606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939" r="15635"/>
          <a:stretch/>
        </p:blipFill>
        <p:spPr bwMode="auto">
          <a:xfrm>
            <a:off x="8109502" y="1539431"/>
            <a:ext cx="3615776" cy="3791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6048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1" name="Rectangle 2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DCA12-BEE3-0601-DC05-2403F43CEB5F}"/>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Examples</a:t>
            </a:r>
          </a:p>
        </p:txBody>
      </p:sp>
      <p:pic>
        <p:nvPicPr>
          <p:cNvPr id="7" name="Picture 6" descr="A screenshot of a computer&#10;&#10;Description automatically generated">
            <a:extLst>
              <a:ext uri="{FF2B5EF4-FFF2-40B4-BE49-F238E27FC236}">
                <a16:creationId xmlns:a16="http://schemas.microsoft.com/office/drawing/2014/main" id="{C421B0E2-09D8-D3CB-33B1-56743F87CBCE}"/>
              </a:ext>
            </a:extLst>
          </p:cNvPr>
          <p:cNvPicPr>
            <a:picLocks noChangeAspect="1"/>
          </p:cNvPicPr>
          <p:nvPr/>
        </p:nvPicPr>
        <p:blipFill rotWithShape="1">
          <a:blip r:embed="rId3">
            <a:extLst>
              <a:ext uri="{28A0092B-C50C-407E-A947-70E740481C1C}">
                <a14:useLocalDpi xmlns:a14="http://schemas.microsoft.com/office/drawing/2010/main" val="0"/>
              </a:ext>
            </a:extLst>
          </a:blip>
          <a:srcRect l="15375" t="15452" r="40000"/>
          <a:stretch/>
        </p:blipFill>
        <p:spPr>
          <a:xfrm>
            <a:off x="556591" y="2181426"/>
            <a:ext cx="5539407" cy="3997637"/>
          </a:xfrm>
          <a:prstGeom prst="rect">
            <a:avLst/>
          </a:prstGeom>
        </p:spPr>
      </p:pic>
      <p:pic>
        <p:nvPicPr>
          <p:cNvPr id="5" name="Content Placeholder 4" descr="A screenshot of a computer&#10;&#10;Description automatically generated">
            <a:extLst>
              <a:ext uri="{FF2B5EF4-FFF2-40B4-BE49-F238E27FC236}">
                <a16:creationId xmlns:a16="http://schemas.microsoft.com/office/drawing/2014/main" id="{140B62E9-33C4-DCF0-C3B0-4A97FC7F5F88}"/>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13503" t="15413" r="33117"/>
          <a:stretch/>
        </p:blipFill>
        <p:spPr>
          <a:xfrm>
            <a:off x="6095998" y="2181232"/>
            <a:ext cx="5539409" cy="3997831"/>
          </a:xfrm>
          <a:prstGeom prst="rect">
            <a:avLst/>
          </a:prstGeom>
        </p:spPr>
      </p:pic>
    </p:spTree>
    <p:extLst>
      <p:ext uri="{BB962C8B-B14F-4D97-AF65-F5344CB8AC3E}">
        <p14:creationId xmlns:p14="http://schemas.microsoft.com/office/powerpoint/2010/main" val="2264271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The Mali Boys: How London’s Most Feared Gang Run Drugs, Guns And Violence Across The Capital">
            <a:hlinkClick r:id="" action="ppaction://media"/>
            <a:extLst>
              <a:ext uri="{FF2B5EF4-FFF2-40B4-BE49-F238E27FC236}">
                <a16:creationId xmlns:a16="http://schemas.microsoft.com/office/drawing/2014/main" id="{2AA4B746-6B7F-52A0-08D4-585ED5906707}"/>
              </a:ext>
            </a:extLst>
          </p:cNvPr>
          <p:cNvPicPr>
            <a:picLocks noRot="1" noChangeAspect="1"/>
          </p:cNvPicPr>
          <p:nvPr>
            <a:videoFile r:link="rId1"/>
          </p:nvPr>
        </p:nvPicPr>
        <p:blipFill>
          <a:blip r:embed="rId4"/>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1379065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E96E-A68D-E948-4E12-A0535440906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Serious violence strategy</a:t>
            </a:r>
          </a:p>
        </p:txBody>
      </p:sp>
      <p:sp>
        <p:nvSpPr>
          <p:cNvPr id="3" name="Content Placeholder 2">
            <a:extLst>
              <a:ext uri="{FF2B5EF4-FFF2-40B4-BE49-F238E27FC236}">
                <a16:creationId xmlns:a16="http://schemas.microsoft.com/office/drawing/2014/main" id="{D436F211-DF35-782C-46D0-13202183CC0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400"/>
              <a:t>Building resilience, critical thinking and life skills.</a:t>
            </a:r>
          </a:p>
          <a:p>
            <a:r>
              <a:rPr lang="en-GB" sz="2400"/>
              <a:t>Positive alternatives through employment.</a:t>
            </a:r>
          </a:p>
          <a:p>
            <a:r>
              <a:rPr lang="en-GB" sz="2400"/>
              <a:t>Support for parents, teachers and schools.</a:t>
            </a:r>
          </a:p>
          <a:p>
            <a:r>
              <a:rPr lang="en-GB" sz="2400"/>
              <a:t>Targeted interventions</a:t>
            </a:r>
          </a:p>
          <a:p>
            <a:pPr lvl="1">
              <a:buFont typeface="Courier New" panose="020B0604020202020204" pitchFamily="34" charset="0"/>
              <a:buChar char="o"/>
            </a:pPr>
            <a:r>
              <a:rPr lang="en-GB"/>
              <a:t>Early interventions youth fund</a:t>
            </a:r>
          </a:p>
          <a:p>
            <a:pPr lvl="1">
              <a:buFont typeface="Courier New" panose="020B0604020202020204" pitchFamily="34" charset="0"/>
              <a:buChar char="o"/>
            </a:pPr>
            <a:r>
              <a:rPr lang="en-GB"/>
              <a:t>Young people and mental health</a:t>
            </a:r>
          </a:p>
          <a:p>
            <a:pPr lvl="1">
              <a:buFont typeface="Courier New" panose="020B0604020202020204" pitchFamily="34" charset="0"/>
              <a:buChar char="o"/>
            </a:pPr>
            <a:r>
              <a:rPr lang="en-GB"/>
              <a:t>Trusted relationships</a:t>
            </a:r>
          </a:p>
          <a:p>
            <a:pPr lvl="1">
              <a:buFont typeface="Courier New" panose="020B0604020202020204" pitchFamily="34" charset="0"/>
              <a:buChar char="o"/>
            </a:pPr>
            <a:r>
              <a:rPr lang="en-GB"/>
              <a:t>Troubled families programme</a:t>
            </a:r>
          </a:p>
          <a:p>
            <a:pPr lvl="1">
              <a:buFont typeface="Courier New" panose="020B0604020202020204" pitchFamily="34" charset="0"/>
              <a:buChar char="o"/>
            </a:pPr>
            <a:r>
              <a:rPr lang="en-GB"/>
              <a:t>Trauma based policing model and in formed youth justice services</a:t>
            </a:r>
          </a:p>
        </p:txBody>
      </p:sp>
    </p:spTree>
    <p:extLst>
      <p:ext uri="{BB962C8B-B14F-4D97-AF65-F5344CB8AC3E}">
        <p14:creationId xmlns:p14="http://schemas.microsoft.com/office/powerpoint/2010/main" val="3058311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F3D26D-A97D-4FD0-982D-7730EE837CD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Wales Violence Prevention Unit</a:t>
            </a:r>
          </a:p>
        </p:txBody>
      </p:sp>
      <p:pic>
        <p:nvPicPr>
          <p:cNvPr id="5" name="Content Placeholder 4" descr="A screenshot of a computer&#10;&#10;Description automatically generated">
            <a:extLst>
              <a:ext uri="{FF2B5EF4-FFF2-40B4-BE49-F238E27FC236}">
                <a16:creationId xmlns:a16="http://schemas.microsoft.com/office/drawing/2014/main" id="{98B48578-0A26-2A9D-3996-BFBE612F4DE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983" t="8058" r="1362" b="8305"/>
          <a:stretch/>
        </p:blipFill>
        <p:spPr>
          <a:xfrm>
            <a:off x="4143840" y="1046923"/>
            <a:ext cx="7584336" cy="4965656"/>
          </a:xfrm>
          <a:prstGeom prst="rect">
            <a:avLst/>
          </a:prstGeom>
        </p:spPr>
      </p:pic>
    </p:spTree>
    <p:extLst>
      <p:ext uri="{BB962C8B-B14F-4D97-AF65-F5344CB8AC3E}">
        <p14:creationId xmlns:p14="http://schemas.microsoft.com/office/powerpoint/2010/main" val="31327966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601B3-3FDC-3079-17A0-5A4852508E1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Beating Crime Plan</a:t>
            </a:r>
          </a:p>
        </p:txBody>
      </p:sp>
      <p:sp>
        <p:nvSpPr>
          <p:cNvPr id="3" name="Content Placeholder 2">
            <a:extLst>
              <a:ext uri="{FF2B5EF4-FFF2-40B4-BE49-F238E27FC236}">
                <a16:creationId xmlns:a16="http://schemas.microsoft.com/office/drawing/2014/main" id="{29FD0015-D37E-63B7-345D-D24F2BBF7C66}"/>
              </a:ext>
            </a:extLst>
          </p:cNvPr>
          <p:cNvSpPr>
            <a:spLocks noGrp="1"/>
          </p:cNvSpPr>
          <p:nvPr>
            <p:ph idx="1"/>
          </p:nvPr>
        </p:nvSpPr>
        <p:spPr>
          <a:xfrm>
            <a:off x="4810259" y="649480"/>
            <a:ext cx="6555347" cy="5546047"/>
          </a:xfrm>
        </p:spPr>
        <p:txBody>
          <a:bodyPr anchor="ctr">
            <a:normAutofit/>
          </a:bodyPr>
          <a:lstStyle/>
          <a:p>
            <a:r>
              <a:rPr lang="en-GB" sz="2400"/>
              <a:t>The Government want to embark on the largest building programme, with 18,000 additional prison places.</a:t>
            </a:r>
          </a:p>
          <a:p>
            <a:r>
              <a:rPr lang="en-GB" sz="2400"/>
              <a:t>The Government will be asking Police Forces regularly how they are deploying new recruits and what results they are having.</a:t>
            </a:r>
          </a:p>
          <a:p>
            <a:r>
              <a:rPr lang="en-GB" sz="2400"/>
              <a:t>Want everyone in England and Wales to have digital access to the Police through a national online platform.</a:t>
            </a:r>
          </a:p>
          <a:p>
            <a:r>
              <a:rPr lang="en-GB" sz="2400"/>
              <a:t>Develop league tables for answering calls, so that the public know what are the response like for their force when they are called for help.</a:t>
            </a:r>
          </a:p>
          <a:p>
            <a:r>
              <a:rPr lang="en-GB" sz="2400"/>
              <a:t>Maximise capacity across courts so that they can reduce the caseload that had built up during the pandemic.</a:t>
            </a:r>
          </a:p>
        </p:txBody>
      </p:sp>
    </p:spTree>
    <p:extLst>
      <p:ext uri="{BB962C8B-B14F-4D97-AF65-F5344CB8AC3E}">
        <p14:creationId xmlns:p14="http://schemas.microsoft.com/office/powerpoint/2010/main" val="2626856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E2D729-9157-FE42-F3ED-AD96425DF6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7DAC0F-091F-332B-9D52-3B4DEE869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310A4D4-E936-0FFE-C4E2-B27A8CD44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39ECBD1-BA3F-38AC-EE96-3A48D3F3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9E06F0D-DF2C-762A-E6A2-E40F2EE9F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E6B1D3F-99F5-AC58-7F1B-856FBF43B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F6D1CB3-54C3-D9AA-FC1C-D14CAE724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AD08FBDF-1E4C-A1C7-DBDA-9E897BEF3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419-3213-41FB-D851-5EC4FB40F3D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Role of the Coroner</a:t>
            </a:r>
          </a:p>
        </p:txBody>
      </p:sp>
      <p:sp>
        <p:nvSpPr>
          <p:cNvPr id="3" name="Content Placeholder 2">
            <a:extLst>
              <a:ext uri="{FF2B5EF4-FFF2-40B4-BE49-F238E27FC236}">
                <a16:creationId xmlns:a16="http://schemas.microsoft.com/office/drawing/2014/main" id="{B1207C74-5B8B-A5ED-185F-42815EEEB98F}"/>
              </a:ext>
            </a:extLst>
          </p:cNvPr>
          <p:cNvSpPr>
            <a:spLocks noGrp="1"/>
          </p:cNvSpPr>
          <p:nvPr>
            <p:ph idx="1"/>
          </p:nvPr>
        </p:nvSpPr>
        <p:spPr>
          <a:xfrm>
            <a:off x="4810259" y="649480"/>
            <a:ext cx="6555347" cy="5546047"/>
          </a:xfrm>
        </p:spPr>
        <p:txBody>
          <a:bodyPr anchor="ctr">
            <a:normAutofit/>
          </a:bodyPr>
          <a:lstStyle/>
          <a:p>
            <a:pPr marL="457200" indent="-457200">
              <a:buAutoNum type="arabicPeriod"/>
            </a:pPr>
            <a:r>
              <a:rPr lang="en-GB" sz="2400"/>
              <a:t>To Identify the deceased, and </a:t>
            </a:r>
          </a:p>
          <a:p>
            <a:pPr marL="457200" indent="-457200">
              <a:buAutoNum type="arabicPeriod"/>
            </a:pPr>
            <a:endParaRPr lang="en-GB" sz="2400"/>
          </a:p>
          <a:p>
            <a:pPr marL="457200" indent="-457200">
              <a:buAutoNum type="arabicPeriod"/>
            </a:pPr>
            <a:r>
              <a:rPr lang="en-GB" sz="2400"/>
              <a:t>To determine how, when and where the deceased died. </a:t>
            </a:r>
          </a:p>
        </p:txBody>
      </p:sp>
    </p:spTree>
    <p:extLst>
      <p:ext uri="{BB962C8B-B14F-4D97-AF65-F5344CB8AC3E}">
        <p14:creationId xmlns:p14="http://schemas.microsoft.com/office/powerpoint/2010/main" val="571066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31677E-0586-B801-E68C-B50AD18D935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BB6358-A1CE-A3F0-BFEA-D32B76B5D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B3654E9C-960F-BEDD-DFC5-37FB2F2CC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5E7DEB1-1BA2-60A1-8D6C-BF1EDCC48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7B93DB2-2FEC-B728-0945-2242D2856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C62CD38-2E5D-FEA1-5A55-B81952FC8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7FF4105-A6EE-FCB8-DC94-4350B27CF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C98DBD60-CEC3-E457-1738-29ED46F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432D6-CBE2-BDE6-79DB-530C14C40735}"/>
              </a:ext>
            </a:extLst>
          </p:cNvPr>
          <p:cNvSpPr>
            <a:spLocks noGrp="1"/>
          </p:cNvSpPr>
          <p:nvPr>
            <p:ph type="title"/>
          </p:nvPr>
        </p:nvSpPr>
        <p:spPr>
          <a:xfrm>
            <a:off x="466722" y="586855"/>
            <a:ext cx="3201366" cy="3387497"/>
          </a:xfrm>
        </p:spPr>
        <p:txBody>
          <a:bodyPr anchor="b">
            <a:normAutofit/>
          </a:bodyPr>
          <a:lstStyle/>
          <a:p>
            <a:pPr algn="r"/>
            <a:r>
              <a:rPr lang="en-GB" sz="3600">
                <a:solidFill>
                  <a:schemeClr val="bg1"/>
                </a:solidFill>
                <a:latin typeface="Arial"/>
                <a:cs typeface="Arial"/>
              </a:rPr>
              <a:t>When must a death be reported to the Coroner?</a:t>
            </a:r>
            <a:endParaRPr lang="en-US">
              <a:solidFill>
                <a:schemeClr val="bg1"/>
              </a:solidFill>
            </a:endParaRPr>
          </a:p>
        </p:txBody>
      </p:sp>
      <p:sp>
        <p:nvSpPr>
          <p:cNvPr id="3" name="Content Placeholder 2">
            <a:extLst>
              <a:ext uri="{FF2B5EF4-FFF2-40B4-BE49-F238E27FC236}">
                <a16:creationId xmlns:a16="http://schemas.microsoft.com/office/drawing/2014/main" id="{C688F135-C5CE-44FF-F4EF-A2E5ED9185DD}"/>
              </a:ext>
            </a:extLst>
          </p:cNvPr>
          <p:cNvSpPr>
            <a:spLocks noGrp="1"/>
          </p:cNvSpPr>
          <p:nvPr>
            <p:ph idx="1"/>
          </p:nvPr>
        </p:nvSpPr>
        <p:spPr>
          <a:xfrm>
            <a:off x="4810259" y="649480"/>
            <a:ext cx="6555347" cy="5546047"/>
          </a:xfrm>
        </p:spPr>
        <p:txBody>
          <a:bodyPr anchor="ctr">
            <a:normAutofit/>
          </a:bodyPr>
          <a:lstStyle/>
          <a:p>
            <a:pPr>
              <a:lnSpc>
                <a:spcPts val="2400"/>
              </a:lnSpc>
            </a:pPr>
            <a:r>
              <a:rPr lang="en-GB" sz="2400">
                <a:latin typeface="Aptos"/>
                <a:cs typeface="Arial"/>
              </a:rPr>
              <a:t>In England &amp; Wales, a death must be reported to the local Coroner if any of the following apply:</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The cause of death is unknown</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The death was violent or unnatural</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The death was sudden or unexpected</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The person who died was not seen by a medical practitioner during their final illness</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The person who died wasn’t seen by the doctor who signed the medical certificate within 14 days before death or after they died</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The medical certificate is not available</a:t>
            </a:r>
            <a:endParaRPr lang="en-US" sz="2400">
              <a:solidFill>
                <a:srgbClr val="231F20"/>
              </a:solidFill>
              <a:latin typeface="Aptos"/>
              <a:cs typeface="Arial"/>
            </a:endParaRPr>
          </a:p>
          <a:p>
            <a:endParaRPr lang="en-GB" sz="2000"/>
          </a:p>
        </p:txBody>
      </p:sp>
    </p:spTree>
    <p:extLst>
      <p:ext uri="{BB962C8B-B14F-4D97-AF65-F5344CB8AC3E}">
        <p14:creationId xmlns:p14="http://schemas.microsoft.com/office/powerpoint/2010/main" val="318357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27CCE4-9C86-B713-A355-79FEC921452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30B2EC-0DDF-66E4-AC55-9DE59391E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7EFBAE-DEC5-D012-7DC6-C446C877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FF04942-028B-01F7-3533-D18FEB250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9359C83-E159-982B-8F84-E6176E9C8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F0B7267-633E-BBF0-C476-35A3F7E00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2B5858-A1AA-65C0-1987-C006A5D48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729790AB-3994-1279-B6AA-29028CC82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8642C-E592-130E-573F-A27BCF64469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Role of the Police </a:t>
            </a:r>
          </a:p>
        </p:txBody>
      </p:sp>
      <p:sp>
        <p:nvSpPr>
          <p:cNvPr id="3" name="Content Placeholder 2">
            <a:extLst>
              <a:ext uri="{FF2B5EF4-FFF2-40B4-BE49-F238E27FC236}">
                <a16:creationId xmlns:a16="http://schemas.microsoft.com/office/drawing/2014/main" id="{23922DFB-B61C-6D6D-C5EF-BE56ACB708E5}"/>
              </a:ext>
            </a:extLst>
          </p:cNvPr>
          <p:cNvSpPr>
            <a:spLocks noGrp="1"/>
          </p:cNvSpPr>
          <p:nvPr>
            <p:ph idx="1"/>
          </p:nvPr>
        </p:nvSpPr>
        <p:spPr>
          <a:xfrm>
            <a:off x="4810259" y="649480"/>
            <a:ext cx="6555347" cy="5546047"/>
          </a:xfrm>
        </p:spPr>
        <p:txBody>
          <a:bodyPr anchor="ctr">
            <a:normAutofit/>
          </a:bodyPr>
          <a:lstStyle/>
          <a:p>
            <a:pPr marL="342900" indent="-342900">
              <a:lnSpc>
                <a:spcPts val="2400"/>
              </a:lnSpc>
              <a:buFont typeface="Arial,Sans-Serif" panose="020B0604020202020204" pitchFamily="34" charset="0"/>
            </a:pPr>
            <a:r>
              <a:rPr lang="en-GB" sz="2400">
                <a:latin typeface="Aptos"/>
                <a:cs typeface="Arial"/>
              </a:rPr>
              <a:t>Where the death appears to be suspicious, unnatural or is unexplained. (Suspicious means criminal offences are suspected that are connected to the death)</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In all cases of Sudden Unexpected Death in Infancy (SUDI) where the deceased was under the age of two </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Where this is a death following any significant injury prior police contact</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Where the death relates to a serving police officer / police staff member</a:t>
            </a:r>
            <a:endParaRPr lang="en-US" sz="2400">
              <a:solidFill>
                <a:srgbClr val="231F20"/>
              </a:solidFill>
              <a:latin typeface="Aptos"/>
              <a:cs typeface="Arial"/>
            </a:endParaRPr>
          </a:p>
          <a:p>
            <a:pPr marL="342900" indent="-342900">
              <a:lnSpc>
                <a:spcPts val="2400"/>
              </a:lnSpc>
              <a:buFont typeface="Arial,Sans-Serif" panose="020B0604020202020204" pitchFamily="34" charset="0"/>
            </a:pPr>
            <a:r>
              <a:rPr lang="en-GB" sz="2400">
                <a:latin typeface="Aptos"/>
                <a:cs typeface="Arial"/>
              </a:rPr>
              <a:t>Where this is a death following any significant prior police contact</a:t>
            </a:r>
            <a:r>
              <a:rPr lang="en-US" sz="2400">
                <a:latin typeface="Aptos"/>
                <a:cs typeface="Arial"/>
              </a:rPr>
              <a:t> </a:t>
            </a:r>
            <a:endParaRPr lang="en-US" sz="2400">
              <a:solidFill>
                <a:srgbClr val="231F20"/>
              </a:solidFill>
              <a:latin typeface="Aptos"/>
              <a:cs typeface="Arial"/>
            </a:endParaRPr>
          </a:p>
          <a:p>
            <a:endParaRPr lang="en-GB" sz="2000"/>
          </a:p>
        </p:txBody>
      </p:sp>
    </p:spTree>
    <p:extLst>
      <p:ext uri="{BB962C8B-B14F-4D97-AF65-F5344CB8AC3E}">
        <p14:creationId xmlns:p14="http://schemas.microsoft.com/office/powerpoint/2010/main" val="2934632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F1540D-51CA-B0BB-111C-D2792C1196B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D29169-2792-14CA-066F-0887DAE47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7E214BA-B031-5B28-D16F-DEEAB2451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E366FBF-9A35-C2B0-E613-3DCAF5DD1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649F827-3E5E-65F9-CAA0-5F3E27E65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7E334BD-819B-9148-F4DA-8B9549A4E0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73EFB0B4-5142-76F1-BFD7-BB1241665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988BA3A5-7988-F20D-9825-8914550A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3185B-1407-DA7B-647B-582FB42BE50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Post - Mortem</a:t>
            </a:r>
          </a:p>
        </p:txBody>
      </p:sp>
      <p:sp>
        <p:nvSpPr>
          <p:cNvPr id="3" name="Content Placeholder 2">
            <a:extLst>
              <a:ext uri="{FF2B5EF4-FFF2-40B4-BE49-F238E27FC236}">
                <a16:creationId xmlns:a16="http://schemas.microsoft.com/office/drawing/2014/main" id="{F22BD56D-F920-771B-C9CB-9658E6051B78}"/>
              </a:ext>
            </a:extLst>
          </p:cNvPr>
          <p:cNvSpPr>
            <a:spLocks noGrp="1"/>
          </p:cNvSpPr>
          <p:nvPr>
            <p:ph idx="1"/>
          </p:nvPr>
        </p:nvSpPr>
        <p:spPr>
          <a:xfrm>
            <a:off x="4810259" y="649480"/>
            <a:ext cx="6555347" cy="5546047"/>
          </a:xfrm>
        </p:spPr>
        <p:txBody>
          <a:bodyPr vert="horz" lIns="91440" tIns="45720" rIns="91440" bIns="45720" rtlCol="0" anchor="ctr">
            <a:noAutofit/>
          </a:bodyPr>
          <a:lstStyle/>
          <a:p>
            <a:pPr marL="457200" indent="-457200">
              <a:lnSpc>
                <a:spcPct val="100000"/>
              </a:lnSpc>
              <a:buFont typeface="Arial,Sans-Serif" panose="020B0604020202020204" pitchFamily="34" charset="0"/>
            </a:pPr>
            <a:r>
              <a:rPr lang="en-GB" sz="2400">
                <a:latin typeface="Aptos"/>
                <a:cs typeface="Arial"/>
              </a:rPr>
              <a:t>A post mortem, also known as an autopsy, is the examination of a body after death by a qualified pathologist to determine the cause of death</a:t>
            </a:r>
            <a:endParaRPr lang="en-US" sz="2400">
              <a:latin typeface="Aptos"/>
              <a:cs typeface="Arial"/>
            </a:endParaRPr>
          </a:p>
          <a:p>
            <a:pPr marL="457200" indent="-457200">
              <a:lnSpc>
                <a:spcPct val="100000"/>
              </a:lnSpc>
              <a:buFont typeface="Arial,Sans-Serif" panose="020B0604020202020204" pitchFamily="34" charset="0"/>
            </a:pPr>
            <a:r>
              <a:rPr lang="en-GB" sz="2400">
                <a:latin typeface="Aptos"/>
                <a:cs typeface="Arial"/>
              </a:rPr>
              <a:t>Post mortems provide useful information about how, when and why someone died</a:t>
            </a:r>
            <a:endParaRPr lang="en-US" sz="2400">
              <a:solidFill>
                <a:srgbClr val="231F20"/>
              </a:solidFill>
              <a:latin typeface="Aptos"/>
              <a:cs typeface="Arial"/>
            </a:endParaRPr>
          </a:p>
          <a:p>
            <a:pPr marL="457200" indent="-457200">
              <a:lnSpc>
                <a:spcPct val="100000"/>
              </a:lnSpc>
              <a:buFont typeface="Arial,Sans-Serif" panose="020B0604020202020204" pitchFamily="34" charset="0"/>
            </a:pPr>
            <a:r>
              <a:rPr lang="en-GB" sz="2400">
                <a:latin typeface="Aptos"/>
                <a:cs typeface="Arial"/>
              </a:rPr>
              <a:t>The Coroner can order a routine post mortem to establish the cause of death when it is unknown, or a forensic post mortem following a suspicious, unexplained or violent death</a:t>
            </a:r>
            <a:endParaRPr lang="en-US" sz="2400">
              <a:latin typeface="Aptos"/>
              <a:cs typeface="Arial"/>
            </a:endParaRPr>
          </a:p>
          <a:p>
            <a:endParaRPr lang="en-GB" sz="2000"/>
          </a:p>
        </p:txBody>
      </p:sp>
    </p:spTree>
    <p:extLst>
      <p:ext uri="{BB962C8B-B14F-4D97-AF65-F5344CB8AC3E}">
        <p14:creationId xmlns:p14="http://schemas.microsoft.com/office/powerpoint/2010/main" val="38894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6E896-F0A4-1EA7-619F-41276593CB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Recap of the Session</a:t>
            </a:r>
          </a:p>
        </p:txBody>
      </p:sp>
      <p:sp>
        <p:nvSpPr>
          <p:cNvPr id="3" name="Content Placeholder 2">
            <a:extLst>
              <a:ext uri="{FF2B5EF4-FFF2-40B4-BE49-F238E27FC236}">
                <a16:creationId xmlns:a16="http://schemas.microsoft.com/office/drawing/2014/main" id="{90516C07-C8CA-1F1D-17E2-A3496EE531B9}"/>
              </a:ext>
            </a:extLst>
          </p:cNvPr>
          <p:cNvSpPr>
            <a:spLocks noGrp="1"/>
          </p:cNvSpPr>
          <p:nvPr>
            <p:ph idx="1"/>
          </p:nvPr>
        </p:nvSpPr>
        <p:spPr>
          <a:xfrm>
            <a:off x="4810259" y="649480"/>
            <a:ext cx="6555347" cy="5546047"/>
          </a:xfrm>
        </p:spPr>
        <p:txBody>
          <a:bodyPr anchor="ctr">
            <a:normAutofit/>
          </a:bodyPr>
          <a:lstStyle/>
          <a:p>
            <a:pPr marL="0" indent="0">
              <a:buNone/>
            </a:pPr>
            <a:r>
              <a:rPr lang="en-GB" sz="2400"/>
              <a:t>In today’s session, we have learnt about:</a:t>
            </a:r>
          </a:p>
          <a:p>
            <a:r>
              <a:rPr lang="en-GB" sz="2400"/>
              <a:t>We have defined what is Homicide</a:t>
            </a:r>
          </a:p>
          <a:p>
            <a:r>
              <a:rPr lang="en-GB" sz="2400"/>
              <a:t>What are the causations</a:t>
            </a:r>
          </a:p>
          <a:p>
            <a:r>
              <a:rPr lang="en-GB" sz="2400"/>
              <a:t>How could these homicides could be prevented</a:t>
            </a:r>
          </a:p>
        </p:txBody>
      </p:sp>
    </p:spTree>
    <p:extLst>
      <p:ext uri="{BB962C8B-B14F-4D97-AF65-F5344CB8AC3E}">
        <p14:creationId xmlns:p14="http://schemas.microsoft.com/office/powerpoint/2010/main" val="2834990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8CE7C-2395-4F24-2533-FD58F4C0A39A}"/>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kern="1200">
                <a:solidFill>
                  <a:srgbClr val="FFFFFF"/>
                </a:solidFill>
                <a:latin typeface="+mj-lt"/>
                <a:ea typeface="+mj-ea"/>
                <a:cs typeface="+mj-cs"/>
              </a:rPr>
              <a:t>Any Questions?</a:t>
            </a:r>
          </a:p>
        </p:txBody>
      </p:sp>
      <p:sp>
        <p:nvSpPr>
          <p:cNvPr id="29" name="Rectangle 2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5394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904f045-09b3-4994-a971-2493f86bbbf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28</Slides>
  <Notes>17</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Homicide</vt:lpstr>
      <vt:lpstr>Learning Objectives</vt:lpstr>
      <vt:lpstr>Definition of Homicide</vt:lpstr>
      <vt:lpstr>Murder vs Manslaughter</vt:lpstr>
      <vt:lpstr>PowerPoint Presentation</vt:lpstr>
      <vt:lpstr>Murder vs Manslaughter</vt:lpstr>
      <vt:lpstr>Murder vs Manslaughter</vt:lpstr>
      <vt:lpstr>Statistics in the UK</vt:lpstr>
      <vt:lpstr>Statistics in the UK</vt:lpstr>
      <vt:lpstr>Task</vt:lpstr>
      <vt:lpstr>Spike in homicide year 2000-2006</vt:lpstr>
      <vt:lpstr>Statistics – England and Wales</vt:lpstr>
      <vt:lpstr>Statistics – England and Wales</vt:lpstr>
      <vt:lpstr>Overview of Homicide in England and Wales</vt:lpstr>
      <vt:lpstr>Overview of Homicide in England and Wales</vt:lpstr>
      <vt:lpstr>Possible Drivers of Homicide</vt:lpstr>
      <vt:lpstr>Murders involving Gangs in London</vt:lpstr>
      <vt:lpstr>Examples</vt:lpstr>
      <vt:lpstr>PowerPoint Presentation</vt:lpstr>
      <vt:lpstr>Serious violence strategy</vt:lpstr>
      <vt:lpstr>Wales Violence Prevention Unit</vt:lpstr>
      <vt:lpstr>Beating Crime Plan</vt:lpstr>
      <vt:lpstr>The Role of the Coroner</vt:lpstr>
      <vt:lpstr>When must a death be reported to the Coroner?</vt:lpstr>
      <vt:lpstr>The Role of the Police </vt:lpstr>
      <vt:lpstr>Post - Mortem</vt:lpstr>
      <vt:lpstr>Recap of the Session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Andrew James</dc:creator>
  <cp:revision>203</cp:revision>
  <dcterms:created xsi:type="dcterms:W3CDTF">2024-03-01T10:29:20Z</dcterms:created>
  <dcterms:modified xsi:type="dcterms:W3CDTF">2025-08-19T15:44:06Z</dcterms:modified>
</cp:coreProperties>
</file>