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303" r:id="rId2"/>
    <p:sldId id="288" r:id="rId3"/>
    <p:sldId id="285" r:id="rId4"/>
    <p:sldId id="309" r:id="rId5"/>
    <p:sldId id="310" r:id="rId6"/>
    <p:sldId id="290" r:id="rId7"/>
    <p:sldId id="304" r:id="rId8"/>
    <p:sldId id="305" r:id="rId9"/>
    <p:sldId id="293" r:id="rId10"/>
    <p:sldId id="292" r:id="rId11"/>
    <p:sldId id="306" r:id="rId12"/>
    <p:sldId id="30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264A9-0904-4EDE-9D2F-E11534DE04EB}" v="2" dt="2024-01-25T13:56:30.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0E8264A9-0904-4EDE-9D2F-E11534DE04EB}"/>
    <pc:docChg chg="custSel addSld delSld modSld">
      <pc:chgData name="Joanna Holmes" userId="6b6db50b-dc44-48df-bfed-0aa86fd86d37" providerId="ADAL" clId="{0E8264A9-0904-4EDE-9D2F-E11534DE04EB}" dt="2024-01-25T14:05:02.414" v="94" actId="2711"/>
      <pc:docMkLst>
        <pc:docMk/>
      </pc:docMkLst>
      <pc:sldChg chg="del">
        <pc:chgData name="Joanna Holmes" userId="6b6db50b-dc44-48df-bfed-0aa86fd86d37" providerId="ADAL" clId="{0E8264A9-0904-4EDE-9D2F-E11534DE04EB}" dt="2024-01-25T13:55:30.530" v="10" actId="47"/>
        <pc:sldMkLst>
          <pc:docMk/>
          <pc:sldMk cId="345789961" sldId="256"/>
        </pc:sldMkLst>
      </pc:sldChg>
      <pc:sldChg chg="del">
        <pc:chgData name="Joanna Holmes" userId="6b6db50b-dc44-48df-bfed-0aa86fd86d37" providerId="ADAL" clId="{0E8264A9-0904-4EDE-9D2F-E11534DE04EB}" dt="2024-01-25T13:55:25.932" v="9" actId="47"/>
        <pc:sldMkLst>
          <pc:docMk/>
          <pc:sldMk cId="3339947868" sldId="257"/>
        </pc:sldMkLst>
      </pc:sldChg>
      <pc:sldChg chg="del">
        <pc:chgData name="Joanna Holmes" userId="6b6db50b-dc44-48df-bfed-0aa86fd86d37" providerId="ADAL" clId="{0E8264A9-0904-4EDE-9D2F-E11534DE04EB}" dt="2024-01-25T13:55:25.932" v="9" actId="47"/>
        <pc:sldMkLst>
          <pc:docMk/>
          <pc:sldMk cId="1711838971" sldId="260"/>
        </pc:sldMkLst>
      </pc:sldChg>
      <pc:sldChg chg="del">
        <pc:chgData name="Joanna Holmes" userId="6b6db50b-dc44-48df-bfed-0aa86fd86d37" providerId="ADAL" clId="{0E8264A9-0904-4EDE-9D2F-E11534DE04EB}" dt="2024-01-25T13:55:25.932" v="9" actId="47"/>
        <pc:sldMkLst>
          <pc:docMk/>
          <pc:sldMk cId="1324771279" sldId="261"/>
        </pc:sldMkLst>
      </pc:sldChg>
      <pc:sldChg chg="modSp mod">
        <pc:chgData name="Joanna Holmes" userId="6b6db50b-dc44-48df-bfed-0aa86fd86d37" providerId="ADAL" clId="{0E8264A9-0904-4EDE-9D2F-E11534DE04EB}" dt="2024-01-25T13:57:03.819" v="17" actId="20577"/>
        <pc:sldMkLst>
          <pc:docMk/>
          <pc:sldMk cId="3408514369" sldId="285"/>
        </pc:sldMkLst>
        <pc:spChg chg="mod">
          <ac:chgData name="Joanna Holmes" userId="6b6db50b-dc44-48df-bfed-0aa86fd86d37" providerId="ADAL" clId="{0E8264A9-0904-4EDE-9D2F-E11534DE04EB}" dt="2024-01-25T13:57:03.819" v="17" actId="20577"/>
          <ac:spMkLst>
            <pc:docMk/>
            <pc:sldMk cId="3408514369" sldId="285"/>
            <ac:spMk id="3" creationId="{00000000-0000-0000-0000-000000000000}"/>
          </ac:spMkLst>
        </pc:spChg>
      </pc:sldChg>
      <pc:sldChg chg="del">
        <pc:chgData name="Joanna Holmes" userId="6b6db50b-dc44-48df-bfed-0aa86fd86d37" providerId="ADAL" clId="{0E8264A9-0904-4EDE-9D2F-E11534DE04EB}" dt="2024-01-25T14:03:49.547" v="71" actId="47"/>
        <pc:sldMkLst>
          <pc:docMk/>
          <pc:sldMk cId="708630567" sldId="287"/>
        </pc:sldMkLst>
      </pc:sldChg>
      <pc:sldChg chg="modSp mod">
        <pc:chgData name="Joanna Holmes" userId="6b6db50b-dc44-48df-bfed-0aa86fd86d37" providerId="ADAL" clId="{0E8264A9-0904-4EDE-9D2F-E11534DE04EB}" dt="2024-01-25T13:56:30.796" v="13"/>
        <pc:sldMkLst>
          <pc:docMk/>
          <pc:sldMk cId="1669612582" sldId="288"/>
        </pc:sldMkLst>
        <pc:spChg chg="mod">
          <ac:chgData name="Joanna Holmes" userId="6b6db50b-dc44-48df-bfed-0aa86fd86d37" providerId="ADAL" clId="{0E8264A9-0904-4EDE-9D2F-E11534DE04EB}" dt="2024-01-25T13:54:56.938" v="0" actId="27636"/>
          <ac:spMkLst>
            <pc:docMk/>
            <pc:sldMk cId="1669612582" sldId="288"/>
            <ac:spMk id="2" creationId="{00000000-0000-0000-0000-000000000000}"/>
          </ac:spMkLst>
        </pc:spChg>
        <pc:spChg chg="mod">
          <ac:chgData name="Joanna Holmes" userId="6b6db50b-dc44-48df-bfed-0aa86fd86d37" providerId="ADAL" clId="{0E8264A9-0904-4EDE-9D2F-E11534DE04EB}" dt="2024-01-25T13:56:30.796" v="13"/>
          <ac:spMkLst>
            <pc:docMk/>
            <pc:sldMk cId="1669612582" sldId="288"/>
            <ac:spMk id="3" creationId="{00000000-0000-0000-0000-000000000000}"/>
          </ac:spMkLst>
        </pc:spChg>
      </pc:sldChg>
      <pc:sldChg chg="modSp mod">
        <pc:chgData name="Joanna Holmes" userId="6b6db50b-dc44-48df-bfed-0aa86fd86d37" providerId="ADAL" clId="{0E8264A9-0904-4EDE-9D2F-E11534DE04EB}" dt="2024-01-25T14:01:02.760" v="34" actId="2711"/>
        <pc:sldMkLst>
          <pc:docMk/>
          <pc:sldMk cId="1550183704" sldId="290"/>
        </pc:sldMkLst>
        <pc:spChg chg="mod">
          <ac:chgData name="Joanna Holmes" userId="6b6db50b-dc44-48df-bfed-0aa86fd86d37" providerId="ADAL" clId="{0E8264A9-0904-4EDE-9D2F-E11534DE04EB}" dt="2024-01-25T14:00:56.402" v="33" actId="2711"/>
          <ac:spMkLst>
            <pc:docMk/>
            <pc:sldMk cId="1550183704" sldId="290"/>
            <ac:spMk id="2" creationId="{4EA5B00E-651B-C744-AC02-8F417179F8B8}"/>
          </ac:spMkLst>
        </pc:spChg>
        <pc:spChg chg="mod">
          <ac:chgData name="Joanna Holmes" userId="6b6db50b-dc44-48df-bfed-0aa86fd86d37" providerId="ADAL" clId="{0E8264A9-0904-4EDE-9D2F-E11534DE04EB}" dt="2024-01-25T14:01:02.760" v="34" actId="2711"/>
          <ac:spMkLst>
            <pc:docMk/>
            <pc:sldMk cId="1550183704" sldId="290"/>
            <ac:spMk id="3" creationId="{073194CB-79D6-6045-9F0A-43951B2CEE03}"/>
          </ac:spMkLst>
        </pc:spChg>
      </pc:sldChg>
      <pc:sldChg chg="del">
        <pc:chgData name="Joanna Holmes" userId="6b6db50b-dc44-48df-bfed-0aa86fd86d37" providerId="ADAL" clId="{0E8264A9-0904-4EDE-9D2F-E11534DE04EB}" dt="2024-01-25T14:02:11.514" v="39" actId="47"/>
        <pc:sldMkLst>
          <pc:docMk/>
          <pc:sldMk cId="2064246911" sldId="291"/>
        </pc:sldMkLst>
      </pc:sldChg>
      <pc:sldChg chg="modSp mod">
        <pc:chgData name="Joanna Holmes" userId="6b6db50b-dc44-48df-bfed-0aa86fd86d37" providerId="ADAL" clId="{0E8264A9-0904-4EDE-9D2F-E11534DE04EB}" dt="2024-01-25T14:03:09.156" v="67" actId="27636"/>
        <pc:sldMkLst>
          <pc:docMk/>
          <pc:sldMk cId="3567784643" sldId="292"/>
        </pc:sldMkLst>
        <pc:spChg chg="mod">
          <ac:chgData name="Joanna Holmes" userId="6b6db50b-dc44-48df-bfed-0aa86fd86d37" providerId="ADAL" clId="{0E8264A9-0904-4EDE-9D2F-E11534DE04EB}" dt="2024-01-25T14:03:02.321" v="65" actId="2711"/>
          <ac:spMkLst>
            <pc:docMk/>
            <pc:sldMk cId="3567784643" sldId="292"/>
            <ac:spMk id="2" creationId="{799D0D93-976E-4E4A-93D0-6A10DB34E321}"/>
          </ac:spMkLst>
        </pc:spChg>
        <pc:spChg chg="mod">
          <ac:chgData name="Joanna Holmes" userId="6b6db50b-dc44-48df-bfed-0aa86fd86d37" providerId="ADAL" clId="{0E8264A9-0904-4EDE-9D2F-E11534DE04EB}" dt="2024-01-25T14:03:09.156" v="67" actId="27636"/>
          <ac:spMkLst>
            <pc:docMk/>
            <pc:sldMk cId="3567784643" sldId="292"/>
            <ac:spMk id="3" creationId="{0AD5B994-6A4E-9F45-8879-FEA63E2411F2}"/>
          </ac:spMkLst>
        </pc:spChg>
      </pc:sldChg>
      <pc:sldChg chg="modSp mod">
        <pc:chgData name="Joanna Holmes" userId="6b6db50b-dc44-48df-bfed-0aa86fd86d37" providerId="ADAL" clId="{0E8264A9-0904-4EDE-9D2F-E11534DE04EB}" dt="2024-01-25T14:02:39.627" v="64" actId="27636"/>
        <pc:sldMkLst>
          <pc:docMk/>
          <pc:sldMk cId="800501848" sldId="293"/>
        </pc:sldMkLst>
        <pc:spChg chg="mod">
          <ac:chgData name="Joanna Holmes" userId="6b6db50b-dc44-48df-bfed-0aa86fd86d37" providerId="ADAL" clId="{0E8264A9-0904-4EDE-9D2F-E11534DE04EB}" dt="2024-01-25T14:02:33.227" v="62" actId="313"/>
          <ac:spMkLst>
            <pc:docMk/>
            <pc:sldMk cId="800501848" sldId="293"/>
            <ac:spMk id="2" creationId="{2D242809-CA38-5D40-9DB4-D18515B2DF0C}"/>
          </ac:spMkLst>
        </pc:spChg>
        <pc:spChg chg="mod">
          <ac:chgData name="Joanna Holmes" userId="6b6db50b-dc44-48df-bfed-0aa86fd86d37" providerId="ADAL" clId="{0E8264A9-0904-4EDE-9D2F-E11534DE04EB}" dt="2024-01-25T14:02:39.627" v="64" actId="27636"/>
          <ac:spMkLst>
            <pc:docMk/>
            <pc:sldMk cId="800501848" sldId="293"/>
            <ac:spMk id="3" creationId="{91B827D7-BBF3-3241-9B49-AD5D29BAD4F9}"/>
          </ac:spMkLst>
        </pc:spChg>
      </pc:sldChg>
      <pc:sldChg chg="del">
        <pc:chgData name="Joanna Holmes" userId="6b6db50b-dc44-48df-bfed-0aa86fd86d37" providerId="ADAL" clId="{0E8264A9-0904-4EDE-9D2F-E11534DE04EB}" dt="2024-01-25T13:55:25.932" v="9" actId="47"/>
        <pc:sldMkLst>
          <pc:docMk/>
          <pc:sldMk cId="484566033" sldId="294"/>
        </pc:sldMkLst>
      </pc:sldChg>
      <pc:sldChg chg="del">
        <pc:chgData name="Joanna Holmes" userId="6b6db50b-dc44-48df-bfed-0aa86fd86d37" providerId="ADAL" clId="{0E8264A9-0904-4EDE-9D2F-E11534DE04EB}" dt="2024-01-25T13:55:25.932" v="9" actId="47"/>
        <pc:sldMkLst>
          <pc:docMk/>
          <pc:sldMk cId="1269145317" sldId="295"/>
        </pc:sldMkLst>
      </pc:sldChg>
      <pc:sldChg chg="del">
        <pc:chgData name="Joanna Holmes" userId="6b6db50b-dc44-48df-bfed-0aa86fd86d37" providerId="ADAL" clId="{0E8264A9-0904-4EDE-9D2F-E11534DE04EB}" dt="2024-01-25T13:55:25.932" v="9" actId="47"/>
        <pc:sldMkLst>
          <pc:docMk/>
          <pc:sldMk cId="728395133" sldId="296"/>
        </pc:sldMkLst>
      </pc:sldChg>
      <pc:sldChg chg="del">
        <pc:chgData name="Joanna Holmes" userId="6b6db50b-dc44-48df-bfed-0aa86fd86d37" providerId="ADAL" clId="{0E8264A9-0904-4EDE-9D2F-E11534DE04EB}" dt="2024-01-25T13:55:25.932" v="9" actId="47"/>
        <pc:sldMkLst>
          <pc:docMk/>
          <pc:sldMk cId="1914492338" sldId="297"/>
        </pc:sldMkLst>
      </pc:sldChg>
      <pc:sldChg chg="del">
        <pc:chgData name="Joanna Holmes" userId="6b6db50b-dc44-48df-bfed-0aa86fd86d37" providerId="ADAL" clId="{0E8264A9-0904-4EDE-9D2F-E11534DE04EB}" dt="2024-01-25T13:55:25.932" v="9" actId="47"/>
        <pc:sldMkLst>
          <pc:docMk/>
          <pc:sldMk cId="909987664" sldId="298"/>
        </pc:sldMkLst>
      </pc:sldChg>
      <pc:sldChg chg="del">
        <pc:chgData name="Joanna Holmes" userId="6b6db50b-dc44-48df-bfed-0aa86fd86d37" providerId="ADAL" clId="{0E8264A9-0904-4EDE-9D2F-E11534DE04EB}" dt="2024-01-25T13:55:25.932" v="9" actId="47"/>
        <pc:sldMkLst>
          <pc:docMk/>
          <pc:sldMk cId="3683588110" sldId="299"/>
        </pc:sldMkLst>
      </pc:sldChg>
      <pc:sldChg chg="del">
        <pc:chgData name="Joanna Holmes" userId="6b6db50b-dc44-48df-bfed-0aa86fd86d37" providerId="ADAL" clId="{0E8264A9-0904-4EDE-9D2F-E11534DE04EB}" dt="2024-01-25T13:55:25.932" v="9" actId="47"/>
        <pc:sldMkLst>
          <pc:docMk/>
          <pc:sldMk cId="78337431" sldId="300"/>
        </pc:sldMkLst>
      </pc:sldChg>
      <pc:sldChg chg="del">
        <pc:chgData name="Joanna Holmes" userId="6b6db50b-dc44-48df-bfed-0aa86fd86d37" providerId="ADAL" clId="{0E8264A9-0904-4EDE-9D2F-E11534DE04EB}" dt="2024-01-25T13:55:25.932" v="9" actId="47"/>
        <pc:sldMkLst>
          <pc:docMk/>
          <pc:sldMk cId="450188445" sldId="301"/>
        </pc:sldMkLst>
      </pc:sldChg>
      <pc:sldChg chg="del">
        <pc:chgData name="Joanna Holmes" userId="6b6db50b-dc44-48df-bfed-0aa86fd86d37" providerId="ADAL" clId="{0E8264A9-0904-4EDE-9D2F-E11534DE04EB}" dt="2024-01-25T13:55:25.932" v="9" actId="47"/>
        <pc:sldMkLst>
          <pc:docMk/>
          <pc:sldMk cId="2268598144" sldId="302"/>
        </pc:sldMkLst>
      </pc:sldChg>
      <pc:sldChg chg="modSp mod">
        <pc:chgData name="Joanna Holmes" userId="6b6db50b-dc44-48df-bfed-0aa86fd86d37" providerId="ADAL" clId="{0E8264A9-0904-4EDE-9D2F-E11534DE04EB}" dt="2024-01-25T13:55:55.464" v="11" actId="2711"/>
        <pc:sldMkLst>
          <pc:docMk/>
          <pc:sldMk cId="2890337349" sldId="303"/>
        </pc:sldMkLst>
        <pc:spChg chg="mod">
          <ac:chgData name="Joanna Holmes" userId="6b6db50b-dc44-48df-bfed-0aa86fd86d37" providerId="ADAL" clId="{0E8264A9-0904-4EDE-9D2F-E11534DE04EB}" dt="2024-01-25T13:55:55.464" v="11" actId="2711"/>
          <ac:spMkLst>
            <pc:docMk/>
            <pc:sldMk cId="2890337349" sldId="303"/>
            <ac:spMk id="2" creationId="{CF7CB022-9F61-9C49-9354-74FE618829B6}"/>
          </ac:spMkLst>
        </pc:spChg>
      </pc:sldChg>
      <pc:sldChg chg="modSp mod">
        <pc:chgData name="Joanna Holmes" userId="6b6db50b-dc44-48df-bfed-0aa86fd86d37" providerId="ADAL" clId="{0E8264A9-0904-4EDE-9D2F-E11534DE04EB}" dt="2024-01-25T14:01:30.671" v="36" actId="2711"/>
        <pc:sldMkLst>
          <pc:docMk/>
          <pc:sldMk cId="615067002" sldId="304"/>
        </pc:sldMkLst>
        <pc:spChg chg="mod">
          <ac:chgData name="Joanna Holmes" userId="6b6db50b-dc44-48df-bfed-0aa86fd86d37" providerId="ADAL" clId="{0E8264A9-0904-4EDE-9D2F-E11534DE04EB}" dt="2024-01-25T14:01:21.069" v="35" actId="2711"/>
          <ac:spMkLst>
            <pc:docMk/>
            <pc:sldMk cId="615067002" sldId="304"/>
            <ac:spMk id="2" creationId="{C302E257-664B-994D-9B2F-A5119D7EEA4D}"/>
          </ac:spMkLst>
        </pc:spChg>
        <pc:spChg chg="mod">
          <ac:chgData name="Joanna Holmes" userId="6b6db50b-dc44-48df-bfed-0aa86fd86d37" providerId="ADAL" clId="{0E8264A9-0904-4EDE-9D2F-E11534DE04EB}" dt="2024-01-25T14:01:30.671" v="36" actId="2711"/>
          <ac:spMkLst>
            <pc:docMk/>
            <pc:sldMk cId="615067002" sldId="304"/>
            <ac:spMk id="3" creationId="{FC0562AA-D03F-1C4B-87A0-3CCC4F10C67A}"/>
          </ac:spMkLst>
        </pc:spChg>
      </pc:sldChg>
      <pc:sldChg chg="modSp mod">
        <pc:chgData name="Joanna Holmes" userId="6b6db50b-dc44-48df-bfed-0aa86fd86d37" providerId="ADAL" clId="{0E8264A9-0904-4EDE-9D2F-E11534DE04EB}" dt="2024-01-25T14:02:01.865" v="38" actId="2711"/>
        <pc:sldMkLst>
          <pc:docMk/>
          <pc:sldMk cId="155340401" sldId="305"/>
        </pc:sldMkLst>
        <pc:spChg chg="mod">
          <ac:chgData name="Joanna Holmes" userId="6b6db50b-dc44-48df-bfed-0aa86fd86d37" providerId="ADAL" clId="{0E8264A9-0904-4EDE-9D2F-E11534DE04EB}" dt="2024-01-25T14:01:51.692" v="37" actId="2711"/>
          <ac:spMkLst>
            <pc:docMk/>
            <pc:sldMk cId="155340401" sldId="305"/>
            <ac:spMk id="2" creationId="{02F04D9E-C035-8344-B347-63B1B58418A4}"/>
          </ac:spMkLst>
        </pc:spChg>
        <pc:spChg chg="mod">
          <ac:chgData name="Joanna Holmes" userId="6b6db50b-dc44-48df-bfed-0aa86fd86d37" providerId="ADAL" clId="{0E8264A9-0904-4EDE-9D2F-E11534DE04EB}" dt="2024-01-25T14:02:01.865" v="38" actId="2711"/>
          <ac:spMkLst>
            <pc:docMk/>
            <pc:sldMk cId="155340401" sldId="305"/>
            <ac:spMk id="3" creationId="{DE2207CC-3C4B-204D-AA64-7A6FC5E14D1B}"/>
          </ac:spMkLst>
        </pc:spChg>
      </pc:sldChg>
      <pc:sldChg chg="modSp mod">
        <pc:chgData name="Joanna Holmes" userId="6b6db50b-dc44-48df-bfed-0aa86fd86d37" providerId="ADAL" clId="{0E8264A9-0904-4EDE-9D2F-E11534DE04EB}" dt="2024-01-25T14:03:29.330" v="70" actId="27636"/>
        <pc:sldMkLst>
          <pc:docMk/>
          <pc:sldMk cId="2143134974" sldId="306"/>
        </pc:sldMkLst>
        <pc:spChg chg="mod">
          <ac:chgData name="Joanna Holmes" userId="6b6db50b-dc44-48df-bfed-0aa86fd86d37" providerId="ADAL" clId="{0E8264A9-0904-4EDE-9D2F-E11534DE04EB}" dt="2024-01-25T14:03:21.143" v="68" actId="2711"/>
          <ac:spMkLst>
            <pc:docMk/>
            <pc:sldMk cId="2143134974" sldId="306"/>
            <ac:spMk id="2" creationId="{D27D8907-F97A-7F49-8538-FD0075F65B3D}"/>
          </ac:spMkLst>
        </pc:spChg>
        <pc:spChg chg="mod">
          <ac:chgData name="Joanna Holmes" userId="6b6db50b-dc44-48df-bfed-0aa86fd86d37" providerId="ADAL" clId="{0E8264A9-0904-4EDE-9D2F-E11534DE04EB}" dt="2024-01-25T14:03:29.330" v="70" actId="27636"/>
          <ac:spMkLst>
            <pc:docMk/>
            <pc:sldMk cId="2143134974" sldId="306"/>
            <ac:spMk id="3" creationId="{EC0E0497-AE49-FC42-9F17-CF97F9486A96}"/>
          </ac:spMkLst>
        </pc:spChg>
      </pc:sldChg>
      <pc:sldChg chg="modSp del mod">
        <pc:chgData name="Joanna Holmes" userId="6b6db50b-dc44-48df-bfed-0aa86fd86d37" providerId="ADAL" clId="{0E8264A9-0904-4EDE-9D2F-E11534DE04EB}" dt="2024-01-25T14:04:32.181" v="72" actId="47"/>
        <pc:sldMkLst>
          <pc:docMk/>
          <pc:sldMk cId="772728196" sldId="307"/>
        </pc:sldMkLst>
        <pc:spChg chg="mod">
          <ac:chgData name="Joanna Holmes" userId="6b6db50b-dc44-48df-bfed-0aa86fd86d37" providerId="ADAL" clId="{0E8264A9-0904-4EDE-9D2F-E11534DE04EB}" dt="2024-01-25T13:54:57.377" v="7" actId="27636"/>
          <ac:spMkLst>
            <pc:docMk/>
            <pc:sldMk cId="772728196" sldId="307"/>
            <ac:spMk id="3" creationId="{F3181FDD-9B84-B443-9C0F-D7581321D4FF}"/>
          </ac:spMkLst>
        </pc:spChg>
      </pc:sldChg>
      <pc:sldChg chg="modSp mod">
        <pc:chgData name="Joanna Holmes" userId="6b6db50b-dc44-48df-bfed-0aa86fd86d37" providerId="ADAL" clId="{0E8264A9-0904-4EDE-9D2F-E11534DE04EB}" dt="2024-01-25T14:05:02.414" v="94" actId="2711"/>
        <pc:sldMkLst>
          <pc:docMk/>
          <pc:sldMk cId="3818798774" sldId="308"/>
        </pc:sldMkLst>
        <pc:spChg chg="mod">
          <ac:chgData name="Joanna Holmes" userId="6b6db50b-dc44-48df-bfed-0aa86fd86d37" providerId="ADAL" clId="{0E8264A9-0904-4EDE-9D2F-E11534DE04EB}" dt="2024-01-25T14:04:47.080" v="91" actId="2711"/>
          <ac:spMkLst>
            <pc:docMk/>
            <pc:sldMk cId="3818798774" sldId="308"/>
            <ac:spMk id="2" creationId="{D41714F2-E66E-784E-88AD-ABC56AE8CC98}"/>
          </ac:spMkLst>
        </pc:spChg>
        <pc:spChg chg="mod">
          <ac:chgData name="Joanna Holmes" userId="6b6db50b-dc44-48df-bfed-0aa86fd86d37" providerId="ADAL" clId="{0E8264A9-0904-4EDE-9D2F-E11534DE04EB}" dt="2024-01-25T14:05:02.414" v="94" actId="2711"/>
          <ac:spMkLst>
            <pc:docMk/>
            <pc:sldMk cId="3818798774" sldId="308"/>
            <ac:spMk id="3" creationId="{AC8B2E32-C7AE-6544-B403-A0E19CB02F33}"/>
          </ac:spMkLst>
        </pc:spChg>
      </pc:sldChg>
      <pc:sldChg chg="addSp delSp modSp new mod">
        <pc:chgData name="Joanna Holmes" userId="6b6db50b-dc44-48df-bfed-0aa86fd86d37" providerId="ADAL" clId="{0E8264A9-0904-4EDE-9D2F-E11534DE04EB}" dt="2024-01-25T13:58:36.222" v="27" actId="2085"/>
        <pc:sldMkLst>
          <pc:docMk/>
          <pc:sldMk cId="2499856082" sldId="309"/>
        </pc:sldMkLst>
        <pc:spChg chg="del">
          <ac:chgData name="Joanna Holmes" userId="6b6db50b-dc44-48df-bfed-0aa86fd86d37" providerId="ADAL" clId="{0E8264A9-0904-4EDE-9D2F-E11534DE04EB}" dt="2024-01-25T13:57:41.744" v="19" actId="22"/>
          <ac:spMkLst>
            <pc:docMk/>
            <pc:sldMk cId="2499856082" sldId="309"/>
            <ac:spMk id="3" creationId="{1A9D4B4E-C361-1E60-DA6E-74EBD009F695}"/>
          </ac:spMkLst>
        </pc:spChg>
        <pc:spChg chg="add mod">
          <ac:chgData name="Joanna Holmes" userId="6b6db50b-dc44-48df-bfed-0aa86fd86d37" providerId="ADAL" clId="{0E8264A9-0904-4EDE-9D2F-E11534DE04EB}" dt="2024-01-25T13:58:36.222" v="27" actId="2085"/>
          <ac:spMkLst>
            <pc:docMk/>
            <pc:sldMk cId="2499856082" sldId="309"/>
            <ac:spMk id="6" creationId="{948E2662-08FD-089E-3ACF-BEC2A7B23CB5}"/>
          </ac:spMkLst>
        </pc:spChg>
        <pc:picChg chg="add mod ord">
          <ac:chgData name="Joanna Holmes" userId="6b6db50b-dc44-48df-bfed-0aa86fd86d37" providerId="ADAL" clId="{0E8264A9-0904-4EDE-9D2F-E11534DE04EB}" dt="2024-01-25T13:57:54.215" v="23" actId="14100"/>
          <ac:picMkLst>
            <pc:docMk/>
            <pc:sldMk cId="2499856082" sldId="309"/>
            <ac:picMk id="5" creationId="{5A910271-D005-6A7E-2276-288FF6E66898}"/>
          </ac:picMkLst>
        </pc:picChg>
      </pc:sldChg>
      <pc:sldChg chg="addSp modSp new mod">
        <pc:chgData name="Joanna Holmes" userId="6b6db50b-dc44-48df-bfed-0aa86fd86d37" providerId="ADAL" clId="{0E8264A9-0904-4EDE-9D2F-E11534DE04EB}" dt="2024-01-25T13:59:01.594" v="30" actId="1076"/>
        <pc:sldMkLst>
          <pc:docMk/>
          <pc:sldMk cId="1805306037" sldId="310"/>
        </pc:sldMkLst>
        <pc:picChg chg="add mod">
          <ac:chgData name="Joanna Holmes" userId="6b6db50b-dc44-48df-bfed-0aa86fd86d37" providerId="ADAL" clId="{0E8264A9-0904-4EDE-9D2F-E11534DE04EB}" dt="2024-01-25T13:59:01.594" v="30" actId="1076"/>
          <ac:picMkLst>
            <pc:docMk/>
            <pc:sldMk cId="1805306037" sldId="310"/>
            <ac:picMk id="5" creationId="{BF40202F-100A-1A21-5918-EF5BEDF860F8}"/>
          </ac:picMkLst>
        </pc:picChg>
      </pc:sldChg>
      <pc:sldChg chg="new del">
        <pc:chgData name="Joanna Holmes" userId="6b6db50b-dc44-48df-bfed-0aa86fd86d37" providerId="ADAL" clId="{0E8264A9-0904-4EDE-9D2F-E11534DE04EB}" dt="2024-01-25T14:00:49.902" v="32" actId="47"/>
        <pc:sldMkLst>
          <pc:docMk/>
          <pc:sldMk cId="3976486839" sldId="3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C8288B-0216-4EFB-BEB5-30F86498587D}"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AC14F8-21FE-437D-B787-D246FB4829E1}" type="slidenum">
              <a:rPr lang="en-GB" smtClean="0"/>
              <a:t>‹#›</a:t>
            </a:fld>
            <a:endParaRPr lang="en-GB"/>
          </a:p>
        </p:txBody>
      </p:sp>
    </p:spTree>
    <p:extLst>
      <p:ext uri="{BB962C8B-B14F-4D97-AF65-F5344CB8AC3E}">
        <p14:creationId xmlns:p14="http://schemas.microsoft.com/office/powerpoint/2010/main" val="3138949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1/25/2024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libguides.staffs.ac.uk/academic_writing/link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CB022-9F61-9C49-9354-74FE618829B6}"/>
              </a:ext>
            </a:extLst>
          </p:cNvPr>
          <p:cNvSpPr>
            <a:spLocks noGrp="1"/>
          </p:cNvSpPr>
          <p:nvPr>
            <p:ph type="ctrTitle"/>
          </p:nvPr>
        </p:nvSpPr>
        <p:spPr/>
        <p:txBody>
          <a:bodyPr/>
          <a:lstStyle/>
          <a:p>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Writing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Revisited</a:t>
            </a:r>
            <a:endParaRPr lang="en-US"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E951DC4-AEBE-D840-9914-F510C32BD7C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890337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Arial Black" panose="020B0A04020102020204" pitchFamily="34" charset="0"/>
              </a:rPr>
              <a:t>KEY FEATURES OF ESSAY WRITING</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Relevance to question/task</a:t>
            </a:r>
          </a:p>
          <a:p>
            <a:r>
              <a:rPr lang="en-GB" dirty="0">
                <a:latin typeface="Arial" panose="020B0604020202020204" pitchFamily="34" charset="0"/>
                <a:cs typeface="Arial" panose="020B0604020202020204" pitchFamily="34" charset="0"/>
              </a:rPr>
              <a:t>Use of evidence</a:t>
            </a:r>
          </a:p>
          <a:p>
            <a:r>
              <a:rPr lang="en-GB" dirty="0">
                <a:latin typeface="Arial" panose="020B0604020202020204" pitchFamily="34" charset="0"/>
                <a:cs typeface="Arial" panose="020B0604020202020204" pitchFamily="34" charset="0"/>
              </a:rPr>
              <a:t>Argument</a:t>
            </a:r>
          </a:p>
          <a:p>
            <a:r>
              <a:rPr lang="en-GB" dirty="0">
                <a:latin typeface="Arial" panose="020B0604020202020204" pitchFamily="34" charset="0"/>
                <a:cs typeface="Arial" panose="020B0604020202020204" pitchFamily="34" charset="0"/>
              </a:rPr>
              <a:t>Structure and content</a:t>
            </a:r>
          </a:p>
          <a:p>
            <a:r>
              <a:rPr lang="en-GB" dirty="0">
                <a:latin typeface="Arial" panose="020B0604020202020204" pitchFamily="34" charset="0"/>
                <a:cs typeface="Arial" panose="020B0604020202020204" pitchFamily="34" charset="0"/>
              </a:rPr>
              <a:t>Readability and style</a:t>
            </a:r>
          </a:p>
          <a:p>
            <a:r>
              <a:rPr lang="en-GB" dirty="0">
                <a:latin typeface="Arial" panose="020B0604020202020204" pitchFamily="34" charset="0"/>
                <a:cs typeface="Arial" panose="020B0604020202020204" pitchFamily="34" charset="0"/>
              </a:rPr>
              <a:t>Referencing and presentation</a:t>
            </a:r>
          </a:p>
          <a:p>
            <a:endParaRPr lang="en-GB" dirty="0"/>
          </a:p>
        </p:txBody>
      </p:sp>
    </p:spTree>
    <p:extLst>
      <p:ext uri="{BB962C8B-B14F-4D97-AF65-F5344CB8AC3E}">
        <p14:creationId xmlns:p14="http://schemas.microsoft.com/office/powerpoint/2010/main" val="1669612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STRUCTURING IDEAS</a:t>
            </a:r>
            <a:endParaRPr lang="en-US" dirty="0">
              <a:latin typeface="Arial Black" panose="020B0A04020102020204" pitchFamily="34" charset="0"/>
            </a:endParaRPr>
          </a:p>
        </p:txBody>
      </p:sp>
      <p:sp>
        <p:nvSpPr>
          <p:cNvPr id="3" name="Content Placeholder 2"/>
          <p:cNvSpPr>
            <a:spLocks noGrp="1"/>
          </p:cNvSpPr>
          <p:nvPr>
            <p:ph idx="1"/>
          </p:nvPr>
        </p:nvSpPr>
        <p:spPr>
          <a:xfrm>
            <a:off x="609600" y="2499919"/>
            <a:ext cx="10972800" cy="3443682"/>
          </a:xfrm>
        </p:spPr>
        <p:txBody>
          <a:bodyPr>
            <a:noAutofit/>
          </a:bodyPr>
          <a:lstStyle/>
          <a:p>
            <a:pPr marL="0" indent="0">
              <a:buNone/>
            </a:pPr>
            <a:r>
              <a:rPr lang="en-GB" sz="2000" b="1" dirty="0">
                <a:latin typeface="Arial" panose="020B0604020202020204" pitchFamily="34" charset="0"/>
                <a:cs typeface="Arial" panose="020B0604020202020204" pitchFamily="34" charset="0"/>
              </a:rPr>
              <a:t>This applies for structuring your ideas in a sentence of paragraph:</a:t>
            </a:r>
          </a:p>
          <a:p>
            <a:pPr marL="514350" indent="0">
              <a:spcBef>
                <a:spcPts val="0"/>
              </a:spcBef>
              <a:buFont typeface="+mj-lt"/>
              <a:buAutoNum type="arabicPeriod"/>
            </a:pPr>
            <a:r>
              <a:rPr lang="en-US" altLang="zh-CN" sz="2000" b="1" dirty="0">
                <a:solidFill>
                  <a:srgbClr val="FF0000"/>
                </a:solidFill>
                <a:latin typeface="Arial" panose="020B0604020202020204" pitchFamily="34" charset="0"/>
                <a:cs typeface="Arial" panose="020B0604020202020204" pitchFamily="34" charset="0"/>
              </a:rPr>
              <a:t>Introduction:</a:t>
            </a:r>
            <a:r>
              <a:rPr lang="zh-CN" altLang="en-US" sz="2000" b="1" dirty="0">
                <a:solidFill>
                  <a:srgbClr val="FF0000"/>
                </a:solidFill>
                <a:latin typeface="Arial" panose="020B0604020202020204" pitchFamily="34" charset="0"/>
                <a:cs typeface="Arial" panose="020B0604020202020204" pitchFamily="34" charset="0"/>
              </a:rPr>
              <a:t> </a:t>
            </a:r>
            <a:r>
              <a:rPr lang="en-GB" sz="2000" b="1" dirty="0">
                <a:solidFill>
                  <a:srgbClr val="FF0000"/>
                </a:solidFill>
                <a:latin typeface="Arial" panose="020B0604020202020204" pitchFamily="34" charset="0"/>
                <a:cs typeface="Arial" panose="020B0604020202020204" pitchFamily="34" charset="0"/>
              </a:rPr>
              <a:t>T</a:t>
            </a:r>
            <a:r>
              <a:rPr lang="en-US" altLang="zh-CN" sz="2000" b="1" dirty="0">
                <a:solidFill>
                  <a:srgbClr val="FF0000"/>
                </a:solidFill>
                <a:latin typeface="Arial" panose="020B0604020202020204" pitchFamily="34" charset="0"/>
                <a:cs typeface="Arial" panose="020B0604020202020204" pitchFamily="34" charset="0"/>
              </a:rPr>
              <a:t>ell</a:t>
            </a:r>
            <a:r>
              <a:rPr lang="en-GB"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the</a:t>
            </a:r>
            <a:r>
              <a:rPr lang="en-GB"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Reader</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What</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You</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Are</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Going</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to</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Tell</a:t>
            </a:r>
            <a:r>
              <a:rPr lang="zh-CN" altLang="en-US" sz="2000" b="1" dirty="0">
                <a:solidFill>
                  <a:srgbClr val="FF0000"/>
                </a:solidFill>
                <a:latin typeface="Arial" panose="020B0604020202020204" pitchFamily="34" charset="0"/>
                <a:cs typeface="Arial" panose="020B0604020202020204" pitchFamily="34" charset="0"/>
              </a:rPr>
              <a:t> </a:t>
            </a:r>
            <a:r>
              <a:rPr lang="en-US" altLang="zh-CN" sz="2000" b="1" dirty="0">
                <a:solidFill>
                  <a:srgbClr val="FF0000"/>
                </a:solidFill>
                <a:latin typeface="Arial" panose="020B0604020202020204" pitchFamily="34" charset="0"/>
                <a:cs typeface="Arial" panose="020B0604020202020204" pitchFamily="34" charset="0"/>
              </a:rPr>
              <a:t>Them</a:t>
            </a:r>
            <a:endParaRPr lang="en-GB" sz="2000" b="1" dirty="0">
              <a:solidFill>
                <a:srgbClr val="FF0000"/>
              </a:solidFill>
              <a:latin typeface="Arial" panose="020B0604020202020204" pitchFamily="34" charset="0"/>
              <a:cs typeface="Arial" panose="020B0604020202020204" pitchFamily="34" charset="0"/>
            </a:endParaRPr>
          </a:p>
          <a:p>
            <a:pPr marL="400050" lvl="1" indent="0">
              <a:spcBef>
                <a:spcPts val="0"/>
              </a:spcBef>
              <a:buNone/>
            </a:pPr>
            <a:r>
              <a:rPr lang="en-GB" b="1" dirty="0">
                <a:solidFill>
                  <a:srgbClr val="FF0000"/>
                </a:solidFill>
                <a:latin typeface="Arial" panose="020B0604020202020204" pitchFamily="34" charset="0"/>
                <a:cs typeface="Arial" panose="020B0604020202020204" pitchFamily="34" charset="0"/>
              </a:rPr>
              <a:t>		Make a </a:t>
            </a:r>
            <a:r>
              <a:rPr lang="en-GB" b="1" u="sng" dirty="0">
                <a:solidFill>
                  <a:srgbClr val="FF0000"/>
                </a:solidFill>
                <a:latin typeface="Arial" panose="020B0604020202020204" pitchFamily="34" charset="0"/>
                <a:cs typeface="Arial" panose="020B0604020202020204" pitchFamily="34" charset="0"/>
              </a:rPr>
              <a:t>point</a:t>
            </a:r>
          </a:p>
          <a:p>
            <a:pPr marL="800100" lvl="2" indent="0">
              <a:spcBef>
                <a:spcPts val="0"/>
              </a:spcBef>
              <a:buNone/>
            </a:pPr>
            <a:endParaRPr lang="en-GB" sz="2000" b="1" dirty="0">
              <a:latin typeface="Arial" panose="020B0604020202020204" pitchFamily="34" charset="0"/>
              <a:cs typeface="Arial" panose="020B0604020202020204" pitchFamily="34" charset="0"/>
            </a:endParaRPr>
          </a:p>
          <a:p>
            <a:pPr marL="1257300" lvl="3" indent="0">
              <a:spcBef>
                <a:spcPts val="0"/>
              </a:spcBef>
              <a:buNone/>
            </a:pPr>
            <a:r>
              <a:rPr lang="en-GB" sz="2000" b="1" dirty="0">
                <a:solidFill>
                  <a:srgbClr val="0070C0"/>
                </a:solidFill>
                <a:latin typeface="Arial" panose="020B0604020202020204" pitchFamily="34" charset="0"/>
                <a:cs typeface="Arial" panose="020B0604020202020204" pitchFamily="34" charset="0"/>
              </a:rPr>
              <a:t>2. </a:t>
            </a:r>
            <a:r>
              <a:rPr lang="en-US" altLang="zh-CN" sz="2000" b="1" dirty="0">
                <a:solidFill>
                  <a:srgbClr val="0070C0"/>
                </a:solidFill>
                <a:latin typeface="Arial" panose="020B0604020202020204" pitchFamily="34" charset="0"/>
                <a:cs typeface="Arial" panose="020B0604020202020204" pitchFamily="34" charset="0"/>
              </a:rPr>
              <a:t>Main</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Body:</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Tell</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the</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Reader</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What</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You</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Said</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You</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Were</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Going</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to</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Tell</a:t>
            </a:r>
            <a:r>
              <a:rPr lang="zh-CN" altLang="en-US" sz="2000" b="1" dirty="0">
                <a:solidFill>
                  <a:srgbClr val="0070C0"/>
                </a:solidFill>
                <a:latin typeface="Arial" panose="020B0604020202020204" pitchFamily="34" charset="0"/>
                <a:cs typeface="Arial" panose="020B0604020202020204" pitchFamily="34" charset="0"/>
              </a:rPr>
              <a:t> </a:t>
            </a:r>
            <a:r>
              <a:rPr lang="en-US" altLang="zh-CN" sz="2000" b="1" dirty="0">
                <a:solidFill>
                  <a:srgbClr val="0070C0"/>
                </a:solidFill>
                <a:latin typeface="Arial" panose="020B0604020202020204" pitchFamily="34" charset="0"/>
                <a:cs typeface="Arial" panose="020B0604020202020204" pitchFamily="34" charset="0"/>
              </a:rPr>
              <a:t>Them</a:t>
            </a:r>
            <a:endParaRPr lang="en-GB" sz="2000" b="1" dirty="0">
              <a:solidFill>
                <a:srgbClr val="0070C0"/>
              </a:solidFill>
              <a:latin typeface="Arial" panose="020B0604020202020204" pitchFamily="34" charset="0"/>
              <a:cs typeface="Arial" panose="020B0604020202020204" pitchFamily="34" charset="0"/>
            </a:endParaRPr>
          </a:p>
          <a:p>
            <a:pPr marL="1257300" lvl="3" indent="0">
              <a:spcBef>
                <a:spcPts val="0"/>
              </a:spcBef>
              <a:buNone/>
            </a:pPr>
            <a:r>
              <a:rPr lang="en-GB" sz="2000" b="1" dirty="0">
                <a:solidFill>
                  <a:srgbClr val="0070C0"/>
                </a:solidFill>
                <a:latin typeface="Arial" panose="020B0604020202020204" pitchFamily="34" charset="0"/>
                <a:cs typeface="Arial" panose="020B0604020202020204" pitchFamily="34" charset="0"/>
              </a:rPr>
              <a:t>		Provide evidence for that point</a:t>
            </a:r>
          </a:p>
          <a:p>
            <a:pPr marL="1257300" lvl="3" indent="0">
              <a:spcBef>
                <a:spcPts val="0"/>
              </a:spcBef>
              <a:buNone/>
            </a:pPr>
            <a:endParaRPr lang="en-GB" sz="2000" b="1" dirty="0">
              <a:solidFill>
                <a:srgbClr val="0070C0"/>
              </a:solidFill>
              <a:latin typeface="Arial" panose="020B0604020202020204" pitchFamily="34" charset="0"/>
              <a:cs typeface="Arial" panose="020B0604020202020204" pitchFamily="34" charset="0"/>
            </a:endParaRPr>
          </a:p>
          <a:p>
            <a:pPr marL="1257300" lvl="3" indent="0">
              <a:spcBef>
                <a:spcPts val="0"/>
              </a:spcBef>
              <a:buNone/>
            </a:pPr>
            <a:r>
              <a:rPr lang="zh-CN" altLang="en-US" sz="2000" b="1" dirty="0">
                <a:solidFill>
                  <a:srgbClr val="0070C0"/>
                </a:solidFill>
                <a:latin typeface="Arial" panose="020B0604020202020204" pitchFamily="34" charset="0"/>
                <a:cs typeface="Arial" panose="020B0604020202020204" pitchFamily="34" charset="0"/>
              </a:rPr>
              <a:t>             </a:t>
            </a:r>
            <a:r>
              <a:rPr lang="en-GB" sz="2000" b="1" dirty="0">
                <a:solidFill>
                  <a:srgbClr val="7030A0"/>
                </a:solidFill>
                <a:latin typeface="Arial" panose="020B0604020202020204" pitchFamily="34" charset="0"/>
                <a:cs typeface="Arial" panose="020B0604020202020204" pitchFamily="34" charset="0"/>
              </a:rPr>
              <a:t>3. </a:t>
            </a:r>
            <a:r>
              <a:rPr lang="en-US" altLang="zh-CN" sz="2000" b="1" dirty="0">
                <a:solidFill>
                  <a:srgbClr val="7030A0"/>
                </a:solidFill>
                <a:latin typeface="Arial" panose="020B0604020202020204" pitchFamily="34" charset="0"/>
                <a:cs typeface="Arial" panose="020B0604020202020204" pitchFamily="34" charset="0"/>
              </a:rPr>
              <a:t>Conclusion:</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Tell</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the</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Reader</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what</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You’ve</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Told</a:t>
            </a:r>
            <a:r>
              <a:rPr lang="zh-CN" altLang="en-US" sz="2000" b="1" dirty="0">
                <a:solidFill>
                  <a:srgbClr val="7030A0"/>
                </a:solidFill>
                <a:latin typeface="Arial" panose="020B0604020202020204" pitchFamily="34" charset="0"/>
                <a:cs typeface="Arial" panose="020B0604020202020204" pitchFamily="34" charset="0"/>
              </a:rPr>
              <a:t> </a:t>
            </a:r>
            <a:r>
              <a:rPr lang="en-US" altLang="zh-CN" sz="2000" b="1" dirty="0">
                <a:solidFill>
                  <a:srgbClr val="7030A0"/>
                </a:solidFill>
                <a:latin typeface="Arial" panose="020B0604020202020204" pitchFamily="34" charset="0"/>
                <a:cs typeface="Arial" panose="020B0604020202020204" pitchFamily="34" charset="0"/>
              </a:rPr>
              <a:t>Them</a:t>
            </a:r>
            <a:endParaRPr lang="en-GB" sz="2000" b="1" dirty="0">
              <a:solidFill>
                <a:srgbClr val="7030A0"/>
              </a:solidFill>
              <a:latin typeface="Arial" panose="020B0604020202020204" pitchFamily="34" charset="0"/>
              <a:cs typeface="Arial" panose="020B0604020202020204" pitchFamily="34" charset="0"/>
            </a:endParaRPr>
          </a:p>
          <a:p>
            <a:pPr marL="3086100" lvl="7" indent="0">
              <a:spcBef>
                <a:spcPts val="0"/>
              </a:spcBef>
              <a:buNone/>
            </a:pPr>
            <a:r>
              <a:rPr lang="en-GB" sz="2000" b="1" dirty="0">
                <a:solidFill>
                  <a:srgbClr val="FF0000"/>
                </a:solidFill>
                <a:latin typeface="Arial" panose="020B0604020202020204" pitchFamily="34" charset="0"/>
                <a:cs typeface="Arial" panose="020B0604020202020204" pitchFamily="34" charset="0"/>
              </a:rPr>
              <a:t>	</a:t>
            </a:r>
            <a:r>
              <a:rPr lang="en-GB" sz="2000" b="1" u="sng" dirty="0">
                <a:solidFill>
                  <a:srgbClr val="7030A0"/>
                </a:solidFill>
                <a:latin typeface="Arial" panose="020B0604020202020204" pitchFamily="34" charset="0"/>
                <a:cs typeface="Arial" panose="020B0604020202020204" pitchFamily="34" charset="0"/>
              </a:rPr>
              <a:t>Explain</a:t>
            </a:r>
            <a:r>
              <a:rPr lang="en-GB" sz="2000" b="1" dirty="0">
                <a:solidFill>
                  <a:srgbClr val="7030A0"/>
                </a:solidFill>
                <a:latin typeface="Arial" panose="020B0604020202020204" pitchFamily="34" charset="0"/>
                <a:cs typeface="Arial" panose="020B0604020202020204" pitchFamily="34" charset="0"/>
              </a:rPr>
              <a:t> (elaborate upon or reaffirm) the point</a:t>
            </a:r>
            <a:endParaRPr lang="en-GB" sz="20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514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7BFDB-EBB7-6056-CE3E-E985D68D106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A910271-D005-6A7E-2276-288FF6E66898}"/>
              </a:ext>
            </a:extLst>
          </p:cNvPr>
          <p:cNvPicPr>
            <a:picLocks noGrp="1" noChangeAspect="1"/>
          </p:cNvPicPr>
          <p:nvPr>
            <p:ph idx="1"/>
          </p:nvPr>
        </p:nvPicPr>
        <p:blipFill>
          <a:blip r:embed="rId2"/>
          <a:stretch>
            <a:fillRect/>
          </a:stretch>
        </p:blipFill>
        <p:spPr>
          <a:xfrm>
            <a:off x="790090" y="709128"/>
            <a:ext cx="10729386" cy="4385386"/>
          </a:xfrm>
        </p:spPr>
      </p:pic>
      <p:sp>
        <p:nvSpPr>
          <p:cNvPr id="6" name="Rectangle 5">
            <a:extLst>
              <a:ext uri="{FF2B5EF4-FFF2-40B4-BE49-F238E27FC236}">
                <a16:creationId xmlns:a16="http://schemas.microsoft.com/office/drawing/2014/main" id="{948E2662-08FD-089E-3ACF-BEC2A7B23CB5}"/>
              </a:ext>
            </a:extLst>
          </p:cNvPr>
          <p:cNvSpPr/>
          <p:nvPr/>
        </p:nvSpPr>
        <p:spPr>
          <a:xfrm>
            <a:off x="4987855" y="4488023"/>
            <a:ext cx="4553339" cy="410547"/>
          </a:xfrm>
          <a:prstGeom prst="rect">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985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6E4EA-9A2A-BAAE-7FD4-A403867ACC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C406F0-63FB-15DA-F917-19E02F63D51F}"/>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BF40202F-100A-1A21-5918-EF5BEDF860F8}"/>
              </a:ext>
            </a:extLst>
          </p:cNvPr>
          <p:cNvPicPr>
            <a:picLocks noChangeAspect="1"/>
          </p:cNvPicPr>
          <p:nvPr/>
        </p:nvPicPr>
        <p:blipFill>
          <a:blip r:embed="rId2"/>
          <a:stretch>
            <a:fillRect/>
          </a:stretch>
        </p:blipFill>
        <p:spPr>
          <a:xfrm>
            <a:off x="836062" y="736341"/>
            <a:ext cx="10725150" cy="4191000"/>
          </a:xfrm>
          <a:prstGeom prst="rect">
            <a:avLst/>
          </a:prstGeom>
        </p:spPr>
      </p:pic>
    </p:spTree>
    <p:extLst>
      <p:ext uri="{BB962C8B-B14F-4D97-AF65-F5344CB8AC3E}">
        <p14:creationId xmlns:p14="http://schemas.microsoft.com/office/powerpoint/2010/main" val="1805306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5B00E-651B-C744-AC02-8F417179F8B8}"/>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3194CB-79D6-6045-9F0A-43951B2CEE03}"/>
              </a:ext>
            </a:extLst>
          </p:cNvPr>
          <p:cNvSpPr>
            <a:spLocks noGrp="1"/>
          </p:cNvSpPr>
          <p:nvPr>
            <p:ph idx="1"/>
          </p:nvPr>
        </p:nvSpPr>
        <p:spPr/>
        <p:txBody>
          <a:bodyPr>
            <a:normAutofit fontScale="85000" lnSpcReduction="20000"/>
          </a:bodyPr>
          <a:lstStyle/>
          <a:p>
            <a:r>
              <a:rPr lang="en-US" altLang="zh-CN" dirty="0">
                <a:latin typeface="Arial" panose="020B0604020202020204" pitchFamily="34" charset="0"/>
                <a:cs typeface="Arial" panose="020B0604020202020204" pitchFamily="34" charset="0"/>
              </a:rPr>
              <a:t>Clearly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sets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out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aims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endParaRPr lang="en-GB"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State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what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will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try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achieve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briefly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mention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some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points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will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consider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(don’t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go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depth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here)</a:t>
            </a:r>
            <a:endParaRPr lang="en-GB"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Show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reader:</a:t>
            </a:r>
            <a:endParaRPr lang="en-GB" altLang="zh-CN" dirty="0">
              <a:latin typeface="Arial" panose="020B0604020202020204" pitchFamily="34" charset="0"/>
              <a:cs typeface="Arial" panose="020B0604020202020204" pitchFamily="34" charset="0"/>
            </a:endParaRPr>
          </a:p>
          <a:p>
            <a:pPr lvl="1"/>
            <a:r>
              <a:rPr lang="en-US" altLang="zh-CN" dirty="0">
                <a:latin typeface="Arial" panose="020B0604020202020204" pitchFamily="34" charset="0"/>
                <a:cs typeface="Arial" panose="020B0604020202020204" pitchFamily="34" charset="0"/>
              </a:rPr>
              <a:t>an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overview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argument</a:t>
            </a:r>
          </a:p>
          <a:p>
            <a:pPr lvl="1"/>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thought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process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logical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coherent</a:t>
            </a:r>
            <a:endParaRPr lang="en-GB" altLang="zh-CN" dirty="0">
              <a:latin typeface="Arial" panose="020B0604020202020204" pitchFamily="34" charset="0"/>
              <a:cs typeface="Arial" panose="020B0604020202020204" pitchFamily="34" charset="0"/>
            </a:endParaRPr>
          </a:p>
          <a:p>
            <a:pPr lvl="1"/>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have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carefully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though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through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question</a:t>
            </a:r>
          </a:p>
          <a:p>
            <a:pPr marL="457200" lvl="1" indent="0">
              <a:buNone/>
            </a:pPr>
            <a:endParaRPr lang="en-US" altLang="zh-CN" dirty="0">
              <a:latin typeface="Arial" panose="020B0604020202020204" pitchFamily="34" charset="0"/>
              <a:cs typeface="Arial" panose="020B0604020202020204" pitchFamily="34" charset="0"/>
            </a:endParaRPr>
          </a:p>
          <a:p>
            <a:pPr marL="0" lvl="1" indent="0">
              <a:spcBef>
                <a:spcPts val="1000"/>
              </a:spcBef>
              <a:buNone/>
            </a:pPr>
            <a:r>
              <a:rPr lang="zh-CN" altLang="en-US" dirty="0">
                <a:latin typeface="Arial" panose="020B0604020202020204" pitchFamily="34" charset="0"/>
                <a:cs typeface="Arial" panose="020B0604020202020204" pitchFamily="34" charset="0"/>
              </a:rPr>
              <a:t>*</a:t>
            </a:r>
            <a:r>
              <a:rPr lang="en-US" altLang="zh-CN" dirty="0">
                <a:latin typeface="Arial" panose="020B0604020202020204" pitchFamily="34" charset="0"/>
                <a:cs typeface="Arial" panose="020B0604020202020204" pitchFamily="34" charset="0"/>
              </a:rPr>
              <a:t>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much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longer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introduction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does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not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need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be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one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a:t>
            </a:r>
          </a:p>
        </p:txBody>
      </p:sp>
    </p:spTree>
    <p:extLst>
      <p:ext uri="{BB962C8B-B14F-4D97-AF65-F5344CB8AC3E}">
        <p14:creationId xmlns:p14="http://schemas.microsoft.com/office/powerpoint/2010/main" val="1550183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2E257-664B-994D-9B2F-A5119D7EEA4D}"/>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Example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Introduction</a:t>
            </a:r>
            <a:r>
              <a:rPr lang="zh-CN" alt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0562AA-D03F-1C4B-87A0-3CCC4F10C67A}"/>
              </a:ext>
            </a:extLst>
          </p:cNvPr>
          <p:cNvSpPr>
            <a:spLocks noGrp="1"/>
          </p:cNvSpPr>
          <p:nvPr>
            <p:ph idx="1"/>
          </p:nvPr>
        </p:nvSpPr>
        <p:spPr/>
        <p:txBody>
          <a:bodyPr>
            <a:normAutofit fontScale="77500" lnSpcReduction="20000"/>
          </a:bodyPr>
          <a:lstStyle/>
          <a:p>
            <a:pPr marL="0" indent="0">
              <a:buNone/>
            </a:pPr>
            <a:r>
              <a:rPr lang="en-US" dirty="0">
                <a:latin typeface="Arial" panose="020B0604020202020204" pitchFamily="34" charset="0"/>
                <a:cs typeface="Arial" panose="020B0604020202020204" pitchFamily="34" charset="0"/>
              </a:rPr>
              <a:t>A strong introduction should read something like this:</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It is certainly true that many works of Gothic fiction manifest the transgression of normal moral and social codes as their major theme. Their emphasis on female sexuality, their breaking of the boundaries between life and death and their shocking displays of immoral religious characters would all suggest that this is indeed the case. However, it is also important to consider other major aspects of the genre that might be considered equally important in purpose, such as its fascination with the supernatural, its portrayal of artificial humanity and its satirical social attacks. This essay will explore these conflicting purposes with reference to several different Gothic texts to discover what might be best described as the ‘main’ purpose of the genre.</a:t>
            </a:r>
          </a:p>
          <a:p>
            <a:pPr marL="0" indent="0" algn="r">
              <a:buNone/>
            </a:pPr>
            <a:r>
              <a:rPr lang="en-US" altLang="zh-CN" sz="1900" dirty="0">
                <a:latin typeface="Arial" panose="020B0604020202020204" pitchFamily="34" charset="0"/>
                <a:cs typeface="Arial" panose="020B0604020202020204" pitchFamily="34" charset="0"/>
              </a:rPr>
              <a:t>(https://</a:t>
            </a:r>
            <a:r>
              <a:rPr lang="en-US" altLang="zh-CN" sz="1900" dirty="0" err="1">
                <a:latin typeface="Arial" panose="020B0604020202020204" pitchFamily="34" charset="0"/>
                <a:cs typeface="Arial" panose="020B0604020202020204" pitchFamily="34" charset="0"/>
              </a:rPr>
              <a:t>www.oxbridgeessays.com</a:t>
            </a:r>
            <a:r>
              <a:rPr lang="en-US" altLang="zh-CN" sz="1900" dirty="0">
                <a:latin typeface="Arial" panose="020B0604020202020204" pitchFamily="34" charset="0"/>
                <a:cs typeface="Arial" panose="020B0604020202020204" pitchFamily="34" charset="0"/>
              </a:rPr>
              <a:t>/blog/how-to-structure-an-essay/)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5067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4D9E-C035-8344-B347-63B1B58418A4}"/>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Main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Body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2207CC-3C4B-204D-AA64-7A6FC5E14D1B}"/>
              </a:ext>
            </a:extLst>
          </p:cNvPr>
          <p:cNvSpPr>
            <a:spLocks noGrp="1"/>
          </p:cNvSpPr>
          <p:nvPr>
            <p:ph idx="1"/>
          </p:nvPr>
        </p:nvSpPr>
        <p:spPr/>
        <p:txBody>
          <a:bodyPr>
            <a:normAutofit fontScale="92500" lnSpcReduction="10000"/>
          </a:bodyPr>
          <a:lstStyle/>
          <a:p>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short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should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have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least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three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full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paragraphs.</a:t>
            </a:r>
          </a:p>
          <a:p>
            <a:r>
              <a:rPr lang="en-US" altLang="zh-CN" dirty="0">
                <a:latin typeface="Arial" panose="020B0604020202020204" pitchFamily="34" charset="0"/>
                <a:cs typeface="Arial" panose="020B0604020202020204" pitchFamily="34" charset="0"/>
              </a:rPr>
              <a:t>Each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point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want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make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(relates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topic)</a:t>
            </a:r>
          </a:p>
          <a:p>
            <a:r>
              <a:rPr lang="en-US" altLang="zh-CN" dirty="0">
                <a:latin typeface="Arial" panose="020B0604020202020204" pitchFamily="34" charset="0"/>
                <a:cs typeface="Arial" panose="020B0604020202020204" pitchFamily="34" charset="0"/>
              </a:rPr>
              <a:t>Start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new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for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each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major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new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idea</a:t>
            </a:r>
          </a:p>
          <a:p>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clear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structure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each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example:</a:t>
            </a:r>
          </a:p>
          <a:p>
            <a:pPr lvl="1"/>
            <a:r>
              <a:rPr lang="en-US" altLang="zh-CN" dirty="0">
                <a:latin typeface="Arial" panose="020B0604020202020204" pitchFamily="34" charset="0"/>
                <a:cs typeface="Arial" panose="020B0604020202020204" pitchFamily="34" charset="0"/>
              </a:rPr>
              <a:t>Start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with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signpost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showing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topic/main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point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going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explore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this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section</a:t>
            </a:r>
          </a:p>
          <a:p>
            <a:pPr lvl="1"/>
            <a:r>
              <a:rPr lang="en-US" altLang="zh-CN" dirty="0">
                <a:latin typeface="Arial" panose="020B0604020202020204" pitchFamily="34" charset="0"/>
                <a:cs typeface="Arial" panose="020B0604020202020204" pitchFamily="34" charset="0"/>
              </a:rPr>
              <a:t>Explain,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analysis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support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with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evidence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examples</a:t>
            </a:r>
          </a:p>
          <a:p>
            <a:pPr lvl="1"/>
            <a:r>
              <a:rPr lang="en-US" altLang="zh-CN" dirty="0">
                <a:latin typeface="Arial" panose="020B0604020202020204" pitchFamily="34" charset="0"/>
                <a:cs typeface="Arial" panose="020B0604020202020204" pitchFamily="34" charset="0"/>
              </a:rPr>
              <a:t>Concluding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link</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next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section</a:t>
            </a:r>
          </a:p>
          <a:p>
            <a:pPr lvl="1"/>
            <a:endParaRPr lang="en-US" altLang="zh-CN" dirty="0"/>
          </a:p>
          <a:p>
            <a:pPr lvl="1"/>
            <a:endParaRPr lang="en-US" altLang="zh-CN" dirty="0"/>
          </a:p>
          <a:p>
            <a:pPr marL="0" indent="0">
              <a:buNone/>
            </a:pPr>
            <a:endParaRPr lang="en-US" dirty="0"/>
          </a:p>
        </p:txBody>
      </p:sp>
    </p:spTree>
    <p:extLst>
      <p:ext uri="{BB962C8B-B14F-4D97-AF65-F5344CB8AC3E}">
        <p14:creationId xmlns:p14="http://schemas.microsoft.com/office/powerpoint/2010/main" val="155340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2809-CA38-5D40-9DB4-D18515B2DF0C}"/>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Connectivity (the golden thread!)</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B827D7-BBF3-3241-9B49-AD5D29BAD4F9}"/>
              </a:ext>
            </a:extLst>
          </p:cNvPr>
          <p:cNvSpPr>
            <a:spLocks noGrp="1"/>
          </p:cNvSpPr>
          <p:nvPr>
            <p:ph idx="1"/>
          </p:nvPr>
        </p:nvSpPr>
        <p:spPr/>
        <p:txBody>
          <a:bodyPr>
            <a:normAutofit fontScale="92500"/>
          </a:bodyPr>
          <a:lstStyle/>
          <a:p>
            <a:pPr marL="0" indent="0">
              <a:buNone/>
            </a:pPr>
            <a:r>
              <a:rPr lang="en-US" altLang="zh-CN" dirty="0">
                <a:latin typeface="Arial" panose="020B0604020202020204" pitchFamily="34" charset="0"/>
                <a:cs typeface="Arial" panose="020B0604020202020204" pitchFamily="34" charset="0"/>
              </a:rPr>
              <a:t>Use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linking/transition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words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phrases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help</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structure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flow.</a:t>
            </a:r>
          </a:p>
          <a:p>
            <a:pPr marL="0" indent="0">
              <a:buNone/>
            </a:pPr>
            <a:r>
              <a:rPr lang="en-US" altLang="zh-CN" dirty="0">
                <a:latin typeface="Arial" panose="020B0604020202020204" pitchFamily="34" charset="0"/>
                <a:cs typeface="Arial" panose="020B0604020202020204" pitchFamily="34" charset="0"/>
              </a:rPr>
              <a:t>Linking/transition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words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phrases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help</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join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ideas,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paragraphs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together,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strengthen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structure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work,</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indicate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direction,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order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flow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ideas</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Here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are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some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examples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Linking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words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phrases:</a:t>
            </a:r>
          </a:p>
          <a:p>
            <a:pPr marL="0" indent="0">
              <a:buNone/>
            </a:pPr>
            <a:r>
              <a:rPr lang="en-GB" altLang="zh-CN" dirty="0">
                <a:latin typeface="Arial" panose="020B0604020202020204" pitchFamily="34" charset="0"/>
                <a:cs typeface="Arial" panose="020B0604020202020204" pitchFamily="34" charset="0"/>
                <a:hlinkClick r:id="rId2"/>
              </a:rPr>
              <a:t>https://libguides.staffs.ac.uk/academic_writing/linking</a:t>
            </a:r>
            <a:endParaRPr lang="en-GB" altLang="zh-CN" dirty="0">
              <a:latin typeface="Arial" panose="020B0604020202020204" pitchFamily="34" charset="0"/>
              <a:cs typeface="Arial" panose="020B0604020202020204" pitchFamily="34" charset="0"/>
            </a:endParaRPr>
          </a:p>
          <a:p>
            <a:pPr marL="0" indent="0">
              <a:buNone/>
            </a:pPr>
            <a:endParaRPr lang="en-GB" altLang="zh-CN" dirty="0"/>
          </a:p>
        </p:txBody>
      </p:sp>
    </p:spTree>
    <p:extLst>
      <p:ext uri="{BB962C8B-B14F-4D97-AF65-F5344CB8AC3E}">
        <p14:creationId xmlns:p14="http://schemas.microsoft.com/office/powerpoint/2010/main" val="800501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D0D93-976E-4E4A-93D0-6A10DB34E321}"/>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D5B994-6A4E-9F45-8879-FEA63E2411F2}"/>
              </a:ext>
            </a:extLst>
          </p:cNvPr>
          <p:cNvSpPr>
            <a:spLocks noGrp="1"/>
          </p:cNvSpPr>
          <p:nvPr>
            <p:ph idx="1"/>
          </p:nvPr>
        </p:nvSpPr>
        <p:spPr/>
        <p:txBody>
          <a:bodyPr>
            <a:normAutofit fontScale="92500"/>
          </a:bodyPr>
          <a:lstStyle/>
          <a:p>
            <a:pPr marL="0" indent="0">
              <a:buNone/>
            </a:pPr>
            <a:r>
              <a:rPr lang="en-US" altLang="zh-CN" dirty="0"/>
              <a:t>A</a:t>
            </a:r>
            <a:r>
              <a:rPr lang="zh-CN" altLang="en-US" dirty="0"/>
              <a:t> </a:t>
            </a:r>
            <a:r>
              <a:rPr lang="en-US" altLang="zh-CN" dirty="0"/>
              <a:t>reminder</a:t>
            </a:r>
            <a:r>
              <a:rPr lang="zh-CN" altLang="en-US" dirty="0"/>
              <a:t> </a:t>
            </a:r>
            <a:r>
              <a:rPr lang="en-US" altLang="zh-CN" dirty="0"/>
              <a:t>of</a:t>
            </a:r>
            <a:r>
              <a:rPr lang="zh-CN" altLang="en-US" dirty="0"/>
              <a:t> </a:t>
            </a:r>
            <a:r>
              <a:rPr lang="en-US" altLang="zh-CN" dirty="0"/>
              <a:t>what</a:t>
            </a:r>
            <a:r>
              <a:rPr lang="zh-CN" altLang="en-US" dirty="0"/>
              <a:t> </a:t>
            </a:r>
            <a:r>
              <a:rPr lang="en-US" altLang="zh-CN" dirty="0"/>
              <a:t>you</a:t>
            </a:r>
            <a:r>
              <a:rPr lang="zh-CN" altLang="en-US" dirty="0"/>
              <a:t> </a:t>
            </a:r>
            <a:r>
              <a:rPr lang="en-US" altLang="zh-CN" dirty="0"/>
              <a:t>have</a:t>
            </a:r>
            <a:r>
              <a:rPr lang="zh-CN" altLang="en-US" dirty="0"/>
              <a:t> </a:t>
            </a:r>
            <a:r>
              <a:rPr lang="en-US" altLang="zh-CN" dirty="0"/>
              <a:t>covered</a:t>
            </a:r>
            <a:r>
              <a:rPr lang="zh-CN" altLang="en-US" dirty="0"/>
              <a:t> </a:t>
            </a:r>
            <a:r>
              <a:rPr lang="en-US" altLang="zh-CN" dirty="0"/>
              <a:t>in</a:t>
            </a:r>
            <a:r>
              <a:rPr lang="zh-CN" altLang="en-US" dirty="0"/>
              <a:t> </a:t>
            </a:r>
            <a:r>
              <a:rPr lang="en-US" altLang="zh-CN" dirty="0"/>
              <a:t>this</a:t>
            </a:r>
            <a:r>
              <a:rPr lang="zh-CN" altLang="en-US" dirty="0"/>
              <a:t> </a:t>
            </a:r>
            <a:r>
              <a:rPr lang="en-US" altLang="zh-CN" dirty="0"/>
              <a:t>essay.</a:t>
            </a:r>
          </a:p>
          <a:p>
            <a:pPr marL="0" indent="0">
              <a:buNone/>
            </a:pPr>
            <a:endParaRPr lang="en-US" altLang="zh-CN" dirty="0"/>
          </a:p>
          <a:p>
            <a:r>
              <a:rPr lang="en-US" altLang="zh-CN" dirty="0">
                <a:latin typeface="Arial" panose="020B0604020202020204" pitchFamily="34" charset="0"/>
                <a:cs typeface="Arial" panose="020B0604020202020204" pitchFamily="34" charset="0"/>
              </a:rPr>
              <a:t>Refer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back</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title/essay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question</a:t>
            </a:r>
          </a:p>
          <a:p>
            <a:r>
              <a:rPr lang="en-US" altLang="zh-CN" dirty="0" err="1">
                <a:latin typeface="Arial" panose="020B0604020202020204" pitchFamily="34" charset="0"/>
                <a:cs typeface="Arial" panose="020B0604020202020204" pitchFamily="34" charset="0"/>
              </a:rPr>
              <a:t>Summarise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main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points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argument</a:t>
            </a:r>
          </a:p>
          <a:p>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decision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judgement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about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topic</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appropriate</a:t>
            </a:r>
          </a:p>
          <a:p>
            <a:r>
              <a:rPr lang="en-US" altLang="zh-CN" dirty="0">
                <a:latin typeface="Arial" panose="020B0604020202020204" pitchFamily="34" charset="0"/>
                <a:cs typeface="Arial" panose="020B0604020202020204" pitchFamily="34" charset="0"/>
              </a:rPr>
              <a:t>Show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reader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have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thoroughly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answered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essay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question</a:t>
            </a:r>
          </a:p>
          <a:p>
            <a:r>
              <a:rPr lang="en-US" altLang="zh-CN" dirty="0">
                <a:latin typeface="Arial" panose="020B0604020202020204" pitchFamily="34" charset="0"/>
                <a:cs typeface="Arial" panose="020B0604020202020204" pitchFamily="34" charset="0"/>
              </a:rPr>
              <a:t>Do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not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introduce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new</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ideas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here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784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8907-F97A-7F49-8538-FD0075F65B3D}"/>
              </a:ext>
            </a:extLst>
          </p:cNvPr>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An</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Example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of</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0E0497-AE49-FC42-9F17-CF97F9486A96}"/>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Here an example of an essay conclusion:</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Overall, whilst it is certainly true that the characters, plots and settings of Gothic fiction seem firmly intended to break normal moral and social codes, the great incidence within the genre of the depiction of the supernatural, and in particular its insistent reference to social injustice and hypocrisy might suggest that in fact its main purpose was the criticism and reform of society.</a:t>
            </a:r>
            <a:endParaRPr lang="en-GB" dirty="0">
              <a:latin typeface="Arial" panose="020B0604020202020204" pitchFamily="34" charset="0"/>
              <a:cs typeface="Arial" panose="020B0604020202020204" pitchFamily="34" charset="0"/>
            </a:endParaRPr>
          </a:p>
          <a:p>
            <a:pPr marL="0" indent="0" algn="r">
              <a:buNone/>
            </a:pPr>
            <a:r>
              <a:rPr lang="en-US" altLang="zh-CN" sz="1800" dirty="0">
                <a:latin typeface="Arial" panose="020B0604020202020204" pitchFamily="34" charset="0"/>
                <a:cs typeface="Arial" panose="020B0604020202020204" pitchFamily="34" charset="0"/>
              </a:rPr>
              <a:t>(https://</a:t>
            </a:r>
            <a:r>
              <a:rPr lang="en-US" altLang="zh-CN" sz="1800" dirty="0" err="1">
                <a:latin typeface="Arial" panose="020B0604020202020204" pitchFamily="34" charset="0"/>
                <a:cs typeface="Arial" panose="020B0604020202020204" pitchFamily="34" charset="0"/>
              </a:rPr>
              <a:t>www.oxbridgeessays.com</a:t>
            </a:r>
            <a:r>
              <a:rPr lang="en-US" altLang="zh-CN" sz="1800" dirty="0">
                <a:latin typeface="Arial" panose="020B0604020202020204" pitchFamily="34" charset="0"/>
                <a:cs typeface="Arial" panose="020B0604020202020204" pitchFamily="34" charset="0"/>
              </a:rPr>
              <a:t>/blog/how-to-structure-an-essay/)</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134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714F2-E66E-784E-88AD-ABC56AE8CC9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Write for Clarity</a:t>
            </a:r>
          </a:p>
        </p:txBody>
      </p:sp>
      <p:sp>
        <p:nvSpPr>
          <p:cNvPr id="3" name="Content Placeholder 2">
            <a:extLst>
              <a:ext uri="{FF2B5EF4-FFF2-40B4-BE49-F238E27FC236}">
                <a16:creationId xmlns:a16="http://schemas.microsoft.com/office/drawing/2014/main" id="{AC8B2E32-C7AE-6544-B403-A0E19CB02F33}"/>
              </a:ext>
            </a:extLst>
          </p:cNvPr>
          <p:cNvSpPr>
            <a:spLocks noGrp="1"/>
          </p:cNvSpPr>
          <p:nvPr>
            <p:ph idx="1"/>
          </p:nvPr>
        </p:nvSpPr>
        <p:spPr/>
        <p:txBody>
          <a:bodyPr>
            <a:normAutofit/>
          </a:bodyPr>
          <a:lstStyle/>
          <a:p>
            <a:pPr marL="0" indent="0">
              <a:buNone/>
            </a:pPr>
            <a:r>
              <a:rPr lang="en-US" altLang="zh-CN" dirty="0">
                <a:latin typeface="Arial" panose="020B0604020202020204" pitchFamily="34" charset="0"/>
                <a:cs typeface="Arial" panose="020B0604020202020204" pitchFamily="34" charset="0"/>
              </a:rPr>
              <a:t>Clarity:</a:t>
            </a:r>
          </a:p>
          <a:p>
            <a:pPr marL="457200" lvl="1" indent="0">
              <a:buNone/>
            </a:pPr>
            <a:r>
              <a:rPr lang="en-US" altLang="zh-CN"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writing</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easy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read?</a:t>
            </a:r>
          </a:p>
          <a:p>
            <a:pPr marL="457200" lvl="1" indent="0">
              <a:buNone/>
            </a:pPr>
            <a:r>
              <a:rPr lang="en-US" altLang="zh-CN" dirty="0">
                <a:latin typeface="Arial" panose="020B0604020202020204" pitchFamily="34" charset="0"/>
                <a:cs typeface="Arial" panose="020B0604020202020204" pitchFamily="34" charset="0"/>
              </a:rPr>
              <a:t>Does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the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sentence/paragraph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make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sense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your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peer?</a:t>
            </a:r>
          </a:p>
          <a:p>
            <a:pPr marL="457200" lvl="1" indent="0">
              <a:buNone/>
            </a:pPr>
            <a:r>
              <a:rPr lang="en-US" altLang="zh-CN" dirty="0">
                <a:latin typeface="Arial" panose="020B0604020202020204" pitchFamily="34" charset="0"/>
                <a:cs typeface="Arial" panose="020B0604020202020204" pitchFamily="34" charset="0"/>
              </a:rPr>
              <a:t>Use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shorter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break</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up</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sentences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with</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many</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clauses</a:t>
            </a:r>
          </a:p>
          <a:p>
            <a:pPr marL="457200" lvl="1" indent="0">
              <a:buNone/>
            </a:pPr>
            <a:r>
              <a:rPr lang="en-US" altLang="zh-CN" dirty="0">
                <a:latin typeface="Arial" panose="020B0604020202020204" pitchFamily="34" charset="0"/>
                <a:cs typeface="Arial" panose="020B0604020202020204" pitchFamily="34" charset="0"/>
              </a:rPr>
              <a:t>Use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simpler</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words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write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express,</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not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to</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impress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879877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68</TotalTime>
  <Words>696</Words>
  <Application>Microsoft Office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Garamond</vt:lpstr>
      <vt:lpstr>Organic</vt:lpstr>
      <vt:lpstr>Essay Writing Revisited</vt:lpstr>
      <vt:lpstr>KEY FEATURES OF ESSAY WRITING</vt:lpstr>
      <vt:lpstr>STRUCTURING IDEAS</vt:lpstr>
      <vt:lpstr>PowerPoint Presentation</vt:lpstr>
      <vt:lpstr>PowerPoint Presentation</vt:lpstr>
      <vt:lpstr>Introduction</vt:lpstr>
      <vt:lpstr>Example of an Introduction </vt:lpstr>
      <vt:lpstr>Main Body</vt:lpstr>
      <vt:lpstr>Connectivity (the golden thread!)</vt:lpstr>
      <vt:lpstr>Conclusion</vt:lpstr>
      <vt:lpstr>An Example of a Conclusion</vt:lpstr>
      <vt:lpstr>Write for Clarity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History of Leadership</dc:title>
  <dc:creator>Joanna Holmes</dc:creator>
  <cp:lastModifiedBy>Joanna Holmes</cp:lastModifiedBy>
  <cp:revision>5</cp:revision>
  <dcterms:created xsi:type="dcterms:W3CDTF">2023-11-27T14:21:44Z</dcterms:created>
  <dcterms:modified xsi:type="dcterms:W3CDTF">2024-01-25T14:05:09Z</dcterms:modified>
</cp:coreProperties>
</file>