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handoutMasterIdLst>
    <p:handoutMasterId r:id="rId4"/>
  </p:handoutMasterIdLst>
  <p:sldIdLst>
    <p:sldId id="258" r:id="rId2"/>
  </p:sldIdLst>
  <p:sldSz cx="43891200" cy="219456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DF4"/>
          </a:solidFill>
        </a:fill>
      </a:tcStyle>
    </a:wholeTbl>
    <a:band1H>
      <a:tcStyle>
        <a:tcBdr/>
        <a:fill>
          <a:solidFill>
            <a:srgbClr val="D0D8E8"/>
          </a:solidFill>
        </a:fill>
      </a:tcStyle>
    </a:band1H>
    <a:band2H>
      <a:tcStyle>
        <a:tcBdr/>
      </a:tcStyle>
    </a:band2H>
    <a:band1V>
      <a:tcStyle>
        <a:tcBdr/>
        <a:fill>
          <a:solidFill>
            <a:srgbClr val="D0D8E8"/>
          </a:solidFill>
        </a:fill>
      </a:tcStyle>
    </a:band1V>
    <a:band2V>
      <a:tcStyle>
        <a:tcBdr/>
      </a:tcStyle>
    </a:band2V>
    <a:lastCol>
      <a:tcTxStyle b="on">
        <a:font>
          <a:latin typeface="+mn-lt"/>
          <a:ea typeface="+mn-ea"/>
          <a:cs typeface="+mn-cs"/>
        </a:font>
        <a:srgbClr val="FFFFFF"/>
      </a:tcTxStyle>
      <a:tcStyle>
        <a:tcBdr/>
        <a:fill>
          <a:solidFill>
            <a:srgbClr val="4F81BD"/>
          </a:solidFill>
        </a:fill>
      </a:tcStyle>
    </a:lastCol>
    <a:firstCol>
      <a:tcTxStyle b="on">
        <a:font>
          <a:latin typeface="+mn-lt"/>
          <a:ea typeface="+mn-ea"/>
          <a:cs typeface="+mn-cs"/>
        </a:font>
        <a:srgbClr val="FFFFFF"/>
      </a:tcTxStyle>
      <a:tcStyle>
        <a:tcBdr/>
        <a:fill>
          <a:solidFill>
            <a:srgbClr val="4F81BD"/>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F81BD"/>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F81BD"/>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22" d="100"/>
          <a:sy n="22" d="100"/>
        </p:scale>
        <p:origin x="830" y="2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us Pintilie" userId="14e7fc698ef758b4" providerId="LiveId" clId="{1F0D663E-7DD5-4709-BF81-8B47138F4419}"/>
    <pc:docChg chg="modSld">
      <pc:chgData name="Marius Pintilie" userId="14e7fc698ef758b4" providerId="LiveId" clId="{1F0D663E-7DD5-4709-BF81-8B47138F4419}" dt="2026-03-02T16:47:45.949" v="22" actId="20577"/>
      <pc:docMkLst>
        <pc:docMk/>
      </pc:docMkLst>
      <pc:sldChg chg="modSp mod">
        <pc:chgData name="Marius Pintilie" userId="14e7fc698ef758b4" providerId="LiveId" clId="{1F0D663E-7DD5-4709-BF81-8B47138F4419}" dt="2026-03-02T16:47:45.949" v="22" actId="20577"/>
        <pc:sldMkLst>
          <pc:docMk/>
          <pc:sldMk cId="0" sldId="258"/>
        </pc:sldMkLst>
        <pc:spChg chg="mod">
          <ac:chgData name="Marius Pintilie" userId="14e7fc698ef758b4" providerId="LiveId" clId="{1F0D663E-7DD5-4709-BF81-8B47138F4419}" dt="2026-03-02T16:47:45.949" v="22" actId="20577"/>
          <ac:spMkLst>
            <pc:docMk/>
            <pc:sldMk cId="0" sldId="258"/>
            <ac:spMk id="14" creationId="{B42715E8-3F24-A8AE-1DCE-E8DBE07EE68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889025F-CDBE-1095-E282-88FA59ECB60E}"/>
              </a:ext>
            </a:extLst>
          </p:cNvPr>
          <p:cNvSpPr txBox="1">
            <a:spLocks noGrp="1"/>
          </p:cNvSpPr>
          <p:nvPr>
            <p:ph type="hdr" sz="quarter"/>
          </p:nvPr>
        </p:nvSpPr>
        <p:spPr>
          <a:xfrm>
            <a:off x="0" y="0"/>
            <a:ext cx="2971800" cy="457200"/>
          </a:xfrm>
          <a:prstGeom prst="rect">
            <a:avLst/>
          </a:prstGeom>
          <a:noFill/>
          <a:ln>
            <a:noFill/>
          </a:ln>
        </p:spPr>
        <p:txBody>
          <a:bodyPr vert="horz" wrap="square" lIns="91440" tIns="45720" rIns="91440" bIns="45720" anchor="t" anchorCtr="0" compatLnSpc="1">
            <a:noAutofit/>
          </a:bodyPr>
          <a:lstStyle/>
          <a:p>
            <a:pPr marL="0" marR="0" lvl="0" indent="0" algn="l" defTabSz="3761484"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443A4971-31FE-EE42-C33C-F08D7BE5A74D}"/>
              </a:ext>
            </a:extLst>
          </p:cNvPr>
          <p:cNvSpPr txBox="1">
            <a:spLocks noGrp="1"/>
          </p:cNvSpPr>
          <p:nvPr>
            <p:ph type="dt" sz="quarter" idx="1"/>
          </p:nvPr>
        </p:nvSpPr>
        <p:spPr>
          <a:xfrm>
            <a:off x="3884608" y="0"/>
            <a:ext cx="2971800" cy="457200"/>
          </a:xfrm>
          <a:prstGeom prst="rect">
            <a:avLst/>
          </a:prstGeom>
          <a:noFill/>
          <a:ln>
            <a:noFill/>
          </a:ln>
        </p:spPr>
        <p:txBody>
          <a:bodyPr vert="horz" wrap="square" lIns="91440" tIns="45720" rIns="91440" bIns="45720" anchor="t" anchorCtr="0" compatLnSpc="1">
            <a:noAutofit/>
          </a:bodyPr>
          <a:lstStyle/>
          <a:p>
            <a:pPr marL="0" marR="0" lvl="0" indent="0" algn="r" defTabSz="3761484"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DDFAB6A-36E4-407A-AE62-AB5404BB42C2}" type="datetime1">
              <a:rPr lang="en-US" sz="1200" b="0" i="0" u="none" strike="noStrike" kern="1200" cap="none" spc="0" baseline="0">
                <a:solidFill>
                  <a:srgbClr val="000000"/>
                </a:solidFill>
                <a:uFillTx/>
                <a:latin typeface="Calibri"/>
              </a:rPr>
              <a:pPr marL="0" marR="0" lvl="0" indent="0" algn="r" defTabSz="3761484" rtl="0" fontAlgn="auto" hangingPunct="1">
                <a:lnSpc>
                  <a:spcPct val="100000"/>
                </a:lnSpc>
                <a:spcBef>
                  <a:spcPts val="0"/>
                </a:spcBef>
                <a:spcAft>
                  <a:spcPts val="0"/>
                </a:spcAft>
                <a:buNone/>
                <a:tabLst/>
                <a:defRPr sz="1800" b="0" i="0" u="none" strike="noStrike" kern="0" cap="none" spc="0" baseline="0">
                  <a:solidFill>
                    <a:srgbClr val="000000"/>
                  </a:solidFill>
                  <a:uFillTx/>
                </a:defRPr>
              </a:pPr>
              <a:t>3/2/2026</a:t>
            </a:fld>
            <a:endParaRPr lang="en-US"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59BC1802-ACCA-4AB5-28E5-67601DDA8A22}"/>
              </a:ext>
            </a:extLst>
          </p:cNvPr>
          <p:cNvSpPr txBox="1">
            <a:spLocks noGrp="1"/>
          </p:cNvSpPr>
          <p:nvPr>
            <p:ph type="ftr" sz="quarter" idx="2"/>
          </p:nvPr>
        </p:nvSpPr>
        <p:spPr>
          <a:xfrm>
            <a:off x="0"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l" defTabSz="3761484"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45B39C12-8135-89DA-062E-CE03692355AA}"/>
              </a:ext>
            </a:extLst>
          </p:cNvPr>
          <p:cNvSpPr txBox="1">
            <a:spLocks noGrp="1"/>
          </p:cNvSpPr>
          <p:nvPr>
            <p:ph type="sldNum" sz="quarter" idx="3"/>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3761484"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404954B-0088-42A5-91AF-C028DFAA6A19}" type="slidenum">
              <a:t>‹#›</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6510922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FAA37D-B90D-FAF3-178C-8F315D6949FC}"/>
              </a:ext>
            </a:extLst>
          </p:cNvPr>
          <p:cNvSpPr txBox="1">
            <a:spLocks noGrp="1"/>
          </p:cNvSpPr>
          <p:nvPr>
            <p:ph type="hdr" sz="quarter"/>
          </p:nvPr>
        </p:nvSpPr>
        <p:spPr>
          <a:xfrm>
            <a:off x="0" y="0"/>
            <a:ext cx="2971800" cy="457200"/>
          </a:xfrm>
          <a:prstGeom prst="rect">
            <a:avLst/>
          </a:prstGeom>
          <a:noFill/>
          <a:ln>
            <a:noFill/>
          </a:ln>
        </p:spPr>
        <p:txBody>
          <a:bodyPr vert="horz" wrap="square" lIns="91440" tIns="45720" rIns="91440" bIns="45720" anchor="t" anchorCtr="0" compatLnSpc="1">
            <a:noAutofit/>
          </a:bodyPr>
          <a:lstStyle>
            <a:lvl1pPr marL="0" marR="0" lvl="0" indent="0" algn="l" defTabSz="3761484"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A4F23DDE-CE96-DA72-25D1-9958A108CD19}"/>
              </a:ext>
            </a:extLst>
          </p:cNvPr>
          <p:cNvSpPr txBox="1">
            <a:spLocks noGrp="1"/>
          </p:cNvSpPr>
          <p:nvPr>
            <p:ph type="dt" idx="1"/>
          </p:nvPr>
        </p:nvSpPr>
        <p:spPr>
          <a:xfrm>
            <a:off x="3884608" y="0"/>
            <a:ext cx="2971800" cy="457200"/>
          </a:xfrm>
          <a:prstGeom prst="rect">
            <a:avLst/>
          </a:prstGeom>
          <a:noFill/>
          <a:ln>
            <a:noFill/>
          </a:ln>
        </p:spPr>
        <p:txBody>
          <a:bodyPr vert="horz" wrap="square" lIns="91440" tIns="45720" rIns="91440" bIns="45720" anchor="t" anchorCtr="0" compatLnSpc="1">
            <a:noAutofit/>
          </a:bodyPr>
          <a:lstStyle>
            <a:lvl1pPr marL="0" marR="0" lvl="0" indent="0" algn="r" defTabSz="3761484"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3BDC10A4-5899-4C10-8E61-CEF61BF15D60}" type="datetime1">
              <a:rPr lang="en-US"/>
              <a:pPr lvl="0"/>
              <a:t>3/2/2026</a:t>
            </a:fld>
            <a:endParaRPr lang="en-US"/>
          </a:p>
        </p:txBody>
      </p:sp>
      <p:sp>
        <p:nvSpPr>
          <p:cNvPr id="4" name="Slide Image Placeholder 3">
            <a:extLst>
              <a:ext uri="{FF2B5EF4-FFF2-40B4-BE49-F238E27FC236}">
                <a16:creationId xmlns:a16="http://schemas.microsoft.com/office/drawing/2014/main" id="{63C82B93-58B6-CACB-90FF-84191A2C9992}"/>
              </a:ext>
            </a:extLst>
          </p:cNvPr>
          <p:cNvSpPr>
            <a:spLocks noGrp="1" noRot="1" noChangeAspect="1"/>
          </p:cNvSpPr>
          <p:nvPr>
            <p:ph type="sldImg" idx="2"/>
          </p:nvPr>
        </p:nvSpPr>
        <p:spPr>
          <a:xfrm>
            <a:off x="0" y="685800"/>
            <a:ext cx="6858000" cy="3429000"/>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C12C3DD2-522E-35D6-FE6A-86BB38A3EDB0}"/>
              </a:ext>
            </a:extLst>
          </p:cNvPr>
          <p:cNvSpPr txBox="1">
            <a:spLocks noGrp="1"/>
          </p:cNvSpPr>
          <p:nvPr>
            <p:ph type="body" sz="quarter" idx="3"/>
          </p:nvPr>
        </p:nvSpPr>
        <p:spPr>
          <a:xfrm>
            <a:off x="685800" y="4343400"/>
            <a:ext cx="5486400" cy="4114800"/>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3FEFBEE-3EE5-9C1F-F739-7687D2B6A715}"/>
              </a:ext>
            </a:extLst>
          </p:cNvPr>
          <p:cNvSpPr txBox="1">
            <a:spLocks noGrp="1"/>
          </p:cNvSpPr>
          <p:nvPr>
            <p:ph type="ftr" sz="quarter" idx="4"/>
          </p:nvPr>
        </p:nvSpPr>
        <p:spPr>
          <a:xfrm>
            <a:off x="0" y="8685208"/>
            <a:ext cx="2971800" cy="457200"/>
          </a:xfrm>
          <a:prstGeom prst="rect">
            <a:avLst/>
          </a:prstGeom>
          <a:noFill/>
          <a:ln>
            <a:noFill/>
          </a:ln>
        </p:spPr>
        <p:txBody>
          <a:bodyPr vert="horz" wrap="square" lIns="91440" tIns="45720" rIns="91440" bIns="45720" anchor="b" anchorCtr="0" compatLnSpc="1">
            <a:noAutofit/>
          </a:bodyPr>
          <a:lstStyle>
            <a:lvl1pPr marL="0" marR="0" lvl="0" indent="0" algn="l" defTabSz="3761484"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7C644184-7F0B-4AD1-3F0A-BC104A49A6F6}"/>
              </a:ext>
            </a:extLst>
          </p:cNvPr>
          <p:cNvSpPr txBox="1">
            <a:spLocks noGrp="1"/>
          </p:cNvSpPr>
          <p:nvPr>
            <p:ph type="sldNum" sz="quarter" idx="5"/>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lvl1pPr marL="0" marR="0" lvl="0" indent="0" algn="r" defTabSz="3761484"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4ED31270-FFA2-4482-8FD8-D32F32D18B86}" type="slidenum">
              <a:t>‹#›</a:t>
            </a:fld>
            <a:endParaRPr lang="en-US"/>
          </a:p>
        </p:txBody>
      </p:sp>
    </p:spTree>
    <p:extLst>
      <p:ext uri="{BB962C8B-B14F-4D97-AF65-F5344CB8AC3E}">
        <p14:creationId xmlns:p14="http://schemas.microsoft.com/office/powerpoint/2010/main" val="57836396"/>
      </p:ext>
    </p:extLst>
  </p:cSld>
  <p:clrMap bg1="lt1" tx1="dk1" bg2="lt2" tx2="dk2" accent1="accent1" accent2="accent2" accent3="accent3" accent4="accent4" accent5="accent5" accent6="accent6" hlink="hlink" folHlink="folHlink"/>
  <p:notesStyle>
    <a:lvl1pPr marL="0" marR="0" lvl="0" indent="0" algn="l" defTabSz="3761484" rtl="0" fontAlgn="auto" hangingPunct="1">
      <a:lnSpc>
        <a:spcPct val="100000"/>
      </a:lnSpc>
      <a:spcBef>
        <a:spcPts val="0"/>
      </a:spcBef>
      <a:spcAft>
        <a:spcPts val="0"/>
      </a:spcAft>
      <a:buNone/>
      <a:tabLst/>
      <a:defRPr lang="en-US" sz="4971" b="0" i="0" u="none" strike="noStrike" kern="1200" cap="none" spc="0" baseline="0">
        <a:solidFill>
          <a:srgbClr val="000000"/>
        </a:solidFill>
        <a:uFillTx/>
        <a:latin typeface="Calibri"/>
      </a:defRPr>
    </a:lvl1pPr>
    <a:lvl2pPr marL="1880747" marR="0" lvl="1" indent="0" algn="l" defTabSz="3761484" rtl="0" fontAlgn="auto" hangingPunct="1">
      <a:lnSpc>
        <a:spcPct val="100000"/>
      </a:lnSpc>
      <a:spcBef>
        <a:spcPts val="0"/>
      </a:spcBef>
      <a:spcAft>
        <a:spcPts val="0"/>
      </a:spcAft>
      <a:buNone/>
      <a:tabLst/>
      <a:defRPr lang="en-US" sz="4971" b="0" i="0" u="none" strike="noStrike" kern="1200" cap="none" spc="0" baseline="0">
        <a:solidFill>
          <a:srgbClr val="000000"/>
        </a:solidFill>
        <a:uFillTx/>
        <a:latin typeface="Calibri"/>
      </a:defRPr>
    </a:lvl2pPr>
    <a:lvl3pPr marL="3761484" marR="0" lvl="2" indent="0" algn="l" defTabSz="3761484" rtl="0" fontAlgn="auto" hangingPunct="1">
      <a:lnSpc>
        <a:spcPct val="100000"/>
      </a:lnSpc>
      <a:spcBef>
        <a:spcPts val="0"/>
      </a:spcBef>
      <a:spcAft>
        <a:spcPts val="0"/>
      </a:spcAft>
      <a:buNone/>
      <a:tabLst/>
      <a:defRPr lang="en-US" sz="4971" b="0" i="0" u="none" strike="noStrike" kern="1200" cap="none" spc="0" baseline="0">
        <a:solidFill>
          <a:srgbClr val="000000"/>
        </a:solidFill>
        <a:uFillTx/>
        <a:latin typeface="Calibri"/>
      </a:defRPr>
    </a:lvl3pPr>
    <a:lvl4pPr marL="5642232" marR="0" lvl="3" indent="0" algn="l" defTabSz="3761484" rtl="0" fontAlgn="auto" hangingPunct="1">
      <a:lnSpc>
        <a:spcPct val="100000"/>
      </a:lnSpc>
      <a:spcBef>
        <a:spcPts val="0"/>
      </a:spcBef>
      <a:spcAft>
        <a:spcPts val="0"/>
      </a:spcAft>
      <a:buNone/>
      <a:tabLst/>
      <a:defRPr lang="en-US" sz="4971" b="0" i="0" u="none" strike="noStrike" kern="1200" cap="none" spc="0" baseline="0">
        <a:solidFill>
          <a:srgbClr val="000000"/>
        </a:solidFill>
        <a:uFillTx/>
        <a:latin typeface="Calibri"/>
      </a:defRPr>
    </a:lvl4pPr>
    <a:lvl5pPr marL="7522969" marR="0" lvl="4" indent="0" algn="l" defTabSz="3761484" rtl="0" fontAlgn="auto" hangingPunct="1">
      <a:lnSpc>
        <a:spcPct val="100000"/>
      </a:lnSpc>
      <a:spcBef>
        <a:spcPts val="0"/>
      </a:spcBef>
      <a:spcAft>
        <a:spcPts val="0"/>
      </a:spcAft>
      <a:buNone/>
      <a:tabLst/>
      <a:defRPr lang="en-US" sz="4971"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With Guides">
    <p:spTree>
      <p:nvGrpSpPr>
        <p:cNvPr id="1" name=""/>
        <p:cNvGrpSpPr/>
        <p:nvPr/>
      </p:nvGrpSpPr>
      <p:grpSpPr>
        <a:xfrm>
          <a:off x="0" y="0"/>
          <a:ext cx="0" cy="0"/>
          <a:chOff x="0" y="0"/>
          <a:chExt cx="0" cy="0"/>
        </a:xfrm>
      </p:grpSpPr>
      <p:sp>
        <p:nvSpPr>
          <p:cNvPr id="2" name="Text Placeholder 17">
            <a:extLst>
              <a:ext uri="{FF2B5EF4-FFF2-40B4-BE49-F238E27FC236}">
                <a16:creationId xmlns:a16="http://schemas.microsoft.com/office/drawing/2014/main" id="{63B3AF27-9F88-AE06-E97C-49C50331EA01}"/>
              </a:ext>
            </a:extLst>
          </p:cNvPr>
          <p:cNvSpPr txBox="1">
            <a:spLocks noGrp="1"/>
          </p:cNvSpPr>
          <p:nvPr>
            <p:ph type="body" sz="quarter" idx="4294967295"/>
          </p:nvPr>
        </p:nvSpPr>
        <p:spPr>
          <a:xfrm>
            <a:off x="9001125" y="331479"/>
            <a:ext cx="25888950" cy="830997"/>
          </a:xfrm>
          <a:prstGeom prst="rect">
            <a:avLst/>
          </a:prstGeom>
          <a:noFill/>
          <a:ln>
            <a:noFill/>
          </a:ln>
        </p:spPr>
        <p:txBody>
          <a:bodyPr vert="horz" wrap="square" lIns="91440" tIns="45720" rIns="91440" bIns="45720" anchor="t" anchorCtr="1" compatLnSpc="1">
            <a:spAutoFit/>
          </a:bodyPr>
          <a:lstStyle>
            <a:lvl1pPr marL="0" marR="0" lvl="0" indent="0" algn="ctr" defTabSz="2925860" fontAlgn="auto">
              <a:lnSpc>
                <a:spcPct val="100000"/>
              </a:lnSpc>
              <a:spcBef>
                <a:spcPts val="1200"/>
              </a:spcBef>
              <a:spcAft>
                <a:spcPts val="0"/>
              </a:spcAft>
              <a:buNone/>
              <a:tabLst/>
              <a:defRPr lang="en-US" sz="4800" b="1" i="0" u="none" strike="noStrike" cap="none" spc="0" baseline="0">
                <a:solidFill>
                  <a:srgbClr val="FFFFFF"/>
                </a:solidFill>
                <a:uFillTx/>
                <a:latin typeface="Arial"/>
                <a:cs typeface="Arial" pitchFamily="34"/>
              </a:defRPr>
            </a:lvl1pPr>
          </a:lstStyle>
          <a:p>
            <a:pPr lvl="0"/>
            <a:r>
              <a:rPr lang="en-US"/>
              <a:t>Poster presentation title</a:t>
            </a:r>
          </a:p>
        </p:txBody>
      </p:sp>
      <p:sp>
        <p:nvSpPr>
          <p:cNvPr id="3" name="Text Placeholder 17">
            <a:extLst>
              <a:ext uri="{FF2B5EF4-FFF2-40B4-BE49-F238E27FC236}">
                <a16:creationId xmlns:a16="http://schemas.microsoft.com/office/drawing/2014/main" id="{8B8946D9-6EAA-254E-A9B4-FE9BAC939B8C}"/>
              </a:ext>
            </a:extLst>
          </p:cNvPr>
          <p:cNvSpPr txBox="1">
            <a:spLocks noGrp="1"/>
          </p:cNvSpPr>
          <p:nvPr>
            <p:ph type="body" sz="quarter" idx="4294967295"/>
          </p:nvPr>
        </p:nvSpPr>
        <p:spPr>
          <a:xfrm>
            <a:off x="9001125" y="1362501"/>
            <a:ext cx="25888950" cy="646334"/>
          </a:xfrm>
          <a:prstGeom prst="rect">
            <a:avLst/>
          </a:prstGeom>
          <a:noFill/>
          <a:ln>
            <a:noFill/>
          </a:ln>
        </p:spPr>
        <p:txBody>
          <a:bodyPr vert="horz" wrap="square" lIns="91440" tIns="45720" rIns="91440" bIns="45720" anchor="t" anchorCtr="1" compatLnSpc="1">
            <a:spAutoFit/>
          </a:bodyPr>
          <a:lstStyle>
            <a:lvl1pPr marL="0" marR="0" lvl="0" indent="0" algn="ctr" defTabSz="2925860" fontAlgn="auto">
              <a:lnSpc>
                <a:spcPct val="100000"/>
              </a:lnSpc>
              <a:spcBef>
                <a:spcPts val="900"/>
              </a:spcBef>
              <a:spcAft>
                <a:spcPts val="0"/>
              </a:spcAft>
              <a:buNone/>
              <a:tabLst/>
              <a:defRPr lang="en-US" sz="3600" b="1" i="0" u="none" strike="noStrike" cap="none" spc="0" baseline="0">
                <a:solidFill>
                  <a:srgbClr val="FFFFFF"/>
                </a:solidFill>
                <a:uFillTx/>
                <a:latin typeface="Arial"/>
                <a:cs typeface="Arial" pitchFamily="34"/>
              </a:defRPr>
            </a:lvl1pPr>
          </a:lstStyle>
          <a:p>
            <a:pPr lvl="0"/>
            <a:r>
              <a:rPr lang="en-US"/>
              <a:t>List of Authors and co-Authors / collaborators</a:t>
            </a:r>
          </a:p>
        </p:txBody>
      </p:sp>
      <p:sp>
        <p:nvSpPr>
          <p:cNvPr id="4" name="Text Placeholder 17">
            <a:extLst>
              <a:ext uri="{FF2B5EF4-FFF2-40B4-BE49-F238E27FC236}">
                <a16:creationId xmlns:a16="http://schemas.microsoft.com/office/drawing/2014/main" id="{CF128C7A-878C-6BE0-CEF9-93B3879F2F06}"/>
              </a:ext>
            </a:extLst>
          </p:cNvPr>
          <p:cNvSpPr txBox="1">
            <a:spLocks noGrp="1"/>
          </p:cNvSpPr>
          <p:nvPr>
            <p:ph type="body" sz="quarter" idx="4294967295"/>
          </p:nvPr>
        </p:nvSpPr>
        <p:spPr>
          <a:xfrm>
            <a:off x="9001125" y="2208861"/>
            <a:ext cx="25888950" cy="584777"/>
          </a:xfrm>
          <a:prstGeom prst="rect">
            <a:avLst/>
          </a:prstGeom>
          <a:noFill/>
          <a:ln>
            <a:noFill/>
          </a:ln>
        </p:spPr>
        <p:txBody>
          <a:bodyPr vert="horz" wrap="square" lIns="91440" tIns="45720" rIns="91440" bIns="45720" anchor="t" anchorCtr="1" compatLnSpc="1">
            <a:spAutoFit/>
          </a:bodyPr>
          <a:lstStyle>
            <a:lvl1pPr marL="0" marR="0" lvl="0" indent="0" algn="ctr" defTabSz="2925860" fontAlgn="auto">
              <a:lnSpc>
                <a:spcPct val="100000"/>
              </a:lnSpc>
              <a:spcBef>
                <a:spcPts val="800"/>
              </a:spcBef>
              <a:spcAft>
                <a:spcPts val="0"/>
              </a:spcAft>
              <a:buNone/>
              <a:tabLst/>
              <a:defRPr lang="en-US" sz="3200" b="1" i="0" u="none" strike="noStrike" cap="none" spc="0" baseline="0">
                <a:solidFill>
                  <a:srgbClr val="FFFFFF"/>
                </a:solidFill>
                <a:uFillTx/>
                <a:latin typeface="Arial"/>
                <a:cs typeface="Arial" pitchFamily="34"/>
              </a:defRPr>
            </a:lvl1pPr>
          </a:lstStyle>
          <a:p>
            <a:pPr lvl="0"/>
            <a:r>
              <a:rPr lang="en-US"/>
              <a:t>List of affiliated programs, institutions, organizations, schools, etc.</a:t>
            </a:r>
          </a:p>
        </p:txBody>
      </p:sp>
      <p:sp>
        <p:nvSpPr>
          <p:cNvPr id="5" name="Text Placeholder 9">
            <a:extLst>
              <a:ext uri="{FF2B5EF4-FFF2-40B4-BE49-F238E27FC236}">
                <a16:creationId xmlns:a16="http://schemas.microsoft.com/office/drawing/2014/main" id="{43D3F752-96CD-9011-EC4F-BAB38EA60D87}"/>
              </a:ext>
            </a:extLst>
          </p:cNvPr>
          <p:cNvSpPr txBox="1">
            <a:spLocks noGrp="1"/>
          </p:cNvSpPr>
          <p:nvPr>
            <p:ph type="body" sz="quarter" idx="4294967295"/>
          </p:nvPr>
        </p:nvSpPr>
        <p:spPr>
          <a:xfrm>
            <a:off x="304796" y="3842857"/>
            <a:ext cx="8467728" cy="400114"/>
          </a:xfrm>
          <a:prstGeom prst="rect">
            <a:avLst/>
          </a:prstGeom>
          <a:noFill/>
          <a:ln>
            <a:noFill/>
          </a:ln>
        </p:spPr>
        <p:txBody>
          <a:bodyPr vert="horz" wrap="square" lIns="91440" tIns="45720" rIns="91440" bIns="45720" anchor="t" anchorCtr="1" compatLnSpc="1">
            <a:spAutoFit/>
          </a:bodyPr>
          <a:lstStyle>
            <a:lvl1pPr marL="0" marR="0" lvl="0" indent="0" algn="ctr" defTabSz="2925860" fontAlgn="auto">
              <a:lnSpc>
                <a:spcPct val="100000"/>
              </a:lnSpc>
              <a:spcBef>
                <a:spcPts val="500"/>
              </a:spcBef>
              <a:spcAft>
                <a:spcPts val="0"/>
              </a:spcAft>
              <a:buNone/>
              <a:tabLst/>
              <a:defRPr lang="en-US" sz="2000" b="1" i="0" u="none" strike="noStrike" cap="none" spc="0" baseline="0">
                <a:solidFill>
                  <a:srgbClr val="203864"/>
                </a:solidFill>
                <a:uFillTx/>
                <a:latin typeface="Calibri" pitchFamily="34"/>
              </a:defRPr>
            </a:lvl1pPr>
          </a:lstStyle>
          <a:p>
            <a:pPr lvl="0"/>
            <a:r>
              <a:rPr lang="en-US"/>
              <a:t>(click to edit) INTRODUCTION or ABSTRACT</a:t>
            </a:r>
          </a:p>
        </p:txBody>
      </p:sp>
      <p:sp>
        <p:nvSpPr>
          <p:cNvPr id="6" name="Text Placeholder 9">
            <a:extLst>
              <a:ext uri="{FF2B5EF4-FFF2-40B4-BE49-F238E27FC236}">
                <a16:creationId xmlns:a16="http://schemas.microsoft.com/office/drawing/2014/main" id="{5E760C62-0ADC-92BF-8F02-2409B9190C5F}"/>
              </a:ext>
            </a:extLst>
          </p:cNvPr>
          <p:cNvSpPr txBox="1">
            <a:spLocks noGrp="1"/>
          </p:cNvSpPr>
          <p:nvPr>
            <p:ph type="body" sz="quarter" idx="4294967295"/>
          </p:nvPr>
        </p:nvSpPr>
        <p:spPr>
          <a:xfrm>
            <a:off x="304796" y="10259202"/>
            <a:ext cx="8467728" cy="400114"/>
          </a:xfrm>
          <a:prstGeom prst="rect">
            <a:avLst/>
          </a:prstGeom>
          <a:noFill/>
          <a:ln>
            <a:noFill/>
          </a:ln>
        </p:spPr>
        <p:txBody>
          <a:bodyPr vert="horz" wrap="square" lIns="91440" tIns="45720" rIns="91440" bIns="45720" anchor="t" anchorCtr="1" compatLnSpc="1">
            <a:spAutoFit/>
          </a:bodyPr>
          <a:lstStyle>
            <a:lvl1pPr marL="0" marR="0" lvl="0" indent="0" algn="ctr" defTabSz="2925860" fontAlgn="auto">
              <a:lnSpc>
                <a:spcPct val="100000"/>
              </a:lnSpc>
              <a:spcBef>
                <a:spcPts val="500"/>
              </a:spcBef>
              <a:spcAft>
                <a:spcPts val="0"/>
              </a:spcAft>
              <a:buNone/>
              <a:tabLst/>
              <a:defRPr lang="en-US" sz="2000" b="1" i="0" u="none" strike="noStrike" cap="none" spc="0" baseline="0">
                <a:solidFill>
                  <a:srgbClr val="203864"/>
                </a:solidFill>
                <a:uFillTx/>
                <a:latin typeface="Calibri" pitchFamily="34"/>
              </a:defRPr>
            </a:lvl1pPr>
          </a:lstStyle>
          <a:p>
            <a:pPr lvl="0"/>
            <a:r>
              <a:rPr lang="en-US"/>
              <a:t>(click to edit)  OBJECTIVES</a:t>
            </a:r>
          </a:p>
        </p:txBody>
      </p:sp>
      <p:sp>
        <p:nvSpPr>
          <p:cNvPr id="7" name="Text Placeholder 9">
            <a:extLst>
              <a:ext uri="{FF2B5EF4-FFF2-40B4-BE49-F238E27FC236}">
                <a16:creationId xmlns:a16="http://schemas.microsoft.com/office/drawing/2014/main" id="{A49B7E51-6CCA-4626-F257-F8362809738B}"/>
              </a:ext>
            </a:extLst>
          </p:cNvPr>
          <p:cNvSpPr txBox="1">
            <a:spLocks noGrp="1"/>
          </p:cNvSpPr>
          <p:nvPr>
            <p:ph type="body" sz="quarter" idx="4294967295"/>
          </p:nvPr>
        </p:nvSpPr>
        <p:spPr>
          <a:xfrm>
            <a:off x="9001125" y="3807332"/>
            <a:ext cx="8467728" cy="400114"/>
          </a:xfrm>
          <a:prstGeom prst="rect">
            <a:avLst/>
          </a:prstGeom>
          <a:noFill/>
          <a:ln>
            <a:noFill/>
          </a:ln>
        </p:spPr>
        <p:txBody>
          <a:bodyPr vert="horz" wrap="square" lIns="91440" tIns="45720" rIns="91440" bIns="45720" anchor="t" anchorCtr="1" compatLnSpc="1">
            <a:spAutoFit/>
          </a:bodyPr>
          <a:lstStyle>
            <a:lvl1pPr marL="0" marR="0" lvl="0" indent="0" algn="ctr" defTabSz="2925860" fontAlgn="auto">
              <a:lnSpc>
                <a:spcPct val="100000"/>
              </a:lnSpc>
              <a:spcBef>
                <a:spcPts val="500"/>
              </a:spcBef>
              <a:spcAft>
                <a:spcPts val="0"/>
              </a:spcAft>
              <a:buNone/>
              <a:tabLst/>
              <a:defRPr lang="en-US" sz="2000" b="1" i="0" u="none" strike="noStrike" cap="none" spc="0" baseline="0">
                <a:solidFill>
                  <a:srgbClr val="203864"/>
                </a:solidFill>
                <a:uFillTx/>
                <a:latin typeface="Calibri" pitchFamily="34"/>
              </a:defRPr>
            </a:lvl1pPr>
          </a:lstStyle>
          <a:p>
            <a:pPr lvl="0"/>
            <a:r>
              <a:rPr lang="en-US"/>
              <a:t>(click to edit)  MATERIALS &amp; METHODS</a:t>
            </a:r>
          </a:p>
        </p:txBody>
      </p:sp>
      <p:sp>
        <p:nvSpPr>
          <p:cNvPr id="8" name="Text Placeholder 9">
            <a:extLst>
              <a:ext uri="{FF2B5EF4-FFF2-40B4-BE49-F238E27FC236}">
                <a16:creationId xmlns:a16="http://schemas.microsoft.com/office/drawing/2014/main" id="{27EB7169-7D07-4D29-41FE-D58FCEEDA0D8}"/>
              </a:ext>
            </a:extLst>
          </p:cNvPr>
          <p:cNvSpPr txBox="1">
            <a:spLocks noGrp="1"/>
          </p:cNvSpPr>
          <p:nvPr>
            <p:ph type="body" sz="quarter" idx="4294967295"/>
          </p:nvPr>
        </p:nvSpPr>
        <p:spPr>
          <a:xfrm>
            <a:off x="17716500" y="3842820"/>
            <a:ext cx="8467728" cy="400114"/>
          </a:xfrm>
          <a:prstGeom prst="rect">
            <a:avLst/>
          </a:prstGeom>
          <a:noFill/>
          <a:ln>
            <a:noFill/>
          </a:ln>
        </p:spPr>
        <p:txBody>
          <a:bodyPr vert="horz" wrap="square" lIns="91440" tIns="45720" rIns="91440" bIns="45720" anchor="t" anchorCtr="1" compatLnSpc="1">
            <a:spAutoFit/>
          </a:bodyPr>
          <a:lstStyle>
            <a:lvl1pPr marL="0" marR="0" lvl="0" indent="0" algn="ctr" defTabSz="2925860" fontAlgn="auto">
              <a:lnSpc>
                <a:spcPct val="100000"/>
              </a:lnSpc>
              <a:spcBef>
                <a:spcPts val="500"/>
              </a:spcBef>
              <a:spcAft>
                <a:spcPts val="0"/>
              </a:spcAft>
              <a:buNone/>
              <a:tabLst/>
              <a:defRPr lang="en-US" sz="2000" b="1" i="0" u="none" strike="noStrike" cap="none" spc="0" baseline="0">
                <a:solidFill>
                  <a:srgbClr val="203864"/>
                </a:solidFill>
                <a:uFillTx/>
                <a:latin typeface="Calibri" pitchFamily="34"/>
              </a:defRPr>
            </a:lvl1pPr>
          </a:lstStyle>
          <a:p>
            <a:pPr lvl="0"/>
            <a:r>
              <a:rPr lang="en-US"/>
              <a:t>(click to edit)  RESULTS</a:t>
            </a:r>
          </a:p>
        </p:txBody>
      </p:sp>
      <p:sp>
        <p:nvSpPr>
          <p:cNvPr id="9" name="Text Placeholder 9">
            <a:extLst>
              <a:ext uri="{FF2B5EF4-FFF2-40B4-BE49-F238E27FC236}">
                <a16:creationId xmlns:a16="http://schemas.microsoft.com/office/drawing/2014/main" id="{28E9A452-5A7A-116F-86FD-4DD2999B4BEF}"/>
              </a:ext>
            </a:extLst>
          </p:cNvPr>
          <p:cNvSpPr txBox="1">
            <a:spLocks noGrp="1"/>
          </p:cNvSpPr>
          <p:nvPr>
            <p:ph type="body" sz="quarter" idx="4294967295"/>
          </p:nvPr>
        </p:nvSpPr>
        <p:spPr>
          <a:xfrm>
            <a:off x="35109146" y="3807332"/>
            <a:ext cx="8467728" cy="400114"/>
          </a:xfrm>
          <a:prstGeom prst="rect">
            <a:avLst/>
          </a:prstGeom>
          <a:noFill/>
          <a:ln>
            <a:noFill/>
          </a:ln>
        </p:spPr>
        <p:txBody>
          <a:bodyPr vert="horz" wrap="square" lIns="91440" tIns="45720" rIns="91440" bIns="45720" anchor="t" anchorCtr="1" compatLnSpc="1">
            <a:spAutoFit/>
          </a:bodyPr>
          <a:lstStyle>
            <a:lvl1pPr marL="0" marR="0" lvl="0" indent="0" algn="ctr" defTabSz="2925860" fontAlgn="auto">
              <a:lnSpc>
                <a:spcPct val="100000"/>
              </a:lnSpc>
              <a:spcBef>
                <a:spcPts val="500"/>
              </a:spcBef>
              <a:spcAft>
                <a:spcPts val="0"/>
              </a:spcAft>
              <a:buNone/>
              <a:tabLst/>
              <a:defRPr lang="en-US" sz="2000" b="1" i="0" u="none" strike="noStrike" cap="none" spc="0" baseline="0">
                <a:solidFill>
                  <a:srgbClr val="203864"/>
                </a:solidFill>
                <a:uFillTx/>
                <a:latin typeface="Calibri" pitchFamily="34"/>
              </a:defRPr>
            </a:lvl1pPr>
          </a:lstStyle>
          <a:p>
            <a:pPr lvl="0"/>
            <a:r>
              <a:rPr lang="en-US"/>
              <a:t>(click to edit)  CONCLUSIONS</a:t>
            </a:r>
          </a:p>
        </p:txBody>
      </p:sp>
      <p:sp>
        <p:nvSpPr>
          <p:cNvPr id="10" name="Text Placeholder 9">
            <a:extLst>
              <a:ext uri="{FF2B5EF4-FFF2-40B4-BE49-F238E27FC236}">
                <a16:creationId xmlns:a16="http://schemas.microsoft.com/office/drawing/2014/main" id="{41C31B33-A4BB-FB17-F454-63DB16A79A02}"/>
              </a:ext>
            </a:extLst>
          </p:cNvPr>
          <p:cNvSpPr txBox="1">
            <a:spLocks noGrp="1"/>
          </p:cNvSpPr>
          <p:nvPr>
            <p:ph type="body" sz="quarter" idx="4294967295"/>
          </p:nvPr>
        </p:nvSpPr>
        <p:spPr>
          <a:xfrm>
            <a:off x="26431875" y="3821195"/>
            <a:ext cx="8467728" cy="400114"/>
          </a:xfrm>
          <a:prstGeom prst="rect">
            <a:avLst/>
          </a:prstGeom>
          <a:noFill/>
          <a:ln>
            <a:noFill/>
          </a:ln>
        </p:spPr>
        <p:txBody>
          <a:bodyPr vert="horz" wrap="square" lIns="91440" tIns="45720" rIns="91440" bIns="45720" anchor="t" anchorCtr="1" compatLnSpc="1">
            <a:spAutoFit/>
          </a:bodyPr>
          <a:lstStyle>
            <a:lvl1pPr marL="0" marR="0" lvl="0" indent="0" algn="ctr" defTabSz="2925860" fontAlgn="auto">
              <a:lnSpc>
                <a:spcPct val="100000"/>
              </a:lnSpc>
              <a:spcBef>
                <a:spcPts val="500"/>
              </a:spcBef>
              <a:spcAft>
                <a:spcPts val="0"/>
              </a:spcAft>
              <a:buNone/>
              <a:tabLst/>
              <a:defRPr lang="en-US" sz="2000" b="1" i="0" u="none" strike="noStrike" cap="none" spc="0" baseline="0">
                <a:solidFill>
                  <a:srgbClr val="203864"/>
                </a:solidFill>
                <a:uFillTx/>
                <a:latin typeface="Calibri" pitchFamily="34"/>
              </a:defRPr>
            </a:lvl1pPr>
          </a:lstStyle>
          <a:p>
            <a:pPr lvl="0"/>
            <a:r>
              <a:rPr lang="en-US"/>
              <a:t>(click to edit)  RESULTS</a:t>
            </a:r>
          </a:p>
        </p:txBody>
      </p:sp>
      <p:sp>
        <p:nvSpPr>
          <p:cNvPr id="11" name="Text Placeholder 9">
            <a:extLst>
              <a:ext uri="{FF2B5EF4-FFF2-40B4-BE49-F238E27FC236}">
                <a16:creationId xmlns:a16="http://schemas.microsoft.com/office/drawing/2014/main" id="{CA82EBD7-63D6-8634-075D-8BAAE20ADBEC}"/>
              </a:ext>
            </a:extLst>
          </p:cNvPr>
          <p:cNvSpPr txBox="1">
            <a:spLocks noGrp="1"/>
          </p:cNvSpPr>
          <p:nvPr>
            <p:ph type="body" sz="quarter" idx="4294967295"/>
          </p:nvPr>
        </p:nvSpPr>
        <p:spPr>
          <a:xfrm>
            <a:off x="35128203" y="12449903"/>
            <a:ext cx="8467728" cy="400114"/>
          </a:xfrm>
          <a:prstGeom prst="rect">
            <a:avLst/>
          </a:prstGeom>
          <a:noFill/>
          <a:ln>
            <a:noFill/>
          </a:ln>
        </p:spPr>
        <p:txBody>
          <a:bodyPr vert="horz" wrap="square" lIns="91440" tIns="45720" rIns="91440" bIns="45720" anchor="t" anchorCtr="1" compatLnSpc="1">
            <a:spAutoFit/>
          </a:bodyPr>
          <a:lstStyle>
            <a:lvl1pPr marL="0" marR="0" lvl="0" indent="0" algn="ctr" defTabSz="2925860" fontAlgn="auto">
              <a:lnSpc>
                <a:spcPct val="100000"/>
              </a:lnSpc>
              <a:spcBef>
                <a:spcPts val="500"/>
              </a:spcBef>
              <a:spcAft>
                <a:spcPts val="0"/>
              </a:spcAft>
              <a:buNone/>
              <a:tabLst/>
              <a:defRPr lang="en-US" sz="2000" b="1" i="0" u="none" strike="noStrike" cap="none" spc="0" baseline="0">
                <a:solidFill>
                  <a:srgbClr val="203864"/>
                </a:solidFill>
                <a:uFillTx/>
                <a:latin typeface="Calibri" pitchFamily="34"/>
              </a:defRPr>
            </a:lvl1pPr>
          </a:lstStyle>
          <a:p>
            <a:pPr lvl="0"/>
            <a:r>
              <a:rPr lang="en-US"/>
              <a:t>(click to edit)  REFERENCES</a:t>
            </a:r>
          </a:p>
        </p:txBody>
      </p:sp>
      <p:sp>
        <p:nvSpPr>
          <p:cNvPr id="12" name="Text Placeholder 9">
            <a:extLst>
              <a:ext uri="{FF2B5EF4-FFF2-40B4-BE49-F238E27FC236}">
                <a16:creationId xmlns:a16="http://schemas.microsoft.com/office/drawing/2014/main" id="{69CAAFE9-B6F5-F6DC-482C-9FB4A1EBB41E}"/>
              </a:ext>
            </a:extLst>
          </p:cNvPr>
          <p:cNvSpPr txBox="1">
            <a:spLocks noGrp="1"/>
          </p:cNvSpPr>
          <p:nvPr>
            <p:ph type="body" sz="quarter" idx="4294967295"/>
          </p:nvPr>
        </p:nvSpPr>
        <p:spPr>
          <a:xfrm>
            <a:off x="35152014" y="18850474"/>
            <a:ext cx="8467718" cy="400114"/>
          </a:xfrm>
          <a:prstGeom prst="rect">
            <a:avLst/>
          </a:prstGeom>
          <a:noFill/>
          <a:ln>
            <a:noFill/>
          </a:ln>
        </p:spPr>
        <p:txBody>
          <a:bodyPr vert="horz" wrap="square" lIns="91440" tIns="45720" rIns="91440" bIns="45720" anchor="t" anchorCtr="1" compatLnSpc="1">
            <a:spAutoFit/>
          </a:bodyPr>
          <a:lstStyle>
            <a:lvl1pPr marL="0" marR="0" lvl="0" indent="0" algn="ctr" defTabSz="2925860" fontAlgn="auto">
              <a:lnSpc>
                <a:spcPct val="100000"/>
              </a:lnSpc>
              <a:spcBef>
                <a:spcPts val="500"/>
              </a:spcBef>
              <a:spcAft>
                <a:spcPts val="0"/>
              </a:spcAft>
              <a:buNone/>
              <a:tabLst/>
              <a:defRPr lang="en-US" sz="2000" b="1" i="0" u="none" strike="noStrike" cap="none" spc="0" baseline="0">
                <a:solidFill>
                  <a:srgbClr val="203864"/>
                </a:solidFill>
                <a:uFillTx/>
                <a:latin typeface="Calibri" pitchFamily="34"/>
              </a:defRPr>
            </a:lvl1pPr>
          </a:lstStyle>
          <a:p>
            <a:pPr lvl="0"/>
            <a:r>
              <a:rPr lang="en-US"/>
              <a:t>(click to edit)  ACKNOWLEDGEMENTS or  CONTACT</a:t>
            </a:r>
          </a:p>
        </p:txBody>
      </p:sp>
      <p:sp>
        <p:nvSpPr>
          <p:cNvPr id="13" name="Text Placeholder 13">
            <a:extLst>
              <a:ext uri="{FF2B5EF4-FFF2-40B4-BE49-F238E27FC236}">
                <a16:creationId xmlns:a16="http://schemas.microsoft.com/office/drawing/2014/main" id="{6A6FE89B-D1FB-FBC4-E0E4-7177FA92DFA3}"/>
              </a:ext>
            </a:extLst>
          </p:cNvPr>
          <p:cNvSpPr txBox="1">
            <a:spLocks noGrp="1"/>
          </p:cNvSpPr>
          <p:nvPr>
            <p:ph type="body" sz="quarter" idx="4294967295"/>
          </p:nvPr>
        </p:nvSpPr>
        <p:spPr>
          <a:xfrm>
            <a:off x="304806" y="4319899"/>
            <a:ext cx="8467718" cy="1932840"/>
          </a:xfrm>
          <a:prstGeom prst="rect">
            <a:avLst/>
          </a:prstGeom>
          <a:noFill/>
          <a:ln>
            <a:noFill/>
          </a:ln>
        </p:spPr>
        <p:txBody>
          <a:bodyPr vert="horz" wrap="square" lIns="365760" tIns="365760" rIns="365760" bIns="365760" anchor="t" anchorCtr="0" compatLnSpc="1">
            <a:spAutoFit/>
          </a:bodyPr>
          <a:lstStyle>
            <a:lvl1pPr marL="0" marR="0" lvl="0" indent="0" defTabSz="2925860" fontAlgn="auto">
              <a:lnSpc>
                <a:spcPct val="100000"/>
              </a:lnSpc>
              <a:spcBef>
                <a:spcPts val="500"/>
              </a:spcBef>
              <a:spcAft>
                <a:spcPts val="0"/>
              </a:spcAft>
              <a:buNone/>
              <a:tabLst/>
              <a:defRPr lang="en-US" sz="2000" b="0" i="0" u="none" strike="noStrike" cap="none" spc="0" baseline="0">
                <a:solidFill>
                  <a:srgbClr val="000000"/>
                </a:solidFill>
                <a:uFillTx/>
                <a:latin typeface="Arial"/>
              </a:defRPr>
            </a:lvl1pPr>
            <a:lvl2pPr marL="461964" marR="0" lvl="1" indent="-231772" defTabSz="2925860" fontAlgn="auto">
              <a:lnSpc>
                <a:spcPct val="100000"/>
              </a:lnSpc>
              <a:spcBef>
                <a:spcPts val="400"/>
              </a:spcBef>
              <a:spcAft>
                <a:spcPts val="0"/>
              </a:spcAft>
              <a:buSzPct val="100000"/>
              <a:buFont typeface="Arial" pitchFamily="34"/>
              <a:buChar char="–"/>
              <a:tabLst/>
              <a:defRPr lang="en-US" sz="1600" b="0" i="0" u="none" strike="noStrike" cap="none" spc="0" baseline="0">
                <a:solidFill>
                  <a:srgbClr val="000000"/>
                </a:solidFill>
                <a:uFillTx/>
                <a:latin typeface="Arial"/>
              </a:defRPr>
            </a:lvl2pPr>
            <a:lvl3pPr marL="461964" marR="0" lvl="2" indent="-231772" defTabSz="2925860" fontAlgn="auto">
              <a:lnSpc>
                <a:spcPct val="100000"/>
              </a:lnSpc>
              <a:spcBef>
                <a:spcPts val="300"/>
              </a:spcBef>
              <a:spcAft>
                <a:spcPts val="0"/>
              </a:spcAft>
              <a:buSzPct val="100000"/>
              <a:buFont typeface="Arial" pitchFamily="34"/>
              <a:tabLst/>
              <a:defRPr lang="en-US" sz="1200" b="0" i="0" u="none" strike="noStrike" cap="none" spc="0" baseline="0">
                <a:solidFill>
                  <a:srgbClr val="000000"/>
                </a:solidFill>
                <a:uFillTx/>
                <a:latin typeface="Arial"/>
              </a:defRPr>
            </a:lvl3pPr>
            <a:lvl4pPr marL="461964" marR="0" lvl="3" indent="-231772" defTabSz="2925860" fontAlgn="auto">
              <a:lnSpc>
                <a:spcPct val="100000"/>
              </a:lnSpc>
              <a:spcBef>
                <a:spcPts val="200"/>
              </a:spcBef>
              <a:spcAft>
                <a:spcPts val="0"/>
              </a:spcAft>
              <a:buSzPct val="100000"/>
              <a:buFont typeface="Arial" pitchFamily="34"/>
              <a:buChar char="–"/>
              <a:tabLst/>
              <a:defRPr lang="en-US" sz="1000" b="0" i="0" u="none" strike="noStrike" cap="none" spc="0" baseline="0">
                <a:solidFill>
                  <a:srgbClr val="000000"/>
                </a:solidFill>
                <a:uFillTx/>
                <a:latin typeface="Arial"/>
              </a:defRPr>
            </a:lvl4pPr>
            <a:lvl5pPr marL="461964" marR="0" lvl="4" indent="-231772" defTabSz="2925860" fontAlgn="auto">
              <a:lnSpc>
                <a:spcPct val="100000"/>
              </a:lnSpc>
              <a:spcBef>
                <a:spcPts val="200"/>
              </a:spcBef>
              <a:spcAft>
                <a:spcPts val="0"/>
              </a:spcAft>
              <a:buSzPct val="100000"/>
              <a:buFont typeface="Arial" pitchFamily="34"/>
              <a:buChar char="»"/>
              <a:tabLst/>
              <a:defRPr lang="en-US" sz="1000" b="0" i="0" u="none" strike="noStrike" cap="none" spc="0" baseline="0">
                <a:solidFill>
                  <a:srgbClr val="000000"/>
                </a:solidFill>
                <a:uFillTx/>
                <a:latin typeface="Arial"/>
              </a:defRPr>
            </a:lvl5pPr>
          </a:lstStyle>
          <a:p>
            <a:pPr lvl="0"/>
            <a:r>
              <a:rPr lang="en-US"/>
              <a:t>Type in or paste your text here</a:t>
            </a:r>
          </a:p>
          <a:p>
            <a:pPr lvl="1"/>
            <a:r>
              <a:rPr lang="en-US"/>
              <a:t>Second level</a:t>
            </a:r>
          </a:p>
          <a:p>
            <a:pPr lvl="2"/>
            <a:r>
              <a:rPr lang="en-US"/>
              <a:t>Third level</a:t>
            </a:r>
          </a:p>
          <a:p>
            <a:pPr lvl="3"/>
            <a:r>
              <a:rPr lang="en-US"/>
              <a:t>Fourth level</a:t>
            </a:r>
          </a:p>
          <a:p>
            <a:pPr lvl="4"/>
            <a:r>
              <a:rPr lang="en-US"/>
              <a:t>Fifth level</a:t>
            </a:r>
          </a:p>
        </p:txBody>
      </p:sp>
      <p:sp>
        <p:nvSpPr>
          <p:cNvPr id="14" name="Text Placeholder 13">
            <a:extLst>
              <a:ext uri="{FF2B5EF4-FFF2-40B4-BE49-F238E27FC236}">
                <a16:creationId xmlns:a16="http://schemas.microsoft.com/office/drawing/2014/main" id="{BC025E2E-BAEA-7338-8BBA-20661017D197}"/>
              </a:ext>
            </a:extLst>
          </p:cNvPr>
          <p:cNvSpPr txBox="1">
            <a:spLocks noGrp="1"/>
          </p:cNvSpPr>
          <p:nvPr>
            <p:ph type="body" sz="quarter" idx="4294967295"/>
          </p:nvPr>
        </p:nvSpPr>
        <p:spPr>
          <a:xfrm>
            <a:off x="304806" y="10764673"/>
            <a:ext cx="8467718" cy="1932840"/>
          </a:xfrm>
          <a:prstGeom prst="rect">
            <a:avLst/>
          </a:prstGeom>
          <a:noFill/>
          <a:ln>
            <a:noFill/>
          </a:ln>
        </p:spPr>
        <p:txBody>
          <a:bodyPr vert="horz" wrap="square" lIns="365760" tIns="365760" rIns="365760" bIns="365760" anchor="t" anchorCtr="0" compatLnSpc="1">
            <a:spAutoFit/>
          </a:bodyPr>
          <a:lstStyle>
            <a:lvl1pPr marL="0" marR="0" lvl="0" indent="0" defTabSz="2925860" fontAlgn="auto">
              <a:lnSpc>
                <a:spcPct val="100000"/>
              </a:lnSpc>
              <a:spcBef>
                <a:spcPts val="500"/>
              </a:spcBef>
              <a:spcAft>
                <a:spcPts val="0"/>
              </a:spcAft>
              <a:buNone/>
              <a:tabLst/>
              <a:defRPr lang="en-US" sz="2000" b="0" i="0" u="none" strike="noStrike" cap="none" spc="0" baseline="0">
                <a:solidFill>
                  <a:srgbClr val="000000"/>
                </a:solidFill>
                <a:uFillTx/>
                <a:latin typeface="Arial"/>
              </a:defRPr>
            </a:lvl1pPr>
            <a:lvl2pPr marL="461964" marR="0" lvl="1" indent="-231772" defTabSz="2925860" fontAlgn="auto">
              <a:lnSpc>
                <a:spcPct val="100000"/>
              </a:lnSpc>
              <a:spcBef>
                <a:spcPts val="400"/>
              </a:spcBef>
              <a:spcAft>
                <a:spcPts val="0"/>
              </a:spcAft>
              <a:buSzPct val="100000"/>
              <a:buFont typeface="Arial" pitchFamily="34"/>
              <a:buChar char="–"/>
              <a:tabLst/>
              <a:defRPr lang="en-US" sz="1600" b="0" i="0" u="none" strike="noStrike" cap="none" spc="0" baseline="0">
                <a:solidFill>
                  <a:srgbClr val="000000"/>
                </a:solidFill>
                <a:uFillTx/>
                <a:latin typeface="Arial"/>
              </a:defRPr>
            </a:lvl2pPr>
            <a:lvl3pPr marL="461964" marR="0" lvl="2" indent="-231772" defTabSz="2925860" fontAlgn="auto">
              <a:lnSpc>
                <a:spcPct val="100000"/>
              </a:lnSpc>
              <a:spcBef>
                <a:spcPts val="300"/>
              </a:spcBef>
              <a:spcAft>
                <a:spcPts val="0"/>
              </a:spcAft>
              <a:buSzPct val="100000"/>
              <a:buFont typeface="Arial" pitchFamily="34"/>
              <a:tabLst/>
              <a:defRPr lang="en-US" sz="1200" b="0" i="0" u="none" strike="noStrike" cap="none" spc="0" baseline="0">
                <a:solidFill>
                  <a:srgbClr val="000000"/>
                </a:solidFill>
                <a:uFillTx/>
                <a:latin typeface="Arial"/>
              </a:defRPr>
            </a:lvl3pPr>
            <a:lvl4pPr marL="461964" marR="0" lvl="3" indent="-231772" defTabSz="2925860" fontAlgn="auto">
              <a:lnSpc>
                <a:spcPct val="100000"/>
              </a:lnSpc>
              <a:spcBef>
                <a:spcPts val="200"/>
              </a:spcBef>
              <a:spcAft>
                <a:spcPts val="0"/>
              </a:spcAft>
              <a:buSzPct val="100000"/>
              <a:buFont typeface="Arial" pitchFamily="34"/>
              <a:buChar char="–"/>
              <a:tabLst/>
              <a:defRPr lang="en-US" sz="1000" b="0" i="0" u="none" strike="noStrike" cap="none" spc="0" baseline="0">
                <a:solidFill>
                  <a:srgbClr val="000000"/>
                </a:solidFill>
                <a:uFillTx/>
                <a:latin typeface="Arial"/>
              </a:defRPr>
            </a:lvl4pPr>
            <a:lvl5pPr marL="461964" marR="0" lvl="4" indent="-231772" defTabSz="2925860" fontAlgn="auto">
              <a:lnSpc>
                <a:spcPct val="100000"/>
              </a:lnSpc>
              <a:spcBef>
                <a:spcPts val="200"/>
              </a:spcBef>
              <a:spcAft>
                <a:spcPts val="0"/>
              </a:spcAft>
              <a:buSzPct val="100000"/>
              <a:buFont typeface="Arial" pitchFamily="34"/>
              <a:buChar char="»"/>
              <a:tabLst/>
              <a:defRPr lang="en-US" sz="1000" b="0" i="0" u="none" strike="noStrike" cap="none" spc="0" baseline="0">
                <a:solidFill>
                  <a:srgbClr val="000000"/>
                </a:solidFill>
                <a:uFillTx/>
                <a:latin typeface="Arial"/>
              </a:defRPr>
            </a:lvl5pPr>
          </a:lstStyle>
          <a:p>
            <a:pPr lvl="0"/>
            <a:r>
              <a:rPr lang="en-US"/>
              <a:t>Type in or paste your text here</a:t>
            </a:r>
          </a:p>
          <a:p>
            <a:pPr lvl="1"/>
            <a:r>
              <a:rPr lang="en-US"/>
              <a:t>Second level</a:t>
            </a:r>
          </a:p>
          <a:p>
            <a:pPr lvl="2"/>
            <a:r>
              <a:rPr lang="en-US"/>
              <a:t>Third level</a:t>
            </a:r>
          </a:p>
          <a:p>
            <a:pPr lvl="3"/>
            <a:r>
              <a:rPr lang="en-US"/>
              <a:t>Fourth level</a:t>
            </a:r>
          </a:p>
          <a:p>
            <a:pPr lvl="4"/>
            <a:r>
              <a:rPr lang="en-US"/>
              <a:t>Fifth level</a:t>
            </a:r>
          </a:p>
        </p:txBody>
      </p:sp>
      <p:sp>
        <p:nvSpPr>
          <p:cNvPr id="15" name="Text Placeholder 13">
            <a:extLst>
              <a:ext uri="{FF2B5EF4-FFF2-40B4-BE49-F238E27FC236}">
                <a16:creationId xmlns:a16="http://schemas.microsoft.com/office/drawing/2014/main" id="{627FEAF1-5F1D-8656-33D8-DCE07A51589C}"/>
              </a:ext>
            </a:extLst>
          </p:cNvPr>
          <p:cNvSpPr txBox="1">
            <a:spLocks noGrp="1"/>
          </p:cNvSpPr>
          <p:nvPr>
            <p:ph type="body" sz="quarter" idx="4294967295"/>
          </p:nvPr>
        </p:nvSpPr>
        <p:spPr>
          <a:xfrm>
            <a:off x="9001125" y="4319899"/>
            <a:ext cx="8467718" cy="1932840"/>
          </a:xfrm>
          <a:prstGeom prst="rect">
            <a:avLst/>
          </a:prstGeom>
          <a:noFill/>
          <a:ln>
            <a:noFill/>
          </a:ln>
        </p:spPr>
        <p:txBody>
          <a:bodyPr vert="horz" wrap="square" lIns="365760" tIns="365760" rIns="365760" bIns="365760" anchor="t" anchorCtr="0" compatLnSpc="1">
            <a:spAutoFit/>
          </a:bodyPr>
          <a:lstStyle>
            <a:lvl1pPr marL="0" marR="0" lvl="0" indent="0" defTabSz="2925860" fontAlgn="auto">
              <a:lnSpc>
                <a:spcPct val="100000"/>
              </a:lnSpc>
              <a:spcBef>
                <a:spcPts val="500"/>
              </a:spcBef>
              <a:spcAft>
                <a:spcPts val="0"/>
              </a:spcAft>
              <a:buNone/>
              <a:tabLst/>
              <a:defRPr lang="en-US" sz="2000" b="0" i="0" u="none" strike="noStrike" cap="none" spc="0" baseline="0">
                <a:solidFill>
                  <a:srgbClr val="000000"/>
                </a:solidFill>
                <a:uFillTx/>
                <a:latin typeface="Arial"/>
              </a:defRPr>
            </a:lvl1pPr>
            <a:lvl2pPr marL="461964" marR="0" lvl="1" indent="-231772" defTabSz="2925860" fontAlgn="auto">
              <a:lnSpc>
                <a:spcPct val="100000"/>
              </a:lnSpc>
              <a:spcBef>
                <a:spcPts val="400"/>
              </a:spcBef>
              <a:spcAft>
                <a:spcPts val="0"/>
              </a:spcAft>
              <a:buSzPct val="100000"/>
              <a:buFont typeface="Arial" pitchFamily="34"/>
              <a:buChar char="–"/>
              <a:tabLst/>
              <a:defRPr lang="en-US" sz="1600" b="0" i="0" u="none" strike="noStrike" cap="none" spc="0" baseline="0">
                <a:solidFill>
                  <a:srgbClr val="000000"/>
                </a:solidFill>
                <a:uFillTx/>
                <a:latin typeface="Arial"/>
              </a:defRPr>
            </a:lvl2pPr>
            <a:lvl3pPr marL="461964" marR="0" lvl="2" indent="-231772" defTabSz="2925860" fontAlgn="auto">
              <a:lnSpc>
                <a:spcPct val="100000"/>
              </a:lnSpc>
              <a:spcBef>
                <a:spcPts val="300"/>
              </a:spcBef>
              <a:spcAft>
                <a:spcPts val="0"/>
              </a:spcAft>
              <a:buSzPct val="100000"/>
              <a:buFont typeface="Arial" pitchFamily="34"/>
              <a:tabLst/>
              <a:defRPr lang="en-US" sz="1200" b="0" i="0" u="none" strike="noStrike" cap="none" spc="0" baseline="0">
                <a:solidFill>
                  <a:srgbClr val="000000"/>
                </a:solidFill>
                <a:uFillTx/>
                <a:latin typeface="Arial"/>
              </a:defRPr>
            </a:lvl3pPr>
            <a:lvl4pPr marL="461964" marR="0" lvl="3" indent="-231772" defTabSz="2925860" fontAlgn="auto">
              <a:lnSpc>
                <a:spcPct val="100000"/>
              </a:lnSpc>
              <a:spcBef>
                <a:spcPts val="200"/>
              </a:spcBef>
              <a:spcAft>
                <a:spcPts val="0"/>
              </a:spcAft>
              <a:buSzPct val="100000"/>
              <a:buFont typeface="Arial" pitchFamily="34"/>
              <a:buChar char="–"/>
              <a:tabLst/>
              <a:defRPr lang="en-US" sz="1000" b="0" i="0" u="none" strike="noStrike" cap="none" spc="0" baseline="0">
                <a:solidFill>
                  <a:srgbClr val="000000"/>
                </a:solidFill>
                <a:uFillTx/>
                <a:latin typeface="Arial"/>
              </a:defRPr>
            </a:lvl4pPr>
            <a:lvl5pPr marL="461964" marR="0" lvl="4" indent="-231772" defTabSz="2925860" fontAlgn="auto">
              <a:lnSpc>
                <a:spcPct val="100000"/>
              </a:lnSpc>
              <a:spcBef>
                <a:spcPts val="200"/>
              </a:spcBef>
              <a:spcAft>
                <a:spcPts val="0"/>
              </a:spcAft>
              <a:buSzPct val="100000"/>
              <a:buFont typeface="Arial" pitchFamily="34"/>
              <a:buChar char="»"/>
              <a:tabLst/>
              <a:defRPr lang="en-US" sz="1000" b="0" i="0" u="none" strike="noStrike" cap="none" spc="0" baseline="0">
                <a:solidFill>
                  <a:srgbClr val="000000"/>
                </a:solidFill>
                <a:uFillTx/>
                <a:latin typeface="Arial"/>
              </a:defRPr>
            </a:lvl5pPr>
          </a:lstStyle>
          <a:p>
            <a:pPr lvl="0"/>
            <a:r>
              <a:rPr lang="en-US"/>
              <a:t>Type in or paste your text here</a:t>
            </a:r>
          </a:p>
          <a:p>
            <a:pPr lvl="1"/>
            <a:r>
              <a:rPr lang="en-US"/>
              <a:t>Second level</a:t>
            </a:r>
          </a:p>
          <a:p>
            <a:pPr lvl="2"/>
            <a:r>
              <a:rPr lang="en-US"/>
              <a:t>Third level</a:t>
            </a:r>
          </a:p>
          <a:p>
            <a:pPr lvl="3"/>
            <a:r>
              <a:rPr lang="en-US"/>
              <a:t>Fourth level</a:t>
            </a:r>
          </a:p>
          <a:p>
            <a:pPr lvl="4"/>
            <a:r>
              <a:rPr lang="en-US"/>
              <a:t>Fifth level</a:t>
            </a:r>
          </a:p>
        </p:txBody>
      </p:sp>
      <p:sp>
        <p:nvSpPr>
          <p:cNvPr id="16" name="Text Placeholder 13">
            <a:extLst>
              <a:ext uri="{FF2B5EF4-FFF2-40B4-BE49-F238E27FC236}">
                <a16:creationId xmlns:a16="http://schemas.microsoft.com/office/drawing/2014/main" id="{9BBBF7E9-846E-B3E3-5987-BA83C86BAA96}"/>
              </a:ext>
            </a:extLst>
          </p:cNvPr>
          <p:cNvSpPr txBox="1">
            <a:spLocks noGrp="1"/>
          </p:cNvSpPr>
          <p:nvPr>
            <p:ph type="body" sz="quarter" idx="4294967295"/>
          </p:nvPr>
        </p:nvSpPr>
        <p:spPr>
          <a:xfrm>
            <a:off x="17735556" y="4319899"/>
            <a:ext cx="8467718" cy="1932840"/>
          </a:xfrm>
          <a:prstGeom prst="rect">
            <a:avLst/>
          </a:prstGeom>
          <a:noFill/>
          <a:ln>
            <a:noFill/>
          </a:ln>
        </p:spPr>
        <p:txBody>
          <a:bodyPr vert="horz" wrap="square" lIns="365760" tIns="365760" rIns="365760" bIns="365760" anchor="t" anchorCtr="0" compatLnSpc="1">
            <a:spAutoFit/>
          </a:bodyPr>
          <a:lstStyle>
            <a:lvl1pPr marL="0" marR="0" lvl="0" indent="0" defTabSz="2925860" fontAlgn="auto">
              <a:lnSpc>
                <a:spcPct val="100000"/>
              </a:lnSpc>
              <a:spcBef>
                <a:spcPts val="500"/>
              </a:spcBef>
              <a:spcAft>
                <a:spcPts val="0"/>
              </a:spcAft>
              <a:buNone/>
              <a:tabLst/>
              <a:defRPr lang="en-US" sz="2000" b="0" i="0" u="none" strike="noStrike" cap="none" spc="0" baseline="0">
                <a:solidFill>
                  <a:srgbClr val="000000"/>
                </a:solidFill>
                <a:uFillTx/>
                <a:latin typeface="Arial"/>
              </a:defRPr>
            </a:lvl1pPr>
            <a:lvl2pPr marL="461964" marR="0" lvl="1" indent="-231772" defTabSz="2925860" fontAlgn="auto">
              <a:lnSpc>
                <a:spcPct val="100000"/>
              </a:lnSpc>
              <a:spcBef>
                <a:spcPts val="400"/>
              </a:spcBef>
              <a:spcAft>
                <a:spcPts val="0"/>
              </a:spcAft>
              <a:buSzPct val="100000"/>
              <a:buFont typeface="Arial" pitchFamily="34"/>
              <a:buChar char="–"/>
              <a:tabLst/>
              <a:defRPr lang="en-US" sz="1600" b="0" i="0" u="none" strike="noStrike" cap="none" spc="0" baseline="0">
                <a:solidFill>
                  <a:srgbClr val="000000"/>
                </a:solidFill>
                <a:uFillTx/>
                <a:latin typeface="Arial"/>
              </a:defRPr>
            </a:lvl2pPr>
            <a:lvl3pPr marL="461964" marR="0" lvl="2" indent="-231772" defTabSz="2925860" fontAlgn="auto">
              <a:lnSpc>
                <a:spcPct val="100000"/>
              </a:lnSpc>
              <a:spcBef>
                <a:spcPts val="300"/>
              </a:spcBef>
              <a:spcAft>
                <a:spcPts val="0"/>
              </a:spcAft>
              <a:buSzPct val="100000"/>
              <a:buFont typeface="Arial" pitchFamily="34"/>
              <a:tabLst/>
              <a:defRPr lang="en-US" sz="1200" b="0" i="0" u="none" strike="noStrike" cap="none" spc="0" baseline="0">
                <a:solidFill>
                  <a:srgbClr val="000000"/>
                </a:solidFill>
                <a:uFillTx/>
                <a:latin typeface="Arial"/>
              </a:defRPr>
            </a:lvl3pPr>
            <a:lvl4pPr marL="461964" marR="0" lvl="3" indent="-231772" defTabSz="2925860" fontAlgn="auto">
              <a:lnSpc>
                <a:spcPct val="100000"/>
              </a:lnSpc>
              <a:spcBef>
                <a:spcPts val="200"/>
              </a:spcBef>
              <a:spcAft>
                <a:spcPts val="0"/>
              </a:spcAft>
              <a:buSzPct val="100000"/>
              <a:buFont typeface="Arial" pitchFamily="34"/>
              <a:buChar char="–"/>
              <a:tabLst/>
              <a:defRPr lang="en-US" sz="1000" b="0" i="0" u="none" strike="noStrike" cap="none" spc="0" baseline="0">
                <a:solidFill>
                  <a:srgbClr val="000000"/>
                </a:solidFill>
                <a:uFillTx/>
                <a:latin typeface="Arial"/>
              </a:defRPr>
            </a:lvl4pPr>
            <a:lvl5pPr marL="461964" marR="0" lvl="4" indent="-231772" defTabSz="2925860" fontAlgn="auto">
              <a:lnSpc>
                <a:spcPct val="100000"/>
              </a:lnSpc>
              <a:spcBef>
                <a:spcPts val="200"/>
              </a:spcBef>
              <a:spcAft>
                <a:spcPts val="0"/>
              </a:spcAft>
              <a:buSzPct val="100000"/>
              <a:buFont typeface="Arial" pitchFamily="34"/>
              <a:buChar char="»"/>
              <a:tabLst/>
              <a:defRPr lang="en-US" sz="1000" b="0" i="0" u="none" strike="noStrike" cap="none" spc="0" baseline="0">
                <a:solidFill>
                  <a:srgbClr val="000000"/>
                </a:solidFill>
                <a:uFillTx/>
                <a:latin typeface="Arial"/>
              </a:defRPr>
            </a:lvl5pPr>
          </a:lstStyle>
          <a:p>
            <a:pPr lvl="0"/>
            <a:r>
              <a:rPr lang="en-US"/>
              <a:t>Type in or paste your text here</a:t>
            </a:r>
          </a:p>
          <a:p>
            <a:pPr lvl="1"/>
            <a:r>
              <a:rPr lang="en-US"/>
              <a:t>Second level</a:t>
            </a:r>
          </a:p>
          <a:p>
            <a:pPr lvl="2"/>
            <a:r>
              <a:rPr lang="en-US"/>
              <a:t>Third level</a:t>
            </a:r>
          </a:p>
          <a:p>
            <a:pPr lvl="3"/>
            <a:r>
              <a:rPr lang="en-US"/>
              <a:t>Fourth level</a:t>
            </a:r>
          </a:p>
          <a:p>
            <a:pPr lvl="4"/>
            <a:r>
              <a:rPr lang="en-US"/>
              <a:t>Fifth level</a:t>
            </a:r>
          </a:p>
        </p:txBody>
      </p:sp>
      <p:sp>
        <p:nvSpPr>
          <p:cNvPr id="17" name="Text Placeholder 13">
            <a:extLst>
              <a:ext uri="{FF2B5EF4-FFF2-40B4-BE49-F238E27FC236}">
                <a16:creationId xmlns:a16="http://schemas.microsoft.com/office/drawing/2014/main" id="{288CED0C-DFAC-7B95-933F-5D68C3ED60CA}"/>
              </a:ext>
            </a:extLst>
          </p:cNvPr>
          <p:cNvSpPr txBox="1">
            <a:spLocks noGrp="1"/>
          </p:cNvSpPr>
          <p:nvPr>
            <p:ph type="body" sz="quarter" idx="4294967295"/>
          </p:nvPr>
        </p:nvSpPr>
        <p:spPr>
          <a:xfrm>
            <a:off x="26431875" y="4319899"/>
            <a:ext cx="8467718" cy="1932840"/>
          </a:xfrm>
          <a:prstGeom prst="rect">
            <a:avLst/>
          </a:prstGeom>
          <a:noFill/>
          <a:ln>
            <a:noFill/>
          </a:ln>
        </p:spPr>
        <p:txBody>
          <a:bodyPr vert="horz" wrap="square" lIns="365760" tIns="365760" rIns="365760" bIns="365760" anchor="t" anchorCtr="0" compatLnSpc="1">
            <a:spAutoFit/>
          </a:bodyPr>
          <a:lstStyle>
            <a:lvl1pPr marL="0" marR="0" lvl="0" indent="0" defTabSz="2925860" fontAlgn="auto">
              <a:lnSpc>
                <a:spcPct val="100000"/>
              </a:lnSpc>
              <a:spcBef>
                <a:spcPts val="500"/>
              </a:spcBef>
              <a:spcAft>
                <a:spcPts val="0"/>
              </a:spcAft>
              <a:buNone/>
              <a:tabLst/>
              <a:defRPr lang="en-US" sz="2000" b="0" i="0" u="none" strike="noStrike" cap="none" spc="0" baseline="0">
                <a:solidFill>
                  <a:srgbClr val="000000"/>
                </a:solidFill>
                <a:uFillTx/>
                <a:latin typeface="Arial"/>
              </a:defRPr>
            </a:lvl1pPr>
            <a:lvl2pPr marL="461964" marR="0" lvl="1" indent="-231772" defTabSz="2925860" fontAlgn="auto">
              <a:lnSpc>
                <a:spcPct val="100000"/>
              </a:lnSpc>
              <a:spcBef>
                <a:spcPts val="400"/>
              </a:spcBef>
              <a:spcAft>
                <a:spcPts val="0"/>
              </a:spcAft>
              <a:buSzPct val="100000"/>
              <a:buFont typeface="Arial" pitchFamily="34"/>
              <a:buChar char="–"/>
              <a:tabLst/>
              <a:defRPr lang="en-US" sz="1600" b="0" i="0" u="none" strike="noStrike" cap="none" spc="0" baseline="0">
                <a:solidFill>
                  <a:srgbClr val="000000"/>
                </a:solidFill>
                <a:uFillTx/>
                <a:latin typeface="Arial"/>
              </a:defRPr>
            </a:lvl2pPr>
            <a:lvl3pPr marL="461964" marR="0" lvl="2" indent="-231772" defTabSz="2925860" fontAlgn="auto">
              <a:lnSpc>
                <a:spcPct val="100000"/>
              </a:lnSpc>
              <a:spcBef>
                <a:spcPts val="300"/>
              </a:spcBef>
              <a:spcAft>
                <a:spcPts val="0"/>
              </a:spcAft>
              <a:buSzPct val="100000"/>
              <a:buFont typeface="Arial" pitchFamily="34"/>
              <a:tabLst/>
              <a:defRPr lang="en-US" sz="1200" b="0" i="0" u="none" strike="noStrike" cap="none" spc="0" baseline="0">
                <a:solidFill>
                  <a:srgbClr val="000000"/>
                </a:solidFill>
                <a:uFillTx/>
                <a:latin typeface="Arial"/>
              </a:defRPr>
            </a:lvl3pPr>
            <a:lvl4pPr marL="461964" marR="0" lvl="3" indent="-231772" defTabSz="2925860" fontAlgn="auto">
              <a:lnSpc>
                <a:spcPct val="100000"/>
              </a:lnSpc>
              <a:spcBef>
                <a:spcPts val="200"/>
              </a:spcBef>
              <a:spcAft>
                <a:spcPts val="0"/>
              </a:spcAft>
              <a:buSzPct val="100000"/>
              <a:buFont typeface="Arial" pitchFamily="34"/>
              <a:buChar char="–"/>
              <a:tabLst/>
              <a:defRPr lang="en-US" sz="1000" b="0" i="0" u="none" strike="noStrike" cap="none" spc="0" baseline="0">
                <a:solidFill>
                  <a:srgbClr val="000000"/>
                </a:solidFill>
                <a:uFillTx/>
                <a:latin typeface="Arial"/>
              </a:defRPr>
            </a:lvl4pPr>
            <a:lvl5pPr marL="461964" marR="0" lvl="4" indent="-231772" defTabSz="2925860" fontAlgn="auto">
              <a:lnSpc>
                <a:spcPct val="100000"/>
              </a:lnSpc>
              <a:spcBef>
                <a:spcPts val="200"/>
              </a:spcBef>
              <a:spcAft>
                <a:spcPts val="0"/>
              </a:spcAft>
              <a:buSzPct val="100000"/>
              <a:buFont typeface="Arial" pitchFamily="34"/>
              <a:buChar char="»"/>
              <a:tabLst/>
              <a:defRPr lang="en-US" sz="1000" b="0" i="0" u="none" strike="noStrike" cap="none" spc="0" baseline="0">
                <a:solidFill>
                  <a:srgbClr val="000000"/>
                </a:solidFill>
                <a:uFillTx/>
                <a:latin typeface="Arial"/>
              </a:defRPr>
            </a:lvl5pPr>
          </a:lstStyle>
          <a:p>
            <a:pPr lvl="0"/>
            <a:r>
              <a:rPr lang="en-US"/>
              <a:t>Type in or paste your text here</a:t>
            </a:r>
          </a:p>
          <a:p>
            <a:pPr lvl="1"/>
            <a:r>
              <a:rPr lang="en-US"/>
              <a:t>Second level</a:t>
            </a:r>
          </a:p>
          <a:p>
            <a:pPr lvl="2"/>
            <a:r>
              <a:rPr lang="en-US"/>
              <a:t>Third level</a:t>
            </a:r>
          </a:p>
          <a:p>
            <a:pPr lvl="3"/>
            <a:r>
              <a:rPr lang="en-US"/>
              <a:t>Fourth level</a:t>
            </a:r>
          </a:p>
          <a:p>
            <a:pPr lvl="4"/>
            <a:r>
              <a:rPr lang="en-US"/>
              <a:t>Fifth level</a:t>
            </a:r>
          </a:p>
        </p:txBody>
      </p:sp>
      <p:sp>
        <p:nvSpPr>
          <p:cNvPr id="18" name="Text Placeholder 13">
            <a:extLst>
              <a:ext uri="{FF2B5EF4-FFF2-40B4-BE49-F238E27FC236}">
                <a16:creationId xmlns:a16="http://schemas.microsoft.com/office/drawing/2014/main" id="{C0924759-85A5-8282-B0C9-5DFBDA8E4BC6}"/>
              </a:ext>
            </a:extLst>
          </p:cNvPr>
          <p:cNvSpPr txBox="1">
            <a:spLocks noGrp="1"/>
          </p:cNvSpPr>
          <p:nvPr>
            <p:ph type="body" sz="quarter" idx="4294967295"/>
          </p:nvPr>
        </p:nvSpPr>
        <p:spPr>
          <a:xfrm>
            <a:off x="35128203" y="4316553"/>
            <a:ext cx="8467718" cy="1932840"/>
          </a:xfrm>
          <a:prstGeom prst="rect">
            <a:avLst/>
          </a:prstGeom>
          <a:noFill/>
          <a:ln>
            <a:noFill/>
          </a:ln>
        </p:spPr>
        <p:txBody>
          <a:bodyPr vert="horz" wrap="square" lIns="365760" tIns="365760" rIns="365760" bIns="365760" anchor="t" anchorCtr="0" compatLnSpc="1">
            <a:spAutoFit/>
          </a:bodyPr>
          <a:lstStyle>
            <a:lvl1pPr marL="0" marR="0" lvl="0" indent="0" defTabSz="2925860" fontAlgn="auto">
              <a:lnSpc>
                <a:spcPct val="100000"/>
              </a:lnSpc>
              <a:spcBef>
                <a:spcPts val="500"/>
              </a:spcBef>
              <a:spcAft>
                <a:spcPts val="0"/>
              </a:spcAft>
              <a:buNone/>
              <a:tabLst/>
              <a:defRPr lang="en-US" sz="2000" b="0" i="0" u="none" strike="noStrike" cap="none" spc="0" baseline="0">
                <a:solidFill>
                  <a:srgbClr val="000000"/>
                </a:solidFill>
                <a:uFillTx/>
                <a:latin typeface="Arial"/>
              </a:defRPr>
            </a:lvl1pPr>
            <a:lvl2pPr marL="461964" marR="0" lvl="1" indent="-231772" defTabSz="2925860" fontAlgn="auto">
              <a:lnSpc>
                <a:spcPct val="100000"/>
              </a:lnSpc>
              <a:spcBef>
                <a:spcPts val="400"/>
              </a:spcBef>
              <a:spcAft>
                <a:spcPts val="0"/>
              </a:spcAft>
              <a:buSzPct val="100000"/>
              <a:buFont typeface="Arial" pitchFamily="34"/>
              <a:buChar char="–"/>
              <a:tabLst/>
              <a:defRPr lang="en-US" sz="1600" b="0" i="0" u="none" strike="noStrike" cap="none" spc="0" baseline="0">
                <a:solidFill>
                  <a:srgbClr val="000000"/>
                </a:solidFill>
                <a:uFillTx/>
                <a:latin typeface="Arial"/>
              </a:defRPr>
            </a:lvl2pPr>
            <a:lvl3pPr marL="461964" marR="0" lvl="2" indent="-231772" defTabSz="2925860" fontAlgn="auto">
              <a:lnSpc>
                <a:spcPct val="100000"/>
              </a:lnSpc>
              <a:spcBef>
                <a:spcPts val="300"/>
              </a:spcBef>
              <a:spcAft>
                <a:spcPts val="0"/>
              </a:spcAft>
              <a:buSzPct val="100000"/>
              <a:buFont typeface="Arial" pitchFamily="34"/>
              <a:tabLst/>
              <a:defRPr lang="en-US" sz="1200" b="0" i="0" u="none" strike="noStrike" cap="none" spc="0" baseline="0">
                <a:solidFill>
                  <a:srgbClr val="000000"/>
                </a:solidFill>
                <a:uFillTx/>
                <a:latin typeface="Arial"/>
              </a:defRPr>
            </a:lvl3pPr>
            <a:lvl4pPr marL="461964" marR="0" lvl="3" indent="-231772" defTabSz="2925860" fontAlgn="auto">
              <a:lnSpc>
                <a:spcPct val="100000"/>
              </a:lnSpc>
              <a:spcBef>
                <a:spcPts val="200"/>
              </a:spcBef>
              <a:spcAft>
                <a:spcPts val="0"/>
              </a:spcAft>
              <a:buSzPct val="100000"/>
              <a:buFont typeface="Arial" pitchFamily="34"/>
              <a:buChar char="–"/>
              <a:tabLst/>
              <a:defRPr lang="en-US" sz="1000" b="0" i="0" u="none" strike="noStrike" cap="none" spc="0" baseline="0">
                <a:solidFill>
                  <a:srgbClr val="000000"/>
                </a:solidFill>
                <a:uFillTx/>
                <a:latin typeface="Arial"/>
              </a:defRPr>
            </a:lvl4pPr>
            <a:lvl5pPr marL="461964" marR="0" lvl="4" indent="-231772" defTabSz="2925860" fontAlgn="auto">
              <a:lnSpc>
                <a:spcPct val="100000"/>
              </a:lnSpc>
              <a:spcBef>
                <a:spcPts val="200"/>
              </a:spcBef>
              <a:spcAft>
                <a:spcPts val="0"/>
              </a:spcAft>
              <a:buSzPct val="100000"/>
              <a:buFont typeface="Arial" pitchFamily="34"/>
              <a:buChar char="»"/>
              <a:tabLst/>
              <a:defRPr lang="en-US" sz="1000" b="0" i="0" u="none" strike="noStrike" cap="none" spc="0" baseline="0">
                <a:solidFill>
                  <a:srgbClr val="000000"/>
                </a:solidFill>
                <a:uFillTx/>
                <a:latin typeface="Arial"/>
              </a:defRPr>
            </a:lvl5pPr>
          </a:lstStyle>
          <a:p>
            <a:pPr lvl="0"/>
            <a:r>
              <a:rPr lang="en-US"/>
              <a:t>Type in or paste your text here</a:t>
            </a:r>
          </a:p>
          <a:p>
            <a:pPr lvl="1"/>
            <a:r>
              <a:rPr lang="en-US"/>
              <a:t>Second level</a:t>
            </a:r>
          </a:p>
          <a:p>
            <a:pPr lvl="2"/>
            <a:r>
              <a:rPr lang="en-US"/>
              <a:t>Third level</a:t>
            </a:r>
          </a:p>
          <a:p>
            <a:pPr lvl="3"/>
            <a:r>
              <a:rPr lang="en-US"/>
              <a:t>Fourth level</a:t>
            </a:r>
          </a:p>
          <a:p>
            <a:pPr lvl="4"/>
            <a:r>
              <a:rPr lang="en-US"/>
              <a:t>Fifth level</a:t>
            </a:r>
          </a:p>
        </p:txBody>
      </p:sp>
      <p:sp>
        <p:nvSpPr>
          <p:cNvPr id="19" name="Text Placeholder 13">
            <a:extLst>
              <a:ext uri="{FF2B5EF4-FFF2-40B4-BE49-F238E27FC236}">
                <a16:creationId xmlns:a16="http://schemas.microsoft.com/office/drawing/2014/main" id="{43CB4011-445B-7E3F-5AF6-5454B6CB5D3E}"/>
              </a:ext>
            </a:extLst>
          </p:cNvPr>
          <p:cNvSpPr txBox="1">
            <a:spLocks noGrp="1"/>
          </p:cNvSpPr>
          <p:nvPr>
            <p:ph type="body" sz="quarter" idx="4294967295"/>
          </p:nvPr>
        </p:nvSpPr>
        <p:spPr>
          <a:xfrm>
            <a:off x="35128203" y="12850017"/>
            <a:ext cx="8467718" cy="1932840"/>
          </a:xfrm>
          <a:prstGeom prst="rect">
            <a:avLst/>
          </a:prstGeom>
          <a:noFill/>
          <a:ln>
            <a:noFill/>
          </a:ln>
        </p:spPr>
        <p:txBody>
          <a:bodyPr vert="horz" wrap="square" lIns="365760" tIns="365760" rIns="365760" bIns="365760" anchor="t" anchorCtr="0" compatLnSpc="1">
            <a:spAutoFit/>
          </a:bodyPr>
          <a:lstStyle>
            <a:lvl1pPr marL="0" marR="0" lvl="0" indent="0" defTabSz="2925860" fontAlgn="auto">
              <a:lnSpc>
                <a:spcPct val="100000"/>
              </a:lnSpc>
              <a:spcBef>
                <a:spcPts val="500"/>
              </a:spcBef>
              <a:spcAft>
                <a:spcPts val="0"/>
              </a:spcAft>
              <a:buNone/>
              <a:tabLst/>
              <a:defRPr lang="en-US" sz="2000" b="0" i="0" u="none" strike="noStrike" cap="none" spc="0" baseline="0">
                <a:solidFill>
                  <a:srgbClr val="000000"/>
                </a:solidFill>
                <a:uFillTx/>
                <a:latin typeface="Arial"/>
              </a:defRPr>
            </a:lvl1pPr>
            <a:lvl2pPr marL="461964" marR="0" lvl="1" indent="-231772" defTabSz="2925860" fontAlgn="auto">
              <a:lnSpc>
                <a:spcPct val="100000"/>
              </a:lnSpc>
              <a:spcBef>
                <a:spcPts val="400"/>
              </a:spcBef>
              <a:spcAft>
                <a:spcPts val="0"/>
              </a:spcAft>
              <a:buSzPct val="100000"/>
              <a:buFont typeface="Arial" pitchFamily="34"/>
              <a:buChar char="–"/>
              <a:tabLst/>
              <a:defRPr lang="en-US" sz="1600" b="0" i="0" u="none" strike="noStrike" cap="none" spc="0" baseline="0">
                <a:solidFill>
                  <a:srgbClr val="000000"/>
                </a:solidFill>
                <a:uFillTx/>
                <a:latin typeface="Arial"/>
              </a:defRPr>
            </a:lvl2pPr>
            <a:lvl3pPr marL="461964" marR="0" lvl="2" indent="-231772" defTabSz="2925860" fontAlgn="auto">
              <a:lnSpc>
                <a:spcPct val="100000"/>
              </a:lnSpc>
              <a:spcBef>
                <a:spcPts val="300"/>
              </a:spcBef>
              <a:spcAft>
                <a:spcPts val="0"/>
              </a:spcAft>
              <a:buSzPct val="100000"/>
              <a:buFont typeface="Arial" pitchFamily="34"/>
              <a:tabLst/>
              <a:defRPr lang="en-US" sz="1200" b="0" i="0" u="none" strike="noStrike" cap="none" spc="0" baseline="0">
                <a:solidFill>
                  <a:srgbClr val="000000"/>
                </a:solidFill>
                <a:uFillTx/>
                <a:latin typeface="Arial"/>
              </a:defRPr>
            </a:lvl3pPr>
            <a:lvl4pPr marL="461964" marR="0" lvl="3" indent="-231772" defTabSz="2925860" fontAlgn="auto">
              <a:lnSpc>
                <a:spcPct val="100000"/>
              </a:lnSpc>
              <a:spcBef>
                <a:spcPts val="200"/>
              </a:spcBef>
              <a:spcAft>
                <a:spcPts val="0"/>
              </a:spcAft>
              <a:buSzPct val="100000"/>
              <a:buFont typeface="Arial" pitchFamily="34"/>
              <a:buChar char="–"/>
              <a:tabLst/>
              <a:defRPr lang="en-US" sz="1000" b="0" i="0" u="none" strike="noStrike" cap="none" spc="0" baseline="0">
                <a:solidFill>
                  <a:srgbClr val="000000"/>
                </a:solidFill>
                <a:uFillTx/>
                <a:latin typeface="Arial"/>
              </a:defRPr>
            </a:lvl4pPr>
            <a:lvl5pPr marL="461964" marR="0" lvl="4" indent="-231772" defTabSz="2925860" fontAlgn="auto">
              <a:lnSpc>
                <a:spcPct val="100000"/>
              </a:lnSpc>
              <a:spcBef>
                <a:spcPts val="200"/>
              </a:spcBef>
              <a:spcAft>
                <a:spcPts val="0"/>
              </a:spcAft>
              <a:buSzPct val="100000"/>
              <a:buFont typeface="Arial" pitchFamily="34"/>
              <a:buChar char="»"/>
              <a:tabLst/>
              <a:defRPr lang="en-US" sz="1000" b="0" i="0" u="none" strike="noStrike" cap="none" spc="0" baseline="0">
                <a:solidFill>
                  <a:srgbClr val="000000"/>
                </a:solidFill>
                <a:uFillTx/>
                <a:latin typeface="Arial"/>
              </a:defRPr>
            </a:lvl5pPr>
          </a:lstStyle>
          <a:p>
            <a:pPr lvl="0"/>
            <a:r>
              <a:rPr lang="en-US"/>
              <a:t>Type in or paste your text here</a:t>
            </a:r>
          </a:p>
          <a:p>
            <a:pPr lvl="1"/>
            <a:r>
              <a:rPr lang="en-US"/>
              <a:t>Second level</a:t>
            </a:r>
          </a:p>
          <a:p>
            <a:pPr lvl="2"/>
            <a:r>
              <a:rPr lang="en-US"/>
              <a:t>Third level</a:t>
            </a:r>
          </a:p>
          <a:p>
            <a:pPr lvl="3"/>
            <a:r>
              <a:rPr lang="en-US"/>
              <a:t>Fourth level</a:t>
            </a:r>
          </a:p>
          <a:p>
            <a:pPr lvl="4"/>
            <a:r>
              <a:rPr lang="en-US"/>
              <a:t>Fifth level</a:t>
            </a:r>
          </a:p>
        </p:txBody>
      </p:sp>
      <p:sp>
        <p:nvSpPr>
          <p:cNvPr id="20" name="Text Placeholder 13">
            <a:extLst>
              <a:ext uri="{FF2B5EF4-FFF2-40B4-BE49-F238E27FC236}">
                <a16:creationId xmlns:a16="http://schemas.microsoft.com/office/drawing/2014/main" id="{7D6F070F-9DF2-8E1D-31BA-7D6C85024996}"/>
              </a:ext>
            </a:extLst>
          </p:cNvPr>
          <p:cNvSpPr txBox="1">
            <a:spLocks noGrp="1"/>
          </p:cNvSpPr>
          <p:nvPr>
            <p:ph type="body" sz="quarter" idx="4294967295"/>
          </p:nvPr>
        </p:nvSpPr>
        <p:spPr>
          <a:xfrm>
            <a:off x="35152014" y="19386423"/>
            <a:ext cx="8424860" cy="1932840"/>
          </a:xfrm>
          <a:prstGeom prst="rect">
            <a:avLst/>
          </a:prstGeom>
          <a:noFill/>
          <a:ln>
            <a:noFill/>
          </a:ln>
        </p:spPr>
        <p:txBody>
          <a:bodyPr vert="horz" wrap="square" lIns="365760" tIns="365760" rIns="365760" bIns="365760" anchor="t" anchorCtr="0" compatLnSpc="1">
            <a:spAutoFit/>
          </a:bodyPr>
          <a:lstStyle>
            <a:lvl1pPr marL="0" marR="0" lvl="0" indent="0" defTabSz="2925860" fontAlgn="auto">
              <a:lnSpc>
                <a:spcPct val="100000"/>
              </a:lnSpc>
              <a:spcBef>
                <a:spcPts val="500"/>
              </a:spcBef>
              <a:spcAft>
                <a:spcPts val="0"/>
              </a:spcAft>
              <a:buNone/>
              <a:tabLst/>
              <a:defRPr lang="en-US" sz="2000" b="0" i="0" u="none" strike="noStrike" cap="none" spc="0" baseline="0">
                <a:solidFill>
                  <a:srgbClr val="000000"/>
                </a:solidFill>
                <a:uFillTx/>
                <a:latin typeface="Arial"/>
              </a:defRPr>
            </a:lvl1pPr>
            <a:lvl2pPr marL="461964" marR="0" lvl="1" indent="-231772" defTabSz="2925860" fontAlgn="auto">
              <a:lnSpc>
                <a:spcPct val="100000"/>
              </a:lnSpc>
              <a:spcBef>
                <a:spcPts val="400"/>
              </a:spcBef>
              <a:spcAft>
                <a:spcPts val="0"/>
              </a:spcAft>
              <a:buSzPct val="100000"/>
              <a:buFont typeface="Arial" pitchFamily="34"/>
              <a:buChar char="–"/>
              <a:tabLst/>
              <a:defRPr lang="en-US" sz="1600" b="0" i="0" u="none" strike="noStrike" cap="none" spc="0" baseline="0">
                <a:solidFill>
                  <a:srgbClr val="000000"/>
                </a:solidFill>
                <a:uFillTx/>
                <a:latin typeface="Arial"/>
              </a:defRPr>
            </a:lvl2pPr>
            <a:lvl3pPr marL="461964" marR="0" lvl="2" indent="-231772" defTabSz="2925860" fontAlgn="auto">
              <a:lnSpc>
                <a:spcPct val="100000"/>
              </a:lnSpc>
              <a:spcBef>
                <a:spcPts val="300"/>
              </a:spcBef>
              <a:spcAft>
                <a:spcPts val="0"/>
              </a:spcAft>
              <a:buSzPct val="100000"/>
              <a:buFont typeface="Arial" pitchFamily="34"/>
              <a:tabLst/>
              <a:defRPr lang="en-US" sz="1200" b="0" i="0" u="none" strike="noStrike" cap="none" spc="0" baseline="0">
                <a:solidFill>
                  <a:srgbClr val="000000"/>
                </a:solidFill>
                <a:uFillTx/>
                <a:latin typeface="Arial"/>
              </a:defRPr>
            </a:lvl3pPr>
            <a:lvl4pPr marL="461964" marR="0" lvl="3" indent="-231772" defTabSz="2925860" fontAlgn="auto">
              <a:lnSpc>
                <a:spcPct val="100000"/>
              </a:lnSpc>
              <a:spcBef>
                <a:spcPts val="200"/>
              </a:spcBef>
              <a:spcAft>
                <a:spcPts val="0"/>
              </a:spcAft>
              <a:buSzPct val="100000"/>
              <a:buFont typeface="Arial" pitchFamily="34"/>
              <a:buChar char="–"/>
              <a:tabLst/>
              <a:defRPr lang="en-US" sz="1000" b="0" i="0" u="none" strike="noStrike" cap="none" spc="0" baseline="0">
                <a:solidFill>
                  <a:srgbClr val="000000"/>
                </a:solidFill>
                <a:uFillTx/>
                <a:latin typeface="Arial"/>
              </a:defRPr>
            </a:lvl4pPr>
            <a:lvl5pPr marL="461964" marR="0" lvl="4" indent="-231772" defTabSz="2925860" fontAlgn="auto">
              <a:lnSpc>
                <a:spcPct val="100000"/>
              </a:lnSpc>
              <a:spcBef>
                <a:spcPts val="200"/>
              </a:spcBef>
              <a:spcAft>
                <a:spcPts val="0"/>
              </a:spcAft>
              <a:buSzPct val="100000"/>
              <a:buFont typeface="Arial" pitchFamily="34"/>
              <a:buChar char="»"/>
              <a:tabLst/>
              <a:defRPr lang="en-US" sz="1000" b="0" i="0" u="none" strike="noStrike" cap="none" spc="0" baseline="0">
                <a:solidFill>
                  <a:srgbClr val="000000"/>
                </a:solidFill>
                <a:uFillTx/>
                <a:latin typeface="Arial"/>
              </a:defRPr>
            </a:lvl5pPr>
          </a:lstStyle>
          <a:p>
            <a:pPr lvl="0"/>
            <a:r>
              <a:rPr lang="en-US"/>
              <a:t>Type in or paste your text here</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64463485"/>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DAE3F3"/>
            </a:gs>
            <a:gs pos="100000">
              <a:srgbClr val="DAE3F3"/>
            </a:gs>
          </a:gsLst>
          <a:lin ang="5400000"/>
        </a:gradFill>
        <a:effectLst/>
      </p:bgPr>
    </p:bg>
    <p:spTree>
      <p:nvGrpSpPr>
        <p:cNvPr id="1" name=""/>
        <p:cNvGrpSpPr/>
        <p:nvPr/>
      </p:nvGrpSpPr>
      <p:grpSpPr>
        <a:xfrm>
          <a:off x="0" y="0"/>
          <a:ext cx="0" cy="0"/>
          <a:chOff x="0" y="0"/>
          <a:chExt cx="0" cy="0"/>
        </a:xfrm>
      </p:grpSpPr>
      <p:sp>
        <p:nvSpPr>
          <p:cNvPr id="2" name="Rectangle 36">
            <a:extLst>
              <a:ext uri="{FF2B5EF4-FFF2-40B4-BE49-F238E27FC236}">
                <a16:creationId xmlns:a16="http://schemas.microsoft.com/office/drawing/2014/main" id="{6BA22C08-6621-4EC3-A3A5-C38470B88495}"/>
              </a:ext>
            </a:extLst>
          </p:cNvPr>
          <p:cNvSpPr/>
          <p:nvPr/>
        </p:nvSpPr>
        <p:spPr>
          <a:xfrm>
            <a:off x="0" y="0"/>
            <a:ext cx="43891200" cy="3200400"/>
          </a:xfrm>
          <a:prstGeom prst="rect">
            <a:avLst/>
          </a:prstGeom>
          <a:solidFill>
            <a:srgbClr val="4472C4"/>
          </a:solidFill>
          <a:ln cap="flat">
            <a:noFill/>
            <a:prstDash val="solid"/>
          </a:ln>
        </p:spPr>
        <p:txBody>
          <a:bodyPr vert="horz" wrap="none" lIns="60953" tIns="30476" rIns="60953" bIns="30476" anchor="ctr" anchorCtr="0" compatLnSpc="1">
            <a:noAutofit/>
          </a:bodyPr>
          <a:lstStyle/>
          <a:p>
            <a:pPr marL="0" marR="0" lvl="0" indent="0" algn="l" defTabSz="3761484"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276" b="0" i="0" u="none" strike="noStrike" kern="1200" cap="none" spc="0" baseline="0">
              <a:solidFill>
                <a:srgbClr val="000000"/>
              </a:solidFill>
              <a:uFillTx/>
              <a:latin typeface="Arial"/>
            </a:endParaRPr>
          </a:p>
        </p:txBody>
      </p:sp>
      <p:sp>
        <p:nvSpPr>
          <p:cNvPr id="3" name="Text Box 14">
            <a:extLst>
              <a:ext uri="{FF2B5EF4-FFF2-40B4-BE49-F238E27FC236}">
                <a16:creationId xmlns:a16="http://schemas.microsoft.com/office/drawing/2014/main" id="{E4941814-92CA-1B62-CEA9-19BC0FD1E796}"/>
              </a:ext>
            </a:extLst>
          </p:cNvPr>
          <p:cNvSpPr txBox="1"/>
          <p:nvPr/>
        </p:nvSpPr>
        <p:spPr>
          <a:xfrm>
            <a:off x="594460" y="21509385"/>
            <a:ext cx="2095503" cy="246348"/>
          </a:xfrm>
          <a:prstGeom prst="rect">
            <a:avLst/>
          </a:prstGeom>
          <a:noFill/>
          <a:ln cap="flat">
            <a:noFill/>
          </a:ln>
        </p:spPr>
        <p:txBody>
          <a:bodyPr vert="horz" wrap="square" lIns="60844" tIns="30412" rIns="60844" bIns="30412" anchor="t" anchorCtr="0" compatLnSpc="1">
            <a:spAutoFit/>
          </a:bodyPr>
          <a:lstStyle/>
          <a:p>
            <a:pPr marL="0" marR="0" lvl="0" indent="0" algn="l" defTabSz="3761484" rtl="0" fontAlgn="auto" hangingPunct="0">
              <a:lnSpc>
                <a:spcPct val="65000"/>
              </a:lnSpc>
              <a:spcBef>
                <a:spcPts val="200"/>
              </a:spcBef>
              <a:spcAft>
                <a:spcPts val="0"/>
              </a:spcAft>
              <a:buNone/>
              <a:tabLst/>
              <a:defRPr sz="1800" b="0" i="0" u="none" strike="noStrike" kern="0" cap="none" spc="0" baseline="0">
                <a:solidFill>
                  <a:srgbClr val="000000"/>
                </a:solidFill>
                <a:uFillTx/>
              </a:defRPr>
            </a:pPr>
            <a:r>
              <a:rPr lang="en-US" sz="400" b="1" i="0" u="none" strike="noStrike" kern="1200" cap="none" spc="0" baseline="0">
                <a:solidFill>
                  <a:srgbClr val="BFBFBF"/>
                </a:solidFill>
                <a:uFillTx/>
                <a:latin typeface="Arial"/>
              </a:rPr>
              <a:t>RESEARCH POSTER PRESENTATION TEMPLATE © 2019</a:t>
            </a:r>
          </a:p>
          <a:p>
            <a:pPr marL="0" marR="0" lvl="0" indent="0" algn="l" defTabSz="3761484" rtl="0" fontAlgn="auto" hangingPunct="0">
              <a:lnSpc>
                <a:spcPct val="65000"/>
              </a:lnSpc>
              <a:spcBef>
                <a:spcPts val="500"/>
              </a:spcBef>
              <a:spcAft>
                <a:spcPts val="0"/>
              </a:spcAft>
              <a:buNone/>
              <a:tabLst/>
              <a:defRPr sz="1800" b="0" i="0" u="none" strike="noStrike" kern="0" cap="none" spc="0" baseline="0">
                <a:solidFill>
                  <a:srgbClr val="000000"/>
                </a:solidFill>
                <a:uFillTx/>
              </a:defRPr>
            </a:pPr>
            <a:r>
              <a:rPr lang="en-US" sz="800" b="1" i="0" u="none" strike="noStrike" kern="1200" cap="none" spc="0" baseline="0">
                <a:solidFill>
                  <a:srgbClr val="BFBFBF"/>
                </a:solidFill>
                <a:uFillTx/>
                <a:latin typeface="Arial"/>
              </a:rPr>
              <a:t>www.PosterPresentations.com</a:t>
            </a:r>
          </a:p>
        </p:txBody>
      </p:sp>
      <p:sp>
        <p:nvSpPr>
          <p:cNvPr id="4" name="Rounded Rectangle 12">
            <a:extLst>
              <a:ext uri="{FF2B5EF4-FFF2-40B4-BE49-F238E27FC236}">
                <a16:creationId xmlns:a16="http://schemas.microsoft.com/office/drawing/2014/main" id="{B86057FB-CB94-D9ED-A1C4-D938B50AF86E}"/>
              </a:ext>
            </a:extLst>
          </p:cNvPr>
          <p:cNvSpPr/>
          <p:nvPr/>
        </p:nvSpPr>
        <p:spPr>
          <a:xfrm>
            <a:off x="304796" y="3583899"/>
            <a:ext cx="8473443" cy="17824454"/>
          </a:xfrm>
          <a:custGeom>
            <a:avLst/>
            <a:gdLst>
              <a:gd name="f0" fmla="val 10800000"/>
              <a:gd name="f1" fmla="val 5400000"/>
              <a:gd name="f2" fmla="val 16200000"/>
              <a:gd name="f3" fmla="val w"/>
              <a:gd name="f4" fmla="val h"/>
              <a:gd name="f5" fmla="val ss"/>
              <a:gd name="f6" fmla="val 0"/>
              <a:gd name="f7" fmla="*/ 5419351 1 1725033"/>
              <a:gd name="f8" fmla="val 45"/>
              <a:gd name="f9" fmla="val 431"/>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F6F8FC"/>
              </a:gs>
              <a:gs pos="100000">
                <a:srgbClr val="ECF1F9"/>
              </a:gs>
            </a:gsLst>
            <a:lin ang="5400000"/>
          </a:gradFill>
          <a:ln w="3172" cap="flat">
            <a:solidFill>
              <a:srgbClr val="4472C4">
                <a:alpha val="50000"/>
              </a:srgbClr>
            </a:solidFill>
            <a:prstDash val="solid"/>
            <a:miter/>
          </a:ln>
        </p:spPr>
        <p:txBody>
          <a:bodyPr vert="horz" wrap="square" lIns="91440" tIns="45720" rIns="91440" bIns="45720" anchor="ctr" anchorCtr="1" compatLnSpc="1">
            <a:noAutofit/>
          </a:bodyPr>
          <a:lstStyle/>
          <a:p>
            <a:pPr marL="0" marR="0" lvl="0" indent="0" algn="ctr" defTabSz="3761484"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276" b="0" i="0" u="none" strike="noStrike" kern="1200" cap="none" spc="0" baseline="0">
              <a:solidFill>
                <a:srgbClr val="FFFFFF"/>
              </a:solidFill>
              <a:uFillTx/>
              <a:latin typeface="Arial"/>
            </a:endParaRPr>
          </a:p>
        </p:txBody>
      </p:sp>
      <p:sp>
        <p:nvSpPr>
          <p:cNvPr id="5" name="Rounded Rectangle 28">
            <a:extLst>
              <a:ext uri="{FF2B5EF4-FFF2-40B4-BE49-F238E27FC236}">
                <a16:creationId xmlns:a16="http://schemas.microsoft.com/office/drawing/2014/main" id="{628353ED-F338-E431-5AFE-4928863363B6}"/>
              </a:ext>
            </a:extLst>
          </p:cNvPr>
          <p:cNvSpPr/>
          <p:nvPr/>
        </p:nvSpPr>
        <p:spPr>
          <a:xfrm>
            <a:off x="17708883" y="3583899"/>
            <a:ext cx="8473443" cy="17824454"/>
          </a:xfrm>
          <a:custGeom>
            <a:avLst/>
            <a:gdLst>
              <a:gd name="f0" fmla="val 10800000"/>
              <a:gd name="f1" fmla="val 5400000"/>
              <a:gd name="f2" fmla="val 16200000"/>
              <a:gd name="f3" fmla="val w"/>
              <a:gd name="f4" fmla="val h"/>
              <a:gd name="f5" fmla="val ss"/>
              <a:gd name="f6" fmla="val 0"/>
              <a:gd name="f7" fmla="*/ 5419351 1 1725033"/>
              <a:gd name="f8" fmla="val 45"/>
              <a:gd name="f9" fmla="val 431"/>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F6F8FC"/>
              </a:gs>
              <a:gs pos="100000">
                <a:srgbClr val="ECF1F9"/>
              </a:gs>
            </a:gsLst>
            <a:lin ang="5400000"/>
          </a:gradFill>
          <a:ln w="3172" cap="flat">
            <a:solidFill>
              <a:srgbClr val="4472C4">
                <a:alpha val="50000"/>
              </a:srgbClr>
            </a:solidFill>
            <a:prstDash val="solid"/>
            <a:miter/>
          </a:ln>
          <a:effectLst>
            <a:outerShdw dist="50804" dir="5400000" algn="tl">
              <a:srgbClr val="000000">
                <a:alpha val="43137"/>
              </a:srgbClr>
            </a:outerShdw>
          </a:effectLst>
        </p:spPr>
        <p:txBody>
          <a:bodyPr vert="horz" wrap="square" lIns="91440" tIns="45720" rIns="91440" bIns="45720" anchor="ctr" anchorCtr="1" compatLnSpc="1">
            <a:noAutofit/>
          </a:bodyPr>
          <a:lstStyle/>
          <a:p>
            <a:pPr marL="0" marR="0" lvl="0" indent="0" algn="ctr" defTabSz="3761484"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276" b="0" i="0" u="none" strike="noStrike" kern="1200" cap="none" spc="0" baseline="0">
              <a:solidFill>
                <a:srgbClr val="FFFFFF"/>
              </a:solidFill>
              <a:uFillTx/>
              <a:latin typeface="Arial"/>
            </a:endParaRPr>
          </a:p>
        </p:txBody>
      </p:sp>
      <p:sp>
        <p:nvSpPr>
          <p:cNvPr id="6" name="Rounded Rectangle 29">
            <a:extLst>
              <a:ext uri="{FF2B5EF4-FFF2-40B4-BE49-F238E27FC236}">
                <a16:creationId xmlns:a16="http://schemas.microsoft.com/office/drawing/2014/main" id="{1FF80410-9450-276F-691C-EF4F47D69972}"/>
              </a:ext>
            </a:extLst>
          </p:cNvPr>
          <p:cNvSpPr/>
          <p:nvPr/>
        </p:nvSpPr>
        <p:spPr>
          <a:xfrm>
            <a:off x="26410916" y="3583899"/>
            <a:ext cx="8473443" cy="17824454"/>
          </a:xfrm>
          <a:custGeom>
            <a:avLst/>
            <a:gdLst>
              <a:gd name="f0" fmla="val 10800000"/>
              <a:gd name="f1" fmla="val 5400000"/>
              <a:gd name="f2" fmla="val 16200000"/>
              <a:gd name="f3" fmla="val w"/>
              <a:gd name="f4" fmla="val h"/>
              <a:gd name="f5" fmla="val ss"/>
              <a:gd name="f6" fmla="val 0"/>
              <a:gd name="f7" fmla="*/ 5419351 1 1725033"/>
              <a:gd name="f8" fmla="val 45"/>
              <a:gd name="f9" fmla="val 431"/>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F6F8FC"/>
              </a:gs>
              <a:gs pos="100000">
                <a:srgbClr val="ECF1F9"/>
              </a:gs>
            </a:gsLst>
            <a:lin ang="5400000"/>
          </a:gradFill>
          <a:ln w="3172" cap="flat">
            <a:solidFill>
              <a:srgbClr val="4472C4">
                <a:alpha val="50000"/>
              </a:srgbClr>
            </a:solidFill>
            <a:prstDash val="solid"/>
            <a:miter/>
          </a:ln>
        </p:spPr>
        <p:txBody>
          <a:bodyPr vert="horz" wrap="square" lIns="91440" tIns="45720" rIns="91440" bIns="45720" anchor="ctr" anchorCtr="1" compatLnSpc="1">
            <a:noAutofit/>
          </a:bodyPr>
          <a:lstStyle/>
          <a:p>
            <a:pPr marL="0" marR="0" lvl="0" indent="0" algn="ctr" defTabSz="3761484"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276" b="0" i="0" u="none" strike="noStrike" kern="1200" cap="none" spc="0" baseline="0">
              <a:solidFill>
                <a:srgbClr val="FFFFFF"/>
              </a:solidFill>
              <a:uFillTx/>
              <a:latin typeface="Arial"/>
            </a:endParaRPr>
          </a:p>
        </p:txBody>
      </p:sp>
      <p:sp>
        <p:nvSpPr>
          <p:cNvPr id="7" name="Rounded Rectangle 30">
            <a:extLst>
              <a:ext uri="{FF2B5EF4-FFF2-40B4-BE49-F238E27FC236}">
                <a16:creationId xmlns:a16="http://schemas.microsoft.com/office/drawing/2014/main" id="{EB1BE0D8-730F-7149-178A-6965F645B870}"/>
              </a:ext>
            </a:extLst>
          </p:cNvPr>
          <p:cNvSpPr/>
          <p:nvPr/>
        </p:nvSpPr>
        <p:spPr>
          <a:xfrm>
            <a:off x="35112960" y="3583899"/>
            <a:ext cx="8473443" cy="17824454"/>
          </a:xfrm>
          <a:custGeom>
            <a:avLst/>
            <a:gdLst>
              <a:gd name="f0" fmla="val 10800000"/>
              <a:gd name="f1" fmla="val 5400000"/>
              <a:gd name="f2" fmla="val 16200000"/>
              <a:gd name="f3" fmla="val w"/>
              <a:gd name="f4" fmla="val h"/>
              <a:gd name="f5" fmla="val ss"/>
              <a:gd name="f6" fmla="val 0"/>
              <a:gd name="f7" fmla="*/ 5419351 1 1725033"/>
              <a:gd name="f8" fmla="val 45"/>
              <a:gd name="f9" fmla="val 431"/>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F6F8FC"/>
              </a:gs>
              <a:gs pos="100000">
                <a:srgbClr val="ECF1F9"/>
              </a:gs>
            </a:gsLst>
            <a:lin ang="5400000"/>
          </a:gradFill>
          <a:ln w="3172" cap="flat">
            <a:solidFill>
              <a:srgbClr val="4472C4">
                <a:alpha val="50000"/>
              </a:srgbClr>
            </a:solidFill>
            <a:prstDash val="solid"/>
            <a:miter/>
          </a:ln>
        </p:spPr>
        <p:txBody>
          <a:bodyPr vert="horz" wrap="square" lIns="91440" tIns="45720" rIns="91440" bIns="45720" anchor="ctr" anchorCtr="1" compatLnSpc="1">
            <a:noAutofit/>
          </a:bodyPr>
          <a:lstStyle/>
          <a:p>
            <a:pPr marL="0" marR="0" lvl="0" indent="0" algn="ctr" defTabSz="3761484"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276" b="0" i="0" u="none" strike="noStrike" kern="1200" cap="none" spc="0" baseline="0">
              <a:solidFill>
                <a:srgbClr val="FFFFFF"/>
              </a:solidFill>
              <a:uFillTx/>
              <a:latin typeface="Arial"/>
            </a:endParaRPr>
          </a:p>
        </p:txBody>
      </p:sp>
      <p:sp>
        <p:nvSpPr>
          <p:cNvPr id="8" name="Rounded Rectangle 31">
            <a:extLst>
              <a:ext uri="{FF2B5EF4-FFF2-40B4-BE49-F238E27FC236}">
                <a16:creationId xmlns:a16="http://schemas.microsoft.com/office/drawing/2014/main" id="{872FB773-F57F-FC6A-EB6C-AFFCFC083F92}"/>
              </a:ext>
            </a:extLst>
          </p:cNvPr>
          <p:cNvSpPr/>
          <p:nvPr/>
        </p:nvSpPr>
        <p:spPr>
          <a:xfrm>
            <a:off x="9006840" y="3583899"/>
            <a:ext cx="8473443" cy="17824454"/>
          </a:xfrm>
          <a:custGeom>
            <a:avLst/>
            <a:gdLst>
              <a:gd name="f0" fmla="val 10800000"/>
              <a:gd name="f1" fmla="val 5400000"/>
              <a:gd name="f2" fmla="val 16200000"/>
              <a:gd name="f3" fmla="val w"/>
              <a:gd name="f4" fmla="val h"/>
              <a:gd name="f5" fmla="val ss"/>
              <a:gd name="f6" fmla="val 0"/>
              <a:gd name="f7" fmla="*/ 5419351 1 1725033"/>
              <a:gd name="f8" fmla="val 45"/>
              <a:gd name="f9" fmla="val 431"/>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F6F8FC"/>
              </a:gs>
              <a:gs pos="100000">
                <a:srgbClr val="ECF1F9"/>
              </a:gs>
            </a:gsLst>
            <a:lin ang="5400000"/>
          </a:gradFill>
          <a:ln w="3172" cap="flat">
            <a:solidFill>
              <a:srgbClr val="4472C4">
                <a:alpha val="50000"/>
              </a:srgbClr>
            </a:solidFill>
            <a:prstDash val="solid"/>
            <a:miter/>
          </a:ln>
        </p:spPr>
        <p:txBody>
          <a:bodyPr vert="horz" wrap="square" lIns="91440" tIns="45720" rIns="91440" bIns="45720" anchor="ctr" anchorCtr="1" compatLnSpc="1">
            <a:noAutofit/>
          </a:bodyPr>
          <a:lstStyle/>
          <a:p>
            <a:pPr marL="0" marR="0" lvl="0" indent="0" algn="ctr" defTabSz="3761484"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276" b="0" i="0" u="none" strike="noStrike" kern="1200" cap="none" spc="0" baseline="0">
              <a:solidFill>
                <a:srgbClr val="FFFFFF"/>
              </a:solidFill>
              <a:uFillTx/>
              <a:latin typeface="Arial"/>
            </a:endParaRPr>
          </a:p>
        </p:txBody>
      </p:sp>
      <p:cxnSp>
        <p:nvCxnSpPr>
          <p:cNvPr id="9" name="Straight Connector 33">
            <a:extLst>
              <a:ext uri="{FF2B5EF4-FFF2-40B4-BE49-F238E27FC236}">
                <a16:creationId xmlns:a16="http://schemas.microsoft.com/office/drawing/2014/main" id="{C2D3B643-F7A9-9A76-2E48-A69C56BFA138}"/>
              </a:ext>
            </a:extLst>
          </p:cNvPr>
          <p:cNvCxnSpPr/>
          <p:nvPr/>
        </p:nvCxnSpPr>
        <p:spPr>
          <a:xfrm>
            <a:off x="0" y="3209800"/>
            <a:ext cx="43891200" cy="0"/>
          </a:xfrm>
          <a:prstGeom prst="straightConnector1">
            <a:avLst/>
          </a:prstGeom>
          <a:noFill/>
          <a:ln w="38103" cap="flat">
            <a:solidFill>
              <a:srgbClr val="2F5597"/>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jpe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jpg"/><Relationship Id="rId10" Type="http://schemas.openxmlformats.org/officeDocument/2006/relationships/image" Target="../media/image9.jpg"/><Relationship Id="rId4" Type="http://schemas.openxmlformats.org/officeDocument/2006/relationships/image" Target="../media/image3.jpg"/><Relationship Id="rId9" Type="http://schemas.openxmlformats.org/officeDocument/2006/relationships/image" Target="../media/image8.png"/><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5DEC1D83-A61B-5111-CD79-40FCAB69FAD7}"/>
              </a:ext>
            </a:extLst>
          </p:cNvPr>
          <p:cNvSpPr txBox="1">
            <a:spLocks noGrp="1"/>
          </p:cNvSpPr>
          <p:nvPr>
            <p:ph type="body" sz="quarter" idx="4294967295"/>
          </p:nvPr>
        </p:nvSpPr>
        <p:spPr>
          <a:xfrm>
            <a:off x="9001125" y="1362501"/>
            <a:ext cx="25888950" cy="646334"/>
          </a:xfrm>
          <a:prstGeom prst="rect">
            <a:avLst/>
          </a:prstGeom>
          <a:noFill/>
          <a:ln>
            <a:noFill/>
          </a:ln>
        </p:spPr>
        <p:txBody>
          <a:bodyPr vert="horz" wrap="square" lIns="91440" tIns="45720" rIns="91440" bIns="45720" anchor="t" anchorCtr="1" compatLnSpc="1">
            <a:spAutoFit/>
          </a:bodyPr>
          <a:lstStyle/>
          <a:p>
            <a:pPr marL="0" lvl="0" indent="0" algn="ctr" defTabSz="2925860">
              <a:lnSpc>
                <a:spcPct val="100000"/>
              </a:lnSpc>
              <a:spcBef>
                <a:spcPts val="900"/>
              </a:spcBef>
              <a:buNone/>
            </a:pPr>
            <a:r>
              <a:rPr lang="en-US" sz="3600" b="1">
                <a:solidFill>
                  <a:srgbClr val="FFFFFF"/>
                </a:solidFill>
                <a:latin typeface="Arial"/>
                <a:cs typeface="Arial" pitchFamily="34"/>
              </a:rPr>
              <a:t>Elena-Diana Pintilie (2509353)</a:t>
            </a:r>
          </a:p>
        </p:txBody>
      </p:sp>
      <p:sp>
        <p:nvSpPr>
          <p:cNvPr id="3" name="Text Placeholder 3">
            <a:extLst>
              <a:ext uri="{FF2B5EF4-FFF2-40B4-BE49-F238E27FC236}">
                <a16:creationId xmlns:a16="http://schemas.microsoft.com/office/drawing/2014/main" id="{D3A5093A-DB98-E152-E862-ABAC55E9D80D}"/>
              </a:ext>
            </a:extLst>
          </p:cNvPr>
          <p:cNvSpPr txBox="1">
            <a:spLocks noGrp="1"/>
          </p:cNvSpPr>
          <p:nvPr>
            <p:ph type="body" sz="quarter" idx="4294967295"/>
          </p:nvPr>
        </p:nvSpPr>
        <p:spPr>
          <a:xfrm>
            <a:off x="9001125" y="2208861"/>
            <a:ext cx="25888950" cy="584777"/>
          </a:xfrm>
          <a:prstGeom prst="rect">
            <a:avLst/>
          </a:prstGeom>
          <a:noFill/>
          <a:ln>
            <a:noFill/>
          </a:ln>
        </p:spPr>
        <p:txBody>
          <a:bodyPr vert="horz" wrap="square" lIns="91440" tIns="45720" rIns="91440" bIns="45720" anchor="t" anchorCtr="1" compatLnSpc="1">
            <a:spAutoFit/>
          </a:bodyPr>
          <a:lstStyle/>
          <a:p>
            <a:pPr marL="0" lvl="0" indent="0" algn="ctr" defTabSz="2925860">
              <a:lnSpc>
                <a:spcPct val="100000"/>
              </a:lnSpc>
              <a:spcBef>
                <a:spcPts val="800"/>
              </a:spcBef>
              <a:buNone/>
            </a:pPr>
            <a:r>
              <a:rPr lang="en-US" sz="3200" b="1">
                <a:solidFill>
                  <a:srgbClr val="FFFFFF"/>
                </a:solidFill>
                <a:latin typeface="Arial"/>
                <a:cs typeface="Arial" pitchFamily="34"/>
              </a:rPr>
              <a:t>University of Wales Trinity Saint David</a:t>
            </a:r>
          </a:p>
        </p:txBody>
      </p:sp>
      <p:sp>
        <p:nvSpPr>
          <p:cNvPr id="4" name="Text Placeholder 4">
            <a:extLst>
              <a:ext uri="{FF2B5EF4-FFF2-40B4-BE49-F238E27FC236}">
                <a16:creationId xmlns:a16="http://schemas.microsoft.com/office/drawing/2014/main" id="{1E23E205-5FEB-D41E-52AD-19886118C5A3}"/>
              </a:ext>
            </a:extLst>
          </p:cNvPr>
          <p:cNvSpPr txBox="1">
            <a:spLocks noGrp="1"/>
          </p:cNvSpPr>
          <p:nvPr>
            <p:ph type="body" sz="quarter" idx="4294967295"/>
          </p:nvPr>
        </p:nvSpPr>
        <p:spPr>
          <a:xfrm>
            <a:off x="435181" y="3758302"/>
            <a:ext cx="8467728" cy="584777"/>
          </a:xfrm>
          <a:prstGeom prst="rect">
            <a:avLst/>
          </a:prstGeom>
          <a:noFill/>
          <a:ln>
            <a:noFill/>
          </a:ln>
        </p:spPr>
        <p:txBody>
          <a:bodyPr vert="horz" wrap="square" lIns="91440" tIns="45720" rIns="91440" bIns="45720" anchor="t" anchorCtr="1" compatLnSpc="1">
            <a:spAutoFit/>
          </a:bodyPr>
          <a:lstStyle/>
          <a:p>
            <a:pPr marL="0" lvl="0" indent="0" algn="ctr" defTabSz="2925860">
              <a:lnSpc>
                <a:spcPct val="100000"/>
              </a:lnSpc>
              <a:spcBef>
                <a:spcPts val="500"/>
              </a:spcBef>
              <a:buNone/>
            </a:pPr>
            <a:r>
              <a:rPr lang="en-US" sz="3200" b="1">
                <a:solidFill>
                  <a:srgbClr val="4472C4"/>
                </a:solidFill>
                <a:latin typeface="Aptos" pitchFamily="34"/>
              </a:rPr>
              <a:t>Introduction</a:t>
            </a:r>
          </a:p>
        </p:txBody>
      </p:sp>
      <p:sp>
        <p:nvSpPr>
          <p:cNvPr id="5" name="Text Placeholder 5">
            <a:extLst>
              <a:ext uri="{FF2B5EF4-FFF2-40B4-BE49-F238E27FC236}">
                <a16:creationId xmlns:a16="http://schemas.microsoft.com/office/drawing/2014/main" id="{897FFF70-145B-0AAC-5E42-5B5F29FD9B8A}"/>
              </a:ext>
            </a:extLst>
          </p:cNvPr>
          <p:cNvSpPr txBox="1">
            <a:spLocks noGrp="1"/>
          </p:cNvSpPr>
          <p:nvPr>
            <p:ph type="body" sz="quarter" idx="4294967295"/>
          </p:nvPr>
        </p:nvSpPr>
        <p:spPr>
          <a:xfrm>
            <a:off x="9078528" y="3807332"/>
            <a:ext cx="8467728" cy="538417"/>
          </a:xfrm>
          <a:prstGeom prst="rect">
            <a:avLst/>
          </a:prstGeom>
          <a:noFill/>
          <a:ln>
            <a:noFill/>
          </a:ln>
        </p:spPr>
        <p:txBody>
          <a:bodyPr vert="horz" wrap="square" lIns="91440" tIns="45720" rIns="91440" bIns="45720" anchor="t" anchorCtr="1" compatLnSpc="1">
            <a:spAutoFit/>
          </a:bodyPr>
          <a:lstStyle/>
          <a:p>
            <a:pPr marL="0" lvl="0" indent="0">
              <a:buNone/>
            </a:pPr>
            <a:r>
              <a:rPr lang="en-GB" sz="3200" b="1">
                <a:solidFill>
                  <a:srgbClr val="0070C0"/>
                </a:solidFill>
                <a:latin typeface="Aptos"/>
              </a:rPr>
              <a:t>The Welsh Context of Health and Social Care</a:t>
            </a:r>
          </a:p>
        </p:txBody>
      </p:sp>
      <p:sp>
        <p:nvSpPr>
          <p:cNvPr id="6" name="Text Placeholder 6">
            <a:extLst>
              <a:ext uri="{FF2B5EF4-FFF2-40B4-BE49-F238E27FC236}">
                <a16:creationId xmlns:a16="http://schemas.microsoft.com/office/drawing/2014/main" id="{5307E213-0D9E-604A-A20C-A4C4C078CC34}"/>
              </a:ext>
            </a:extLst>
          </p:cNvPr>
          <p:cNvSpPr txBox="1">
            <a:spLocks noGrp="1"/>
          </p:cNvSpPr>
          <p:nvPr>
            <p:ph type="body" sz="quarter" idx="4294967295"/>
          </p:nvPr>
        </p:nvSpPr>
        <p:spPr>
          <a:xfrm>
            <a:off x="17590285" y="3709355"/>
            <a:ext cx="8467728" cy="538417"/>
          </a:xfrm>
          <a:prstGeom prst="rect">
            <a:avLst/>
          </a:prstGeom>
          <a:noFill/>
          <a:ln>
            <a:noFill/>
          </a:ln>
        </p:spPr>
        <p:txBody>
          <a:bodyPr vert="horz" wrap="square" lIns="91440" tIns="45720" rIns="91440" bIns="45720" anchor="t" anchorCtr="1" compatLnSpc="1">
            <a:spAutoFit/>
          </a:bodyPr>
          <a:lstStyle/>
          <a:p>
            <a:pPr marL="0" lvl="0" indent="0">
              <a:buNone/>
            </a:pPr>
            <a:r>
              <a:rPr lang="en-GB" sz="3200" b="1" dirty="0">
                <a:solidFill>
                  <a:srgbClr val="4472C4"/>
                </a:solidFill>
                <a:latin typeface="Aptos"/>
              </a:rPr>
              <a:t>Culture, Language and Identity</a:t>
            </a:r>
          </a:p>
        </p:txBody>
      </p:sp>
      <p:sp>
        <p:nvSpPr>
          <p:cNvPr id="7" name="Text Placeholder 7">
            <a:extLst>
              <a:ext uri="{FF2B5EF4-FFF2-40B4-BE49-F238E27FC236}">
                <a16:creationId xmlns:a16="http://schemas.microsoft.com/office/drawing/2014/main" id="{A320A80A-AE4D-DD10-71AE-F57E1FB041A2}"/>
              </a:ext>
            </a:extLst>
          </p:cNvPr>
          <p:cNvSpPr txBox="1">
            <a:spLocks noGrp="1"/>
          </p:cNvSpPr>
          <p:nvPr>
            <p:ph type="body" sz="quarter" idx="4294967295"/>
          </p:nvPr>
        </p:nvSpPr>
        <p:spPr>
          <a:xfrm>
            <a:off x="26193746" y="3781482"/>
            <a:ext cx="8467728" cy="538417"/>
          </a:xfrm>
          <a:prstGeom prst="rect">
            <a:avLst/>
          </a:prstGeom>
          <a:noFill/>
          <a:ln>
            <a:noFill/>
          </a:ln>
        </p:spPr>
        <p:txBody>
          <a:bodyPr vert="horz" wrap="square" lIns="91440" tIns="45720" rIns="91440" bIns="45720" anchor="t" anchorCtr="1" compatLnSpc="1">
            <a:spAutoFit/>
          </a:bodyPr>
          <a:lstStyle/>
          <a:p>
            <a:pPr marL="0" lvl="0" indent="0">
              <a:buNone/>
            </a:pPr>
            <a:r>
              <a:rPr lang="en-GB" sz="3200" b="1">
                <a:solidFill>
                  <a:srgbClr val="4472C4"/>
                </a:solidFill>
                <a:latin typeface="Aptos"/>
              </a:rPr>
              <a:t>Policies and Legislation</a:t>
            </a:r>
          </a:p>
        </p:txBody>
      </p:sp>
      <p:sp>
        <p:nvSpPr>
          <p:cNvPr id="8" name="Text Placeholder 8">
            <a:extLst>
              <a:ext uri="{FF2B5EF4-FFF2-40B4-BE49-F238E27FC236}">
                <a16:creationId xmlns:a16="http://schemas.microsoft.com/office/drawing/2014/main" id="{CED8603D-1593-35FA-80D3-F7E61F971C8E}"/>
              </a:ext>
            </a:extLst>
          </p:cNvPr>
          <p:cNvSpPr txBox="1">
            <a:spLocks noGrp="1"/>
          </p:cNvSpPr>
          <p:nvPr>
            <p:ph type="body" sz="quarter" idx="4294967295"/>
          </p:nvPr>
        </p:nvSpPr>
        <p:spPr>
          <a:xfrm>
            <a:off x="35152014" y="16765725"/>
            <a:ext cx="8467728" cy="538417"/>
          </a:xfrm>
          <a:prstGeom prst="rect">
            <a:avLst/>
          </a:prstGeom>
          <a:noFill/>
          <a:ln>
            <a:noFill/>
          </a:ln>
        </p:spPr>
        <p:txBody>
          <a:bodyPr vert="horz" wrap="square" lIns="91440" tIns="45720" rIns="91440" bIns="45720" anchor="t" anchorCtr="1" compatLnSpc="1">
            <a:spAutoFit/>
          </a:bodyPr>
          <a:lstStyle/>
          <a:p>
            <a:pPr marL="0" lvl="0" indent="0">
              <a:buNone/>
            </a:pPr>
            <a:r>
              <a:rPr lang="en-GB" sz="3200" b="1">
                <a:solidFill>
                  <a:srgbClr val="4472C4"/>
                </a:solidFill>
                <a:latin typeface="Aptos"/>
              </a:rPr>
              <a:t>Conclusion</a:t>
            </a:r>
          </a:p>
        </p:txBody>
      </p:sp>
      <p:sp>
        <p:nvSpPr>
          <p:cNvPr id="9" name="Text Placeholder 9">
            <a:extLst>
              <a:ext uri="{FF2B5EF4-FFF2-40B4-BE49-F238E27FC236}">
                <a16:creationId xmlns:a16="http://schemas.microsoft.com/office/drawing/2014/main" id="{71B197C1-B2E2-B1DC-4247-8F1D27E84E92}"/>
              </a:ext>
            </a:extLst>
          </p:cNvPr>
          <p:cNvSpPr txBox="1">
            <a:spLocks noGrp="1"/>
          </p:cNvSpPr>
          <p:nvPr>
            <p:ph type="body" sz="quarter" idx="4294967295"/>
          </p:nvPr>
        </p:nvSpPr>
        <p:spPr>
          <a:xfrm>
            <a:off x="34890075" y="3781482"/>
            <a:ext cx="8467728" cy="538417"/>
          </a:xfrm>
          <a:prstGeom prst="rect">
            <a:avLst/>
          </a:prstGeom>
          <a:noFill/>
          <a:ln>
            <a:noFill/>
          </a:ln>
        </p:spPr>
        <p:txBody>
          <a:bodyPr vert="horz" wrap="square" lIns="91440" tIns="45720" rIns="91440" bIns="45720" anchor="t" anchorCtr="1" compatLnSpc="1">
            <a:spAutoFit/>
          </a:bodyPr>
          <a:lstStyle/>
          <a:p>
            <a:pPr marL="0" lvl="0" indent="0">
              <a:buNone/>
            </a:pPr>
            <a:r>
              <a:rPr lang="en-GB" sz="3200" b="1">
                <a:solidFill>
                  <a:srgbClr val="4472C4"/>
                </a:solidFill>
                <a:latin typeface="Aptos"/>
              </a:rPr>
              <a:t>Current Challenges and Opportunities </a:t>
            </a:r>
          </a:p>
        </p:txBody>
      </p:sp>
      <p:sp>
        <p:nvSpPr>
          <p:cNvPr id="10" name="Text Placeholder 12">
            <a:extLst>
              <a:ext uri="{FF2B5EF4-FFF2-40B4-BE49-F238E27FC236}">
                <a16:creationId xmlns:a16="http://schemas.microsoft.com/office/drawing/2014/main" id="{DFDDD3D7-F571-2709-FAA7-28C95ADF0FAE}"/>
              </a:ext>
            </a:extLst>
          </p:cNvPr>
          <p:cNvSpPr txBox="1">
            <a:spLocks noGrp="1"/>
          </p:cNvSpPr>
          <p:nvPr>
            <p:ph type="body" sz="quarter" idx="4294967295"/>
          </p:nvPr>
        </p:nvSpPr>
        <p:spPr>
          <a:xfrm>
            <a:off x="471391" y="3944529"/>
            <a:ext cx="8467718" cy="6404320"/>
          </a:xfrm>
          <a:prstGeom prst="rect">
            <a:avLst/>
          </a:prstGeom>
          <a:noFill/>
          <a:ln>
            <a:noFill/>
          </a:ln>
        </p:spPr>
        <p:txBody>
          <a:bodyPr vert="horz" wrap="square" lIns="365760" tIns="365760" rIns="365760" bIns="365760" anchor="t" anchorCtr="0" compatLnSpc="1">
            <a:spAutoFit/>
          </a:bodyPr>
          <a:lstStyle/>
          <a:p>
            <a:pPr marL="0" lvl="0" indent="0" defTabSz="2925860">
              <a:lnSpc>
                <a:spcPct val="100000"/>
              </a:lnSpc>
              <a:spcBef>
                <a:spcPts val="500"/>
              </a:spcBef>
              <a:buNone/>
            </a:pPr>
            <a:r>
              <a:rPr lang="en-US">
                <a:solidFill>
                  <a:srgbClr val="000000"/>
                </a:solidFill>
                <a:latin typeface="Aptos" pitchFamily="34"/>
              </a:rPr>
              <a:t>Wales is a country with strong cultural identity and its own government. The health and social care system that is different from England, Scotland, and Northern Ireland. The Welsh Government runs NHS Wales (Wilson and Davies, 2021).The approach here is about keeping people well rather just fixing them when they get sick. Staff call this “prudent healthcare” (Welsh Government, 2021). This poster looks at what makes Welsh healthcare special, particularly around culture, language and who people are. It also covers the main laws and policies that change how care work on the ground.</a:t>
            </a:r>
          </a:p>
          <a:p>
            <a:pPr marL="0" lvl="0" indent="0" defTabSz="2925860">
              <a:lnSpc>
                <a:spcPct val="100000"/>
              </a:lnSpc>
              <a:spcBef>
                <a:spcPts val="500"/>
              </a:spcBef>
              <a:buNone/>
            </a:pPr>
            <a:r>
              <a:rPr lang="en-US">
                <a:solidFill>
                  <a:srgbClr val="000000"/>
                </a:solidFill>
                <a:latin typeface="Aptos" pitchFamily="34"/>
              </a:rPr>
              <a:t> </a:t>
            </a:r>
          </a:p>
        </p:txBody>
      </p:sp>
      <p:sp>
        <p:nvSpPr>
          <p:cNvPr id="11" name="Text Placeholder 13">
            <a:extLst>
              <a:ext uri="{FF2B5EF4-FFF2-40B4-BE49-F238E27FC236}">
                <a16:creationId xmlns:a16="http://schemas.microsoft.com/office/drawing/2014/main" id="{75E7BCA1-952C-9E8D-0AFD-9E6197B1EB60}"/>
              </a:ext>
            </a:extLst>
          </p:cNvPr>
          <p:cNvSpPr txBox="1">
            <a:spLocks noGrp="1"/>
          </p:cNvSpPr>
          <p:nvPr>
            <p:ph type="body" sz="quarter" idx="4294967295"/>
          </p:nvPr>
        </p:nvSpPr>
        <p:spPr>
          <a:xfrm>
            <a:off x="8976134" y="4050691"/>
            <a:ext cx="8467718" cy="13010165"/>
          </a:xfrm>
          <a:prstGeom prst="rect">
            <a:avLst/>
          </a:prstGeom>
          <a:noFill/>
          <a:ln>
            <a:noFill/>
          </a:ln>
        </p:spPr>
        <p:txBody>
          <a:bodyPr vert="horz" wrap="square" lIns="365760" tIns="365760" rIns="365760" bIns="365760" anchor="t" anchorCtr="0" compatLnSpc="1">
            <a:spAutoFit/>
          </a:bodyPr>
          <a:lstStyle/>
          <a:p>
            <a:pPr marL="0" lvl="0" indent="0">
              <a:buNone/>
            </a:pPr>
            <a:r>
              <a:rPr lang="en-GB">
                <a:solidFill>
                  <a:srgbClr val="000000"/>
                </a:solidFill>
                <a:latin typeface="Aptos"/>
              </a:rPr>
              <a:t>Wales is a small country with about 3.1 million people. The geography of Wales means many communities are spread out across rural areas. (Audit Wales, 2024).This makes things tricky for the NHS because getting to appointments cand mean long journeys. On the top of that, the population is getting older fast. By 2030, almost a million people will be over 60 (Older People’s Commissioner for Wales, 2024). That means a lot more people needing support with long-term conditions. </a:t>
            </a:r>
          </a:p>
          <a:p>
            <a:pPr marL="0" lvl="0" indent="0">
              <a:buNone/>
            </a:pPr>
            <a:endParaRPr lang="en-GB">
              <a:solidFill>
                <a:srgbClr val="000000"/>
              </a:solidFill>
              <a:latin typeface="Aptos"/>
            </a:endParaRPr>
          </a:p>
          <a:p>
            <a:pPr marL="0" lvl="0" indent="0">
              <a:buNone/>
            </a:pPr>
            <a:endParaRPr lang="en-GB">
              <a:solidFill>
                <a:srgbClr val="000000"/>
              </a:solidFill>
              <a:latin typeface="Aptos"/>
            </a:endParaRPr>
          </a:p>
          <a:p>
            <a:pPr marL="0" lvl="0" indent="0">
              <a:buNone/>
            </a:pPr>
            <a:endParaRPr lang="en-GB">
              <a:solidFill>
                <a:srgbClr val="000000"/>
              </a:solidFill>
              <a:latin typeface="Aptos"/>
            </a:endParaRPr>
          </a:p>
          <a:p>
            <a:pPr marL="0" lvl="0" indent="0">
              <a:buNone/>
            </a:pPr>
            <a:endParaRPr lang="en-GB">
              <a:solidFill>
                <a:srgbClr val="000000"/>
              </a:solidFill>
              <a:latin typeface="Aptos"/>
            </a:endParaRPr>
          </a:p>
          <a:p>
            <a:pPr marL="0" lvl="0" indent="0">
              <a:buNone/>
            </a:pPr>
            <a:endParaRPr lang="en-GB">
              <a:solidFill>
                <a:srgbClr val="000000"/>
              </a:solidFill>
              <a:latin typeface="Aptos"/>
            </a:endParaRPr>
          </a:p>
          <a:p>
            <a:pPr marL="0" lvl="0" indent="0">
              <a:buNone/>
            </a:pPr>
            <a:endParaRPr lang="en-GB">
              <a:solidFill>
                <a:srgbClr val="000000"/>
              </a:solidFill>
              <a:latin typeface="Aptos"/>
            </a:endParaRPr>
          </a:p>
          <a:p>
            <a:pPr marL="0" lvl="0" indent="0">
              <a:buNone/>
            </a:pPr>
            <a:endParaRPr lang="en-GB">
              <a:solidFill>
                <a:srgbClr val="000000"/>
              </a:solidFill>
              <a:latin typeface="Aptos"/>
            </a:endParaRPr>
          </a:p>
          <a:p>
            <a:pPr marL="0" lvl="0" indent="0">
              <a:buNone/>
            </a:pPr>
            <a:endParaRPr lang="en-GB">
              <a:solidFill>
                <a:srgbClr val="000000"/>
              </a:solidFill>
              <a:latin typeface="Aptos"/>
            </a:endParaRPr>
          </a:p>
          <a:p>
            <a:pPr marL="0" lvl="0" indent="0">
              <a:buNone/>
            </a:pPr>
            <a:endParaRPr lang="en-GB">
              <a:solidFill>
                <a:srgbClr val="000000"/>
              </a:solidFill>
              <a:latin typeface="Aptos"/>
            </a:endParaRPr>
          </a:p>
          <a:p>
            <a:pPr marL="0" lvl="0" indent="0">
              <a:buNone/>
            </a:pPr>
            <a:r>
              <a:rPr lang="en-GB">
                <a:solidFill>
                  <a:srgbClr val="000000"/>
                </a:solidFill>
                <a:latin typeface="Aptos"/>
              </a:rPr>
              <a:t>A feature that stands out in Wales includes bilingual services, that challenges of rural care, more older people, Welsh-speaking communities and strong local ties (Powys Teaching Board, 2024). These things matter because they shape how people perceive care. Consider older people in villages, they can become isolated of services are not nearby (Impact, 2023).</a:t>
            </a:r>
          </a:p>
          <a:p>
            <a:pPr marL="0" lvl="0" indent="0">
              <a:buNone/>
            </a:pPr>
            <a:endParaRPr lang="en-GB">
              <a:solidFill>
                <a:srgbClr val="000000"/>
              </a:solidFill>
              <a:latin typeface="Aptos"/>
            </a:endParaRPr>
          </a:p>
        </p:txBody>
      </p:sp>
      <p:sp>
        <p:nvSpPr>
          <p:cNvPr id="12" name="Text Placeholder 14">
            <a:extLst>
              <a:ext uri="{FF2B5EF4-FFF2-40B4-BE49-F238E27FC236}">
                <a16:creationId xmlns:a16="http://schemas.microsoft.com/office/drawing/2014/main" id="{88D4F61B-E6F6-DA20-71C0-CF65C8154DC0}"/>
              </a:ext>
            </a:extLst>
          </p:cNvPr>
          <p:cNvSpPr txBox="1">
            <a:spLocks noGrp="1"/>
          </p:cNvSpPr>
          <p:nvPr>
            <p:ph type="body" sz="quarter" idx="4294967295"/>
          </p:nvPr>
        </p:nvSpPr>
        <p:spPr>
          <a:xfrm>
            <a:off x="17818894" y="3978563"/>
            <a:ext cx="8467718" cy="14561362"/>
          </a:xfrm>
          <a:prstGeom prst="rect">
            <a:avLst/>
          </a:prstGeom>
          <a:noFill/>
          <a:ln>
            <a:noFill/>
          </a:ln>
        </p:spPr>
        <p:txBody>
          <a:bodyPr vert="horz" wrap="square" lIns="365760" tIns="365760" rIns="365760" bIns="365760" anchor="t" anchorCtr="0" compatLnSpc="1">
            <a:spAutoFit/>
          </a:bodyPr>
          <a:lstStyle/>
          <a:p>
            <a:pPr marL="0" lvl="0" indent="0">
              <a:buNone/>
            </a:pPr>
            <a:r>
              <a:rPr lang="en-GB" dirty="0">
                <a:solidFill>
                  <a:srgbClr val="000000"/>
                </a:solidFill>
                <a:latin typeface="Aptos"/>
              </a:rPr>
              <a:t>Being Welsh influences how people think about health and what they expect from services. According with Diverse Cymru (2021) many people feel deeply connected to their local area. This sense of community changes how they ask for help and what they want from care.</a:t>
            </a:r>
          </a:p>
          <a:p>
            <a:pPr marL="0" lvl="0" indent="0">
              <a:buNone/>
            </a:pPr>
            <a:r>
              <a:rPr lang="en-GB" dirty="0">
                <a:solidFill>
                  <a:srgbClr val="000000"/>
                </a:solidFill>
                <a:latin typeface="Aptos"/>
              </a:rPr>
              <a:t>The Welsh language is important in healthcare.  Edward et al. (2025) found that around 29% of people in Wales speak Welsh, but most don’t know them language rights. Only 27% are aware of them, and 71% have never been offered a consultation in Welsh. This study highlights that using a second language can slow things down and even lead to wrong diagnoses. </a:t>
            </a:r>
          </a:p>
          <a:p>
            <a:pPr marL="0" lvl="0" indent="0">
              <a:buNone/>
            </a:pPr>
            <a:endParaRPr lang="en-GB" dirty="0">
              <a:solidFill>
                <a:srgbClr val="000000"/>
              </a:solidFill>
              <a:latin typeface="Aptos"/>
            </a:endParaRPr>
          </a:p>
          <a:p>
            <a:pPr marL="0" lvl="0" indent="0">
              <a:buNone/>
            </a:pPr>
            <a:endParaRPr lang="en-GB" dirty="0">
              <a:solidFill>
                <a:srgbClr val="000000"/>
              </a:solidFill>
              <a:latin typeface="Aptos"/>
            </a:endParaRPr>
          </a:p>
          <a:p>
            <a:pPr marL="0" lvl="0" indent="0">
              <a:buNone/>
            </a:pPr>
            <a:endParaRPr lang="en-GB" dirty="0">
              <a:solidFill>
                <a:srgbClr val="000000"/>
              </a:solidFill>
              <a:latin typeface="Aptos"/>
            </a:endParaRPr>
          </a:p>
          <a:p>
            <a:pPr marL="0" lvl="0" indent="0">
              <a:buNone/>
            </a:pPr>
            <a:endParaRPr lang="en-GB" dirty="0">
              <a:solidFill>
                <a:srgbClr val="000000"/>
              </a:solidFill>
              <a:latin typeface="Aptos"/>
            </a:endParaRPr>
          </a:p>
          <a:p>
            <a:pPr marL="0" lvl="0" indent="0">
              <a:buNone/>
            </a:pPr>
            <a:endParaRPr lang="en-GB" dirty="0">
              <a:solidFill>
                <a:srgbClr val="000000"/>
              </a:solidFill>
              <a:latin typeface="Aptos"/>
            </a:endParaRPr>
          </a:p>
          <a:p>
            <a:pPr marL="0" lvl="0" indent="0">
              <a:buNone/>
            </a:pPr>
            <a:endParaRPr lang="en-GB" dirty="0">
              <a:solidFill>
                <a:srgbClr val="000000"/>
              </a:solidFill>
              <a:latin typeface="Aptos"/>
            </a:endParaRPr>
          </a:p>
          <a:p>
            <a:pPr marL="0" lvl="0" indent="0">
              <a:buNone/>
            </a:pPr>
            <a:endParaRPr lang="en-GB" dirty="0">
              <a:solidFill>
                <a:srgbClr val="000000"/>
              </a:solidFill>
              <a:latin typeface="Aptos"/>
            </a:endParaRPr>
          </a:p>
          <a:p>
            <a:pPr marL="0" lvl="0" indent="0">
              <a:buNone/>
            </a:pPr>
            <a:r>
              <a:rPr lang="en-GB" dirty="0">
                <a:solidFill>
                  <a:srgbClr val="000000"/>
                </a:solidFill>
                <a:latin typeface="Aptos"/>
              </a:rPr>
              <a:t>Welsh identity shows up in care in various ways. Welsh speakers often want to receive care in their own language, particularly in the North and West, where Welsh dominates (Welsh Language Commissioner, 2023). Services need to take this seriously. The Commissioner found that only 3-6% of Welsh speakers receive care in Welsh, even though over a quarter would choose it given the chance. </a:t>
            </a:r>
          </a:p>
          <a:p>
            <a:pPr marL="0" lvl="0" indent="0">
              <a:buNone/>
            </a:pPr>
            <a:endParaRPr lang="en-GB" dirty="0">
              <a:solidFill>
                <a:srgbClr val="000000"/>
              </a:solidFill>
              <a:latin typeface="Aptos"/>
            </a:endParaRPr>
          </a:p>
        </p:txBody>
      </p:sp>
      <p:sp>
        <p:nvSpPr>
          <p:cNvPr id="13" name="Text Placeholder 15">
            <a:extLst>
              <a:ext uri="{FF2B5EF4-FFF2-40B4-BE49-F238E27FC236}">
                <a16:creationId xmlns:a16="http://schemas.microsoft.com/office/drawing/2014/main" id="{5C26F124-3CEE-1C63-3C14-C5454777799B}"/>
              </a:ext>
            </a:extLst>
          </p:cNvPr>
          <p:cNvSpPr txBox="1">
            <a:spLocks noGrp="1"/>
          </p:cNvSpPr>
          <p:nvPr>
            <p:ph type="body" sz="quarter" idx="4294967295"/>
          </p:nvPr>
        </p:nvSpPr>
        <p:spPr>
          <a:xfrm>
            <a:off x="26308056" y="3969510"/>
            <a:ext cx="8467718" cy="12888083"/>
          </a:xfrm>
          <a:prstGeom prst="rect">
            <a:avLst/>
          </a:prstGeom>
          <a:noFill/>
          <a:ln>
            <a:noFill/>
          </a:ln>
        </p:spPr>
        <p:txBody>
          <a:bodyPr vert="horz" wrap="square" lIns="365760" tIns="365760" rIns="365760" bIns="365760" anchor="t" anchorCtr="0" compatLnSpc="1">
            <a:spAutoFit/>
          </a:bodyPr>
          <a:lstStyle/>
          <a:p>
            <a:pPr marL="0" lvl="0" indent="0">
              <a:buNone/>
            </a:pPr>
            <a:r>
              <a:rPr lang="en-GB">
                <a:solidFill>
                  <a:srgbClr val="000000"/>
                </a:solidFill>
                <a:latin typeface="Aptos"/>
              </a:rPr>
              <a:t>Several laws set the ground rules for healthcare in Wales. The Social Services and Wellbeing (Wales) Act 2014 has revolutionised social care. It puts wellbeing at the forefront. People get more say over their own care (Social Care Wales, 2025). In practice, staff must collaborate with patients on personal care plans.</a:t>
            </a:r>
          </a:p>
          <a:p>
            <a:pPr marL="0" lvl="0" indent="0">
              <a:buNone/>
            </a:pPr>
            <a:r>
              <a:rPr lang="en-GB">
                <a:solidFill>
                  <a:srgbClr val="000000"/>
                </a:solidFill>
                <a:latin typeface="Aptos"/>
              </a:rPr>
              <a:t>The Well-being of Future Generations (Wales) Act 2015 requires public bodies to think ahead. Health services must plan for future needs, not just address current problems (Welsh Government, 2023). Sustainability now threads through every decision.</a:t>
            </a:r>
          </a:p>
          <a:p>
            <a:pPr marL="0" lvl="0" indent="0">
              <a:buNone/>
            </a:pPr>
            <a:r>
              <a:rPr lang="en-GB">
                <a:solidFill>
                  <a:srgbClr val="000000"/>
                </a:solidFill>
                <a:latin typeface="Aptos"/>
              </a:rPr>
              <a:t>The Welsh Language (Wales) Measure 2011 placed Welsh equal English in public services. Health boards must provide bilingual options and treat speakers fairly (Law Wales,2025). Implementation remains uncertain. GP surgeries are often understaffed. </a:t>
            </a:r>
          </a:p>
          <a:p>
            <a:pPr marL="0" lvl="0" indent="0">
              <a:buNone/>
            </a:pPr>
            <a:r>
              <a:rPr lang="en-GB">
                <a:solidFill>
                  <a:srgbClr val="000000"/>
                </a:solidFill>
                <a:latin typeface="Aptos"/>
              </a:rPr>
              <a:t>The Health and Care (Quality and Engagement) (Wales) Act 2020 introduced new duties. Health boards must assess how well they perform. They must demonstrate that they meet standards (Welsh Government, 2023a). </a:t>
            </a:r>
          </a:p>
          <a:p>
            <a:pPr marL="0" lvl="0" indent="0">
              <a:buNone/>
            </a:pPr>
            <a:r>
              <a:rPr lang="en-GB">
                <a:solidFill>
                  <a:srgbClr val="000000"/>
                </a:solidFill>
                <a:latin typeface="Aptos"/>
              </a:rPr>
              <a:t>These laws directly affect what professionals are requires doing. Workers must understand Welsh culture, respect language rights and meet legal obligations. Training programmes now include Welsh language awareness to help staff progress (Welsh Government, 2023b).</a:t>
            </a:r>
          </a:p>
        </p:txBody>
      </p:sp>
      <p:sp>
        <p:nvSpPr>
          <p:cNvPr id="14" name="Text Placeholder 16">
            <a:extLst>
              <a:ext uri="{FF2B5EF4-FFF2-40B4-BE49-F238E27FC236}">
                <a16:creationId xmlns:a16="http://schemas.microsoft.com/office/drawing/2014/main" id="{B42715E8-3F24-A8AE-1DCE-E8DBE07EE684}"/>
              </a:ext>
            </a:extLst>
          </p:cNvPr>
          <p:cNvSpPr txBox="1">
            <a:spLocks noGrp="1"/>
          </p:cNvSpPr>
          <p:nvPr>
            <p:ph type="body" sz="quarter" idx="4294967295"/>
          </p:nvPr>
        </p:nvSpPr>
        <p:spPr>
          <a:xfrm>
            <a:off x="35137731" y="4050691"/>
            <a:ext cx="8467718" cy="10820845"/>
          </a:xfrm>
          <a:prstGeom prst="rect">
            <a:avLst/>
          </a:prstGeom>
          <a:noFill/>
          <a:ln>
            <a:noFill/>
          </a:ln>
        </p:spPr>
        <p:txBody>
          <a:bodyPr vert="horz" wrap="square" lIns="365760" tIns="365760" rIns="365760" bIns="365760" anchor="t" anchorCtr="0" compatLnSpc="1">
            <a:spAutoFit/>
          </a:bodyPr>
          <a:lstStyle/>
          <a:p>
            <a:pPr marL="0" lvl="0" indent="0">
              <a:buNone/>
            </a:pPr>
            <a:r>
              <a:rPr lang="en-GB" dirty="0">
                <a:solidFill>
                  <a:srgbClr val="000000"/>
                </a:solidFill>
                <a:latin typeface="Aptos"/>
              </a:rPr>
              <a:t>NHS Wales faces serious staffing pressures. There are not enough doctors and nurse to go around. Rural areas are suffering the most (Health Education and Improvement Wales, 2024). The service has spent millions on temporary staff. This amount has fallen slightly since then. The government has dropped a 10-years strategy to fix these gaps </a:t>
            </a:r>
            <a:r>
              <a:rPr lang="en-GB">
                <a:solidFill>
                  <a:srgbClr val="000000"/>
                </a:solidFill>
                <a:latin typeface="Aptos"/>
              </a:rPr>
              <a:t>(Health Education </a:t>
            </a:r>
            <a:r>
              <a:rPr lang="en-GB" dirty="0">
                <a:solidFill>
                  <a:srgbClr val="000000"/>
                </a:solidFill>
                <a:latin typeface="Aptos"/>
              </a:rPr>
              <a:t>and Improvement Wales, 2020).</a:t>
            </a:r>
          </a:p>
          <a:p>
            <a:pPr marL="0" lvl="0" indent="0">
              <a:buNone/>
            </a:pPr>
            <a:r>
              <a:rPr lang="en-GB" dirty="0">
                <a:solidFill>
                  <a:srgbClr val="000000"/>
                </a:solidFill>
                <a:latin typeface="Aptos"/>
              </a:rPr>
              <a:t>Technology could ease the burden on rural patients. Video appointments eliminate travel completely (Alanazi et al.,2023). The problem is that the internet is fragmented in some areas, creatin new inequalities.</a:t>
            </a:r>
          </a:p>
          <a:p>
            <a:pPr marL="0" lvl="0" indent="0">
              <a:buNone/>
            </a:pPr>
            <a:r>
              <a:rPr lang="en-GB" dirty="0">
                <a:solidFill>
                  <a:srgbClr val="000000"/>
                </a:solidFill>
                <a:latin typeface="Aptos"/>
              </a:rPr>
              <a:t>An ageing population brings difficult challenges. Dementia and related condition will require more attention. But these is also an increasing emphasis on stopping disease before it starts. Keeping people healthy longer is the goal (Public Health Wales, 2024).</a:t>
            </a:r>
          </a:p>
          <a:p>
            <a:pPr marL="0" lvl="0" indent="0">
              <a:buNone/>
            </a:pPr>
            <a:r>
              <a:rPr lang="en-GB" dirty="0">
                <a:solidFill>
                  <a:srgbClr val="000000"/>
                </a:solidFill>
                <a:latin typeface="Aptos"/>
              </a:rPr>
              <a:t>Quality governance matters more than ever. Health boards must check their own performance. External bodies review how well they are doing their job. This creates responsibility (</a:t>
            </a:r>
            <a:r>
              <a:rPr lang="en-GB" dirty="0" err="1">
                <a:solidFill>
                  <a:srgbClr val="000000"/>
                </a:solidFill>
                <a:latin typeface="Aptos"/>
              </a:rPr>
              <a:t>CwmTaf</a:t>
            </a:r>
            <a:r>
              <a:rPr lang="en-GB" dirty="0">
                <a:solidFill>
                  <a:srgbClr val="000000"/>
                </a:solidFill>
                <a:latin typeface="Aptos"/>
              </a:rPr>
              <a:t> Morgannwg University Health Board,2020).</a:t>
            </a:r>
          </a:p>
        </p:txBody>
      </p:sp>
      <p:sp>
        <p:nvSpPr>
          <p:cNvPr id="15" name="Text Placeholder 1">
            <a:extLst>
              <a:ext uri="{FF2B5EF4-FFF2-40B4-BE49-F238E27FC236}">
                <a16:creationId xmlns:a16="http://schemas.microsoft.com/office/drawing/2014/main" id="{D7C775A5-2818-3D09-F036-48686311A050}"/>
              </a:ext>
            </a:extLst>
          </p:cNvPr>
          <p:cNvSpPr txBox="1">
            <a:spLocks noGrp="1"/>
          </p:cNvSpPr>
          <p:nvPr>
            <p:ph type="body" sz="quarter" idx="4294967295"/>
          </p:nvPr>
        </p:nvSpPr>
        <p:spPr>
          <a:xfrm>
            <a:off x="9001125" y="331479"/>
            <a:ext cx="25888950" cy="830997"/>
          </a:xfrm>
          <a:prstGeom prst="rect">
            <a:avLst/>
          </a:prstGeom>
          <a:noFill/>
          <a:ln>
            <a:noFill/>
          </a:ln>
        </p:spPr>
        <p:txBody>
          <a:bodyPr vert="horz" wrap="square" lIns="91440" tIns="45720" rIns="91440" bIns="45720" anchor="t" anchorCtr="1" compatLnSpc="1">
            <a:spAutoFit/>
          </a:bodyPr>
          <a:lstStyle/>
          <a:p>
            <a:pPr marL="0" lvl="0" indent="0" algn="ctr" defTabSz="2925860">
              <a:lnSpc>
                <a:spcPct val="100000"/>
              </a:lnSpc>
              <a:spcBef>
                <a:spcPts val="1200"/>
              </a:spcBef>
              <a:buNone/>
            </a:pPr>
            <a:r>
              <a:rPr lang="en-US" sz="4800" b="1">
                <a:solidFill>
                  <a:srgbClr val="FFFFFF"/>
                </a:solidFill>
                <a:latin typeface="Arial"/>
                <a:cs typeface="Arial" pitchFamily="34"/>
              </a:rPr>
              <a:t>Identity and Health: The Impact of Welsh Culture in Health and Social Care</a:t>
            </a:r>
          </a:p>
        </p:txBody>
      </p:sp>
      <p:pic>
        <p:nvPicPr>
          <p:cNvPr id="16" name="Picture 21">
            <a:extLst>
              <a:ext uri="{FF2B5EF4-FFF2-40B4-BE49-F238E27FC236}">
                <a16:creationId xmlns:a16="http://schemas.microsoft.com/office/drawing/2014/main" id="{475AB428-14E0-4991-0A14-5FEC19FD270A}"/>
              </a:ext>
            </a:extLst>
          </p:cNvPr>
          <p:cNvPicPr>
            <a:picLocks noChangeAspect="1"/>
          </p:cNvPicPr>
          <p:nvPr/>
        </p:nvPicPr>
        <p:blipFill>
          <a:blip r:embed="rId2"/>
          <a:stretch>
            <a:fillRect/>
          </a:stretch>
        </p:blipFill>
        <p:spPr>
          <a:xfrm>
            <a:off x="3710808" y="100172"/>
            <a:ext cx="5028377" cy="2857865"/>
          </a:xfrm>
          <a:prstGeom prst="rect">
            <a:avLst/>
          </a:prstGeom>
          <a:noFill/>
          <a:ln cap="flat">
            <a:noFill/>
          </a:ln>
        </p:spPr>
      </p:pic>
      <p:pic>
        <p:nvPicPr>
          <p:cNvPr id="17" name="Picture 23">
            <a:extLst>
              <a:ext uri="{FF2B5EF4-FFF2-40B4-BE49-F238E27FC236}">
                <a16:creationId xmlns:a16="http://schemas.microsoft.com/office/drawing/2014/main" id="{02EFC86D-F818-26FE-B765-74F2E502D19A}"/>
              </a:ext>
            </a:extLst>
          </p:cNvPr>
          <p:cNvPicPr>
            <a:picLocks noChangeAspect="1"/>
          </p:cNvPicPr>
          <p:nvPr/>
        </p:nvPicPr>
        <p:blipFill>
          <a:blip r:embed="rId3"/>
          <a:stretch>
            <a:fillRect/>
          </a:stretch>
        </p:blipFill>
        <p:spPr>
          <a:xfrm>
            <a:off x="35152014" y="488234"/>
            <a:ext cx="4752978" cy="1895478"/>
          </a:xfrm>
          <a:prstGeom prst="rect">
            <a:avLst/>
          </a:prstGeom>
          <a:noFill/>
          <a:ln cap="flat">
            <a:noFill/>
          </a:ln>
        </p:spPr>
      </p:pic>
      <p:pic>
        <p:nvPicPr>
          <p:cNvPr id="18" name="Picture 25">
            <a:extLst>
              <a:ext uri="{FF2B5EF4-FFF2-40B4-BE49-F238E27FC236}">
                <a16:creationId xmlns:a16="http://schemas.microsoft.com/office/drawing/2014/main" id="{AD5BDABC-C097-4EC7-EB0E-AEDB10777C8F}"/>
              </a:ext>
            </a:extLst>
          </p:cNvPr>
          <p:cNvPicPr>
            <a:picLocks noChangeAspect="1"/>
          </p:cNvPicPr>
          <p:nvPr/>
        </p:nvPicPr>
        <p:blipFill>
          <a:blip r:embed="rId4"/>
          <a:stretch>
            <a:fillRect/>
          </a:stretch>
        </p:blipFill>
        <p:spPr>
          <a:xfrm>
            <a:off x="1271756" y="14328364"/>
            <a:ext cx="6327236" cy="3297335"/>
          </a:xfrm>
          <a:prstGeom prst="rect">
            <a:avLst/>
          </a:prstGeom>
          <a:noFill/>
          <a:ln cap="flat">
            <a:noFill/>
          </a:ln>
          <a:effectLst>
            <a:outerShdw dist="139699" dir="2700000" algn="tl">
              <a:srgbClr val="333333">
                <a:alpha val="65000"/>
              </a:srgbClr>
            </a:outerShdw>
          </a:effectLst>
        </p:spPr>
      </p:pic>
      <p:pic>
        <p:nvPicPr>
          <p:cNvPr id="19" name="Picture 27">
            <a:extLst>
              <a:ext uri="{FF2B5EF4-FFF2-40B4-BE49-F238E27FC236}">
                <a16:creationId xmlns:a16="http://schemas.microsoft.com/office/drawing/2014/main" id="{F7F2C0AE-2178-EBE2-C049-9FE26BBB3537}"/>
              </a:ext>
            </a:extLst>
          </p:cNvPr>
          <p:cNvPicPr>
            <a:picLocks noChangeAspect="1"/>
          </p:cNvPicPr>
          <p:nvPr/>
        </p:nvPicPr>
        <p:blipFill>
          <a:blip r:embed="rId5"/>
          <a:stretch>
            <a:fillRect/>
          </a:stretch>
        </p:blipFill>
        <p:spPr>
          <a:xfrm>
            <a:off x="1271756" y="10088118"/>
            <a:ext cx="6327236" cy="3921797"/>
          </a:xfrm>
          <a:prstGeom prst="rect">
            <a:avLst/>
          </a:prstGeom>
          <a:noFill/>
          <a:ln cap="flat">
            <a:noFill/>
          </a:ln>
          <a:effectLst>
            <a:outerShdw dist="139699" dir="2700000" algn="tl">
              <a:srgbClr val="333333">
                <a:alpha val="65000"/>
              </a:srgbClr>
            </a:outerShdw>
          </a:effectLst>
        </p:spPr>
      </p:pic>
      <p:pic>
        <p:nvPicPr>
          <p:cNvPr id="20" name="Picture 29">
            <a:extLst>
              <a:ext uri="{FF2B5EF4-FFF2-40B4-BE49-F238E27FC236}">
                <a16:creationId xmlns:a16="http://schemas.microsoft.com/office/drawing/2014/main" id="{E861C4E6-3D0A-7C8D-BD16-FF44DE4DA64E}"/>
              </a:ext>
            </a:extLst>
          </p:cNvPr>
          <p:cNvPicPr>
            <a:picLocks noChangeAspect="1"/>
          </p:cNvPicPr>
          <p:nvPr/>
        </p:nvPicPr>
        <p:blipFill>
          <a:blip r:embed="rId6"/>
          <a:stretch>
            <a:fillRect/>
          </a:stretch>
        </p:blipFill>
        <p:spPr>
          <a:xfrm>
            <a:off x="1271756" y="17854300"/>
            <a:ext cx="6416445" cy="3297335"/>
          </a:xfrm>
          <a:prstGeom prst="rect">
            <a:avLst/>
          </a:prstGeom>
          <a:noFill/>
          <a:ln cap="flat">
            <a:noFill/>
          </a:ln>
          <a:effectLst>
            <a:outerShdw dist="139699" dir="2700000" algn="tl">
              <a:srgbClr val="333333">
                <a:alpha val="65000"/>
              </a:srgbClr>
            </a:outerShdw>
          </a:effectLst>
        </p:spPr>
      </p:pic>
      <p:pic>
        <p:nvPicPr>
          <p:cNvPr id="21" name="Picture 35">
            <a:extLst>
              <a:ext uri="{FF2B5EF4-FFF2-40B4-BE49-F238E27FC236}">
                <a16:creationId xmlns:a16="http://schemas.microsoft.com/office/drawing/2014/main" id="{7936524F-E1A3-B7EC-E271-FF9B743384FC}"/>
              </a:ext>
            </a:extLst>
          </p:cNvPr>
          <p:cNvPicPr>
            <a:picLocks noChangeAspect="1"/>
          </p:cNvPicPr>
          <p:nvPr/>
        </p:nvPicPr>
        <p:blipFill>
          <a:blip r:embed="rId7"/>
          <a:stretch>
            <a:fillRect/>
          </a:stretch>
        </p:blipFill>
        <p:spPr>
          <a:xfrm>
            <a:off x="8333073" y="8362279"/>
            <a:ext cx="5264502" cy="3451677"/>
          </a:xfrm>
          <a:prstGeom prst="rect">
            <a:avLst/>
          </a:prstGeom>
          <a:ln>
            <a:noFill/>
          </a:ln>
          <a:effectLst>
            <a:outerShdw blurRad="292100" dist="139700" dir="2700000" algn="tl" rotWithShape="0">
              <a:srgbClr val="333333">
                <a:alpha val="65000"/>
              </a:srgbClr>
            </a:outerShdw>
          </a:effectLst>
        </p:spPr>
      </p:pic>
      <p:pic>
        <p:nvPicPr>
          <p:cNvPr id="22" name="Picture 37">
            <a:extLst>
              <a:ext uri="{FF2B5EF4-FFF2-40B4-BE49-F238E27FC236}">
                <a16:creationId xmlns:a16="http://schemas.microsoft.com/office/drawing/2014/main" id="{9B7FBFDF-16FA-2449-A3DC-54CA214D7077}"/>
              </a:ext>
            </a:extLst>
          </p:cNvPr>
          <p:cNvPicPr>
            <a:picLocks noChangeAspect="1"/>
          </p:cNvPicPr>
          <p:nvPr/>
        </p:nvPicPr>
        <p:blipFill>
          <a:blip r:embed="rId8"/>
          <a:stretch>
            <a:fillRect/>
          </a:stretch>
        </p:blipFill>
        <p:spPr>
          <a:xfrm>
            <a:off x="12954505" y="9129781"/>
            <a:ext cx="4173001" cy="2782537"/>
          </a:xfrm>
          <a:prstGeom prst="rect">
            <a:avLst/>
          </a:prstGeom>
          <a:noFill/>
          <a:ln cap="flat">
            <a:noFill/>
          </a:ln>
          <a:effectLst>
            <a:outerShdw dist="139699" dir="2700000" algn="tl">
              <a:srgbClr val="333333">
                <a:alpha val="65000"/>
              </a:srgbClr>
            </a:outerShdw>
          </a:effectLst>
        </p:spPr>
      </p:pic>
      <p:pic>
        <p:nvPicPr>
          <p:cNvPr id="23" name="Picture 39">
            <a:extLst>
              <a:ext uri="{FF2B5EF4-FFF2-40B4-BE49-F238E27FC236}">
                <a16:creationId xmlns:a16="http://schemas.microsoft.com/office/drawing/2014/main" id="{EE42A05A-E0CA-373F-C35B-5FAC38AF28CF}"/>
              </a:ext>
            </a:extLst>
          </p:cNvPr>
          <p:cNvPicPr>
            <a:picLocks noChangeAspect="1"/>
          </p:cNvPicPr>
          <p:nvPr/>
        </p:nvPicPr>
        <p:blipFill>
          <a:blip r:embed="rId9"/>
          <a:stretch>
            <a:fillRect/>
          </a:stretch>
        </p:blipFill>
        <p:spPr>
          <a:xfrm>
            <a:off x="18820994" y="10265731"/>
            <a:ext cx="6204862" cy="2844113"/>
          </a:xfrm>
          <a:prstGeom prst="rect">
            <a:avLst/>
          </a:prstGeom>
          <a:noFill/>
          <a:ln cap="flat">
            <a:noFill/>
          </a:ln>
          <a:effectLst>
            <a:outerShdw dist="139699" dir="2700000" algn="tl">
              <a:srgbClr val="333333">
                <a:alpha val="65000"/>
              </a:srgbClr>
            </a:outerShdw>
          </a:effectLst>
        </p:spPr>
      </p:pic>
      <p:pic>
        <p:nvPicPr>
          <p:cNvPr id="24" name="Picture 41">
            <a:extLst>
              <a:ext uri="{FF2B5EF4-FFF2-40B4-BE49-F238E27FC236}">
                <a16:creationId xmlns:a16="http://schemas.microsoft.com/office/drawing/2014/main" id="{FB9AC45D-317B-957E-6D01-9E32BA53AB32}"/>
              </a:ext>
            </a:extLst>
          </p:cNvPr>
          <p:cNvPicPr>
            <a:picLocks noChangeAspect="1"/>
          </p:cNvPicPr>
          <p:nvPr/>
        </p:nvPicPr>
        <p:blipFill>
          <a:blip r:embed="rId10"/>
          <a:stretch>
            <a:fillRect/>
          </a:stretch>
        </p:blipFill>
        <p:spPr>
          <a:xfrm>
            <a:off x="18255346" y="17172468"/>
            <a:ext cx="3292205" cy="3410629"/>
          </a:xfrm>
          <a:prstGeom prst="rect">
            <a:avLst/>
          </a:prstGeom>
          <a:noFill/>
          <a:ln cap="flat">
            <a:noFill/>
          </a:ln>
          <a:effectLst>
            <a:outerShdw dist="139699" dir="2700000" algn="tl">
              <a:srgbClr val="333333">
                <a:alpha val="65000"/>
              </a:srgbClr>
            </a:outerShdw>
          </a:effectLst>
        </p:spPr>
      </p:pic>
      <p:pic>
        <p:nvPicPr>
          <p:cNvPr id="25" name="Picture 45">
            <a:extLst>
              <a:ext uri="{FF2B5EF4-FFF2-40B4-BE49-F238E27FC236}">
                <a16:creationId xmlns:a16="http://schemas.microsoft.com/office/drawing/2014/main" id="{8095FF61-773F-0B66-E2CE-D025CA1B35B8}"/>
              </a:ext>
            </a:extLst>
          </p:cNvPr>
          <p:cNvPicPr>
            <a:picLocks noChangeAspect="1"/>
          </p:cNvPicPr>
          <p:nvPr/>
        </p:nvPicPr>
        <p:blipFill>
          <a:blip r:embed="rId11"/>
          <a:srcRect l="29316" t="-1" r="33230" b="5050"/>
          <a:stretch>
            <a:fillRect/>
          </a:stretch>
        </p:blipFill>
        <p:spPr>
          <a:xfrm>
            <a:off x="8124645" y="19615205"/>
            <a:ext cx="1639839" cy="1842159"/>
          </a:xfrm>
          <a:prstGeom prst="rect">
            <a:avLst/>
          </a:prstGeom>
          <a:noFill/>
          <a:ln cap="flat">
            <a:noFill/>
          </a:ln>
        </p:spPr>
      </p:pic>
      <p:pic>
        <p:nvPicPr>
          <p:cNvPr id="26" name="Picture 51">
            <a:extLst>
              <a:ext uri="{FF2B5EF4-FFF2-40B4-BE49-F238E27FC236}">
                <a16:creationId xmlns:a16="http://schemas.microsoft.com/office/drawing/2014/main" id="{11290826-EE9B-3E8B-310A-78DA740F9EA1}"/>
              </a:ext>
            </a:extLst>
          </p:cNvPr>
          <p:cNvPicPr>
            <a:picLocks noChangeAspect="1"/>
          </p:cNvPicPr>
          <p:nvPr/>
        </p:nvPicPr>
        <p:blipFill>
          <a:blip r:embed="rId11"/>
          <a:srcRect l="25582" r="29867" b="14323"/>
          <a:stretch>
            <a:fillRect/>
          </a:stretch>
        </p:blipFill>
        <p:spPr>
          <a:xfrm>
            <a:off x="33850740" y="19736738"/>
            <a:ext cx="1915814" cy="1720617"/>
          </a:xfrm>
          <a:prstGeom prst="rect">
            <a:avLst/>
          </a:prstGeom>
          <a:noFill/>
          <a:ln cap="flat">
            <a:noFill/>
          </a:ln>
        </p:spPr>
      </p:pic>
      <p:pic>
        <p:nvPicPr>
          <p:cNvPr id="27" name="Picture 43">
            <a:extLst>
              <a:ext uri="{FF2B5EF4-FFF2-40B4-BE49-F238E27FC236}">
                <a16:creationId xmlns:a16="http://schemas.microsoft.com/office/drawing/2014/main" id="{EC896F1A-7AD6-8DC1-37B4-6F6C86BF5481}"/>
              </a:ext>
            </a:extLst>
          </p:cNvPr>
          <p:cNvPicPr>
            <a:picLocks noChangeAspect="1"/>
          </p:cNvPicPr>
          <p:nvPr/>
        </p:nvPicPr>
        <p:blipFill>
          <a:blip r:embed="rId12"/>
          <a:stretch>
            <a:fillRect/>
          </a:stretch>
        </p:blipFill>
        <p:spPr>
          <a:xfrm>
            <a:off x="22343647" y="17273902"/>
            <a:ext cx="3466289" cy="3297335"/>
          </a:xfrm>
          <a:prstGeom prst="rect">
            <a:avLst/>
          </a:prstGeom>
          <a:noFill/>
          <a:ln cap="flat">
            <a:noFill/>
          </a:ln>
          <a:effectLst>
            <a:outerShdw dist="139699" dir="2700000" algn="tl">
              <a:srgbClr val="333333">
                <a:alpha val="65000"/>
              </a:srgbClr>
            </a:outerShdw>
          </a:effectLst>
        </p:spPr>
      </p:pic>
      <p:sp>
        <p:nvSpPr>
          <p:cNvPr id="28" name="Text Placeholder 17">
            <a:extLst>
              <a:ext uri="{FF2B5EF4-FFF2-40B4-BE49-F238E27FC236}">
                <a16:creationId xmlns:a16="http://schemas.microsoft.com/office/drawing/2014/main" id="{C34743E9-DD28-B3EF-279A-E37EEADD8AFA}"/>
              </a:ext>
            </a:extLst>
          </p:cNvPr>
          <p:cNvSpPr txBox="1">
            <a:spLocks noGrp="1"/>
          </p:cNvSpPr>
          <p:nvPr>
            <p:ph type="body" sz="quarter" idx="4294967295"/>
          </p:nvPr>
        </p:nvSpPr>
        <p:spPr>
          <a:xfrm>
            <a:off x="35152023" y="17081138"/>
            <a:ext cx="8467718" cy="4619146"/>
          </a:xfrm>
          <a:prstGeom prst="rect">
            <a:avLst/>
          </a:prstGeom>
          <a:noFill/>
          <a:ln>
            <a:noFill/>
          </a:ln>
        </p:spPr>
        <p:txBody>
          <a:bodyPr vert="horz" wrap="square" lIns="365760" tIns="365760" rIns="365760" bIns="365760" anchor="t" anchorCtr="0" compatLnSpc="1">
            <a:spAutoFit/>
          </a:bodyPr>
          <a:lstStyle/>
          <a:p>
            <a:pPr marL="0" lvl="0" indent="0">
              <a:buNone/>
            </a:pPr>
            <a:r>
              <a:rPr lang="en-GB">
                <a:solidFill>
                  <a:srgbClr val="000000"/>
                </a:solidFill>
                <a:latin typeface="Aptos"/>
              </a:rPr>
              <a:t>Welsh healthcare is shaped by its unique blend of culture, language and geography. Welsh identity and language are not optional. They are fundamental to quality care. The laws provide solid foundations, but their implementation requires ongoing effort. Staff must understand and respect Welsh culture while providing professional care. As the system evolves, maintaining these culture connections will prove crucial to the well-being of patients </a:t>
            </a:r>
          </a:p>
        </p:txBody>
      </p:sp>
      <p:pic>
        <p:nvPicPr>
          <p:cNvPr id="29" name="Picture 30">
            <a:extLst>
              <a:ext uri="{FF2B5EF4-FFF2-40B4-BE49-F238E27FC236}">
                <a16:creationId xmlns:a16="http://schemas.microsoft.com/office/drawing/2014/main" id="{E6666CC2-3E6C-D3EE-4958-39D859E2C86E}"/>
              </a:ext>
            </a:extLst>
          </p:cNvPr>
          <p:cNvPicPr>
            <a:picLocks noChangeAspect="1"/>
          </p:cNvPicPr>
          <p:nvPr/>
        </p:nvPicPr>
        <p:blipFill>
          <a:blip r:embed="rId11"/>
          <a:srcRect l="31041" r="31017" b="-4004"/>
          <a:stretch>
            <a:fillRect/>
          </a:stretch>
        </p:blipFill>
        <p:spPr>
          <a:xfrm>
            <a:off x="25333342" y="19796979"/>
            <a:ext cx="1906533" cy="1817141"/>
          </a:xfrm>
          <a:prstGeom prst="rect">
            <a:avLst/>
          </a:prstGeom>
          <a:noFill/>
          <a:ln cap="flat">
            <a:noFill/>
          </a:ln>
        </p:spPr>
      </p:pic>
      <p:pic>
        <p:nvPicPr>
          <p:cNvPr id="30" name="Picture 32">
            <a:extLst>
              <a:ext uri="{FF2B5EF4-FFF2-40B4-BE49-F238E27FC236}">
                <a16:creationId xmlns:a16="http://schemas.microsoft.com/office/drawing/2014/main" id="{5BC84F74-C943-B30C-27DE-3024C078B760}"/>
              </a:ext>
            </a:extLst>
          </p:cNvPr>
          <p:cNvPicPr>
            <a:picLocks noChangeAspect="1"/>
          </p:cNvPicPr>
          <p:nvPr/>
        </p:nvPicPr>
        <p:blipFill>
          <a:blip r:embed="rId11"/>
          <a:srcRect l="28261" r="29093" b="3739"/>
          <a:stretch>
            <a:fillRect/>
          </a:stretch>
        </p:blipFill>
        <p:spPr>
          <a:xfrm>
            <a:off x="16670179" y="19796979"/>
            <a:ext cx="1849840" cy="1660385"/>
          </a:xfrm>
          <a:prstGeom prst="rect">
            <a:avLst/>
          </a:prstGeom>
          <a:noFill/>
          <a:ln cap="flat">
            <a:noFill/>
          </a:ln>
        </p:spPr>
      </p:pic>
      <p:pic>
        <p:nvPicPr>
          <p:cNvPr id="31" name="Picture 34">
            <a:extLst>
              <a:ext uri="{FF2B5EF4-FFF2-40B4-BE49-F238E27FC236}">
                <a16:creationId xmlns:a16="http://schemas.microsoft.com/office/drawing/2014/main" id="{0643EFAC-3E13-B7AB-4B14-DDD5AA90497C}"/>
              </a:ext>
            </a:extLst>
          </p:cNvPr>
          <p:cNvPicPr>
            <a:picLocks noChangeAspect="1"/>
          </p:cNvPicPr>
          <p:nvPr/>
        </p:nvPicPr>
        <p:blipFill>
          <a:blip r:embed="rId13"/>
          <a:stretch>
            <a:fillRect/>
          </a:stretch>
        </p:blipFill>
        <p:spPr>
          <a:xfrm>
            <a:off x="9479209" y="17126931"/>
            <a:ext cx="7418993" cy="2843948"/>
          </a:xfrm>
          <a:prstGeom prst="rect">
            <a:avLst/>
          </a:prstGeom>
          <a:noFill/>
          <a:ln cap="flat">
            <a:noFill/>
          </a:ln>
          <a:effectLst>
            <a:outerShdw dist="139699" dir="2700000" algn="tl">
              <a:srgbClr val="333333">
                <a:alpha val="65000"/>
              </a:srgbClr>
            </a:outerShdw>
          </a:effectLst>
        </p:spPr>
      </p:pic>
      <p:pic>
        <p:nvPicPr>
          <p:cNvPr id="32" name="Picture 36">
            <a:extLst>
              <a:ext uri="{FF2B5EF4-FFF2-40B4-BE49-F238E27FC236}">
                <a16:creationId xmlns:a16="http://schemas.microsoft.com/office/drawing/2014/main" id="{46EEAC2A-8CBC-EC1C-295E-3A17739BBAD3}"/>
              </a:ext>
            </a:extLst>
          </p:cNvPr>
          <p:cNvPicPr>
            <a:picLocks noChangeAspect="1"/>
          </p:cNvPicPr>
          <p:nvPr/>
        </p:nvPicPr>
        <p:blipFill>
          <a:blip r:embed="rId14"/>
          <a:stretch>
            <a:fillRect/>
          </a:stretch>
        </p:blipFill>
        <p:spPr>
          <a:xfrm>
            <a:off x="27545019" y="16932630"/>
            <a:ext cx="6248570" cy="3772924"/>
          </a:xfrm>
          <a:prstGeom prst="rect">
            <a:avLst/>
          </a:prstGeom>
          <a:ln>
            <a:noFill/>
          </a:ln>
          <a:effectLst>
            <a:outerShdw blurRad="292100" dist="139700" dir="2700000" algn="tl" rotWithShape="0">
              <a:srgbClr val="333333">
                <a:alpha val="65000"/>
              </a:srgbClr>
            </a:outerShdw>
          </a:effectLst>
        </p:spPr>
      </p:pic>
      <p:pic>
        <p:nvPicPr>
          <p:cNvPr id="33" name="Picture 38">
            <a:extLst>
              <a:ext uri="{FF2B5EF4-FFF2-40B4-BE49-F238E27FC236}">
                <a16:creationId xmlns:a16="http://schemas.microsoft.com/office/drawing/2014/main" id="{2F050276-78CA-1AA7-F71B-0B5DCAC9C06C}"/>
              </a:ext>
            </a:extLst>
          </p:cNvPr>
          <p:cNvPicPr>
            <a:picLocks noChangeAspect="1"/>
          </p:cNvPicPr>
          <p:nvPr/>
        </p:nvPicPr>
        <p:blipFill>
          <a:blip r:embed="rId15"/>
          <a:stretch>
            <a:fillRect/>
          </a:stretch>
        </p:blipFill>
        <p:spPr>
          <a:xfrm>
            <a:off x="36564414" y="14490423"/>
            <a:ext cx="5614361" cy="2117594"/>
          </a:xfrm>
          <a:prstGeom prst="rect">
            <a:avLst/>
          </a:prstGeom>
          <a:noFill/>
          <a:ln cap="flat">
            <a:noFill/>
          </a:ln>
          <a:effectLst>
            <a:outerShdw dist="139699" dir="2700000" algn="tl">
              <a:srgbClr val="333333">
                <a:alpha val="65000"/>
              </a:srgbClr>
            </a:outerShdw>
          </a:effectLst>
        </p:spPr>
      </p:pic>
    </p:spTree>
  </p:cSld>
  <p:clrMapOvr>
    <a:masterClrMapping/>
  </p:clrMapOvr>
</p:sld>
</file>

<file path=ppt/theme/theme1.xml><?xml version="1.0" encoding="utf-8"?>
<a:theme xmlns:a="http://schemas.openxmlformats.org/drawingml/2006/main" name="With Guides">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Poster%20Presentation%20template</Template>
  <TotalTime>3558</TotalTime>
  <Words>1000</Words>
  <Application>Microsoft Office PowerPoint</Application>
  <PresentationFormat>Custom</PresentationFormat>
  <Paragraphs>42</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Arial</vt:lpstr>
      <vt:lpstr>Calibri</vt:lpstr>
      <vt:lpstr>With Guides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Elena Pintilie</dc:creator>
  <dc:description>This template is the property of PosterPresentations.com. Call us if you need help with this poster template._x000d_
1-866-649-3004           _x000d_
 (c)PosterPresentations.com</dc:description>
  <cp:lastModifiedBy>Marius Pintilie</cp:lastModifiedBy>
  <cp:revision>59</cp:revision>
  <dcterms:created xsi:type="dcterms:W3CDTF">2026-02-18T12:38:15Z</dcterms:created>
  <dcterms:modified xsi:type="dcterms:W3CDTF">2026-03-02T16:47:52Z</dcterms:modified>
</cp:coreProperties>
</file>