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31EE3D-32E8-4185-9B03-C5B0F67E7BE1}" v="326" dt="2026-03-23T10:49:45.7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956B112-D7E7-4977-A419-DBE01740863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ABA1D49-22A2-4144-9B85-67C635C463F6}">
      <dgm:prSet/>
      <dgm:spPr/>
      <dgm:t>
        <a:bodyPr/>
        <a:lstStyle/>
        <a:p>
          <a:r>
            <a:rPr lang="en-GB"/>
            <a:t>Analyses external environment</a:t>
          </a:r>
          <a:endParaRPr lang="en-US"/>
        </a:p>
      </dgm:t>
    </dgm:pt>
    <dgm:pt modelId="{C27535A5-F555-4F65-B417-49A25464900C}" type="parTrans" cxnId="{2096CC03-7046-4FC5-8D34-BB9AD243FEBD}">
      <dgm:prSet/>
      <dgm:spPr/>
      <dgm:t>
        <a:bodyPr/>
        <a:lstStyle/>
        <a:p>
          <a:endParaRPr lang="en-US"/>
        </a:p>
      </dgm:t>
    </dgm:pt>
    <dgm:pt modelId="{0ADCADCE-9629-489A-B1B2-8C147D6ADAC0}" type="sibTrans" cxnId="{2096CC03-7046-4FC5-8D34-BB9AD243FEBD}">
      <dgm:prSet/>
      <dgm:spPr/>
      <dgm:t>
        <a:bodyPr/>
        <a:lstStyle/>
        <a:p>
          <a:endParaRPr lang="en-US"/>
        </a:p>
      </dgm:t>
    </dgm:pt>
    <dgm:pt modelId="{1B78B0F4-D7E0-4434-B5C0-609DF86311DF}">
      <dgm:prSet/>
      <dgm:spPr/>
      <dgm:t>
        <a:bodyPr/>
        <a:lstStyle/>
        <a:p>
          <a:r>
            <a:rPr lang="en-GB"/>
            <a:t>Helps identify opportunities &amp; threats</a:t>
          </a:r>
          <a:endParaRPr lang="en-US"/>
        </a:p>
      </dgm:t>
    </dgm:pt>
    <dgm:pt modelId="{EA4C935C-69AE-4258-AE7D-E0666D6CF81A}" type="parTrans" cxnId="{12B61071-7DB0-4B9F-A579-72E67450B597}">
      <dgm:prSet/>
      <dgm:spPr/>
      <dgm:t>
        <a:bodyPr/>
        <a:lstStyle/>
        <a:p>
          <a:endParaRPr lang="en-US"/>
        </a:p>
      </dgm:t>
    </dgm:pt>
    <dgm:pt modelId="{068B12FC-4EC4-463F-87E2-695F2BC39A0A}" type="sibTrans" cxnId="{12B61071-7DB0-4B9F-A579-72E67450B597}">
      <dgm:prSet/>
      <dgm:spPr/>
      <dgm:t>
        <a:bodyPr/>
        <a:lstStyle/>
        <a:p>
          <a:endParaRPr lang="en-US"/>
        </a:p>
      </dgm:t>
    </dgm:pt>
    <dgm:pt modelId="{95B22E1C-E493-41C7-BCDB-7781DCB6FC97}">
      <dgm:prSet/>
      <dgm:spPr/>
      <dgm:t>
        <a:bodyPr/>
        <a:lstStyle/>
        <a:p>
          <a:r>
            <a:rPr lang="en-GB"/>
            <a:t>Strength: broad understanding</a:t>
          </a:r>
          <a:endParaRPr lang="en-US"/>
        </a:p>
      </dgm:t>
    </dgm:pt>
    <dgm:pt modelId="{46BA2E86-A273-4043-92E4-78E21A006072}" type="parTrans" cxnId="{7CB26D81-4D02-49E1-B648-689087C49EA6}">
      <dgm:prSet/>
      <dgm:spPr/>
      <dgm:t>
        <a:bodyPr/>
        <a:lstStyle/>
        <a:p>
          <a:endParaRPr lang="en-US"/>
        </a:p>
      </dgm:t>
    </dgm:pt>
    <dgm:pt modelId="{90713AAE-2115-49F2-AF77-9D00334EA450}" type="sibTrans" cxnId="{7CB26D81-4D02-49E1-B648-689087C49EA6}">
      <dgm:prSet/>
      <dgm:spPr/>
      <dgm:t>
        <a:bodyPr/>
        <a:lstStyle/>
        <a:p>
          <a:endParaRPr lang="en-US"/>
        </a:p>
      </dgm:t>
    </dgm:pt>
    <dgm:pt modelId="{15E7C587-D58B-458F-8889-BD2F8D7134FD}">
      <dgm:prSet/>
      <dgm:spPr/>
      <dgm:t>
        <a:bodyPr/>
        <a:lstStyle/>
        <a:p>
          <a:r>
            <a:rPr lang="en-GB"/>
            <a:t>Weakness: too general</a:t>
          </a:r>
          <a:endParaRPr lang="en-US"/>
        </a:p>
      </dgm:t>
    </dgm:pt>
    <dgm:pt modelId="{E9D712AC-727D-4EAB-8F09-9A1E3ED956EA}" type="parTrans" cxnId="{C56FE695-B1D3-4510-BFB5-E4292A4DD2C2}">
      <dgm:prSet/>
      <dgm:spPr/>
      <dgm:t>
        <a:bodyPr/>
        <a:lstStyle/>
        <a:p>
          <a:endParaRPr lang="en-US"/>
        </a:p>
      </dgm:t>
    </dgm:pt>
    <dgm:pt modelId="{6BF3F196-CFD8-4A6D-B625-FE5DF641B143}" type="sibTrans" cxnId="{C56FE695-B1D3-4510-BFB5-E4292A4DD2C2}">
      <dgm:prSet/>
      <dgm:spPr/>
      <dgm:t>
        <a:bodyPr/>
        <a:lstStyle/>
        <a:p>
          <a:endParaRPr lang="en-US"/>
        </a:p>
      </dgm:t>
    </dgm:pt>
    <dgm:pt modelId="{2822548A-1FE5-467D-B519-F2755C14F3E0}">
      <dgm:prSet/>
      <dgm:spPr/>
      <dgm:t>
        <a:bodyPr/>
        <a:lstStyle/>
        <a:p>
          <a:r>
            <a:rPr lang="en-GB"/>
            <a:t>Weakness: no direct solution</a:t>
          </a:r>
          <a:endParaRPr lang="en-US"/>
        </a:p>
      </dgm:t>
    </dgm:pt>
    <dgm:pt modelId="{ABC8D2DE-7E3F-4F48-8F5C-9DBC762E9225}" type="parTrans" cxnId="{2A44F9D4-276F-42C9-8833-D79EB88140F8}">
      <dgm:prSet/>
      <dgm:spPr/>
      <dgm:t>
        <a:bodyPr/>
        <a:lstStyle/>
        <a:p>
          <a:endParaRPr lang="en-US"/>
        </a:p>
      </dgm:t>
    </dgm:pt>
    <dgm:pt modelId="{576CB852-A1B7-4C5A-B275-3FA7B1DB1B6D}" type="sibTrans" cxnId="{2A44F9D4-276F-42C9-8833-D79EB88140F8}">
      <dgm:prSet/>
      <dgm:spPr/>
      <dgm:t>
        <a:bodyPr/>
        <a:lstStyle/>
        <a:p>
          <a:endParaRPr lang="en-US"/>
        </a:p>
      </dgm:t>
    </dgm:pt>
    <dgm:pt modelId="{A0E4E91C-2760-40A3-8467-1DB37E8AEC28}" type="pres">
      <dgm:prSet presAssocID="{C956B112-D7E7-4977-A419-DBE01740863E}" presName="vert0" presStyleCnt="0">
        <dgm:presLayoutVars>
          <dgm:dir/>
          <dgm:animOne val="branch"/>
          <dgm:animLvl val="lvl"/>
        </dgm:presLayoutVars>
      </dgm:prSet>
      <dgm:spPr/>
    </dgm:pt>
    <dgm:pt modelId="{C6B3BE1A-FDFB-4DC3-A8A2-F30607E9401E}" type="pres">
      <dgm:prSet presAssocID="{BABA1D49-22A2-4144-9B85-67C635C463F6}" presName="thickLine" presStyleLbl="alignNode1" presStyleIdx="0" presStyleCnt="5"/>
      <dgm:spPr/>
    </dgm:pt>
    <dgm:pt modelId="{B1260636-E8FC-4F58-BBCC-67318479BBD5}" type="pres">
      <dgm:prSet presAssocID="{BABA1D49-22A2-4144-9B85-67C635C463F6}" presName="horz1" presStyleCnt="0"/>
      <dgm:spPr/>
    </dgm:pt>
    <dgm:pt modelId="{2487A112-5EE5-4907-8984-5EB7F6C0B4A1}" type="pres">
      <dgm:prSet presAssocID="{BABA1D49-22A2-4144-9B85-67C635C463F6}" presName="tx1" presStyleLbl="revTx" presStyleIdx="0" presStyleCnt="5"/>
      <dgm:spPr/>
    </dgm:pt>
    <dgm:pt modelId="{05A4DD56-FF9A-4100-95C8-C1739758A24B}" type="pres">
      <dgm:prSet presAssocID="{BABA1D49-22A2-4144-9B85-67C635C463F6}" presName="vert1" presStyleCnt="0"/>
      <dgm:spPr/>
    </dgm:pt>
    <dgm:pt modelId="{0F3DAB9E-65EF-4269-BD59-229B1C37342A}" type="pres">
      <dgm:prSet presAssocID="{1B78B0F4-D7E0-4434-B5C0-609DF86311DF}" presName="thickLine" presStyleLbl="alignNode1" presStyleIdx="1" presStyleCnt="5"/>
      <dgm:spPr/>
    </dgm:pt>
    <dgm:pt modelId="{446AA598-6894-434D-98ED-CDBE4653D0FF}" type="pres">
      <dgm:prSet presAssocID="{1B78B0F4-D7E0-4434-B5C0-609DF86311DF}" presName="horz1" presStyleCnt="0"/>
      <dgm:spPr/>
    </dgm:pt>
    <dgm:pt modelId="{1F5FA68D-8FB5-4173-ACFB-9516DEA23E5C}" type="pres">
      <dgm:prSet presAssocID="{1B78B0F4-D7E0-4434-B5C0-609DF86311DF}" presName="tx1" presStyleLbl="revTx" presStyleIdx="1" presStyleCnt="5"/>
      <dgm:spPr/>
    </dgm:pt>
    <dgm:pt modelId="{954FE794-02BE-46C4-A21A-2AFB1DD8BA2A}" type="pres">
      <dgm:prSet presAssocID="{1B78B0F4-D7E0-4434-B5C0-609DF86311DF}" presName="vert1" presStyleCnt="0"/>
      <dgm:spPr/>
    </dgm:pt>
    <dgm:pt modelId="{08D1E7D0-E838-4BB3-AD75-F82B7D57FAE9}" type="pres">
      <dgm:prSet presAssocID="{95B22E1C-E493-41C7-BCDB-7781DCB6FC97}" presName="thickLine" presStyleLbl="alignNode1" presStyleIdx="2" presStyleCnt="5"/>
      <dgm:spPr/>
    </dgm:pt>
    <dgm:pt modelId="{C425C0A5-69CB-4CDC-9C8D-3F4E8ABD707D}" type="pres">
      <dgm:prSet presAssocID="{95B22E1C-E493-41C7-BCDB-7781DCB6FC97}" presName="horz1" presStyleCnt="0"/>
      <dgm:spPr/>
    </dgm:pt>
    <dgm:pt modelId="{BFE31027-E7AE-4BA0-9359-089F3C1FD9D2}" type="pres">
      <dgm:prSet presAssocID="{95B22E1C-E493-41C7-BCDB-7781DCB6FC97}" presName="tx1" presStyleLbl="revTx" presStyleIdx="2" presStyleCnt="5"/>
      <dgm:spPr/>
    </dgm:pt>
    <dgm:pt modelId="{481F5468-3DB2-4872-85DD-015AC7416638}" type="pres">
      <dgm:prSet presAssocID="{95B22E1C-E493-41C7-BCDB-7781DCB6FC97}" presName="vert1" presStyleCnt="0"/>
      <dgm:spPr/>
    </dgm:pt>
    <dgm:pt modelId="{E1AA1B17-397E-48C8-8AEF-0EAD301E0F52}" type="pres">
      <dgm:prSet presAssocID="{15E7C587-D58B-458F-8889-BD2F8D7134FD}" presName="thickLine" presStyleLbl="alignNode1" presStyleIdx="3" presStyleCnt="5"/>
      <dgm:spPr/>
    </dgm:pt>
    <dgm:pt modelId="{44715736-8C27-477A-9D8C-466EEEA79946}" type="pres">
      <dgm:prSet presAssocID="{15E7C587-D58B-458F-8889-BD2F8D7134FD}" presName="horz1" presStyleCnt="0"/>
      <dgm:spPr/>
    </dgm:pt>
    <dgm:pt modelId="{DFA049FE-7ED4-45BB-9976-3379A8E0AE0F}" type="pres">
      <dgm:prSet presAssocID="{15E7C587-D58B-458F-8889-BD2F8D7134FD}" presName="tx1" presStyleLbl="revTx" presStyleIdx="3" presStyleCnt="5"/>
      <dgm:spPr/>
    </dgm:pt>
    <dgm:pt modelId="{A48C8B35-F0DB-4854-BCCC-5BBE28E04780}" type="pres">
      <dgm:prSet presAssocID="{15E7C587-D58B-458F-8889-BD2F8D7134FD}" presName="vert1" presStyleCnt="0"/>
      <dgm:spPr/>
    </dgm:pt>
    <dgm:pt modelId="{CA49D952-CD3A-4992-8F17-CFA06A34306C}" type="pres">
      <dgm:prSet presAssocID="{2822548A-1FE5-467D-B519-F2755C14F3E0}" presName="thickLine" presStyleLbl="alignNode1" presStyleIdx="4" presStyleCnt="5"/>
      <dgm:spPr/>
    </dgm:pt>
    <dgm:pt modelId="{0733A851-3C9A-4C3B-87F8-345A2CFB0581}" type="pres">
      <dgm:prSet presAssocID="{2822548A-1FE5-467D-B519-F2755C14F3E0}" presName="horz1" presStyleCnt="0"/>
      <dgm:spPr/>
    </dgm:pt>
    <dgm:pt modelId="{01D629EE-2300-4D80-9B75-27A79BD342D6}" type="pres">
      <dgm:prSet presAssocID="{2822548A-1FE5-467D-B519-F2755C14F3E0}" presName="tx1" presStyleLbl="revTx" presStyleIdx="4" presStyleCnt="5"/>
      <dgm:spPr/>
    </dgm:pt>
    <dgm:pt modelId="{C115B0E1-5F39-422D-858D-6D1E180B5B62}" type="pres">
      <dgm:prSet presAssocID="{2822548A-1FE5-467D-B519-F2755C14F3E0}" presName="vert1" presStyleCnt="0"/>
      <dgm:spPr/>
    </dgm:pt>
  </dgm:ptLst>
  <dgm:cxnLst>
    <dgm:cxn modelId="{2096CC03-7046-4FC5-8D34-BB9AD243FEBD}" srcId="{C956B112-D7E7-4977-A419-DBE01740863E}" destId="{BABA1D49-22A2-4144-9B85-67C635C463F6}" srcOrd="0" destOrd="0" parTransId="{C27535A5-F555-4F65-B417-49A25464900C}" sibTransId="{0ADCADCE-9629-489A-B1B2-8C147D6ADAC0}"/>
    <dgm:cxn modelId="{2423023E-5441-4B10-B00D-955E156DC448}" type="presOf" srcId="{C956B112-D7E7-4977-A419-DBE01740863E}" destId="{A0E4E91C-2760-40A3-8467-1DB37E8AEC28}" srcOrd="0" destOrd="0" presId="urn:microsoft.com/office/officeart/2008/layout/LinedList"/>
    <dgm:cxn modelId="{144F0062-5A55-4560-9ABF-5DF93C3EA973}" type="presOf" srcId="{15E7C587-D58B-458F-8889-BD2F8D7134FD}" destId="{DFA049FE-7ED4-45BB-9976-3379A8E0AE0F}" srcOrd="0" destOrd="0" presId="urn:microsoft.com/office/officeart/2008/layout/LinedList"/>
    <dgm:cxn modelId="{B98E9C63-436F-41CB-9AC1-A2229A3E42D1}" type="presOf" srcId="{2822548A-1FE5-467D-B519-F2755C14F3E0}" destId="{01D629EE-2300-4D80-9B75-27A79BD342D6}" srcOrd="0" destOrd="0" presId="urn:microsoft.com/office/officeart/2008/layout/LinedList"/>
    <dgm:cxn modelId="{12B61071-7DB0-4B9F-A579-72E67450B597}" srcId="{C956B112-D7E7-4977-A419-DBE01740863E}" destId="{1B78B0F4-D7E0-4434-B5C0-609DF86311DF}" srcOrd="1" destOrd="0" parTransId="{EA4C935C-69AE-4258-AE7D-E0666D6CF81A}" sibTransId="{068B12FC-4EC4-463F-87E2-695F2BC39A0A}"/>
    <dgm:cxn modelId="{DAEA187D-11E3-4260-8A56-A94893EEC9ED}" type="presOf" srcId="{1B78B0F4-D7E0-4434-B5C0-609DF86311DF}" destId="{1F5FA68D-8FB5-4173-ACFB-9516DEA23E5C}" srcOrd="0" destOrd="0" presId="urn:microsoft.com/office/officeart/2008/layout/LinedList"/>
    <dgm:cxn modelId="{7CB26D81-4D02-49E1-B648-689087C49EA6}" srcId="{C956B112-D7E7-4977-A419-DBE01740863E}" destId="{95B22E1C-E493-41C7-BCDB-7781DCB6FC97}" srcOrd="2" destOrd="0" parTransId="{46BA2E86-A273-4043-92E4-78E21A006072}" sibTransId="{90713AAE-2115-49F2-AF77-9D00334EA450}"/>
    <dgm:cxn modelId="{C56FE695-B1D3-4510-BFB5-E4292A4DD2C2}" srcId="{C956B112-D7E7-4977-A419-DBE01740863E}" destId="{15E7C587-D58B-458F-8889-BD2F8D7134FD}" srcOrd="3" destOrd="0" parTransId="{E9D712AC-727D-4EAB-8F09-9A1E3ED956EA}" sibTransId="{6BF3F196-CFD8-4A6D-B625-FE5DF641B143}"/>
    <dgm:cxn modelId="{2A44F9D4-276F-42C9-8833-D79EB88140F8}" srcId="{C956B112-D7E7-4977-A419-DBE01740863E}" destId="{2822548A-1FE5-467D-B519-F2755C14F3E0}" srcOrd="4" destOrd="0" parTransId="{ABC8D2DE-7E3F-4F48-8F5C-9DBC762E9225}" sibTransId="{576CB852-A1B7-4C5A-B275-3FA7B1DB1B6D}"/>
    <dgm:cxn modelId="{894642DD-48E6-4291-8725-7D65A07FC1BC}" type="presOf" srcId="{95B22E1C-E493-41C7-BCDB-7781DCB6FC97}" destId="{BFE31027-E7AE-4BA0-9359-089F3C1FD9D2}" srcOrd="0" destOrd="0" presId="urn:microsoft.com/office/officeart/2008/layout/LinedList"/>
    <dgm:cxn modelId="{0F4201E6-03A2-4873-B32A-5B4DFCE36E67}" type="presOf" srcId="{BABA1D49-22A2-4144-9B85-67C635C463F6}" destId="{2487A112-5EE5-4907-8984-5EB7F6C0B4A1}" srcOrd="0" destOrd="0" presId="urn:microsoft.com/office/officeart/2008/layout/LinedList"/>
    <dgm:cxn modelId="{BCA3A017-2BB7-4CCD-A640-5C0ACABF49D0}" type="presParOf" srcId="{A0E4E91C-2760-40A3-8467-1DB37E8AEC28}" destId="{C6B3BE1A-FDFB-4DC3-A8A2-F30607E9401E}" srcOrd="0" destOrd="0" presId="urn:microsoft.com/office/officeart/2008/layout/LinedList"/>
    <dgm:cxn modelId="{D13C05F9-5FB2-4EB0-9927-FAE129612213}" type="presParOf" srcId="{A0E4E91C-2760-40A3-8467-1DB37E8AEC28}" destId="{B1260636-E8FC-4F58-BBCC-67318479BBD5}" srcOrd="1" destOrd="0" presId="urn:microsoft.com/office/officeart/2008/layout/LinedList"/>
    <dgm:cxn modelId="{354FF9F2-5337-449A-9AD2-BEA818CF1A50}" type="presParOf" srcId="{B1260636-E8FC-4F58-BBCC-67318479BBD5}" destId="{2487A112-5EE5-4907-8984-5EB7F6C0B4A1}" srcOrd="0" destOrd="0" presId="urn:microsoft.com/office/officeart/2008/layout/LinedList"/>
    <dgm:cxn modelId="{A7B60715-82C0-4552-B786-12B58143BD1F}" type="presParOf" srcId="{B1260636-E8FC-4F58-BBCC-67318479BBD5}" destId="{05A4DD56-FF9A-4100-95C8-C1739758A24B}" srcOrd="1" destOrd="0" presId="urn:microsoft.com/office/officeart/2008/layout/LinedList"/>
    <dgm:cxn modelId="{56EFCBAD-A307-4DA3-AE6A-1A094DA74C1D}" type="presParOf" srcId="{A0E4E91C-2760-40A3-8467-1DB37E8AEC28}" destId="{0F3DAB9E-65EF-4269-BD59-229B1C37342A}" srcOrd="2" destOrd="0" presId="urn:microsoft.com/office/officeart/2008/layout/LinedList"/>
    <dgm:cxn modelId="{4C92D382-EE14-421D-95EE-26D7F4B33998}" type="presParOf" srcId="{A0E4E91C-2760-40A3-8467-1DB37E8AEC28}" destId="{446AA598-6894-434D-98ED-CDBE4653D0FF}" srcOrd="3" destOrd="0" presId="urn:microsoft.com/office/officeart/2008/layout/LinedList"/>
    <dgm:cxn modelId="{29FBB0A1-09DE-48E1-9B2F-17869F8FF353}" type="presParOf" srcId="{446AA598-6894-434D-98ED-CDBE4653D0FF}" destId="{1F5FA68D-8FB5-4173-ACFB-9516DEA23E5C}" srcOrd="0" destOrd="0" presId="urn:microsoft.com/office/officeart/2008/layout/LinedList"/>
    <dgm:cxn modelId="{FCBBA9A5-60C3-4A0A-8AA2-E451CBAD1806}" type="presParOf" srcId="{446AA598-6894-434D-98ED-CDBE4653D0FF}" destId="{954FE794-02BE-46C4-A21A-2AFB1DD8BA2A}" srcOrd="1" destOrd="0" presId="urn:microsoft.com/office/officeart/2008/layout/LinedList"/>
    <dgm:cxn modelId="{41D11DCE-3B05-47A3-88C9-29505DCA1D3B}" type="presParOf" srcId="{A0E4E91C-2760-40A3-8467-1DB37E8AEC28}" destId="{08D1E7D0-E838-4BB3-AD75-F82B7D57FAE9}" srcOrd="4" destOrd="0" presId="urn:microsoft.com/office/officeart/2008/layout/LinedList"/>
    <dgm:cxn modelId="{72477567-C5B9-4D68-A602-8412DDBAA3A2}" type="presParOf" srcId="{A0E4E91C-2760-40A3-8467-1DB37E8AEC28}" destId="{C425C0A5-69CB-4CDC-9C8D-3F4E8ABD707D}" srcOrd="5" destOrd="0" presId="urn:microsoft.com/office/officeart/2008/layout/LinedList"/>
    <dgm:cxn modelId="{911C3FC8-E1CE-46C0-BF1A-EC9A546ED866}" type="presParOf" srcId="{C425C0A5-69CB-4CDC-9C8D-3F4E8ABD707D}" destId="{BFE31027-E7AE-4BA0-9359-089F3C1FD9D2}" srcOrd="0" destOrd="0" presId="urn:microsoft.com/office/officeart/2008/layout/LinedList"/>
    <dgm:cxn modelId="{0FCD2061-3984-44AB-A480-F4E92E854102}" type="presParOf" srcId="{C425C0A5-69CB-4CDC-9C8D-3F4E8ABD707D}" destId="{481F5468-3DB2-4872-85DD-015AC7416638}" srcOrd="1" destOrd="0" presId="urn:microsoft.com/office/officeart/2008/layout/LinedList"/>
    <dgm:cxn modelId="{7674C078-9D41-485B-9252-4C8750408315}" type="presParOf" srcId="{A0E4E91C-2760-40A3-8467-1DB37E8AEC28}" destId="{E1AA1B17-397E-48C8-8AEF-0EAD301E0F52}" srcOrd="6" destOrd="0" presId="urn:microsoft.com/office/officeart/2008/layout/LinedList"/>
    <dgm:cxn modelId="{484BFF25-1085-43E4-988A-B21F2BF4E4D1}" type="presParOf" srcId="{A0E4E91C-2760-40A3-8467-1DB37E8AEC28}" destId="{44715736-8C27-477A-9D8C-466EEEA79946}" srcOrd="7" destOrd="0" presId="urn:microsoft.com/office/officeart/2008/layout/LinedList"/>
    <dgm:cxn modelId="{375C5E39-5FEF-4F46-945F-125ECEA8A301}" type="presParOf" srcId="{44715736-8C27-477A-9D8C-466EEEA79946}" destId="{DFA049FE-7ED4-45BB-9976-3379A8E0AE0F}" srcOrd="0" destOrd="0" presId="urn:microsoft.com/office/officeart/2008/layout/LinedList"/>
    <dgm:cxn modelId="{C72905D7-A00D-4A3F-9341-C4B0BEA11543}" type="presParOf" srcId="{44715736-8C27-477A-9D8C-466EEEA79946}" destId="{A48C8B35-F0DB-4854-BCCC-5BBE28E04780}" srcOrd="1" destOrd="0" presId="urn:microsoft.com/office/officeart/2008/layout/LinedList"/>
    <dgm:cxn modelId="{67C1DCE1-83BB-4812-B8E9-3619308C8C69}" type="presParOf" srcId="{A0E4E91C-2760-40A3-8467-1DB37E8AEC28}" destId="{CA49D952-CD3A-4992-8F17-CFA06A34306C}" srcOrd="8" destOrd="0" presId="urn:microsoft.com/office/officeart/2008/layout/LinedList"/>
    <dgm:cxn modelId="{D4653B8D-6463-4D1F-9D0A-BB49B37664A1}" type="presParOf" srcId="{A0E4E91C-2760-40A3-8467-1DB37E8AEC28}" destId="{0733A851-3C9A-4C3B-87F8-345A2CFB0581}" srcOrd="9" destOrd="0" presId="urn:microsoft.com/office/officeart/2008/layout/LinedList"/>
    <dgm:cxn modelId="{57F21428-C322-4349-B29B-E6202D886E1F}" type="presParOf" srcId="{0733A851-3C9A-4C3B-87F8-345A2CFB0581}" destId="{01D629EE-2300-4D80-9B75-27A79BD342D6}" srcOrd="0" destOrd="0" presId="urn:microsoft.com/office/officeart/2008/layout/LinedList"/>
    <dgm:cxn modelId="{B1763123-3F59-4A2A-9D21-F5E670DF3A52}" type="presParOf" srcId="{0733A851-3C9A-4C3B-87F8-345A2CFB0581}" destId="{C115B0E1-5F39-422D-858D-6D1E180B5B6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F3DAB4B-182D-43A8-B144-6F11FF3DCA6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0F55EE8-57ED-434D-9171-58141ACDEC56}">
      <dgm:prSet/>
      <dgm:spPr/>
      <dgm:t>
        <a:bodyPr/>
        <a:lstStyle/>
        <a:p>
          <a:r>
            <a:rPr lang="en-GB"/>
            <a:t>Economic: Rising flower costs</a:t>
          </a:r>
          <a:endParaRPr lang="en-US"/>
        </a:p>
      </dgm:t>
    </dgm:pt>
    <dgm:pt modelId="{78FC91B5-D190-46E5-B051-0F7A98DAF640}" type="parTrans" cxnId="{4915C364-72F2-4459-A747-14D90B2531EC}">
      <dgm:prSet/>
      <dgm:spPr/>
      <dgm:t>
        <a:bodyPr/>
        <a:lstStyle/>
        <a:p>
          <a:endParaRPr lang="en-US"/>
        </a:p>
      </dgm:t>
    </dgm:pt>
    <dgm:pt modelId="{FF4792BD-9B80-416F-ADBB-4DF64852B069}" type="sibTrans" cxnId="{4915C364-72F2-4459-A747-14D90B2531EC}">
      <dgm:prSet/>
      <dgm:spPr/>
      <dgm:t>
        <a:bodyPr/>
        <a:lstStyle/>
        <a:p>
          <a:endParaRPr lang="en-US"/>
        </a:p>
      </dgm:t>
    </dgm:pt>
    <dgm:pt modelId="{79B697CD-E606-44E8-AA60-B0A821938D38}">
      <dgm:prSet/>
      <dgm:spPr/>
      <dgm:t>
        <a:bodyPr/>
        <a:lstStyle/>
        <a:p>
          <a:r>
            <a:rPr lang="en-GB"/>
            <a:t>Social: Shift to online shopping</a:t>
          </a:r>
          <a:endParaRPr lang="en-US"/>
        </a:p>
      </dgm:t>
    </dgm:pt>
    <dgm:pt modelId="{9A84B14E-2DD8-4F0F-B8E5-347BF810F2E4}" type="parTrans" cxnId="{72E876A9-BAE0-48F9-BB00-16E65DB5D80F}">
      <dgm:prSet/>
      <dgm:spPr/>
      <dgm:t>
        <a:bodyPr/>
        <a:lstStyle/>
        <a:p>
          <a:endParaRPr lang="en-US"/>
        </a:p>
      </dgm:t>
    </dgm:pt>
    <dgm:pt modelId="{E3DB604C-6C4F-4F81-A818-884040896ACD}" type="sibTrans" cxnId="{72E876A9-BAE0-48F9-BB00-16E65DB5D80F}">
      <dgm:prSet/>
      <dgm:spPr/>
      <dgm:t>
        <a:bodyPr/>
        <a:lstStyle/>
        <a:p>
          <a:endParaRPr lang="en-US"/>
        </a:p>
      </dgm:t>
    </dgm:pt>
    <dgm:pt modelId="{DF6316C0-AA55-4800-9075-5503D5A3B7F0}">
      <dgm:prSet/>
      <dgm:spPr/>
      <dgm:t>
        <a:bodyPr/>
        <a:lstStyle/>
        <a:p>
          <a:r>
            <a:rPr lang="en-GB"/>
            <a:t>Technological: Outdated website</a:t>
          </a:r>
          <a:endParaRPr lang="en-US"/>
        </a:p>
      </dgm:t>
    </dgm:pt>
    <dgm:pt modelId="{80AEFFA3-DF69-4DEC-B289-AD12A3F8B8B9}" type="parTrans" cxnId="{A76D9D71-E664-450B-A6B2-B5967CB35731}">
      <dgm:prSet/>
      <dgm:spPr/>
      <dgm:t>
        <a:bodyPr/>
        <a:lstStyle/>
        <a:p>
          <a:endParaRPr lang="en-US"/>
        </a:p>
      </dgm:t>
    </dgm:pt>
    <dgm:pt modelId="{02680CF3-8074-4AD1-9467-994C6B1CBF2C}" type="sibTrans" cxnId="{A76D9D71-E664-450B-A6B2-B5967CB35731}">
      <dgm:prSet/>
      <dgm:spPr/>
      <dgm:t>
        <a:bodyPr/>
        <a:lstStyle/>
        <a:p>
          <a:endParaRPr lang="en-US"/>
        </a:p>
      </dgm:t>
    </dgm:pt>
    <dgm:pt modelId="{B06A9DA1-66E2-4E47-802C-4BB31178D3A0}">
      <dgm:prSet/>
      <dgm:spPr/>
      <dgm:t>
        <a:bodyPr/>
        <a:lstStyle/>
        <a:p>
          <a:r>
            <a:rPr lang="en-GB"/>
            <a:t>Environmental: Sustainability costs</a:t>
          </a:r>
          <a:endParaRPr lang="en-US"/>
        </a:p>
      </dgm:t>
    </dgm:pt>
    <dgm:pt modelId="{A706B05F-A395-4322-A7B1-079397C7868B}" type="parTrans" cxnId="{F6D4B0CD-FBB5-455E-BC65-636DECA9C09E}">
      <dgm:prSet/>
      <dgm:spPr/>
      <dgm:t>
        <a:bodyPr/>
        <a:lstStyle/>
        <a:p>
          <a:endParaRPr lang="en-US"/>
        </a:p>
      </dgm:t>
    </dgm:pt>
    <dgm:pt modelId="{5A74FCE5-4493-4F4A-813A-EECB9B221B53}" type="sibTrans" cxnId="{F6D4B0CD-FBB5-455E-BC65-636DECA9C09E}">
      <dgm:prSet/>
      <dgm:spPr/>
      <dgm:t>
        <a:bodyPr/>
        <a:lstStyle/>
        <a:p>
          <a:endParaRPr lang="en-US"/>
        </a:p>
      </dgm:t>
    </dgm:pt>
    <dgm:pt modelId="{E8859049-69D1-46EC-9023-B80D1F9B6A87}">
      <dgm:prSet/>
      <dgm:spPr/>
      <dgm:t>
        <a:bodyPr/>
        <a:lstStyle/>
        <a:p>
          <a:r>
            <a:rPr lang="en-GB"/>
            <a:t>Competitive: New rivals</a:t>
          </a:r>
          <a:endParaRPr lang="en-US"/>
        </a:p>
      </dgm:t>
    </dgm:pt>
    <dgm:pt modelId="{D276D075-660F-4E62-A665-4BBDCB944747}" type="parTrans" cxnId="{512F2D97-B670-4621-BD82-5DCBE29EC8B6}">
      <dgm:prSet/>
      <dgm:spPr/>
      <dgm:t>
        <a:bodyPr/>
        <a:lstStyle/>
        <a:p>
          <a:endParaRPr lang="en-US"/>
        </a:p>
      </dgm:t>
    </dgm:pt>
    <dgm:pt modelId="{D9BBA0FE-857C-42EF-B06A-7157DF1DA841}" type="sibTrans" cxnId="{512F2D97-B670-4621-BD82-5DCBE29EC8B6}">
      <dgm:prSet/>
      <dgm:spPr/>
      <dgm:t>
        <a:bodyPr/>
        <a:lstStyle/>
        <a:p>
          <a:endParaRPr lang="en-US"/>
        </a:p>
      </dgm:t>
    </dgm:pt>
    <dgm:pt modelId="{173DD0C1-B895-407E-86A3-08041EC32869}" type="pres">
      <dgm:prSet presAssocID="{3F3DAB4B-182D-43A8-B144-6F11FF3DCA68}" presName="vert0" presStyleCnt="0">
        <dgm:presLayoutVars>
          <dgm:dir/>
          <dgm:animOne val="branch"/>
          <dgm:animLvl val="lvl"/>
        </dgm:presLayoutVars>
      </dgm:prSet>
      <dgm:spPr/>
    </dgm:pt>
    <dgm:pt modelId="{29E8B951-6DE1-42C5-A2C8-ADD2B599DEEC}" type="pres">
      <dgm:prSet presAssocID="{50F55EE8-57ED-434D-9171-58141ACDEC56}" presName="thickLine" presStyleLbl="alignNode1" presStyleIdx="0" presStyleCnt="5"/>
      <dgm:spPr/>
    </dgm:pt>
    <dgm:pt modelId="{86432C8D-1DAA-4EA9-A35A-001684F43AD6}" type="pres">
      <dgm:prSet presAssocID="{50F55EE8-57ED-434D-9171-58141ACDEC56}" presName="horz1" presStyleCnt="0"/>
      <dgm:spPr/>
    </dgm:pt>
    <dgm:pt modelId="{E08CB799-6E91-41A3-A458-2D7938B34040}" type="pres">
      <dgm:prSet presAssocID="{50F55EE8-57ED-434D-9171-58141ACDEC56}" presName="tx1" presStyleLbl="revTx" presStyleIdx="0" presStyleCnt="5"/>
      <dgm:spPr/>
    </dgm:pt>
    <dgm:pt modelId="{C1B91B87-AFDD-458E-BE36-E094409AA81E}" type="pres">
      <dgm:prSet presAssocID="{50F55EE8-57ED-434D-9171-58141ACDEC56}" presName="vert1" presStyleCnt="0"/>
      <dgm:spPr/>
    </dgm:pt>
    <dgm:pt modelId="{E520CD87-8721-4B56-89CE-FC28C3AD4174}" type="pres">
      <dgm:prSet presAssocID="{79B697CD-E606-44E8-AA60-B0A821938D38}" presName="thickLine" presStyleLbl="alignNode1" presStyleIdx="1" presStyleCnt="5"/>
      <dgm:spPr/>
    </dgm:pt>
    <dgm:pt modelId="{FC922AED-5DEC-4EDB-8004-FA53770E970D}" type="pres">
      <dgm:prSet presAssocID="{79B697CD-E606-44E8-AA60-B0A821938D38}" presName="horz1" presStyleCnt="0"/>
      <dgm:spPr/>
    </dgm:pt>
    <dgm:pt modelId="{668FDFE9-2834-40CE-880F-AA9EEB178064}" type="pres">
      <dgm:prSet presAssocID="{79B697CD-E606-44E8-AA60-B0A821938D38}" presName="tx1" presStyleLbl="revTx" presStyleIdx="1" presStyleCnt="5"/>
      <dgm:spPr/>
    </dgm:pt>
    <dgm:pt modelId="{DF7FA8BD-F8DE-4387-BD60-528CA87383F9}" type="pres">
      <dgm:prSet presAssocID="{79B697CD-E606-44E8-AA60-B0A821938D38}" presName="vert1" presStyleCnt="0"/>
      <dgm:spPr/>
    </dgm:pt>
    <dgm:pt modelId="{8698D9FF-D996-4FDA-B2D6-ADB643396646}" type="pres">
      <dgm:prSet presAssocID="{DF6316C0-AA55-4800-9075-5503D5A3B7F0}" presName="thickLine" presStyleLbl="alignNode1" presStyleIdx="2" presStyleCnt="5"/>
      <dgm:spPr/>
    </dgm:pt>
    <dgm:pt modelId="{0569CF78-A599-4EF0-B83D-D9941E09A879}" type="pres">
      <dgm:prSet presAssocID="{DF6316C0-AA55-4800-9075-5503D5A3B7F0}" presName="horz1" presStyleCnt="0"/>
      <dgm:spPr/>
    </dgm:pt>
    <dgm:pt modelId="{20F5EC76-E38F-4A31-828A-CCCDFDADC2AE}" type="pres">
      <dgm:prSet presAssocID="{DF6316C0-AA55-4800-9075-5503D5A3B7F0}" presName="tx1" presStyleLbl="revTx" presStyleIdx="2" presStyleCnt="5"/>
      <dgm:spPr/>
    </dgm:pt>
    <dgm:pt modelId="{01F9D23B-74CA-492E-B65B-F4025C37EEE4}" type="pres">
      <dgm:prSet presAssocID="{DF6316C0-AA55-4800-9075-5503D5A3B7F0}" presName="vert1" presStyleCnt="0"/>
      <dgm:spPr/>
    </dgm:pt>
    <dgm:pt modelId="{3F20C1F5-DACE-44AD-A746-10D18A23ECF5}" type="pres">
      <dgm:prSet presAssocID="{B06A9DA1-66E2-4E47-802C-4BB31178D3A0}" presName="thickLine" presStyleLbl="alignNode1" presStyleIdx="3" presStyleCnt="5"/>
      <dgm:spPr/>
    </dgm:pt>
    <dgm:pt modelId="{744D8F75-65D4-44C9-9956-769B113D8007}" type="pres">
      <dgm:prSet presAssocID="{B06A9DA1-66E2-4E47-802C-4BB31178D3A0}" presName="horz1" presStyleCnt="0"/>
      <dgm:spPr/>
    </dgm:pt>
    <dgm:pt modelId="{9725D2E1-F704-46A7-BC7D-35275BB8218B}" type="pres">
      <dgm:prSet presAssocID="{B06A9DA1-66E2-4E47-802C-4BB31178D3A0}" presName="tx1" presStyleLbl="revTx" presStyleIdx="3" presStyleCnt="5"/>
      <dgm:spPr/>
    </dgm:pt>
    <dgm:pt modelId="{4D6B2538-D3CD-4FBF-BCA4-E098BB2094A6}" type="pres">
      <dgm:prSet presAssocID="{B06A9DA1-66E2-4E47-802C-4BB31178D3A0}" presName="vert1" presStyleCnt="0"/>
      <dgm:spPr/>
    </dgm:pt>
    <dgm:pt modelId="{3AD26169-9C21-4645-AF76-3669B73722FD}" type="pres">
      <dgm:prSet presAssocID="{E8859049-69D1-46EC-9023-B80D1F9B6A87}" presName="thickLine" presStyleLbl="alignNode1" presStyleIdx="4" presStyleCnt="5"/>
      <dgm:spPr/>
    </dgm:pt>
    <dgm:pt modelId="{E6D128C5-76CE-4E2D-AD3C-D5F21881D83C}" type="pres">
      <dgm:prSet presAssocID="{E8859049-69D1-46EC-9023-B80D1F9B6A87}" presName="horz1" presStyleCnt="0"/>
      <dgm:spPr/>
    </dgm:pt>
    <dgm:pt modelId="{A2CAFD28-F099-49E8-A55B-D9A8DA85D2D5}" type="pres">
      <dgm:prSet presAssocID="{E8859049-69D1-46EC-9023-B80D1F9B6A87}" presName="tx1" presStyleLbl="revTx" presStyleIdx="4" presStyleCnt="5"/>
      <dgm:spPr/>
    </dgm:pt>
    <dgm:pt modelId="{0507ACB7-79C8-47F7-8388-EA987F092EDD}" type="pres">
      <dgm:prSet presAssocID="{E8859049-69D1-46EC-9023-B80D1F9B6A87}" presName="vert1" presStyleCnt="0"/>
      <dgm:spPr/>
    </dgm:pt>
  </dgm:ptLst>
  <dgm:cxnLst>
    <dgm:cxn modelId="{3344D11B-87C1-49C9-B82D-F1A40E7DA5B5}" type="presOf" srcId="{DF6316C0-AA55-4800-9075-5503D5A3B7F0}" destId="{20F5EC76-E38F-4A31-828A-CCCDFDADC2AE}" srcOrd="0" destOrd="0" presId="urn:microsoft.com/office/officeart/2008/layout/LinedList"/>
    <dgm:cxn modelId="{19918E2A-8E71-49F1-9A59-7A8DBFEC6017}" type="presOf" srcId="{B06A9DA1-66E2-4E47-802C-4BB31178D3A0}" destId="{9725D2E1-F704-46A7-BC7D-35275BB8218B}" srcOrd="0" destOrd="0" presId="urn:microsoft.com/office/officeart/2008/layout/LinedList"/>
    <dgm:cxn modelId="{4915C364-72F2-4459-A747-14D90B2531EC}" srcId="{3F3DAB4B-182D-43A8-B144-6F11FF3DCA68}" destId="{50F55EE8-57ED-434D-9171-58141ACDEC56}" srcOrd="0" destOrd="0" parTransId="{78FC91B5-D190-46E5-B051-0F7A98DAF640}" sibTransId="{FF4792BD-9B80-416F-ADBB-4DF64852B069}"/>
    <dgm:cxn modelId="{A76D9D71-E664-450B-A6B2-B5967CB35731}" srcId="{3F3DAB4B-182D-43A8-B144-6F11FF3DCA68}" destId="{DF6316C0-AA55-4800-9075-5503D5A3B7F0}" srcOrd="2" destOrd="0" parTransId="{80AEFFA3-DF69-4DEC-B289-AD12A3F8B8B9}" sibTransId="{02680CF3-8074-4AD1-9467-994C6B1CBF2C}"/>
    <dgm:cxn modelId="{512F2D97-B670-4621-BD82-5DCBE29EC8B6}" srcId="{3F3DAB4B-182D-43A8-B144-6F11FF3DCA68}" destId="{E8859049-69D1-46EC-9023-B80D1F9B6A87}" srcOrd="4" destOrd="0" parTransId="{D276D075-660F-4E62-A665-4BBDCB944747}" sibTransId="{D9BBA0FE-857C-42EF-B06A-7157DF1DA841}"/>
    <dgm:cxn modelId="{46DE83A0-157A-4377-964B-5D1BFB5CCD3C}" type="presOf" srcId="{E8859049-69D1-46EC-9023-B80D1F9B6A87}" destId="{A2CAFD28-F099-49E8-A55B-D9A8DA85D2D5}" srcOrd="0" destOrd="0" presId="urn:microsoft.com/office/officeart/2008/layout/LinedList"/>
    <dgm:cxn modelId="{72E876A9-BAE0-48F9-BB00-16E65DB5D80F}" srcId="{3F3DAB4B-182D-43A8-B144-6F11FF3DCA68}" destId="{79B697CD-E606-44E8-AA60-B0A821938D38}" srcOrd="1" destOrd="0" parTransId="{9A84B14E-2DD8-4F0F-B8E5-347BF810F2E4}" sibTransId="{E3DB604C-6C4F-4F81-A818-884040896ACD}"/>
    <dgm:cxn modelId="{51B6ECC9-5312-44F0-92B8-D8E6E003FEE9}" type="presOf" srcId="{3F3DAB4B-182D-43A8-B144-6F11FF3DCA68}" destId="{173DD0C1-B895-407E-86A3-08041EC32869}" srcOrd="0" destOrd="0" presId="urn:microsoft.com/office/officeart/2008/layout/LinedList"/>
    <dgm:cxn modelId="{F6D4B0CD-FBB5-455E-BC65-636DECA9C09E}" srcId="{3F3DAB4B-182D-43A8-B144-6F11FF3DCA68}" destId="{B06A9DA1-66E2-4E47-802C-4BB31178D3A0}" srcOrd="3" destOrd="0" parTransId="{A706B05F-A395-4322-A7B1-079397C7868B}" sibTransId="{5A74FCE5-4493-4F4A-813A-EECB9B221B53}"/>
    <dgm:cxn modelId="{BC15C0E7-7919-4248-BC81-861E5C31E289}" type="presOf" srcId="{79B697CD-E606-44E8-AA60-B0A821938D38}" destId="{668FDFE9-2834-40CE-880F-AA9EEB178064}" srcOrd="0" destOrd="0" presId="urn:microsoft.com/office/officeart/2008/layout/LinedList"/>
    <dgm:cxn modelId="{0C6031F9-54A6-4A71-8484-4B41BCEB1D4D}" type="presOf" srcId="{50F55EE8-57ED-434D-9171-58141ACDEC56}" destId="{E08CB799-6E91-41A3-A458-2D7938B34040}" srcOrd="0" destOrd="0" presId="urn:microsoft.com/office/officeart/2008/layout/LinedList"/>
    <dgm:cxn modelId="{39FFA297-3655-4FDA-AF8C-90EAAA1F233E}" type="presParOf" srcId="{173DD0C1-B895-407E-86A3-08041EC32869}" destId="{29E8B951-6DE1-42C5-A2C8-ADD2B599DEEC}" srcOrd="0" destOrd="0" presId="urn:microsoft.com/office/officeart/2008/layout/LinedList"/>
    <dgm:cxn modelId="{692DC5F6-CD8B-4CA3-A5DF-3B495010F817}" type="presParOf" srcId="{173DD0C1-B895-407E-86A3-08041EC32869}" destId="{86432C8D-1DAA-4EA9-A35A-001684F43AD6}" srcOrd="1" destOrd="0" presId="urn:microsoft.com/office/officeart/2008/layout/LinedList"/>
    <dgm:cxn modelId="{27F1BD7F-3403-481B-99B0-E1024A9E8A63}" type="presParOf" srcId="{86432C8D-1DAA-4EA9-A35A-001684F43AD6}" destId="{E08CB799-6E91-41A3-A458-2D7938B34040}" srcOrd="0" destOrd="0" presId="urn:microsoft.com/office/officeart/2008/layout/LinedList"/>
    <dgm:cxn modelId="{8FE98996-5EB2-4943-BADB-E7824C38EFF6}" type="presParOf" srcId="{86432C8D-1DAA-4EA9-A35A-001684F43AD6}" destId="{C1B91B87-AFDD-458E-BE36-E094409AA81E}" srcOrd="1" destOrd="0" presId="urn:microsoft.com/office/officeart/2008/layout/LinedList"/>
    <dgm:cxn modelId="{3E24BBEE-A8EF-4ACD-BA0D-7869FF631FD5}" type="presParOf" srcId="{173DD0C1-B895-407E-86A3-08041EC32869}" destId="{E520CD87-8721-4B56-89CE-FC28C3AD4174}" srcOrd="2" destOrd="0" presId="urn:microsoft.com/office/officeart/2008/layout/LinedList"/>
    <dgm:cxn modelId="{E296E383-1795-4E46-994F-3369A6C2D2CD}" type="presParOf" srcId="{173DD0C1-B895-407E-86A3-08041EC32869}" destId="{FC922AED-5DEC-4EDB-8004-FA53770E970D}" srcOrd="3" destOrd="0" presId="urn:microsoft.com/office/officeart/2008/layout/LinedList"/>
    <dgm:cxn modelId="{D87A9F03-88E9-4DB8-9944-6EA00AED5AEE}" type="presParOf" srcId="{FC922AED-5DEC-4EDB-8004-FA53770E970D}" destId="{668FDFE9-2834-40CE-880F-AA9EEB178064}" srcOrd="0" destOrd="0" presId="urn:microsoft.com/office/officeart/2008/layout/LinedList"/>
    <dgm:cxn modelId="{1DC18077-06C6-4B36-BC8B-409938D30C14}" type="presParOf" srcId="{FC922AED-5DEC-4EDB-8004-FA53770E970D}" destId="{DF7FA8BD-F8DE-4387-BD60-528CA87383F9}" srcOrd="1" destOrd="0" presId="urn:microsoft.com/office/officeart/2008/layout/LinedList"/>
    <dgm:cxn modelId="{08E722EE-807A-45C9-9D7A-F751E8577CE3}" type="presParOf" srcId="{173DD0C1-B895-407E-86A3-08041EC32869}" destId="{8698D9FF-D996-4FDA-B2D6-ADB643396646}" srcOrd="4" destOrd="0" presId="urn:microsoft.com/office/officeart/2008/layout/LinedList"/>
    <dgm:cxn modelId="{AE479D62-7F84-4714-B38B-82D1C4886BDA}" type="presParOf" srcId="{173DD0C1-B895-407E-86A3-08041EC32869}" destId="{0569CF78-A599-4EF0-B83D-D9941E09A879}" srcOrd="5" destOrd="0" presId="urn:microsoft.com/office/officeart/2008/layout/LinedList"/>
    <dgm:cxn modelId="{138AA69C-41A8-460A-A53D-513676E20974}" type="presParOf" srcId="{0569CF78-A599-4EF0-B83D-D9941E09A879}" destId="{20F5EC76-E38F-4A31-828A-CCCDFDADC2AE}" srcOrd="0" destOrd="0" presId="urn:microsoft.com/office/officeart/2008/layout/LinedList"/>
    <dgm:cxn modelId="{20ADD1A8-98A3-4645-8237-4D59775263AB}" type="presParOf" srcId="{0569CF78-A599-4EF0-B83D-D9941E09A879}" destId="{01F9D23B-74CA-492E-B65B-F4025C37EEE4}" srcOrd="1" destOrd="0" presId="urn:microsoft.com/office/officeart/2008/layout/LinedList"/>
    <dgm:cxn modelId="{9CBA2D9F-3FBE-4264-9B81-B6DC3BABEB50}" type="presParOf" srcId="{173DD0C1-B895-407E-86A3-08041EC32869}" destId="{3F20C1F5-DACE-44AD-A746-10D18A23ECF5}" srcOrd="6" destOrd="0" presId="urn:microsoft.com/office/officeart/2008/layout/LinedList"/>
    <dgm:cxn modelId="{194BCF11-F8E3-4D4E-96FC-2479EC456B8F}" type="presParOf" srcId="{173DD0C1-B895-407E-86A3-08041EC32869}" destId="{744D8F75-65D4-44C9-9956-769B113D8007}" srcOrd="7" destOrd="0" presId="urn:microsoft.com/office/officeart/2008/layout/LinedList"/>
    <dgm:cxn modelId="{3641CDA4-6E83-4AA2-849F-ECD1820BB17C}" type="presParOf" srcId="{744D8F75-65D4-44C9-9956-769B113D8007}" destId="{9725D2E1-F704-46A7-BC7D-35275BB8218B}" srcOrd="0" destOrd="0" presId="urn:microsoft.com/office/officeart/2008/layout/LinedList"/>
    <dgm:cxn modelId="{DA46E521-0D7C-44CC-A890-4FE0486E2B03}" type="presParOf" srcId="{744D8F75-65D4-44C9-9956-769B113D8007}" destId="{4D6B2538-D3CD-4FBF-BCA4-E098BB2094A6}" srcOrd="1" destOrd="0" presId="urn:microsoft.com/office/officeart/2008/layout/LinedList"/>
    <dgm:cxn modelId="{D8DB4199-8830-406B-BAD7-CA447042528F}" type="presParOf" srcId="{173DD0C1-B895-407E-86A3-08041EC32869}" destId="{3AD26169-9C21-4645-AF76-3669B73722FD}" srcOrd="8" destOrd="0" presId="urn:microsoft.com/office/officeart/2008/layout/LinedList"/>
    <dgm:cxn modelId="{14DF847A-1C34-4164-AC32-0CC8928E54E6}" type="presParOf" srcId="{173DD0C1-B895-407E-86A3-08041EC32869}" destId="{E6D128C5-76CE-4E2D-AD3C-D5F21881D83C}" srcOrd="9" destOrd="0" presId="urn:microsoft.com/office/officeart/2008/layout/LinedList"/>
    <dgm:cxn modelId="{8EE67860-5F41-42BF-8086-3D71464255CB}" type="presParOf" srcId="{E6D128C5-76CE-4E2D-AD3C-D5F21881D83C}" destId="{A2CAFD28-F099-49E8-A55B-D9A8DA85D2D5}" srcOrd="0" destOrd="0" presId="urn:microsoft.com/office/officeart/2008/layout/LinedList"/>
    <dgm:cxn modelId="{4E1F9DAB-D45B-42E7-A2D4-6CF4B3B3EAEE}" type="presParOf" srcId="{E6D128C5-76CE-4E2D-AD3C-D5F21881D83C}" destId="{0507ACB7-79C8-47F7-8388-EA987F092ED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664DCD1-F35B-49EB-828C-CA1735F823DB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AAAC6FC-EC22-40F0-9CF4-1ED0A36913D6}">
      <dgm:prSet/>
      <dgm:spPr/>
      <dgm:t>
        <a:bodyPr/>
        <a:lstStyle/>
        <a:p>
          <a:r>
            <a:rPr lang="en-GB"/>
            <a:t>Identifies root causes</a:t>
          </a:r>
          <a:endParaRPr lang="en-US"/>
        </a:p>
      </dgm:t>
    </dgm:pt>
    <dgm:pt modelId="{0FDEB837-2E6E-425B-8F9B-0F961D0A24EA}" type="parTrans" cxnId="{2FAAE268-7F5D-46C8-8D85-A7B7F14FAF85}">
      <dgm:prSet/>
      <dgm:spPr/>
      <dgm:t>
        <a:bodyPr/>
        <a:lstStyle/>
        <a:p>
          <a:endParaRPr lang="en-US"/>
        </a:p>
      </dgm:t>
    </dgm:pt>
    <dgm:pt modelId="{C80FEAA7-492C-4A50-A94B-B9FB5C16BFEE}" type="sibTrans" cxnId="{2FAAE268-7F5D-46C8-8D85-A7B7F14FAF85}">
      <dgm:prSet/>
      <dgm:spPr/>
      <dgm:t>
        <a:bodyPr/>
        <a:lstStyle/>
        <a:p>
          <a:endParaRPr lang="en-US"/>
        </a:p>
      </dgm:t>
    </dgm:pt>
    <dgm:pt modelId="{FA5DD71D-7D7C-46B5-BB77-41BEA0D3511D}">
      <dgm:prSet/>
      <dgm:spPr/>
      <dgm:t>
        <a:bodyPr/>
        <a:lstStyle/>
        <a:p>
          <a:r>
            <a:rPr lang="en-GB"/>
            <a:t>Visual and structured</a:t>
          </a:r>
          <a:endParaRPr lang="en-US"/>
        </a:p>
      </dgm:t>
    </dgm:pt>
    <dgm:pt modelId="{166F5DFA-F4BC-4AA8-9A75-EDDC7E7BAA6D}" type="parTrans" cxnId="{64DF295F-54A7-4A79-A111-A6B16EB90D7B}">
      <dgm:prSet/>
      <dgm:spPr/>
      <dgm:t>
        <a:bodyPr/>
        <a:lstStyle/>
        <a:p>
          <a:endParaRPr lang="en-US"/>
        </a:p>
      </dgm:t>
    </dgm:pt>
    <dgm:pt modelId="{07D5F794-FFC7-4D30-A846-E404D3C20CF0}" type="sibTrans" cxnId="{64DF295F-54A7-4A79-A111-A6B16EB90D7B}">
      <dgm:prSet/>
      <dgm:spPr/>
      <dgm:t>
        <a:bodyPr/>
        <a:lstStyle/>
        <a:p>
          <a:endParaRPr lang="en-US"/>
        </a:p>
      </dgm:t>
    </dgm:pt>
    <dgm:pt modelId="{D8912F3E-0CCB-4CC4-99D3-6EC0AF6BB8A0}">
      <dgm:prSet/>
      <dgm:spPr/>
      <dgm:t>
        <a:bodyPr/>
        <a:lstStyle/>
        <a:p>
          <a:r>
            <a:rPr lang="en-GB"/>
            <a:t>Strength: easy to understand</a:t>
          </a:r>
          <a:endParaRPr lang="en-US"/>
        </a:p>
      </dgm:t>
    </dgm:pt>
    <dgm:pt modelId="{A898C28B-D06D-44BC-BF4A-B2198E8D1D17}" type="parTrans" cxnId="{0322C121-701D-4266-BED6-EF4C95538CC0}">
      <dgm:prSet/>
      <dgm:spPr/>
      <dgm:t>
        <a:bodyPr/>
        <a:lstStyle/>
        <a:p>
          <a:endParaRPr lang="en-US"/>
        </a:p>
      </dgm:t>
    </dgm:pt>
    <dgm:pt modelId="{1A3DA643-FDC1-4360-BB03-A615F6AB775D}" type="sibTrans" cxnId="{0322C121-701D-4266-BED6-EF4C95538CC0}">
      <dgm:prSet/>
      <dgm:spPr/>
      <dgm:t>
        <a:bodyPr/>
        <a:lstStyle/>
        <a:p>
          <a:endParaRPr lang="en-US"/>
        </a:p>
      </dgm:t>
    </dgm:pt>
    <dgm:pt modelId="{3AC7A7BE-2956-47A2-9E3E-26E20DCA6C4D}">
      <dgm:prSet/>
      <dgm:spPr/>
      <dgm:t>
        <a:bodyPr/>
        <a:lstStyle/>
        <a:p>
          <a:r>
            <a:rPr lang="en-GB"/>
            <a:t>Weakness: no prioritisation</a:t>
          </a:r>
          <a:endParaRPr lang="en-US"/>
        </a:p>
      </dgm:t>
    </dgm:pt>
    <dgm:pt modelId="{F2691D5C-80D6-4A98-847F-0435ADDA88C3}" type="parTrans" cxnId="{8CC18946-374B-48D2-A3A8-2947E20F9EF2}">
      <dgm:prSet/>
      <dgm:spPr/>
      <dgm:t>
        <a:bodyPr/>
        <a:lstStyle/>
        <a:p>
          <a:endParaRPr lang="en-US"/>
        </a:p>
      </dgm:t>
    </dgm:pt>
    <dgm:pt modelId="{19EFA36E-43CA-4255-A17E-8FB22877AA14}" type="sibTrans" cxnId="{8CC18946-374B-48D2-A3A8-2947E20F9EF2}">
      <dgm:prSet/>
      <dgm:spPr/>
      <dgm:t>
        <a:bodyPr/>
        <a:lstStyle/>
        <a:p>
          <a:endParaRPr lang="en-US"/>
        </a:p>
      </dgm:t>
    </dgm:pt>
    <dgm:pt modelId="{68275DFE-35E3-41D3-8422-BF51F968E99E}">
      <dgm:prSet/>
      <dgm:spPr/>
      <dgm:t>
        <a:bodyPr/>
        <a:lstStyle/>
        <a:p>
          <a:r>
            <a:rPr lang="en-GB"/>
            <a:t>Weakness: depends on judgement</a:t>
          </a:r>
          <a:endParaRPr lang="en-US"/>
        </a:p>
      </dgm:t>
    </dgm:pt>
    <dgm:pt modelId="{C34E59E4-92D5-4D95-A8F4-167DA8854965}" type="parTrans" cxnId="{110BBEB9-9CB4-40F9-A3DE-30142DD66000}">
      <dgm:prSet/>
      <dgm:spPr/>
      <dgm:t>
        <a:bodyPr/>
        <a:lstStyle/>
        <a:p>
          <a:endParaRPr lang="en-US"/>
        </a:p>
      </dgm:t>
    </dgm:pt>
    <dgm:pt modelId="{735A30CF-6D3A-47AC-808F-397C09DF2656}" type="sibTrans" cxnId="{110BBEB9-9CB4-40F9-A3DE-30142DD66000}">
      <dgm:prSet/>
      <dgm:spPr/>
      <dgm:t>
        <a:bodyPr/>
        <a:lstStyle/>
        <a:p>
          <a:endParaRPr lang="en-US"/>
        </a:p>
      </dgm:t>
    </dgm:pt>
    <dgm:pt modelId="{6FB70965-61B5-48BC-836B-EC477DB44255}" type="pres">
      <dgm:prSet presAssocID="{6664DCD1-F35B-49EB-828C-CA1735F823DB}" presName="vert0" presStyleCnt="0">
        <dgm:presLayoutVars>
          <dgm:dir/>
          <dgm:animOne val="branch"/>
          <dgm:animLvl val="lvl"/>
        </dgm:presLayoutVars>
      </dgm:prSet>
      <dgm:spPr/>
    </dgm:pt>
    <dgm:pt modelId="{E68B6260-A20B-4C4C-9D82-020F8EF0C239}" type="pres">
      <dgm:prSet presAssocID="{DAAAC6FC-EC22-40F0-9CF4-1ED0A36913D6}" presName="thickLine" presStyleLbl="alignNode1" presStyleIdx="0" presStyleCnt="5"/>
      <dgm:spPr/>
    </dgm:pt>
    <dgm:pt modelId="{F9A42FDF-872E-48DA-9B46-B9FBB3100353}" type="pres">
      <dgm:prSet presAssocID="{DAAAC6FC-EC22-40F0-9CF4-1ED0A36913D6}" presName="horz1" presStyleCnt="0"/>
      <dgm:spPr/>
    </dgm:pt>
    <dgm:pt modelId="{9A63DD74-FC7D-4561-9240-7E550612ED6A}" type="pres">
      <dgm:prSet presAssocID="{DAAAC6FC-EC22-40F0-9CF4-1ED0A36913D6}" presName="tx1" presStyleLbl="revTx" presStyleIdx="0" presStyleCnt="5"/>
      <dgm:spPr/>
    </dgm:pt>
    <dgm:pt modelId="{A97DAA6E-1F40-404D-A11B-ECDCC5C059AC}" type="pres">
      <dgm:prSet presAssocID="{DAAAC6FC-EC22-40F0-9CF4-1ED0A36913D6}" presName="vert1" presStyleCnt="0"/>
      <dgm:spPr/>
    </dgm:pt>
    <dgm:pt modelId="{F5C3E814-5A83-44B4-AA63-E76CA16E6FCB}" type="pres">
      <dgm:prSet presAssocID="{FA5DD71D-7D7C-46B5-BB77-41BEA0D3511D}" presName="thickLine" presStyleLbl="alignNode1" presStyleIdx="1" presStyleCnt="5"/>
      <dgm:spPr/>
    </dgm:pt>
    <dgm:pt modelId="{E573B1E2-5EDB-4D84-A921-28F47E2BF71F}" type="pres">
      <dgm:prSet presAssocID="{FA5DD71D-7D7C-46B5-BB77-41BEA0D3511D}" presName="horz1" presStyleCnt="0"/>
      <dgm:spPr/>
    </dgm:pt>
    <dgm:pt modelId="{59F03B97-B2A0-4B3E-87AB-49C58BDE064F}" type="pres">
      <dgm:prSet presAssocID="{FA5DD71D-7D7C-46B5-BB77-41BEA0D3511D}" presName="tx1" presStyleLbl="revTx" presStyleIdx="1" presStyleCnt="5"/>
      <dgm:spPr/>
    </dgm:pt>
    <dgm:pt modelId="{F69429A3-80CE-4ADB-8F39-7AB09FDFE2FB}" type="pres">
      <dgm:prSet presAssocID="{FA5DD71D-7D7C-46B5-BB77-41BEA0D3511D}" presName="vert1" presStyleCnt="0"/>
      <dgm:spPr/>
    </dgm:pt>
    <dgm:pt modelId="{CC4E6740-FE33-4866-973F-406F377A0FE8}" type="pres">
      <dgm:prSet presAssocID="{D8912F3E-0CCB-4CC4-99D3-6EC0AF6BB8A0}" presName="thickLine" presStyleLbl="alignNode1" presStyleIdx="2" presStyleCnt="5"/>
      <dgm:spPr/>
    </dgm:pt>
    <dgm:pt modelId="{45B4E883-CC2E-4272-AC79-17EF890585BC}" type="pres">
      <dgm:prSet presAssocID="{D8912F3E-0CCB-4CC4-99D3-6EC0AF6BB8A0}" presName="horz1" presStyleCnt="0"/>
      <dgm:spPr/>
    </dgm:pt>
    <dgm:pt modelId="{CC7CF2B9-26CD-45C5-A79C-90354A5FEFFD}" type="pres">
      <dgm:prSet presAssocID="{D8912F3E-0CCB-4CC4-99D3-6EC0AF6BB8A0}" presName="tx1" presStyleLbl="revTx" presStyleIdx="2" presStyleCnt="5"/>
      <dgm:spPr/>
    </dgm:pt>
    <dgm:pt modelId="{9D42DA68-6D79-4EDB-8F02-ED101889320E}" type="pres">
      <dgm:prSet presAssocID="{D8912F3E-0CCB-4CC4-99D3-6EC0AF6BB8A0}" presName="vert1" presStyleCnt="0"/>
      <dgm:spPr/>
    </dgm:pt>
    <dgm:pt modelId="{3D1DA908-F009-48FF-BBD7-1D68903FD4C0}" type="pres">
      <dgm:prSet presAssocID="{3AC7A7BE-2956-47A2-9E3E-26E20DCA6C4D}" presName="thickLine" presStyleLbl="alignNode1" presStyleIdx="3" presStyleCnt="5"/>
      <dgm:spPr/>
    </dgm:pt>
    <dgm:pt modelId="{5C1EDD66-45BB-4A1F-96EB-FEC3D3E7D5BB}" type="pres">
      <dgm:prSet presAssocID="{3AC7A7BE-2956-47A2-9E3E-26E20DCA6C4D}" presName="horz1" presStyleCnt="0"/>
      <dgm:spPr/>
    </dgm:pt>
    <dgm:pt modelId="{FE43B36B-CBB2-4F47-A4A6-01E13D81A2E7}" type="pres">
      <dgm:prSet presAssocID="{3AC7A7BE-2956-47A2-9E3E-26E20DCA6C4D}" presName="tx1" presStyleLbl="revTx" presStyleIdx="3" presStyleCnt="5"/>
      <dgm:spPr/>
    </dgm:pt>
    <dgm:pt modelId="{A076FBC6-CB0D-406E-B52A-B5C72F682781}" type="pres">
      <dgm:prSet presAssocID="{3AC7A7BE-2956-47A2-9E3E-26E20DCA6C4D}" presName="vert1" presStyleCnt="0"/>
      <dgm:spPr/>
    </dgm:pt>
    <dgm:pt modelId="{44345025-A862-4CD2-BC20-EC3778435622}" type="pres">
      <dgm:prSet presAssocID="{68275DFE-35E3-41D3-8422-BF51F968E99E}" presName="thickLine" presStyleLbl="alignNode1" presStyleIdx="4" presStyleCnt="5"/>
      <dgm:spPr/>
    </dgm:pt>
    <dgm:pt modelId="{D467406D-6597-4099-85AD-3DCD673EF9DA}" type="pres">
      <dgm:prSet presAssocID="{68275DFE-35E3-41D3-8422-BF51F968E99E}" presName="horz1" presStyleCnt="0"/>
      <dgm:spPr/>
    </dgm:pt>
    <dgm:pt modelId="{DE7054D1-D792-45F3-99D0-77C3ECAE0A97}" type="pres">
      <dgm:prSet presAssocID="{68275DFE-35E3-41D3-8422-BF51F968E99E}" presName="tx1" presStyleLbl="revTx" presStyleIdx="4" presStyleCnt="5"/>
      <dgm:spPr/>
    </dgm:pt>
    <dgm:pt modelId="{C287FAE0-0720-47C4-B23D-57160FA87F08}" type="pres">
      <dgm:prSet presAssocID="{68275DFE-35E3-41D3-8422-BF51F968E99E}" presName="vert1" presStyleCnt="0"/>
      <dgm:spPr/>
    </dgm:pt>
  </dgm:ptLst>
  <dgm:cxnLst>
    <dgm:cxn modelId="{401B581D-9E8B-4558-892B-B6A7E8D1E3C7}" type="presOf" srcId="{3AC7A7BE-2956-47A2-9E3E-26E20DCA6C4D}" destId="{FE43B36B-CBB2-4F47-A4A6-01E13D81A2E7}" srcOrd="0" destOrd="0" presId="urn:microsoft.com/office/officeart/2008/layout/LinedList"/>
    <dgm:cxn modelId="{0322C121-701D-4266-BED6-EF4C95538CC0}" srcId="{6664DCD1-F35B-49EB-828C-CA1735F823DB}" destId="{D8912F3E-0CCB-4CC4-99D3-6EC0AF6BB8A0}" srcOrd="2" destOrd="0" parTransId="{A898C28B-D06D-44BC-BF4A-B2198E8D1D17}" sibTransId="{1A3DA643-FDC1-4360-BB03-A615F6AB775D}"/>
    <dgm:cxn modelId="{E45B5822-4FDB-4F0A-B265-1ABB1041EEC8}" type="presOf" srcId="{DAAAC6FC-EC22-40F0-9CF4-1ED0A36913D6}" destId="{9A63DD74-FC7D-4561-9240-7E550612ED6A}" srcOrd="0" destOrd="0" presId="urn:microsoft.com/office/officeart/2008/layout/LinedList"/>
    <dgm:cxn modelId="{64DF295F-54A7-4A79-A111-A6B16EB90D7B}" srcId="{6664DCD1-F35B-49EB-828C-CA1735F823DB}" destId="{FA5DD71D-7D7C-46B5-BB77-41BEA0D3511D}" srcOrd="1" destOrd="0" parTransId="{166F5DFA-F4BC-4AA8-9A75-EDDC7E7BAA6D}" sibTransId="{07D5F794-FFC7-4D30-A846-E404D3C20CF0}"/>
    <dgm:cxn modelId="{8CC18946-374B-48D2-A3A8-2947E20F9EF2}" srcId="{6664DCD1-F35B-49EB-828C-CA1735F823DB}" destId="{3AC7A7BE-2956-47A2-9E3E-26E20DCA6C4D}" srcOrd="3" destOrd="0" parTransId="{F2691D5C-80D6-4A98-847F-0435ADDA88C3}" sibTransId="{19EFA36E-43CA-4255-A17E-8FB22877AA14}"/>
    <dgm:cxn modelId="{F8874D68-26F0-4DC5-A50F-63EAAD05C388}" type="presOf" srcId="{FA5DD71D-7D7C-46B5-BB77-41BEA0D3511D}" destId="{59F03B97-B2A0-4B3E-87AB-49C58BDE064F}" srcOrd="0" destOrd="0" presId="urn:microsoft.com/office/officeart/2008/layout/LinedList"/>
    <dgm:cxn modelId="{2FAAE268-7F5D-46C8-8D85-A7B7F14FAF85}" srcId="{6664DCD1-F35B-49EB-828C-CA1735F823DB}" destId="{DAAAC6FC-EC22-40F0-9CF4-1ED0A36913D6}" srcOrd="0" destOrd="0" parTransId="{0FDEB837-2E6E-425B-8F9B-0F961D0A24EA}" sibTransId="{C80FEAA7-492C-4A50-A94B-B9FB5C16BFEE}"/>
    <dgm:cxn modelId="{3B06AB7F-EE61-4B46-BA67-76D43EA2D124}" type="presOf" srcId="{D8912F3E-0CCB-4CC4-99D3-6EC0AF6BB8A0}" destId="{CC7CF2B9-26CD-45C5-A79C-90354A5FEFFD}" srcOrd="0" destOrd="0" presId="urn:microsoft.com/office/officeart/2008/layout/LinedList"/>
    <dgm:cxn modelId="{3234269C-FD6F-4F9D-8BA3-3F231F6829C7}" type="presOf" srcId="{68275DFE-35E3-41D3-8422-BF51F968E99E}" destId="{DE7054D1-D792-45F3-99D0-77C3ECAE0A97}" srcOrd="0" destOrd="0" presId="urn:microsoft.com/office/officeart/2008/layout/LinedList"/>
    <dgm:cxn modelId="{110BBEB9-9CB4-40F9-A3DE-30142DD66000}" srcId="{6664DCD1-F35B-49EB-828C-CA1735F823DB}" destId="{68275DFE-35E3-41D3-8422-BF51F968E99E}" srcOrd="4" destOrd="0" parTransId="{C34E59E4-92D5-4D95-A8F4-167DA8854965}" sibTransId="{735A30CF-6D3A-47AC-808F-397C09DF2656}"/>
    <dgm:cxn modelId="{B7D455D4-FD05-48A2-A4CB-F85CF1E95B98}" type="presOf" srcId="{6664DCD1-F35B-49EB-828C-CA1735F823DB}" destId="{6FB70965-61B5-48BC-836B-EC477DB44255}" srcOrd="0" destOrd="0" presId="urn:microsoft.com/office/officeart/2008/layout/LinedList"/>
    <dgm:cxn modelId="{59778368-4E3E-4E1D-881C-32A547187EB1}" type="presParOf" srcId="{6FB70965-61B5-48BC-836B-EC477DB44255}" destId="{E68B6260-A20B-4C4C-9D82-020F8EF0C239}" srcOrd="0" destOrd="0" presId="urn:microsoft.com/office/officeart/2008/layout/LinedList"/>
    <dgm:cxn modelId="{20483BD7-45D2-4CC2-980B-28F54E79FB09}" type="presParOf" srcId="{6FB70965-61B5-48BC-836B-EC477DB44255}" destId="{F9A42FDF-872E-48DA-9B46-B9FBB3100353}" srcOrd="1" destOrd="0" presId="urn:microsoft.com/office/officeart/2008/layout/LinedList"/>
    <dgm:cxn modelId="{61526A22-068B-4866-B4BF-F862A7218B65}" type="presParOf" srcId="{F9A42FDF-872E-48DA-9B46-B9FBB3100353}" destId="{9A63DD74-FC7D-4561-9240-7E550612ED6A}" srcOrd="0" destOrd="0" presId="urn:microsoft.com/office/officeart/2008/layout/LinedList"/>
    <dgm:cxn modelId="{AC2EE70E-052F-473F-9396-2551728C4C2F}" type="presParOf" srcId="{F9A42FDF-872E-48DA-9B46-B9FBB3100353}" destId="{A97DAA6E-1F40-404D-A11B-ECDCC5C059AC}" srcOrd="1" destOrd="0" presId="urn:microsoft.com/office/officeart/2008/layout/LinedList"/>
    <dgm:cxn modelId="{2E953984-DD6A-4BF1-BC6C-87B6B9408A80}" type="presParOf" srcId="{6FB70965-61B5-48BC-836B-EC477DB44255}" destId="{F5C3E814-5A83-44B4-AA63-E76CA16E6FCB}" srcOrd="2" destOrd="0" presId="urn:microsoft.com/office/officeart/2008/layout/LinedList"/>
    <dgm:cxn modelId="{4512423B-ED7C-4E31-AEE4-13D01FA1149A}" type="presParOf" srcId="{6FB70965-61B5-48BC-836B-EC477DB44255}" destId="{E573B1E2-5EDB-4D84-A921-28F47E2BF71F}" srcOrd="3" destOrd="0" presId="urn:microsoft.com/office/officeart/2008/layout/LinedList"/>
    <dgm:cxn modelId="{CE0F7594-4060-4E76-BF47-D30A24CC60A8}" type="presParOf" srcId="{E573B1E2-5EDB-4D84-A921-28F47E2BF71F}" destId="{59F03B97-B2A0-4B3E-87AB-49C58BDE064F}" srcOrd="0" destOrd="0" presId="urn:microsoft.com/office/officeart/2008/layout/LinedList"/>
    <dgm:cxn modelId="{F71E48D5-AFAF-4005-B1E9-BD46FA9577DC}" type="presParOf" srcId="{E573B1E2-5EDB-4D84-A921-28F47E2BF71F}" destId="{F69429A3-80CE-4ADB-8F39-7AB09FDFE2FB}" srcOrd="1" destOrd="0" presId="urn:microsoft.com/office/officeart/2008/layout/LinedList"/>
    <dgm:cxn modelId="{94B74D6E-AEAB-48B9-BABB-27FCAC09CC81}" type="presParOf" srcId="{6FB70965-61B5-48BC-836B-EC477DB44255}" destId="{CC4E6740-FE33-4866-973F-406F377A0FE8}" srcOrd="4" destOrd="0" presId="urn:microsoft.com/office/officeart/2008/layout/LinedList"/>
    <dgm:cxn modelId="{5F422770-76DC-4233-88DC-7B027A88A19C}" type="presParOf" srcId="{6FB70965-61B5-48BC-836B-EC477DB44255}" destId="{45B4E883-CC2E-4272-AC79-17EF890585BC}" srcOrd="5" destOrd="0" presId="urn:microsoft.com/office/officeart/2008/layout/LinedList"/>
    <dgm:cxn modelId="{27BB3F1D-268C-4EDA-B0E0-83E4800A6C77}" type="presParOf" srcId="{45B4E883-CC2E-4272-AC79-17EF890585BC}" destId="{CC7CF2B9-26CD-45C5-A79C-90354A5FEFFD}" srcOrd="0" destOrd="0" presId="urn:microsoft.com/office/officeart/2008/layout/LinedList"/>
    <dgm:cxn modelId="{3F7EF245-D8A4-4ED3-9C8A-FDA72B92A7FC}" type="presParOf" srcId="{45B4E883-CC2E-4272-AC79-17EF890585BC}" destId="{9D42DA68-6D79-4EDB-8F02-ED101889320E}" srcOrd="1" destOrd="0" presId="urn:microsoft.com/office/officeart/2008/layout/LinedList"/>
    <dgm:cxn modelId="{5E0CB56C-51C2-4E2B-8EA0-2E9AEB084A9F}" type="presParOf" srcId="{6FB70965-61B5-48BC-836B-EC477DB44255}" destId="{3D1DA908-F009-48FF-BBD7-1D68903FD4C0}" srcOrd="6" destOrd="0" presId="urn:microsoft.com/office/officeart/2008/layout/LinedList"/>
    <dgm:cxn modelId="{B718500B-0FE0-42FA-8484-63AA6C498608}" type="presParOf" srcId="{6FB70965-61B5-48BC-836B-EC477DB44255}" destId="{5C1EDD66-45BB-4A1F-96EB-FEC3D3E7D5BB}" srcOrd="7" destOrd="0" presId="urn:microsoft.com/office/officeart/2008/layout/LinedList"/>
    <dgm:cxn modelId="{431A7D06-A100-4F2B-ABCC-9291641D350C}" type="presParOf" srcId="{5C1EDD66-45BB-4A1F-96EB-FEC3D3E7D5BB}" destId="{FE43B36B-CBB2-4F47-A4A6-01E13D81A2E7}" srcOrd="0" destOrd="0" presId="urn:microsoft.com/office/officeart/2008/layout/LinedList"/>
    <dgm:cxn modelId="{A31534AF-2F3F-46F2-AA21-C62CF89D6C0B}" type="presParOf" srcId="{5C1EDD66-45BB-4A1F-96EB-FEC3D3E7D5BB}" destId="{A076FBC6-CB0D-406E-B52A-B5C72F682781}" srcOrd="1" destOrd="0" presId="urn:microsoft.com/office/officeart/2008/layout/LinedList"/>
    <dgm:cxn modelId="{2F8C95C2-049A-499A-9CDF-22B2AF08D46E}" type="presParOf" srcId="{6FB70965-61B5-48BC-836B-EC477DB44255}" destId="{44345025-A862-4CD2-BC20-EC3778435622}" srcOrd="8" destOrd="0" presId="urn:microsoft.com/office/officeart/2008/layout/LinedList"/>
    <dgm:cxn modelId="{94EA6164-BB96-4458-8FC1-6961ACFAF019}" type="presParOf" srcId="{6FB70965-61B5-48BC-836B-EC477DB44255}" destId="{D467406D-6597-4099-85AD-3DCD673EF9DA}" srcOrd="9" destOrd="0" presId="urn:microsoft.com/office/officeart/2008/layout/LinedList"/>
    <dgm:cxn modelId="{D20B6C0A-EFF4-4D53-AF27-DFEB2B2D7023}" type="presParOf" srcId="{D467406D-6597-4099-85AD-3DCD673EF9DA}" destId="{DE7054D1-D792-45F3-99D0-77C3ECAE0A97}" srcOrd="0" destOrd="0" presId="urn:microsoft.com/office/officeart/2008/layout/LinedList"/>
    <dgm:cxn modelId="{93658F6A-B9EB-4367-B971-98EBD5685924}" type="presParOf" srcId="{D467406D-6597-4099-85AD-3DCD673EF9DA}" destId="{C287FAE0-0720-47C4-B23D-57160FA87F0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112B066-9D06-4BA1-83DB-1E804512755D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E15A20A-6A8B-4296-BD92-F2759960E425}">
      <dgm:prSet/>
      <dgm:spPr/>
      <dgm:t>
        <a:bodyPr/>
        <a:lstStyle/>
        <a:p>
          <a:r>
            <a:rPr lang="en-GB"/>
            <a:t>People → Lack of digital skills</a:t>
          </a:r>
          <a:endParaRPr lang="en-US"/>
        </a:p>
      </dgm:t>
    </dgm:pt>
    <dgm:pt modelId="{E36C7E34-6C00-4CE7-BC57-0D7E911F4A8A}" type="parTrans" cxnId="{938A81ED-CD3D-4081-B6D0-84758266868C}">
      <dgm:prSet/>
      <dgm:spPr/>
      <dgm:t>
        <a:bodyPr/>
        <a:lstStyle/>
        <a:p>
          <a:endParaRPr lang="en-US"/>
        </a:p>
      </dgm:t>
    </dgm:pt>
    <dgm:pt modelId="{649529B9-48DE-415E-AAE7-EA4507999D50}" type="sibTrans" cxnId="{938A81ED-CD3D-4081-B6D0-84758266868C}">
      <dgm:prSet/>
      <dgm:spPr/>
      <dgm:t>
        <a:bodyPr/>
        <a:lstStyle/>
        <a:p>
          <a:endParaRPr lang="en-US"/>
        </a:p>
      </dgm:t>
    </dgm:pt>
    <dgm:pt modelId="{E4576A1D-3042-4A68-B182-9CE9DDD9B4D4}">
      <dgm:prSet/>
      <dgm:spPr/>
      <dgm:t>
        <a:bodyPr/>
        <a:lstStyle/>
        <a:p>
          <a:r>
            <a:rPr lang="en-GB"/>
            <a:t>Process → Poor website</a:t>
          </a:r>
          <a:endParaRPr lang="en-US"/>
        </a:p>
      </dgm:t>
    </dgm:pt>
    <dgm:pt modelId="{465D663C-8D7A-43D3-9034-A700FA6BF5EB}" type="parTrans" cxnId="{3B008233-FDBA-48E9-B89E-DD192BDDCC8D}">
      <dgm:prSet/>
      <dgm:spPr/>
      <dgm:t>
        <a:bodyPr/>
        <a:lstStyle/>
        <a:p>
          <a:endParaRPr lang="en-US"/>
        </a:p>
      </dgm:t>
    </dgm:pt>
    <dgm:pt modelId="{D9AD2165-933A-4F77-87A2-BD25B66B8FEB}" type="sibTrans" cxnId="{3B008233-FDBA-48E9-B89E-DD192BDDCC8D}">
      <dgm:prSet/>
      <dgm:spPr/>
      <dgm:t>
        <a:bodyPr/>
        <a:lstStyle/>
        <a:p>
          <a:endParaRPr lang="en-US"/>
        </a:p>
      </dgm:t>
    </dgm:pt>
    <dgm:pt modelId="{B90DD675-42EE-4F71-8AD8-971D2B3420EB}">
      <dgm:prSet/>
      <dgm:spPr/>
      <dgm:t>
        <a:bodyPr/>
        <a:lstStyle/>
        <a:p>
          <a:r>
            <a:rPr lang="en-GB"/>
            <a:t>Environment → High competition</a:t>
          </a:r>
          <a:endParaRPr lang="en-US"/>
        </a:p>
      </dgm:t>
    </dgm:pt>
    <dgm:pt modelId="{D44D477F-4C70-4D15-9970-41F040BC18BC}" type="parTrans" cxnId="{4F5281F7-ACC0-4AD4-B8BD-1A908F2BA563}">
      <dgm:prSet/>
      <dgm:spPr/>
      <dgm:t>
        <a:bodyPr/>
        <a:lstStyle/>
        <a:p>
          <a:endParaRPr lang="en-US"/>
        </a:p>
      </dgm:t>
    </dgm:pt>
    <dgm:pt modelId="{D9706697-31BD-4480-8204-227E02148319}" type="sibTrans" cxnId="{4F5281F7-ACC0-4AD4-B8BD-1A908F2BA563}">
      <dgm:prSet/>
      <dgm:spPr/>
      <dgm:t>
        <a:bodyPr/>
        <a:lstStyle/>
        <a:p>
          <a:endParaRPr lang="en-US"/>
        </a:p>
      </dgm:t>
    </dgm:pt>
    <dgm:pt modelId="{329538AD-6F0F-478E-B26C-1BCCC3719F1D}">
      <dgm:prSet/>
      <dgm:spPr/>
      <dgm:t>
        <a:bodyPr/>
        <a:lstStyle/>
        <a:p>
          <a:r>
            <a:rPr lang="en-GB"/>
            <a:t>Materials → High flower costs</a:t>
          </a:r>
          <a:endParaRPr lang="en-US"/>
        </a:p>
      </dgm:t>
    </dgm:pt>
    <dgm:pt modelId="{51EE46A9-E596-4645-81E7-554810A459ED}" type="parTrans" cxnId="{402F1453-9406-470E-9BE2-EBD63871F55D}">
      <dgm:prSet/>
      <dgm:spPr/>
      <dgm:t>
        <a:bodyPr/>
        <a:lstStyle/>
        <a:p>
          <a:endParaRPr lang="en-US"/>
        </a:p>
      </dgm:t>
    </dgm:pt>
    <dgm:pt modelId="{7F8F37DB-7451-4BE0-B14B-A97C957EED76}" type="sibTrans" cxnId="{402F1453-9406-470E-9BE2-EBD63871F55D}">
      <dgm:prSet/>
      <dgm:spPr/>
      <dgm:t>
        <a:bodyPr/>
        <a:lstStyle/>
        <a:p>
          <a:endParaRPr lang="en-US"/>
        </a:p>
      </dgm:t>
    </dgm:pt>
    <dgm:pt modelId="{6959A224-8CA9-4B98-A249-E956A75E447A}">
      <dgm:prSet/>
      <dgm:spPr/>
      <dgm:t>
        <a:bodyPr/>
        <a:lstStyle/>
        <a:p>
          <a:r>
            <a:rPr lang="en-GB"/>
            <a:t>→ Root Problem: Sales Decline</a:t>
          </a:r>
          <a:endParaRPr lang="en-US"/>
        </a:p>
      </dgm:t>
    </dgm:pt>
    <dgm:pt modelId="{5BD86BF8-7A31-4AE6-8E49-CECED9E865B5}" type="parTrans" cxnId="{20DB33EB-5CA3-4518-B635-AAC863762DC3}">
      <dgm:prSet/>
      <dgm:spPr/>
      <dgm:t>
        <a:bodyPr/>
        <a:lstStyle/>
        <a:p>
          <a:endParaRPr lang="en-US"/>
        </a:p>
      </dgm:t>
    </dgm:pt>
    <dgm:pt modelId="{4ECBB846-A1CF-46EF-9154-E9F45E13F483}" type="sibTrans" cxnId="{20DB33EB-5CA3-4518-B635-AAC863762DC3}">
      <dgm:prSet/>
      <dgm:spPr/>
      <dgm:t>
        <a:bodyPr/>
        <a:lstStyle/>
        <a:p>
          <a:endParaRPr lang="en-US"/>
        </a:p>
      </dgm:t>
    </dgm:pt>
    <dgm:pt modelId="{B6B0BAAC-55D5-4777-9899-E0D6F1395DD6}" type="pres">
      <dgm:prSet presAssocID="{D112B066-9D06-4BA1-83DB-1E804512755D}" presName="vert0" presStyleCnt="0">
        <dgm:presLayoutVars>
          <dgm:dir/>
          <dgm:animOne val="branch"/>
          <dgm:animLvl val="lvl"/>
        </dgm:presLayoutVars>
      </dgm:prSet>
      <dgm:spPr/>
    </dgm:pt>
    <dgm:pt modelId="{CBDA2056-3CBC-4023-A9F5-53F9474094F0}" type="pres">
      <dgm:prSet presAssocID="{0E15A20A-6A8B-4296-BD92-F2759960E425}" presName="thickLine" presStyleLbl="alignNode1" presStyleIdx="0" presStyleCnt="5"/>
      <dgm:spPr/>
    </dgm:pt>
    <dgm:pt modelId="{8C56B7F7-5A25-418A-A078-07D4090EEA7A}" type="pres">
      <dgm:prSet presAssocID="{0E15A20A-6A8B-4296-BD92-F2759960E425}" presName="horz1" presStyleCnt="0"/>
      <dgm:spPr/>
    </dgm:pt>
    <dgm:pt modelId="{8BA0F566-5E60-4B13-A667-3069587AEEA4}" type="pres">
      <dgm:prSet presAssocID="{0E15A20A-6A8B-4296-BD92-F2759960E425}" presName="tx1" presStyleLbl="revTx" presStyleIdx="0" presStyleCnt="5"/>
      <dgm:spPr/>
    </dgm:pt>
    <dgm:pt modelId="{7E6B8BFF-C5F6-4C3B-8744-4BB1763D58C0}" type="pres">
      <dgm:prSet presAssocID="{0E15A20A-6A8B-4296-BD92-F2759960E425}" presName="vert1" presStyleCnt="0"/>
      <dgm:spPr/>
    </dgm:pt>
    <dgm:pt modelId="{D9F8BCE5-CDD7-458B-8BA0-D9A0655584E8}" type="pres">
      <dgm:prSet presAssocID="{E4576A1D-3042-4A68-B182-9CE9DDD9B4D4}" presName="thickLine" presStyleLbl="alignNode1" presStyleIdx="1" presStyleCnt="5"/>
      <dgm:spPr/>
    </dgm:pt>
    <dgm:pt modelId="{629A9BB4-E806-4B5B-B205-622241BC41C0}" type="pres">
      <dgm:prSet presAssocID="{E4576A1D-3042-4A68-B182-9CE9DDD9B4D4}" presName="horz1" presStyleCnt="0"/>
      <dgm:spPr/>
    </dgm:pt>
    <dgm:pt modelId="{4F5EF04D-A73D-4D3E-9731-49B467B486CB}" type="pres">
      <dgm:prSet presAssocID="{E4576A1D-3042-4A68-B182-9CE9DDD9B4D4}" presName="tx1" presStyleLbl="revTx" presStyleIdx="1" presStyleCnt="5"/>
      <dgm:spPr/>
    </dgm:pt>
    <dgm:pt modelId="{EAD2C40F-27A2-49F0-BE32-6ABF3FD088C3}" type="pres">
      <dgm:prSet presAssocID="{E4576A1D-3042-4A68-B182-9CE9DDD9B4D4}" presName="vert1" presStyleCnt="0"/>
      <dgm:spPr/>
    </dgm:pt>
    <dgm:pt modelId="{DD257DA6-C477-4DEA-B9CE-4BB7A4E70DDC}" type="pres">
      <dgm:prSet presAssocID="{B90DD675-42EE-4F71-8AD8-971D2B3420EB}" presName="thickLine" presStyleLbl="alignNode1" presStyleIdx="2" presStyleCnt="5"/>
      <dgm:spPr/>
    </dgm:pt>
    <dgm:pt modelId="{01AA7352-052E-4C84-8234-AEA6A610F59B}" type="pres">
      <dgm:prSet presAssocID="{B90DD675-42EE-4F71-8AD8-971D2B3420EB}" presName="horz1" presStyleCnt="0"/>
      <dgm:spPr/>
    </dgm:pt>
    <dgm:pt modelId="{64502D8E-8D0D-4994-BDC0-83AD47974AB6}" type="pres">
      <dgm:prSet presAssocID="{B90DD675-42EE-4F71-8AD8-971D2B3420EB}" presName="tx1" presStyleLbl="revTx" presStyleIdx="2" presStyleCnt="5"/>
      <dgm:spPr/>
    </dgm:pt>
    <dgm:pt modelId="{1651C2E4-51C2-43C2-A78C-19F03CC02FE1}" type="pres">
      <dgm:prSet presAssocID="{B90DD675-42EE-4F71-8AD8-971D2B3420EB}" presName="vert1" presStyleCnt="0"/>
      <dgm:spPr/>
    </dgm:pt>
    <dgm:pt modelId="{7B7B4A75-8026-4072-943E-96AF5C901A85}" type="pres">
      <dgm:prSet presAssocID="{329538AD-6F0F-478E-B26C-1BCCC3719F1D}" presName="thickLine" presStyleLbl="alignNode1" presStyleIdx="3" presStyleCnt="5"/>
      <dgm:spPr/>
    </dgm:pt>
    <dgm:pt modelId="{01167944-EF02-42F4-9C68-97A893760020}" type="pres">
      <dgm:prSet presAssocID="{329538AD-6F0F-478E-B26C-1BCCC3719F1D}" presName="horz1" presStyleCnt="0"/>
      <dgm:spPr/>
    </dgm:pt>
    <dgm:pt modelId="{D31495E0-62B5-48BD-B310-2080366EF977}" type="pres">
      <dgm:prSet presAssocID="{329538AD-6F0F-478E-B26C-1BCCC3719F1D}" presName="tx1" presStyleLbl="revTx" presStyleIdx="3" presStyleCnt="5"/>
      <dgm:spPr/>
    </dgm:pt>
    <dgm:pt modelId="{DD8CE742-2220-4636-9352-2FC4B0B0AB06}" type="pres">
      <dgm:prSet presAssocID="{329538AD-6F0F-478E-B26C-1BCCC3719F1D}" presName="vert1" presStyleCnt="0"/>
      <dgm:spPr/>
    </dgm:pt>
    <dgm:pt modelId="{E05F5F0A-8D8F-49E3-A7D4-43E319CA2C19}" type="pres">
      <dgm:prSet presAssocID="{6959A224-8CA9-4B98-A249-E956A75E447A}" presName="thickLine" presStyleLbl="alignNode1" presStyleIdx="4" presStyleCnt="5"/>
      <dgm:spPr/>
    </dgm:pt>
    <dgm:pt modelId="{E009EDEA-AA45-4210-BB02-20E9F5DF6039}" type="pres">
      <dgm:prSet presAssocID="{6959A224-8CA9-4B98-A249-E956A75E447A}" presName="horz1" presStyleCnt="0"/>
      <dgm:spPr/>
    </dgm:pt>
    <dgm:pt modelId="{743F0D04-9270-43B4-98C4-01D53BB31807}" type="pres">
      <dgm:prSet presAssocID="{6959A224-8CA9-4B98-A249-E956A75E447A}" presName="tx1" presStyleLbl="revTx" presStyleIdx="4" presStyleCnt="5"/>
      <dgm:spPr/>
    </dgm:pt>
    <dgm:pt modelId="{1DA14AB4-D9E0-4B42-A59C-012E5CA311DA}" type="pres">
      <dgm:prSet presAssocID="{6959A224-8CA9-4B98-A249-E956A75E447A}" presName="vert1" presStyleCnt="0"/>
      <dgm:spPr/>
    </dgm:pt>
  </dgm:ptLst>
  <dgm:cxnLst>
    <dgm:cxn modelId="{DB68A605-B0D8-4401-A06F-BF6DD9184CF0}" type="presOf" srcId="{E4576A1D-3042-4A68-B182-9CE9DDD9B4D4}" destId="{4F5EF04D-A73D-4D3E-9731-49B467B486CB}" srcOrd="0" destOrd="0" presId="urn:microsoft.com/office/officeart/2008/layout/LinedList"/>
    <dgm:cxn modelId="{BA250A27-9011-4B3E-8E3B-99AA47559DBD}" type="presOf" srcId="{B90DD675-42EE-4F71-8AD8-971D2B3420EB}" destId="{64502D8E-8D0D-4994-BDC0-83AD47974AB6}" srcOrd="0" destOrd="0" presId="urn:microsoft.com/office/officeart/2008/layout/LinedList"/>
    <dgm:cxn modelId="{F540ED28-3A5B-4C24-A7EB-ADDC96192ED0}" type="presOf" srcId="{0E15A20A-6A8B-4296-BD92-F2759960E425}" destId="{8BA0F566-5E60-4B13-A667-3069587AEEA4}" srcOrd="0" destOrd="0" presId="urn:microsoft.com/office/officeart/2008/layout/LinedList"/>
    <dgm:cxn modelId="{3B008233-FDBA-48E9-B89E-DD192BDDCC8D}" srcId="{D112B066-9D06-4BA1-83DB-1E804512755D}" destId="{E4576A1D-3042-4A68-B182-9CE9DDD9B4D4}" srcOrd="1" destOrd="0" parTransId="{465D663C-8D7A-43D3-9034-A700FA6BF5EB}" sibTransId="{D9AD2165-933A-4F77-87A2-BD25B66B8FEB}"/>
    <dgm:cxn modelId="{56B1614F-E00C-45D0-A493-96634E9A6E16}" type="presOf" srcId="{6959A224-8CA9-4B98-A249-E956A75E447A}" destId="{743F0D04-9270-43B4-98C4-01D53BB31807}" srcOrd="0" destOrd="0" presId="urn:microsoft.com/office/officeart/2008/layout/LinedList"/>
    <dgm:cxn modelId="{402F1453-9406-470E-9BE2-EBD63871F55D}" srcId="{D112B066-9D06-4BA1-83DB-1E804512755D}" destId="{329538AD-6F0F-478E-B26C-1BCCC3719F1D}" srcOrd="3" destOrd="0" parTransId="{51EE46A9-E596-4645-81E7-554810A459ED}" sibTransId="{7F8F37DB-7451-4BE0-B14B-A97C957EED76}"/>
    <dgm:cxn modelId="{82A3B982-C532-47EA-B2CF-3419B675F7C9}" type="presOf" srcId="{D112B066-9D06-4BA1-83DB-1E804512755D}" destId="{B6B0BAAC-55D5-4777-9899-E0D6F1395DD6}" srcOrd="0" destOrd="0" presId="urn:microsoft.com/office/officeart/2008/layout/LinedList"/>
    <dgm:cxn modelId="{5586D69E-6923-46F6-B63E-0681858818A8}" type="presOf" srcId="{329538AD-6F0F-478E-B26C-1BCCC3719F1D}" destId="{D31495E0-62B5-48BD-B310-2080366EF977}" srcOrd="0" destOrd="0" presId="urn:microsoft.com/office/officeart/2008/layout/LinedList"/>
    <dgm:cxn modelId="{20DB33EB-5CA3-4518-B635-AAC863762DC3}" srcId="{D112B066-9D06-4BA1-83DB-1E804512755D}" destId="{6959A224-8CA9-4B98-A249-E956A75E447A}" srcOrd="4" destOrd="0" parTransId="{5BD86BF8-7A31-4AE6-8E49-CECED9E865B5}" sibTransId="{4ECBB846-A1CF-46EF-9154-E9F45E13F483}"/>
    <dgm:cxn modelId="{938A81ED-CD3D-4081-B6D0-84758266868C}" srcId="{D112B066-9D06-4BA1-83DB-1E804512755D}" destId="{0E15A20A-6A8B-4296-BD92-F2759960E425}" srcOrd="0" destOrd="0" parTransId="{E36C7E34-6C00-4CE7-BC57-0D7E911F4A8A}" sibTransId="{649529B9-48DE-415E-AAE7-EA4507999D50}"/>
    <dgm:cxn modelId="{4F5281F7-ACC0-4AD4-B8BD-1A908F2BA563}" srcId="{D112B066-9D06-4BA1-83DB-1E804512755D}" destId="{B90DD675-42EE-4F71-8AD8-971D2B3420EB}" srcOrd="2" destOrd="0" parTransId="{D44D477F-4C70-4D15-9970-41F040BC18BC}" sibTransId="{D9706697-31BD-4480-8204-227E02148319}"/>
    <dgm:cxn modelId="{79551806-D744-4AD1-A366-F008BF2E6C6C}" type="presParOf" srcId="{B6B0BAAC-55D5-4777-9899-E0D6F1395DD6}" destId="{CBDA2056-3CBC-4023-A9F5-53F9474094F0}" srcOrd="0" destOrd="0" presId="urn:microsoft.com/office/officeart/2008/layout/LinedList"/>
    <dgm:cxn modelId="{07A190B8-ACB1-434B-A6F1-47D293BA6998}" type="presParOf" srcId="{B6B0BAAC-55D5-4777-9899-E0D6F1395DD6}" destId="{8C56B7F7-5A25-418A-A078-07D4090EEA7A}" srcOrd="1" destOrd="0" presId="urn:microsoft.com/office/officeart/2008/layout/LinedList"/>
    <dgm:cxn modelId="{37C47F76-CC86-4A82-9171-F0A9F3BA4FEF}" type="presParOf" srcId="{8C56B7F7-5A25-418A-A078-07D4090EEA7A}" destId="{8BA0F566-5E60-4B13-A667-3069587AEEA4}" srcOrd="0" destOrd="0" presId="urn:microsoft.com/office/officeart/2008/layout/LinedList"/>
    <dgm:cxn modelId="{E84A1EED-C487-411C-9255-3F5D6054D39E}" type="presParOf" srcId="{8C56B7F7-5A25-418A-A078-07D4090EEA7A}" destId="{7E6B8BFF-C5F6-4C3B-8744-4BB1763D58C0}" srcOrd="1" destOrd="0" presId="urn:microsoft.com/office/officeart/2008/layout/LinedList"/>
    <dgm:cxn modelId="{4229AE1F-52C2-4E53-AB10-94B757D6EF19}" type="presParOf" srcId="{B6B0BAAC-55D5-4777-9899-E0D6F1395DD6}" destId="{D9F8BCE5-CDD7-458B-8BA0-D9A0655584E8}" srcOrd="2" destOrd="0" presId="urn:microsoft.com/office/officeart/2008/layout/LinedList"/>
    <dgm:cxn modelId="{8626EA2F-C37E-4525-B218-421F41F34944}" type="presParOf" srcId="{B6B0BAAC-55D5-4777-9899-E0D6F1395DD6}" destId="{629A9BB4-E806-4B5B-B205-622241BC41C0}" srcOrd="3" destOrd="0" presId="urn:microsoft.com/office/officeart/2008/layout/LinedList"/>
    <dgm:cxn modelId="{12A0D708-83A9-482A-8335-2CB210C44C6A}" type="presParOf" srcId="{629A9BB4-E806-4B5B-B205-622241BC41C0}" destId="{4F5EF04D-A73D-4D3E-9731-49B467B486CB}" srcOrd="0" destOrd="0" presId="urn:microsoft.com/office/officeart/2008/layout/LinedList"/>
    <dgm:cxn modelId="{B3D1C5A9-AB13-4EE6-9C11-EFA89DB49239}" type="presParOf" srcId="{629A9BB4-E806-4B5B-B205-622241BC41C0}" destId="{EAD2C40F-27A2-49F0-BE32-6ABF3FD088C3}" srcOrd="1" destOrd="0" presId="urn:microsoft.com/office/officeart/2008/layout/LinedList"/>
    <dgm:cxn modelId="{7810271C-2BC0-490B-B0B6-0D395D1FD40B}" type="presParOf" srcId="{B6B0BAAC-55D5-4777-9899-E0D6F1395DD6}" destId="{DD257DA6-C477-4DEA-B9CE-4BB7A4E70DDC}" srcOrd="4" destOrd="0" presId="urn:microsoft.com/office/officeart/2008/layout/LinedList"/>
    <dgm:cxn modelId="{E818F486-0294-4EF5-8B7E-FCED7F4E8F86}" type="presParOf" srcId="{B6B0BAAC-55D5-4777-9899-E0D6F1395DD6}" destId="{01AA7352-052E-4C84-8234-AEA6A610F59B}" srcOrd="5" destOrd="0" presId="urn:microsoft.com/office/officeart/2008/layout/LinedList"/>
    <dgm:cxn modelId="{FF074C55-1214-43BA-85FC-F9CB62B0E386}" type="presParOf" srcId="{01AA7352-052E-4C84-8234-AEA6A610F59B}" destId="{64502D8E-8D0D-4994-BDC0-83AD47974AB6}" srcOrd="0" destOrd="0" presId="urn:microsoft.com/office/officeart/2008/layout/LinedList"/>
    <dgm:cxn modelId="{1782E82F-619A-4000-AC87-B5AD473CBB30}" type="presParOf" srcId="{01AA7352-052E-4C84-8234-AEA6A610F59B}" destId="{1651C2E4-51C2-43C2-A78C-19F03CC02FE1}" srcOrd="1" destOrd="0" presId="urn:microsoft.com/office/officeart/2008/layout/LinedList"/>
    <dgm:cxn modelId="{0F54A5D5-E5C5-428D-9F51-4DD5E10C3A02}" type="presParOf" srcId="{B6B0BAAC-55D5-4777-9899-E0D6F1395DD6}" destId="{7B7B4A75-8026-4072-943E-96AF5C901A85}" srcOrd="6" destOrd="0" presId="urn:microsoft.com/office/officeart/2008/layout/LinedList"/>
    <dgm:cxn modelId="{24871693-0844-4E75-AA12-775CC195B000}" type="presParOf" srcId="{B6B0BAAC-55D5-4777-9899-E0D6F1395DD6}" destId="{01167944-EF02-42F4-9C68-97A893760020}" srcOrd="7" destOrd="0" presId="urn:microsoft.com/office/officeart/2008/layout/LinedList"/>
    <dgm:cxn modelId="{CE56F53F-AD64-483E-8513-DBCB105901FD}" type="presParOf" srcId="{01167944-EF02-42F4-9C68-97A893760020}" destId="{D31495E0-62B5-48BD-B310-2080366EF977}" srcOrd="0" destOrd="0" presId="urn:microsoft.com/office/officeart/2008/layout/LinedList"/>
    <dgm:cxn modelId="{7628E1D8-A820-4460-8187-E51066EFA351}" type="presParOf" srcId="{01167944-EF02-42F4-9C68-97A893760020}" destId="{DD8CE742-2220-4636-9352-2FC4B0B0AB06}" srcOrd="1" destOrd="0" presId="urn:microsoft.com/office/officeart/2008/layout/LinedList"/>
    <dgm:cxn modelId="{AC44AD92-A8D0-4544-8488-F2F48E321F60}" type="presParOf" srcId="{B6B0BAAC-55D5-4777-9899-E0D6F1395DD6}" destId="{E05F5F0A-8D8F-49E3-A7D4-43E319CA2C19}" srcOrd="8" destOrd="0" presId="urn:microsoft.com/office/officeart/2008/layout/LinedList"/>
    <dgm:cxn modelId="{6493ACAB-6217-46FC-989B-5D08A7CE7F07}" type="presParOf" srcId="{B6B0BAAC-55D5-4777-9899-E0D6F1395DD6}" destId="{E009EDEA-AA45-4210-BB02-20E9F5DF6039}" srcOrd="9" destOrd="0" presId="urn:microsoft.com/office/officeart/2008/layout/LinedList"/>
    <dgm:cxn modelId="{81E4BE00-FB72-4878-8320-3F55D46F11BE}" type="presParOf" srcId="{E009EDEA-AA45-4210-BB02-20E9F5DF6039}" destId="{743F0D04-9270-43B4-98C4-01D53BB31807}" srcOrd="0" destOrd="0" presId="urn:microsoft.com/office/officeart/2008/layout/LinedList"/>
    <dgm:cxn modelId="{D4D6FAA5-A9CC-4B13-99DF-2D8761CDAD7D}" type="presParOf" srcId="{E009EDEA-AA45-4210-BB02-20E9F5DF6039}" destId="{1DA14AB4-D9E0-4B42-A59C-012E5CA311D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76D59B6-53DA-45F3-A2B2-61534CBBF27C}" type="doc">
      <dgm:prSet loTypeId="urn:microsoft.com/office/officeart/2005/8/layout/matrix3" loCatId="matri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EABEF19-830C-481A-9807-A5671AD63767}">
      <dgm:prSet/>
      <dgm:spPr/>
      <dgm:t>
        <a:bodyPr/>
        <a:lstStyle/>
        <a:p>
          <a:r>
            <a:rPr lang="en-GB"/>
            <a:t>Sales decline caused by multiple factors</a:t>
          </a:r>
          <a:endParaRPr lang="en-US"/>
        </a:p>
      </dgm:t>
    </dgm:pt>
    <dgm:pt modelId="{67B6EE46-52F2-4815-8106-E348165414C9}" type="parTrans" cxnId="{EF355155-A8C7-4B76-AEC1-74128770B11C}">
      <dgm:prSet/>
      <dgm:spPr/>
      <dgm:t>
        <a:bodyPr/>
        <a:lstStyle/>
        <a:p>
          <a:endParaRPr lang="en-US"/>
        </a:p>
      </dgm:t>
    </dgm:pt>
    <dgm:pt modelId="{BC92F45D-9223-4E2B-BBB7-67FA01DD9B44}" type="sibTrans" cxnId="{EF355155-A8C7-4B76-AEC1-74128770B11C}">
      <dgm:prSet/>
      <dgm:spPr/>
      <dgm:t>
        <a:bodyPr/>
        <a:lstStyle/>
        <a:p>
          <a:endParaRPr lang="en-US"/>
        </a:p>
      </dgm:t>
    </dgm:pt>
    <dgm:pt modelId="{D359D8ED-F23F-4DE6-8850-3471AE94E2D8}">
      <dgm:prSet/>
      <dgm:spPr/>
      <dgm:t>
        <a:bodyPr/>
        <a:lstStyle/>
        <a:p>
          <a:r>
            <a:rPr lang="en-GB"/>
            <a:t>External competition is major issue</a:t>
          </a:r>
          <a:endParaRPr lang="en-US"/>
        </a:p>
      </dgm:t>
    </dgm:pt>
    <dgm:pt modelId="{DCD05734-9A83-447D-838F-0BAB46D7CFD2}" type="parTrans" cxnId="{DBAC861A-4F52-4688-A406-E12E7105FA94}">
      <dgm:prSet/>
      <dgm:spPr/>
      <dgm:t>
        <a:bodyPr/>
        <a:lstStyle/>
        <a:p>
          <a:endParaRPr lang="en-US"/>
        </a:p>
      </dgm:t>
    </dgm:pt>
    <dgm:pt modelId="{7E1630A5-193D-474D-B2A0-63983F864C90}" type="sibTrans" cxnId="{DBAC861A-4F52-4688-A406-E12E7105FA94}">
      <dgm:prSet/>
      <dgm:spPr/>
      <dgm:t>
        <a:bodyPr/>
        <a:lstStyle/>
        <a:p>
          <a:endParaRPr lang="en-US"/>
        </a:p>
      </dgm:t>
    </dgm:pt>
    <dgm:pt modelId="{8263FBEC-817E-44A3-BDC6-15DFCD2FD0F4}">
      <dgm:prSet/>
      <dgm:spPr/>
      <dgm:t>
        <a:bodyPr/>
        <a:lstStyle/>
        <a:p>
          <a:r>
            <a:rPr lang="en-GB"/>
            <a:t>Internal digital weakness critical</a:t>
          </a:r>
          <a:endParaRPr lang="en-US"/>
        </a:p>
      </dgm:t>
    </dgm:pt>
    <dgm:pt modelId="{393F65A0-AAB5-43A9-A842-6C9954E00127}" type="parTrans" cxnId="{32924C4A-77DC-43A4-AB48-EC70EC692FCF}">
      <dgm:prSet/>
      <dgm:spPr/>
      <dgm:t>
        <a:bodyPr/>
        <a:lstStyle/>
        <a:p>
          <a:endParaRPr lang="en-US"/>
        </a:p>
      </dgm:t>
    </dgm:pt>
    <dgm:pt modelId="{B210D8BB-79F2-40B7-B698-D25938BD6775}" type="sibTrans" cxnId="{32924C4A-77DC-43A4-AB48-EC70EC692FCF}">
      <dgm:prSet/>
      <dgm:spPr/>
      <dgm:t>
        <a:bodyPr/>
        <a:lstStyle/>
        <a:p>
          <a:endParaRPr lang="en-US"/>
        </a:p>
      </dgm:t>
    </dgm:pt>
    <dgm:pt modelId="{476F5F2E-FFB5-4A80-A727-917E1CF0CCAA}">
      <dgm:prSet/>
      <dgm:spPr/>
      <dgm:t>
        <a:bodyPr/>
        <a:lstStyle/>
        <a:p>
          <a:r>
            <a:rPr lang="en-GB"/>
            <a:t>Business needs modernisation</a:t>
          </a:r>
          <a:endParaRPr lang="en-US"/>
        </a:p>
      </dgm:t>
    </dgm:pt>
    <dgm:pt modelId="{8C2A717E-6058-485C-B39C-52FE43268F13}" type="parTrans" cxnId="{1C20645E-C2DF-49D7-828A-A87BB3E358A4}">
      <dgm:prSet/>
      <dgm:spPr/>
      <dgm:t>
        <a:bodyPr/>
        <a:lstStyle/>
        <a:p>
          <a:endParaRPr lang="en-US"/>
        </a:p>
      </dgm:t>
    </dgm:pt>
    <dgm:pt modelId="{337FEDDD-08B9-416E-B17B-6AFE4924E63D}" type="sibTrans" cxnId="{1C20645E-C2DF-49D7-828A-A87BB3E358A4}">
      <dgm:prSet/>
      <dgm:spPr/>
      <dgm:t>
        <a:bodyPr/>
        <a:lstStyle/>
        <a:p>
          <a:endParaRPr lang="en-US"/>
        </a:p>
      </dgm:t>
    </dgm:pt>
    <dgm:pt modelId="{6742230B-BB7B-4E9F-A718-C9930A805E30}" type="pres">
      <dgm:prSet presAssocID="{A76D59B6-53DA-45F3-A2B2-61534CBBF27C}" presName="matrix" presStyleCnt="0">
        <dgm:presLayoutVars>
          <dgm:chMax val="1"/>
          <dgm:dir/>
          <dgm:resizeHandles val="exact"/>
        </dgm:presLayoutVars>
      </dgm:prSet>
      <dgm:spPr/>
    </dgm:pt>
    <dgm:pt modelId="{F8451305-8BC2-4A66-9470-BBEDA3C95D71}" type="pres">
      <dgm:prSet presAssocID="{A76D59B6-53DA-45F3-A2B2-61534CBBF27C}" presName="diamond" presStyleLbl="bgShp" presStyleIdx="0" presStyleCnt="1"/>
      <dgm:spPr/>
    </dgm:pt>
    <dgm:pt modelId="{9592CB68-DD39-4D73-B816-3B62E3813236}" type="pres">
      <dgm:prSet presAssocID="{A76D59B6-53DA-45F3-A2B2-61534CBBF27C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D3F6EA7-8738-43CD-B329-0A24154DBF34}" type="pres">
      <dgm:prSet presAssocID="{A76D59B6-53DA-45F3-A2B2-61534CBBF27C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678EA380-5770-403A-8769-0A530E020D35}" type="pres">
      <dgm:prSet presAssocID="{A76D59B6-53DA-45F3-A2B2-61534CBBF27C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BB95CC1-F7A6-4131-A087-52443FAE11BC}" type="pres">
      <dgm:prSet presAssocID="{A76D59B6-53DA-45F3-A2B2-61534CBBF27C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DBAC861A-4F52-4688-A406-E12E7105FA94}" srcId="{A76D59B6-53DA-45F3-A2B2-61534CBBF27C}" destId="{D359D8ED-F23F-4DE6-8850-3471AE94E2D8}" srcOrd="1" destOrd="0" parTransId="{DCD05734-9A83-447D-838F-0BAB46D7CFD2}" sibTransId="{7E1630A5-193D-474D-B2A0-63983F864C90}"/>
    <dgm:cxn modelId="{62FE091E-821E-4A94-9AEF-F1936A775FE4}" type="presOf" srcId="{D359D8ED-F23F-4DE6-8850-3471AE94E2D8}" destId="{6D3F6EA7-8738-43CD-B329-0A24154DBF34}" srcOrd="0" destOrd="0" presId="urn:microsoft.com/office/officeart/2005/8/layout/matrix3"/>
    <dgm:cxn modelId="{1C20645E-C2DF-49D7-828A-A87BB3E358A4}" srcId="{A76D59B6-53DA-45F3-A2B2-61534CBBF27C}" destId="{476F5F2E-FFB5-4A80-A727-917E1CF0CCAA}" srcOrd="3" destOrd="0" parTransId="{8C2A717E-6058-485C-B39C-52FE43268F13}" sibTransId="{337FEDDD-08B9-416E-B17B-6AFE4924E63D}"/>
    <dgm:cxn modelId="{DD706547-2E8A-4764-913D-7432F357B0A1}" type="presOf" srcId="{476F5F2E-FFB5-4A80-A727-917E1CF0CCAA}" destId="{9BB95CC1-F7A6-4131-A087-52443FAE11BC}" srcOrd="0" destOrd="0" presId="urn:microsoft.com/office/officeart/2005/8/layout/matrix3"/>
    <dgm:cxn modelId="{32924C4A-77DC-43A4-AB48-EC70EC692FCF}" srcId="{A76D59B6-53DA-45F3-A2B2-61534CBBF27C}" destId="{8263FBEC-817E-44A3-BDC6-15DFCD2FD0F4}" srcOrd="2" destOrd="0" parTransId="{393F65A0-AAB5-43A9-A842-6C9954E00127}" sibTransId="{B210D8BB-79F2-40B7-B698-D25938BD6775}"/>
    <dgm:cxn modelId="{EF355155-A8C7-4B76-AEC1-74128770B11C}" srcId="{A76D59B6-53DA-45F3-A2B2-61534CBBF27C}" destId="{5EABEF19-830C-481A-9807-A5671AD63767}" srcOrd="0" destOrd="0" parTransId="{67B6EE46-52F2-4815-8106-E348165414C9}" sibTransId="{BC92F45D-9223-4E2B-BBB7-67FA01DD9B44}"/>
    <dgm:cxn modelId="{D5C03A86-89C9-48B0-8C56-764725AB1AAD}" type="presOf" srcId="{5EABEF19-830C-481A-9807-A5671AD63767}" destId="{9592CB68-DD39-4D73-B816-3B62E3813236}" srcOrd="0" destOrd="0" presId="urn:microsoft.com/office/officeart/2005/8/layout/matrix3"/>
    <dgm:cxn modelId="{EBEFAFC5-F37A-44BC-A740-10B96FC6CD2E}" type="presOf" srcId="{8263FBEC-817E-44A3-BDC6-15DFCD2FD0F4}" destId="{678EA380-5770-403A-8769-0A530E020D35}" srcOrd="0" destOrd="0" presId="urn:microsoft.com/office/officeart/2005/8/layout/matrix3"/>
    <dgm:cxn modelId="{F38615D2-3BB1-4C82-9923-CDDA7E30BB05}" type="presOf" srcId="{A76D59B6-53DA-45F3-A2B2-61534CBBF27C}" destId="{6742230B-BB7B-4E9F-A718-C9930A805E30}" srcOrd="0" destOrd="0" presId="urn:microsoft.com/office/officeart/2005/8/layout/matrix3"/>
    <dgm:cxn modelId="{5EB562E1-8060-4FF2-BF04-D2C1F7230D9D}" type="presParOf" srcId="{6742230B-BB7B-4E9F-A718-C9930A805E30}" destId="{F8451305-8BC2-4A66-9470-BBEDA3C95D71}" srcOrd="0" destOrd="0" presId="urn:microsoft.com/office/officeart/2005/8/layout/matrix3"/>
    <dgm:cxn modelId="{4290AF2B-7C13-4668-A814-BC5643E16060}" type="presParOf" srcId="{6742230B-BB7B-4E9F-A718-C9930A805E30}" destId="{9592CB68-DD39-4D73-B816-3B62E3813236}" srcOrd="1" destOrd="0" presId="urn:microsoft.com/office/officeart/2005/8/layout/matrix3"/>
    <dgm:cxn modelId="{35F3DF53-386E-4293-9567-A07E6F3EF4FB}" type="presParOf" srcId="{6742230B-BB7B-4E9F-A718-C9930A805E30}" destId="{6D3F6EA7-8738-43CD-B329-0A24154DBF34}" srcOrd="2" destOrd="0" presId="urn:microsoft.com/office/officeart/2005/8/layout/matrix3"/>
    <dgm:cxn modelId="{7421D060-7A31-4D85-8818-737D72F8699C}" type="presParOf" srcId="{6742230B-BB7B-4E9F-A718-C9930A805E30}" destId="{678EA380-5770-403A-8769-0A530E020D35}" srcOrd="3" destOrd="0" presId="urn:microsoft.com/office/officeart/2005/8/layout/matrix3"/>
    <dgm:cxn modelId="{AACCBED7-B500-43C8-A106-6F5471B1E3CE}" type="presParOf" srcId="{6742230B-BB7B-4E9F-A718-C9930A805E30}" destId="{9BB95CC1-F7A6-4131-A087-52443FAE11BC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0C04842-346C-4543-A635-214F62ADB765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DEDEE8E-9A2E-4196-9753-46EA6B013F57}">
      <dgm:prSet/>
      <dgm:spPr/>
      <dgm:t>
        <a:bodyPr/>
        <a:lstStyle/>
        <a:p>
          <a:r>
            <a:rPr lang="en-GB"/>
            <a:t>Kotler &amp; Keller (2016) Marketing Management</a:t>
          </a:r>
          <a:endParaRPr lang="en-US"/>
        </a:p>
      </dgm:t>
    </dgm:pt>
    <dgm:pt modelId="{D69433E3-1718-4725-B0EE-679619899CDC}" type="parTrans" cxnId="{E365B204-D6E1-48B1-9F2B-D5FD154C1E3A}">
      <dgm:prSet/>
      <dgm:spPr/>
      <dgm:t>
        <a:bodyPr/>
        <a:lstStyle/>
        <a:p>
          <a:endParaRPr lang="en-US"/>
        </a:p>
      </dgm:t>
    </dgm:pt>
    <dgm:pt modelId="{CD12295A-CAE2-490F-983C-30DCF9E9D6EE}" type="sibTrans" cxnId="{E365B204-D6E1-48B1-9F2B-D5FD154C1E3A}">
      <dgm:prSet/>
      <dgm:spPr/>
      <dgm:t>
        <a:bodyPr/>
        <a:lstStyle/>
        <a:p>
          <a:endParaRPr lang="en-US"/>
        </a:p>
      </dgm:t>
    </dgm:pt>
    <dgm:pt modelId="{10598062-A92E-4D3D-BBD5-465A8F838476}">
      <dgm:prSet/>
      <dgm:spPr/>
      <dgm:t>
        <a:bodyPr/>
        <a:lstStyle/>
        <a:p>
          <a:r>
            <a:rPr lang="en-GB"/>
            <a:t>Johnson et al. (2019) Exploring Strategy</a:t>
          </a:r>
          <a:endParaRPr lang="en-US"/>
        </a:p>
      </dgm:t>
    </dgm:pt>
    <dgm:pt modelId="{AA200B09-B9EB-410A-9C24-D678DE675C3F}" type="parTrans" cxnId="{668D8273-6CA8-4DB7-974A-658E6A585C9C}">
      <dgm:prSet/>
      <dgm:spPr/>
      <dgm:t>
        <a:bodyPr/>
        <a:lstStyle/>
        <a:p>
          <a:endParaRPr lang="en-US"/>
        </a:p>
      </dgm:t>
    </dgm:pt>
    <dgm:pt modelId="{E17F78F7-6445-4E1E-BDFB-71B79915BBE6}" type="sibTrans" cxnId="{668D8273-6CA8-4DB7-974A-658E6A585C9C}">
      <dgm:prSet/>
      <dgm:spPr/>
      <dgm:t>
        <a:bodyPr/>
        <a:lstStyle/>
        <a:p>
          <a:endParaRPr lang="en-US"/>
        </a:p>
      </dgm:t>
    </dgm:pt>
    <dgm:pt modelId="{7ADA1B9D-DF3C-4222-9FD9-3A763FFF7C89}">
      <dgm:prSet/>
      <dgm:spPr/>
      <dgm:t>
        <a:bodyPr/>
        <a:lstStyle/>
        <a:p>
          <a:r>
            <a:rPr lang="en-GB"/>
            <a:t>BBC News (2024)</a:t>
          </a:r>
          <a:endParaRPr lang="en-US"/>
        </a:p>
      </dgm:t>
    </dgm:pt>
    <dgm:pt modelId="{FD0B5E0E-DE22-418A-A4D9-2CDD6797AAFE}" type="parTrans" cxnId="{65D4C621-962C-4E3F-A5CB-7F6B62076889}">
      <dgm:prSet/>
      <dgm:spPr/>
      <dgm:t>
        <a:bodyPr/>
        <a:lstStyle/>
        <a:p>
          <a:endParaRPr lang="en-US"/>
        </a:p>
      </dgm:t>
    </dgm:pt>
    <dgm:pt modelId="{0397BF21-2631-4E89-A46E-938E8A0DD9E9}" type="sibTrans" cxnId="{65D4C621-962C-4E3F-A5CB-7F6B62076889}">
      <dgm:prSet/>
      <dgm:spPr/>
      <dgm:t>
        <a:bodyPr/>
        <a:lstStyle/>
        <a:p>
          <a:endParaRPr lang="en-US"/>
        </a:p>
      </dgm:t>
    </dgm:pt>
    <dgm:pt modelId="{AB9AC1F8-A1D4-4C66-B137-8A6F9820978C}">
      <dgm:prSet/>
      <dgm:spPr/>
      <dgm:t>
        <a:bodyPr/>
        <a:lstStyle/>
        <a:p>
          <a:r>
            <a:rPr lang="en-GB"/>
            <a:t>Statista (2023)</a:t>
          </a:r>
          <a:endParaRPr lang="en-US"/>
        </a:p>
      </dgm:t>
    </dgm:pt>
    <dgm:pt modelId="{13CC7737-F600-4820-AFCC-6D71E387AE90}" type="parTrans" cxnId="{76A48C74-5539-4CC4-B039-0A78C00F2531}">
      <dgm:prSet/>
      <dgm:spPr/>
      <dgm:t>
        <a:bodyPr/>
        <a:lstStyle/>
        <a:p>
          <a:endParaRPr lang="en-US"/>
        </a:p>
      </dgm:t>
    </dgm:pt>
    <dgm:pt modelId="{632B489D-FB85-4B7B-A915-7D2513BEB50A}" type="sibTrans" cxnId="{76A48C74-5539-4CC4-B039-0A78C00F2531}">
      <dgm:prSet/>
      <dgm:spPr/>
      <dgm:t>
        <a:bodyPr/>
        <a:lstStyle/>
        <a:p>
          <a:endParaRPr lang="en-US"/>
        </a:p>
      </dgm:t>
    </dgm:pt>
    <dgm:pt modelId="{0A01E66F-31D9-4755-B6F1-6B7ECF97FB07}">
      <dgm:prSet/>
      <dgm:spPr/>
      <dgm:t>
        <a:bodyPr/>
        <a:lstStyle/>
        <a:p>
          <a:r>
            <a:rPr lang="en-GB"/>
            <a:t>Ishikawa (1986)</a:t>
          </a:r>
          <a:endParaRPr lang="en-US"/>
        </a:p>
      </dgm:t>
    </dgm:pt>
    <dgm:pt modelId="{F9EF0EB4-1354-45C2-9321-21CB4F77DB66}" type="parTrans" cxnId="{5D865EEA-94FB-4DC7-A91E-655CBD63A9C6}">
      <dgm:prSet/>
      <dgm:spPr/>
      <dgm:t>
        <a:bodyPr/>
        <a:lstStyle/>
        <a:p>
          <a:endParaRPr lang="en-US"/>
        </a:p>
      </dgm:t>
    </dgm:pt>
    <dgm:pt modelId="{F0FD5725-58E9-4C73-8D4B-8F16FD8C59BD}" type="sibTrans" cxnId="{5D865EEA-94FB-4DC7-A91E-655CBD63A9C6}">
      <dgm:prSet/>
      <dgm:spPr/>
      <dgm:t>
        <a:bodyPr/>
        <a:lstStyle/>
        <a:p>
          <a:endParaRPr lang="en-US"/>
        </a:p>
      </dgm:t>
    </dgm:pt>
    <dgm:pt modelId="{FDF58552-BC93-4903-88CE-01C5EE4E7525}" type="pres">
      <dgm:prSet presAssocID="{30C04842-346C-4543-A635-214F62ADB765}" presName="outerComposite" presStyleCnt="0">
        <dgm:presLayoutVars>
          <dgm:chMax val="5"/>
          <dgm:dir/>
          <dgm:resizeHandles val="exact"/>
        </dgm:presLayoutVars>
      </dgm:prSet>
      <dgm:spPr/>
    </dgm:pt>
    <dgm:pt modelId="{A0FA5BED-D404-4E74-BFB1-9F46C990499B}" type="pres">
      <dgm:prSet presAssocID="{30C04842-346C-4543-A635-214F62ADB765}" presName="dummyMaxCanvas" presStyleCnt="0">
        <dgm:presLayoutVars/>
      </dgm:prSet>
      <dgm:spPr/>
    </dgm:pt>
    <dgm:pt modelId="{3FA2645C-409F-4808-9118-C84FF4E7BCDD}" type="pres">
      <dgm:prSet presAssocID="{30C04842-346C-4543-A635-214F62ADB765}" presName="FiveNodes_1" presStyleLbl="node1" presStyleIdx="0" presStyleCnt="5">
        <dgm:presLayoutVars>
          <dgm:bulletEnabled val="1"/>
        </dgm:presLayoutVars>
      </dgm:prSet>
      <dgm:spPr/>
    </dgm:pt>
    <dgm:pt modelId="{4C4C2CE2-DE19-4570-9B29-0B95C6E1E1BE}" type="pres">
      <dgm:prSet presAssocID="{30C04842-346C-4543-A635-214F62ADB765}" presName="FiveNodes_2" presStyleLbl="node1" presStyleIdx="1" presStyleCnt="5">
        <dgm:presLayoutVars>
          <dgm:bulletEnabled val="1"/>
        </dgm:presLayoutVars>
      </dgm:prSet>
      <dgm:spPr/>
    </dgm:pt>
    <dgm:pt modelId="{75DD0D72-7EEE-402A-994D-00ACD3D1EC5F}" type="pres">
      <dgm:prSet presAssocID="{30C04842-346C-4543-A635-214F62ADB765}" presName="FiveNodes_3" presStyleLbl="node1" presStyleIdx="2" presStyleCnt="5">
        <dgm:presLayoutVars>
          <dgm:bulletEnabled val="1"/>
        </dgm:presLayoutVars>
      </dgm:prSet>
      <dgm:spPr/>
    </dgm:pt>
    <dgm:pt modelId="{C19AB0E0-1668-46AE-BB77-423DD5D7735F}" type="pres">
      <dgm:prSet presAssocID="{30C04842-346C-4543-A635-214F62ADB765}" presName="FiveNodes_4" presStyleLbl="node1" presStyleIdx="3" presStyleCnt="5">
        <dgm:presLayoutVars>
          <dgm:bulletEnabled val="1"/>
        </dgm:presLayoutVars>
      </dgm:prSet>
      <dgm:spPr/>
    </dgm:pt>
    <dgm:pt modelId="{DAE400A6-568D-40CE-B493-857B3A1565A0}" type="pres">
      <dgm:prSet presAssocID="{30C04842-346C-4543-A635-214F62ADB765}" presName="FiveNodes_5" presStyleLbl="node1" presStyleIdx="4" presStyleCnt="5">
        <dgm:presLayoutVars>
          <dgm:bulletEnabled val="1"/>
        </dgm:presLayoutVars>
      </dgm:prSet>
      <dgm:spPr/>
    </dgm:pt>
    <dgm:pt modelId="{BC2E5B62-B9E0-4A16-9C1D-359B45915371}" type="pres">
      <dgm:prSet presAssocID="{30C04842-346C-4543-A635-214F62ADB765}" presName="FiveConn_1-2" presStyleLbl="fgAccFollowNode1" presStyleIdx="0" presStyleCnt="4">
        <dgm:presLayoutVars>
          <dgm:bulletEnabled val="1"/>
        </dgm:presLayoutVars>
      </dgm:prSet>
      <dgm:spPr/>
    </dgm:pt>
    <dgm:pt modelId="{6FDD1137-01AF-48FA-B2B5-25DFADABEBE4}" type="pres">
      <dgm:prSet presAssocID="{30C04842-346C-4543-A635-214F62ADB765}" presName="FiveConn_2-3" presStyleLbl="fgAccFollowNode1" presStyleIdx="1" presStyleCnt="4">
        <dgm:presLayoutVars>
          <dgm:bulletEnabled val="1"/>
        </dgm:presLayoutVars>
      </dgm:prSet>
      <dgm:spPr/>
    </dgm:pt>
    <dgm:pt modelId="{107C81AD-E00F-497E-983E-804B593E39D8}" type="pres">
      <dgm:prSet presAssocID="{30C04842-346C-4543-A635-214F62ADB765}" presName="FiveConn_3-4" presStyleLbl="fgAccFollowNode1" presStyleIdx="2" presStyleCnt="4">
        <dgm:presLayoutVars>
          <dgm:bulletEnabled val="1"/>
        </dgm:presLayoutVars>
      </dgm:prSet>
      <dgm:spPr/>
    </dgm:pt>
    <dgm:pt modelId="{938E55DF-1718-488E-B1BD-9E0D7CE4BFBE}" type="pres">
      <dgm:prSet presAssocID="{30C04842-346C-4543-A635-214F62ADB765}" presName="FiveConn_4-5" presStyleLbl="fgAccFollowNode1" presStyleIdx="3" presStyleCnt="4">
        <dgm:presLayoutVars>
          <dgm:bulletEnabled val="1"/>
        </dgm:presLayoutVars>
      </dgm:prSet>
      <dgm:spPr/>
    </dgm:pt>
    <dgm:pt modelId="{86F2AB72-2D21-4306-A625-DDC919C3564B}" type="pres">
      <dgm:prSet presAssocID="{30C04842-346C-4543-A635-214F62ADB765}" presName="FiveNodes_1_text" presStyleLbl="node1" presStyleIdx="4" presStyleCnt="5">
        <dgm:presLayoutVars>
          <dgm:bulletEnabled val="1"/>
        </dgm:presLayoutVars>
      </dgm:prSet>
      <dgm:spPr/>
    </dgm:pt>
    <dgm:pt modelId="{81655225-8C08-4919-8697-E8690EAFA121}" type="pres">
      <dgm:prSet presAssocID="{30C04842-346C-4543-A635-214F62ADB765}" presName="FiveNodes_2_text" presStyleLbl="node1" presStyleIdx="4" presStyleCnt="5">
        <dgm:presLayoutVars>
          <dgm:bulletEnabled val="1"/>
        </dgm:presLayoutVars>
      </dgm:prSet>
      <dgm:spPr/>
    </dgm:pt>
    <dgm:pt modelId="{0A741BC2-28C8-4922-B018-F3CA4822F366}" type="pres">
      <dgm:prSet presAssocID="{30C04842-346C-4543-A635-214F62ADB765}" presName="FiveNodes_3_text" presStyleLbl="node1" presStyleIdx="4" presStyleCnt="5">
        <dgm:presLayoutVars>
          <dgm:bulletEnabled val="1"/>
        </dgm:presLayoutVars>
      </dgm:prSet>
      <dgm:spPr/>
    </dgm:pt>
    <dgm:pt modelId="{A9BD7448-D21A-493A-89DB-C358B1B53FE5}" type="pres">
      <dgm:prSet presAssocID="{30C04842-346C-4543-A635-214F62ADB765}" presName="FiveNodes_4_text" presStyleLbl="node1" presStyleIdx="4" presStyleCnt="5">
        <dgm:presLayoutVars>
          <dgm:bulletEnabled val="1"/>
        </dgm:presLayoutVars>
      </dgm:prSet>
      <dgm:spPr/>
    </dgm:pt>
    <dgm:pt modelId="{3B89F5D4-D8EE-4CDD-A9EE-6011AF902C28}" type="pres">
      <dgm:prSet presAssocID="{30C04842-346C-4543-A635-214F62ADB765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E365B204-D6E1-48B1-9F2B-D5FD154C1E3A}" srcId="{30C04842-346C-4543-A635-214F62ADB765}" destId="{7DEDEE8E-9A2E-4196-9753-46EA6B013F57}" srcOrd="0" destOrd="0" parTransId="{D69433E3-1718-4725-B0EE-679619899CDC}" sibTransId="{CD12295A-CAE2-490F-983C-30DCF9E9D6EE}"/>
    <dgm:cxn modelId="{68EB211F-C72F-4F0C-BA62-E55D0487854B}" type="presOf" srcId="{E17F78F7-6445-4E1E-BDFB-71B79915BBE6}" destId="{6FDD1137-01AF-48FA-B2B5-25DFADABEBE4}" srcOrd="0" destOrd="0" presId="urn:microsoft.com/office/officeart/2005/8/layout/vProcess5"/>
    <dgm:cxn modelId="{65D4C621-962C-4E3F-A5CB-7F6B62076889}" srcId="{30C04842-346C-4543-A635-214F62ADB765}" destId="{7ADA1B9D-DF3C-4222-9FD9-3A763FFF7C89}" srcOrd="2" destOrd="0" parTransId="{FD0B5E0E-DE22-418A-A4D9-2CDD6797AAFE}" sibTransId="{0397BF21-2631-4E89-A46E-938E8A0DD9E9}"/>
    <dgm:cxn modelId="{45D0322C-AF2D-4AD7-85E9-FA4F73685AE7}" type="presOf" srcId="{7ADA1B9D-DF3C-4222-9FD9-3A763FFF7C89}" destId="{75DD0D72-7EEE-402A-994D-00ACD3D1EC5F}" srcOrd="0" destOrd="0" presId="urn:microsoft.com/office/officeart/2005/8/layout/vProcess5"/>
    <dgm:cxn modelId="{3B44C63D-BA35-497C-BEB8-930A42662AD8}" type="presOf" srcId="{CD12295A-CAE2-490F-983C-30DCF9E9D6EE}" destId="{BC2E5B62-B9E0-4A16-9C1D-359B45915371}" srcOrd="0" destOrd="0" presId="urn:microsoft.com/office/officeart/2005/8/layout/vProcess5"/>
    <dgm:cxn modelId="{4EC59C63-F545-46E9-98E6-0A8F77F9CDF4}" type="presOf" srcId="{0397BF21-2631-4E89-A46E-938E8A0DD9E9}" destId="{107C81AD-E00F-497E-983E-804B593E39D8}" srcOrd="0" destOrd="0" presId="urn:microsoft.com/office/officeart/2005/8/layout/vProcess5"/>
    <dgm:cxn modelId="{BB9C2B68-BB0B-442B-BAB3-2D1B5C2F515F}" type="presOf" srcId="{10598062-A92E-4D3D-BBD5-465A8F838476}" destId="{81655225-8C08-4919-8697-E8690EAFA121}" srcOrd="1" destOrd="0" presId="urn:microsoft.com/office/officeart/2005/8/layout/vProcess5"/>
    <dgm:cxn modelId="{668D8273-6CA8-4DB7-974A-658E6A585C9C}" srcId="{30C04842-346C-4543-A635-214F62ADB765}" destId="{10598062-A92E-4D3D-BBD5-465A8F838476}" srcOrd="1" destOrd="0" parTransId="{AA200B09-B9EB-410A-9C24-D678DE675C3F}" sibTransId="{E17F78F7-6445-4E1E-BDFB-71B79915BBE6}"/>
    <dgm:cxn modelId="{76A48C74-5539-4CC4-B039-0A78C00F2531}" srcId="{30C04842-346C-4543-A635-214F62ADB765}" destId="{AB9AC1F8-A1D4-4C66-B137-8A6F9820978C}" srcOrd="3" destOrd="0" parTransId="{13CC7737-F600-4820-AFCC-6D71E387AE90}" sibTransId="{632B489D-FB85-4B7B-A915-7D2513BEB50A}"/>
    <dgm:cxn modelId="{BD42CE59-7BBD-4356-B9B5-41F22D377E80}" type="presOf" srcId="{10598062-A92E-4D3D-BBD5-465A8F838476}" destId="{4C4C2CE2-DE19-4570-9B29-0B95C6E1E1BE}" srcOrd="0" destOrd="0" presId="urn:microsoft.com/office/officeart/2005/8/layout/vProcess5"/>
    <dgm:cxn modelId="{1796657E-7406-479A-886A-DCF9CCB66B6E}" type="presOf" srcId="{30C04842-346C-4543-A635-214F62ADB765}" destId="{FDF58552-BC93-4903-88CE-01C5EE4E7525}" srcOrd="0" destOrd="0" presId="urn:microsoft.com/office/officeart/2005/8/layout/vProcess5"/>
    <dgm:cxn modelId="{949DD19B-5B1C-4DA1-BFB6-3D77356A5A68}" type="presOf" srcId="{0A01E66F-31D9-4755-B6F1-6B7ECF97FB07}" destId="{DAE400A6-568D-40CE-B493-857B3A1565A0}" srcOrd="0" destOrd="0" presId="urn:microsoft.com/office/officeart/2005/8/layout/vProcess5"/>
    <dgm:cxn modelId="{8958A9AC-4E9C-4F09-9657-214CE1741AC4}" type="presOf" srcId="{7DEDEE8E-9A2E-4196-9753-46EA6B013F57}" destId="{3FA2645C-409F-4808-9118-C84FF4E7BCDD}" srcOrd="0" destOrd="0" presId="urn:microsoft.com/office/officeart/2005/8/layout/vProcess5"/>
    <dgm:cxn modelId="{21E106C4-0F32-4F00-AD38-EDCB93DC053A}" type="presOf" srcId="{7DEDEE8E-9A2E-4196-9753-46EA6B013F57}" destId="{86F2AB72-2D21-4306-A625-DDC919C3564B}" srcOrd="1" destOrd="0" presId="urn:microsoft.com/office/officeart/2005/8/layout/vProcess5"/>
    <dgm:cxn modelId="{9CB8B7DA-2278-42EC-993F-FA86987D686C}" type="presOf" srcId="{0A01E66F-31D9-4755-B6F1-6B7ECF97FB07}" destId="{3B89F5D4-D8EE-4CDD-A9EE-6011AF902C28}" srcOrd="1" destOrd="0" presId="urn:microsoft.com/office/officeart/2005/8/layout/vProcess5"/>
    <dgm:cxn modelId="{FF4744E9-3981-45F6-B072-9F288C98BB9A}" type="presOf" srcId="{AB9AC1F8-A1D4-4C66-B137-8A6F9820978C}" destId="{C19AB0E0-1668-46AE-BB77-423DD5D7735F}" srcOrd="0" destOrd="0" presId="urn:microsoft.com/office/officeart/2005/8/layout/vProcess5"/>
    <dgm:cxn modelId="{5D865EEA-94FB-4DC7-A91E-655CBD63A9C6}" srcId="{30C04842-346C-4543-A635-214F62ADB765}" destId="{0A01E66F-31D9-4755-B6F1-6B7ECF97FB07}" srcOrd="4" destOrd="0" parTransId="{F9EF0EB4-1354-45C2-9321-21CB4F77DB66}" sibTransId="{F0FD5725-58E9-4C73-8D4B-8F16FD8C59BD}"/>
    <dgm:cxn modelId="{803A34F5-D0C2-41EE-830C-4B358F86F53C}" type="presOf" srcId="{7ADA1B9D-DF3C-4222-9FD9-3A763FFF7C89}" destId="{0A741BC2-28C8-4922-B018-F3CA4822F366}" srcOrd="1" destOrd="0" presId="urn:microsoft.com/office/officeart/2005/8/layout/vProcess5"/>
    <dgm:cxn modelId="{EC343DFD-5BA8-4ADE-8CBD-AA5E3E692B56}" type="presOf" srcId="{632B489D-FB85-4B7B-A915-7D2513BEB50A}" destId="{938E55DF-1718-488E-B1BD-9E0D7CE4BFBE}" srcOrd="0" destOrd="0" presId="urn:microsoft.com/office/officeart/2005/8/layout/vProcess5"/>
    <dgm:cxn modelId="{0967EFFF-5AE3-4034-B8B6-2B3E84D6219D}" type="presOf" srcId="{AB9AC1F8-A1D4-4C66-B137-8A6F9820978C}" destId="{A9BD7448-D21A-493A-89DB-C358B1B53FE5}" srcOrd="1" destOrd="0" presId="urn:microsoft.com/office/officeart/2005/8/layout/vProcess5"/>
    <dgm:cxn modelId="{82A4FCA2-F94C-433D-8411-4CE1E757131F}" type="presParOf" srcId="{FDF58552-BC93-4903-88CE-01C5EE4E7525}" destId="{A0FA5BED-D404-4E74-BFB1-9F46C990499B}" srcOrd="0" destOrd="0" presId="urn:microsoft.com/office/officeart/2005/8/layout/vProcess5"/>
    <dgm:cxn modelId="{A3BBE5BB-2B9F-4E20-BFC9-C93D97D10E23}" type="presParOf" srcId="{FDF58552-BC93-4903-88CE-01C5EE4E7525}" destId="{3FA2645C-409F-4808-9118-C84FF4E7BCDD}" srcOrd="1" destOrd="0" presId="urn:microsoft.com/office/officeart/2005/8/layout/vProcess5"/>
    <dgm:cxn modelId="{3388658C-DBD1-4CF1-9E74-F508CD6DD1B2}" type="presParOf" srcId="{FDF58552-BC93-4903-88CE-01C5EE4E7525}" destId="{4C4C2CE2-DE19-4570-9B29-0B95C6E1E1BE}" srcOrd="2" destOrd="0" presId="urn:microsoft.com/office/officeart/2005/8/layout/vProcess5"/>
    <dgm:cxn modelId="{EF0E6322-2CCA-4382-B2E0-E080C2CCB933}" type="presParOf" srcId="{FDF58552-BC93-4903-88CE-01C5EE4E7525}" destId="{75DD0D72-7EEE-402A-994D-00ACD3D1EC5F}" srcOrd="3" destOrd="0" presId="urn:microsoft.com/office/officeart/2005/8/layout/vProcess5"/>
    <dgm:cxn modelId="{62CDBD52-9080-4648-96FD-352846F01646}" type="presParOf" srcId="{FDF58552-BC93-4903-88CE-01C5EE4E7525}" destId="{C19AB0E0-1668-46AE-BB77-423DD5D7735F}" srcOrd="4" destOrd="0" presId="urn:microsoft.com/office/officeart/2005/8/layout/vProcess5"/>
    <dgm:cxn modelId="{5605EDF6-2987-4085-8A42-D642B04572AD}" type="presParOf" srcId="{FDF58552-BC93-4903-88CE-01C5EE4E7525}" destId="{DAE400A6-568D-40CE-B493-857B3A1565A0}" srcOrd="5" destOrd="0" presId="urn:microsoft.com/office/officeart/2005/8/layout/vProcess5"/>
    <dgm:cxn modelId="{7F201143-A2AA-4C3D-B6D9-E54BD3E9EAFD}" type="presParOf" srcId="{FDF58552-BC93-4903-88CE-01C5EE4E7525}" destId="{BC2E5B62-B9E0-4A16-9C1D-359B45915371}" srcOrd="6" destOrd="0" presId="urn:microsoft.com/office/officeart/2005/8/layout/vProcess5"/>
    <dgm:cxn modelId="{158FDC0B-83F2-4C6D-8065-8F96A7A3C3CE}" type="presParOf" srcId="{FDF58552-BC93-4903-88CE-01C5EE4E7525}" destId="{6FDD1137-01AF-48FA-B2B5-25DFADABEBE4}" srcOrd="7" destOrd="0" presId="urn:microsoft.com/office/officeart/2005/8/layout/vProcess5"/>
    <dgm:cxn modelId="{D3F0BD1D-5A4B-4084-A29A-39DDC6872D10}" type="presParOf" srcId="{FDF58552-BC93-4903-88CE-01C5EE4E7525}" destId="{107C81AD-E00F-497E-983E-804B593E39D8}" srcOrd="8" destOrd="0" presId="urn:microsoft.com/office/officeart/2005/8/layout/vProcess5"/>
    <dgm:cxn modelId="{D5A30A16-1C20-446D-AB66-6CE37A5B8353}" type="presParOf" srcId="{FDF58552-BC93-4903-88CE-01C5EE4E7525}" destId="{938E55DF-1718-488E-B1BD-9E0D7CE4BFBE}" srcOrd="9" destOrd="0" presId="urn:microsoft.com/office/officeart/2005/8/layout/vProcess5"/>
    <dgm:cxn modelId="{78952AFF-35CD-41A8-9FB6-0098E3C88484}" type="presParOf" srcId="{FDF58552-BC93-4903-88CE-01C5EE4E7525}" destId="{86F2AB72-2D21-4306-A625-DDC919C3564B}" srcOrd="10" destOrd="0" presId="urn:microsoft.com/office/officeart/2005/8/layout/vProcess5"/>
    <dgm:cxn modelId="{F9D4FF56-FEC9-4B4A-8B23-29C913C8E1C7}" type="presParOf" srcId="{FDF58552-BC93-4903-88CE-01C5EE4E7525}" destId="{81655225-8C08-4919-8697-E8690EAFA121}" srcOrd="11" destOrd="0" presId="urn:microsoft.com/office/officeart/2005/8/layout/vProcess5"/>
    <dgm:cxn modelId="{AA588C49-11BD-4BF8-9F97-8BFF39ED7C11}" type="presParOf" srcId="{FDF58552-BC93-4903-88CE-01C5EE4E7525}" destId="{0A741BC2-28C8-4922-B018-F3CA4822F366}" srcOrd="12" destOrd="0" presId="urn:microsoft.com/office/officeart/2005/8/layout/vProcess5"/>
    <dgm:cxn modelId="{C88C840E-D8BA-417B-BABF-72EAB26C12A5}" type="presParOf" srcId="{FDF58552-BC93-4903-88CE-01C5EE4E7525}" destId="{A9BD7448-D21A-493A-89DB-C358B1B53FE5}" srcOrd="13" destOrd="0" presId="urn:microsoft.com/office/officeart/2005/8/layout/vProcess5"/>
    <dgm:cxn modelId="{A957EF69-B1A8-4189-982A-64CCC8E5B6AC}" type="presParOf" srcId="{FDF58552-BC93-4903-88CE-01C5EE4E7525}" destId="{3B89F5D4-D8EE-4CDD-A9EE-6011AF902C28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B3BE1A-FDFB-4DC3-A8A2-F30607E9401E}">
      <dsp:nvSpPr>
        <dsp:cNvPr id="0" name=""/>
        <dsp:cNvSpPr/>
      </dsp:nvSpPr>
      <dsp:spPr>
        <a:xfrm>
          <a:off x="0" y="739"/>
          <a:ext cx="68311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87A112-5EE5-4907-8984-5EB7F6C0B4A1}">
      <dsp:nvSpPr>
        <dsp:cNvPr id="0" name=""/>
        <dsp:cNvSpPr/>
      </dsp:nvSpPr>
      <dsp:spPr>
        <a:xfrm>
          <a:off x="0" y="739"/>
          <a:ext cx="6831118" cy="1211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Analyses external environment</a:t>
          </a:r>
          <a:endParaRPr lang="en-US" sz="3400" kern="1200"/>
        </a:p>
      </dsp:txBody>
      <dsp:txXfrm>
        <a:off x="0" y="739"/>
        <a:ext cx="6831118" cy="1211684"/>
      </dsp:txXfrm>
    </dsp:sp>
    <dsp:sp modelId="{0F3DAB9E-65EF-4269-BD59-229B1C37342A}">
      <dsp:nvSpPr>
        <dsp:cNvPr id="0" name=""/>
        <dsp:cNvSpPr/>
      </dsp:nvSpPr>
      <dsp:spPr>
        <a:xfrm>
          <a:off x="0" y="1212424"/>
          <a:ext cx="6831118" cy="0"/>
        </a:xfrm>
        <a:prstGeom prst="line">
          <a:avLst/>
        </a:prstGeom>
        <a:solidFill>
          <a:schemeClr val="accent2">
            <a:hueOff val="-824553"/>
            <a:satOff val="-626"/>
            <a:lumOff val="-637"/>
            <a:alphaOff val="0"/>
          </a:schemeClr>
        </a:solidFill>
        <a:ln w="12700" cap="flat" cmpd="sng" algn="ctr">
          <a:solidFill>
            <a:schemeClr val="accent2">
              <a:hueOff val="-824553"/>
              <a:satOff val="-626"/>
              <a:lumOff val="-6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5FA68D-8FB5-4173-ACFB-9516DEA23E5C}">
      <dsp:nvSpPr>
        <dsp:cNvPr id="0" name=""/>
        <dsp:cNvSpPr/>
      </dsp:nvSpPr>
      <dsp:spPr>
        <a:xfrm>
          <a:off x="0" y="1212424"/>
          <a:ext cx="6831118" cy="1211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Helps identify opportunities &amp; threats</a:t>
          </a:r>
          <a:endParaRPr lang="en-US" sz="3400" kern="1200"/>
        </a:p>
      </dsp:txBody>
      <dsp:txXfrm>
        <a:off x="0" y="1212424"/>
        <a:ext cx="6831118" cy="1211684"/>
      </dsp:txXfrm>
    </dsp:sp>
    <dsp:sp modelId="{08D1E7D0-E838-4BB3-AD75-F82B7D57FAE9}">
      <dsp:nvSpPr>
        <dsp:cNvPr id="0" name=""/>
        <dsp:cNvSpPr/>
      </dsp:nvSpPr>
      <dsp:spPr>
        <a:xfrm>
          <a:off x="0" y="2424108"/>
          <a:ext cx="6831118" cy="0"/>
        </a:xfrm>
        <a:prstGeom prst="line">
          <a:avLst/>
        </a:prstGeom>
        <a:solidFill>
          <a:schemeClr val="accent2">
            <a:hueOff val="-1649105"/>
            <a:satOff val="-1252"/>
            <a:lumOff val="-1275"/>
            <a:alphaOff val="0"/>
          </a:schemeClr>
        </a:solidFill>
        <a:ln w="12700" cap="flat" cmpd="sng" algn="ctr">
          <a:solidFill>
            <a:schemeClr val="accent2">
              <a:hueOff val="-1649105"/>
              <a:satOff val="-1252"/>
              <a:lumOff val="-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E31027-E7AE-4BA0-9359-089F3C1FD9D2}">
      <dsp:nvSpPr>
        <dsp:cNvPr id="0" name=""/>
        <dsp:cNvSpPr/>
      </dsp:nvSpPr>
      <dsp:spPr>
        <a:xfrm>
          <a:off x="0" y="2424108"/>
          <a:ext cx="6831118" cy="1211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Strength: broad understanding</a:t>
          </a:r>
          <a:endParaRPr lang="en-US" sz="3400" kern="1200"/>
        </a:p>
      </dsp:txBody>
      <dsp:txXfrm>
        <a:off x="0" y="2424108"/>
        <a:ext cx="6831118" cy="1211684"/>
      </dsp:txXfrm>
    </dsp:sp>
    <dsp:sp modelId="{E1AA1B17-397E-48C8-8AEF-0EAD301E0F52}">
      <dsp:nvSpPr>
        <dsp:cNvPr id="0" name=""/>
        <dsp:cNvSpPr/>
      </dsp:nvSpPr>
      <dsp:spPr>
        <a:xfrm>
          <a:off x="0" y="3635792"/>
          <a:ext cx="6831118" cy="0"/>
        </a:xfrm>
        <a:prstGeom prst="line">
          <a:avLst/>
        </a:prstGeom>
        <a:solidFill>
          <a:schemeClr val="accent2">
            <a:hueOff val="-2473658"/>
            <a:satOff val="-1877"/>
            <a:lumOff val="-1912"/>
            <a:alphaOff val="0"/>
          </a:schemeClr>
        </a:solidFill>
        <a:ln w="12700" cap="flat" cmpd="sng" algn="ctr">
          <a:solidFill>
            <a:schemeClr val="accent2">
              <a:hueOff val="-2473658"/>
              <a:satOff val="-1877"/>
              <a:lumOff val="-19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A049FE-7ED4-45BB-9976-3379A8E0AE0F}">
      <dsp:nvSpPr>
        <dsp:cNvPr id="0" name=""/>
        <dsp:cNvSpPr/>
      </dsp:nvSpPr>
      <dsp:spPr>
        <a:xfrm>
          <a:off x="0" y="3635792"/>
          <a:ext cx="6831118" cy="1211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Weakness: too general</a:t>
          </a:r>
          <a:endParaRPr lang="en-US" sz="3400" kern="1200"/>
        </a:p>
      </dsp:txBody>
      <dsp:txXfrm>
        <a:off x="0" y="3635792"/>
        <a:ext cx="6831118" cy="1211684"/>
      </dsp:txXfrm>
    </dsp:sp>
    <dsp:sp modelId="{CA49D952-CD3A-4992-8F17-CFA06A34306C}">
      <dsp:nvSpPr>
        <dsp:cNvPr id="0" name=""/>
        <dsp:cNvSpPr/>
      </dsp:nvSpPr>
      <dsp:spPr>
        <a:xfrm>
          <a:off x="0" y="4847476"/>
          <a:ext cx="6831118" cy="0"/>
        </a:xfrm>
        <a:prstGeom prst="line">
          <a:avLst/>
        </a:prstGeom>
        <a:solidFill>
          <a:schemeClr val="accent2">
            <a:hueOff val="-3298210"/>
            <a:satOff val="-2503"/>
            <a:lumOff val="-2549"/>
            <a:alphaOff val="0"/>
          </a:schemeClr>
        </a:solidFill>
        <a:ln w="12700" cap="flat" cmpd="sng" algn="ctr">
          <a:solidFill>
            <a:schemeClr val="accent2">
              <a:hueOff val="-3298210"/>
              <a:satOff val="-2503"/>
              <a:lumOff val="-25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D629EE-2300-4D80-9B75-27A79BD342D6}">
      <dsp:nvSpPr>
        <dsp:cNvPr id="0" name=""/>
        <dsp:cNvSpPr/>
      </dsp:nvSpPr>
      <dsp:spPr>
        <a:xfrm>
          <a:off x="0" y="4847476"/>
          <a:ext cx="6831118" cy="1211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Weakness: no direct solution</a:t>
          </a:r>
          <a:endParaRPr lang="en-US" sz="3400" kern="1200"/>
        </a:p>
      </dsp:txBody>
      <dsp:txXfrm>
        <a:off x="0" y="4847476"/>
        <a:ext cx="6831118" cy="12116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E8B951-6DE1-42C5-A2C8-ADD2B599DEEC}">
      <dsp:nvSpPr>
        <dsp:cNvPr id="0" name=""/>
        <dsp:cNvSpPr/>
      </dsp:nvSpPr>
      <dsp:spPr>
        <a:xfrm>
          <a:off x="0" y="739"/>
          <a:ext cx="68311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8CB799-6E91-41A3-A458-2D7938B34040}">
      <dsp:nvSpPr>
        <dsp:cNvPr id="0" name=""/>
        <dsp:cNvSpPr/>
      </dsp:nvSpPr>
      <dsp:spPr>
        <a:xfrm>
          <a:off x="0" y="739"/>
          <a:ext cx="6831118" cy="1211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Economic: Rising flower costs</a:t>
          </a:r>
          <a:endParaRPr lang="en-US" sz="3400" kern="1200"/>
        </a:p>
      </dsp:txBody>
      <dsp:txXfrm>
        <a:off x="0" y="739"/>
        <a:ext cx="6831118" cy="1211684"/>
      </dsp:txXfrm>
    </dsp:sp>
    <dsp:sp modelId="{E520CD87-8721-4B56-89CE-FC28C3AD4174}">
      <dsp:nvSpPr>
        <dsp:cNvPr id="0" name=""/>
        <dsp:cNvSpPr/>
      </dsp:nvSpPr>
      <dsp:spPr>
        <a:xfrm>
          <a:off x="0" y="1212424"/>
          <a:ext cx="6831118" cy="0"/>
        </a:xfrm>
        <a:prstGeom prst="line">
          <a:avLst/>
        </a:prstGeom>
        <a:solidFill>
          <a:schemeClr val="accent2">
            <a:hueOff val="-824553"/>
            <a:satOff val="-626"/>
            <a:lumOff val="-637"/>
            <a:alphaOff val="0"/>
          </a:schemeClr>
        </a:solidFill>
        <a:ln w="12700" cap="flat" cmpd="sng" algn="ctr">
          <a:solidFill>
            <a:schemeClr val="accent2">
              <a:hueOff val="-824553"/>
              <a:satOff val="-626"/>
              <a:lumOff val="-6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8FDFE9-2834-40CE-880F-AA9EEB178064}">
      <dsp:nvSpPr>
        <dsp:cNvPr id="0" name=""/>
        <dsp:cNvSpPr/>
      </dsp:nvSpPr>
      <dsp:spPr>
        <a:xfrm>
          <a:off x="0" y="1212424"/>
          <a:ext cx="6831118" cy="1211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Social: Shift to online shopping</a:t>
          </a:r>
          <a:endParaRPr lang="en-US" sz="3400" kern="1200"/>
        </a:p>
      </dsp:txBody>
      <dsp:txXfrm>
        <a:off x="0" y="1212424"/>
        <a:ext cx="6831118" cy="1211684"/>
      </dsp:txXfrm>
    </dsp:sp>
    <dsp:sp modelId="{8698D9FF-D996-4FDA-B2D6-ADB643396646}">
      <dsp:nvSpPr>
        <dsp:cNvPr id="0" name=""/>
        <dsp:cNvSpPr/>
      </dsp:nvSpPr>
      <dsp:spPr>
        <a:xfrm>
          <a:off x="0" y="2424108"/>
          <a:ext cx="6831118" cy="0"/>
        </a:xfrm>
        <a:prstGeom prst="line">
          <a:avLst/>
        </a:prstGeom>
        <a:solidFill>
          <a:schemeClr val="accent2">
            <a:hueOff val="-1649105"/>
            <a:satOff val="-1252"/>
            <a:lumOff val="-1275"/>
            <a:alphaOff val="0"/>
          </a:schemeClr>
        </a:solidFill>
        <a:ln w="12700" cap="flat" cmpd="sng" algn="ctr">
          <a:solidFill>
            <a:schemeClr val="accent2">
              <a:hueOff val="-1649105"/>
              <a:satOff val="-1252"/>
              <a:lumOff val="-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F5EC76-E38F-4A31-828A-CCCDFDADC2AE}">
      <dsp:nvSpPr>
        <dsp:cNvPr id="0" name=""/>
        <dsp:cNvSpPr/>
      </dsp:nvSpPr>
      <dsp:spPr>
        <a:xfrm>
          <a:off x="0" y="2424108"/>
          <a:ext cx="6831118" cy="1211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Technological: Outdated website</a:t>
          </a:r>
          <a:endParaRPr lang="en-US" sz="3400" kern="1200"/>
        </a:p>
      </dsp:txBody>
      <dsp:txXfrm>
        <a:off x="0" y="2424108"/>
        <a:ext cx="6831118" cy="1211684"/>
      </dsp:txXfrm>
    </dsp:sp>
    <dsp:sp modelId="{3F20C1F5-DACE-44AD-A746-10D18A23ECF5}">
      <dsp:nvSpPr>
        <dsp:cNvPr id="0" name=""/>
        <dsp:cNvSpPr/>
      </dsp:nvSpPr>
      <dsp:spPr>
        <a:xfrm>
          <a:off x="0" y="3635792"/>
          <a:ext cx="6831118" cy="0"/>
        </a:xfrm>
        <a:prstGeom prst="line">
          <a:avLst/>
        </a:prstGeom>
        <a:solidFill>
          <a:schemeClr val="accent2">
            <a:hueOff val="-2473658"/>
            <a:satOff val="-1877"/>
            <a:lumOff val="-1912"/>
            <a:alphaOff val="0"/>
          </a:schemeClr>
        </a:solidFill>
        <a:ln w="12700" cap="flat" cmpd="sng" algn="ctr">
          <a:solidFill>
            <a:schemeClr val="accent2">
              <a:hueOff val="-2473658"/>
              <a:satOff val="-1877"/>
              <a:lumOff val="-19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5D2E1-F704-46A7-BC7D-35275BB8218B}">
      <dsp:nvSpPr>
        <dsp:cNvPr id="0" name=""/>
        <dsp:cNvSpPr/>
      </dsp:nvSpPr>
      <dsp:spPr>
        <a:xfrm>
          <a:off x="0" y="3635792"/>
          <a:ext cx="6831118" cy="1211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Environmental: Sustainability costs</a:t>
          </a:r>
          <a:endParaRPr lang="en-US" sz="3400" kern="1200"/>
        </a:p>
      </dsp:txBody>
      <dsp:txXfrm>
        <a:off x="0" y="3635792"/>
        <a:ext cx="6831118" cy="1211684"/>
      </dsp:txXfrm>
    </dsp:sp>
    <dsp:sp modelId="{3AD26169-9C21-4645-AF76-3669B73722FD}">
      <dsp:nvSpPr>
        <dsp:cNvPr id="0" name=""/>
        <dsp:cNvSpPr/>
      </dsp:nvSpPr>
      <dsp:spPr>
        <a:xfrm>
          <a:off x="0" y="4847476"/>
          <a:ext cx="6831118" cy="0"/>
        </a:xfrm>
        <a:prstGeom prst="line">
          <a:avLst/>
        </a:prstGeom>
        <a:solidFill>
          <a:schemeClr val="accent2">
            <a:hueOff val="-3298210"/>
            <a:satOff val="-2503"/>
            <a:lumOff val="-2549"/>
            <a:alphaOff val="0"/>
          </a:schemeClr>
        </a:solidFill>
        <a:ln w="12700" cap="flat" cmpd="sng" algn="ctr">
          <a:solidFill>
            <a:schemeClr val="accent2">
              <a:hueOff val="-3298210"/>
              <a:satOff val="-2503"/>
              <a:lumOff val="-25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CAFD28-F099-49E8-A55B-D9A8DA85D2D5}">
      <dsp:nvSpPr>
        <dsp:cNvPr id="0" name=""/>
        <dsp:cNvSpPr/>
      </dsp:nvSpPr>
      <dsp:spPr>
        <a:xfrm>
          <a:off x="0" y="4847476"/>
          <a:ext cx="6831118" cy="1211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Competitive: New rivals</a:t>
          </a:r>
          <a:endParaRPr lang="en-US" sz="3400" kern="1200"/>
        </a:p>
      </dsp:txBody>
      <dsp:txXfrm>
        <a:off x="0" y="4847476"/>
        <a:ext cx="6831118" cy="121168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8B6260-A20B-4C4C-9D82-020F8EF0C239}">
      <dsp:nvSpPr>
        <dsp:cNvPr id="0" name=""/>
        <dsp:cNvSpPr/>
      </dsp:nvSpPr>
      <dsp:spPr>
        <a:xfrm>
          <a:off x="0" y="739"/>
          <a:ext cx="68311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63DD74-FC7D-4561-9240-7E550612ED6A}">
      <dsp:nvSpPr>
        <dsp:cNvPr id="0" name=""/>
        <dsp:cNvSpPr/>
      </dsp:nvSpPr>
      <dsp:spPr>
        <a:xfrm>
          <a:off x="0" y="739"/>
          <a:ext cx="6831118" cy="1211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Identifies root causes</a:t>
          </a:r>
          <a:endParaRPr lang="en-US" sz="3400" kern="1200"/>
        </a:p>
      </dsp:txBody>
      <dsp:txXfrm>
        <a:off x="0" y="739"/>
        <a:ext cx="6831118" cy="1211684"/>
      </dsp:txXfrm>
    </dsp:sp>
    <dsp:sp modelId="{F5C3E814-5A83-44B4-AA63-E76CA16E6FCB}">
      <dsp:nvSpPr>
        <dsp:cNvPr id="0" name=""/>
        <dsp:cNvSpPr/>
      </dsp:nvSpPr>
      <dsp:spPr>
        <a:xfrm>
          <a:off x="0" y="1212424"/>
          <a:ext cx="6831118" cy="0"/>
        </a:xfrm>
        <a:prstGeom prst="line">
          <a:avLst/>
        </a:prstGeom>
        <a:solidFill>
          <a:schemeClr val="accent2">
            <a:hueOff val="-824553"/>
            <a:satOff val="-626"/>
            <a:lumOff val="-637"/>
            <a:alphaOff val="0"/>
          </a:schemeClr>
        </a:solidFill>
        <a:ln w="12700" cap="flat" cmpd="sng" algn="ctr">
          <a:solidFill>
            <a:schemeClr val="accent2">
              <a:hueOff val="-824553"/>
              <a:satOff val="-626"/>
              <a:lumOff val="-6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F03B97-B2A0-4B3E-87AB-49C58BDE064F}">
      <dsp:nvSpPr>
        <dsp:cNvPr id="0" name=""/>
        <dsp:cNvSpPr/>
      </dsp:nvSpPr>
      <dsp:spPr>
        <a:xfrm>
          <a:off x="0" y="1212424"/>
          <a:ext cx="6831118" cy="1211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Visual and structured</a:t>
          </a:r>
          <a:endParaRPr lang="en-US" sz="3400" kern="1200"/>
        </a:p>
      </dsp:txBody>
      <dsp:txXfrm>
        <a:off x="0" y="1212424"/>
        <a:ext cx="6831118" cy="1211684"/>
      </dsp:txXfrm>
    </dsp:sp>
    <dsp:sp modelId="{CC4E6740-FE33-4866-973F-406F377A0FE8}">
      <dsp:nvSpPr>
        <dsp:cNvPr id="0" name=""/>
        <dsp:cNvSpPr/>
      </dsp:nvSpPr>
      <dsp:spPr>
        <a:xfrm>
          <a:off x="0" y="2424108"/>
          <a:ext cx="6831118" cy="0"/>
        </a:xfrm>
        <a:prstGeom prst="line">
          <a:avLst/>
        </a:prstGeom>
        <a:solidFill>
          <a:schemeClr val="accent2">
            <a:hueOff val="-1649105"/>
            <a:satOff val="-1252"/>
            <a:lumOff val="-1275"/>
            <a:alphaOff val="0"/>
          </a:schemeClr>
        </a:solidFill>
        <a:ln w="12700" cap="flat" cmpd="sng" algn="ctr">
          <a:solidFill>
            <a:schemeClr val="accent2">
              <a:hueOff val="-1649105"/>
              <a:satOff val="-1252"/>
              <a:lumOff val="-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7CF2B9-26CD-45C5-A79C-90354A5FEFFD}">
      <dsp:nvSpPr>
        <dsp:cNvPr id="0" name=""/>
        <dsp:cNvSpPr/>
      </dsp:nvSpPr>
      <dsp:spPr>
        <a:xfrm>
          <a:off x="0" y="2424108"/>
          <a:ext cx="6831118" cy="1211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Strength: easy to understand</a:t>
          </a:r>
          <a:endParaRPr lang="en-US" sz="3400" kern="1200"/>
        </a:p>
      </dsp:txBody>
      <dsp:txXfrm>
        <a:off x="0" y="2424108"/>
        <a:ext cx="6831118" cy="1211684"/>
      </dsp:txXfrm>
    </dsp:sp>
    <dsp:sp modelId="{3D1DA908-F009-48FF-BBD7-1D68903FD4C0}">
      <dsp:nvSpPr>
        <dsp:cNvPr id="0" name=""/>
        <dsp:cNvSpPr/>
      </dsp:nvSpPr>
      <dsp:spPr>
        <a:xfrm>
          <a:off x="0" y="3635792"/>
          <a:ext cx="6831118" cy="0"/>
        </a:xfrm>
        <a:prstGeom prst="line">
          <a:avLst/>
        </a:prstGeom>
        <a:solidFill>
          <a:schemeClr val="accent2">
            <a:hueOff val="-2473658"/>
            <a:satOff val="-1877"/>
            <a:lumOff val="-1912"/>
            <a:alphaOff val="0"/>
          </a:schemeClr>
        </a:solidFill>
        <a:ln w="12700" cap="flat" cmpd="sng" algn="ctr">
          <a:solidFill>
            <a:schemeClr val="accent2">
              <a:hueOff val="-2473658"/>
              <a:satOff val="-1877"/>
              <a:lumOff val="-19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43B36B-CBB2-4F47-A4A6-01E13D81A2E7}">
      <dsp:nvSpPr>
        <dsp:cNvPr id="0" name=""/>
        <dsp:cNvSpPr/>
      </dsp:nvSpPr>
      <dsp:spPr>
        <a:xfrm>
          <a:off x="0" y="3635792"/>
          <a:ext cx="6831118" cy="1211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Weakness: no prioritisation</a:t>
          </a:r>
          <a:endParaRPr lang="en-US" sz="3400" kern="1200"/>
        </a:p>
      </dsp:txBody>
      <dsp:txXfrm>
        <a:off x="0" y="3635792"/>
        <a:ext cx="6831118" cy="1211684"/>
      </dsp:txXfrm>
    </dsp:sp>
    <dsp:sp modelId="{44345025-A862-4CD2-BC20-EC3778435622}">
      <dsp:nvSpPr>
        <dsp:cNvPr id="0" name=""/>
        <dsp:cNvSpPr/>
      </dsp:nvSpPr>
      <dsp:spPr>
        <a:xfrm>
          <a:off x="0" y="4847476"/>
          <a:ext cx="6831118" cy="0"/>
        </a:xfrm>
        <a:prstGeom prst="line">
          <a:avLst/>
        </a:prstGeom>
        <a:solidFill>
          <a:schemeClr val="accent2">
            <a:hueOff val="-3298210"/>
            <a:satOff val="-2503"/>
            <a:lumOff val="-2549"/>
            <a:alphaOff val="0"/>
          </a:schemeClr>
        </a:solidFill>
        <a:ln w="12700" cap="flat" cmpd="sng" algn="ctr">
          <a:solidFill>
            <a:schemeClr val="accent2">
              <a:hueOff val="-3298210"/>
              <a:satOff val="-2503"/>
              <a:lumOff val="-25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7054D1-D792-45F3-99D0-77C3ECAE0A97}">
      <dsp:nvSpPr>
        <dsp:cNvPr id="0" name=""/>
        <dsp:cNvSpPr/>
      </dsp:nvSpPr>
      <dsp:spPr>
        <a:xfrm>
          <a:off x="0" y="4847476"/>
          <a:ext cx="6831118" cy="1211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Weakness: depends on judgement</a:t>
          </a:r>
          <a:endParaRPr lang="en-US" sz="3400" kern="1200"/>
        </a:p>
      </dsp:txBody>
      <dsp:txXfrm>
        <a:off x="0" y="4847476"/>
        <a:ext cx="6831118" cy="121168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DA2056-3CBC-4023-A9F5-53F9474094F0}">
      <dsp:nvSpPr>
        <dsp:cNvPr id="0" name=""/>
        <dsp:cNvSpPr/>
      </dsp:nvSpPr>
      <dsp:spPr>
        <a:xfrm>
          <a:off x="0" y="739"/>
          <a:ext cx="68311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A0F566-5E60-4B13-A667-3069587AEEA4}">
      <dsp:nvSpPr>
        <dsp:cNvPr id="0" name=""/>
        <dsp:cNvSpPr/>
      </dsp:nvSpPr>
      <dsp:spPr>
        <a:xfrm>
          <a:off x="0" y="739"/>
          <a:ext cx="6831118" cy="1211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People → Lack of digital skills</a:t>
          </a:r>
          <a:endParaRPr lang="en-US" sz="3400" kern="1200"/>
        </a:p>
      </dsp:txBody>
      <dsp:txXfrm>
        <a:off x="0" y="739"/>
        <a:ext cx="6831118" cy="1211684"/>
      </dsp:txXfrm>
    </dsp:sp>
    <dsp:sp modelId="{D9F8BCE5-CDD7-458B-8BA0-D9A0655584E8}">
      <dsp:nvSpPr>
        <dsp:cNvPr id="0" name=""/>
        <dsp:cNvSpPr/>
      </dsp:nvSpPr>
      <dsp:spPr>
        <a:xfrm>
          <a:off x="0" y="1212424"/>
          <a:ext cx="6831118" cy="0"/>
        </a:xfrm>
        <a:prstGeom prst="line">
          <a:avLst/>
        </a:prstGeom>
        <a:solidFill>
          <a:schemeClr val="accent2">
            <a:hueOff val="-824553"/>
            <a:satOff val="-626"/>
            <a:lumOff val="-637"/>
            <a:alphaOff val="0"/>
          </a:schemeClr>
        </a:solidFill>
        <a:ln w="12700" cap="flat" cmpd="sng" algn="ctr">
          <a:solidFill>
            <a:schemeClr val="accent2">
              <a:hueOff val="-824553"/>
              <a:satOff val="-626"/>
              <a:lumOff val="-6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5EF04D-A73D-4D3E-9731-49B467B486CB}">
      <dsp:nvSpPr>
        <dsp:cNvPr id="0" name=""/>
        <dsp:cNvSpPr/>
      </dsp:nvSpPr>
      <dsp:spPr>
        <a:xfrm>
          <a:off x="0" y="1212424"/>
          <a:ext cx="6831118" cy="1211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Process → Poor website</a:t>
          </a:r>
          <a:endParaRPr lang="en-US" sz="3400" kern="1200"/>
        </a:p>
      </dsp:txBody>
      <dsp:txXfrm>
        <a:off x="0" y="1212424"/>
        <a:ext cx="6831118" cy="1211684"/>
      </dsp:txXfrm>
    </dsp:sp>
    <dsp:sp modelId="{DD257DA6-C477-4DEA-B9CE-4BB7A4E70DDC}">
      <dsp:nvSpPr>
        <dsp:cNvPr id="0" name=""/>
        <dsp:cNvSpPr/>
      </dsp:nvSpPr>
      <dsp:spPr>
        <a:xfrm>
          <a:off x="0" y="2424108"/>
          <a:ext cx="6831118" cy="0"/>
        </a:xfrm>
        <a:prstGeom prst="line">
          <a:avLst/>
        </a:prstGeom>
        <a:solidFill>
          <a:schemeClr val="accent2">
            <a:hueOff val="-1649105"/>
            <a:satOff val="-1252"/>
            <a:lumOff val="-1275"/>
            <a:alphaOff val="0"/>
          </a:schemeClr>
        </a:solidFill>
        <a:ln w="12700" cap="flat" cmpd="sng" algn="ctr">
          <a:solidFill>
            <a:schemeClr val="accent2">
              <a:hueOff val="-1649105"/>
              <a:satOff val="-1252"/>
              <a:lumOff val="-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502D8E-8D0D-4994-BDC0-83AD47974AB6}">
      <dsp:nvSpPr>
        <dsp:cNvPr id="0" name=""/>
        <dsp:cNvSpPr/>
      </dsp:nvSpPr>
      <dsp:spPr>
        <a:xfrm>
          <a:off x="0" y="2424108"/>
          <a:ext cx="6831118" cy="1211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Environment → High competition</a:t>
          </a:r>
          <a:endParaRPr lang="en-US" sz="3400" kern="1200"/>
        </a:p>
      </dsp:txBody>
      <dsp:txXfrm>
        <a:off x="0" y="2424108"/>
        <a:ext cx="6831118" cy="1211684"/>
      </dsp:txXfrm>
    </dsp:sp>
    <dsp:sp modelId="{7B7B4A75-8026-4072-943E-96AF5C901A85}">
      <dsp:nvSpPr>
        <dsp:cNvPr id="0" name=""/>
        <dsp:cNvSpPr/>
      </dsp:nvSpPr>
      <dsp:spPr>
        <a:xfrm>
          <a:off x="0" y="3635792"/>
          <a:ext cx="6831118" cy="0"/>
        </a:xfrm>
        <a:prstGeom prst="line">
          <a:avLst/>
        </a:prstGeom>
        <a:solidFill>
          <a:schemeClr val="accent2">
            <a:hueOff val="-2473658"/>
            <a:satOff val="-1877"/>
            <a:lumOff val="-1912"/>
            <a:alphaOff val="0"/>
          </a:schemeClr>
        </a:solidFill>
        <a:ln w="12700" cap="flat" cmpd="sng" algn="ctr">
          <a:solidFill>
            <a:schemeClr val="accent2">
              <a:hueOff val="-2473658"/>
              <a:satOff val="-1877"/>
              <a:lumOff val="-19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1495E0-62B5-48BD-B310-2080366EF977}">
      <dsp:nvSpPr>
        <dsp:cNvPr id="0" name=""/>
        <dsp:cNvSpPr/>
      </dsp:nvSpPr>
      <dsp:spPr>
        <a:xfrm>
          <a:off x="0" y="3635792"/>
          <a:ext cx="6831118" cy="1211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Materials → High flower costs</a:t>
          </a:r>
          <a:endParaRPr lang="en-US" sz="3400" kern="1200"/>
        </a:p>
      </dsp:txBody>
      <dsp:txXfrm>
        <a:off x="0" y="3635792"/>
        <a:ext cx="6831118" cy="1211684"/>
      </dsp:txXfrm>
    </dsp:sp>
    <dsp:sp modelId="{E05F5F0A-8D8F-49E3-A7D4-43E319CA2C19}">
      <dsp:nvSpPr>
        <dsp:cNvPr id="0" name=""/>
        <dsp:cNvSpPr/>
      </dsp:nvSpPr>
      <dsp:spPr>
        <a:xfrm>
          <a:off x="0" y="4847476"/>
          <a:ext cx="6831118" cy="0"/>
        </a:xfrm>
        <a:prstGeom prst="line">
          <a:avLst/>
        </a:prstGeom>
        <a:solidFill>
          <a:schemeClr val="accent2">
            <a:hueOff val="-3298210"/>
            <a:satOff val="-2503"/>
            <a:lumOff val="-2549"/>
            <a:alphaOff val="0"/>
          </a:schemeClr>
        </a:solidFill>
        <a:ln w="12700" cap="flat" cmpd="sng" algn="ctr">
          <a:solidFill>
            <a:schemeClr val="accent2">
              <a:hueOff val="-3298210"/>
              <a:satOff val="-2503"/>
              <a:lumOff val="-25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3F0D04-9270-43B4-98C4-01D53BB31807}">
      <dsp:nvSpPr>
        <dsp:cNvPr id="0" name=""/>
        <dsp:cNvSpPr/>
      </dsp:nvSpPr>
      <dsp:spPr>
        <a:xfrm>
          <a:off x="0" y="4847476"/>
          <a:ext cx="6831118" cy="1211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→ Root Problem: Sales Decline</a:t>
          </a:r>
          <a:endParaRPr lang="en-US" sz="3400" kern="1200"/>
        </a:p>
      </dsp:txBody>
      <dsp:txXfrm>
        <a:off x="0" y="4847476"/>
        <a:ext cx="6831118" cy="121168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451305-8BC2-4A66-9470-BBEDA3C95D71}">
      <dsp:nvSpPr>
        <dsp:cNvPr id="0" name=""/>
        <dsp:cNvSpPr/>
      </dsp:nvSpPr>
      <dsp:spPr>
        <a:xfrm>
          <a:off x="824287" y="0"/>
          <a:ext cx="6163986" cy="6163986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92CB68-DD39-4D73-B816-3B62E3813236}">
      <dsp:nvSpPr>
        <dsp:cNvPr id="0" name=""/>
        <dsp:cNvSpPr/>
      </dsp:nvSpPr>
      <dsp:spPr>
        <a:xfrm>
          <a:off x="1409866" y="585578"/>
          <a:ext cx="2403954" cy="240395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Sales decline caused by multiple factors</a:t>
          </a:r>
          <a:endParaRPr lang="en-US" sz="2300" kern="1200"/>
        </a:p>
      </dsp:txBody>
      <dsp:txXfrm>
        <a:off x="1527217" y="702929"/>
        <a:ext cx="2169252" cy="2169252"/>
      </dsp:txXfrm>
    </dsp:sp>
    <dsp:sp modelId="{6D3F6EA7-8738-43CD-B329-0A24154DBF34}">
      <dsp:nvSpPr>
        <dsp:cNvPr id="0" name=""/>
        <dsp:cNvSpPr/>
      </dsp:nvSpPr>
      <dsp:spPr>
        <a:xfrm>
          <a:off x="3998740" y="585578"/>
          <a:ext cx="2403954" cy="2403954"/>
        </a:xfrm>
        <a:prstGeom prst="roundRect">
          <a:avLst/>
        </a:prstGeom>
        <a:solidFill>
          <a:schemeClr val="accent5">
            <a:hueOff val="-1577868"/>
            <a:satOff val="-8668"/>
            <a:lumOff val="-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External competition is major issue</a:t>
          </a:r>
          <a:endParaRPr lang="en-US" sz="2300" kern="1200"/>
        </a:p>
      </dsp:txBody>
      <dsp:txXfrm>
        <a:off x="4116091" y="702929"/>
        <a:ext cx="2169252" cy="2169252"/>
      </dsp:txXfrm>
    </dsp:sp>
    <dsp:sp modelId="{678EA380-5770-403A-8769-0A530E020D35}">
      <dsp:nvSpPr>
        <dsp:cNvPr id="0" name=""/>
        <dsp:cNvSpPr/>
      </dsp:nvSpPr>
      <dsp:spPr>
        <a:xfrm>
          <a:off x="1409866" y="3174452"/>
          <a:ext cx="2403954" cy="2403954"/>
        </a:xfrm>
        <a:prstGeom prst="roundRect">
          <a:avLst/>
        </a:prstGeom>
        <a:solidFill>
          <a:schemeClr val="accent5">
            <a:hueOff val="-3155737"/>
            <a:satOff val="-17335"/>
            <a:lumOff val="-1725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Internal digital weakness critical</a:t>
          </a:r>
          <a:endParaRPr lang="en-US" sz="2300" kern="1200"/>
        </a:p>
      </dsp:txBody>
      <dsp:txXfrm>
        <a:off x="1527217" y="3291803"/>
        <a:ext cx="2169252" cy="2169252"/>
      </dsp:txXfrm>
    </dsp:sp>
    <dsp:sp modelId="{9BB95CC1-F7A6-4131-A087-52443FAE11BC}">
      <dsp:nvSpPr>
        <dsp:cNvPr id="0" name=""/>
        <dsp:cNvSpPr/>
      </dsp:nvSpPr>
      <dsp:spPr>
        <a:xfrm>
          <a:off x="3998740" y="3174452"/>
          <a:ext cx="2403954" cy="2403954"/>
        </a:xfrm>
        <a:prstGeom prst="roundRect">
          <a:avLst/>
        </a:prstGeom>
        <a:solidFill>
          <a:schemeClr val="accent5">
            <a:hueOff val="-4733605"/>
            <a:satOff val="-26003"/>
            <a:lumOff val="-258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Business needs modernisation</a:t>
          </a:r>
          <a:endParaRPr lang="en-US" sz="2300" kern="1200"/>
        </a:p>
      </dsp:txBody>
      <dsp:txXfrm>
        <a:off x="4116091" y="3291803"/>
        <a:ext cx="2169252" cy="216925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A2645C-409F-4808-9118-C84FF4E7BCDD}">
      <dsp:nvSpPr>
        <dsp:cNvPr id="0" name=""/>
        <dsp:cNvSpPr/>
      </dsp:nvSpPr>
      <dsp:spPr>
        <a:xfrm>
          <a:off x="0" y="0"/>
          <a:ext cx="8856643" cy="7157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Kotler &amp; Keller (2016) Marketing Management</a:t>
          </a:r>
          <a:endParaRPr lang="en-US" sz="2900" kern="1200"/>
        </a:p>
      </dsp:txBody>
      <dsp:txXfrm>
        <a:off x="20964" y="20964"/>
        <a:ext cx="8000515" cy="673852"/>
      </dsp:txXfrm>
    </dsp:sp>
    <dsp:sp modelId="{4C4C2CE2-DE19-4570-9B29-0B95C6E1E1BE}">
      <dsp:nvSpPr>
        <dsp:cNvPr id="0" name=""/>
        <dsp:cNvSpPr/>
      </dsp:nvSpPr>
      <dsp:spPr>
        <a:xfrm>
          <a:off x="661372" y="815195"/>
          <a:ext cx="8856643" cy="71578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Johnson et al. (2019) Exploring Strategy</a:t>
          </a:r>
          <a:endParaRPr lang="en-US" sz="2900" kern="1200"/>
        </a:p>
      </dsp:txBody>
      <dsp:txXfrm>
        <a:off x="682336" y="836159"/>
        <a:ext cx="7688085" cy="673852"/>
      </dsp:txXfrm>
    </dsp:sp>
    <dsp:sp modelId="{75DD0D72-7EEE-402A-994D-00ACD3D1EC5F}">
      <dsp:nvSpPr>
        <dsp:cNvPr id="0" name=""/>
        <dsp:cNvSpPr/>
      </dsp:nvSpPr>
      <dsp:spPr>
        <a:xfrm>
          <a:off x="1322745" y="1630390"/>
          <a:ext cx="8856643" cy="71578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BBC News (2024)</a:t>
          </a:r>
          <a:endParaRPr lang="en-US" sz="2900" kern="1200"/>
        </a:p>
      </dsp:txBody>
      <dsp:txXfrm>
        <a:off x="1343709" y="1651354"/>
        <a:ext cx="7688085" cy="673852"/>
      </dsp:txXfrm>
    </dsp:sp>
    <dsp:sp modelId="{C19AB0E0-1668-46AE-BB77-423DD5D7735F}">
      <dsp:nvSpPr>
        <dsp:cNvPr id="0" name=""/>
        <dsp:cNvSpPr/>
      </dsp:nvSpPr>
      <dsp:spPr>
        <a:xfrm>
          <a:off x="1984118" y="2445585"/>
          <a:ext cx="8856643" cy="71578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Statista (2023)</a:t>
          </a:r>
          <a:endParaRPr lang="en-US" sz="2900" kern="1200"/>
        </a:p>
      </dsp:txBody>
      <dsp:txXfrm>
        <a:off x="2005082" y="2466549"/>
        <a:ext cx="7688085" cy="673852"/>
      </dsp:txXfrm>
    </dsp:sp>
    <dsp:sp modelId="{DAE400A6-568D-40CE-B493-857B3A1565A0}">
      <dsp:nvSpPr>
        <dsp:cNvPr id="0" name=""/>
        <dsp:cNvSpPr/>
      </dsp:nvSpPr>
      <dsp:spPr>
        <a:xfrm>
          <a:off x="2645491" y="3260780"/>
          <a:ext cx="8856643" cy="71578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Ishikawa (1986)</a:t>
          </a:r>
          <a:endParaRPr lang="en-US" sz="2900" kern="1200"/>
        </a:p>
      </dsp:txBody>
      <dsp:txXfrm>
        <a:off x="2666455" y="3281744"/>
        <a:ext cx="7688085" cy="673852"/>
      </dsp:txXfrm>
    </dsp:sp>
    <dsp:sp modelId="{BC2E5B62-B9E0-4A16-9C1D-359B45915371}">
      <dsp:nvSpPr>
        <dsp:cNvPr id="0" name=""/>
        <dsp:cNvSpPr/>
      </dsp:nvSpPr>
      <dsp:spPr>
        <a:xfrm>
          <a:off x="8391386" y="522917"/>
          <a:ext cx="465257" cy="46525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496069" y="522917"/>
        <a:ext cx="255891" cy="350106"/>
      </dsp:txXfrm>
    </dsp:sp>
    <dsp:sp modelId="{6FDD1137-01AF-48FA-B2B5-25DFADABEBE4}">
      <dsp:nvSpPr>
        <dsp:cNvPr id="0" name=""/>
        <dsp:cNvSpPr/>
      </dsp:nvSpPr>
      <dsp:spPr>
        <a:xfrm>
          <a:off x="9052759" y="1338112"/>
          <a:ext cx="465257" cy="46525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9157442" y="1338112"/>
        <a:ext cx="255891" cy="350106"/>
      </dsp:txXfrm>
    </dsp:sp>
    <dsp:sp modelId="{107C81AD-E00F-497E-983E-804B593E39D8}">
      <dsp:nvSpPr>
        <dsp:cNvPr id="0" name=""/>
        <dsp:cNvSpPr/>
      </dsp:nvSpPr>
      <dsp:spPr>
        <a:xfrm>
          <a:off x="9714131" y="2141378"/>
          <a:ext cx="465257" cy="465257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9818814" y="2141378"/>
        <a:ext cx="255891" cy="350106"/>
      </dsp:txXfrm>
    </dsp:sp>
    <dsp:sp modelId="{938E55DF-1718-488E-B1BD-9E0D7CE4BFBE}">
      <dsp:nvSpPr>
        <dsp:cNvPr id="0" name=""/>
        <dsp:cNvSpPr/>
      </dsp:nvSpPr>
      <dsp:spPr>
        <a:xfrm>
          <a:off x="10375504" y="2964526"/>
          <a:ext cx="465257" cy="465257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10480187" y="2964526"/>
        <a:ext cx="255891" cy="3501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D55F9-11A3-4523-8F38-6BA37933791A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9553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28600" indent="-228600">
              <a:buFont typeface="Arial" panose="020B0604020202020204" pitchFamily="34" charset="0"/>
              <a:buChar char="•"/>
              <a:defRPr/>
            </a:lvl1pPr>
            <a:lvl2pPr marL="228600" indent="-228600">
              <a:buFont typeface="Arial" panose="020B0604020202020204" pitchFamily="34" charset="0"/>
              <a:buChar char="•"/>
              <a:defRPr/>
            </a:lvl2pPr>
            <a:lvl3pPr marL="228600" indent="-228600">
              <a:buFont typeface="Arial" panose="020B0604020202020204" pitchFamily="34" charset="0"/>
              <a:buChar char="•"/>
              <a:defRPr/>
            </a:lvl3pPr>
            <a:lvl4pPr marL="228600" indent="-228600">
              <a:buFont typeface="Arial" panose="020B0604020202020204" pitchFamily="34" charset="0"/>
              <a:buChar char="•"/>
              <a:defRPr/>
            </a:lvl4pPr>
            <a:lvl5pPr marL="228600" indent="-228600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9D56B-6EBE-4E5F-99D9-2A3DBDF37D0A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1677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09738"/>
            <a:ext cx="1089025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1089025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FFFFFF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3F3CA-C7E3-432D-9282-18F13836509A}" type="datetime1">
              <a:rPr lang="en-US" smtClean="0"/>
              <a:t>3/23/2026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3502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825625"/>
            <a:ext cx="5562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E9C62-1337-40B8-BA50-E9F4861DB4BC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52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0863"/>
            <a:ext cx="5157787" cy="1150937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01975"/>
            <a:ext cx="5157787" cy="30876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0863"/>
            <a:ext cx="5183188" cy="1150937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101975"/>
            <a:ext cx="5183188" cy="30876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195EB-2DA3-4B24-8725-19BC22A7BE50}" type="datetime1">
              <a:rPr lang="en-US" smtClean="0"/>
              <a:t>3/23/2026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3886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37E6-0076-4915-A5A8-B7C11FA4F374}" type="datetime1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30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5F58F-C0B5-422A-8E5A-6B99E5D80F0A}" type="datetime1">
              <a:rPr lang="en-US" smtClean="0"/>
              <a:t>3/23/2026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3405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981200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971800"/>
            <a:ext cx="3932237" cy="2897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5E655-9687-48DF-A33F-F8824CCCB5D1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6876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2209799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971800"/>
            <a:ext cx="3932237" cy="2897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FD56A-AAB8-4544-A495-D0645413C9E3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00655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E757A-3EC2-4683-9080-1A460C37C843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1195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3539" y="6324600"/>
            <a:ext cx="2560220" cy="365125"/>
          </a:xfrm>
        </p:spPr>
        <p:txBody>
          <a:bodyPr/>
          <a:lstStyle/>
          <a:p>
            <a:fld id="{5CC8096C-64ED-4153-A483-5C02E44AD5C3}" type="datetime1">
              <a:rPr lang="en-US" smtClean="0"/>
              <a:t>3/23/2026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319838"/>
            <a:ext cx="3982781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9739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Rectangle 114">
            <a:extLst>
              <a:ext uri="{FF2B5EF4-FFF2-40B4-BE49-F238E27FC236}">
                <a16:creationId xmlns:a16="http://schemas.microsoft.com/office/drawing/2014/main" id="{A4798C7F-C8CA-4799-BF37-3AB4642CDB66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80" name="Group 79">
            <a:extLst>
              <a:ext uri="{FF2B5EF4-FFF2-40B4-BE49-F238E27FC236}">
                <a16:creationId xmlns:a16="http://schemas.microsoft.com/office/drawing/2014/main" id="{87F0794B-55D3-4D2D-BDE7-4688ED321E42}"/>
              </a:ext>
            </a:extLst>
          </p:cNvPr>
          <p:cNvGrpSpPr/>
          <p:nvPr/>
        </p:nvGrpSpPr>
        <p:grpSpPr>
          <a:xfrm>
            <a:off x="-11413" y="0"/>
            <a:ext cx="12214827" cy="6858000"/>
            <a:chOff x="-6214" y="-1"/>
            <a:chExt cx="12214827" cy="6858000"/>
          </a:xfrm>
        </p:grpSpPr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BE4C795B-1813-4CC6-B03F-8DD130BEAABD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E0F4C04D-5CD8-446B-BE3D-257172E6E4C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FDDC802E-606F-4F39-84B6-90DF0FE54461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2C5B0C75-0136-4A39-9AB6-0F02C4527810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C5ED2B52-3D40-46DE-8B54-99A4071578D8}"/>
                </a:ext>
              </a:extLst>
            </p:cNvPr>
            <p:cNvCxnSpPr>
              <a:cxnSpLocks/>
            </p:cNvCxnSpPr>
            <p:nvPr/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18BCEC75-1B6B-45B2-8041-8D933FCF60F5}"/>
                </a:ext>
              </a:extLst>
            </p:cNvPr>
            <p:cNvCxnSpPr>
              <a:cxnSpLocks/>
            </p:cNvCxnSpPr>
            <p:nvPr/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6A2FC789-056A-43CC-807E-4262CDC3E0F5}"/>
                </a:ext>
              </a:extLst>
            </p:cNvPr>
            <p:cNvCxnSpPr>
              <a:cxnSpLocks/>
            </p:cNvCxnSpPr>
            <p:nvPr/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48C32FD3-76B0-40E7-89F2-E9C523210AF4}"/>
                </a:ext>
              </a:extLst>
            </p:cNvPr>
            <p:cNvCxnSpPr>
              <a:cxnSpLocks/>
            </p:cNvCxnSpPr>
            <p:nvPr/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B82E9447-8362-426C-840A-B6F2231F7BCC}"/>
                </a:ext>
              </a:extLst>
            </p:cNvPr>
            <p:cNvCxnSpPr>
              <a:cxnSpLocks/>
            </p:cNvCxnSpPr>
            <p:nvPr/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2F141DC8-83CE-4C21-A5BA-E2FFF3D866EF}"/>
                </a:ext>
              </a:extLst>
            </p:cNvPr>
            <p:cNvCxnSpPr>
              <a:cxnSpLocks/>
            </p:cNvCxnSpPr>
            <p:nvPr/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512A697C-ECBC-40A9-AC69-BF96A34B91AF}"/>
                </a:ext>
              </a:extLst>
            </p:cNvPr>
            <p:cNvCxnSpPr>
              <a:cxnSpLocks/>
            </p:cNvCxnSpPr>
            <p:nvPr/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D2E988AF-5EFB-43D3-B93F-6E4F41A2C90B}"/>
                </a:ext>
              </a:extLst>
            </p:cNvPr>
            <p:cNvCxnSpPr>
              <a:cxnSpLocks/>
            </p:cNvCxnSpPr>
            <p:nvPr/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6B312C1B-AAE2-4A6D-ACC7-ABAA75D42854}"/>
                </a:ext>
              </a:extLst>
            </p:cNvPr>
            <p:cNvCxnSpPr>
              <a:cxnSpLocks/>
            </p:cNvCxnSpPr>
            <p:nvPr/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57B96146-61DA-44D6-A9DF-6DB41FCF2D80}"/>
                </a:ext>
              </a:extLst>
            </p:cNvPr>
            <p:cNvCxnSpPr>
              <a:cxnSpLocks/>
            </p:cNvCxnSpPr>
            <p:nvPr/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6B33F93D-4439-46EE-97C4-9CECAAFDCF60}"/>
                </a:ext>
              </a:extLst>
            </p:cNvPr>
            <p:cNvCxnSpPr>
              <a:cxnSpLocks/>
            </p:cNvCxnSpPr>
            <p:nvPr/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5914B275-A3D7-4BA4-B8CB-E7657100F3AD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BD26EF3B-FBE7-4D57-8E01-553F50734A6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6CC1E671-BA54-4B31-9A2E-8F50BC57A26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A836A704-3624-4ABF-9A67-0F52C2F3EFB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5FDC385D-BA34-481F-A991-A776E0B19301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F1EF033A-D8FB-416B-AE51-4E098A27D68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17C17B48-F458-4E9B-9331-56FCDC5B6AB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07E44A4B-D453-46F0-A83D-AF0B33D5C59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346BEA9F-314B-440D-AE8D-21E1252EC5A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F15EAFD0-4869-4612-ACDE-ABC703104E8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A0F26706-7F23-4FF0-9CAF-F3C4F47C119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C0195A72-345A-4E88-8D71-14DB3D1B607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0DBF51A6-A3BC-49FE-BB01-E8992811774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A78DF911-744C-419B-83DC-39F270BBF41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9" name="Freeform: Shape 148">
            <a:extLst>
              <a:ext uri="{FF2B5EF4-FFF2-40B4-BE49-F238E27FC236}">
                <a16:creationId xmlns:a16="http://schemas.microsoft.com/office/drawing/2014/main" id="{216BB147-20D5-4D93-BDA5-1BC614D6A4B2}"/>
              </a:ext>
            </a:extLst>
          </p:cNvPr>
          <p:cNvSpPr/>
          <p:nvPr/>
        </p:nvSpPr>
        <p:spPr>
          <a:xfrm>
            <a:off x="-6214" y="5014716"/>
            <a:ext cx="2800124" cy="1843284"/>
          </a:xfrm>
          <a:custGeom>
            <a:avLst/>
            <a:gdLst>
              <a:gd name="connsiteX0" fmla="*/ 375358 w 2800124"/>
              <a:gd name="connsiteY0" fmla="*/ 0 h 1843284"/>
              <a:gd name="connsiteX1" fmla="*/ 2781298 w 2800124"/>
              <a:gd name="connsiteY1" fmla="*/ 1770066 h 1843284"/>
              <a:gd name="connsiteX2" fmla="*/ 2800124 w 2800124"/>
              <a:gd name="connsiteY2" fmla="*/ 1843284 h 1843284"/>
              <a:gd name="connsiteX3" fmla="*/ 1987869 w 2800124"/>
              <a:gd name="connsiteY3" fmla="*/ 1843284 h 1843284"/>
              <a:gd name="connsiteX4" fmla="*/ 1986195 w 2800124"/>
              <a:gd name="connsiteY4" fmla="*/ 1838711 h 1843284"/>
              <a:gd name="connsiteX5" fmla="*/ 375357 w 2800124"/>
              <a:gd name="connsiteY5" fmla="*/ 770976 h 1843284"/>
              <a:gd name="connsiteX6" fmla="*/ 23030 w 2800124"/>
              <a:gd name="connsiteY6" fmla="*/ 806494 h 1843284"/>
              <a:gd name="connsiteX7" fmla="*/ 0 w 2800124"/>
              <a:gd name="connsiteY7" fmla="*/ 812415 h 1843284"/>
              <a:gd name="connsiteX8" fmla="*/ 0 w 2800124"/>
              <a:gd name="connsiteY8" fmla="*/ 30983 h 1843284"/>
              <a:gd name="connsiteX9" fmla="*/ 117785 w 2800124"/>
              <a:gd name="connsiteY9" fmla="*/ 13007 h 1843284"/>
              <a:gd name="connsiteX10" fmla="*/ 375358 w 2800124"/>
              <a:gd name="connsiteY10" fmla="*/ 0 h 1843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00124" h="1843284">
                <a:moveTo>
                  <a:pt x="375358" y="0"/>
                </a:moveTo>
                <a:cubicBezTo>
                  <a:pt x="1505802" y="0"/>
                  <a:pt x="2462339" y="744579"/>
                  <a:pt x="2781298" y="1770066"/>
                </a:cubicBezTo>
                <a:lnTo>
                  <a:pt x="2800124" y="1843284"/>
                </a:lnTo>
                <a:lnTo>
                  <a:pt x="1987869" y="1843284"/>
                </a:lnTo>
                <a:lnTo>
                  <a:pt x="1986195" y="1838711"/>
                </a:lnTo>
                <a:cubicBezTo>
                  <a:pt x="1720801" y="1211248"/>
                  <a:pt x="1099494" y="770976"/>
                  <a:pt x="375357" y="770976"/>
                </a:cubicBezTo>
                <a:cubicBezTo>
                  <a:pt x="254668" y="770976"/>
                  <a:pt x="136835" y="783206"/>
                  <a:pt x="23030" y="806494"/>
                </a:cubicBezTo>
                <a:lnTo>
                  <a:pt x="0" y="812415"/>
                </a:lnTo>
                <a:lnTo>
                  <a:pt x="0" y="30983"/>
                </a:lnTo>
                <a:lnTo>
                  <a:pt x="117785" y="13007"/>
                </a:lnTo>
                <a:cubicBezTo>
                  <a:pt x="202473" y="4406"/>
                  <a:pt x="288401" y="0"/>
                  <a:pt x="375358" y="0"/>
                </a:cubicBezTo>
                <a:close/>
              </a:path>
            </a:pathLst>
          </a:custGeom>
          <a:solidFill>
            <a:schemeClr val="accent5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65125"/>
            <a:ext cx="1072293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825625"/>
            <a:ext cx="1072293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24600"/>
            <a:ext cx="25602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193BAB95-8DA7-460B-B00A-7037C8394FB0}" type="datetime1">
              <a:rPr lang="en-US" smtClean="0"/>
              <a:pPr/>
              <a:t>3/23/2026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200861" y="6319838"/>
            <a:ext cx="398278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90806" y="6324600"/>
            <a:ext cx="7990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0A253F60-DE40-4508-A37A-61331DF1DD5D}"/>
              </a:ext>
            </a:extLst>
          </p:cNvPr>
          <p:cNvSpPr/>
          <p:nvPr/>
        </p:nvSpPr>
        <p:spPr>
          <a:xfrm>
            <a:off x="7979728" y="0"/>
            <a:ext cx="4209224" cy="1650549"/>
          </a:xfrm>
          <a:custGeom>
            <a:avLst/>
            <a:gdLst>
              <a:gd name="connsiteX0" fmla="*/ 0 w 4209224"/>
              <a:gd name="connsiteY0" fmla="*/ 0 h 1650549"/>
              <a:gd name="connsiteX1" fmla="*/ 846445 w 4209224"/>
              <a:gd name="connsiteY1" fmla="*/ 0 h 1650549"/>
              <a:gd name="connsiteX2" fmla="*/ 912542 w 4209224"/>
              <a:gd name="connsiteY2" fmla="*/ 108799 h 1650549"/>
              <a:gd name="connsiteX3" fmla="*/ 2362195 w 4209224"/>
              <a:gd name="connsiteY3" fmla="*/ 879573 h 1650549"/>
              <a:gd name="connsiteX4" fmla="*/ 3811848 w 4209224"/>
              <a:gd name="connsiteY4" fmla="*/ 108799 h 1650549"/>
              <a:gd name="connsiteX5" fmla="*/ 3877945 w 4209224"/>
              <a:gd name="connsiteY5" fmla="*/ 0 h 1650549"/>
              <a:gd name="connsiteX6" fmla="*/ 4209224 w 4209224"/>
              <a:gd name="connsiteY6" fmla="*/ 0 h 1650549"/>
              <a:gd name="connsiteX7" fmla="*/ 4209224 w 4209224"/>
              <a:gd name="connsiteY7" fmla="*/ 840421 h 1650549"/>
              <a:gd name="connsiteX8" fmla="*/ 4143538 w 4209224"/>
              <a:gd name="connsiteY8" fmla="*/ 912693 h 1650549"/>
              <a:gd name="connsiteX9" fmla="*/ 2362196 w 4209224"/>
              <a:gd name="connsiteY9" fmla="*/ 1650549 h 1650549"/>
              <a:gd name="connsiteX10" fmla="*/ 40969 w 4209224"/>
              <a:gd name="connsiteY10" fmla="*/ 111937 h 1650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09224" h="1650549">
                <a:moveTo>
                  <a:pt x="0" y="0"/>
                </a:moveTo>
                <a:lnTo>
                  <a:pt x="846445" y="0"/>
                </a:lnTo>
                <a:lnTo>
                  <a:pt x="912542" y="108799"/>
                </a:lnTo>
                <a:cubicBezTo>
                  <a:pt x="1226710" y="573829"/>
                  <a:pt x="1758748" y="879573"/>
                  <a:pt x="2362195" y="879573"/>
                </a:cubicBezTo>
                <a:cubicBezTo>
                  <a:pt x="2965642" y="879573"/>
                  <a:pt x="3497680" y="573829"/>
                  <a:pt x="3811848" y="108799"/>
                </a:cubicBezTo>
                <a:lnTo>
                  <a:pt x="3877945" y="0"/>
                </a:lnTo>
                <a:lnTo>
                  <a:pt x="4209224" y="0"/>
                </a:lnTo>
                <a:lnTo>
                  <a:pt x="4209224" y="840421"/>
                </a:lnTo>
                <a:lnTo>
                  <a:pt x="4143538" y="912693"/>
                </a:lnTo>
                <a:cubicBezTo>
                  <a:pt x="3687653" y="1368578"/>
                  <a:pt x="3057854" y="1650549"/>
                  <a:pt x="2362196" y="1650549"/>
                </a:cubicBezTo>
                <a:cubicBezTo>
                  <a:pt x="1318710" y="1650549"/>
                  <a:pt x="423404" y="1016115"/>
                  <a:pt x="40969" y="111937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3321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17" r:id="rId6"/>
    <p:sldLayoutId id="2147483713" r:id="rId7"/>
    <p:sldLayoutId id="2147483714" r:id="rId8"/>
    <p:sldLayoutId id="2147483715" r:id="rId9"/>
    <p:sldLayoutId id="2147483716" r:id="rId10"/>
    <p:sldLayoutId id="214748371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2800" kern="1200">
          <a:solidFill>
            <a:srgbClr val="FFFFFF"/>
          </a:solidFill>
          <a:latin typeface="+mn-lt"/>
          <a:ea typeface="+mn-ea"/>
          <a:cs typeface="+mn-cs"/>
        </a:defRPr>
      </a:lvl1pPr>
      <a:lvl2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2400" kern="1200">
          <a:solidFill>
            <a:srgbClr val="FFFFFF"/>
          </a:solidFill>
          <a:latin typeface="+mn-lt"/>
          <a:ea typeface="+mn-ea"/>
          <a:cs typeface="+mn-cs"/>
        </a:defRPr>
      </a:lvl2pPr>
      <a:lvl3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2000" kern="1200">
          <a:solidFill>
            <a:srgbClr val="FFFFFF"/>
          </a:solidFill>
          <a:latin typeface="+mn-lt"/>
          <a:ea typeface="+mn-ea"/>
          <a:cs typeface="+mn-cs"/>
        </a:defRPr>
      </a:lvl3pPr>
      <a:lvl4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1800" kern="1200">
          <a:solidFill>
            <a:srgbClr val="FFFFFF"/>
          </a:solidFill>
          <a:latin typeface="+mn-lt"/>
          <a:ea typeface="+mn-ea"/>
          <a:cs typeface="+mn-cs"/>
        </a:defRPr>
      </a:lvl4pPr>
      <a:lvl5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1800" kern="1200">
          <a:solidFill>
            <a:srgbClr val="FFFFFF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4E1EF4E8-5513-4BF5-BC41-04645281C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53" name="Picture 52">
            <a:extLst>
              <a:ext uri="{FF2B5EF4-FFF2-40B4-BE49-F238E27FC236}">
                <a16:creationId xmlns:a16="http://schemas.microsoft.com/office/drawing/2014/main" id="{7B52F91C-DFC7-72A8-FF12-0D5A512791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470" r="1" b="17983"/>
          <a:stretch>
            <a:fillRect/>
          </a:stretch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60" name="Flowchart: Document 59">
            <a:extLst>
              <a:ext uri="{FF2B5EF4-FFF2-40B4-BE49-F238E27FC236}">
                <a16:creationId xmlns:a16="http://schemas.microsoft.com/office/drawing/2014/main" id="{D22FBD32-C88A-4C1D-BC76-613A93944B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304804" y="304807"/>
            <a:ext cx="6858000" cy="6248391"/>
          </a:xfrm>
          <a:prstGeom prst="flowChartDocumen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CD79EE37-C3B0-49F1-9785-D0E81CA82B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FB57EE24-04F7-41C6-B67E-7DA9477503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27E17265-DA36-47C9-AC4D-01822E760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0E35D068-10AF-4241-ADFE-F40CFC9A75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B19D8CB9-3E32-4523-AA97-532E923B6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77CF05D3-197B-478D-91B9-1377234BF6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2EC49475-B923-4DC6-9257-BD65C2594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CDB29F5D-09EE-40A0-A705-540E29297B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ACA51D99-F305-4D17-9E03-5D3559625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2C8330E8-C3AF-44DC-80E5-215237BB79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DA6C3EC5-2106-4BC2-B570-E24E7C800C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6B5CAA0D-896F-46F4-BA95-0C7904A013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0A459D97-1E10-461B-B7BE-4A5FC85F79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B6CC35D8-8268-42B8-82BB-2120BD612E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98253610-7D46-4B46-984A-207710895F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36A6CB29-B660-4E14-9809-43D35C04DD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4C79E6EA-9BE0-4C29-AD42-41CACB6A2C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EB6499EE-044E-470D-8595-61636D9C73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30E042D5-4423-4A0F-8597-2B336F92A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6A7BB4DB-48A1-4E03-A408-ED2D71B4E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51C7BAFB-49FE-4016-A05F-804D2BCF89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7E9C7A31-7505-41B9-970C-1334EACE5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A57DAEDB-03F1-4BE3-AEB7-B53E401F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563867AB-2ACE-4D27-8864-3D0E2CBB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EAE40CBB-020D-4627-AB50-C48748408A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812AFB78-0A9B-471D-900E-0D5145E9F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5CBFD124-CC90-48A3-88D9-14CCA6455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620B98D2-82E8-4F95-B588-CC9ABD9B2E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BA3D3940-B50F-4C62-8D89-37DEE4702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123ED1A6-1F52-4F8C-A206-D0EAEA90C0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7410" y="728905"/>
            <a:ext cx="4567990" cy="3184274"/>
          </a:xfrm>
        </p:spPr>
        <p:txBody>
          <a:bodyPr>
            <a:normAutofit/>
          </a:bodyPr>
          <a:lstStyle/>
          <a:p>
            <a:pPr algn="l"/>
            <a:r>
              <a:rPr lang="en-GB" sz="2200" dirty="0">
                <a:latin typeface="Arial"/>
                <a:ea typeface="Calibri"/>
                <a:cs typeface="Arial"/>
              </a:rPr>
              <a:t>Student name: Neda Far </a:t>
            </a:r>
            <a:br>
              <a:rPr lang="en-GB" sz="2200" dirty="0">
                <a:latin typeface="Arial"/>
                <a:ea typeface="Calibri"/>
                <a:cs typeface="Arial"/>
              </a:rPr>
            </a:br>
            <a:r>
              <a:rPr lang="en-GB" sz="2200" dirty="0">
                <a:latin typeface="Arial"/>
                <a:ea typeface="Calibri"/>
                <a:cs typeface="Arial"/>
              </a:rPr>
              <a:t>student ID :2427429</a:t>
            </a:r>
            <a:br>
              <a:rPr lang="en-GB" sz="2200" dirty="0">
                <a:latin typeface="Arial"/>
                <a:ea typeface="Calibri"/>
                <a:cs typeface="Arial"/>
              </a:rPr>
            </a:br>
            <a:r>
              <a:rPr lang="en-GB" sz="2200" dirty="0">
                <a:latin typeface="Arial"/>
                <a:ea typeface="Calibri"/>
                <a:cs typeface="Arial"/>
              </a:rPr>
              <a:t>Lecture name :</a:t>
            </a:r>
            <a:br>
              <a:rPr lang="en-GB" sz="2200" dirty="0">
                <a:latin typeface="Arial"/>
                <a:ea typeface="Calibri"/>
                <a:cs typeface="Arial"/>
              </a:rPr>
            </a:br>
            <a:r>
              <a:rPr lang="en-GB" sz="2200" dirty="0">
                <a:latin typeface="Arial"/>
                <a:ea typeface="Calibri"/>
                <a:cs typeface="Arial"/>
              </a:rPr>
              <a:t>module code :LCLM 4004</a:t>
            </a:r>
            <a:br>
              <a:rPr lang="en-GB" sz="2200" dirty="0">
                <a:latin typeface="Arial"/>
                <a:ea typeface="Calibri"/>
                <a:cs typeface="Arial"/>
              </a:rPr>
            </a:br>
            <a:r>
              <a:rPr lang="en-GB" sz="2200" dirty="0">
                <a:latin typeface="Arial"/>
                <a:ea typeface="Calibri"/>
                <a:cs typeface="Arial"/>
              </a:rPr>
              <a:t>Module name: problem solving and decision-making</a:t>
            </a:r>
            <a:br>
              <a:rPr lang="en-GB" sz="2200" dirty="0">
                <a:latin typeface="Arial"/>
                <a:ea typeface="Calibri"/>
                <a:cs typeface="Arial"/>
              </a:rPr>
            </a:br>
            <a:r>
              <a:rPr lang="en-GB" sz="2200" dirty="0">
                <a:latin typeface="Arial"/>
                <a:ea typeface="Calibri"/>
                <a:cs typeface="Arial"/>
              </a:rPr>
              <a:t>component 1: Green haven florists</a:t>
            </a:r>
            <a:br>
              <a:rPr lang="en-GB" sz="2200" dirty="0">
                <a:latin typeface="Arial"/>
                <a:ea typeface="Calibri"/>
                <a:cs typeface="Arial"/>
              </a:rPr>
            </a:br>
            <a:endParaRPr lang="en-GB" sz="2200">
              <a:latin typeface="Arial"/>
              <a:ea typeface="Calibri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7410" y="4072044"/>
            <a:ext cx="4567990" cy="1495379"/>
          </a:xfrm>
        </p:spPr>
        <p:txBody>
          <a:bodyPr>
            <a:normAutofit/>
          </a:bodyPr>
          <a:lstStyle/>
          <a:p>
            <a:pPr algn="l"/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1" name="Rectangle 9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3712ED8D-807A-4E94-A9AF-C44676151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95" name="Right Triangle 94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60136" y="1542777"/>
            <a:ext cx="568289" cy="568289"/>
          </a:xfrm>
          <a:prstGeom prst="rtTriangle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Flowchart: Document 8">
            <a:extLst>
              <a:ext uri="{FF2B5EF4-FFF2-40B4-BE49-F238E27FC236}">
                <a16:creationId xmlns:a16="http://schemas.microsoft.com/office/drawing/2014/main" id="{D8667B21-A39C-4ABB-9CED-0DD4CD7395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270477" y="924332"/>
            <a:ext cx="6871335" cy="5022674"/>
          </a:xfrm>
          <a:custGeom>
            <a:avLst/>
            <a:gdLst>
              <a:gd name="connsiteX0" fmla="*/ 0 w 21600"/>
              <a:gd name="connsiteY0" fmla="*/ 0 h 21600"/>
              <a:gd name="connsiteX1" fmla="*/ 21600 w 21600"/>
              <a:gd name="connsiteY1" fmla="*/ 0 h 21600"/>
              <a:gd name="connsiteX2" fmla="*/ 21600 w 21600"/>
              <a:gd name="connsiteY2" fmla="*/ 17322 h 21600"/>
              <a:gd name="connsiteX3" fmla="*/ 0 w 21600"/>
              <a:gd name="connsiteY3" fmla="*/ 20172 h 21600"/>
              <a:gd name="connsiteX4" fmla="*/ 0 w 21600"/>
              <a:gd name="connsiteY4" fmla="*/ 0 h 21600"/>
              <a:gd name="connsiteX0" fmla="*/ 0 w 21600"/>
              <a:gd name="connsiteY0" fmla="*/ 2632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0 w 21600"/>
              <a:gd name="connsiteY4" fmla="*/ 26328 h 47652"/>
              <a:gd name="connsiteX0" fmla="*/ 56 w 21600"/>
              <a:gd name="connsiteY0" fmla="*/ 9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56 w 21600"/>
              <a:gd name="connsiteY4" fmla="*/ 98 h 47652"/>
              <a:gd name="connsiteX0" fmla="*/ 37 w 21600"/>
              <a:gd name="connsiteY0" fmla="*/ 196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37 w 21600"/>
              <a:gd name="connsiteY4" fmla="*/ 196 h 47652"/>
              <a:gd name="connsiteX0" fmla="*/ 5 w 21606"/>
              <a:gd name="connsiteY0" fmla="*/ 196 h 47652"/>
              <a:gd name="connsiteX1" fmla="*/ 21568 w 21606"/>
              <a:gd name="connsiteY1" fmla="*/ 0 h 47652"/>
              <a:gd name="connsiteX2" fmla="*/ 21606 w 21606"/>
              <a:gd name="connsiteY2" fmla="*/ 43650 h 47652"/>
              <a:gd name="connsiteX3" fmla="*/ 6 w 21606"/>
              <a:gd name="connsiteY3" fmla="*/ 46500 h 47652"/>
              <a:gd name="connsiteX4" fmla="*/ 5 w 21606"/>
              <a:gd name="connsiteY4" fmla="*/ 196 h 47652"/>
              <a:gd name="connsiteX0" fmla="*/ 3 w 21642"/>
              <a:gd name="connsiteY0" fmla="*/ 1 h 47652"/>
              <a:gd name="connsiteX1" fmla="*/ 21604 w 21642"/>
              <a:gd name="connsiteY1" fmla="*/ 0 h 47652"/>
              <a:gd name="connsiteX2" fmla="*/ 21642 w 21642"/>
              <a:gd name="connsiteY2" fmla="*/ 43650 h 47652"/>
              <a:gd name="connsiteX3" fmla="*/ 42 w 21642"/>
              <a:gd name="connsiteY3" fmla="*/ 46500 h 47652"/>
              <a:gd name="connsiteX4" fmla="*/ 3 w 21642"/>
              <a:gd name="connsiteY4" fmla="*/ 1 h 47652"/>
              <a:gd name="connsiteX0" fmla="*/ 3 w 21642"/>
              <a:gd name="connsiteY0" fmla="*/ 0 h 47651"/>
              <a:gd name="connsiteX1" fmla="*/ 21623 w 21642"/>
              <a:gd name="connsiteY1" fmla="*/ 97 h 47651"/>
              <a:gd name="connsiteX2" fmla="*/ 21642 w 21642"/>
              <a:gd name="connsiteY2" fmla="*/ 43649 h 47651"/>
              <a:gd name="connsiteX3" fmla="*/ 42 w 21642"/>
              <a:gd name="connsiteY3" fmla="*/ 46499 h 47651"/>
              <a:gd name="connsiteX4" fmla="*/ 3 w 21642"/>
              <a:gd name="connsiteY4" fmla="*/ 0 h 47651"/>
              <a:gd name="connsiteX0" fmla="*/ 3 w 21642"/>
              <a:gd name="connsiteY0" fmla="*/ 147 h 47798"/>
              <a:gd name="connsiteX1" fmla="*/ 21623 w 21642"/>
              <a:gd name="connsiteY1" fmla="*/ 0 h 47798"/>
              <a:gd name="connsiteX2" fmla="*/ 21642 w 21642"/>
              <a:gd name="connsiteY2" fmla="*/ 43796 h 47798"/>
              <a:gd name="connsiteX3" fmla="*/ 42 w 21642"/>
              <a:gd name="connsiteY3" fmla="*/ 46646 h 47798"/>
              <a:gd name="connsiteX4" fmla="*/ 3 w 21642"/>
              <a:gd name="connsiteY4" fmla="*/ 147 h 477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42" h="47798">
                <a:moveTo>
                  <a:pt x="3" y="147"/>
                </a:moveTo>
                <a:lnTo>
                  <a:pt x="21623" y="0"/>
                </a:lnTo>
                <a:cubicBezTo>
                  <a:pt x="21623" y="5774"/>
                  <a:pt x="21642" y="38022"/>
                  <a:pt x="21642" y="43796"/>
                </a:cubicBezTo>
                <a:cubicBezTo>
                  <a:pt x="10842" y="43796"/>
                  <a:pt x="10842" y="50396"/>
                  <a:pt x="42" y="46646"/>
                </a:cubicBezTo>
                <a:cubicBezTo>
                  <a:pt x="61" y="31179"/>
                  <a:pt x="-16" y="15614"/>
                  <a:pt x="3" y="147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99" name="Group 98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Connector 111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Straight Connector 112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Straight Connector 113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Straight Connector 114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Straight Connector 115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Straight Connector 116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Straight Connector 118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Straight Connector 121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Straight Connector 122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Straight Connector 123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Connector 126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Straight Connector 127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42E6F05-6CB0-8B86-CEB0-5216C147F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32348"/>
            <a:ext cx="4419600" cy="224073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Business Overview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22815C-6F77-A78B-6A1E-6348F84D9E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1" y="3264832"/>
            <a:ext cx="4419600" cy="29835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Founded in 2016 in Norwich</a:t>
            </a:r>
            <a:endParaRPr lang="en-GB" sz="18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>
              <a:buClr>
                <a:srgbClr val="FFFFFF"/>
              </a:buClr>
            </a:pPr>
            <a:r>
              <a:rPr lang="en-GB" sz="180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Independent eco-friendly florist</a:t>
            </a:r>
            <a:endParaRPr lang="en-GB" sz="1800">
              <a:solidFill>
                <a:schemeClr val="tx2"/>
              </a:solidFill>
            </a:endParaRPr>
          </a:p>
          <a:p>
            <a:pPr>
              <a:buClr>
                <a:srgbClr val="FFFFFF"/>
              </a:buClr>
            </a:pPr>
            <a:r>
              <a:rPr lang="en-GB" sz="180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Serves walk-in &amp; event customers</a:t>
            </a:r>
            <a:endParaRPr lang="en-GB" sz="1800">
              <a:solidFill>
                <a:schemeClr val="tx2"/>
              </a:solidFill>
            </a:endParaRPr>
          </a:p>
          <a:p>
            <a:pPr>
              <a:buClr>
                <a:srgbClr val="FFFFFF"/>
              </a:buClr>
            </a:pPr>
            <a:r>
              <a:rPr lang="en-GB" sz="180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Strong local reputation</a:t>
            </a:r>
            <a:endParaRPr lang="en-GB" sz="1800">
              <a:solidFill>
                <a:schemeClr val="tx2"/>
              </a:solidFill>
            </a:endParaRPr>
          </a:p>
          <a:p>
            <a:pPr>
              <a:buClr>
                <a:srgbClr val="FFFFFF"/>
              </a:buClr>
            </a:pPr>
            <a:endParaRPr lang="en-GB" sz="18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5" name="Picture 4" descr="Different coloured tulips">
            <a:extLst>
              <a:ext uri="{FF2B5EF4-FFF2-40B4-BE49-F238E27FC236}">
                <a16:creationId xmlns:a16="http://schemas.microsoft.com/office/drawing/2014/main" id="{278013DC-C3EB-710B-95E2-DE64ADC1C3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9252" b="29252"/>
          <a:stretch>
            <a:fillRect/>
          </a:stretch>
        </p:blipFill>
        <p:spPr>
          <a:xfrm>
            <a:off x="5203767" y="2562178"/>
            <a:ext cx="6795701" cy="1882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0770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2" name="Rectangle 591">
            <a:extLst>
              <a:ext uri="{FF2B5EF4-FFF2-40B4-BE49-F238E27FC236}">
                <a16:creationId xmlns:a16="http://schemas.microsoft.com/office/drawing/2014/main" id="{A4798C7F-C8CA-4799-BF37-3AB4642CD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7162F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594" name="Group 593">
            <a:extLst>
              <a:ext uri="{FF2B5EF4-FFF2-40B4-BE49-F238E27FC236}">
                <a16:creationId xmlns:a16="http://schemas.microsoft.com/office/drawing/2014/main" id="{87F0794B-55D3-4D2D-BDE7-4688ED321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595" name="Straight Connector 594">
              <a:extLst>
                <a:ext uri="{FF2B5EF4-FFF2-40B4-BE49-F238E27FC236}">
                  <a16:creationId xmlns:a16="http://schemas.microsoft.com/office/drawing/2014/main" id="{BE4C795B-1813-4CC6-B03F-8DD130BEA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6" name="Straight Connector 595">
              <a:extLst>
                <a:ext uri="{FF2B5EF4-FFF2-40B4-BE49-F238E27FC236}">
                  <a16:creationId xmlns:a16="http://schemas.microsoft.com/office/drawing/2014/main" id="{E0F4C04D-5CD8-446B-BE3D-257172E6E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7" name="Straight Connector 596">
              <a:extLst>
                <a:ext uri="{FF2B5EF4-FFF2-40B4-BE49-F238E27FC236}">
                  <a16:creationId xmlns:a16="http://schemas.microsoft.com/office/drawing/2014/main" id="{FDDC802E-606F-4F39-84B6-90DF0FE54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8" name="Straight Connector 597">
              <a:extLst>
                <a:ext uri="{FF2B5EF4-FFF2-40B4-BE49-F238E27FC236}">
                  <a16:creationId xmlns:a16="http://schemas.microsoft.com/office/drawing/2014/main" id="{2C5B0C75-0136-4A39-9AB6-0F02C45278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9" name="Straight Connector 598">
              <a:extLst>
                <a:ext uri="{FF2B5EF4-FFF2-40B4-BE49-F238E27FC236}">
                  <a16:creationId xmlns:a16="http://schemas.microsoft.com/office/drawing/2014/main" id="{C5ED2B52-3D40-46DE-8B54-99A407157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0" name="Straight Connector 599">
              <a:extLst>
                <a:ext uri="{FF2B5EF4-FFF2-40B4-BE49-F238E27FC236}">
                  <a16:creationId xmlns:a16="http://schemas.microsoft.com/office/drawing/2014/main" id="{18BCEC75-1B6B-45B2-8041-8D933FCF60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1" name="Straight Connector 600">
              <a:extLst>
                <a:ext uri="{FF2B5EF4-FFF2-40B4-BE49-F238E27FC236}">
                  <a16:creationId xmlns:a16="http://schemas.microsoft.com/office/drawing/2014/main" id="{6A2FC789-056A-43CC-807E-4262CDC3E0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2" name="Straight Connector 601">
              <a:extLst>
                <a:ext uri="{FF2B5EF4-FFF2-40B4-BE49-F238E27FC236}">
                  <a16:creationId xmlns:a16="http://schemas.microsoft.com/office/drawing/2014/main" id="{48C32FD3-76B0-40E7-89F2-E9C523210A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3" name="Straight Connector 602">
              <a:extLst>
                <a:ext uri="{FF2B5EF4-FFF2-40B4-BE49-F238E27FC236}">
                  <a16:creationId xmlns:a16="http://schemas.microsoft.com/office/drawing/2014/main" id="{B82E9447-8362-426C-840A-B6F2231F7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4" name="Straight Connector 603">
              <a:extLst>
                <a:ext uri="{FF2B5EF4-FFF2-40B4-BE49-F238E27FC236}">
                  <a16:creationId xmlns:a16="http://schemas.microsoft.com/office/drawing/2014/main" id="{2F141DC8-83CE-4C21-A5BA-E2FFF3D8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5" name="Straight Connector 604">
              <a:extLst>
                <a:ext uri="{FF2B5EF4-FFF2-40B4-BE49-F238E27FC236}">
                  <a16:creationId xmlns:a16="http://schemas.microsoft.com/office/drawing/2014/main" id="{512A697C-ECBC-40A9-AC69-BF96A34B9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6" name="Straight Connector 605">
              <a:extLst>
                <a:ext uri="{FF2B5EF4-FFF2-40B4-BE49-F238E27FC236}">
                  <a16:creationId xmlns:a16="http://schemas.microsoft.com/office/drawing/2014/main" id="{D2E988AF-5EFB-43D3-B93F-6E4F41A2C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7" name="Straight Connector 606">
              <a:extLst>
                <a:ext uri="{FF2B5EF4-FFF2-40B4-BE49-F238E27FC236}">
                  <a16:creationId xmlns:a16="http://schemas.microsoft.com/office/drawing/2014/main" id="{6B312C1B-AAE2-4A6D-ACC7-ABAA75D42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8" name="Straight Connector 607">
              <a:extLst>
                <a:ext uri="{FF2B5EF4-FFF2-40B4-BE49-F238E27FC236}">
                  <a16:creationId xmlns:a16="http://schemas.microsoft.com/office/drawing/2014/main" id="{57B96146-61DA-44D6-A9DF-6DB41FCF2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9" name="Straight Connector 608">
              <a:extLst>
                <a:ext uri="{FF2B5EF4-FFF2-40B4-BE49-F238E27FC236}">
                  <a16:creationId xmlns:a16="http://schemas.microsoft.com/office/drawing/2014/main" id="{6B33F93D-4439-46EE-97C4-9CECAAFDC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0" name="Straight Connector 609">
              <a:extLst>
                <a:ext uri="{FF2B5EF4-FFF2-40B4-BE49-F238E27FC236}">
                  <a16:creationId xmlns:a16="http://schemas.microsoft.com/office/drawing/2014/main" id="{5914B275-A3D7-4BA4-B8CB-E7657100F3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1" name="Straight Connector 610">
              <a:extLst>
                <a:ext uri="{FF2B5EF4-FFF2-40B4-BE49-F238E27FC236}">
                  <a16:creationId xmlns:a16="http://schemas.microsoft.com/office/drawing/2014/main" id="{BD26EF3B-FBE7-4D57-8E01-553F5073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2" name="Straight Connector 611">
              <a:extLst>
                <a:ext uri="{FF2B5EF4-FFF2-40B4-BE49-F238E27FC236}">
                  <a16:creationId xmlns:a16="http://schemas.microsoft.com/office/drawing/2014/main" id="{6CC1E671-BA54-4B31-9A2E-8F50BC57A2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3" name="Straight Connector 612">
              <a:extLst>
                <a:ext uri="{FF2B5EF4-FFF2-40B4-BE49-F238E27FC236}">
                  <a16:creationId xmlns:a16="http://schemas.microsoft.com/office/drawing/2014/main" id="{A836A704-3624-4ABF-9A67-0F52C2F3E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4" name="Straight Connector 613">
              <a:extLst>
                <a:ext uri="{FF2B5EF4-FFF2-40B4-BE49-F238E27FC236}">
                  <a16:creationId xmlns:a16="http://schemas.microsoft.com/office/drawing/2014/main" id="{5FDC385D-BA34-481F-A991-A776E0B193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5" name="Straight Connector 614">
              <a:extLst>
                <a:ext uri="{FF2B5EF4-FFF2-40B4-BE49-F238E27FC236}">
                  <a16:creationId xmlns:a16="http://schemas.microsoft.com/office/drawing/2014/main" id="{F1EF033A-D8FB-416B-AE51-4E098A27D6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6" name="Straight Connector 615">
              <a:extLst>
                <a:ext uri="{FF2B5EF4-FFF2-40B4-BE49-F238E27FC236}">
                  <a16:creationId xmlns:a16="http://schemas.microsoft.com/office/drawing/2014/main" id="{17C17B48-F458-4E9B-9331-56FCDC5B6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7" name="Straight Connector 616">
              <a:extLst>
                <a:ext uri="{FF2B5EF4-FFF2-40B4-BE49-F238E27FC236}">
                  <a16:creationId xmlns:a16="http://schemas.microsoft.com/office/drawing/2014/main" id="{07E44A4B-D453-46F0-A83D-AF0B33D5C5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8" name="Straight Connector 617">
              <a:extLst>
                <a:ext uri="{FF2B5EF4-FFF2-40B4-BE49-F238E27FC236}">
                  <a16:creationId xmlns:a16="http://schemas.microsoft.com/office/drawing/2014/main" id="{346BEA9F-314B-440D-AE8D-21E1252EC5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9" name="Straight Connector 618">
              <a:extLst>
                <a:ext uri="{FF2B5EF4-FFF2-40B4-BE49-F238E27FC236}">
                  <a16:creationId xmlns:a16="http://schemas.microsoft.com/office/drawing/2014/main" id="{F15EAFD0-4869-4612-ACDE-ABC703104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0" name="Straight Connector 619">
              <a:extLst>
                <a:ext uri="{FF2B5EF4-FFF2-40B4-BE49-F238E27FC236}">
                  <a16:creationId xmlns:a16="http://schemas.microsoft.com/office/drawing/2014/main" id="{A0F26706-7F23-4FF0-9CAF-F3C4F47C1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1" name="Straight Connector 620">
              <a:extLst>
                <a:ext uri="{FF2B5EF4-FFF2-40B4-BE49-F238E27FC236}">
                  <a16:creationId xmlns:a16="http://schemas.microsoft.com/office/drawing/2014/main" id="{C0195A72-345A-4E88-8D71-14DB3D1B6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2" name="Straight Connector 621">
              <a:extLst>
                <a:ext uri="{FF2B5EF4-FFF2-40B4-BE49-F238E27FC236}">
                  <a16:creationId xmlns:a16="http://schemas.microsoft.com/office/drawing/2014/main" id="{0DBF51A6-A3BC-49FE-BB01-E89928117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3" name="Straight Connector 622">
              <a:extLst>
                <a:ext uri="{FF2B5EF4-FFF2-40B4-BE49-F238E27FC236}">
                  <a16:creationId xmlns:a16="http://schemas.microsoft.com/office/drawing/2014/main" id="{A78DF911-744C-419B-83DC-39F270BB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25" name="Freeform: Shape 624">
            <a:extLst>
              <a:ext uri="{FF2B5EF4-FFF2-40B4-BE49-F238E27FC236}">
                <a16:creationId xmlns:a16="http://schemas.microsoft.com/office/drawing/2014/main" id="{216BB147-20D5-4D93-BDA5-1BC614D6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214" y="5014716"/>
            <a:ext cx="2800124" cy="1843284"/>
          </a:xfrm>
          <a:custGeom>
            <a:avLst/>
            <a:gdLst>
              <a:gd name="connsiteX0" fmla="*/ 375358 w 2800124"/>
              <a:gd name="connsiteY0" fmla="*/ 0 h 1843284"/>
              <a:gd name="connsiteX1" fmla="*/ 2781298 w 2800124"/>
              <a:gd name="connsiteY1" fmla="*/ 1770066 h 1843284"/>
              <a:gd name="connsiteX2" fmla="*/ 2800124 w 2800124"/>
              <a:gd name="connsiteY2" fmla="*/ 1843284 h 1843284"/>
              <a:gd name="connsiteX3" fmla="*/ 1987869 w 2800124"/>
              <a:gd name="connsiteY3" fmla="*/ 1843284 h 1843284"/>
              <a:gd name="connsiteX4" fmla="*/ 1986195 w 2800124"/>
              <a:gd name="connsiteY4" fmla="*/ 1838711 h 1843284"/>
              <a:gd name="connsiteX5" fmla="*/ 375357 w 2800124"/>
              <a:gd name="connsiteY5" fmla="*/ 770976 h 1843284"/>
              <a:gd name="connsiteX6" fmla="*/ 23030 w 2800124"/>
              <a:gd name="connsiteY6" fmla="*/ 806494 h 1843284"/>
              <a:gd name="connsiteX7" fmla="*/ 0 w 2800124"/>
              <a:gd name="connsiteY7" fmla="*/ 812415 h 1843284"/>
              <a:gd name="connsiteX8" fmla="*/ 0 w 2800124"/>
              <a:gd name="connsiteY8" fmla="*/ 30983 h 1843284"/>
              <a:gd name="connsiteX9" fmla="*/ 117785 w 2800124"/>
              <a:gd name="connsiteY9" fmla="*/ 13007 h 1843284"/>
              <a:gd name="connsiteX10" fmla="*/ 375358 w 2800124"/>
              <a:gd name="connsiteY10" fmla="*/ 0 h 1843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00124" h="1843284">
                <a:moveTo>
                  <a:pt x="375358" y="0"/>
                </a:moveTo>
                <a:cubicBezTo>
                  <a:pt x="1505802" y="0"/>
                  <a:pt x="2462339" y="744579"/>
                  <a:pt x="2781298" y="1770066"/>
                </a:cubicBezTo>
                <a:lnTo>
                  <a:pt x="2800124" y="1843284"/>
                </a:lnTo>
                <a:lnTo>
                  <a:pt x="1987869" y="1843284"/>
                </a:lnTo>
                <a:lnTo>
                  <a:pt x="1986195" y="1838711"/>
                </a:lnTo>
                <a:cubicBezTo>
                  <a:pt x="1720801" y="1211248"/>
                  <a:pt x="1099494" y="770976"/>
                  <a:pt x="375357" y="770976"/>
                </a:cubicBezTo>
                <a:cubicBezTo>
                  <a:pt x="254668" y="770976"/>
                  <a:pt x="136835" y="783206"/>
                  <a:pt x="23030" y="806494"/>
                </a:cubicBezTo>
                <a:lnTo>
                  <a:pt x="0" y="812415"/>
                </a:lnTo>
                <a:lnTo>
                  <a:pt x="0" y="30983"/>
                </a:lnTo>
                <a:lnTo>
                  <a:pt x="117785" y="13007"/>
                </a:lnTo>
                <a:cubicBezTo>
                  <a:pt x="202473" y="4406"/>
                  <a:pt x="288401" y="0"/>
                  <a:pt x="375358" y="0"/>
                </a:cubicBezTo>
                <a:close/>
              </a:path>
            </a:pathLst>
          </a:custGeom>
          <a:solidFill>
            <a:schemeClr val="accent5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27" name="Freeform: Shape 626">
            <a:extLst>
              <a:ext uri="{FF2B5EF4-FFF2-40B4-BE49-F238E27FC236}">
                <a16:creationId xmlns:a16="http://schemas.microsoft.com/office/drawing/2014/main" id="{0A253F60-DE40-4508-A37A-61331DF1D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9728" y="0"/>
            <a:ext cx="4209224" cy="1650549"/>
          </a:xfrm>
          <a:custGeom>
            <a:avLst/>
            <a:gdLst>
              <a:gd name="connsiteX0" fmla="*/ 0 w 4209224"/>
              <a:gd name="connsiteY0" fmla="*/ 0 h 1650549"/>
              <a:gd name="connsiteX1" fmla="*/ 846445 w 4209224"/>
              <a:gd name="connsiteY1" fmla="*/ 0 h 1650549"/>
              <a:gd name="connsiteX2" fmla="*/ 912542 w 4209224"/>
              <a:gd name="connsiteY2" fmla="*/ 108799 h 1650549"/>
              <a:gd name="connsiteX3" fmla="*/ 2362195 w 4209224"/>
              <a:gd name="connsiteY3" fmla="*/ 879573 h 1650549"/>
              <a:gd name="connsiteX4" fmla="*/ 3811848 w 4209224"/>
              <a:gd name="connsiteY4" fmla="*/ 108799 h 1650549"/>
              <a:gd name="connsiteX5" fmla="*/ 3877945 w 4209224"/>
              <a:gd name="connsiteY5" fmla="*/ 0 h 1650549"/>
              <a:gd name="connsiteX6" fmla="*/ 4209224 w 4209224"/>
              <a:gd name="connsiteY6" fmla="*/ 0 h 1650549"/>
              <a:gd name="connsiteX7" fmla="*/ 4209224 w 4209224"/>
              <a:gd name="connsiteY7" fmla="*/ 840421 h 1650549"/>
              <a:gd name="connsiteX8" fmla="*/ 4143538 w 4209224"/>
              <a:gd name="connsiteY8" fmla="*/ 912693 h 1650549"/>
              <a:gd name="connsiteX9" fmla="*/ 2362196 w 4209224"/>
              <a:gd name="connsiteY9" fmla="*/ 1650549 h 1650549"/>
              <a:gd name="connsiteX10" fmla="*/ 40969 w 4209224"/>
              <a:gd name="connsiteY10" fmla="*/ 111937 h 1650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09224" h="1650549">
                <a:moveTo>
                  <a:pt x="0" y="0"/>
                </a:moveTo>
                <a:lnTo>
                  <a:pt x="846445" y="0"/>
                </a:lnTo>
                <a:lnTo>
                  <a:pt x="912542" y="108799"/>
                </a:lnTo>
                <a:cubicBezTo>
                  <a:pt x="1226710" y="573829"/>
                  <a:pt x="1758748" y="879573"/>
                  <a:pt x="2362195" y="879573"/>
                </a:cubicBezTo>
                <a:cubicBezTo>
                  <a:pt x="2965642" y="879573"/>
                  <a:pt x="3497680" y="573829"/>
                  <a:pt x="3811848" y="108799"/>
                </a:cubicBezTo>
                <a:lnTo>
                  <a:pt x="3877945" y="0"/>
                </a:lnTo>
                <a:lnTo>
                  <a:pt x="4209224" y="0"/>
                </a:lnTo>
                <a:lnTo>
                  <a:pt x="4209224" y="840421"/>
                </a:lnTo>
                <a:lnTo>
                  <a:pt x="4143538" y="912693"/>
                </a:lnTo>
                <a:cubicBezTo>
                  <a:pt x="3687653" y="1368578"/>
                  <a:pt x="3057854" y="1650549"/>
                  <a:pt x="2362196" y="1650549"/>
                </a:cubicBezTo>
                <a:cubicBezTo>
                  <a:pt x="1318710" y="1650549"/>
                  <a:pt x="423404" y="1016115"/>
                  <a:pt x="40969" y="111937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29" name="Freeform: Shape 628">
            <a:extLst>
              <a:ext uri="{FF2B5EF4-FFF2-40B4-BE49-F238E27FC236}">
                <a16:creationId xmlns:a16="http://schemas.microsoft.com/office/drawing/2014/main" id="{9A0D6220-3DFE-4182-9152-9135493A6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9728" y="0"/>
            <a:ext cx="4209224" cy="1650549"/>
          </a:xfrm>
          <a:custGeom>
            <a:avLst/>
            <a:gdLst>
              <a:gd name="connsiteX0" fmla="*/ 0 w 4209224"/>
              <a:gd name="connsiteY0" fmla="*/ 0 h 1650549"/>
              <a:gd name="connsiteX1" fmla="*/ 846445 w 4209224"/>
              <a:gd name="connsiteY1" fmla="*/ 0 h 1650549"/>
              <a:gd name="connsiteX2" fmla="*/ 912542 w 4209224"/>
              <a:gd name="connsiteY2" fmla="*/ 108799 h 1650549"/>
              <a:gd name="connsiteX3" fmla="*/ 2362195 w 4209224"/>
              <a:gd name="connsiteY3" fmla="*/ 879573 h 1650549"/>
              <a:gd name="connsiteX4" fmla="*/ 3811848 w 4209224"/>
              <a:gd name="connsiteY4" fmla="*/ 108799 h 1650549"/>
              <a:gd name="connsiteX5" fmla="*/ 3877945 w 4209224"/>
              <a:gd name="connsiteY5" fmla="*/ 0 h 1650549"/>
              <a:gd name="connsiteX6" fmla="*/ 4209224 w 4209224"/>
              <a:gd name="connsiteY6" fmla="*/ 0 h 1650549"/>
              <a:gd name="connsiteX7" fmla="*/ 4209224 w 4209224"/>
              <a:gd name="connsiteY7" fmla="*/ 840421 h 1650549"/>
              <a:gd name="connsiteX8" fmla="*/ 4143538 w 4209224"/>
              <a:gd name="connsiteY8" fmla="*/ 912693 h 1650549"/>
              <a:gd name="connsiteX9" fmla="*/ 2362196 w 4209224"/>
              <a:gd name="connsiteY9" fmla="*/ 1650549 h 1650549"/>
              <a:gd name="connsiteX10" fmla="*/ 40969 w 4209224"/>
              <a:gd name="connsiteY10" fmla="*/ 111937 h 1650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09224" h="1650549">
                <a:moveTo>
                  <a:pt x="0" y="0"/>
                </a:moveTo>
                <a:lnTo>
                  <a:pt x="846445" y="0"/>
                </a:lnTo>
                <a:lnTo>
                  <a:pt x="912542" y="108799"/>
                </a:lnTo>
                <a:cubicBezTo>
                  <a:pt x="1226710" y="573829"/>
                  <a:pt x="1758748" y="879573"/>
                  <a:pt x="2362195" y="879573"/>
                </a:cubicBezTo>
                <a:cubicBezTo>
                  <a:pt x="2965642" y="879573"/>
                  <a:pt x="3497680" y="573829"/>
                  <a:pt x="3811848" y="108799"/>
                </a:cubicBezTo>
                <a:lnTo>
                  <a:pt x="3877945" y="0"/>
                </a:lnTo>
                <a:lnTo>
                  <a:pt x="4209224" y="0"/>
                </a:lnTo>
                <a:lnTo>
                  <a:pt x="4209224" y="840421"/>
                </a:lnTo>
                <a:lnTo>
                  <a:pt x="4143538" y="912693"/>
                </a:lnTo>
                <a:cubicBezTo>
                  <a:pt x="3687653" y="1368578"/>
                  <a:pt x="3057854" y="1650549"/>
                  <a:pt x="2362196" y="1650549"/>
                </a:cubicBezTo>
                <a:cubicBezTo>
                  <a:pt x="1318710" y="1650549"/>
                  <a:pt x="423404" y="1016115"/>
                  <a:pt x="40969" y="111937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631" name="Group 630">
            <a:extLst>
              <a:ext uri="{FF2B5EF4-FFF2-40B4-BE49-F238E27FC236}">
                <a16:creationId xmlns:a16="http://schemas.microsoft.com/office/drawing/2014/main" id="{44C729BC-90F1-4823-A305-F6F124E93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632" name="Straight Connector 631">
              <a:extLst>
                <a:ext uri="{FF2B5EF4-FFF2-40B4-BE49-F238E27FC236}">
                  <a16:creationId xmlns:a16="http://schemas.microsoft.com/office/drawing/2014/main" id="{640014BD-8822-4EFD-B887-1E95DBBB4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3" name="Straight Connector 632">
              <a:extLst>
                <a:ext uri="{FF2B5EF4-FFF2-40B4-BE49-F238E27FC236}">
                  <a16:creationId xmlns:a16="http://schemas.microsoft.com/office/drawing/2014/main" id="{1E9445DF-509C-4993-834C-4A95C90E3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4" name="Straight Connector 633">
              <a:extLst>
                <a:ext uri="{FF2B5EF4-FFF2-40B4-BE49-F238E27FC236}">
                  <a16:creationId xmlns:a16="http://schemas.microsoft.com/office/drawing/2014/main" id="{FDCB110E-203A-4D63-810B-7AB453AB9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5" name="Straight Connector 634">
              <a:extLst>
                <a:ext uri="{FF2B5EF4-FFF2-40B4-BE49-F238E27FC236}">
                  <a16:creationId xmlns:a16="http://schemas.microsoft.com/office/drawing/2014/main" id="{F264073E-6737-44FE-BC04-BFEE371334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6" name="Straight Connector 635">
              <a:extLst>
                <a:ext uri="{FF2B5EF4-FFF2-40B4-BE49-F238E27FC236}">
                  <a16:creationId xmlns:a16="http://schemas.microsoft.com/office/drawing/2014/main" id="{6DA24A7E-F63B-4B87-ABA5-BDD8F8F65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7" name="Straight Connector 636">
              <a:extLst>
                <a:ext uri="{FF2B5EF4-FFF2-40B4-BE49-F238E27FC236}">
                  <a16:creationId xmlns:a16="http://schemas.microsoft.com/office/drawing/2014/main" id="{9CC2C5D2-CEDF-4390-A89D-71DBD7C377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8" name="Straight Connector 637">
              <a:extLst>
                <a:ext uri="{FF2B5EF4-FFF2-40B4-BE49-F238E27FC236}">
                  <a16:creationId xmlns:a16="http://schemas.microsoft.com/office/drawing/2014/main" id="{8956D0DF-B8DD-44AB-A831-329B2973EE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9" name="Straight Connector 638">
              <a:extLst>
                <a:ext uri="{FF2B5EF4-FFF2-40B4-BE49-F238E27FC236}">
                  <a16:creationId xmlns:a16="http://schemas.microsoft.com/office/drawing/2014/main" id="{7AB17CF4-098C-43B0-A0E0-235CEB55FB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9" name="Straight Connector 588">
              <a:extLst>
                <a:ext uri="{FF2B5EF4-FFF2-40B4-BE49-F238E27FC236}">
                  <a16:creationId xmlns:a16="http://schemas.microsoft.com/office/drawing/2014/main" id="{D3CA7C27-06AF-4DB3-A3B2-F81C41D52B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0" name="Straight Connector 589">
              <a:extLst>
                <a:ext uri="{FF2B5EF4-FFF2-40B4-BE49-F238E27FC236}">
                  <a16:creationId xmlns:a16="http://schemas.microsoft.com/office/drawing/2014/main" id="{8BD2BB17-7774-4215-872F-9CF37633BB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1" name="Straight Connector 590">
              <a:extLst>
                <a:ext uri="{FF2B5EF4-FFF2-40B4-BE49-F238E27FC236}">
                  <a16:creationId xmlns:a16="http://schemas.microsoft.com/office/drawing/2014/main" id="{22E1C172-AA18-42F1-B952-4791B50351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3" name="Straight Connector 592">
              <a:extLst>
                <a:ext uri="{FF2B5EF4-FFF2-40B4-BE49-F238E27FC236}">
                  <a16:creationId xmlns:a16="http://schemas.microsoft.com/office/drawing/2014/main" id="{C9D5EBAC-D904-4410-A575-1A2B810D8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4" name="Straight Connector 623">
              <a:extLst>
                <a:ext uri="{FF2B5EF4-FFF2-40B4-BE49-F238E27FC236}">
                  <a16:creationId xmlns:a16="http://schemas.microsoft.com/office/drawing/2014/main" id="{8B38425E-0189-47B9-9F42-67DC5386E3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6" name="Straight Connector 625">
              <a:extLst>
                <a:ext uri="{FF2B5EF4-FFF2-40B4-BE49-F238E27FC236}">
                  <a16:creationId xmlns:a16="http://schemas.microsoft.com/office/drawing/2014/main" id="{E6584C8E-A8AC-49AB-8E5B-337E14D4F8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8" name="Straight Connector 627">
              <a:extLst>
                <a:ext uri="{FF2B5EF4-FFF2-40B4-BE49-F238E27FC236}">
                  <a16:creationId xmlns:a16="http://schemas.microsoft.com/office/drawing/2014/main" id="{E8FCDC21-75B9-4F36-AEB4-186CDD994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0" name="Straight Connector 629">
              <a:extLst>
                <a:ext uri="{FF2B5EF4-FFF2-40B4-BE49-F238E27FC236}">
                  <a16:creationId xmlns:a16="http://schemas.microsoft.com/office/drawing/2014/main" id="{79AAC1FD-FBB6-4E21-A267-E4B9029BB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>
              <a:extLst>
                <a:ext uri="{FF2B5EF4-FFF2-40B4-BE49-F238E27FC236}">
                  <a16:creationId xmlns:a16="http://schemas.microsoft.com/office/drawing/2014/main" id="{20FDEAF3-AB6A-41DF-BF11-2451208180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0" name="Straight Connector 299">
              <a:extLst>
                <a:ext uri="{FF2B5EF4-FFF2-40B4-BE49-F238E27FC236}">
                  <a16:creationId xmlns:a16="http://schemas.microsoft.com/office/drawing/2014/main" id="{29F9892F-F26B-4C6F-A949-097D3EBC7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1" name="Straight Connector 300">
              <a:extLst>
                <a:ext uri="{FF2B5EF4-FFF2-40B4-BE49-F238E27FC236}">
                  <a16:creationId xmlns:a16="http://schemas.microsoft.com/office/drawing/2014/main" id="{FCCA59EA-5156-402B-82A4-AAE14B2D9A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>
              <a:extLst>
                <a:ext uri="{FF2B5EF4-FFF2-40B4-BE49-F238E27FC236}">
                  <a16:creationId xmlns:a16="http://schemas.microsoft.com/office/drawing/2014/main" id="{31E175D8-17F1-46B8-807F-89A75CD4D9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0" name="Straight Connector 289">
              <a:extLst>
                <a:ext uri="{FF2B5EF4-FFF2-40B4-BE49-F238E27FC236}">
                  <a16:creationId xmlns:a16="http://schemas.microsoft.com/office/drawing/2014/main" id="{5AE169C4-F6B2-44D0-A73C-88C304E8A3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1" name="Straight Connector 290">
              <a:extLst>
                <a:ext uri="{FF2B5EF4-FFF2-40B4-BE49-F238E27FC236}">
                  <a16:creationId xmlns:a16="http://schemas.microsoft.com/office/drawing/2014/main" id="{2CE19136-3F8D-4350-A424-8241923BC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>
              <a:extLst>
                <a:ext uri="{FF2B5EF4-FFF2-40B4-BE49-F238E27FC236}">
                  <a16:creationId xmlns:a16="http://schemas.microsoft.com/office/drawing/2014/main" id="{CF937350-E379-4C45-BC56-20808BBED3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3" name="Straight Connector 292">
              <a:extLst>
                <a:ext uri="{FF2B5EF4-FFF2-40B4-BE49-F238E27FC236}">
                  <a16:creationId xmlns:a16="http://schemas.microsoft.com/office/drawing/2014/main" id="{FE4F6988-3981-46A0-B744-EE972197D4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>
              <a:extLst>
                <a:ext uri="{FF2B5EF4-FFF2-40B4-BE49-F238E27FC236}">
                  <a16:creationId xmlns:a16="http://schemas.microsoft.com/office/drawing/2014/main" id="{EDB419A9-FCB9-4B39-8D9E-91CC0B8E77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5" name="Straight Connector 294">
              <a:extLst>
                <a:ext uri="{FF2B5EF4-FFF2-40B4-BE49-F238E27FC236}">
                  <a16:creationId xmlns:a16="http://schemas.microsoft.com/office/drawing/2014/main" id="{7D6861DB-43A8-4624-9ECC-5A96BE3AF1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6" name="Straight Connector 295">
              <a:extLst>
                <a:ext uri="{FF2B5EF4-FFF2-40B4-BE49-F238E27FC236}">
                  <a16:creationId xmlns:a16="http://schemas.microsoft.com/office/drawing/2014/main" id="{4AFBD701-C20E-441D-8596-4BBBF49556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7" name="Straight Connector 296">
              <a:extLst>
                <a:ext uri="{FF2B5EF4-FFF2-40B4-BE49-F238E27FC236}">
                  <a16:creationId xmlns:a16="http://schemas.microsoft.com/office/drawing/2014/main" id="{73C41C88-00F9-45AF-8D64-37BA70969B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>
              <a:extLst>
                <a:ext uri="{FF2B5EF4-FFF2-40B4-BE49-F238E27FC236}">
                  <a16:creationId xmlns:a16="http://schemas.microsoft.com/office/drawing/2014/main" id="{E6420BDA-21B9-4B17-A82E-A9EB28138A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641" name="Rectangle 640">
            <a:extLst>
              <a:ext uri="{FF2B5EF4-FFF2-40B4-BE49-F238E27FC236}">
                <a16:creationId xmlns:a16="http://schemas.microsoft.com/office/drawing/2014/main" id="{4E1EF4E8-5513-4BF5-BC41-04645281C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264" name="Picture 263" descr="Small plant growing on soil">
            <a:extLst>
              <a:ext uri="{FF2B5EF4-FFF2-40B4-BE49-F238E27FC236}">
                <a16:creationId xmlns:a16="http://schemas.microsoft.com/office/drawing/2014/main" id="{BB1A625E-6D9D-46A4-24EC-6450664644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>
            <a:fillRect/>
          </a:stretch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grpSp>
        <p:nvGrpSpPr>
          <p:cNvPr id="643" name="Group 642">
            <a:extLst>
              <a:ext uri="{FF2B5EF4-FFF2-40B4-BE49-F238E27FC236}">
                <a16:creationId xmlns:a16="http://schemas.microsoft.com/office/drawing/2014/main" id="{E14ED0B8-5CE6-4AC7-8B17-EA4822271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644" name="Straight Connector 643">
              <a:extLst>
                <a:ext uri="{FF2B5EF4-FFF2-40B4-BE49-F238E27FC236}">
                  <a16:creationId xmlns:a16="http://schemas.microsoft.com/office/drawing/2014/main" id="{F29A6D1E-B2C5-4EA5-AE1C-38B013F2F9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5" name="Straight Connector 644">
              <a:extLst>
                <a:ext uri="{FF2B5EF4-FFF2-40B4-BE49-F238E27FC236}">
                  <a16:creationId xmlns:a16="http://schemas.microsoft.com/office/drawing/2014/main" id="{69931AB8-CF9B-4AD8-AC1D-4C2601AACD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6" name="Straight Connector 645">
              <a:extLst>
                <a:ext uri="{FF2B5EF4-FFF2-40B4-BE49-F238E27FC236}">
                  <a16:creationId xmlns:a16="http://schemas.microsoft.com/office/drawing/2014/main" id="{CC2CCADA-1B82-43E3-833B-4060BE7F5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7" name="Straight Connector 646">
              <a:extLst>
                <a:ext uri="{FF2B5EF4-FFF2-40B4-BE49-F238E27FC236}">
                  <a16:creationId xmlns:a16="http://schemas.microsoft.com/office/drawing/2014/main" id="{B7F08988-F992-4294-949D-DDCE169A3C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8" name="Straight Connector 647">
              <a:extLst>
                <a:ext uri="{FF2B5EF4-FFF2-40B4-BE49-F238E27FC236}">
                  <a16:creationId xmlns:a16="http://schemas.microsoft.com/office/drawing/2014/main" id="{E85FC3C8-5C9D-43F8-9E30-0803257695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9" name="Straight Connector 648">
              <a:extLst>
                <a:ext uri="{FF2B5EF4-FFF2-40B4-BE49-F238E27FC236}">
                  <a16:creationId xmlns:a16="http://schemas.microsoft.com/office/drawing/2014/main" id="{36C109A7-0606-445C-9BD7-D34D2D5631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0" name="Straight Connector 649">
              <a:extLst>
                <a:ext uri="{FF2B5EF4-FFF2-40B4-BE49-F238E27FC236}">
                  <a16:creationId xmlns:a16="http://schemas.microsoft.com/office/drawing/2014/main" id="{222D562A-981A-4601-A486-56FF6166F2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1" name="Straight Connector 650">
              <a:extLst>
                <a:ext uri="{FF2B5EF4-FFF2-40B4-BE49-F238E27FC236}">
                  <a16:creationId xmlns:a16="http://schemas.microsoft.com/office/drawing/2014/main" id="{A3ED2D30-01A5-481E-BC98-230A36B19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2" name="Straight Connector 651">
              <a:extLst>
                <a:ext uri="{FF2B5EF4-FFF2-40B4-BE49-F238E27FC236}">
                  <a16:creationId xmlns:a16="http://schemas.microsoft.com/office/drawing/2014/main" id="{699B6A44-3E5B-4A1B-9F08-91A9AC7D5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3" name="Straight Connector 652">
              <a:extLst>
                <a:ext uri="{FF2B5EF4-FFF2-40B4-BE49-F238E27FC236}">
                  <a16:creationId xmlns:a16="http://schemas.microsoft.com/office/drawing/2014/main" id="{2CEAA436-3B60-4F4D-969C-F9E59166B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4" name="Straight Connector 653">
              <a:extLst>
                <a:ext uri="{FF2B5EF4-FFF2-40B4-BE49-F238E27FC236}">
                  <a16:creationId xmlns:a16="http://schemas.microsoft.com/office/drawing/2014/main" id="{C012AB3E-0EB0-401C-AEB9-1B11EBFA2D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5" name="Straight Connector 654">
              <a:extLst>
                <a:ext uri="{FF2B5EF4-FFF2-40B4-BE49-F238E27FC236}">
                  <a16:creationId xmlns:a16="http://schemas.microsoft.com/office/drawing/2014/main" id="{612C0EF1-16A8-43D3-BB08-6324EA2B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6" name="Straight Connector 655">
              <a:extLst>
                <a:ext uri="{FF2B5EF4-FFF2-40B4-BE49-F238E27FC236}">
                  <a16:creationId xmlns:a16="http://schemas.microsoft.com/office/drawing/2014/main" id="{110C8DD8-4E78-4609-8B03-3B0370779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7" name="Straight Connector 656">
              <a:extLst>
                <a:ext uri="{FF2B5EF4-FFF2-40B4-BE49-F238E27FC236}">
                  <a16:creationId xmlns:a16="http://schemas.microsoft.com/office/drawing/2014/main" id="{1BF743F9-1D19-4FF2-8251-F57CA383B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8" name="Straight Connector 657">
              <a:extLst>
                <a:ext uri="{FF2B5EF4-FFF2-40B4-BE49-F238E27FC236}">
                  <a16:creationId xmlns:a16="http://schemas.microsoft.com/office/drawing/2014/main" id="{BDB321D0-DFB6-4B6E-906B-9881779450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9" name="Straight Connector 658">
              <a:extLst>
                <a:ext uri="{FF2B5EF4-FFF2-40B4-BE49-F238E27FC236}">
                  <a16:creationId xmlns:a16="http://schemas.microsoft.com/office/drawing/2014/main" id="{506D4111-68A3-4087-9A9D-1929BD9359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0" name="Straight Connector 659">
              <a:extLst>
                <a:ext uri="{FF2B5EF4-FFF2-40B4-BE49-F238E27FC236}">
                  <a16:creationId xmlns:a16="http://schemas.microsoft.com/office/drawing/2014/main" id="{70306072-4363-499C-81A5-02B06A7F0B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1" name="Straight Connector 660">
              <a:extLst>
                <a:ext uri="{FF2B5EF4-FFF2-40B4-BE49-F238E27FC236}">
                  <a16:creationId xmlns:a16="http://schemas.microsoft.com/office/drawing/2014/main" id="{71D919DE-BA6B-4AFE-8C93-FE0D8613BF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2" name="Straight Connector 661">
              <a:extLst>
                <a:ext uri="{FF2B5EF4-FFF2-40B4-BE49-F238E27FC236}">
                  <a16:creationId xmlns:a16="http://schemas.microsoft.com/office/drawing/2014/main" id="{DAF5B730-8B89-4959-803E-A637FEE302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3" name="Straight Connector 662">
              <a:extLst>
                <a:ext uri="{FF2B5EF4-FFF2-40B4-BE49-F238E27FC236}">
                  <a16:creationId xmlns:a16="http://schemas.microsoft.com/office/drawing/2014/main" id="{9AD62196-A255-462C-806B-4343D25360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4" name="Straight Connector 663">
              <a:extLst>
                <a:ext uri="{FF2B5EF4-FFF2-40B4-BE49-F238E27FC236}">
                  <a16:creationId xmlns:a16="http://schemas.microsoft.com/office/drawing/2014/main" id="{35DB4585-EC2B-48C9-88AD-993DF150E3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5" name="Straight Connector 664">
              <a:extLst>
                <a:ext uri="{FF2B5EF4-FFF2-40B4-BE49-F238E27FC236}">
                  <a16:creationId xmlns:a16="http://schemas.microsoft.com/office/drawing/2014/main" id="{498895D7-763A-4933-9336-204257916D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6" name="Straight Connector 665">
              <a:extLst>
                <a:ext uri="{FF2B5EF4-FFF2-40B4-BE49-F238E27FC236}">
                  <a16:creationId xmlns:a16="http://schemas.microsoft.com/office/drawing/2014/main" id="{6E65AD35-513F-4B81-B4DC-6349631911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7" name="Straight Connector 666">
              <a:extLst>
                <a:ext uri="{FF2B5EF4-FFF2-40B4-BE49-F238E27FC236}">
                  <a16:creationId xmlns:a16="http://schemas.microsoft.com/office/drawing/2014/main" id="{8CC64BBD-6AF9-4976-B460-FFA23615C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8" name="Straight Connector 667">
              <a:extLst>
                <a:ext uri="{FF2B5EF4-FFF2-40B4-BE49-F238E27FC236}">
                  <a16:creationId xmlns:a16="http://schemas.microsoft.com/office/drawing/2014/main" id="{5F7C37CF-13E0-4F8F-9C0C-36F8307DFE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9" name="Straight Connector 668">
              <a:extLst>
                <a:ext uri="{FF2B5EF4-FFF2-40B4-BE49-F238E27FC236}">
                  <a16:creationId xmlns:a16="http://schemas.microsoft.com/office/drawing/2014/main" id="{25D31D96-DD3E-4B9F-8596-594BFBE8D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0" name="Straight Connector 669">
              <a:extLst>
                <a:ext uri="{FF2B5EF4-FFF2-40B4-BE49-F238E27FC236}">
                  <a16:creationId xmlns:a16="http://schemas.microsoft.com/office/drawing/2014/main" id="{E693F56F-BB6A-475E-9C1D-15F77F3B1D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1" name="Straight Connector 670">
              <a:extLst>
                <a:ext uri="{FF2B5EF4-FFF2-40B4-BE49-F238E27FC236}">
                  <a16:creationId xmlns:a16="http://schemas.microsoft.com/office/drawing/2014/main" id="{65552F12-F557-4C88-869D-73EA869783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2" name="Straight Connector 671">
              <a:extLst>
                <a:ext uri="{FF2B5EF4-FFF2-40B4-BE49-F238E27FC236}">
                  <a16:creationId xmlns:a16="http://schemas.microsoft.com/office/drawing/2014/main" id="{511692E3-49EE-410A-92E3-C182E8B30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74" name="Freeform: Shape 673">
            <a:extLst>
              <a:ext uri="{FF2B5EF4-FFF2-40B4-BE49-F238E27FC236}">
                <a16:creationId xmlns:a16="http://schemas.microsoft.com/office/drawing/2014/main" id="{0A4744D7-5764-4D74-8DF2-28385F0800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6614" y="3733815"/>
            <a:ext cx="12208613" cy="3124184"/>
          </a:xfrm>
          <a:custGeom>
            <a:avLst/>
            <a:gdLst>
              <a:gd name="connsiteX0" fmla="*/ 8951169 w 12179808"/>
              <a:gd name="connsiteY0" fmla="*/ 21 h 2933519"/>
              <a:gd name="connsiteX1" fmla="*/ 11653845 w 12179808"/>
              <a:gd name="connsiteY1" fmla="*/ 146056 h 2933519"/>
              <a:gd name="connsiteX2" fmla="*/ 12178450 w 12179808"/>
              <a:gd name="connsiteY2" fmla="*/ 199538 h 2933519"/>
              <a:gd name="connsiteX3" fmla="*/ 12178450 w 12179808"/>
              <a:gd name="connsiteY3" fmla="*/ 1261956 h 2933519"/>
              <a:gd name="connsiteX4" fmla="*/ 12179808 w 12179808"/>
              <a:gd name="connsiteY4" fmla="*/ 1261956 h 2933519"/>
              <a:gd name="connsiteX5" fmla="*/ 12179808 w 12179808"/>
              <a:gd name="connsiteY5" fmla="*/ 2933519 h 2933519"/>
              <a:gd name="connsiteX6" fmla="*/ 0 w 12179808"/>
              <a:gd name="connsiteY6" fmla="*/ 2933519 h 2933519"/>
              <a:gd name="connsiteX7" fmla="*/ 0 w 12179808"/>
              <a:gd name="connsiteY7" fmla="*/ 1392987 h 2933519"/>
              <a:gd name="connsiteX8" fmla="*/ 0 w 12179808"/>
              <a:gd name="connsiteY8" fmla="*/ 1261956 h 2933519"/>
              <a:gd name="connsiteX9" fmla="*/ 0 w 12179808"/>
              <a:gd name="connsiteY9" fmla="*/ 703569 h 2933519"/>
              <a:gd name="connsiteX10" fmla="*/ 8951169 w 12179808"/>
              <a:gd name="connsiteY10" fmla="*/ 21 h 29335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79808" h="2933519">
                <a:moveTo>
                  <a:pt x="8951169" y="21"/>
                </a:moveTo>
                <a:cubicBezTo>
                  <a:pt x="9704520" y="1107"/>
                  <a:pt x="10578586" y="43239"/>
                  <a:pt x="11653845" y="146056"/>
                </a:cubicBezTo>
                <a:lnTo>
                  <a:pt x="12178450" y="199538"/>
                </a:lnTo>
                <a:lnTo>
                  <a:pt x="12178450" y="1261956"/>
                </a:lnTo>
                <a:lnTo>
                  <a:pt x="12179808" y="1261956"/>
                </a:lnTo>
                <a:lnTo>
                  <a:pt x="12179808" y="2933519"/>
                </a:lnTo>
                <a:lnTo>
                  <a:pt x="0" y="2933519"/>
                </a:lnTo>
                <a:lnTo>
                  <a:pt x="0" y="1392987"/>
                </a:lnTo>
                <a:lnTo>
                  <a:pt x="0" y="1261956"/>
                </a:lnTo>
                <a:lnTo>
                  <a:pt x="0" y="703569"/>
                </a:lnTo>
                <a:cubicBezTo>
                  <a:pt x="4768989" y="703569"/>
                  <a:pt x="5812206" y="-4505"/>
                  <a:pt x="8951169" y="21"/>
                </a:cubicBezTo>
                <a:close/>
              </a:path>
            </a:pathLst>
          </a:cu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78A742-9C66-F322-F1AC-F1CBEDD0D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3902383"/>
            <a:ext cx="9144000" cy="16002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200"/>
              <a:t>Nature &amp; Scope of Problem</a:t>
            </a:r>
          </a:p>
          <a:p>
            <a:pPr algn="ctr"/>
            <a:r>
              <a:rPr lang="en-US" sz="2200"/>
              <a:t>30% decline in in-store sales</a:t>
            </a:r>
          </a:p>
          <a:p>
            <a:pPr algn="ctr"/>
            <a:r>
              <a:rPr lang="en-US" sz="2200"/>
              <a:t>Internal: weak website &amp; marketing</a:t>
            </a:r>
          </a:p>
          <a:p>
            <a:pPr algn="ctr"/>
            <a:r>
              <a:rPr lang="en-US" sz="2200"/>
              <a:t>External: strong online competition</a:t>
            </a:r>
          </a:p>
          <a:p>
            <a:pPr algn="ctr"/>
            <a:r>
              <a:rPr lang="en-US" sz="2200"/>
              <a:t>Low control over costs &amp; market trends</a:t>
            </a:r>
          </a:p>
          <a:p>
            <a:pPr algn="ctr"/>
            <a:endParaRPr lang="en-US" sz="2200"/>
          </a:p>
          <a:p>
            <a:pPr algn="ctr"/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20080831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Rectangle 334">
            <a:extLst>
              <a:ext uri="{FF2B5EF4-FFF2-40B4-BE49-F238E27FC236}">
                <a16:creationId xmlns:a16="http://schemas.microsoft.com/office/drawing/2014/main" id="{A4798C7F-C8CA-4799-BF37-3AB4642CD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7162F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337" name="Group 336">
            <a:extLst>
              <a:ext uri="{FF2B5EF4-FFF2-40B4-BE49-F238E27FC236}">
                <a16:creationId xmlns:a16="http://schemas.microsoft.com/office/drawing/2014/main" id="{87F0794B-55D3-4D2D-BDE7-4688ED321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338" name="Straight Connector 337">
              <a:extLst>
                <a:ext uri="{FF2B5EF4-FFF2-40B4-BE49-F238E27FC236}">
                  <a16:creationId xmlns:a16="http://schemas.microsoft.com/office/drawing/2014/main" id="{BE4C795B-1813-4CC6-B03F-8DD130BEA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9" name="Straight Connector 338">
              <a:extLst>
                <a:ext uri="{FF2B5EF4-FFF2-40B4-BE49-F238E27FC236}">
                  <a16:creationId xmlns:a16="http://schemas.microsoft.com/office/drawing/2014/main" id="{E0F4C04D-5CD8-446B-BE3D-257172E6E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0" name="Straight Connector 339">
              <a:extLst>
                <a:ext uri="{FF2B5EF4-FFF2-40B4-BE49-F238E27FC236}">
                  <a16:creationId xmlns:a16="http://schemas.microsoft.com/office/drawing/2014/main" id="{FDDC802E-606F-4F39-84B6-90DF0FE54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1" name="Straight Connector 340">
              <a:extLst>
                <a:ext uri="{FF2B5EF4-FFF2-40B4-BE49-F238E27FC236}">
                  <a16:creationId xmlns:a16="http://schemas.microsoft.com/office/drawing/2014/main" id="{2C5B0C75-0136-4A39-9AB6-0F02C45278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2" name="Straight Connector 341">
              <a:extLst>
                <a:ext uri="{FF2B5EF4-FFF2-40B4-BE49-F238E27FC236}">
                  <a16:creationId xmlns:a16="http://schemas.microsoft.com/office/drawing/2014/main" id="{C5ED2B52-3D40-46DE-8B54-99A407157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3" name="Straight Connector 342">
              <a:extLst>
                <a:ext uri="{FF2B5EF4-FFF2-40B4-BE49-F238E27FC236}">
                  <a16:creationId xmlns:a16="http://schemas.microsoft.com/office/drawing/2014/main" id="{18BCEC75-1B6B-45B2-8041-8D933FCF60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4" name="Straight Connector 343">
              <a:extLst>
                <a:ext uri="{FF2B5EF4-FFF2-40B4-BE49-F238E27FC236}">
                  <a16:creationId xmlns:a16="http://schemas.microsoft.com/office/drawing/2014/main" id="{6A2FC789-056A-43CC-807E-4262CDC3E0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5" name="Straight Connector 344">
              <a:extLst>
                <a:ext uri="{FF2B5EF4-FFF2-40B4-BE49-F238E27FC236}">
                  <a16:creationId xmlns:a16="http://schemas.microsoft.com/office/drawing/2014/main" id="{48C32FD3-76B0-40E7-89F2-E9C523210A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6" name="Straight Connector 345">
              <a:extLst>
                <a:ext uri="{FF2B5EF4-FFF2-40B4-BE49-F238E27FC236}">
                  <a16:creationId xmlns:a16="http://schemas.microsoft.com/office/drawing/2014/main" id="{B82E9447-8362-426C-840A-B6F2231F7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7" name="Straight Connector 346">
              <a:extLst>
                <a:ext uri="{FF2B5EF4-FFF2-40B4-BE49-F238E27FC236}">
                  <a16:creationId xmlns:a16="http://schemas.microsoft.com/office/drawing/2014/main" id="{2F141DC8-83CE-4C21-A5BA-E2FFF3D8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8" name="Straight Connector 347">
              <a:extLst>
                <a:ext uri="{FF2B5EF4-FFF2-40B4-BE49-F238E27FC236}">
                  <a16:creationId xmlns:a16="http://schemas.microsoft.com/office/drawing/2014/main" id="{512A697C-ECBC-40A9-AC69-BF96A34B9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9" name="Straight Connector 348">
              <a:extLst>
                <a:ext uri="{FF2B5EF4-FFF2-40B4-BE49-F238E27FC236}">
                  <a16:creationId xmlns:a16="http://schemas.microsoft.com/office/drawing/2014/main" id="{D2E988AF-5EFB-43D3-B93F-6E4F41A2C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0" name="Straight Connector 349">
              <a:extLst>
                <a:ext uri="{FF2B5EF4-FFF2-40B4-BE49-F238E27FC236}">
                  <a16:creationId xmlns:a16="http://schemas.microsoft.com/office/drawing/2014/main" id="{6B312C1B-AAE2-4A6D-ACC7-ABAA75D42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1" name="Straight Connector 350">
              <a:extLst>
                <a:ext uri="{FF2B5EF4-FFF2-40B4-BE49-F238E27FC236}">
                  <a16:creationId xmlns:a16="http://schemas.microsoft.com/office/drawing/2014/main" id="{57B96146-61DA-44D6-A9DF-6DB41FCF2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2" name="Straight Connector 351">
              <a:extLst>
                <a:ext uri="{FF2B5EF4-FFF2-40B4-BE49-F238E27FC236}">
                  <a16:creationId xmlns:a16="http://schemas.microsoft.com/office/drawing/2014/main" id="{6B33F93D-4439-46EE-97C4-9CECAAFDC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3" name="Straight Connector 352">
              <a:extLst>
                <a:ext uri="{FF2B5EF4-FFF2-40B4-BE49-F238E27FC236}">
                  <a16:creationId xmlns:a16="http://schemas.microsoft.com/office/drawing/2014/main" id="{5914B275-A3D7-4BA4-B8CB-E7657100F3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4" name="Straight Connector 353">
              <a:extLst>
                <a:ext uri="{FF2B5EF4-FFF2-40B4-BE49-F238E27FC236}">
                  <a16:creationId xmlns:a16="http://schemas.microsoft.com/office/drawing/2014/main" id="{BD26EF3B-FBE7-4D57-8E01-553F5073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5" name="Straight Connector 354">
              <a:extLst>
                <a:ext uri="{FF2B5EF4-FFF2-40B4-BE49-F238E27FC236}">
                  <a16:creationId xmlns:a16="http://schemas.microsoft.com/office/drawing/2014/main" id="{6CC1E671-BA54-4B31-9A2E-8F50BC57A2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6" name="Straight Connector 355">
              <a:extLst>
                <a:ext uri="{FF2B5EF4-FFF2-40B4-BE49-F238E27FC236}">
                  <a16:creationId xmlns:a16="http://schemas.microsoft.com/office/drawing/2014/main" id="{A836A704-3624-4ABF-9A67-0F52C2F3E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7" name="Straight Connector 356">
              <a:extLst>
                <a:ext uri="{FF2B5EF4-FFF2-40B4-BE49-F238E27FC236}">
                  <a16:creationId xmlns:a16="http://schemas.microsoft.com/office/drawing/2014/main" id="{5FDC385D-BA34-481F-A991-A776E0B193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8" name="Straight Connector 357">
              <a:extLst>
                <a:ext uri="{FF2B5EF4-FFF2-40B4-BE49-F238E27FC236}">
                  <a16:creationId xmlns:a16="http://schemas.microsoft.com/office/drawing/2014/main" id="{F1EF033A-D8FB-416B-AE51-4E098A27D6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9" name="Straight Connector 358">
              <a:extLst>
                <a:ext uri="{FF2B5EF4-FFF2-40B4-BE49-F238E27FC236}">
                  <a16:creationId xmlns:a16="http://schemas.microsoft.com/office/drawing/2014/main" id="{17C17B48-F458-4E9B-9331-56FCDC5B6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0" name="Straight Connector 359">
              <a:extLst>
                <a:ext uri="{FF2B5EF4-FFF2-40B4-BE49-F238E27FC236}">
                  <a16:creationId xmlns:a16="http://schemas.microsoft.com/office/drawing/2014/main" id="{07E44A4B-D453-46F0-A83D-AF0B33D5C5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1" name="Straight Connector 360">
              <a:extLst>
                <a:ext uri="{FF2B5EF4-FFF2-40B4-BE49-F238E27FC236}">
                  <a16:creationId xmlns:a16="http://schemas.microsoft.com/office/drawing/2014/main" id="{346BEA9F-314B-440D-AE8D-21E1252EC5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2" name="Straight Connector 361">
              <a:extLst>
                <a:ext uri="{FF2B5EF4-FFF2-40B4-BE49-F238E27FC236}">
                  <a16:creationId xmlns:a16="http://schemas.microsoft.com/office/drawing/2014/main" id="{F15EAFD0-4869-4612-ACDE-ABC703104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3" name="Straight Connector 362">
              <a:extLst>
                <a:ext uri="{FF2B5EF4-FFF2-40B4-BE49-F238E27FC236}">
                  <a16:creationId xmlns:a16="http://schemas.microsoft.com/office/drawing/2014/main" id="{A0F26706-7F23-4FF0-9CAF-F3C4F47C1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4" name="Straight Connector 363">
              <a:extLst>
                <a:ext uri="{FF2B5EF4-FFF2-40B4-BE49-F238E27FC236}">
                  <a16:creationId xmlns:a16="http://schemas.microsoft.com/office/drawing/2014/main" id="{C0195A72-345A-4E88-8D71-14DB3D1B6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5" name="Straight Connector 364">
              <a:extLst>
                <a:ext uri="{FF2B5EF4-FFF2-40B4-BE49-F238E27FC236}">
                  <a16:creationId xmlns:a16="http://schemas.microsoft.com/office/drawing/2014/main" id="{0DBF51A6-A3BC-49FE-BB01-E89928117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6" name="Straight Connector 365">
              <a:extLst>
                <a:ext uri="{FF2B5EF4-FFF2-40B4-BE49-F238E27FC236}">
                  <a16:creationId xmlns:a16="http://schemas.microsoft.com/office/drawing/2014/main" id="{A78DF911-744C-419B-83DC-39F270BB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8" name="Freeform: Shape 367">
            <a:extLst>
              <a:ext uri="{FF2B5EF4-FFF2-40B4-BE49-F238E27FC236}">
                <a16:creationId xmlns:a16="http://schemas.microsoft.com/office/drawing/2014/main" id="{216BB147-20D5-4D93-BDA5-1BC614D6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214" y="5014716"/>
            <a:ext cx="2800124" cy="1843284"/>
          </a:xfrm>
          <a:custGeom>
            <a:avLst/>
            <a:gdLst>
              <a:gd name="connsiteX0" fmla="*/ 375358 w 2800124"/>
              <a:gd name="connsiteY0" fmla="*/ 0 h 1843284"/>
              <a:gd name="connsiteX1" fmla="*/ 2781298 w 2800124"/>
              <a:gd name="connsiteY1" fmla="*/ 1770066 h 1843284"/>
              <a:gd name="connsiteX2" fmla="*/ 2800124 w 2800124"/>
              <a:gd name="connsiteY2" fmla="*/ 1843284 h 1843284"/>
              <a:gd name="connsiteX3" fmla="*/ 1987869 w 2800124"/>
              <a:gd name="connsiteY3" fmla="*/ 1843284 h 1843284"/>
              <a:gd name="connsiteX4" fmla="*/ 1986195 w 2800124"/>
              <a:gd name="connsiteY4" fmla="*/ 1838711 h 1843284"/>
              <a:gd name="connsiteX5" fmla="*/ 375357 w 2800124"/>
              <a:gd name="connsiteY5" fmla="*/ 770976 h 1843284"/>
              <a:gd name="connsiteX6" fmla="*/ 23030 w 2800124"/>
              <a:gd name="connsiteY6" fmla="*/ 806494 h 1843284"/>
              <a:gd name="connsiteX7" fmla="*/ 0 w 2800124"/>
              <a:gd name="connsiteY7" fmla="*/ 812415 h 1843284"/>
              <a:gd name="connsiteX8" fmla="*/ 0 w 2800124"/>
              <a:gd name="connsiteY8" fmla="*/ 30983 h 1843284"/>
              <a:gd name="connsiteX9" fmla="*/ 117785 w 2800124"/>
              <a:gd name="connsiteY9" fmla="*/ 13007 h 1843284"/>
              <a:gd name="connsiteX10" fmla="*/ 375358 w 2800124"/>
              <a:gd name="connsiteY10" fmla="*/ 0 h 1843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00124" h="1843284">
                <a:moveTo>
                  <a:pt x="375358" y="0"/>
                </a:moveTo>
                <a:cubicBezTo>
                  <a:pt x="1505802" y="0"/>
                  <a:pt x="2462339" y="744579"/>
                  <a:pt x="2781298" y="1770066"/>
                </a:cubicBezTo>
                <a:lnTo>
                  <a:pt x="2800124" y="1843284"/>
                </a:lnTo>
                <a:lnTo>
                  <a:pt x="1987869" y="1843284"/>
                </a:lnTo>
                <a:lnTo>
                  <a:pt x="1986195" y="1838711"/>
                </a:lnTo>
                <a:cubicBezTo>
                  <a:pt x="1720801" y="1211248"/>
                  <a:pt x="1099494" y="770976"/>
                  <a:pt x="375357" y="770976"/>
                </a:cubicBezTo>
                <a:cubicBezTo>
                  <a:pt x="254668" y="770976"/>
                  <a:pt x="136835" y="783206"/>
                  <a:pt x="23030" y="806494"/>
                </a:cubicBezTo>
                <a:lnTo>
                  <a:pt x="0" y="812415"/>
                </a:lnTo>
                <a:lnTo>
                  <a:pt x="0" y="30983"/>
                </a:lnTo>
                <a:lnTo>
                  <a:pt x="117785" y="13007"/>
                </a:lnTo>
                <a:cubicBezTo>
                  <a:pt x="202473" y="4406"/>
                  <a:pt x="288401" y="0"/>
                  <a:pt x="375358" y="0"/>
                </a:cubicBezTo>
                <a:close/>
              </a:path>
            </a:pathLst>
          </a:custGeom>
          <a:solidFill>
            <a:schemeClr val="accent5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70" name="Freeform: Shape 369">
            <a:extLst>
              <a:ext uri="{FF2B5EF4-FFF2-40B4-BE49-F238E27FC236}">
                <a16:creationId xmlns:a16="http://schemas.microsoft.com/office/drawing/2014/main" id="{0A253F60-DE40-4508-A37A-61331DF1D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9728" y="0"/>
            <a:ext cx="4209224" cy="1650549"/>
          </a:xfrm>
          <a:custGeom>
            <a:avLst/>
            <a:gdLst>
              <a:gd name="connsiteX0" fmla="*/ 0 w 4209224"/>
              <a:gd name="connsiteY0" fmla="*/ 0 h 1650549"/>
              <a:gd name="connsiteX1" fmla="*/ 846445 w 4209224"/>
              <a:gd name="connsiteY1" fmla="*/ 0 h 1650549"/>
              <a:gd name="connsiteX2" fmla="*/ 912542 w 4209224"/>
              <a:gd name="connsiteY2" fmla="*/ 108799 h 1650549"/>
              <a:gd name="connsiteX3" fmla="*/ 2362195 w 4209224"/>
              <a:gd name="connsiteY3" fmla="*/ 879573 h 1650549"/>
              <a:gd name="connsiteX4" fmla="*/ 3811848 w 4209224"/>
              <a:gd name="connsiteY4" fmla="*/ 108799 h 1650549"/>
              <a:gd name="connsiteX5" fmla="*/ 3877945 w 4209224"/>
              <a:gd name="connsiteY5" fmla="*/ 0 h 1650549"/>
              <a:gd name="connsiteX6" fmla="*/ 4209224 w 4209224"/>
              <a:gd name="connsiteY6" fmla="*/ 0 h 1650549"/>
              <a:gd name="connsiteX7" fmla="*/ 4209224 w 4209224"/>
              <a:gd name="connsiteY7" fmla="*/ 840421 h 1650549"/>
              <a:gd name="connsiteX8" fmla="*/ 4143538 w 4209224"/>
              <a:gd name="connsiteY8" fmla="*/ 912693 h 1650549"/>
              <a:gd name="connsiteX9" fmla="*/ 2362196 w 4209224"/>
              <a:gd name="connsiteY9" fmla="*/ 1650549 h 1650549"/>
              <a:gd name="connsiteX10" fmla="*/ 40969 w 4209224"/>
              <a:gd name="connsiteY10" fmla="*/ 111937 h 1650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09224" h="1650549">
                <a:moveTo>
                  <a:pt x="0" y="0"/>
                </a:moveTo>
                <a:lnTo>
                  <a:pt x="846445" y="0"/>
                </a:lnTo>
                <a:lnTo>
                  <a:pt x="912542" y="108799"/>
                </a:lnTo>
                <a:cubicBezTo>
                  <a:pt x="1226710" y="573829"/>
                  <a:pt x="1758748" y="879573"/>
                  <a:pt x="2362195" y="879573"/>
                </a:cubicBezTo>
                <a:cubicBezTo>
                  <a:pt x="2965642" y="879573"/>
                  <a:pt x="3497680" y="573829"/>
                  <a:pt x="3811848" y="108799"/>
                </a:cubicBezTo>
                <a:lnTo>
                  <a:pt x="3877945" y="0"/>
                </a:lnTo>
                <a:lnTo>
                  <a:pt x="4209224" y="0"/>
                </a:lnTo>
                <a:lnTo>
                  <a:pt x="4209224" y="840421"/>
                </a:lnTo>
                <a:lnTo>
                  <a:pt x="4143538" y="912693"/>
                </a:lnTo>
                <a:cubicBezTo>
                  <a:pt x="3687653" y="1368578"/>
                  <a:pt x="3057854" y="1650549"/>
                  <a:pt x="2362196" y="1650549"/>
                </a:cubicBezTo>
                <a:cubicBezTo>
                  <a:pt x="1318710" y="1650549"/>
                  <a:pt x="423404" y="1016115"/>
                  <a:pt x="40969" y="111937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72" name="Freeform: Shape 371">
            <a:extLst>
              <a:ext uri="{FF2B5EF4-FFF2-40B4-BE49-F238E27FC236}">
                <a16:creationId xmlns:a16="http://schemas.microsoft.com/office/drawing/2014/main" id="{9A0D6220-3DFE-4182-9152-9135493A6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9728" y="0"/>
            <a:ext cx="4209224" cy="1650549"/>
          </a:xfrm>
          <a:custGeom>
            <a:avLst/>
            <a:gdLst>
              <a:gd name="connsiteX0" fmla="*/ 0 w 4209224"/>
              <a:gd name="connsiteY0" fmla="*/ 0 h 1650549"/>
              <a:gd name="connsiteX1" fmla="*/ 846445 w 4209224"/>
              <a:gd name="connsiteY1" fmla="*/ 0 h 1650549"/>
              <a:gd name="connsiteX2" fmla="*/ 912542 w 4209224"/>
              <a:gd name="connsiteY2" fmla="*/ 108799 h 1650549"/>
              <a:gd name="connsiteX3" fmla="*/ 2362195 w 4209224"/>
              <a:gd name="connsiteY3" fmla="*/ 879573 h 1650549"/>
              <a:gd name="connsiteX4" fmla="*/ 3811848 w 4209224"/>
              <a:gd name="connsiteY4" fmla="*/ 108799 h 1650549"/>
              <a:gd name="connsiteX5" fmla="*/ 3877945 w 4209224"/>
              <a:gd name="connsiteY5" fmla="*/ 0 h 1650549"/>
              <a:gd name="connsiteX6" fmla="*/ 4209224 w 4209224"/>
              <a:gd name="connsiteY6" fmla="*/ 0 h 1650549"/>
              <a:gd name="connsiteX7" fmla="*/ 4209224 w 4209224"/>
              <a:gd name="connsiteY7" fmla="*/ 840421 h 1650549"/>
              <a:gd name="connsiteX8" fmla="*/ 4143538 w 4209224"/>
              <a:gd name="connsiteY8" fmla="*/ 912693 h 1650549"/>
              <a:gd name="connsiteX9" fmla="*/ 2362196 w 4209224"/>
              <a:gd name="connsiteY9" fmla="*/ 1650549 h 1650549"/>
              <a:gd name="connsiteX10" fmla="*/ 40969 w 4209224"/>
              <a:gd name="connsiteY10" fmla="*/ 111937 h 1650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09224" h="1650549">
                <a:moveTo>
                  <a:pt x="0" y="0"/>
                </a:moveTo>
                <a:lnTo>
                  <a:pt x="846445" y="0"/>
                </a:lnTo>
                <a:lnTo>
                  <a:pt x="912542" y="108799"/>
                </a:lnTo>
                <a:cubicBezTo>
                  <a:pt x="1226710" y="573829"/>
                  <a:pt x="1758748" y="879573"/>
                  <a:pt x="2362195" y="879573"/>
                </a:cubicBezTo>
                <a:cubicBezTo>
                  <a:pt x="2965642" y="879573"/>
                  <a:pt x="3497680" y="573829"/>
                  <a:pt x="3811848" y="108799"/>
                </a:cubicBezTo>
                <a:lnTo>
                  <a:pt x="3877945" y="0"/>
                </a:lnTo>
                <a:lnTo>
                  <a:pt x="4209224" y="0"/>
                </a:lnTo>
                <a:lnTo>
                  <a:pt x="4209224" y="840421"/>
                </a:lnTo>
                <a:lnTo>
                  <a:pt x="4143538" y="912693"/>
                </a:lnTo>
                <a:cubicBezTo>
                  <a:pt x="3687653" y="1368578"/>
                  <a:pt x="3057854" y="1650549"/>
                  <a:pt x="2362196" y="1650549"/>
                </a:cubicBezTo>
                <a:cubicBezTo>
                  <a:pt x="1318710" y="1650549"/>
                  <a:pt x="423404" y="1016115"/>
                  <a:pt x="40969" y="111937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374" name="Group 373">
            <a:extLst>
              <a:ext uri="{FF2B5EF4-FFF2-40B4-BE49-F238E27FC236}">
                <a16:creationId xmlns:a16="http://schemas.microsoft.com/office/drawing/2014/main" id="{44C729BC-90F1-4823-A305-F6F124E93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375" name="Straight Connector 374">
              <a:extLst>
                <a:ext uri="{FF2B5EF4-FFF2-40B4-BE49-F238E27FC236}">
                  <a16:creationId xmlns:a16="http://schemas.microsoft.com/office/drawing/2014/main" id="{640014BD-8822-4EFD-B887-1E95DBBB4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6" name="Straight Connector 375">
              <a:extLst>
                <a:ext uri="{FF2B5EF4-FFF2-40B4-BE49-F238E27FC236}">
                  <a16:creationId xmlns:a16="http://schemas.microsoft.com/office/drawing/2014/main" id="{1E9445DF-509C-4993-834C-4A95C90E3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7" name="Straight Connector 376">
              <a:extLst>
                <a:ext uri="{FF2B5EF4-FFF2-40B4-BE49-F238E27FC236}">
                  <a16:creationId xmlns:a16="http://schemas.microsoft.com/office/drawing/2014/main" id="{FDCB110E-203A-4D63-810B-7AB453AB9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8" name="Straight Connector 377">
              <a:extLst>
                <a:ext uri="{FF2B5EF4-FFF2-40B4-BE49-F238E27FC236}">
                  <a16:creationId xmlns:a16="http://schemas.microsoft.com/office/drawing/2014/main" id="{F264073E-6737-44FE-BC04-BFEE371334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9" name="Straight Connector 378">
              <a:extLst>
                <a:ext uri="{FF2B5EF4-FFF2-40B4-BE49-F238E27FC236}">
                  <a16:creationId xmlns:a16="http://schemas.microsoft.com/office/drawing/2014/main" id="{6DA24A7E-F63B-4B87-ABA5-BDD8F8F65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0" name="Straight Connector 379">
              <a:extLst>
                <a:ext uri="{FF2B5EF4-FFF2-40B4-BE49-F238E27FC236}">
                  <a16:creationId xmlns:a16="http://schemas.microsoft.com/office/drawing/2014/main" id="{9CC2C5D2-CEDF-4390-A89D-71DBD7C377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1" name="Straight Connector 380">
              <a:extLst>
                <a:ext uri="{FF2B5EF4-FFF2-40B4-BE49-F238E27FC236}">
                  <a16:creationId xmlns:a16="http://schemas.microsoft.com/office/drawing/2014/main" id="{8956D0DF-B8DD-44AB-A831-329B2973EE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2" name="Straight Connector 381">
              <a:extLst>
                <a:ext uri="{FF2B5EF4-FFF2-40B4-BE49-F238E27FC236}">
                  <a16:creationId xmlns:a16="http://schemas.microsoft.com/office/drawing/2014/main" id="{7AB17CF4-098C-43B0-A0E0-235CEB55FB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3" name="Straight Connector 382">
              <a:extLst>
                <a:ext uri="{FF2B5EF4-FFF2-40B4-BE49-F238E27FC236}">
                  <a16:creationId xmlns:a16="http://schemas.microsoft.com/office/drawing/2014/main" id="{D3CA7C27-06AF-4DB3-A3B2-F81C41D52B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4" name="Straight Connector 383">
              <a:extLst>
                <a:ext uri="{FF2B5EF4-FFF2-40B4-BE49-F238E27FC236}">
                  <a16:creationId xmlns:a16="http://schemas.microsoft.com/office/drawing/2014/main" id="{8BD2BB17-7774-4215-872F-9CF37633BB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5" name="Straight Connector 384">
              <a:extLst>
                <a:ext uri="{FF2B5EF4-FFF2-40B4-BE49-F238E27FC236}">
                  <a16:creationId xmlns:a16="http://schemas.microsoft.com/office/drawing/2014/main" id="{22E1C172-AA18-42F1-B952-4791B50351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6" name="Straight Connector 385">
              <a:extLst>
                <a:ext uri="{FF2B5EF4-FFF2-40B4-BE49-F238E27FC236}">
                  <a16:creationId xmlns:a16="http://schemas.microsoft.com/office/drawing/2014/main" id="{C9D5EBAC-D904-4410-A575-1A2B810D8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7" name="Straight Connector 386">
              <a:extLst>
                <a:ext uri="{FF2B5EF4-FFF2-40B4-BE49-F238E27FC236}">
                  <a16:creationId xmlns:a16="http://schemas.microsoft.com/office/drawing/2014/main" id="{8B38425E-0189-47B9-9F42-67DC5386E3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8" name="Straight Connector 387">
              <a:extLst>
                <a:ext uri="{FF2B5EF4-FFF2-40B4-BE49-F238E27FC236}">
                  <a16:creationId xmlns:a16="http://schemas.microsoft.com/office/drawing/2014/main" id="{E6584C8E-A8AC-49AB-8E5B-337E14D4F8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9" name="Straight Connector 388">
              <a:extLst>
                <a:ext uri="{FF2B5EF4-FFF2-40B4-BE49-F238E27FC236}">
                  <a16:creationId xmlns:a16="http://schemas.microsoft.com/office/drawing/2014/main" id="{E8FCDC21-75B9-4F36-AEB4-186CDD994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0" name="Straight Connector 389">
              <a:extLst>
                <a:ext uri="{FF2B5EF4-FFF2-40B4-BE49-F238E27FC236}">
                  <a16:creationId xmlns:a16="http://schemas.microsoft.com/office/drawing/2014/main" id="{79AAC1FD-FBB6-4E21-A267-E4B9029BB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1" name="Straight Connector 390">
              <a:extLst>
                <a:ext uri="{FF2B5EF4-FFF2-40B4-BE49-F238E27FC236}">
                  <a16:creationId xmlns:a16="http://schemas.microsoft.com/office/drawing/2014/main" id="{20FDEAF3-AB6A-41DF-BF11-2451208180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2" name="Straight Connector 391">
              <a:extLst>
                <a:ext uri="{FF2B5EF4-FFF2-40B4-BE49-F238E27FC236}">
                  <a16:creationId xmlns:a16="http://schemas.microsoft.com/office/drawing/2014/main" id="{29F9892F-F26B-4C6F-A949-097D3EBC7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3" name="Straight Connector 392">
              <a:extLst>
                <a:ext uri="{FF2B5EF4-FFF2-40B4-BE49-F238E27FC236}">
                  <a16:creationId xmlns:a16="http://schemas.microsoft.com/office/drawing/2014/main" id="{FCCA59EA-5156-402B-82A4-AAE14B2D9A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4" name="Straight Connector 393">
              <a:extLst>
                <a:ext uri="{FF2B5EF4-FFF2-40B4-BE49-F238E27FC236}">
                  <a16:creationId xmlns:a16="http://schemas.microsoft.com/office/drawing/2014/main" id="{31E175D8-17F1-46B8-807F-89A75CD4D9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5" name="Straight Connector 394">
              <a:extLst>
                <a:ext uri="{FF2B5EF4-FFF2-40B4-BE49-F238E27FC236}">
                  <a16:creationId xmlns:a16="http://schemas.microsoft.com/office/drawing/2014/main" id="{5AE169C4-F6B2-44D0-A73C-88C304E8A3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6" name="Straight Connector 395">
              <a:extLst>
                <a:ext uri="{FF2B5EF4-FFF2-40B4-BE49-F238E27FC236}">
                  <a16:creationId xmlns:a16="http://schemas.microsoft.com/office/drawing/2014/main" id="{2CE19136-3F8D-4350-A424-8241923BC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7" name="Straight Connector 396">
              <a:extLst>
                <a:ext uri="{FF2B5EF4-FFF2-40B4-BE49-F238E27FC236}">
                  <a16:creationId xmlns:a16="http://schemas.microsoft.com/office/drawing/2014/main" id="{CF937350-E379-4C45-BC56-20808BBED3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8" name="Straight Connector 397">
              <a:extLst>
                <a:ext uri="{FF2B5EF4-FFF2-40B4-BE49-F238E27FC236}">
                  <a16:creationId xmlns:a16="http://schemas.microsoft.com/office/drawing/2014/main" id="{FE4F6988-3981-46A0-B744-EE972197D4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9" name="Straight Connector 398">
              <a:extLst>
                <a:ext uri="{FF2B5EF4-FFF2-40B4-BE49-F238E27FC236}">
                  <a16:creationId xmlns:a16="http://schemas.microsoft.com/office/drawing/2014/main" id="{EDB419A9-FCB9-4B39-8D9E-91CC0B8E77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0" name="Straight Connector 399">
              <a:extLst>
                <a:ext uri="{FF2B5EF4-FFF2-40B4-BE49-F238E27FC236}">
                  <a16:creationId xmlns:a16="http://schemas.microsoft.com/office/drawing/2014/main" id="{7D6861DB-43A8-4624-9ECC-5A96BE3AF1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1" name="Straight Connector 400">
              <a:extLst>
                <a:ext uri="{FF2B5EF4-FFF2-40B4-BE49-F238E27FC236}">
                  <a16:creationId xmlns:a16="http://schemas.microsoft.com/office/drawing/2014/main" id="{4AFBD701-C20E-441D-8596-4BBBF49556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2" name="Straight Connector 401">
              <a:extLst>
                <a:ext uri="{FF2B5EF4-FFF2-40B4-BE49-F238E27FC236}">
                  <a16:creationId xmlns:a16="http://schemas.microsoft.com/office/drawing/2014/main" id="{73C41C88-00F9-45AF-8D64-37BA70969B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3" name="Straight Connector 402">
              <a:extLst>
                <a:ext uri="{FF2B5EF4-FFF2-40B4-BE49-F238E27FC236}">
                  <a16:creationId xmlns:a16="http://schemas.microsoft.com/office/drawing/2014/main" id="{E6420BDA-21B9-4B17-A82E-A9EB28138A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405" name="Rectangle 404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407" name="Rectangle 406">
            <a:extLst>
              <a:ext uri="{FF2B5EF4-FFF2-40B4-BE49-F238E27FC236}">
                <a16:creationId xmlns:a16="http://schemas.microsoft.com/office/drawing/2014/main" id="{B205CA4C-4876-4E28-97E0-1162D662A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409" name="Right Triangle 408">
            <a:extLst>
              <a:ext uri="{FF2B5EF4-FFF2-40B4-BE49-F238E27FC236}">
                <a16:creationId xmlns:a16="http://schemas.microsoft.com/office/drawing/2014/main" id="{2E08B368-A2A8-4357-B416-37C258EFE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384712" y="-279398"/>
            <a:ext cx="568289" cy="568289"/>
          </a:xfrm>
          <a:prstGeom prst="rtTriangle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" name="Flowchart: Document 410">
            <a:extLst>
              <a:ext uri="{FF2B5EF4-FFF2-40B4-BE49-F238E27FC236}">
                <a16:creationId xmlns:a16="http://schemas.microsoft.com/office/drawing/2014/main" id="{A890253F-325A-4AC7-AF5F-06FB890E8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455724" y="2105114"/>
            <a:ext cx="6858000" cy="2647778"/>
          </a:xfrm>
          <a:prstGeom prst="flowChartDocument">
            <a:avLst/>
          </a:prstGeom>
          <a:solidFill>
            <a:schemeClr val="accent1">
              <a:lumMod val="20000"/>
              <a:lumOff val="8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413" name="Group 412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414" name="Straight Connector 413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5" name="Straight Connector 414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6" name="Straight Connector 415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7" name="Straight Connector 416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8" name="Straight Connector 417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9" name="Straight Connector 418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0" name="Straight Connector 419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1" name="Straight Connector 420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2" name="Straight Connector 421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3" name="Straight Connector 422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4" name="Straight Connector 423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5" name="Straight Connector 424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6" name="Straight Connector 425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7" name="Straight Connector 426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8" name="Straight Connector 427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9" name="Straight Connector 428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0" name="Straight Connector 429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1" name="Straight Connector 430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2" name="Straight Connector 431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3" name="Straight Connector 432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4" name="Straight Connector 433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5" name="Straight Connector 434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6" name="Straight Connector 435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7" name="Straight Connector 436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8" name="Straight Connector 437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9" name="Straight Connector 438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0" name="Straight Connector 439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1" name="Straight Connector 440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2" name="Straight Connector 441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93C614-66D1-3F28-ECD4-C5B6E13BED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725469"/>
            <a:ext cx="4952999" cy="2247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>
                <a:solidFill>
                  <a:schemeClr val="tx2"/>
                </a:solidFill>
              </a:rPr>
              <a:t>5W2H Analysis</a:t>
            </a:r>
          </a:p>
          <a:p>
            <a:pPr algn="l"/>
            <a:br>
              <a:rPr lang="en-US" sz="4400">
                <a:solidFill>
                  <a:schemeClr val="tx2"/>
                </a:solidFill>
              </a:rPr>
            </a:br>
            <a:endParaRPr lang="en-US" sz="440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3E6454-5DC8-1030-42ED-A52C05F088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264832"/>
            <a:ext cx="4952999" cy="3009494"/>
          </a:xfrm>
        </p:spPr>
        <p:txBody>
          <a:bodyPr vert="horz" lIns="91440" tIns="45720" rIns="91440" bIns="45720" rtlCol="0">
            <a:normAutofit/>
          </a:bodyPr>
          <a:lstStyle/>
          <a:p>
            <a:pPr marL="228600" indent="-228600" algn="l">
              <a:buFont typeface="+mj-lt"/>
              <a:buAutoNum type="arabicPeriod"/>
            </a:pPr>
            <a:r>
              <a:rPr lang="en-US" sz="1800">
                <a:solidFill>
                  <a:schemeClr val="tx2"/>
                </a:solidFill>
              </a:rPr>
              <a:t>What: Sales decline</a:t>
            </a:r>
          </a:p>
          <a:p>
            <a:pPr marL="228600" indent="-228600" algn="l">
              <a:buFont typeface="+mj-lt"/>
              <a:buAutoNum type="arabicPeriod"/>
            </a:pPr>
            <a:r>
              <a:rPr lang="en-US" sz="1800">
                <a:solidFill>
                  <a:schemeClr val="tx2"/>
                </a:solidFill>
              </a:rPr>
              <a:t>Why: Competition &amp; rising costs</a:t>
            </a:r>
          </a:p>
          <a:p>
            <a:pPr marL="228600" indent="-228600" algn="l">
              <a:buFont typeface="+mj-lt"/>
              <a:buAutoNum type="arabicPeriod"/>
            </a:pPr>
            <a:r>
              <a:rPr lang="en-US" sz="1800">
                <a:solidFill>
                  <a:schemeClr val="tx2"/>
                </a:solidFill>
              </a:rPr>
              <a:t>Where: Norwich</a:t>
            </a:r>
          </a:p>
          <a:p>
            <a:pPr marL="228600" indent="-228600" algn="l">
              <a:buFont typeface="+mj-lt"/>
              <a:buAutoNum type="arabicPeriod"/>
            </a:pPr>
            <a:r>
              <a:rPr lang="en-US" sz="1800">
                <a:solidFill>
                  <a:schemeClr val="tx2"/>
                </a:solidFill>
              </a:rPr>
              <a:t>When: Last 12 months</a:t>
            </a:r>
          </a:p>
          <a:p>
            <a:pPr marL="228600" indent="-228600" algn="l">
              <a:buFont typeface="+mj-lt"/>
              <a:buAutoNum type="arabicPeriod"/>
            </a:pPr>
            <a:r>
              <a:rPr lang="en-US" sz="1800">
                <a:solidFill>
                  <a:schemeClr val="tx2"/>
                </a:solidFill>
              </a:rPr>
              <a:t>Who: Customers &amp; owners</a:t>
            </a:r>
          </a:p>
          <a:p>
            <a:pPr marL="228600" indent="-228600" algn="l">
              <a:buFont typeface="+mj-lt"/>
              <a:buAutoNum type="arabicPeriod"/>
            </a:pPr>
            <a:r>
              <a:rPr lang="en-US" sz="1800">
                <a:solidFill>
                  <a:schemeClr val="tx2"/>
                </a:solidFill>
              </a:rPr>
              <a:t>How: Reduced footfall</a:t>
            </a:r>
          </a:p>
          <a:p>
            <a:pPr marL="228600" indent="-228600" algn="l">
              <a:buFont typeface="+mj-lt"/>
              <a:buAutoNum type="arabicPeriod"/>
            </a:pPr>
            <a:r>
              <a:rPr lang="en-US" sz="1800">
                <a:solidFill>
                  <a:schemeClr val="tx2"/>
                </a:solidFill>
              </a:rPr>
              <a:t>How much: 30% decrease</a:t>
            </a:r>
          </a:p>
          <a:p>
            <a:pPr marL="228600" indent="-228600" algn="l">
              <a:buFont typeface="+mj-lt"/>
              <a:buAutoNum type="arabicPeriod"/>
            </a:pPr>
            <a:endParaRPr lang="en-US" sz="1800">
              <a:solidFill>
                <a:schemeClr val="tx2"/>
              </a:solidFill>
            </a:endParaRPr>
          </a:p>
        </p:txBody>
      </p:sp>
      <p:pic>
        <p:nvPicPr>
          <p:cNvPr id="289" name="Picture 288" descr="Sample being pipetted into a petri dish">
            <a:extLst>
              <a:ext uri="{FF2B5EF4-FFF2-40B4-BE49-F238E27FC236}">
                <a16:creationId xmlns:a16="http://schemas.microsoft.com/office/drawing/2014/main" id="{C312C94A-ADE9-EC03-5580-A4B0F11002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250" r="-1" b="-1"/>
          <a:stretch>
            <a:fillRect/>
          </a:stretch>
        </p:blipFill>
        <p:spPr>
          <a:xfrm>
            <a:off x="6025896" y="457200"/>
            <a:ext cx="5879592" cy="5879592"/>
          </a:xfrm>
          <a:custGeom>
            <a:avLst/>
            <a:gdLst/>
            <a:ahLst/>
            <a:cxnLst/>
            <a:rect l="l" t="t" r="r" b="b"/>
            <a:pathLst>
              <a:path w="5777910" h="5777910">
                <a:moveTo>
                  <a:pt x="2888955" y="0"/>
                </a:moveTo>
                <a:cubicBezTo>
                  <a:pt x="4484481" y="0"/>
                  <a:pt x="5777910" y="1293429"/>
                  <a:pt x="5777910" y="2888955"/>
                </a:cubicBezTo>
                <a:cubicBezTo>
                  <a:pt x="5777910" y="4484481"/>
                  <a:pt x="4484481" y="5777910"/>
                  <a:pt x="2888955" y="5777910"/>
                </a:cubicBezTo>
                <a:cubicBezTo>
                  <a:pt x="1293429" y="5777910"/>
                  <a:pt x="0" y="4484481"/>
                  <a:pt x="0" y="2888955"/>
                </a:cubicBezTo>
                <a:cubicBezTo>
                  <a:pt x="0" y="1293429"/>
                  <a:pt x="1293429" y="0"/>
                  <a:pt x="2888955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908475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3" name="Rectangle 192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942B1D20-D329-4285-AED2-DABDCE902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B9016B79-9C59-4CEA-A85C-3E4C8877B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208613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96" name="Right Triangle 195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7" name="Group 196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61" name="Straight Connector 160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Straight Connector 161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Connector 162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Straight Connector 163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7" name="Straight Connector 166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8" name="Straight Connector 167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1" name="Straight Connector 170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Straight Connector 171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Straight Connector 173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5" name="Straight Connector 174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Straight Connector 175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Straight Connector 178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0" name="Straight Connector 179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31E8909-6244-A038-F556-A9CD8DDB7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0772"/>
            <a:ext cx="3733078" cy="5531079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PESTEL Critique</a:t>
            </a:r>
            <a:endParaRPr lang="en-US"/>
          </a:p>
          <a:p>
            <a:br>
              <a:rPr lang="en-US"/>
            </a:br>
            <a:endParaRPr lang="en-US"/>
          </a:p>
        </p:txBody>
      </p:sp>
      <p:sp>
        <p:nvSpPr>
          <p:cNvPr id="198" name="Flowchart: Document 8">
            <a:extLst>
              <a:ext uri="{FF2B5EF4-FFF2-40B4-BE49-F238E27FC236}">
                <a16:creationId xmlns:a16="http://schemas.microsoft.com/office/drawing/2014/main" id="{6B91DA8E-00B5-4214-AFE5-535E47051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85106" y="-465509"/>
            <a:ext cx="6858001" cy="7789015"/>
          </a:xfrm>
          <a:custGeom>
            <a:avLst/>
            <a:gdLst>
              <a:gd name="connsiteX0" fmla="*/ 0 w 21600"/>
              <a:gd name="connsiteY0" fmla="*/ 0 h 21600"/>
              <a:gd name="connsiteX1" fmla="*/ 21600 w 21600"/>
              <a:gd name="connsiteY1" fmla="*/ 0 h 21600"/>
              <a:gd name="connsiteX2" fmla="*/ 21600 w 21600"/>
              <a:gd name="connsiteY2" fmla="*/ 17322 h 21600"/>
              <a:gd name="connsiteX3" fmla="*/ 0 w 21600"/>
              <a:gd name="connsiteY3" fmla="*/ 20172 h 21600"/>
              <a:gd name="connsiteX4" fmla="*/ 0 w 21600"/>
              <a:gd name="connsiteY4" fmla="*/ 0 h 21600"/>
              <a:gd name="connsiteX0" fmla="*/ 0 w 21600"/>
              <a:gd name="connsiteY0" fmla="*/ 2632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0 w 21600"/>
              <a:gd name="connsiteY4" fmla="*/ 26328 h 47652"/>
              <a:gd name="connsiteX0" fmla="*/ 56 w 21600"/>
              <a:gd name="connsiteY0" fmla="*/ 9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56 w 21600"/>
              <a:gd name="connsiteY4" fmla="*/ 98 h 47652"/>
              <a:gd name="connsiteX0" fmla="*/ 37 w 21600"/>
              <a:gd name="connsiteY0" fmla="*/ 196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37 w 21600"/>
              <a:gd name="connsiteY4" fmla="*/ 196 h 47652"/>
              <a:gd name="connsiteX0" fmla="*/ 5 w 21606"/>
              <a:gd name="connsiteY0" fmla="*/ 196 h 47652"/>
              <a:gd name="connsiteX1" fmla="*/ 21568 w 21606"/>
              <a:gd name="connsiteY1" fmla="*/ 0 h 47652"/>
              <a:gd name="connsiteX2" fmla="*/ 21606 w 21606"/>
              <a:gd name="connsiteY2" fmla="*/ 43650 h 47652"/>
              <a:gd name="connsiteX3" fmla="*/ 6 w 21606"/>
              <a:gd name="connsiteY3" fmla="*/ 46500 h 47652"/>
              <a:gd name="connsiteX4" fmla="*/ 5 w 21606"/>
              <a:gd name="connsiteY4" fmla="*/ 196 h 47652"/>
              <a:gd name="connsiteX0" fmla="*/ 3 w 21642"/>
              <a:gd name="connsiteY0" fmla="*/ 1 h 47652"/>
              <a:gd name="connsiteX1" fmla="*/ 21604 w 21642"/>
              <a:gd name="connsiteY1" fmla="*/ 0 h 47652"/>
              <a:gd name="connsiteX2" fmla="*/ 21642 w 21642"/>
              <a:gd name="connsiteY2" fmla="*/ 43650 h 47652"/>
              <a:gd name="connsiteX3" fmla="*/ 42 w 21642"/>
              <a:gd name="connsiteY3" fmla="*/ 46500 h 47652"/>
              <a:gd name="connsiteX4" fmla="*/ 3 w 21642"/>
              <a:gd name="connsiteY4" fmla="*/ 1 h 47652"/>
              <a:gd name="connsiteX0" fmla="*/ 3 w 21642"/>
              <a:gd name="connsiteY0" fmla="*/ 0 h 47651"/>
              <a:gd name="connsiteX1" fmla="*/ 21623 w 21642"/>
              <a:gd name="connsiteY1" fmla="*/ 97 h 47651"/>
              <a:gd name="connsiteX2" fmla="*/ 21642 w 21642"/>
              <a:gd name="connsiteY2" fmla="*/ 43649 h 47651"/>
              <a:gd name="connsiteX3" fmla="*/ 42 w 21642"/>
              <a:gd name="connsiteY3" fmla="*/ 46499 h 47651"/>
              <a:gd name="connsiteX4" fmla="*/ 3 w 21642"/>
              <a:gd name="connsiteY4" fmla="*/ 0 h 47651"/>
              <a:gd name="connsiteX0" fmla="*/ 3 w 21642"/>
              <a:gd name="connsiteY0" fmla="*/ 147 h 47798"/>
              <a:gd name="connsiteX1" fmla="*/ 21623 w 21642"/>
              <a:gd name="connsiteY1" fmla="*/ 0 h 47798"/>
              <a:gd name="connsiteX2" fmla="*/ 21642 w 21642"/>
              <a:gd name="connsiteY2" fmla="*/ 43796 h 47798"/>
              <a:gd name="connsiteX3" fmla="*/ 42 w 21642"/>
              <a:gd name="connsiteY3" fmla="*/ 46646 h 47798"/>
              <a:gd name="connsiteX4" fmla="*/ 3 w 21642"/>
              <a:gd name="connsiteY4" fmla="*/ 147 h 47798"/>
              <a:gd name="connsiteX0" fmla="*/ 17 w 21656"/>
              <a:gd name="connsiteY0" fmla="*/ 147 h 47742"/>
              <a:gd name="connsiteX1" fmla="*/ 21637 w 21656"/>
              <a:gd name="connsiteY1" fmla="*/ 0 h 47742"/>
              <a:gd name="connsiteX2" fmla="*/ 21656 w 21656"/>
              <a:gd name="connsiteY2" fmla="*/ 43796 h 47742"/>
              <a:gd name="connsiteX3" fmla="*/ 0 w 21656"/>
              <a:gd name="connsiteY3" fmla="*/ 46582 h 47742"/>
              <a:gd name="connsiteX4" fmla="*/ 17 w 21656"/>
              <a:gd name="connsiteY4" fmla="*/ 147 h 47742"/>
              <a:gd name="connsiteX0" fmla="*/ 17 w 21663"/>
              <a:gd name="connsiteY0" fmla="*/ 73 h 47668"/>
              <a:gd name="connsiteX1" fmla="*/ 21663 w 21663"/>
              <a:gd name="connsiteY1" fmla="*/ 0 h 47668"/>
              <a:gd name="connsiteX2" fmla="*/ 21656 w 21663"/>
              <a:gd name="connsiteY2" fmla="*/ 43722 h 47668"/>
              <a:gd name="connsiteX3" fmla="*/ 0 w 21663"/>
              <a:gd name="connsiteY3" fmla="*/ 46508 h 47668"/>
              <a:gd name="connsiteX4" fmla="*/ 17 w 21663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64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70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4 w 21676"/>
              <a:gd name="connsiteY0" fmla="*/ 0 h 47722"/>
              <a:gd name="connsiteX1" fmla="*/ 21676 w 21676"/>
              <a:gd name="connsiteY1" fmla="*/ 54 h 47722"/>
              <a:gd name="connsiteX2" fmla="*/ 21675 w 21676"/>
              <a:gd name="connsiteY2" fmla="*/ 43776 h 47722"/>
              <a:gd name="connsiteX3" fmla="*/ 13 w 21676"/>
              <a:gd name="connsiteY3" fmla="*/ 46562 h 47722"/>
              <a:gd name="connsiteX4" fmla="*/ 4 w 21676"/>
              <a:gd name="connsiteY4" fmla="*/ 0 h 47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76" h="47722">
                <a:moveTo>
                  <a:pt x="4" y="0"/>
                </a:moveTo>
                <a:lnTo>
                  <a:pt x="21676" y="54"/>
                </a:lnTo>
                <a:cubicBezTo>
                  <a:pt x="21676" y="5828"/>
                  <a:pt x="21675" y="38002"/>
                  <a:pt x="21675" y="43776"/>
                </a:cubicBezTo>
                <a:cubicBezTo>
                  <a:pt x="10875" y="43776"/>
                  <a:pt x="10813" y="50312"/>
                  <a:pt x="13" y="46562"/>
                </a:cubicBezTo>
                <a:cubicBezTo>
                  <a:pt x="32" y="31095"/>
                  <a:pt x="-15" y="15467"/>
                  <a:pt x="4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147" name="Content Placeholder 48">
            <a:extLst>
              <a:ext uri="{FF2B5EF4-FFF2-40B4-BE49-F238E27FC236}">
                <a16:creationId xmlns:a16="http://schemas.microsoft.com/office/drawing/2014/main" id="{8E0E69AF-E201-9C9D-C153-03A7CEDDB0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4272694"/>
              </p:ext>
            </p:extLst>
          </p:nvPr>
        </p:nvGraphicFramePr>
        <p:xfrm>
          <a:off x="5165512" y="185047"/>
          <a:ext cx="6831118" cy="60599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256590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8" name="Rectangle 107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942B1D20-D329-4285-AED2-DABDCE902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B9016B79-9C59-4CEA-A85C-3E4C8877B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208613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1" name="Right Triangle 110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3" name="Group 62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Connector 111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7AEA796-3FF1-7DCD-B153-7C3816C50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0772"/>
            <a:ext cx="3718767" cy="5531079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PESTEL Analysis</a:t>
            </a:r>
            <a:endParaRPr lang="en-US"/>
          </a:p>
          <a:p>
            <a:br>
              <a:rPr lang="en-US" dirty="0"/>
            </a:br>
            <a:endParaRPr lang="en-US" dirty="0"/>
          </a:p>
          <a:p>
            <a:br>
              <a:rPr lang="en-US" dirty="0"/>
            </a:br>
            <a:endParaRPr lang="en-US"/>
          </a:p>
        </p:txBody>
      </p:sp>
      <p:sp>
        <p:nvSpPr>
          <p:cNvPr id="113" name="Flowchart: Document 8">
            <a:extLst>
              <a:ext uri="{FF2B5EF4-FFF2-40B4-BE49-F238E27FC236}">
                <a16:creationId xmlns:a16="http://schemas.microsoft.com/office/drawing/2014/main" id="{6B91DA8E-00B5-4214-AFE5-535E47051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85106" y="-465509"/>
            <a:ext cx="6858001" cy="7789015"/>
          </a:xfrm>
          <a:custGeom>
            <a:avLst/>
            <a:gdLst>
              <a:gd name="connsiteX0" fmla="*/ 0 w 21600"/>
              <a:gd name="connsiteY0" fmla="*/ 0 h 21600"/>
              <a:gd name="connsiteX1" fmla="*/ 21600 w 21600"/>
              <a:gd name="connsiteY1" fmla="*/ 0 h 21600"/>
              <a:gd name="connsiteX2" fmla="*/ 21600 w 21600"/>
              <a:gd name="connsiteY2" fmla="*/ 17322 h 21600"/>
              <a:gd name="connsiteX3" fmla="*/ 0 w 21600"/>
              <a:gd name="connsiteY3" fmla="*/ 20172 h 21600"/>
              <a:gd name="connsiteX4" fmla="*/ 0 w 21600"/>
              <a:gd name="connsiteY4" fmla="*/ 0 h 21600"/>
              <a:gd name="connsiteX0" fmla="*/ 0 w 21600"/>
              <a:gd name="connsiteY0" fmla="*/ 2632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0 w 21600"/>
              <a:gd name="connsiteY4" fmla="*/ 26328 h 47652"/>
              <a:gd name="connsiteX0" fmla="*/ 56 w 21600"/>
              <a:gd name="connsiteY0" fmla="*/ 9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56 w 21600"/>
              <a:gd name="connsiteY4" fmla="*/ 98 h 47652"/>
              <a:gd name="connsiteX0" fmla="*/ 37 w 21600"/>
              <a:gd name="connsiteY0" fmla="*/ 196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37 w 21600"/>
              <a:gd name="connsiteY4" fmla="*/ 196 h 47652"/>
              <a:gd name="connsiteX0" fmla="*/ 5 w 21606"/>
              <a:gd name="connsiteY0" fmla="*/ 196 h 47652"/>
              <a:gd name="connsiteX1" fmla="*/ 21568 w 21606"/>
              <a:gd name="connsiteY1" fmla="*/ 0 h 47652"/>
              <a:gd name="connsiteX2" fmla="*/ 21606 w 21606"/>
              <a:gd name="connsiteY2" fmla="*/ 43650 h 47652"/>
              <a:gd name="connsiteX3" fmla="*/ 6 w 21606"/>
              <a:gd name="connsiteY3" fmla="*/ 46500 h 47652"/>
              <a:gd name="connsiteX4" fmla="*/ 5 w 21606"/>
              <a:gd name="connsiteY4" fmla="*/ 196 h 47652"/>
              <a:gd name="connsiteX0" fmla="*/ 3 w 21642"/>
              <a:gd name="connsiteY0" fmla="*/ 1 h 47652"/>
              <a:gd name="connsiteX1" fmla="*/ 21604 w 21642"/>
              <a:gd name="connsiteY1" fmla="*/ 0 h 47652"/>
              <a:gd name="connsiteX2" fmla="*/ 21642 w 21642"/>
              <a:gd name="connsiteY2" fmla="*/ 43650 h 47652"/>
              <a:gd name="connsiteX3" fmla="*/ 42 w 21642"/>
              <a:gd name="connsiteY3" fmla="*/ 46500 h 47652"/>
              <a:gd name="connsiteX4" fmla="*/ 3 w 21642"/>
              <a:gd name="connsiteY4" fmla="*/ 1 h 47652"/>
              <a:gd name="connsiteX0" fmla="*/ 3 w 21642"/>
              <a:gd name="connsiteY0" fmla="*/ 0 h 47651"/>
              <a:gd name="connsiteX1" fmla="*/ 21623 w 21642"/>
              <a:gd name="connsiteY1" fmla="*/ 97 h 47651"/>
              <a:gd name="connsiteX2" fmla="*/ 21642 w 21642"/>
              <a:gd name="connsiteY2" fmla="*/ 43649 h 47651"/>
              <a:gd name="connsiteX3" fmla="*/ 42 w 21642"/>
              <a:gd name="connsiteY3" fmla="*/ 46499 h 47651"/>
              <a:gd name="connsiteX4" fmla="*/ 3 w 21642"/>
              <a:gd name="connsiteY4" fmla="*/ 0 h 47651"/>
              <a:gd name="connsiteX0" fmla="*/ 3 w 21642"/>
              <a:gd name="connsiteY0" fmla="*/ 147 h 47798"/>
              <a:gd name="connsiteX1" fmla="*/ 21623 w 21642"/>
              <a:gd name="connsiteY1" fmla="*/ 0 h 47798"/>
              <a:gd name="connsiteX2" fmla="*/ 21642 w 21642"/>
              <a:gd name="connsiteY2" fmla="*/ 43796 h 47798"/>
              <a:gd name="connsiteX3" fmla="*/ 42 w 21642"/>
              <a:gd name="connsiteY3" fmla="*/ 46646 h 47798"/>
              <a:gd name="connsiteX4" fmla="*/ 3 w 21642"/>
              <a:gd name="connsiteY4" fmla="*/ 147 h 47798"/>
              <a:gd name="connsiteX0" fmla="*/ 17 w 21656"/>
              <a:gd name="connsiteY0" fmla="*/ 147 h 47742"/>
              <a:gd name="connsiteX1" fmla="*/ 21637 w 21656"/>
              <a:gd name="connsiteY1" fmla="*/ 0 h 47742"/>
              <a:gd name="connsiteX2" fmla="*/ 21656 w 21656"/>
              <a:gd name="connsiteY2" fmla="*/ 43796 h 47742"/>
              <a:gd name="connsiteX3" fmla="*/ 0 w 21656"/>
              <a:gd name="connsiteY3" fmla="*/ 46582 h 47742"/>
              <a:gd name="connsiteX4" fmla="*/ 17 w 21656"/>
              <a:gd name="connsiteY4" fmla="*/ 147 h 47742"/>
              <a:gd name="connsiteX0" fmla="*/ 17 w 21663"/>
              <a:gd name="connsiteY0" fmla="*/ 73 h 47668"/>
              <a:gd name="connsiteX1" fmla="*/ 21663 w 21663"/>
              <a:gd name="connsiteY1" fmla="*/ 0 h 47668"/>
              <a:gd name="connsiteX2" fmla="*/ 21656 w 21663"/>
              <a:gd name="connsiteY2" fmla="*/ 43722 h 47668"/>
              <a:gd name="connsiteX3" fmla="*/ 0 w 21663"/>
              <a:gd name="connsiteY3" fmla="*/ 46508 h 47668"/>
              <a:gd name="connsiteX4" fmla="*/ 17 w 21663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64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70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4 w 21676"/>
              <a:gd name="connsiteY0" fmla="*/ 0 h 47722"/>
              <a:gd name="connsiteX1" fmla="*/ 21676 w 21676"/>
              <a:gd name="connsiteY1" fmla="*/ 54 h 47722"/>
              <a:gd name="connsiteX2" fmla="*/ 21675 w 21676"/>
              <a:gd name="connsiteY2" fmla="*/ 43776 h 47722"/>
              <a:gd name="connsiteX3" fmla="*/ 13 w 21676"/>
              <a:gd name="connsiteY3" fmla="*/ 46562 h 47722"/>
              <a:gd name="connsiteX4" fmla="*/ 4 w 21676"/>
              <a:gd name="connsiteY4" fmla="*/ 0 h 47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76" h="47722">
                <a:moveTo>
                  <a:pt x="4" y="0"/>
                </a:moveTo>
                <a:lnTo>
                  <a:pt x="21676" y="54"/>
                </a:lnTo>
                <a:cubicBezTo>
                  <a:pt x="21676" y="5828"/>
                  <a:pt x="21675" y="38002"/>
                  <a:pt x="21675" y="43776"/>
                </a:cubicBezTo>
                <a:cubicBezTo>
                  <a:pt x="10875" y="43776"/>
                  <a:pt x="10813" y="50312"/>
                  <a:pt x="13" y="46562"/>
                </a:cubicBezTo>
                <a:cubicBezTo>
                  <a:pt x="32" y="31095"/>
                  <a:pt x="-15" y="15467"/>
                  <a:pt x="4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114" name="Content Placeholder 48">
            <a:extLst>
              <a:ext uri="{FF2B5EF4-FFF2-40B4-BE49-F238E27FC236}">
                <a16:creationId xmlns:a16="http://schemas.microsoft.com/office/drawing/2014/main" id="{0555E1D0-69B6-29DE-688B-A1CC9914C0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3564781"/>
              </p:ext>
            </p:extLst>
          </p:nvPr>
        </p:nvGraphicFramePr>
        <p:xfrm>
          <a:off x="5165512" y="185047"/>
          <a:ext cx="6831118" cy="60599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29548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4" name="Rectangle 123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942B1D20-D329-4285-AED2-DABDCE902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B9016B79-9C59-4CEA-A85C-3E4C8877B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208613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0" name="Right Triangle 129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2" name="Group 131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33" name="Straight Connector 132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Straight Connector 133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Connector 134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Straight Connector 135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raight Connector 136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Connector 139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Connector 140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Connector 141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Straight Connector 142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Straight Connector 143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Straight Connector 146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Connector 147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Connector 149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Straight Connector 150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2" name="Straight Connector 151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Straight Connector 152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4" name="Straight Connector 153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5" name="Straight Connector 154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Straight Connector 155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7" name="Straight Connector 156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Straight Connector 157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Straight Connector 158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0" name="Straight Connector 159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1" name="Straight Connector 160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FFE1904-8C50-E34A-361D-62D51290CD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0772"/>
            <a:ext cx="3733078" cy="5531079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Fishbone Critique</a:t>
            </a:r>
            <a:endParaRPr lang="en-US"/>
          </a:p>
          <a:p>
            <a:br>
              <a:rPr lang="en-US" dirty="0"/>
            </a:br>
            <a:endParaRPr lang="en-US" dirty="0"/>
          </a:p>
        </p:txBody>
      </p:sp>
      <p:sp>
        <p:nvSpPr>
          <p:cNvPr id="163" name="Flowchart: Document 8">
            <a:extLst>
              <a:ext uri="{FF2B5EF4-FFF2-40B4-BE49-F238E27FC236}">
                <a16:creationId xmlns:a16="http://schemas.microsoft.com/office/drawing/2014/main" id="{6B91DA8E-00B5-4214-AFE5-535E47051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85106" y="-465509"/>
            <a:ext cx="6858001" cy="7789015"/>
          </a:xfrm>
          <a:custGeom>
            <a:avLst/>
            <a:gdLst>
              <a:gd name="connsiteX0" fmla="*/ 0 w 21600"/>
              <a:gd name="connsiteY0" fmla="*/ 0 h 21600"/>
              <a:gd name="connsiteX1" fmla="*/ 21600 w 21600"/>
              <a:gd name="connsiteY1" fmla="*/ 0 h 21600"/>
              <a:gd name="connsiteX2" fmla="*/ 21600 w 21600"/>
              <a:gd name="connsiteY2" fmla="*/ 17322 h 21600"/>
              <a:gd name="connsiteX3" fmla="*/ 0 w 21600"/>
              <a:gd name="connsiteY3" fmla="*/ 20172 h 21600"/>
              <a:gd name="connsiteX4" fmla="*/ 0 w 21600"/>
              <a:gd name="connsiteY4" fmla="*/ 0 h 21600"/>
              <a:gd name="connsiteX0" fmla="*/ 0 w 21600"/>
              <a:gd name="connsiteY0" fmla="*/ 2632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0 w 21600"/>
              <a:gd name="connsiteY4" fmla="*/ 26328 h 47652"/>
              <a:gd name="connsiteX0" fmla="*/ 56 w 21600"/>
              <a:gd name="connsiteY0" fmla="*/ 9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56 w 21600"/>
              <a:gd name="connsiteY4" fmla="*/ 98 h 47652"/>
              <a:gd name="connsiteX0" fmla="*/ 37 w 21600"/>
              <a:gd name="connsiteY0" fmla="*/ 196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37 w 21600"/>
              <a:gd name="connsiteY4" fmla="*/ 196 h 47652"/>
              <a:gd name="connsiteX0" fmla="*/ 5 w 21606"/>
              <a:gd name="connsiteY0" fmla="*/ 196 h 47652"/>
              <a:gd name="connsiteX1" fmla="*/ 21568 w 21606"/>
              <a:gd name="connsiteY1" fmla="*/ 0 h 47652"/>
              <a:gd name="connsiteX2" fmla="*/ 21606 w 21606"/>
              <a:gd name="connsiteY2" fmla="*/ 43650 h 47652"/>
              <a:gd name="connsiteX3" fmla="*/ 6 w 21606"/>
              <a:gd name="connsiteY3" fmla="*/ 46500 h 47652"/>
              <a:gd name="connsiteX4" fmla="*/ 5 w 21606"/>
              <a:gd name="connsiteY4" fmla="*/ 196 h 47652"/>
              <a:gd name="connsiteX0" fmla="*/ 3 w 21642"/>
              <a:gd name="connsiteY0" fmla="*/ 1 h 47652"/>
              <a:gd name="connsiteX1" fmla="*/ 21604 w 21642"/>
              <a:gd name="connsiteY1" fmla="*/ 0 h 47652"/>
              <a:gd name="connsiteX2" fmla="*/ 21642 w 21642"/>
              <a:gd name="connsiteY2" fmla="*/ 43650 h 47652"/>
              <a:gd name="connsiteX3" fmla="*/ 42 w 21642"/>
              <a:gd name="connsiteY3" fmla="*/ 46500 h 47652"/>
              <a:gd name="connsiteX4" fmla="*/ 3 w 21642"/>
              <a:gd name="connsiteY4" fmla="*/ 1 h 47652"/>
              <a:gd name="connsiteX0" fmla="*/ 3 w 21642"/>
              <a:gd name="connsiteY0" fmla="*/ 0 h 47651"/>
              <a:gd name="connsiteX1" fmla="*/ 21623 w 21642"/>
              <a:gd name="connsiteY1" fmla="*/ 97 h 47651"/>
              <a:gd name="connsiteX2" fmla="*/ 21642 w 21642"/>
              <a:gd name="connsiteY2" fmla="*/ 43649 h 47651"/>
              <a:gd name="connsiteX3" fmla="*/ 42 w 21642"/>
              <a:gd name="connsiteY3" fmla="*/ 46499 h 47651"/>
              <a:gd name="connsiteX4" fmla="*/ 3 w 21642"/>
              <a:gd name="connsiteY4" fmla="*/ 0 h 47651"/>
              <a:gd name="connsiteX0" fmla="*/ 3 w 21642"/>
              <a:gd name="connsiteY0" fmla="*/ 147 h 47798"/>
              <a:gd name="connsiteX1" fmla="*/ 21623 w 21642"/>
              <a:gd name="connsiteY1" fmla="*/ 0 h 47798"/>
              <a:gd name="connsiteX2" fmla="*/ 21642 w 21642"/>
              <a:gd name="connsiteY2" fmla="*/ 43796 h 47798"/>
              <a:gd name="connsiteX3" fmla="*/ 42 w 21642"/>
              <a:gd name="connsiteY3" fmla="*/ 46646 h 47798"/>
              <a:gd name="connsiteX4" fmla="*/ 3 w 21642"/>
              <a:gd name="connsiteY4" fmla="*/ 147 h 47798"/>
              <a:gd name="connsiteX0" fmla="*/ 17 w 21656"/>
              <a:gd name="connsiteY0" fmla="*/ 147 h 47742"/>
              <a:gd name="connsiteX1" fmla="*/ 21637 w 21656"/>
              <a:gd name="connsiteY1" fmla="*/ 0 h 47742"/>
              <a:gd name="connsiteX2" fmla="*/ 21656 w 21656"/>
              <a:gd name="connsiteY2" fmla="*/ 43796 h 47742"/>
              <a:gd name="connsiteX3" fmla="*/ 0 w 21656"/>
              <a:gd name="connsiteY3" fmla="*/ 46582 h 47742"/>
              <a:gd name="connsiteX4" fmla="*/ 17 w 21656"/>
              <a:gd name="connsiteY4" fmla="*/ 147 h 47742"/>
              <a:gd name="connsiteX0" fmla="*/ 17 w 21663"/>
              <a:gd name="connsiteY0" fmla="*/ 73 h 47668"/>
              <a:gd name="connsiteX1" fmla="*/ 21663 w 21663"/>
              <a:gd name="connsiteY1" fmla="*/ 0 h 47668"/>
              <a:gd name="connsiteX2" fmla="*/ 21656 w 21663"/>
              <a:gd name="connsiteY2" fmla="*/ 43722 h 47668"/>
              <a:gd name="connsiteX3" fmla="*/ 0 w 21663"/>
              <a:gd name="connsiteY3" fmla="*/ 46508 h 47668"/>
              <a:gd name="connsiteX4" fmla="*/ 17 w 21663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64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70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4 w 21676"/>
              <a:gd name="connsiteY0" fmla="*/ 0 h 47722"/>
              <a:gd name="connsiteX1" fmla="*/ 21676 w 21676"/>
              <a:gd name="connsiteY1" fmla="*/ 54 h 47722"/>
              <a:gd name="connsiteX2" fmla="*/ 21675 w 21676"/>
              <a:gd name="connsiteY2" fmla="*/ 43776 h 47722"/>
              <a:gd name="connsiteX3" fmla="*/ 13 w 21676"/>
              <a:gd name="connsiteY3" fmla="*/ 46562 h 47722"/>
              <a:gd name="connsiteX4" fmla="*/ 4 w 21676"/>
              <a:gd name="connsiteY4" fmla="*/ 0 h 47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76" h="47722">
                <a:moveTo>
                  <a:pt x="4" y="0"/>
                </a:moveTo>
                <a:lnTo>
                  <a:pt x="21676" y="54"/>
                </a:lnTo>
                <a:cubicBezTo>
                  <a:pt x="21676" y="5828"/>
                  <a:pt x="21675" y="38002"/>
                  <a:pt x="21675" y="43776"/>
                </a:cubicBezTo>
                <a:cubicBezTo>
                  <a:pt x="10875" y="43776"/>
                  <a:pt x="10813" y="50312"/>
                  <a:pt x="13" y="46562"/>
                </a:cubicBezTo>
                <a:cubicBezTo>
                  <a:pt x="32" y="31095"/>
                  <a:pt x="-15" y="15467"/>
                  <a:pt x="4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120" name="Content Placeholder 117">
            <a:extLst>
              <a:ext uri="{FF2B5EF4-FFF2-40B4-BE49-F238E27FC236}">
                <a16:creationId xmlns:a16="http://schemas.microsoft.com/office/drawing/2014/main" id="{9032CBEE-564C-48C8-EA2D-359B0CC726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4246456"/>
              </p:ext>
            </p:extLst>
          </p:nvPr>
        </p:nvGraphicFramePr>
        <p:xfrm>
          <a:off x="5165512" y="185047"/>
          <a:ext cx="6831118" cy="60599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401492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" name="Rectangle 121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942B1D20-D329-4285-AED2-DABDCE902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B9016B79-9C59-4CEA-A85C-3E4C8877B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208613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25" name="Right Triangle 124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6" name="Group 125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Connector 111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Straight Connector 112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Straight Connector 113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Straight Connector 114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Straight Connector 115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Straight Connector 116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1F9F43C-1C2D-DBC8-2EFD-6BF2BF94C6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0772"/>
            <a:ext cx="3733078" cy="5531079"/>
          </a:xfrm>
        </p:spPr>
        <p:txBody>
          <a:bodyPr>
            <a:normAutofit/>
          </a:bodyPr>
          <a:lstStyle/>
          <a:p>
            <a:br>
              <a:rPr lang="en-GB">
                <a:latin typeface="Calibri"/>
                <a:ea typeface="Calibri"/>
                <a:cs typeface="Calibri"/>
              </a:rPr>
            </a:br>
            <a:br>
              <a:rPr lang="en-GB" dirty="0">
                <a:latin typeface="Calibri"/>
                <a:ea typeface="Calibri"/>
                <a:cs typeface="Calibri"/>
              </a:rPr>
            </a:br>
            <a:r>
              <a:rPr lang="en-GB">
                <a:latin typeface="Calibri"/>
                <a:ea typeface="Calibri"/>
                <a:cs typeface="Calibri"/>
              </a:rPr>
              <a:t>Fishbone Diagram</a:t>
            </a:r>
            <a:endParaRPr lang="en-US"/>
          </a:p>
          <a:p>
            <a:br>
              <a:rPr lang="en-US" dirty="0"/>
            </a:br>
            <a:endParaRPr lang="en-US" dirty="0"/>
          </a:p>
        </p:txBody>
      </p:sp>
      <p:sp>
        <p:nvSpPr>
          <p:cNvPr id="127" name="Flowchart: Document 8">
            <a:extLst>
              <a:ext uri="{FF2B5EF4-FFF2-40B4-BE49-F238E27FC236}">
                <a16:creationId xmlns:a16="http://schemas.microsoft.com/office/drawing/2014/main" id="{6B91DA8E-00B5-4214-AFE5-535E47051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85106" y="-465509"/>
            <a:ext cx="6858001" cy="7789015"/>
          </a:xfrm>
          <a:custGeom>
            <a:avLst/>
            <a:gdLst>
              <a:gd name="connsiteX0" fmla="*/ 0 w 21600"/>
              <a:gd name="connsiteY0" fmla="*/ 0 h 21600"/>
              <a:gd name="connsiteX1" fmla="*/ 21600 w 21600"/>
              <a:gd name="connsiteY1" fmla="*/ 0 h 21600"/>
              <a:gd name="connsiteX2" fmla="*/ 21600 w 21600"/>
              <a:gd name="connsiteY2" fmla="*/ 17322 h 21600"/>
              <a:gd name="connsiteX3" fmla="*/ 0 w 21600"/>
              <a:gd name="connsiteY3" fmla="*/ 20172 h 21600"/>
              <a:gd name="connsiteX4" fmla="*/ 0 w 21600"/>
              <a:gd name="connsiteY4" fmla="*/ 0 h 21600"/>
              <a:gd name="connsiteX0" fmla="*/ 0 w 21600"/>
              <a:gd name="connsiteY0" fmla="*/ 2632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0 w 21600"/>
              <a:gd name="connsiteY4" fmla="*/ 26328 h 47652"/>
              <a:gd name="connsiteX0" fmla="*/ 56 w 21600"/>
              <a:gd name="connsiteY0" fmla="*/ 9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56 w 21600"/>
              <a:gd name="connsiteY4" fmla="*/ 98 h 47652"/>
              <a:gd name="connsiteX0" fmla="*/ 37 w 21600"/>
              <a:gd name="connsiteY0" fmla="*/ 196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37 w 21600"/>
              <a:gd name="connsiteY4" fmla="*/ 196 h 47652"/>
              <a:gd name="connsiteX0" fmla="*/ 5 w 21606"/>
              <a:gd name="connsiteY0" fmla="*/ 196 h 47652"/>
              <a:gd name="connsiteX1" fmla="*/ 21568 w 21606"/>
              <a:gd name="connsiteY1" fmla="*/ 0 h 47652"/>
              <a:gd name="connsiteX2" fmla="*/ 21606 w 21606"/>
              <a:gd name="connsiteY2" fmla="*/ 43650 h 47652"/>
              <a:gd name="connsiteX3" fmla="*/ 6 w 21606"/>
              <a:gd name="connsiteY3" fmla="*/ 46500 h 47652"/>
              <a:gd name="connsiteX4" fmla="*/ 5 w 21606"/>
              <a:gd name="connsiteY4" fmla="*/ 196 h 47652"/>
              <a:gd name="connsiteX0" fmla="*/ 3 w 21642"/>
              <a:gd name="connsiteY0" fmla="*/ 1 h 47652"/>
              <a:gd name="connsiteX1" fmla="*/ 21604 w 21642"/>
              <a:gd name="connsiteY1" fmla="*/ 0 h 47652"/>
              <a:gd name="connsiteX2" fmla="*/ 21642 w 21642"/>
              <a:gd name="connsiteY2" fmla="*/ 43650 h 47652"/>
              <a:gd name="connsiteX3" fmla="*/ 42 w 21642"/>
              <a:gd name="connsiteY3" fmla="*/ 46500 h 47652"/>
              <a:gd name="connsiteX4" fmla="*/ 3 w 21642"/>
              <a:gd name="connsiteY4" fmla="*/ 1 h 47652"/>
              <a:gd name="connsiteX0" fmla="*/ 3 w 21642"/>
              <a:gd name="connsiteY0" fmla="*/ 0 h 47651"/>
              <a:gd name="connsiteX1" fmla="*/ 21623 w 21642"/>
              <a:gd name="connsiteY1" fmla="*/ 97 h 47651"/>
              <a:gd name="connsiteX2" fmla="*/ 21642 w 21642"/>
              <a:gd name="connsiteY2" fmla="*/ 43649 h 47651"/>
              <a:gd name="connsiteX3" fmla="*/ 42 w 21642"/>
              <a:gd name="connsiteY3" fmla="*/ 46499 h 47651"/>
              <a:gd name="connsiteX4" fmla="*/ 3 w 21642"/>
              <a:gd name="connsiteY4" fmla="*/ 0 h 47651"/>
              <a:gd name="connsiteX0" fmla="*/ 3 w 21642"/>
              <a:gd name="connsiteY0" fmla="*/ 147 h 47798"/>
              <a:gd name="connsiteX1" fmla="*/ 21623 w 21642"/>
              <a:gd name="connsiteY1" fmla="*/ 0 h 47798"/>
              <a:gd name="connsiteX2" fmla="*/ 21642 w 21642"/>
              <a:gd name="connsiteY2" fmla="*/ 43796 h 47798"/>
              <a:gd name="connsiteX3" fmla="*/ 42 w 21642"/>
              <a:gd name="connsiteY3" fmla="*/ 46646 h 47798"/>
              <a:gd name="connsiteX4" fmla="*/ 3 w 21642"/>
              <a:gd name="connsiteY4" fmla="*/ 147 h 47798"/>
              <a:gd name="connsiteX0" fmla="*/ 17 w 21656"/>
              <a:gd name="connsiteY0" fmla="*/ 147 h 47742"/>
              <a:gd name="connsiteX1" fmla="*/ 21637 w 21656"/>
              <a:gd name="connsiteY1" fmla="*/ 0 h 47742"/>
              <a:gd name="connsiteX2" fmla="*/ 21656 w 21656"/>
              <a:gd name="connsiteY2" fmla="*/ 43796 h 47742"/>
              <a:gd name="connsiteX3" fmla="*/ 0 w 21656"/>
              <a:gd name="connsiteY3" fmla="*/ 46582 h 47742"/>
              <a:gd name="connsiteX4" fmla="*/ 17 w 21656"/>
              <a:gd name="connsiteY4" fmla="*/ 147 h 47742"/>
              <a:gd name="connsiteX0" fmla="*/ 17 w 21663"/>
              <a:gd name="connsiteY0" fmla="*/ 73 h 47668"/>
              <a:gd name="connsiteX1" fmla="*/ 21663 w 21663"/>
              <a:gd name="connsiteY1" fmla="*/ 0 h 47668"/>
              <a:gd name="connsiteX2" fmla="*/ 21656 w 21663"/>
              <a:gd name="connsiteY2" fmla="*/ 43722 h 47668"/>
              <a:gd name="connsiteX3" fmla="*/ 0 w 21663"/>
              <a:gd name="connsiteY3" fmla="*/ 46508 h 47668"/>
              <a:gd name="connsiteX4" fmla="*/ 17 w 21663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64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70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4 w 21676"/>
              <a:gd name="connsiteY0" fmla="*/ 0 h 47722"/>
              <a:gd name="connsiteX1" fmla="*/ 21676 w 21676"/>
              <a:gd name="connsiteY1" fmla="*/ 54 h 47722"/>
              <a:gd name="connsiteX2" fmla="*/ 21675 w 21676"/>
              <a:gd name="connsiteY2" fmla="*/ 43776 h 47722"/>
              <a:gd name="connsiteX3" fmla="*/ 13 w 21676"/>
              <a:gd name="connsiteY3" fmla="*/ 46562 h 47722"/>
              <a:gd name="connsiteX4" fmla="*/ 4 w 21676"/>
              <a:gd name="connsiteY4" fmla="*/ 0 h 47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76" h="47722">
                <a:moveTo>
                  <a:pt x="4" y="0"/>
                </a:moveTo>
                <a:lnTo>
                  <a:pt x="21676" y="54"/>
                </a:lnTo>
                <a:cubicBezTo>
                  <a:pt x="21676" y="5828"/>
                  <a:pt x="21675" y="38002"/>
                  <a:pt x="21675" y="43776"/>
                </a:cubicBezTo>
                <a:cubicBezTo>
                  <a:pt x="10875" y="43776"/>
                  <a:pt x="10813" y="50312"/>
                  <a:pt x="13" y="46562"/>
                </a:cubicBezTo>
                <a:cubicBezTo>
                  <a:pt x="32" y="31095"/>
                  <a:pt x="-15" y="15467"/>
                  <a:pt x="4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128" name="Content Placeholder 74">
            <a:extLst>
              <a:ext uri="{FF2B5EF4-FFF2-40B4-BE49-F238E27FC236}">
                <a16:creationId xmlns:a16="http://schemas.microsoft.com/office/drawing/2014/main" id="{0F86A954-3BE4-304C-A942-B2ECA8762C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0804348"/>
              </p:ext>
            </p:extLst>
          </p:nvPr>
        </p:nvGraphicFramePr>
        <p:xfrm>
          <a:off x="5165512" y="185047"/>
          <a:ext cx="6831118" cy="60599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164770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7" name="Rectangle 86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3CDAD724-AF32-45EC-B0B9-360C73C9D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91" name="Right Triangle 90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3" name="Group 92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Connector 111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Straight Connector 112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Straight Connector 113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Straight Connector 114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Straight Connector 115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Straight Connector 116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Straight Connector 118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Straight Connector 121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FD58586-EF83-D0B4-AB7A-111A7C3E0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0772"/>
            <a:ext cx="3718767" cy="5531079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>
                    <a:alpha val="80000"/>
                  </a:schemeClr>
                </a:solidFill>
                <a:latin typeface="Calibri"/>
                <a:ea typeface="Calibri"/>
                <a:cs typeface="Calibri"/>
              </a:rPr>
              <a:t>Key Findings</a:t>
            </a:r>
            <a:endParaRPr lang="en-US">
              <a:solidFill>
                <a:schemeClr val="tx2">
                  <a:alpha val="80000"/>
                </a:schemeClr>
              </a:solidFill>
            </a:endParaRPr>
          </a:p>
          <a:p>
            <a:br>
              <a:rPr lang="en-US">
                <a:solidFill>
                  <a:schemeClr val="tx2">
                    <a:alpha val="80000"/>
                  </a:schemeClr>
                </a:solidFill>
              </a:rPr>
            </a:br>
            <a:endParaRPr lang="en-US">
              <a:solidFill>
                <a:schemeClr val="tx2">
                  <a:alpha val="80000"/>
                </a:schemeClr>
              </a:solidFill>
            </a:endParaRPr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BA4D4000-2689-4306-BBA6-BF744AB5F8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06893" y="191033"/>
            <a:ext cx="7763540" cy="606558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41" name="Content Placeholder 38">
            <a:extLst>
              <a:ext uri="{FF2B5EF4-FFF2-40B4-BE49-F238E27FC236}">
                <a16:creationId xmlns:a16="http://schemas.microsoft.com/office/drawing/2014/main" id="{B456ECAA-E1B0-94FB-07BE-ABA8AA7D3D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259141"/>
              </p:ext>
            </p:extLst>
          </p:nvPr>
        </p:nvGraphicFramePr>
        <p:xfrm>
          <a:off x="4184068" y="152400"/>
          <a:ext cx="7812562" cy="61639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138581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5B62175A-9061-4508-B024-671E2C3C3A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55" name="Right Triangle 54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5901199" y="-284145"/>
            <a:ext cx="568289" cy="568289"/>
          </a:xfrm>
          <a:prstGeom prst="rtTriangle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12214827" cy="6858000"/>
            <a:chOff x="-6214" y="-1"/>
            <a:chExt cx="12214827" cy="685800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87">
            <a:extLst>
              <a:ext uri="{FF2B5EF4-FFF2-40B4-BE49-F238E27FC236}">
                <a16:creationId xmlns:a16="http://schemas.microsoft.com/office/drawing/2014/main" id="{7D7F7755-C305-4B28-8A86-8EA889812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8742" y="1839842"/>
            <a:ext cx="11791142" cy="440510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C31C6F-3DF2-1B26-8285-987C6234BB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4" y="339991"/>
            <a:ext cx="11502142" cy="1499851"/>
          </a:xfrm>
        </p:spPr>
        <p:txBody>
          <a:bodyPr>
            <a:normAutofit/>
          </a:bodyPr>
          <a:lstStyle/>
          <a:p>
            <a:pPr algn="ctr"/>
            <a:r>
              <a:rPr lang="en-GB" sz="3400">
                <a:solidFill>
                  <a:schemeClr val="tx2">
                    <a:alpha val="80000"/>
                  </a:schemeClr>
                </a:solidFill>
                <a:latin typeface="Calibri"/>
                <a:ea typeface="Calibri"/>
                <a:cs typeface="Calibri"/>
              </a:rPr>
              <a:t>References</a:t>
            </a:r>
            <a:endParaRPr lang="en-US" sz="3400">
              <a:solidFill>
                <a:schemeClr val="tx2">
                  <a:alpha val="80000"/>
                </a:schemeClr>
              </a:solidFill>
            </a:endParaRPr>
          </a:p>
          <a:p>
            <a:pPr algn="ctr"/>
            <a:br>
              <a:rPr lang="en-US" sz="3400">
                <a:solidFill>
                  <a:schemeClr val="tx2">
                    <a:alpha val="80000"/>
                  </a:schemeClr>
                </a:solidFill>
              </a:rPr>
            </a:br>
            <a:endParaRPr lang="en-US" sz="3400">
              <a:solidFill>
                <a:schemeClr val="tx2">
                  <a:alpha val="80000"/>
                </a:schemeClr>
              </a:solidFill>
            </a:endParaRPr>
          </a:p>
        </p:txBody>
      </p:sp>
      <p:graphicFrame>
        <p:nvGraphicFramePr>
          <p:cNvPr id="49" name="Content Placeholder 2">
            <a:extLst>
              <a:ext uri="{FF2B5EF4-FFF2-40B4-BE49-F238E27FC236}">
                <a16:creationId xmlns:a16="http://schemas.microsoft.com/office/drawing/2014/main" id="{5BF29528-7F92-2930-2EEE-3A15D4626B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1580731"/>
              </p:ext>
            </p:extLst>
          </p:nvPr>
        </p:nvGraphicFramePr>
        <p:xfrm>
          <a:off x="304804" y="2057416"/>
          <a:ext cx="11502135" cy="39765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68020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A173122F-D466-4F08-90FA-0038F7AC21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4A929113-1368-4B1B-9C6F-140F47CBF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0B6C48B2-8296-4312-8901-93BB7735D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750" y="1"/>
            <a:ext cx="12188952" cy="2452880"/>
          </a:xfrm>
          <a:custGeom>
            <a:avLst/>
            <a:gdLst>
              <a:gd name="connsiteX0" fmla="*/ 8951169 w 12178450"/>
              <a:gd name="connsiteY0" fmla="*/ 32 h 2001622"/>
              <a:gd name="connsiteX1" fmla="*/ 11653845 w 12178450"/>
              <a:gd name="connsiteY1" fmla="*/ 209874 h 2001622"/>
              <a:gd name="connsiteX2" fmla="*/ 12178450 w 12178450"/>
              <a:gd name="connsiteY2" fmla="*/ 286723 h 2001622"/>
              <a:gd name="connsiteX3" fmla="*/ 12178450 w 12178450"/>
              <a:gd name="connsiteY3" fmla="*/ 2001622 h 2001622"/>
              <a:gd name="connsiteX4" fmla="*/ 0 w 12178450"/>
              <a:gd name="connsiteY4" fmla="*/ 2001622 h 2001622"/>
              <a:gd name="connsiteX5" fmla="*/ 0 w 12178450"/>
              <a:gd name="connsiteY5" fmla="*/ 1010979 h 2001622"/>
              <a:gd name="connsiteX6" fmla="*/ 8951169 w 12178450"/>
              <a:gd name="connsiteY6" fmla="*/ 32 h 20016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78450" h="2001622">
                <a:moveTo>
                  <a:pt x="8951169" y="32"/>
                </a:moveTo>
                <a:cubicBezTo>
                  <a:pt x="9704520" y="1593"/>
                  <a:pt x="10578586" y="62133"/>
                  <a:pt x="11653845" y="209874"/>
                </a:cubicBezTo>
                <a:lnTo>
                  <a:pt x="12178450" y="286723"/>
                </a:lnTo>
                <a:lnTo>
                  <a:pt x="12178450" y="2001622"/>
                </a:lnTo>
                <a:lnTo>
                  <a:pt x="0" y="2001622"/>
                </a:lnTo>
                <a:lnTo>
                  <a:pt x="0" y="1010979"/>
                </a:lnTo>
                <a:cubicBezTo>
                  <a:pt x="4768989" y="1010979"/>
                  <a:pt x="5812206" y="-6472"/>
                  <a:pt x="8951169" y="32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58" name="Right Triangle 57">
            <a:extLst>
              <a:ext uri="{FF2B5EF4-FFF2-40B4-BE49-F238E27FC236}">
                <a16:creationId xmlns:a16="http://schemas.microsoft.com/office/drawing/2014/main" id="{C24346C5-B1C8-4C83-846B-122A3B4B2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65270" y="4918297"/>
            <a:ext cx="568289" cy="568289"/>
          </a:xfrm>
          <a:prstGeom prst="rtTriangle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0" name="Group 59">
            <a:extLst>
              <a:ext uri="{FF2B5EF4-FFF2-40B4-BE49-F238E27FC236}">
                <a16:creationId xmlns:a16="http://schemas.microsoft.com/office/drawing/2014/main" id="{90F28F7A-4F2F-4C1B-AF1C-A6E7C79532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B23CC870-B5E9-475F-A625-9E862A629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42A6B08C-017D-4B4D-95EC-4BB83C5541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94599402-E1B8-4E3B-A56D-68606FC1E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B720C48A-E9A0-4B85-A954-39375E0996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B0E26956-FF2A-412E-ACC4-29CCD02599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FB31E652-49AC-4108-85B8-75122A48A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DC1DB29F-0624-4035-B188-640616D5DE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1D27221C-2427-4C99-89DC-1A38A54058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2DBF1D76-8076-4BAE-B627-F1861C9E08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8E930E41-FC2F-4319-9C28-32C2784300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C0936C1B-0C10-464B-85C8-345095AAB3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DB90EC61-FD0C-434A-9D1B-A20035C21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A5F5CC56-1FDA-4D3E-9C6E-8E996026C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272B8FB2-B735-480F-9A88-48AADB222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85B46C1B-4FC4-4E24-AC43-07940BE1E6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C34915AF-0AE3-4EDD-8681-4C3F2C592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5C35A3F3-714E-4F69-9BDF-8ED284EF29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03D561AC-B0B1-47EB-BE05-209F5612B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D3508E52-4FD9-4E6D-AFEA-69A88ED26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C69DDE76-16F7-472F-B6D7-84AE8FFF31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B2D87BEF-8844-4A3E-B130-B7D26740C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BB381129-2089-4EAA-AE6C-2BAA96BC82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5B69BF7A-FA63-4706-8066-DF15018E66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6A3ECB71-0CCD-403F-B14B-ABC48D78CD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D9095BBA-0FE1-49E5-89F7-22125BAF87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B55351D8-6F27-4B82-968B-581B177CB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351025A5-EB5A-4057-A85E-69AF0E6BE6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5030318B-EEB9-4D92-BC50-D11510989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417FC0E3-7CC7-4188-BC7A-7E8FB5564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A6BFB46-8FC2-CC84-3B89-A2AD05F537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3142" y="3673477"/>
            <a:ext cx="6542916" cy="2574923"/>
          </a:xfrm>
        </p:spPr>
        <p:txBody>
          <a:bodyPr anchor="ctr">
            <a:normAutofit/>
          </a:bodyPr>
          <a:lstStyle/>
          <a:p>
            <a:pPr algn="l"/>
            <a:r>
              <a:rPr lang="en-GB">
                <a:solidFill>
                  <a:schemeClr val="tx2"/>
                </a:solidFill>
                <a:cs typeface="Posterama"/>
              </a:rPr>
              <a:t>Thank you for listening</a:t>
            </a:r>
            <a:endParaRPr lang="en-GB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BDFAB5-412A-B7B0-D3BE-E5FCF897E0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88593" y="3673477"/>
            <a:ext cx="4612131" cy="2574919"/>
          </a:xfrm>
        </p:spPr>
        <p:txBody>
          <a:bodyPr anchor="ctr">
            <a:normAutofit/>
          </a:bodyPr>
          <a:lstStyle/>
          <a:p>
            <a:pPr algn="l"/>
            <a:endParaRPr lang="en-GB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631679"/>
      </p:ext>
    </p:extLst>
  </p:cSld>
  <p:clrMapOvr>
    <a:masterClrMapping/>
  </p:clrMapOvr>
</p:sld>
</file>

<file path=ppt/theme/theme1.xml><?xml version="1.0" encoding="utf-8"?>
<a:theme xmlns:a="http://schemas.openxmlformats.org/drawingml/2006/main" name="SineVTI">
  <a:themeElements>
    <a:clrScheme name="Custom 51">
      <a:dk1>
        <a:sysClr val="windowText" lastClr="000000"/>
      </a:dk1>
      <a:lt1>
        <a:sysClr val="window" lastClr="FFFFFF"/>
      </a:lt1>
      <a:dk2>
        <a:srgbClr val="12154E"/>
      </a:dk2>
      <a:lt2>
        <a:srgbClr val="EEEEEE"/>
      </a:lt2>
      <a:accent1>
        <a:srgbClr val="FD8686"/>
      </a:accent1>
      <a:accent2>
        <a:srgbClr val="B495C2"/>
      </a:accent2>
      <a:accent3>
        <a:srgbClr val="8F99BB"/>
      </a:accent3>
      <a:accent4>
        <a:srgbClr val="A3A3C1"/>
      </a:accent4>
      <a:accent5>
        <a:srgbClr val="7162FE"/>
      </a:accent5>
      <a:accent6>
        <a:srgbClr val="1EBE9B"/>
      </a:accent6>
      <a:hlink>
        <a:srgbClr val="EF08F7"/>
      </a:hlink>
      <a:folHlink>
        <a:srgbClr val="8477FE"/>
      </a:folHlink>
    </a:clrScheme>
    <a:fontScheme name="Custom 49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ineVTI" id="{8435B2A2-1BD5-4C05-93E5-3C5388B709E3}" vid="{0D704B13-63FE-4848-A298-6B7359B9565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SineVTI</vt:lpstr>
      <vt:lpstr>Student name: Neda Far  student ID :2427429 Lecture name : module code :LCLM 4004 Module name: problem solving and decision-making component 1: Green haven florists </vt:lpstr>
      <vt:lpstr>Business Overview</vt:lpstr>
      <vt:lpstr>Nature &amp; Scope of Problem 30% decline in in-store sales Internal: weak website &amp; marketing External: strong online competition Low control over costs &amp; market trends  </vt:lpstr>
      <vt:lpstr>5W2H Analysis  </vt:lpstr>
      <vt:lpstr>PESTEL Critique  </vt:lpstr>
      <vt:lpstr>PESTEL Analysis    </vt:lpstr>
      <vt:lpstr>Fishbone Critique  </vt:lpstr>
      <vt:lpstr>  Fishbone Diagram  </vt:lpstr>
      <vt:lpstr>Key Findings  </vt:lpstr>
      <vt:lpstr>References  </vt:lpstr>
      <vt:lpstr>Thank you for listening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197</cp:revision>
  <dcterms:created xsi:type="dcterms:W3CDTF">2026-03-23T09:39:37Z</dcterms:created>
  <dcterms:modified xsi:type="dcterms:W3CDTF">2026-03-23T12:39:23Z</dcterms:modified>
</cp:coreProperties>
</file>