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814319-3583-D32E-F9FD-E40CA08B7347}"/>
              </a:ext>
            </a:extLst>
          </p:cNvPr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16C16D-A41E-42AC-A63B-E132BDFE96A3}" type="datetime1">
              <a:rPr/>
              <a:pPr>
                <a:defRPr/>
              </a:pPr>
              <a:t>07/11/2022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02C99D-7325-E909-E1DC-788B9F87F7C4}"/>
              </a:ext>
            </a:extLst>
          </p:cNvPr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2BA60C-6E36-AE7C-ED43-979357880811}"/>
              </a:ext>
            </a:extLst>
          </p:cNvPr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94A977-A41C-4371-9688-672F75FDF651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13778082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5CCD86-08BC-6C1F-3C26-F67185669016}"/>
              </a:ext>
            </a:extLst>
          </p:cNvPr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C5C695-7793-4C88-98D6-33A5EE0A0FE5}" type="datetime1">
              <a:rPr/>
              <a:pPr>
                <a:defRPr/>
              </a:pPr>
              <a:t>07/11/2022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0F39A8-B7EC-38AC-2237-2E1A09358A9C}"/>
              </a:ext>
            </a:extLst>
          </p:cNvPr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22766E-EC4A-AEC3-7EB0-D9E0424D5FE7}"/>
              </a:ext>
            </a:extLst>
          </p:cNvPr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2832F5-BBD0-4142-AE49-0742CD28D6C0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9114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D86566-A5DA-B8FF-AA86-EEB1C48F0307}"/>
              </a:ext>
            </a:extLst>
          </p:cNvPr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B0F026-0BF5-4A01-9883-F9C1A63485C5}" type="datetime1">
              <a:rPr/>
              <a:pPr>
                <a:defRPr/>
              </a:pPr>
              <a:t>07/11/2022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8D7C46-A71C-8392-8C0F-3A45341235F5}"/>
              </a:ext>
            </a:extLst>
          </p:cNvPr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DD68D9-84E8-970C-991E-632BE46EEAA2}"/>
              </a:ext>
            </a:extLst>
          </p:cNvPr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A5660A-D72A-4154-AFF4-04A4377344B2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2430699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A4E2458A-4AA3-2F1B-9509-3DAAA5C31508}"/>
              </a:ext>
            </a:extLst>
          </p:cNvPr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0B6BCA-D188-4B13-8204-DE0C47897562}" type="datetime1">
              <a:rPr/>
              <a:pPr>
                <a:defRPr/>
              </a:pPr>
              <a:t>07/11/2022</a:t>
            </a:fld>
            <a:endParaRPr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FAE3C11B-6B81-5036-CC95-F0BF592BF45F}"/>
              </a:ext>
            </a:extLst>
          </p:cNvPr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B814D5B-F7AC-D2A9-00B9-D912299CFAF2}"/>
              </a:ext>
            </a:extLst>
          </p:cNvPr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968314-C63F-4568-91FF-CEB37BF34360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9756668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32706805-D548-CCA9-2915-97A46CB25D35}"/>
              </a:ext>
            </a:extLst>
          </p:cNvPr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EEDDE6-928E-41C1-857D-2600D26A048A}" type="datetime1">
              <a:rPr/>
              <a:pPr>
                <a:defRPr/>
              </a:pPr>
              <a:t>07/11/2022</a:t>
            </a:fld>
            <a:endParaRPr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FBF006CF-FF6A-8DFE-F37C-B9D1C12F178F}"/>
              </a:ext>
            </a:extLst>
          </p:cNvPr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FA333450-7928-98E9-3256-4A646BD79B32}"/>
              </a:ext>
            </a:extLst>
          </p:cNvPr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00D887-EC67-407A-87B4-FE546CAB6566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301617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1EEFA97-6338-31E8-5C23-38C17F64F96C}"/>
              </a:ext>
            </a:extLst>
          </p:cNvPr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9E0704-9BCA-44D2-8DB3-72BC03F85209}" type="datetime1">
              <a:rPr/>
              <a:pPr>
                <a:defRPr/>
              </a:pPr>
              <a:t>07/11/2022</a:t>
            </a:fld>
            <a:endParaRPr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7ACDD1F6-AA3C-A1DE-D9D3-BAA552AD7498}"/>
              </a:ext>
            </a:extLst>
          </p:cNvPr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5A63C45-9A86-C88A-BC27-0BE1A963928B}"/>
              </a:ext>
            </a:extLst>
          </p:cNvPr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8A7BCA-863B-4EE6-B70C-DCC1F089BFAA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6388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C09993E8-9750-94C6-A7D1-746DD26039B6}"/>
              </a:ext>
            </a:extLst>
          </p:cNvPr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1005CC-8D90-4C45-A381-4B8527038595}" type="datetime1">
              <a:rPr/>
              <a:pPr>
                <a:defRPr/>
              </a:pPr>
              <a:t>07/11/2022</a:t>
            </a:fld>
            <a:endParaRPr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D71314E1-8CF4-83F9-1576-E3D76430C9D6}"/>
              </a:ext>
            </a:extLst>
          </p:cNvPr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9A42D039-2915-CB55-92AF-0D42FF047D60}"/>
              </a:ext>
            </a:extLst>
          </p:cNvPr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7FB2F4-10E5-40BD-B4B9-4533F191532A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010637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AFB0AB3E-1D34-07A1-ECCA-FCA9103C3E1E}"/>
              </a:ext>
            </a:extLst>
          </p:cNvPr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5CDE5A-2DBE-4664-A67E-DCD857F4F8B3}" type="datetime1">
              <a:rPr/>
              <a:pPr>
                <a:defRPr/>
              </a:pPr>
              <a:t>07/11/2022</a:t>
            </a:fld>
            <a:endParaRPr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A699979-4EDD-6A61-94C6-257E5E75D127}"/>
              </a:ext>
            </a:extLst>
          </p:cNvPr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98777CC-5522-7D23-65F1-82026D5C0134}"/>
              </a:ext>
            </a:extLst>
          </p:cNvPr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12B29F-9D79-4A77-808F-E02ADFE89DDE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8964782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>
            <a:normAutofit/>
          </a:bodyPr>
          <a:lstStyle>
            <a:lvl1pPr marL="0" indent="0">
              <a:buNone/>
              <a:defRPr lang="en-GB" sz="3200"/>
            </a:lvl1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1DAAACB-3907-3B7A-88A2-E6E6A9529B9A}"/>
              </a:ext>
            </a:extLst>
          </p:cNvPr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95E386-60B6-427F-9AA4-C64EB63C96CD}" type="datetime1">
              <a:rPr/>
              <a:pPr>
                <a:defRPr/>
              </a:pPr>
              <a:t>07/11/2022</a:t>
            </a:fld>
            <a:endParaRPr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9BD8175B-ACAD-CAC9-993A-5F24224CBE2C}"/>
              </a:ext>
            </a:extLst>
          </p:cNvPr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078E8686-F956-6B55-8B3D-4171DECEC9CD}"/>
              </a:ext>
            </a:extLst>
          </p:cNvPr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002951-36CE-446D-94C5-C3E98D09A3E3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868482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1E1C4C-8A5F-73E9-BD17-9F5DDEB28D0A}"/>
              </a:ext>
            </a:extLst>
          </p:cNvPr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4B36D5-448D-4903-82B7-26DA4D441411}" type="datetime1">
              <a:rPr/>
              <a:pPr>
                <a:defRPr/>
              </a:pPr>
              <a:t>07/11/2022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76D36A-B48F-C2C1-A324-0D15189213AA}"/>
              </a:ext>
            </a:extLst>
          </p:cNvPr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729BC4-39F1-DC45-DFE4-2BE5497B1006}"/>
              </a:ext>
            </a:extLst>
          </p:cNvPr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2A0282-BBD2-44A0-96F8-45E6D45D38F5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642248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943C8D-FAB3-9D26-52CB-8C6CF645D921}"/>
              </a:ext>
            </a:extLst>
          </p:cNvPr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2C7A39-70BD-4981-BC92-05CDF6D55B37}" type="datetime1">
              <a:rPr/>
              <a:pPr>
                <a:defRPr/>
              </a:pPr>
              <a:t>07/11/2022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D4322F-5DBD-80E0-1AEA-3610A7B44F51}"/>
              </a:ext>
            </a:extLst>
          </p:cNvPr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0CA008-BBEB-4F35-6E17-A71599D82635}"/>
              </a:ext>
            </a:extLst>
          </p:cNvPr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8E5FEB-48CE-43EF-9CD5-2990EA4C875F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870131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E286D307-419B-2123-1053-9C07DA50C5A4}"/>
              </a:ext>
            </a:extLst>
          </p:cNvPr>
          <p:cNvSpPr txBox="1"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13FED9C6-1C64-E871-B75F-14EB49BD3AFA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7E383C-6E01-87E0-9C2B-390825BF87D7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 smtClean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fld id="{532B942F-4A70-488F-861B-C649E35675DB}" type="datetime1">
              <a:rPr/>
              <a:pPr>
                <a:defRPr/>
              </a:pPr>
              <a:t>07/11/2022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17EC7E-7FA1-87BF-342A-68528A2581BA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A4D865-08C7-B526-0F26-71506A42F00F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 smtClean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fld id="{11C778BA-DD91-48F0-8E28-4AC3B26B6B28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/>
  <p:txStyles>
    <p:titleStyle>
      <a:lvl1pPr algn="l" rtl="0" eaLnBrk="0" fontAlgn="base">
        <a:lnSpc>
          <a:spcPct val="90000"/>
        </a:lnSpc>
        <a:spcBef>
          <a:spcPct val="0"/>
        </a:spcBef>
        <a:spcAft>
          <a:spcPct val="0"/>
        </a:spcAft>
        <a:defRPr lang="en-US" sz="4400" kern="1200">
          <a:solidFill>
            <a:srgbClr val="000000"/>
          </a:solidFill>
          <a:latin typeface="Calibri Light"/>
        </a:defRPr>
      </a:lvl1pPr>
      <a:lvl2pPr algn="l" rtl="0" eaLnBrk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rgbClr val="000000"/>
          </a:solidFill>
          <a:latin typeface="Calibri Light" panose="020F0302020204030204" pitchFamily="34" charset="0"/>
        </a:defRPr>
      </a:lvl2pPr>
      <a:lvl3pPr algn="l" rtl="0" eaLnBrk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rgbClr val="000000"/>
          </a:solidFill>
          <a:latin typeface="Calibri Light" panose="020F0302020204030204" pitchFamily="34" charset="0"/>
        </a:defRPr>
      </a:lvl3pPr>
      <a:lvl4pPr algn="l" rtl="0" eaLnBrk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rgbClr val="000000"/>
          </a:solidFill>
          <a:latin typeface="Calibri Light" panose="020F0302020204030204" pitchFamily="34" charset="0"/>
        </a:defRPr>
      </a:lvl4pPr>
      <a:lvl5pPr algn="l" rtl="0" eaLnBrk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rgbClr val="000000"/>
          </a:solidFill>
          <a:latin typeface="Calibri Light" panose="020F0302020204030204" pitchFamily="34" charset="0"/>
        </a:defRPr>
      </a:lvl5pPr>
      <a:lvl6pPr marL="457200" algn="l" rtl="0" eaLnBrk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rgbClr val="000000"/>
          </a:solidFill>
          <a:latin typeface="Calibri Light" panose="020F0302020204030204" pitchFamily="34" charset="0"/>
        </a:defRPr>
      </a:lvl6pPr>
      <a:lvl7pPr marL="914400" algn="l" rtl="0" eaLnBrk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rgbClr val="000000"/>
          </a:solidFill>
          <a:latin typeface="Calibri Light" panose="020F0302020204030204" pitchFamily="34" charset="0"/>
        </a:defRPr>
      </a:lvl7pPr>
      <a:lvl8pPr marL="1371600" algn="l" rtl="0" eaLnBrk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rgbClr val="000000"/>
          </a:solidFill>
          <a:latin typeface="Calibri Light" panose="020F0302020204030204" pitchFamily="34" charset="0"/>
        </a:defRPr>
      </a:lvl8pPr>
      <a:lvl9pPr marL="1828800" algn="l" rtl="0" eaLnBrk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rgbClr val="000000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>
        <a:lnSpc>
          <a:spcPct val="90000"/>
        </a:lnSpc>
        <a:spcBef>
          <a:spcPts val="1000"/>
        </a:spcBef>
        <a:spcAft>
          <a:spcPct val="0"/>
        </a:spcAft>
        <a:buSzPct val="100000"/>
        <a:buFont typeface="Arial" panose="020B0604020202020204" pitchFamily="34" charset="0"/>
        <a:buChar char="•"/>
        <a:defRPr lang="en-US" sz="2800" kern="1200">
          <a:solidFill>
            <a:srgbClr val="000000"/>
          </a:solidFill>
          <a:latin typeface="Calibri"/>
        </a:defRPr>
      </a:lvl1pPr>
      <a:lvl2pPr marL="685800" lvl="1" indent="-228600" algn="l" rtl="0" eaLnBrk="0" fontAlgn="base">
        <a:lnSpc>
          <a:spcPct val="90000"/>
        </a:lnSpc>
        <a:spcBef>
          <a:spcPts val="500"/>
        </a:spcBef>
        <a:spcAft>
          <a:spcPct val="0"/>
        </a:spcAft>
        <a:buSzPct val="100000"/>
        <a:buFont typeface="Arial" panose="020B0604020202020204" pitchFamily="34" charset="0"/>
        <a:buChar char="•"/>
        <a:defRPr lang="en-US" sz="2400" kern="1200">
          <a:solidFill>
            <a:srgbClr val="000000"/>
          </a:solidFill>
          <a:latin typeface="Calibri"/>
        </a:defRPr>
      </a:lvl2pPr>
      <a:lvl3pPr marL="1143000" lvl="2" indent="-228600" algn="l" rtl="0" eaLnBrk="0" fontAlgn="base">
        <a:lnSpc>
          <a:spcPct val="90000"/>
        </a:lnSpc>
        <a:spcBef>
          <a:spcPts val="500"/>
        </a:spcBef>
        <a:spcAft>
          <a:spcPct val="0"/>
        </a:spcAft>
        <a:buSzPct val="100000"/>
        <a:buFont typeface="Arial" panose="020B0604020202020204" pitchFamily="34" charset="0"/>
        <a:buChar char="•"/>
        <a:defRPr lang="en-US" sz="2000" kern="1200">
          <a:solidFill>
            <a:srgbClr val="000000"/>
          </a:solidFill>
          <a:latin typeface="Calibri"/>
        </a:defRPr>
      </a:lvl3pPr>
      <a:lvl4pPr marL="1600200" lvl="3" indent="-228600" algn="l" rtl="0" eaLnBrk="0" fontAlgn="base">
        <a:lnSpc>
          <a:spcPct val="90000"/>
        </a:lnSpc>
        <a:spcBef>
          <a:spcPts val="500"/>
        </a:spcBef>
        <a:spcAft>
          <a:spcPct val="0"/>
        </a:spcAft>
        <a:buSzPct val="100000"/>
        <a:buFont typeface="Arial" panose="020B0604020202020204" pitchFamily="34" charset="0"/>
        <a:buChar char="•"/>
        <a:defRPr lang="en-US" kern="1200">
          <a:solidFill>
            <a:srgbClr val="000000"/>
          </a:solidFill>
          <a:latin typeface="Calibri"/>
        </a:defRPr>
      </a:lvl4pPr>
      <a:lvl5pPr marL="2057400" lvl="4" indent="-228600" algn="l" rtl="0" eaLnBrk="0" fontAlgn="base">
        <a:lnSpc>
          <a:spcPct val="90000"/>
        </a:lnSpc>
        <a:spcBef>
          <a:spcPts val="500"/>
        </a:spcBef>
        <a:spcAft>
          <a:spcPct val="0"/>
        </a:spcAft>
        <a:buSzPct val="100000"/>
        <a:buFont typeface="Arial" panose="020B0604020202020204" pitchFamily="34" charset="0"/>
        <a:buChar char="•"/>
        <a:defRPr lang="en-US" kern="1200">
          <a:solidFill>
            <a:srgbClr val="000000"/>
          </a:solidFill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2107688@student.uwtsd.ac.uk" TargetMode="External"/><Relationship Id="rId2" Type="http://schemas.openxmlformats.org/officeDocument/2006/relationships/hyperlink" Target="mailto:Rodrigo.faguilera@uw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1">
            <a:extLst>
              <a:ext uri="{FF2B5EF4-FFF2-40B4-BE49-F238E27FC236}">
                <a16:creationId xmlns:a16="http://schemas.microsoft.com/office/drawing/2014/main" id="{2DAE272C-A0DC-A54E-68F3-157718B2248F}"/>
              </a:ext>
            </a:extLst>
          </p:cNvPr>
          <p:cNvSpPr txBox="1">
            <a:spLocks noGrp="1" noChangeArrowheads="1"/>
          </p:cNvSpPr>
          <p:nvPr>
            <p:ph type="ctrTitle"/>
          </p:nvPr>
        </p:nvSpPr>
        <p:spPr>
          <a:xfrm>
            <a:off x="1524000" y="876300"/>
            <a:ext cx="9029700" cy="2552700"/>
          </a:xfrm>
        </p:spPr>
        <p:txBody>
          <a:bodyPr/>
          <a:lstStyle/>
          <a:p>
            <a:pPr eaLnBrk="1"/>
            <a:r>
              <a:rPr lang="en-GB" altLang="en-US" sz="4000">
                <a:latin typeface="Calibri Light" panose="020F0302020204030204" pitchFamily="34" charset="0"/>
              </a:rPr>
              <a:t>Foreign Languages &amp; Cultural Awareness   (BMIH5003)</a:t>
            </a:r>
            <a:br>
              <a:rPr lang="en-GB" altLang="en-US" sz="4000">
                <a:solidFill>
                  <a:srgbClr val="CCC9C2"/>
                </a:solidFill>
                <a:latin typeface="Georgia Pro Light" panose="02040302050405020303" pitchFamily="18" charset="0"/>
              </a:rPr>
            </a:br>
            <a:endParaRPr lang="en-GB" altLang="en-US">
              <a:latin typeface="Calibri Light" panose="020F0302020204030204" pitchFamily="34" charset="0"/>
            </a:endParaRPr>
          </a:p>
        </p:txBody>
      </p:sp>
      <p:sp>
        <p:nvSpPr>
          <p:cNvPr id="2051" name="Subtitle 2">
            <a:extLst>
              <a:ext uri="{FF2B5EF4-FFF2-40B4-BE49-F238E27FC236}">
                <a16:creationId xmlns:a16="http://schemas.microsoft.com/office/drawing/2014/main" id="{FA375936-A211-65E3-831A-B950BD00F624}"/>
              </a:ext>
            </a:extLst>
          </p:cNvPr>
          <p:cNvSpPr txBox="1">
            <a:spLocks noGrp="1" noChangeArrowheads="1"/>
          </p:cNvSpPr>
          <p:nvPr>
            <p:ph type="subTitle" idx="1"/>
          </p:nvPr>
        </p:nvSpPr>
        <p:spPr>
          <a:xfrm>
            <a:off x="1524000" y="2798763"/>
            <a:ext cx="9144000" cy="3397250"/>
          </a:xfrm>
        </p:spPr>
        <p:txBody>
          <a:bodyPr/>
          <a:lstStyle/>
          <a:p>
            <a:pPr eaLnBrk="1"/>
            <a:r>
              <a:rPr lang="en-GB" altLang="en-US" sz="4000">
                <a:latin typeface="Calibri" panose="020F0502020204030204" pitchFamily="34" charset="0"/>
              </a:rPr>
              <a:t>Spanish – Español </a:t>
            </a:r>
          </a:p>
          <a:p>
            <a:pPr eaLnBrk="1"/>
            <a:r>
              <a:rPr lang="en-GB" altLang="en-US">
                <a:latin typeface="Calibri" panose="020F0502020204030204" pitchFamily="34" charset="0"/>
              </a:rPr>
              <a:t>      Module Tutor : Rodrigo F . Aguilera </a:t>
            </a:r>
          </a:p>
          <a:p>
            <a:pPr eaLnBrk="1"/>
            <a:r>
              <a:rPr lang="en-GB" altLang="en-US">
                <a:latin typeface="Calibri" panose="020F0502020204030204" pitchFamily="34" charset="0"/>
                <a:hlinkClick r:id="rId2"/>
              </a:rPr>
              <a:t>  Rodrigo.faguilera@uwtsd.ac.uk</a:t>
            </a:r>
            <a:endParaRPr lang="en-GB" altLang="en-US">
              <a:latin typeface="Calibri" panose="020F0502020204030204" pitchFamily="34" charset="0"/>
            </a:endParaRPr>
          </a:p>
          <a:p>
            <a:pPr eaLnBrk="1"/>
            <a:r>
              <a:rPr lang="it-IT" altLang="en-US">
                <a:latin typeface="Calibri" panose="020F0502020204030204" pitchFamily="34" charset="0"/>
              </a:rPr>
              <a:t>    Student Name: Nicoleta Claudia Popovici</a:t>
            </a:r>
          </a:p>
          <a:p>
            <a:pPr eaLnBrk="1"/>
            <a:r>
              <a:rPr lang="it-IT" altLang="en-US">
                <a:latin typeface="Calibri" panose="020F0502020204030204" pitchFamily="34" charset="0"/>
              </a:rPr>
              <a:t>    Student Emaile: </a:t>
            </a:r>
            <a:r>
              <a:rPr lang="it-IT" altLang="en-US">
                <a:latin typeface="Calibri" panose="020F0502020204030204" pitchFamily="34" charset="0"/>
                <a:hlinkClick r:id="rId3"/>
              </a:rPr>
              <a:t>2107688@student.uwtsd.ac.uk</a:t>
            </a:r>
            <a:endParaRPr lang="it-IT" altLang="en-US">
              <a:latin typeface="Calibri" panose="020F0502020204030204" pitchFamily="34" charset="0"/>
            </a:endParaRPr>
          </a:p>
          <a:p>
            <a:pPr eaLnBrk="1"/>
            <a:r>
              <a:rPr lang="it-IT" altLang="en-US">
                <a:latin typeface="Calibri" panose="020F0502020204030204" pitchFamily="34" charset="0"/>
              </a:rPr>
              <a:t>     Student Number :2107688</a:t>
            </a:r>
            <a:endParaRPr lang="en-GB" altLang="en-US">
              <a:latin typeface="Calibri" panose="020F0502020204030204" pitchFamily="34" charset="0"/>
            </a:endParaRPr>
          </a:p>
          <a:p>
            <a:pPr eaLnBrk="1"/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8BB11FA-5163-CE64-F697-5C25C8DA4A3D}"/>
              </a:ext>
            </a:extLst>
          </p:cNvPr>
          <p:cNvSpPr txBox="1"/>
          <p:nvPr/>
        </p:nvSpPr>
        <p:spPr>
          <a:xfrm>
            <a:off x="717755" y="191116"/>
            <a:ext cx="8426245" cy="64806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lnSpc>
                <a:spcPct val="101000"/>
              </a:lnSpc>
              <a:spcBef>
                <a:spcPts val="0"/>
              </a:spcBef>
              <a:spcAft>
                <a:spcPts val="800"/>
              </a:spcAft>
              <a:defRPr/>
            </a:pPr>
            <a:r>
              <a:rPr lang="es-ES" kern="15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Buenos días! Hotel </a:t>
            </a:r>
            <a:r>
              <a:rPr lang="es-ES" kern="150" dirty="0" err="1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Nicoleta</a:t>
            </a:r>
            <a:r>
              <a:rPr lang="es-ES" kern="15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 Del Sol  Como le puedo ayudar?</a:t>
            </a:r>
            <a:endParaRPr lang="en-GB" sz="12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fontAlgn="auto" hangingPunct="1">
              <a:lnSpc>
                <a:spcPct val="101000"/>
              </a:lnSpc>
              <a:spcBef>
                <a:spcPts val="0"/>
              </a:spcBef>
              <a:spcAft>
                <a:spcPts val="800"/>
              </a:spcAft>
              <a:defRPr/>
            </a:pPr>
            <a:r>
              <a:rPr lang="es-ES" kern="15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Buenos días!  Me gustaría reservar una habitación en el hotel.</a:t>
            </a:r>
            <a:endParaRPr lang="en-GB" sz="12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fontAlgn="auto" hangingPunct="1">
              <a:lnSpc>
                <a:spcPct val="101000"/>
              </a:lnSpc>
              <a:spcBef>
                <a:spcPts val="0"/>
              </a:spcBef>
              <a:spcAft>
                <a:spcPts val="800"/>
              </a:spcAft>
              <a:defRPr/>
            </a:pPr>
            <a:r>
              <a:rPr lang="es-ES" kern="15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Muy bien. Como se llama usted?</a:t>
            </a:r>
            <a:endParaRPr lang="en-GB" sz="12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fontAlgn="auto" hangingPunct="1">
              <a:lnSpc>
                <a:spcPct val="101000"/>
              </a:lnSpc>
              <a:spcBef>
                <a:spcPts val="0"/>
              </a:spcBef>
              <a:spcAft>
                <a:spcPts val="800"/>
              </a:spcAft>
              <a:defRPr/>
            </a:pPr>
            <a:r>
              <a:rPr lang="es-ES" kern="15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Me llamo </a:t>
            </a:r>
            <a:r>
              <a:rPr lang="es-ES" kern="150" dirty="0" err="1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Jhonathan</a:t>
            </a:r>
            <a:endParaRPr lang="en-GB" sz="12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fontAlgn="auto" hangingPunct="1">
              <a:lnSpc>
                <a:spcPct val="101000"/>
              </a:lnSpc>
              <a:spcBef>
                <a:spcPts val="0"/>
              </a:spcBef>
              <a:spcAft>
                <a:spcPts val="800"/>
              </a:spcAft>
              <a:defRPr/>
            </a:pPr>
            <a:r>
              <a:rPr lang="es-ES" kern="15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Muy bien Señor </a:t>
            </a:r>
            <a:r>
              <a:rPr lang="es-ES" kern="150" dirty="0" err="1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Jhonathan</a:t>
            </a:r>
            <a:r>
              <a:rPr lang="es-ES" kern="15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  Para cuantas personas?</a:t>
            </a:r>
            <a:endParaRPr lang="en-GB" sz="12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fontAlgn="auto" hangingPunct="1">
              <a:lnSpc>
                <a:spcPct val="101000"/>
              </a:lnSpc>
              <a:spcBef>
                <a:spcPts val="0"/>
              </a:spcBef>
              <a:spcAft>
                <a:spcPts val="800"/>
              </a:spcAft>
              <a:defRPr/>
            </a:pPr>
            <a:r>
              <a:rPr lang="es-ES" kern="15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Para cuatro personas.</a:t>
            </a:r>
            <a:endParaRPr lang="en-GB" sz="12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fontAlgn="auto" hangingPunct="1">
              <a:lnSpc>
                <a:spcPct val="101000"/>
              </a:lnSpc>
              <a:spcBef>
                <a:spcPts val="0"/>
              </a:spcBef>
              <a:spcAft>
                <a:spcPts val="800"/>
              </a:spcAft>
              <a:defRPr/>
            </a:pPr>
            <a:r>
              <a:rPr lang="es-ES" kern="15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Una o dos habitaciones?</a:t>
            </a:r>
            <a:endParaRPr lang="en-GB" sz="12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fontAlgn="auto" hangingPunct="1">
              <a:lnSpc>
                <a:spcPct val="101000"/>
              </a:lnSpc>
              <a:spcBef>
                <a:spcPts val="0"/>
              </a:spcBef>
              <a:spcAft>
                <a:spcPts val="800"/>
              </a:spcAft>
              <a:defRPr/>
            </a:pPr>
            <a:r>
              <a:rPr lang="es-ES" kern="15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Dos </a:t>
            </a:r>
            <a:r>
              <a:rPr lang="es-ES" kern="150" dirty="0" err="1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habitaciónnes</a:t>
            </a:r>
            <a:r>
              <a:rPr lang="es-ES" kern="15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2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fontAlgn="auto" hangingPunct="1">
              <a:lnSpc>
                <a:spcPct val="101000"/>
              </a:lnSpc>
              <a:spcBef>
                <a:spcPts val="0"/>
              </a:spcBef>
              <a:spcAft>
                <a:spcPts val="800"/>
              </a:spcAft>
              <a:defRPr/>
            </a:pPr>
            <a:r>
              <a:rPr lang="es-ES" kern="15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Cama doble o dos individuales?</a:t>
            </a:r>
            <a:endParaRPr lang="en-GB" sz="12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fontAlgn="auto" hangingPunct="1">
              <a:lnSpc>
                <a:spcPct val="101000"/>
              </a:lnSpc>
              <a:spcBef>
                <a:spcPts val="0"/>
              </a:spcBef>
              <a:spcAft>
                <a:spcPts val="800"/>
              </a:spcAft>
              <a:defRPr/>
            </a:pPr>
            <a:r>
              <a:rPr lang="es-ES" kern="15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Dos individuales</a:t>
            </a:r>
            <a:endParaRPr lang="en-GB" sz="12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fontAlgn="auto" hangingPunct="1">
              <a:lnSpc>
                <a:spcPct val="101000"/>
              </a:lnSpc>
              <a:spcBef>
                <a:spcPts val="0"/>
              </a:spcBef>
              <a:spcAft>
                <a:spcPts val="800"/>
              </a:spcAft>
              <a:defRPr/>
            </a:pPr>
            <a:r>
              <a:rPr lang="es-ES" kern="15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Para que fecha?</a:t>
            </a:r>
            <a:endParaRPr lang="en-GB" sz="12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fontAlgn="auto" hangingPunct="1">
              <a:lnSpc>
                <a:spcPct val="101000"/>
              </a:lnSpc>
              <a:spcBef>
                <a:spcPts val="0"/>
              </a:spcBef>
              <a:spcAft>
                <a:spcPts val="800"/>
              </a:spcAft>
              <a:defRPr/>
            </a:pPr>
            <a:r>
              <a:rPr lang="es-ES" kern="15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Para el cinco de ENERO </a:t>
            </a:r>
            <a:r>
              <a:rPr lang="es-ES" kern="150" dirty="0">
                <a:solidFill>
                  <a:srgbClr val="FF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s-ES" kern="15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2023</a:t>
            </a:r>
            <a:endParaRPr lang="en-GB" sz="12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fontAlgn="auto" hangingPunct="1">
              <a:lnSpc>
                <a:spcPct val="101000"/>
              </a:lnSpc>
              <a:spcBef>
                <a:spcPts val="0"/>
              </a:spcBef>
              <a:spcAft>
                <a:spcPts val="800"/>
              </a:spcAft>
              <a:defRPr/>
            </a:pPr>
            <a:r>
              <a:rPr lang="es-ES" kern="15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Por cuantas noches?</a:t>
            </a:r>
            <a:endParaRPr lang="en-GB" sz="12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fontAlgn="auto" hangingPunct="1">
              <a:lnSpc>
                <a:spcPct val="101000"/>
              </a:lnSpc>
              <a:spcBef>
                <a:spcPts val="0"/>
              </a:spcBef>
              <a:spcAft>
                <a:spcPts val="800"/>
              </a:spcAft>
              <a:defRPr/>
            </a:pPr>
            <a:r>
              <a:rPr lang="es-ES" kern="15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Por tres noche.</a:t>
            </a:r>
            <a:endParaRPr lang="en-GB" sz="12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fontAlgn="auto" hangingPunct="1">
              <a:lnSpc>
                <a:spcPct val="101000"/>
              </a:lnSpc>
              <a:spcBef>
                <a:spcPts val="0"/>
              </a:spcBef>
              <a:spcAft>
                <a:spcPts val="800"/>
              </a:spcAft>
              <a:defRPr/>
            </a:pPr>
            <a:r>
              <a:rPr lang="es-ES" kern="15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Bueno. Todo esta reservado.</a:t>
            </a:r>
            <a:endParaRPr lang="en-GB" sz="12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fontAlgn="auto" hangingPunct="1">
              <a:lnSpc>
                <a:spcPct val="101000"/>
              </a:lnSpc>
              <a:spcBef>
                <a:spcPts val="0"/>
              </a:spcBef>
              <a:spcAft>
                <a:spcPts val="800"/>
              </a:spcAft>
              <a:defRPr/>
            </a:pPr>
            <a:r>
              <a:rPr lang="es-ES" kern="15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Genial! Muchas Gracias. Adiós.</a:t>
            </a:r>
            <a:endParaRPr lang="en-GB" sz="12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fontAlgn="auto" hangingPunct="1">
              <a:lnSpc>
                <a:spcPct val="101000"/>
              </a:lnSpc>
              <a:spcBef>
                <a:spcPts val="0"/>
              </a:spcBef>
              <a:spcAft>
                <a:spcPts val="800"/>
              </a:spcAft>
              <a:defRPr/>
            </a:pPr>
            <a:r>
              <a:rPr lang="es-ES" kern="15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Muchas gracias. Adiós.</a:t>
            </a:r>
            <a:endParaRPr lang="en-GB" dirty="0"/>
          </a:p>
        </p:txBody>
      </p:sp>
      <p:pic>
        <p:nvPicPr>
          <p:cNvPr id="4" name="Nicoleta">
            <a:hlinkClick r:id="" action="ppaction://media"/>
            <a:extLst>
              <a:ext uri="{FF2B5EF4-FFF2-40B4-BE49-F238E27FC236}">
                <a16:creationId xmlns:a16="http://schemas.microsoft.com/office/drawing/2014/main" id="{466F75CB-3D7E-8D3E-5D1D-9613711318E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6215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62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154</Words>
  <Application>Microsoft Office PowerPoint</Application>
  <PresentationFormat>Widescreen</PresentationFormat>
  <Paragraphs>24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Calibri</vt:lpstr>
      <vt:lpstr>Arial</vt:lpstr>
      <vt:lpstr>Calibri Light</vt:lpstr>
      <vt:lpstr>Georgia Pro Light</vt:lpstr>
      <vt:lpstr>Times New Roman</vt:lpstr>
      <vt:lpstr>Office Theme</vt:lpstr>
      <vt:lpstr>Foreign Languages &amp; Cultural Awareness   (BMIH5003)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Foreign Languages &amp; Cultural Awareness   (BMIH5003)</dc:title>
  <dc:creator>claudia popovici</dc:creator>
  <cp:lastModifiedBy>claudia popovici</cp:lastModifiedBy>
  <cp:revision>5</cp:revision>
  <dcterms:created xsi:type="dcterms:W3CDTF">2022-11-07T12:49:45Z</dcterms:created>
  <dcterms:modified xsi:type="dcterms:W3CDTF">2022-11-07T21:34:34Z</dcterms:modified>
</cp:coreProperties>
</file>