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79" r:id="rId3"/>
    <p:sldId id="257" r:id="rId4"/>
    <p:sldId id="258" r:id="rId5"/>
    <p:sldId id="259" r:id="rId6"/>
    <p:sldId id="260" r:id="rId7"/>
    <p:sldId id="264" r:id="rId8"/>
    <p:sldId id="265" r:id="rId9"/>
    <p:sldId id="266" r:id="rId10"/>
    <p:sldId id="267" r:id="rId11"/>
    <p:sldId id="262" r:id="rId12"/>
    <p:sldId id="268" r:id="rId13"/>
    <p:sldId id="269" r:id="rId14"/>
    <p:sldId id="270" r:id="rId15"/>
    <p:sldId id="271" r:id="rId16"/>
    <p:sldId id="272" r:id="rId17"/>
    <p:sldId id="274" r:id="rId18"/>
    <p:sldId id="275" r:id="rId19"/>
    <p:sldId id="276" r:id="rId20"/>
    <p:sldId id="277" r:id="rId21"/>
    <p:sldId id="263" r:id="rId22"/>
    <p:sldId id="278"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CABAE4-58BC-0540-A901-9948F95E1B70}" v="39" dt="2023-10-13T11:19:17.483"/>
    <p1510:client id="{C1119C88-96EE-C8F7-3399-FAB383C980E8}" v="555" dt="2023-10-13T11:24:32.0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ata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_rels/data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E4F2EF35-BFF0-4903-9D8C-4CEFEB6EF3A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B2727AE-FC09-4081-84B0-2B7C5E90FDCE}">
      <dgm:prSet/>
      <dgm:spPr/>
      <dgm:t>
        <a:bodyPr/>
        <a:lstStyle/>
        <a:p>
          <a:r>
            <a:rPr lang="en-GB"/>
            <a:t>T</a:t>
          </a:r>
          <a:r>
            <a:rPr lang="en-GB" b="0" i="0"/>
            <a:t>hreats from unauthorized copying, misuse, theft, or misappropriation by competitors, hackers, employees, or other parties. </a:t>
          </a:r>
          <a:endParaRPr lang="en-US"/>
        </a:p>
      </dgm:t>
    </dgm:pt>
    <dgm:pt modelId="{EDE77DE5-8C94-44CD-8FC6-6E3620BA302B}" type="parTrans" cxnId="{935E9EC7-CF9A-4410-A494-CD9C8A03B59E}">
      <dgm:prSet/>
      <dgm:spPr/>
      <dgm:t>
        <a:bodyPr/>
        <a:lstStyle/>
        <a:p>
          <a:endParaRPr lang="en-US"/>
        </a:p>
      </dgm:t>
    </dgm:pt>
    <dgm:pt modelId="{D511C1A8-2F75-44F0-B644-EE6913CB63AB}" type="sibTrans" cxnId="{935E9EC7-CF9A-4410-A494-CD9C8A03B59E}">
      <dgm:prSet/>
      <dgm:spPr/>
      <dgm:t>
        <a:bodyPr/>
        <a:lstStyle/>
        <a:p>
          <a:endParaRPr lang="en-US"/>
        </a:p>
      </dgm:t>
    </dgm:pt>
    <dgm:pt modelId="{8FC57785-78B1-48AA-855E-5577067956EC}">
      <dgm:prSet/>
      <dgm:spPr/>
      <dgm:t>
        <a:bodyPr/>
        <a:lstStyle/>
        <a:p>
          <a:r>
            <a:rPr lang="en-GB" b="0" i="0"/>
            <a:t>IP usually has value for an organization because it can provide potential future economic benefits to the IP owner or authorized </a:t>
          </a:r>
          <a:r>
            <a:rPr lang="en-GB"/>
            <a:t>user.</a:t>
          </a:r>
          <a:endParaRPr lang="en-US"/>
        </a:p>
      </dgm:t>
    </dgm:pt>
    <dgm:pt modelId="{13D0358B-4BF0-4DC1-9E64-16A54C3621EB}" type="parTrans" cxnId="{ABAD7F21-C572-41E1-A72F-FB94FDD6B187}">
      <dgm:prSet/>
      <dgm:spPr/>
      <dgm:t>
        <a:bodyPr/>
        <a:lstStyle/>
        <a:p>
          <a:endParaRPr lang="en-US"/>
        </a:p>
      </dgm:t>
    </dgm:pt>
    <dgm:pt modelId="{179BD434-AEF5-4A28-99E4-A9C04DAAFF10}" type="sibTrans" cxnId="{ABAD7F21-C572-41E1-A72F-FB94FDD6B187}">
      <dgm:prSet/>
      <dgm:spPr/>
      <dgm:t>
        <a:bodyPr/>
        <a:lstStyle/>
        <a:p>
          <a:endParaRPr lang="en-US"/>
        </a:p>
      </dgm:t>
    </dgm:pt>
    <dgm:pt modelId="{4791B2CE-9EFD-4863-933A-4834A199DA01}" type="pres">
      <dgm:prSet presAssocID="{E4F2EF35-BFF0-4903-9D8C-4CEFEB6EF3A3}" presName="linear" presStyleCnt="0">
        <dgm:presLayoutVars>
          <dgm:animLvl val="lvl"/>
          <dgm:resizeHandles val="exact"/>
        </dgm:presLayoutVars>
      </dgm:prSet>
      <dgm:spPr/>
    </dgm:pt>
    <dgm:pt modelId="{9AA71C71-FBAD-406D-9E81-71FB9DF98C88}" type="pres">
      <dgm:prSet presAssocID="{9B2727AE-FC09-4081-84B0-2B7C5E90FDCE}" presName="parentText" presStyleLbl="node1" presStyleIdx="0" presStyleCnt="2">
        <dgm:presLayoutVars>
          <dgm:chMax val="0"/>
          <dgm:bulletEnabled val="1"/>
        </dgm:presLayoutVars>
      </dgm:prSet>
      <dgm:spPr/>
    </dgm:pt>
    <dgm:pt modelId="{2C309706-1CFE-414F-A9DD-41351F5BEF3A}" type="pres">
      <dgm:prSet presAssocID="{D511C1A8-2F75-44F0-B644-EE6913CB63AB}" presName="spacer" presStyleCnt="0"/>
      <dgm:spPr/>
    </dgm:pt>
    <dgm:pt modelId="{83AFDD78-6C2D-44AA-A95D-FD3A82BDF596}" type="pres">
      <dgm:prSet presAssocID="{8FC57785-78B1-48AA-855E-5577067956EC}" presName="parentText" presStyleLbl="node1" presStyleIdx="1" presStyleCnt="2">
        <dgm:presLayoutVars>
          <dgm:chMax val="0"/>
          <dgm:bulletEnabled val="1"/>
        </dgm:presLayoutVars>
      </dgm:prSet>
      <dgm:spPr/>
    </dgm:pt>
  </dgm:ptLst>
  <dgm:cxnLst>
    <dgm:cxn modelId="{ABAD7F21-C572-41E1-A72F-FB94FDD6B187}" srcId="{E4F2EF35-BFF0-4903-9D8C-4CEFEB6EF3A3}" destId="{8FC57785-78B1-48AA-855E-5577067956EC}" srcOrd="1" destOrd="0" parTransId="{13D0358B-4BF0-4DC1-9E64-16A54C3621EB}" sibTransId="{179BD434-AEF5-4A28-99E4-A9C04DAAFF10}"/>
    <dgm:cxn modelId="{9F693127-3DFD-4E8F-A2FA-171BBA2A3A51}" type="presOf" srcId="{9B2727AE-FC09-4081-84B0-2B7C5E90FDCE}" destId="{9AA71C71-FBAD-406D-9E81-71FB9DF98C88}" srcOrd="0" destOrd="0" presId="urn:microsoft.com/office/officeart/2005/8/layout/vList2"/>
    <dgm:cxn modelId="{F5CEFA86-5281-47E3-9EBD-5C488741DA47}" type="presOf" srcId="{E4F2EF35-BFF0-4903-9D8C-4CEFEB6EF3A3}" destId="{4791B2CE-9EFD-4863-933A-4834A199DA01}" srcOrd="0" destOrd="0" presId="urn:microsoft.com/office/officeart/2005/8/layout/vList2"/>
    <dgm:cxn modelId="{78B34F92-913F-4724-8CD4-EEBC7AC82F46}" type="presOf" srcId="{8FC57785-78B1-48AA-855E-5577067956EC}" destId="{83AFDD78-6C2D-44AA-A95D-FD3A82BDF596}" srcOrd="0" destOrd="0" presId="urn:microsoft.com/office/officeart/2005/8/layout/vList2"/>
    <dgm:cxn modelId="{935E9EC7-CF9A-4410-A494-CD9C8A03B59E}" srcId="{E4F2EF35-BFF0-4903-9D8C-4CEFEB6EF3A3}" destId="{9B2727AE-FC09-4081-84B0-2B7C5E90FDCE}" srcOrd="0" destOrd="0" parTransId="{EDE77DE5-8C94-44CD-8FC6-6E3620BA302B}" sibTransId="{D511C1A8-2F75-44F0-B644-EE6913CB63AB}"/>
    <dgm:cxn modelId="{2FC3D767-2E74-46B3-85B2-95F8971C142F}" type="presParOf" srcId="{4791B2CE-9EFD-4863-933A-4834A199DA01}" destId="{9AA71C71-FBAD-406D-9E81-71FB9DF98C88}" srcOrd="0" destOrd="0" presId="urn:microsoft.com/office/officeart/2005/8/layout/vList2"/>
    <dgm:cxn modelId="{F25C1EC4-6554-43AE-916E-8098CEFE33C6}" type="presParOf" srcId="{4791B2CE-9EFD-4863-933A-4834A199DA01}" destId="{2C309706-1CFE-414F-A9DD-41351F5BEF3A}" srcOrd="1" destOrd="0" presId="urn:microsoft.com/office/officeart/2005/8/layout/vList2"/>
    <dgm:cxn modelId="{539E9649-3C3B-4D5D-9747-0D25D899A00A}" type="presParOf" srcId="{4791B2CE-9EFD-4863-933A-4834A199DA01}" destId="{83AFDD78-6C2D-44AA-A95D-FD3A82BDF596}"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136C445-A7EA-4230-9169-1CA92D6AD300}"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D4DF82D-7E2A-458F-B1D7-3EA55F4F767B}">
      <dgm:prSet/>
      <dgm:spPr/>
      <dgm:t>
        <a:bodyPr/>
        <a:lstStyle/>
        <a:p>
          <a:pPr>
            <a:lnSpc>
              <a:spcPct val="100000"/>
            </a:lnSpc>
          </a:pPr>
          <a:r>
            <a:rPr lang="en-GB"/>
            <a:t>Some of the common ways that attackers can threaten the value of IP are:</a:t>
          </a:r>
          <a:endParaRPr lang="en-US"/>
        </a:p>
      </dgm:t>
    </dgm:pt>
    <dgm:pt modelId="{3C8AF14F-15FB-40FB-B7D8-2D301EAC6E2E}" type="parTrans" cxnId="{500CEE9B-0FCC-4E07-8A6E-E8480808ACF6}">
      <dgm:prSet/>
      <dgm:spPr/>
      <dgm:t>
        <a:bodyPr/>
        <a:lstStyle/>
        <a:p>
          <a:endParaRPr lang="en-US"/>
        </a:p>
      </dgm:t>
    </dgm:pt>
    <dgm:pt modelId="{F1403897-9B81-47D5-AE28-39D5074D7E1F}" type="sibTrans" cxnId="{500CEE9B-0FCC-4E07-8A6E-E8480808ACF6}">
      <dgm:prSet/>
      <dgm:spPr/>
      <dgm:t>
        <a:bodyPr/>
        <a:lstStyle/>
        <a:p>
          <a:pPr>
            <a:lnSpc>
              <a:spcPct val="100000"/>
            </a:lnSpc>
          </a:pPr>
          <a:endParaRPr lang="en-US"/>
        </a:p>
      </dgm:t>
    </dgm:pt>
    <dgm:pt modelId="{F67FD2CA-BB7A-498D-A44B-8ADE57BCE399}">
      <dgm:prSet/>
      <dgm:spPr/>
      <dgm:t>
        <a:bodyPr/>
        <a:lstStyle/>
        <a:p>
          <a:pPr>
            <a:lnSpc>
              <a:spcPct val="100000"/>
            </a:lnSpc>
          </a:pPr>
          <a:r>
            <a:rPr lang="en-GB"/>
            <a:t>Copying</a:t>
          </a:r>
          <a:r>
            <a:rPr lang="en-GB" b="0" i="0"/>
            <a:t> or distributing IP over the internet without permission or payment.</a:t>
          </a:r>
          <a:r>
            <a:rPr lang="en-GB"/>
            <a:t> </a:t>
          </a:r>
          <a:endParaRPr lang="en-US"/>
        </a:p>
      </dgm:t>
    </dgm:pt>
    <dgm:pt modelId="{50664005-00B2-453F-BA4F-D398842DFB6A}" type="parTrans" cxnId="{20B4A3E0-A8BF-4907-85E2-D6E18BEFE4C3}">
      <dgm:prSet/>
      <dgm:spPr/>
      <dgm:t>
        <a:bodyPr/>
        <a:lstStyle/>
        <a:p>
          <a:endParaRPr lang="en-US"/>
        </a:p>
      </dgm:t>
    </dgm:pt>
    <dgm:pt modelId="{6F955BC2-5CAA-48A2-B4C5-77D79BEDDFE4}" type="sibTrans" cxnId="{20B4A3E0-A8BF-4907-85E2-D6E18BEFE4C3}">
      <dgm:prSet/>
      <dgm:spPr/>
      <dgm:t>
        <a:bodyPr/>
        <a:lstStyle/>
        <a:p>
          <a:pPr>
            <a:lnSpc>
              <a:spcPct val="100000"/>
            </a:lnSpc>
          </a:pPr>
          <a:endParaRPr lang="en-US"/>
        </a:p>
      </dgm:t>
    </dgm:pt>
    <dgm:pt modelId="{461B5288-0CDC-4AC9-A6B6-4E56F055C508}">
      <dgm:prSet/>
      <dgm:spPr/>
      <dgm:t>
        <a:bodyPr/>
        <a:lstStyle/>
        <a:p>
          <a:pPr>
            <a:lnSpc>
              <a:spcPct val="100000"/>
            </a:lnSpc>
          </a:pPr>
          <a:r>
            <a:rPr lang="en-GB"/>
            <a:t>Hacking</a:t>
          </a:r>
          <a:r>
            <a:rPr lang="en-GB" b="0" i="0"/>
            <a:t> into computer networks or systems to access or steal IP data.</a:t>
          </a:r>
          <a:endParaRPr lang="en-US"/>
        </a:p>
      </dgm:t>
    </dgm:pt>
    <dgm:pt modelId="{9DBA8E53-0919-4ED3-B08E-74BC7FDE411B}" type="parTrans" cxnId="{D268475B-B021-4807-9A68-446875F6CCB9}">
      <dgm:prSet/>
      <dgm:spPr/>
      <dgm:t>
        <a:bodyPr/>
        <a:lstStyle/>
        <a:p>
          <a:endParaRPr lang="en-US"/>
        </a:p>
      </dgm:t>
    </dgm:pt>
    <dgm:pt modelId="{83455955-394B-4AC8-AA69-C6CD6E544EA3}" type="sibTrans" cxnId="{D268475B-B021-4807-9A68-446875F6CCB9}">
      <dgm:prSet/>
      <dgm:spPr/>
      <dgm:t>
        <a:bodyPr/>
        <a:lstStyle/>
        <a:p>
          <a:pPr>
            <a:lnSpc>
              <a:spcPct val="100000"/>
            </a:lnSpc>
          </a:pPr>
          <a:endParaRPr lang="en-US"/>
        </a:p>
      </dgm:t>
    </dgm:pt>
    <dgm:pt modelId="{F6F441C3-67D8-4068-8057-550026D8F4CF}">
      <dgm:prSet/>
      <dgm:spPr/>
      <dgm:t>
        <a:bodyPr/>
        <a:lstStyle/>
        <a:p>
          <a:pPr>
            <a:lnSpc>
              <a:spcPct val="100000"/>
            </a:lnSpc>
          </a:pPr>
          <a:r>
            <a:rPr lang="en-GB"/>
            <a:t>Using</a:t>
          </a:r>
          <a:r>
            <a:rPr lang="en-GB" b="0" i="0"/>
            <a:t> phishing emails or other methods to trick employees into revealing IP information or credentials</a:t>
          </a:r>
          <a:endParaRPr lang="en-US"/>
        </a:p>
      </dgm:t>
    </dgm:pt>
    <dgm:pt modelId="{499A4A0E-30B0-489B-981E-DDB32FD89BFD}" type="parTrans" cxnId="{0CD17154-CD6B-43E9-9725-EBE5730A0CDB}">
      <dgm:prSet/>
      <dgm:spPr/>
      <dgm:t>
        <a:bodyPr/>
        <a:lstStyle/>
        <a:p>
          <a:endParaRPr lang="en-US"/>
        </a:p>
      </dgm:t>
    </dgm:pt>
    <dgm:pt modelId="{39F13C45-C428-41B3-97AD-FC7BD097D5EF}" type="sibTrans" cxnId="{0CD17154-CD6B-43E9-9725-EBE5730A0CDB}">
      <dgm:prSet/>
      <dgm:spPr/>
      <dgm:t>
        <a:bodyPr/>
        <a:lstStyle/>
        <a:p>
          <a:endParaRPr lang="en-US"/>
        </a:p>
      </dgm:t>
    </dgm:pt>
    <dgm:pt modelId="{D133E354-AC64-4A1A-834A-22F7EACE1D64}" type="pres">
      <dgm:prSet presAssocID="{E136C445-A7EA-4230-9169-1CA92D6AD300}" presName="root" presStyleCnt="0">
        <dgm:presLayoutVars>
          <dgm:dir/>
          <dgm:resizeHandles val="exact"/>
        </dgm:presLayoutVars>
      </dgm:prSet>
      <dgm:spPr/>
    </dgm:pt>
    <dgm:pt modelId="{D2A84D32-9796-4267-A1AF-91CA4E2D3F85}" type="pres">
      <dgm:prSet presAssocID="{E136C445-A7EA-4230-9169-1CA92D6AD300}" presName="container" presStyleCnt="0">
        <dgm:presLayoutVars>
          <dgm:dir/>
          <dgm:resizeHandles val="exact"/>
        </dgm:presLayoutVars>
      </dgm:prSet>
      <dgm:spPr/>
    </dgm:pt>
    <dgm:pt modelId="{9D977486-C67D-41C3-ACD9-774E566F6A19}" type="pres">
      <dgm:prSet presAssocID="{9D4DF82D-7E2A-458F-B1D7-3EA55F4F767B}" presName="compNode" presStyleCnt="0"/>
      <dgm:spPr/>
    </dgm:pt>
    <dgm:pt modelId="{8089A087-C8AF-4787-8A1F-CC9B1635E836}" type="pres">
      <dgm:prSet presAssocID="{9D4DF82D-7E2A-458F-B1D7-3EA55F4F767B}" presName="iconBgRect" presStyleLbl="bgShp" presStyleIdx="0" presStyleCnt="4"/>
      <dgm:spPr/>
    </dgm:pt>
    <dgm:pt modelId="{804F20D3-87DF-4AE3-92D8-2E2079461C55}" type="pres">
      <dgm:prSet presAssocID="{9D4DF82D-7E2A-458F-B1D7-3EA55F4F767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nlock"/>
        </a:ext>
      </dgm:extLst>
    </dgm:pt>
    <dgm:pt modelId="{63F50D7C-7005-43D2-913F-97455A7AA452}" type="pres">
      <dgm:prSet presAssocID="{9D4DF82D-7E2A-458F-B1D7-3EA55F4F767B}" presName="spaceRect" presStyleCnt="0"/>
      <dgm:spPr/>
    </dgm:pt>
    <dgm:pt modelId="{DA368207-9C81-4062-9B3B-EADDCD3DC92D}" type="pres">
      <dgm:prSet presAssocID="{9D4DF82D-7E2A-458F-B1D7-3EA55F4F767B}" presName="textRect" presStyleLbl="revTx" presStyleIdx="0" presStyleCnt="4">
        <dgm:presLayoutVars>
          <dgm:chMax val="1"/>
          <dgm:chPref val="1"/>
        </dgm:presLayoutVars>
      </dgm:prSet>
      <dgm:spPr/>
    </dgm:pt>
    <dgm:pt modelId="{B75394E5-B719-418F-9EC2-1F4636CB6C79}" type="pres">
      <dgm:prSet presAssocID="{F1403897-9B81-47D5-AE28-39D5074D7E1F}" presName="sibTrans" presStyleLbl="sibTrans2D1" presStyleIdx="0" presStyleCnt="0"/>
      <dgm:spPr/>
    </dgm:pt>
    <dgm:pt modelId="{1D990755-B6C8-4268-AD28-0E3AA800D3F9}" type="pres">
      <dgm:prSet presAssocID="{F67FD2CA-BB7A-498D-A44B-8ADE57BCE399}" presName="compNode" presStyleCnt="0"/>
      <dgm:spPr/>
    </dgm:pt>
    <dgm:pt modelId="{B8742F57-C285-499C-A17C-9DF2ADCD62F1}" type="pres">
      <dgm:prSet presAssocID="{F67FD2CA-BB7A-498D-A44B-8ADE57BCE399}" presName="iconBgRect" presStyleLbl="bgShp" presStyleIdx="1" presStyleCnt="4"/>
      <dgm:spPr/>
    </dgm:pt>
    <dgm:pt modelId="{BCB89A7D-2DCD-48A6-A63F-14D2CD93604D}" type="pres">
      <dgm:prSet presAssocID="{F67FD2CA-BB7A-498D-A44B-8ADE57BCE39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mputer"/>
        </a:ext>
      </dgm:extLst>
    </dgm:pt>
    <dgm:pt modelId="{CBA41DAF-5363-4370-99E9-CA91C44159BA}" type="pres">
      <dgm:prSet presAssocID="{F67FD2CA-BB7A-498D-A44B-8ADE57BCE399}" presName="spaceRect" presStyleCnt="0"/>
      <dgm:spPr/>
    </dgm:pt>
    <dgm:pt modelId="{04B4D5E5-A377-46AC-A49C-AF42FEFEB276}" type="pres">
      <dgm:prSet presAssocID="{F67FD2CA-BB7A-498D-A44B-8ADE57BCE399}" presName="textRect" presStyleLbl="revTx" presStyleIdx="1" presStyleCnt="4">
        <dgm:presLayoutVars>
          <dgm:chMax val="1"/>
          <dgm:chPref val="1"/>
        </dgm:presLayoutVars>
      </dgm:prSet>
      <dgm:spPr/>
    </dgm:pt>
    <dgm:pt modelId="{B3FBD21E-CBF5-4EE9-B903-44CDE415B08E}" type="pres">
      <dgm:prSet presAssocID="{6F955BC2-5CAA-48A2-B4C5-77D79BEDDFE4}" presName="sibTrans" presStyleLbl="sibTrans2D1" presStyleIdx="0" presStyleCnt="0"/>
      <dgm:spPr/>
    </dgm:pt>
    <dgm:pt modelId="{303FADC3-658A-40FE-9625-3EB9D896343E}" type="pres">
      <dgm:prSet presAssocID="{461B5288-0CDC-4AC9-A6B6-4E56F055C508}" presName="compNode" presStyleCnt="0"/>
      <dgm:spPr/>
    </dgm:pt>
    <dgm:pt modelId="{D74C7286-667C-4DBE-BEBB-CE2AEEF3367E}" type="pres">
      <dgm:prSet presAssocID="{461B5288-0CDC-4AC9-A6B6-4E56F055C508}" presName="iconBgRect" presStyleLbl="bgShp" presStyleIdx="2" presStyleCnt="4"/>
      <dgm:spPr/>
    </dgm:pt>
    <dgm:pt modelId="{45371F7B-7C56-4742-906A-8E1EFC2D1A2F}" type="pres">
      <dgm:prSet presAssocID="{461B5288-0CDC-4AC9-A6B6-4E56F055C50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aptop"/>
        </a:ext>
      </dgm:extLst>
    </dgm:pt>
    <dgm:pt modelId="{C7D11031-6D04-411F-8D91-F9D694AE8518}" type="pres">
      <dgm:prSet presAssocID="{461B5288-0CDC-4AC9-A6B6-4E56F055C508}" presName="spaceRect" presStyleCnt="0"/>
      <dgm:spPr/>
    </dgm:pt>
    <dgm:pt modelId="{11992E3B-99D3-4A62-A9AB-E6ED263F9214}" type="pres">
      <dgm:prSet presAssocID="{461B5288-0CDC-4AC9-A6B6-4E56F055C508}" presName="textRect" presStyleLbl="revTx" presStyleIdx="2" presStyleCnt="4">
        <dgm:presLayoutVars>
          <dgm:chMax val="1"/>
          <dgm:chPref val="1"/>
        </dgm:presLayoutVars>
      </dgm:prSet>
      <dgm:spPr/>
    </dgm:pt>
    <dgm:pt modelId="{9BC1D6D1-EE95-4ADF-8892-E4AA9C488C10}" type="pres">
      <dgm:prSet presAssocID="{83455955-394B-4AC8-AA69-C6CD6E544EA3}" presName="sibTrans" presStyleLbl="sibTrans2D1" presStyleIdx="0" presStyleCnt="0"/>
      <dgm:spPr/>
    </dgm:pt>
    <dgm:pt modelId="{EEEAE635-F080-44DB-8801-B846FCC403D1}" type="pres">
      <dgm:prSet presAssocID="{F6F441C3-67D8-4068-8057-550026D8F4CF}" presName="compNode" presStyleCnt="0"/>
      <dgm:spPr/>
    </dgm:pt>
    <dgm:pt modelId="{F1CC2316-1F63-48FB-8F7E-CA6C13D7EF19}" type="pres">
      <dgm:prSet presAssocID="{F6F441C3-67D8-4068-8057-550026D8F4CF}" presName="iconBgRect" presStyleLbl="bgShp" presStyleIdx="3" presStyleCnt="4"/>
      <dgm:spPr/>
    </dgm:pt>
    <dgm:pt modelId="{10342CBA-440B-4429-B348-9EE3B987C903}" type="pres">
      <dgm:prSet presAssocID="{F6F441C3-67D8-4068-8057-550026D8F4C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mail"/>
        </a:ext>
      </dgm:extLst>
    </dgm:pt>
    <dgm:pt modelId="{D83B9066-9E86-49BC-90B9-E5D5B9035480}" type="pres">
      <dgm:prSet presAssocID="{F6F441C3-67D8-4068-8057-550026D8F4CF}" presName="spaceRect" presStyleCnt="0"/>
      <dgm:spPr/>
    </dgm:pt>
    <dgm:pt modelId="{D45805C1-01C1-4282-B2C0-6EF6D7E2BE80}" type="pres">
      <dgm:prSet presAssocID="{F6F441C3-67D8-4068-8057-550026D8F4CF}" presName="textRect" presStyleLbl="revTx" presStyleIdx="3" presStyleCnt="4">
        <dgm:presLayoutVars>
          <dgm:chMax val="1"/>
          <dgm:chPref val="1"/>
        </dgm:presLayoutVars>
      </dgm:prSet>
      <dgm:spPr/>
    </dgm:pt>
  </dgm:ptLst>
  <dgm:cxnLst>
    <dgm:cxn modelId="{D3E7D21A-A3C3-49FE-B128-13EF67C15E41}" type="presOf" srcId="{9D4DF82D-7E2A-458F-B1D7-3EA55F4F767B}" destId="{DA368207-9C81-4062-9B3B-EADDCD3DC92D}" srcOrd="0" destOrd="0" presId="urn:microsoft.com/office/officeart/2018/2/layout/IconCircleList"/>
    <dgm:cxn modelId="{D268475B-B021-4807-9A68-446875F6CCB9}" srcId="{E136C445-A7EA-4230-9169-1CA92D6AD300}" destId="{461B5288-0CDC-4AC9-A6B6-4E56F055C508}" srcOrd="2" destOrd="0" parTransId="{9DBA8E53-0919-4ED3-B08E-74BC7FDE411B}" sibTransId="{83455955-394B-4AC8-AA69-C6CD6E544EA3}"/>
    <dgm:cxn modelId="{2344EA50-92EB-4764-8D05-946A9711B989}" type="presOf" srcId="{F6F441C3-67D8-4068-8057-550026D8F4CF}" destId="{D45805C1-01C1-4282-B2C0-6EF6D7E2BE80}" srcOrd="0" destOrd="0" presId="urn:microsoft.com/office/officeart/2018/2/layout/IconCircleList"/>
    <dgm:cxn modelId="{0CD17154-CD6B-43E9-9725-EBE5730A0CDB}" srcId="{E136C445-A7EA-4230-9169-1CA92D6AD300}" destId="{F6F441C3-67D8-4068-8057-550026D8F4CF}" srcOrd="3" destOrd="0" parTransId="{499A4A0E-30B0-489B-981E-DDB32FD89BFD}" sibTransId="{39F13C45-C428-41B3-97AD-FC7BD097D5EF}"/>
    <dgm:cxn modelId="{500CEE9B-0FCC-4E07-8A6E-E8480808ACF6}" srcId="{E136C445-A7EA-4230-9169-1CA92D6AD300}" destId="{9D4DF82D-7E2A-458F-B1D7-3EA55F4F767B}" srcOrd="0" destOrd="0" parTransId="{3C8AF14F-15FB-40FB-B7D8-2D301EAC6E2E}" sibTransId="{F1403897-9B81-47D5-AE28-39D5074D7E1F}"/>
    <dgm:cxn modelId="{87D624A0-2AA8-4ABA-8C26-C51EC187D3F4}" type="presOf" srcId="{F1403897-9B81-47D5-AE28-39D5074D7E1F}" destId="{B75394E5-B719-418F-9EC2-1F4636CB6C79}" srcOrd="0" destOrd="0" presId="urn:microsoft.com/office/officeart/2018/2/layout/IconCircleList"/>
    <dgm:cxn modelId="{B6E928A6-208A-4228-858A-323C234EF2F1}" type="presOf" srcId="{461B5288-0CDC-4AC9-A6B6-4E56F055C508}" destId="{11992E3B-99D3-4A62-A9AB-E6ED263F9214}" srcOrd="0" destOrd="0" presId="urn:microsoft.com/office/officeart/2018/2/layout/IconCircleList"/>
    <dgm:cxn modelId="{2CB77EC5-FAF6-4D27-AA53-2D75C2452429}" type="presOf" srcId="{F67FD2CA-BB7A-498D-A44B-8ADE57BCE399}" destId="{04B4D5E5-A377-46AC-A49C-AF42FEFEB276}" srcOrd="0" destOrd="0" presId="urn:microsoft.com/office/officeart/2018/2/layout/IconCircleList"/>
    <dgm:cxn modelId="{BA1AF4DF-7935-4C38-B4D4-A27D18F955FD}" type="presOf" srcId="{E136C445-A7EA-4230-9169-1CA92D6AD300}" destId="{D133E354-AC64-4A1A-834A-22F7EACE1D64}" srcOrd="0" destOrd="0" presId="urn:microsoft.com/office/officeart/2018/2/layout/IconCircleList"/>
    <dgm:cxn modelId="{20B4A3E0-A8BF-4907-85E2-D6E18BEFE4C3}" srcId="{E136C445-A7EA-4230-9169-1CA92D6AD300}" destId="{F67FD2CA-BB7A-498D-A44B-8ADE57BCE399}" srcOrd="1" destOrd="0" parTransId="{50664005-00B2-453F-BA4F-D398842DFB6A}" sibTransId="{6F955BC2-5CAA-48A2-B4C5-77D79BEDDFE4}"/>
    <dgm:cxn modelId="{922D8FEC-41F5-42F5-AB6D-B9056E6B9ACC}" type="presOf" srcId="{6F955BC2-5CAA-48A2-B4C5-77D79BEDDFE4}" destId="{B3FBD21E-CBF5-4EE9-B903-44CDE415B08E}" srcOrd="0" destOrd="0" presId="urn:microsoft.com/office/officeart/2018/2/layout/IconCircleList"/>
    <dgm:cxn modelId="{2BD155F6-8431-4FCB-A990-608A0D6707C6}" type="presOf" srcId="{83455955-394B-4AC8-AA69-C6CD6E544EA3}" destId="{9BC1D6D1-EE95-4ADF-8892-E4AA9C488C10}" srcOrd="0" destOrd="0" presId="urn:microsoft.com/office/officeart/2018/2/layout/IconCircleList"/>
    <dgm:cxn modelId="{261272E1-E9A5-4795-9A46-C40880147922}" type="presParOf" srcId="{D133E354-AC64-4A1A-834A-22F7EACE1D64}" destId="{D2A84D32-9796-4267-A1AF-91CA4E2D3F85}" srcOrd="0" destOrd="0" presId="urn:microsoft.com/office/officeart/2018/2/layout/IconCircleList"/>
    <dgm:cxn modelId="{C3020CC8-BA57-4FC6-B690-10600AF3ED29}" type="presParOf" srcId="{D2A84D32-9796-4267-A1AF-91CA4E2D3F85}" destId="{9D977486-C67D-41C3-ACD9-774E566F6A19}" srcOrd="0" destOrd="0" presId="urn:microsoft.com/office/officeart/2018/2/layout/IconCircleList"/>
    <dgm:cxn modelId="{3B0435F2-E8BD-4A96-A92A-4DB8C021F8A5}" type="presParOf" srcId="{9D977486-C67D-41C3-ACD9-774E566F6A19}" destId="{8089A087-C8AF-4787-8A1F-CC9B1635E836}" srcOrd="0" destOrd="0" presId="urn:microsoft.com/office/officeart/2018/2/layout/IconCircleList"/>
    <dgm:cxn modelId="{D525F44A-E41B-4A72-8C26-BEE9C18EC809}" type="presParOf" srcId="{9D977486-C67D-41C3-ACD9-774E566F6A19}" destId="{804F20D3-87DF-4AE3-92D8-2E2079461C55}" srcOrd="1" destOrd="0" presId="urn:microsoft.com/office/officeart/2018/2/layout/IconCircleList"/>
    <dgm:cxn modelId="{6A70314D-B514-44F9-B233-9AAC9BDAE5DB}" type="presParOf" srcId="{9D977486-C67D-41C3-ACD9-774E566F6A19}" destId="{63F50D7C-7005-43D2-913F-97455A7AA452}" srcOrd="2" destOrd="0" presId="urn:microsoft.com/office/officeart/2018/2/layout/IconCircleList"/>
    <dgm:cxn modelId="{69CB01EF-7957-4300-BDAE-7076BDF2E625}" type="presParOf" srcId="{9D977486-C67D-41C3-ACD9-774E566F6A19}" destId="{DA368207-9C81-4062-9B3B-EADDCD3DC92D}" srcOrd="3" destOrd="0" presId="urn:microsoft.com/office/officeart/2018/2/layout/IconCircleList"/>
    <dgm:cxn modelId="{5F39789D-1A9A-44ED-9153-875819D0E627}" type="presParOf" srcId="{D2A84D32-9796-4267-A1AF-91CA4E2D3F85}" destId="{B75394E5-B719-418F-9EC2-1F4636CB6C79}" srcOrd="1" destOrd="0" presId="urn:microsoft.com/office/officeart/2018/2/layout/IconCircleList"/>
    <dgm:cxn modelId="{FC0D8969-EC56-473B-96F1-1D8041F8B0B0}" type="presParOf" srcId="{D2A84D32-9796-4267-A1AF-91CA4E2D3F85}" destId="{1D990755-B6C8-4268-AD28-0E3AA800D3F9}" srcOrd="2" destOrd="0" presId="urn:microsoft.com/office/officeart/2018/2/layout/IconCircleList"/>
    <dgm:cxn modelId="{182BDC3F-306B-4F46-AA87-17BA90C47669}" type="presParOf" srcId="{1D990755-B6C8-4268-AD28-0E3AA800D3F9}" destId="{B8742F57-C285-499C-A17C-9DF2ADCD62F1}" srcOrd="0" destOrd="0" presId="urn:microsoft.com/office/officeart/2018/2/layout/IconCircleList"/>
    <dgm:cxn modelId="{6BA3D0A1-72E3-4EDE-A53F-570621AC56E7}" type="presParOf" srcId="{1D990755-B6C8-4268-AD28-0E3AA800D3F9}" destId="{BCB89A7D-2DCD-48A6-A63F-14D2CD93604D}" srcOrd="1" destOrd="0" presId="urn:microsoft.com/office/officeart/2018/2/layout/IconCircleList"/>
    <dgm:cxn modelId="{27ABE73A-30B9-4FD0-887B-6009E9992A98}" type="presParOf" srcId="{1D990755-B6C8-4268-AD28-0E3AA800D3F9}" destId="{CBA41DAF-5363-4370-99E9-CA91C44159BA}" srcOrd="2" destOrd="0" presId="urn:microsoft.com/office/officeart/2018/2/layout/IconCircleList"/>
    <dgm:cxn modelId="{77D854FA-9014-4F16-BFFC-25FB306B5860}" type="presParOf" srcId="{1D990755-B6C8-4268-AD28-0E3AA800D3F9}" destId="{04B4D5E5-A377-46AC-A49C-AF42FEFEB276}" srcOrd="3" destOrd="0" presId="urn:microsoft.com/office/officeart/2018/2/layout/IconCircleList"/>
    <dgm:cxn modelId="{275273C6-34F6-40F0-B107-7958049B770A}" type="presParOf" srcId="{D2A84D32-9796-4267-A1AF-91CA4E2D3F85}" destId="{B3FBD21E-CBF5-4EE9-B903-44CDE415B08E}" srcOrd="3" destOrd="0" presId="urn:microsoft.com/office/officeart/2018/2/layout/IconCircleList"/>
    <dgm:cxn modelId="{4DAA98FE-570A-49F2-B95B-11896A244AB8}" type="presParOf" srcId="{D2A84D32-9796-4267-A1AF-91CA4E2D3F85}" destId="{303FADC3-658A-40FE-9625-3EB9D896343E}" srcOrd="4" destOrd="0" presId="urn:microsoft.com/office/officeart/2018/2/layout/IconCircleList"/>
    <dgm:cxn modelId="{5C51EB68-A003-421A-A831-51B3E68DE002}" type="presParOf" srcId="{303FADC3-658A-40FE-9625-3EB9D896343E}" destId="{D74C7286-667C-4DBE-BEBB-CE2AEEF3367E}" srcOrd="0" destOrd="0" presId="urn:microsoft.com/office/officeart/2018/2/layout/IconCircleList"/>
    <dgm:cxn modelId="{4C0A6BDA-2C87-414B-9649-769EE3A43957}" type="presParOf" srcId="{303FADC3-658A-40FE-9625-3EB9D896343E}" destId="{45371F7B-7C56-4742-906A-8E1EFC2D1A2F}" srcOrd="1" destOrd="0" presId="urn:microsoft.com/office/officeart/2018/2/layout/IconCircleList"/>
    <dgm:cxn modelId="{E43D115A-0441-4717-A313-EEB4A658A53D}" type="presParOf" srcId="{303FADC3-658A-40FE-9625-3EB9D896343E}" destId="{C7D11031-6D04-411F-8D91-F9D694AE8518}" srcOrd="2" destOrd="0" presId="urn:microsoft.com/office/officeart/2018/2/layout/IconCircleList"/>
    <dgm:cxn modelId="{D357BCEB-DE33-492D-9FEE-FA1C22EFA1D8}" type="presParOf" srcId="{303FADC3-658A-40FE-9625-3EB9D896343E}" destId="{11992E3B-99D3-4A62-A9AB-E6ED263F9214}" srcOrd="3" destOrd="0" presId="urn:microsoft.com/office/officeart/2018/2/layout/IconCircleList"/>
    <dgm:cxn modelId="{B120DB39-45D6-4180-98CD-91D86BA50148}" type="presParOf" srcId="{D2A84D32-9796-4267-A1AF-91CA4E2D3F85}" destId="{9BC1D6D1-EE95-4ADF-8892-E4AA9C488C10}" srcOrd="5" destOrd="0" presId="urn:microsoft.com/office/officeart/2018/2/layout/IconCircleList"/>
    <dgm:cxn modelId="{552BC793-0E20-4674-B65A-16AAE8CE2A8B}" type="presParOf" srcId="{D2A84D32-9796-4267-A1AF-91CA4E2D3F85}" destId="{EEEAE635-F080-44DB-8801-B846FCC403D1}" srcOrd="6" destOrd="0" presId="urn:microsoft.com/office/officeart/2018/2/layout/IconCircleList"/>
    <dgm:cxn modelId="{DF21BEF4-2196-47AF-866D-C11138FABBFF}" type="presParOf" srcId="{EEEAE635-F080-44DB-8801-B846FCC403D1}" destId="{F1CC2316-1F63-48FB-8F7E-CA6C13D7EF19}" srcOrd="0" destOrd="0" presId="urn:microsoft.com/office/officeart/2018/2/layout/IconCircleList"/>
    <dgm:cxn modelId="{9E74CD19-AAE7-4E5A-BF7F-5C03A036A4CC}" type="presParOf" srcId="{EEEAE635-F080-44DB-8801-B846FCC403D1}" destId="{10342CBA-440B-4429-B348-9EE3B987C903}" srcOrd="1" destOrd="0" presId="urn:microsoft.com/office/officeart/2018/2/layout/IconCircleList"/>
    <dgm:cxn modelId="{01AB7916-9574-4C4A-B292-A914F8D4BC49}" type="presParOf" srcId="{EEEAE635-F080-44DB-8801-B846FCC403D1}" destId="{D83B9066-9E86-49BC-90B9-E5D5B9035480}" srcOrd="2" destOrd="0" presId="urn:microsoft.com/office/officeart/2018/2/layout/IconCircleList"/>
    <dgm:cxn modelId="{1C3ECF9B-5B42-4BB3-9F7E-87ECFEFD6175}" type="presParOf" srcId="{EEEAE635-F080-44DB-8801-B846FCC403D1}" destId="{D45805C1-01C1-4282-B2C0-6EF6D7E2BE80}"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6D34F7C-E51F-4C1C-8317-23764E5339B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B5E7720-CA05-45D4-B2F9-162F9F90B765}">
      <dgm:prSet/>
      <dgm:spPr/>
      <dgm:t>
        <a:bodyPr/>
        <a:lstStyle/>
        <a:p>
          <a:r>
            <a:rPr lang="en-GB" b="0" i="0"/>
            <a:t>Registering and enforcing IP rights in relevant jurisdictions</a:t>
          </a:r>
          <a:endParaRPr lang="en-US"/>
        </a:p>
      </dgm:t>
    </dgm:pt>
    <dgm:pt modelId="{53997F5F-3757-4804-9063-B8CA121EF598}" type="parTrans" cxnId="{423DDF95-D876-497E-9705-EE65866DF4E9}">
      <dgm:prSet/>
      <dgm:spPr/>
      <dgm:t>
        <a:bodyPr/>
        <a:lstStyle/>
        <a:p>
          <a:endParaRPr lang="en-US"/>
        </a:p>
      </dgm:t>
    </dgm:pt>
    <dgm:pt modelId="{BBF77EB4-BDBD-45AB-B80F-3F7C0706BE78}" type="sibTrans" cxnId="{423DDF95-D876-497E-9705-EE65866DF4E9}">
      <dgm:prSet/>
      <dgm:spPr/>
      <dgm:t>
        <a:bodyPr/>
        <a:lstStyle/>
        <a:p>
          <a:endParaRPr lang="en-US"/>
        </a:p>
      </dgm:t>
    </dgm:pt>
    <dgm:pt modelId="{2D7C14E7-89A0-4957-8CCB-DEAA794B3206}">
      <dgm:prSet/>
      <dgm:spPr/>
      <dgm:t>
        <a:bodyPr/>
        <a:lstStyle/>
        <a:p>
          <a:r>
            <a:rPr lang="en-GB"/>
            <a:t>Using</a:t>
          </a:r>
          <a:r>
            <a:rPr lang="en-GB" b="0" i="0"/>
            <a:t> disclaimers, notices, and contracts to alert customers and partners about IP ownership and obligations</a:t>
          </a:r>
          <a:endParaRPr lang="en-US"/>
        </a:p>
      </dgm:t>
    </dgm:pt>
    <dgm:pt modelId="{6E20AF20-8456-4F46-87A7-503EE115A563}" type="parTrans" cxnId="{5D84A020-8E13-4663-8368-BF0B7F9184AA}">
      <dgm:prSet/>
      <dgm:spPr/>
      <dgm:t>
        <a:bodyPr/>
        <a:lstStyle/>
        <a:p>
          <a:endParaRPr lang="en-US"/>
        </a:p>
      </dgm:t>
    </dgm:pt>
    <dgm:pt modelId="{4E78FEAA-0A90-466F-B116-1343055C167E}" type="sibTrans" cxnId="{5D84A020-8E13-4663-8368-BF0B7F9184AA}">
      <dgm:prSet/>
      <dgm:spPr/>
      <dgm:t>
        <a:bodyPr/>
        <a:lstStyle/>
        <a:p>
          <a:endParaRPr lang="en-US"/>
        </a:p>
      </dgm:t>
    </dgm:pt>
    <dgm:pt modelId="{A4DE7106-80E3-4D49-B5C5-2688370D580F}">
      <dgm:prSet/>
      <dgm:spPr/>
      <dgm:t>
        <a:bodyPr/>
        <a:lstStyle/>
        <a:p>
          <a:r>
            <a:rPr lang="en-GB"/>
            <a:t>Using</a:t>
          </a:r>
          <a:r>
            <a:rPr lang="en-GB" b="0" i="0"/>
            <a:t> encryption, firewalls, anti-malware software, and other tools to secure computer networks and systems</a:t>
          </a:r>
          <a:endParaRPr lang="en-US"/>
        </a:p>
      </dgm:t>
    </dgm:pt>
    <dgm:pt modelId="{1318E1C3-D74C-4D35-98F4-6F4187BA535A}" type="parTrans" cxnId="{082B783F-314E-49EA-8CDA-F5C61B2A8806}">
      <dgm:prSet/>
      <dgm:spPr/>
      <dgm:t>
        <a:bodyPr/>
        <a:lstStyle/>
        <a:p>
          <a:endParaRPr lang="en-US"/>
        </a:p>
      </dgm:t>
    </dgm:pt>
    <dgm:pt modelId="{9C9355E8-A00F-410E-A543-8C85A2930C59}" type="sibTrans" cxnId="{082B783F-314E-49EA-8CDA-F5C61B2A8806}">
      <dgm:prSet/>
      <dgm:spPr/>
      <dgm:t>
        <a:bodyPr/>
        <a:lstStyle/>
        <a:p>
          <a:endParaRPr lang="en-US"/>
        </a:p>
      </dgm:t>
    </dgm:pt>
    <dgm:pt modelId="{A7E4ACAC-9A25-4718-B05D-CC63031A7E7C}">
      <dgm:prSet/>
      <dgm:spPr/>
      <dgm:t>
        <a:bodyPr/>
        <a:lstStyle/>
        <a:p>
          <a:r>
            <a:rPr lang="en-GB"/>
            <a:t>Educating</a:t>
          </a:r>
          <a:r>
            <a:rPr lang="en-GB" b="0" i="0"/>
            <a:t> and training employees about the importance and protection of IP</a:t>
          </a:r>
          <a:endParaRPr lang="en-US"/>
        </a:p>
      </dgm:t>
    </dgm:pt>
    <dgm:pt modelId="{05CE49C7-EAE6-4951-BF16-8F9F8265AD74}" type="parTrans" cxnId="{F569394A-1E6C-47D7-AAB0-1983609D1EF5}">
      <dgm:prSet/>
      <dgm:spPr/>
      <dgm:t>
        <a:bodyPr/>
        <a:lstStyle/>
        <a:p>
          <a:endParaRPr lang="en-US"/>
        </a:p>
      </dgm:t>
    </dgm:pt>
    <dgm:pt modelId="{115C7F91-4011-4F1A-88A0-9A1AA497C9D0}" type="sibTrans" cxnId="{F569394A-1E6C-47D7-AAB0-1983609D1EF5}">
      <dgm:prSet/>
      <dgm:spPr/>
      <dgm:t>
        <a:bodyPr/>
        <a:lstStyle/>
        <a:p>
          <a:endParaRPr lang="en-US"/>
        </a:p>
      </dgm:t>
    </dgm:pt>
    <dgm:pt modelId="{F0B32221-4020-4E28-9F5E-56B7EAAFFA48}">
      <dgm:prSet/>
      <dgm:spPr/>
      <dgm:t>
        <a:bodyPr/>
        <a:lstStyle/>
        <a:p>
          <a:r>
            <a:rPr lang="en-GB"/>
            <a:t>Monitoring</a:t>
          </a:r>
          <a:r>
            <a:rPr lang="en-GB" b="0" i="0"/>
            <a:t> and auditing IP activities and transactions</a:t>
          </a:r>
          <a:endParaRPr lang="en-US"/>
        </a:p>
      </dgm:t>
    </dgm:pt>
    <dgm:pt modelId="{639906C0-6AA2-49DC-AFE8-A9E719DF2EF3}" type="parTrans" cxnId="{06747460-97F5-44C9-98FD-330DF3162D9A}">
      <dgm:prSet/>
      <dgm:spPr/>
      <dgm:t>
        <a:bodyPr/>
        <a:lstStyle/>
        <a:p>
          <a:endParaRPr lang="en-US"/>
        </a:p>
      </dgm:t>
    </dgm:pt>
    <dgm:pt modelId="{41DA621D-0AF3-4DCA-BA00-7EEFFA1A0BB5}" type="sibTrans" cxnId="{06747460-97F5-44C9-98FD-330DF3162D9A}">
      <dgm:prSet/>
      <dgm:spPr/>
      <dgm:t>
        <a:bodyPr/>
        <a:lstStyle/>
        <a:p>
          <a:endParaRPr lang="en-US"/>
        </a:p>
      </dgm:t>
    </dgm:pt>
    <dgm:pt modelId="{0ADA2DCF-55F2-4828-9F61-F291DBC4C6DE}" type="pres">
      <dgm:prSet presAssocID="{46D34F7C-E51F-4C1C-8317-23764E5339BD}" presName="root" presStyleCnt="0">
        <dgm:presLayoutVars>
          <dgm:dir/>
          <dgm:resizeHandles val="exact"/>
        </dgm:presLayoutVars>
      </dgm:prSet>
      <dgm:spPr/>
    </dgm:pt>
    <dgm:pt modelId="{4BB7DB0A-BD4D-49B0-8443-6F2773E9C2C4}" type="pres">
      <dgm:prSet presAssocID="{5B5E7720-CA05-45D4-B2F9-162F9F90B765}" presName="compNode" presStyleCnt="0"/>
      <dgm:spPr/>
    </dgm:pt>
    <dgm:pt modelId="{45AD9906-A8A8-457C-B68D-B54A7FB36DE8}" type="pres">
      <dgm:prSet presAssocID="{5B5E7720-CA05-45D4-B2F9-162F9F90B765}" presName="bgRect" presStyleLbl="bgShp" presStyleIdx="0" presStyleCnt="5"/>
      <dgm:spPr/>
    </dgm:pt>
    <dgm:pt modelId="{D758691D-EB0A-43A2-99A3-A155060BE38D}" type="pres">
      <dgm:prSet presAssocID="{5B5E7720-CA05-45D4-B2F9-162F9F90B76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7547A86F-7200-4673-9855-1C66D24DE4A7}" type="pres">
      <dgm:prSet presAssocID="{5B5E7720-CA05-45D4-B2F9-162F9F90B765}" presName="spaceRect" presStyleCnt="0"/>
      <dgm:spPr/>
    </dgm:pt>
    <dgm:pt modelId="{34F76458-70BB-4F64-87A3-D31F783B4890}" type="pres">
      <dgm:prSet presAssocID="{5B5E7720-CA05-45D4-B2F9-162F9F90B765}" presName="parTx" presStyleLbl="revTx" presStyleIdx="0" presStyleCnt="5">
        <dgm:presLayoutVars>
          <dgm:chMax val="0"/>
          <dgm:chPref val="0"/>
        </dgm:presLayoutVars>
      </dgm:prSet>
      <dgm:spPr/>
    </dgm:pt>
    <dgm:pt modelId="{B66B3614-3DCE-42C8-9594-DF3A1B17FE19}" type="pres">
      <dgm:prSet presAssocID="{BBF77EB4-BDBD-45AB-B80F-3F7C0706BE78}" presName="sibTrans" presStyleCnt="0"/>
      <dgm:spPr/>
    </dgm:pt>
    <dgm:pt modelId="{65E4569B-67BA-4AD8-BC4A-0E02DF274E4E}" type="pres">
      <dgm:prSet presAssocID="{2D7C14E7-89A0-4957-8CCB-DEAA794B3206}" presName="compNode" presStyleCnt="0"/>
      <dgm:spPr/>
    </dgm:pt>
    <dgm:pt modelId="{8DE19CED-AFF7-4701-A89C-26C4B8A0019E}" type="pres">
      <dgm:prSet presAssocID="{2D7C14E7-89A0-4957-8CCB-DEAA794B3206}" presName="bgRect" presStyleLbl="bgShp" presStyleIdx="1" presStyleCnt="5"/>
      <dgm:spPr/>
    </dgm:pt>
    <dgm:pt modelId="{C160E4C9-B34A-4078-8574-E3050628BA79}" type="pres">
      <dgm:prSet presAssocID="{2D7C14E7-89A0-4957-8CCB-DEAA794B320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B49BE601-F24F-421E-9B47-87DAD994B994}" type="pres">
      <dgm:prSet presAssocID="{2D7C14E7-89A0-4957-8CCB-DEAA794B3206}" presName="spaceRect" presStyleCnt="0"/>
      <dgm:spPr/>
    </dgm:pt>
    <dgm:pt modelId="{24D13067-DF0F-409A-916B-5518679C1E30}" type="pres">
      <dgm:prSet presAssocID="{2D7C14E7-89A0-4957-8CCB-DEAA794B3206}" presName="parTx" presStyleLbl="revTx" presStyleIdx="1" presStyleCnt="5">
        <dgm:presLayoutVars>
          <dgm:chMax val="0"/>
          <dgm:chPref val="0"/>
        </dgm:presLayoutVars>
      </dgm:prSet>
      <dgm:spPr/>
    </dgm:pt>
    <dgm:pt modelId="{1B9B9A8C-A541-408B-B691-783ABC31C549}" type="pres">
      <dgm:prSet presAssocID="{4E78FEAA-0A90-466F-B116-1343055C167E}" presName="sibTrans" presStyleCnt="0"/>
      <dgm:spPr/>
    </dgm:pt>
    <dgm:pt modelId="{B16E6C13-906C-4E12-B097-2680EC801256}" type="pres">
      <dgm:prSet presAssocID="{A4DE7106-80E3-4D49-B5C5-2688370D580F}" presName="compNode" presStyleCnt="0"/>
      <dgm:spPr/>
    </dgm:pt>
    <dgm:pt modelId="{098CAB19-3236-4889-BF2C-C01B7A281B7E}" type="pres">
      <dgm:prSet presAssocID="{A4DE7106-80E3-4D49-B5C5-2688370D580F}" presName="bgRect" presStyleLbl="bgShp" presStyleIdx="2" presStyleCnt="5"/>
      <dgm:spPr/>
    </dgm:pt>
    <dgm:pt modelId="{5AD656F0-717F-4371-8772-B98185C125E1}" type="pres">
      <dgm:prSet presAssocID="{A4DE7106-80E3-4D49-B5C5-2688370D580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sconnected"/>
        </a:ext>
      </dgm:extLst>
    </dgm:pt>
    <dgm:pt modelId="{9F2DE3FD-4007-4C0B-B624-AD13928621DC}" type="pres">
      <dgm:prSet presAssocID="{A4DE7106-80E3-4D49-B5C5-2688370D580F}" presName="spaceRect" presStyleCnt="0"/>
      <dgm:spPr/>
    </dgm:pt>
    <dgm:pt modelId="{CF801EC8-65B9-4773-8FF0-720FA21A1587}" type="pres">
      <dgm:prSet presAssocID="{A4DE7106-80E3-4D49-B5C5-2688370D580F}" presName="parTx" presStyleLbl="revTx" presStyleIdx="2" presStyleCnt="5">
        <dgm:presLayoutVars>
          <dgm:chMax val="0"/>
          <dgm:chPref val="0"/>
        </dgm:presLayoutVars>
      </dgm:prSet>
      <dgm:spPr/>
    </dgm:pt>
    <dgm:pt modelId="{EA5B256E-216B-4AF9-8250-6101992EA507}" type="pres">
      <dgm:prSet presAssocID="{9C9355E8-A00F-410E-A543-8C85A2930C59}" presName="sibTrans" presStyleCnt="0"/>
      <dgm:spPr/>
    </dgm:pt>
    <dgm:pt modelId="{124EA9AF-D807-4897-BB4B-DA9B85C1FADC}" type="pres">
      <dgm:prSet presAssocID="{A7E4ACAC-9A25-4718-B05D-CC63031A7E7C}" presName="compNode" presStyleCnt="0"/>
      <dgm:spPr/>
    </dgm:pt>
    <dgm:pt modelId="{F8EB63F1-E84A-4AF4-9318-D4564C7B1AEF}" type="pres">
      <dgm:prSet presAssocID="{A7E4ACAC-9A25-4718-B05D-CC63031A7E7C}" presName="bgRect" presStyleLbl="bgShp" presStyleIdx="3" presStyleCnt="5"/>
      <dgm:spPr/>
    </dgm:pt>
    <dgm:pt modelId="{B2DC3CDE-E21B-4A76-8331-7F3A9938EF3E}" type="pres">
      <dgm:prSet presAssocID="{A7E4ACAC-9A25-4718-B05D-CC63031A7E7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2BF73967-FA11-40AE-B644-BDA22A507CBA}" type="pres">
      <dgm:prSet presAssocID="{A7E4ACAC-9A25-4718-B05D-CC63031A7E7C}" presName="spaceRect" presStyleCnt="0"/>
      <dgm:spPr/>
    </dgm:pt>
    <dgm:pt modelId="{F0D663EE-0DFE-43A6-B228-C21F9630881C}" type="pres">
      <dgm:prSet presAssocID="{A7E4ACAC-9A25-4718-B05D-CC63031A7E7C}" presName="parTx" presStyleLbl="revTx" presStyleIdx="3" presStyleCnt="5">
        <dgm:presLayoutVars>
          <dgm:chMax val="0"/>
          <dgm:chPref val="0"/>
        </dgm:presLayoutVars>
      </dgm:prSet>
      <dgm:spPr/>
    </dgm:pt>
    <dgm:pt modelId="{C20FAFC2-1367-435F-B2B4-8BE2B33842A6}" type="pres">
      <dgm:prSet presAssocID="{115C7F91-4011-4F1A-88A0-9A1AA497C9D0}" presName="sibTrans" presStyleCnt="0"/>
      <dgm:spPr/>
    </dgm:pt>
    <dgm:pt modelId="{F0818B2B-C28E-4453-B87F-612B3B3107F7}" type="pres">
      <dgm:prSet presAssocID="{F0B32221-4020-4E28-9F5E-56B7EAAFFA48}" presName="compNode" presStyleCnt="0"/>
      <dgm:spPr/>
    </dgm:pt>
    <dgm:pt modelId="{5A8293FD-554C-4DA7-9DA6-A1FC16B74816}" type="pres">
      <dgm:prSet presAssocID="{F0B32221-4020-4E28-9F5E-56B7EAAFFA48}" presName="bgRect" presStyleLbl="bgShp" presStyleIdx="4" presStyleCnt="5"/>
      <dgm:spPr/>
    </dgm:pt>
    <dgm:pt modelId="{268ADB97-6E91-4387-BE4E-DD0E73F339B8}" type="pres">
      <dgm:prSet presAssocID="{F0B32221-4020-4E28-9F5E-56B7EAAFFA4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 List"/>
        </a:ext>
      </dgm:extLst>
    </dgm:pt>
    <dgm:pt modelId="{AE963592-BA4C-4272-A584-F513153EBEA5}" type="pres">
      <dgm:prSet presAssocID="{F0B32221-4020-4E28-9F5E-56B7EAAFFA48}" presName="spaceRect" presStyleCnt="0"/>
      <dgm:spPr/>
    </dgm:pt>
    <dgm:pt modelId="{F854BE13-9F3D-42DC-8A26-F9243DD0BA5E}" type="pres">
      <dgm:prSet presAssocID="{F0B32221-4020-4E28-9F5E-56B7EAAFFA48}" presName="parTx" presStyleLbl="revTx" presStyleIdx="4" presStyleCnt="5">
        <dgm:presLayoutVars>
          <dgm:chMax val="0"/>
          <dgm:chPref val="0"/>
        </dgm:presLayoutVars>
      </dgm:prSet>
      <dgm:spPr/>
    </dgm:pt>
  </dgm:ptLst>
  <dgm:cxnLst>
    <dgm:cxn modelId="{55E9B507-7ED4-45EE-B5CA-5DB8A99ADB72}" type="presOf" srcId="{46D34F7C-E51F-4C1C-8317-23764E5339BD}" destId="{0ADA2DCF-55F2-4828-9F61-F291DBC4C6DE}" srcOrd="0" destOrd="0" presId="urn:microsoft.com/office/officeart/2018/2/layout/IconVerticalSolidList"/>
    <dgm:cxn modelId="{2CBD531B-6112-4C75-A40A-4F432BCE1071}" type="presOf" srcId="{2D7C14E7-89A0-4957-8CCB-DEAA794B3206}" destId="{24D13067-DF0F-409A-916B-5518679C1E30}" srcOrd="0" destOrd="0" presId="urn:microsoft.com/office/officeart/2018/2/layout/IconVerticalSolidList"/>
    <dgm:cxn modelId="{5D84A020-8E13-4663-8368-BF0B7F9184AA}" srcId="{46D34F7C-E51F-4C1C-8317-23764E5339BD}" destId="{2D7C14E7-89A0-4957-8CCB-DEAA794B3206}" srcOrd="1" destOrd="0" parTransId="{6E20AF20-8456-4F46-87A7-503EE115A563}" sibTransId="{4E78FEAA-0A90-466F-B116-1343055C167E}"/>
    <dgm:cxn modelId="{082B783F-314E-49EA-8CDA-F5C61B2A8806}" srcId="{46D34F7C-E51F-4C1C-8317-23764E5339BD}" destId="{A4DE7106-80E3-4D49-B5C5-2688370D580F}" srcOrd="2" destOrd="0" parTransId="{1318E1C3-D74C-4D35-98F4-6F4187BA535A}" sibTransId="{9C9355E8-A00F-410E-A543-8C85A2930C59}"/>
    <dgm:cxn modelId="{AE65345B-4F1E-4B7B-96B2-892ED83B77DD}" type="presOf" srcId="{5B5E7720-CA05-45D4-B2F9-162F9F90B765}" destId="{34F76458-70BB-4F64-87A3-D31F783B4890}" srcOrd="0" destOrd="0" presId="urn:microsoft.com/office/officeart/2018/2/layout/IconVerticalSolidList"/>
    <dgm:cxn modelId="{06747460-97F5-44C9-98FD-330DF3162D9A}" srcId="{46D34F7C-E51F-4C1C-8317-23764E5339BD}" destId="{F0B32221-4020-4E28-9F5E-56B7EAAFFA48}" srcOrd="4" destOrd="0" parTransId="{639906C0-6AA2-49DC-AFE8-A9E719DF2EF3}" sibTransId="{41DA621D-0AF3-4DCA-BA00-7EEFFA1A0BB5}"/>
    <dgm:cxn modelId="{F569394A-1E6C-47D7-AAB0-1983609D1EF5}" srcId="{46D34F7C-E51F-4C1C-8317-23764E5339BD}" destId="{A7E4ACAC-9A25-4718-B05D-CC63031A7E7C}" srcOrd="3" destOrd="0" parTransId="{05CE49C7-EAE6-4951-BF16-8F9F8265AD74}" sibTransId="{115C7F91-4011-4F1A-88A0-9A1AA497C9D0}"/>
    <dgm:cxn modelId="{423DDF95-D876-497E-9705-EE65866DF4E9}" srcId="{46D34F7C-E51F-4C1C-8317-23764E5339BD}" destId="{5B5E7720-CA05-45D4-B2F9-162F9F90B765}" srcOrd="0" destOrd="0" parTransId="{53997F5F-3757-4804-9063-B8CA121EF598}" sibTransId="{BBF77EB4-BDBD-45AB-B80F-3F7C0706BE78}"/>
    <dgm:cxn modelId="{16BD5D98-1CE0-4B4E-8815-BAD62278BA91}" type="presOf" srcId="{F0B32221-4020-4E28-9F5E-56B7EAAFFA48}" destId="{F854BE13-9F3D-42DC-8A26-F9243DD0BA5E}" srcOrd="0" destOrd="0" presId="urn:microsoft.com/office/officeart/2018/2/layout/IconVerticalSolidList"/>
    <dgm:cxn modelId="{BE386CB5-B6C8-4182-8F75-862C7DA00820}" type="presOf" srcId="{A4DE7106-80E3-4D49-B5C5-2688370D580F}" destId="{CF801EC8-65B9-4773-8FF0-720FA21A1587}" srcOrd="0" destOrd="0" presId="urn:microsoft.com/office/officeart/2018/2/layout/IconVerticalSolidList"/>
    <dgm:cxn modelId="{375030B6-7EB2-4B5A-B890-951037BCEB3D}" type="presOf" srcId="{A7E4ACAC-9A25-4718-B05D-CC63031A7E7C}" destId="{F0D663EE-0DFE-43A6-B228-C21F9630881C}" srcOrd="0" destOrd="0" presId="urn:microsoft.com/office/officeart/2018/2/layout/IconVerticalSolidList"/>
    <dgm:cxn modelId="{16215564-0C58-4507-9DFF-A8B0D89EC6E5}" type="presParOf" srcId="{0ADA2DCF-55F2-4828-9F61-F291DBC4C6DE}" destId="{4BB7DB0A-BD4D-49B0-8443-6F2773E9C2C4}" srcOrd="0" destOrd="0" presId="urn:microsoft.com/office/officeart/2018/2/layout/IconVerticalSolidList"/>
    <dgm:cxn modelId="{2237A851-F2C2-4C66-B503-A226435DD17C}" type="presParOf" srcId="{4BB7DB0A-BD4D-49B0-8443-6F2773E9C2C4}" destId="{45AD9906-A8A8-457C-B68D-B54A7FB36DE8}" srcOrd="0" destOrd="0" presId="urn:microsoft.com/office/officeart/2018/2/layout/IconVerticalSolidList"/>
    <dgm:cxn modelId="{429FCAE9-8F96-4D03-BA1E-6164A2F84280}" type="presParOf" srcId="{4BB7DB0A-BD4D-49B0-8443-6F2773E9C2C4}" destId="{D758691D-EB0A-43A2-99A3-A155060BE38D}" srcOrd="1" destOrd="0" presId="urn:microsoft.com/office/officeart/2018/2/layout/IconVerticalSolidList"/>
    <dgm:cxn modelId="{FCBACD14-E252-41E9-9493-AC23804A71CB}" type="presParOf" srcId="{4BB7DB0A-BD4D-49B0-8443-6F2773E9C2C4}" destId="{7547A86F-7200-4673-9855-1C66D24DE4A7}" srcOrd="2" destOrd="0" presId="urn:microsoft.com/office/officeart/2018/2/layout/IconVerticalSolidList"/>
    <dgm:cxn modelId="{532C663B-2A73-4B81-9C76-170DFF7A8DCA}" type="presParOf" srcId="{4BB7DB0A-BD4D-49B0-8443-6F2773E9C2C4}" destId="{34F76458-70BB-4F64-87A3-D31F783B4890}" srcOrd="3" destOrd="0" presId="urn:microsoft.com/office/officeart/2018/2/layout/IconVerticalSolidList"/>
    <dgm:cxn modelId="{CEAAEBC8-E95B-4F90-976B-B8795F0C6C56}" type="presParOf" srcId="{0ADA2DCF-55F2-4828-9F61-F291DBC4C6DE}" destId="{B66B3614-3DCE-42C8-9594-DF3A1B17FE19}" srcOrd="1" destOrd="0" presId="urn:microsoft.com/office/officeart/2018/2/layout/IconVerticalSolidList"/>
    <dgm:cxn modelId="{C9138CD6-0650-4DD6-9C24-8F563BB17E9B}" type="presParOf" srcId="{0ADA2DCF-55F2-4828-9F61-F291DBC4C6DE}" destId="{65E4569B-67BA-4AD8-BC4A-0E02DF274E4E}" srcOrd="2" destOrd="0" presId="urn:microsoft.com/office/officeart/2018/2/layout/IconVerticalSolidList"/>
    <dgm:cxn modelId="{2F5E1466-6A21-40AC-AB06-6D1BAB448ABF}" type="presParOf" srcId="{65E4569B-67BA-4AD8-BC4A-0E02DF274E4E}" destId="{8DE19CED-AFF7-4701-A89C-26C4B8A0019E}" srcOrd="0" destOrd="0" presId="urn:microsoft.com/office/officeart/2018/2/layout/IconVerticalSolidList"/>
    <dgm:cxn modelId="{F62C6D88-C236-4895-83C6-BFF851D174AE}" type="presParOf" srcId="{65E4569B-67BA-4AD8-BC4A-0E02DF274E4E}" destId="{C160E4C9-B34A-4078-8574-E3050628BA79}" srcOrd="1" destOrd="0" presId="urn:microsoft.com/office/officeart/2018/2/layout/IconVerticalSolidList"/>
    <dgm:cxn modelId="{43EC72F2-4195-4523-9FDF-7C411ADD3045}" type="presParOf" srcId="{65E4569B-67BA-4AD8-BC4A-0E02DF274E4E}" destId="{B49BE601-F24F-421E-9B47-87DAD994B994}" srcOrd="2" destOrd="0" presId="urn:microsoft.com/office/officeart/2018/2/layout/IconVerticalSolidList"/>
    <dgm:cxn modelId="{E16B657D-A039-43F0-855B-F06C42CB9C66}" type="presParOf" srcId="{65E4569B-67BA-4AD8-BC4A-0E02DF274E4E}" destId="{24D13067-DF0F-409A-916B-5518679C1E30}" srcOrd="3" destOrd="0" presId="urn:microsoft.com/office/officeart/2018/2/layout/IconVerticalSolidList"/>
    <dgm:cxn modelId="{947498D5-E45C-4131-A25F-A7B1DA23C2BB}" type="presParOf" srcId="{0ADA2DCF-55F2-4828-9F61-F291DBC4C6DE}" destId="{1B9B9A8C-A541-408B-B691-783ABC31C549}" srcOrd="3" destOrd="0" presId="urn:microsoft.com/office/officeart/2018/2/layout/IconVerticalSolidList"/>
    <dgm:cxn modelId="{4133E51F-D549-408D-A4A8-EA87BAF8800A}" type="presParOf" srcId="{0ADA2DCF-55F2-4828-9F61-F291DBC4C6DE}" destId="{B16E6C13-906C-4E12-B097-2680EC801256}" srcOrd="4" destOrd="0" presId="urn:microsoft.com/office/officeart/2018/2/layout/IconVerticalSolidList"/>
    <dgm:cxn modelId="{DF29CF2B-BF61-4F0C-A104-601369D57843}" type="presParOf" srcId="{B16E6C13-906C-4E12-B097-2680EC801256}" destId="{098CAB19-3236-4889-BF2C-C01B7A281B7E}" srcOrd="0" destOrd="0" presId="urn:microsoft.com/office/officeart/2018/2/layout/IconVerticalSolidList"/>
    <dgm:cxn modelId="{545B44B7-5384-48EE-887A-0AE94433E206}" type="presParOf" srcId="{B16E6C13-906C-4E12-B097-2680EC801256}" destId="{5AD656F0-717F-4371-8772-B98185C125E1}" srcOrd="1" destOrd="0" presId="urn:microsoft.com/office/officeart/2018/2/layout/IconVerticalSolidList"/>
    <dgm:cxn modelId="{3390845C-9B75-4ACF-987C-8DC679BBFACA}" type="presParOf" srcId="{B16E6C13-906C-4E12-B097-2680EC801256}" destId="{9F2DE3FD-4007-4C0B-B624-AD13928621DC}" srcOrd="2" destOrd="0" presId="urn:microsoft.com/office/officeart/2018/2/layout/IconVerticalSolidList"/>
    <dgm:cxn modelId="{B14FC7A5-FE37-4AFE-B584-45AE7A32B96F}" type="presParOf" srcId="{B16E6C13-906C-4E12-B097-2680EC801256}" destId="{CF801EC8-65B9-4773-8FF0-720FA21A1587}" srcOrd="3" destOrd="0" presId="urn:microsoft.com/office/officeart/2018/2/layout/IconVerticalSolidList"/>
    <dgm:cxn modelId="{26EB129F-F569-42C5-994D-2DEB88D96A5E}" type="presParOf" srcId="{0ADA2DCF-55F2-4828-9F61-F291DBC4C6DE}" destId="{EA5B256E-216B-4AF9-8250-6101992EA507}" srcOrd="5" destOrd="0" presId="urn:microsoft.com/office/officeart/2018/2/layout/IconVerticalSolidList"/>
    <dgm:cxn modelId="{31458600-8C1B-47C3-93F0-08CCD3A0DEEA}" type="presParOf" srcId="{0ADA2DCF-55F2-4828-9F61-F291DBC4C6DE}" destId="{124EA9AF-D807-4897-BB4B-DA9B85C1FADC}" srcOrd="6" destOrd="0" presId="urn:microsoft.com/office/officeart/2018/2/layout/IconVerticalSolidList"/>
    <dgm:cxn modelId="{6818849D-E983-4D55-BC78-3BEA62D07C35}" type="presParOf" srcId="{124EA9AF-D807-4897-BB4B-DA9B85C1FADC}" destId="{F8EB63F1-E84A-4AF4-9318-D4564C7B1AEF}" srcOrd="0" destOrd="0" presId="urn:microsoft.com/office/officeart/2018/2/layout/IconVerticalSolidList"/>
    <dgm:cxn modelId="{3283EB2D-3DA7-46A1-B90E-9504E1E2328A}" type="presParOf" srcId="{124EA9AF-D807-4897-BB4B-DA9B85C1FADC}" destId="{B2DC3CDE-E21B-4A76-8331-7F3A9938EF3E}" srcOrd="1" destOrd="0" presId="urn:microsoft.com/office/officeart/2018/2/layout/IconVerticalSolidList"/>
    <dgm:cxn modelId="{63247F08-5478-4266-B82A-29E5BC3FBC48}" type="presParOf" srcId="{124EA9AF-D807-4897-BB4B-DA9B85C1FADC}" destId="{2BF73967-FA11-40AE-B644-BDA22A507CBA}" srcOrd="2" destOrd="0" presId="urn:microsoft.com/office/officeart/2018/2/layout/IconVerticalSolidList"/>
    <dgm:cxn modelId="{ACFA6800-1D77-43F8-B6A0-80F542D5751F}" type="presParOf" srcId="{124EA9AF-D807-4897-BB4B-DA9B85C1FADC}" destId="{F0D663EE-0DFE-43A6-B228-C21F9630881C}" srcOrd="3" destOrd="0" presId="urn:microsoft.com/office/officeart/2018/2/layout/IconVerticalSolidList"/>
    <dgm:cxn modelId="{B361C5D6-BDA0-41AB-8906-AA3C45B7F1C3}" type="presParOf" srcId="{0ADA2DCF-55F2-4828-9F61-F291DBC4C6DE}" destId="{C20FAFC2-1367-435F-B2B4-8BE2B33842A6}" srcOrd="7" destOrd="0" presId="urn:microsoft.com/office/officeart/2018/2/layout/IconVerticalSolidList"/>
    <dgm:cxn modelId="{13C5F7FA-C154-4F96-BBB3-A06F0B7C4A48}" type="presParOf" srcId="{0ADA2DCF-55F2-4828-9F61-F291DBC4C6DE}" destId="{F0818B2B-C28E-4453-B87F-612B3B3107F7}" srcOrd="8" destOrd="0" presId="urn:microsoft.com/office/officeart/2018/2/layout/IconVerticalSolidList"/>
    <dgm:cxn modelId="{58B6FB68-5FA4-453A-BE54-733D27D49CA4}" type="presParOf" srcId="{F0818B2B-C28E-4453-B87F-612B3B3107F7}" destId="{5A8293FD-554C-4DA7-9DA6-A1FC16B74816}" srcOrd="0" destOrd="0" presId="urn:microsoft.com/office/officeart/2018/2/layout/IconVerticalSolidList"/>
    <dgm:cxn modelId="{C24BDD05-9442-455E-8131-BE988B6FD49D}" type="presParOf" srcId="{F0818B2B-C28E-4453-B87F-612B3B3107F7}" destId="{268ADB97-6E91-4387-BE4E-DD0E73F339B8}" srcOrd="1" destOrd="0" presId="urn:microsoft.com/office/officeart/2018/2/layout/IconVerticalSolidList"/>
    <dgm:cxn modelId="{4D6D8199-9B62-4FEC-A610-39680D5B3968}" type="presParOf" srcId="{F0818B2B-C28E-4453-B87F-612B3B3107F7}" destId="{AE963592-BA4C-4272-A584-F513153EBEA5}" srcOrd="2" destOrd="0" presId="urn:microsoft.com/office/officeart/2018/2/layout/IconVerticalSolidList"/>
    <dgm:cxn modelId="{D2E054A4-EE19-4F3A-9732-46450AE4C9E2}" type="presParOf" srcId="{F0818B2B-C28E-4453-B87F-612B3B3107F7}" destId="{F854BE13-9F3D-42DC-8A26-F9243DD0BA5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9D204AD-7F51-4C83-9CA5-52326BF44D4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EEF14DC-155D-4CC1-A384-25A63603DA12}">
      <dgm:prSet/>
      <dgm:spPr/>
      <dgm:t>
        <a:bodyPr/>
        <a:lstStyle/>
        <a:p>
          <a:r>
            <a:rPr lang="en-US"/>
            <a:t>A patent and a trademark are both types of intellectual property, but they protect different things. A patent protects an invention, such as a new product, process, or composition of matter. </a:t>
          </a:r>
        </a:p>
      </dgm:t>
    </dgm:pt>
    <dgm:pt modelId="{6B9AF027-DF0E-4131-A326-32148E61F8B1}" type="parTrans" cxnId="{DBC17A7C-B96E-4410-BA22-39E219F1AD6D}">
      <dgm:prSet/>
      <dgm:spPr/>
      <dgm:t>
        <a:bodyPr/>
        <a:lstStyle/>
        <a:p>
          <a:endParaRPr lang="en-US"/>
        </a:p>
      </dgm:t>
    </dgm:pt>
    <dgm:pt modelId="{BFE61C10-8F57-4185-BF5A-CF852DC2B6C3}" type="sibTrans" cxnId="{DBC17A7C-B96E-4410-BA22-39E219F1AD6D}">
      <dgm:prSet/>
      <dgm:spPr/>
      <dgm:t>
        <a:bodyPr/>
        <a:lstStyle/>
        <a:p>
          <a:endParaRPr lang="en-US"/>
        </a:p>
      </dgm:t>
    </dgm:pt>
    <dgm:pt modelId="{AE5930FF-A4FD-404E-A215-F57B6DBECC8D}">
      <dgm:prSet/>
      <dgm:spPr/>
      <dgm:t>
        <a:bodyPr/>
        <a:lstStyle/>
        <a:p>
          <a:r>
            <a:rPr lang="en-US"/>
            <a:t>A trademark protects a sign, such as a name, logo, or slogan, that identifies the source of goods or services. </a:t>
          </a:r>
        </a:p>
      </dgm:t>
    </dgm:pt>
    <dgm:pt modelId="{E0722154-2390-44B8-A092-CA8A012929D3}" type="parTrans" cxnId="{2785222F-542D-4049-9CCF-02253FC45F35}">
      <dgm:prSet/>
      <dgm:spPr/>
      <dgm:t>
        <a:bodyPr/>
        <a:lstStyle/>
        <a:p>
          <a:endParaRPr lang="en-US"/>
        </a:p>
      </dgm:t>
    </dgm:pt>
    <dgm:pt modelId="{A4E9F797-C63D-4DF9-9D0C-65EC9DF4C3C1}" type="sibTrans" cxnId="{2785222F-542D-4049-9CCF-02253FC45F35}">
      <dgm:prSet/>
      <dgm:spPr/>
      <dgm:t>
        <a:bodyPr/>
        <a:lstStyle/>
        <a:p>
          <a:endParaRPr lang="en-US"/>
        </a:p>
      </dgm:t>
    </dgm:pt>
    <dgm:pt modelId="{07EFD3CF-A99C-42D5-9470-10C3BE8CBD44}" type="pres">
      <dgm:prSet presAssocID="{89D204AD-7F51-4C83-9CA5-52326BF44D4C}" presName="root" presStyleCnt="0">
        <dgm:presLayoutVars>
          <dgm:dir/>
          <dgm:resizeHandles val="exact"/>
        </dgm:presLayoutVars>
      </dgm:prSet>
      <dgm:spPr/>
    </dgm:pt>
    <dgm:pt modelId="{5A60FA84-7D12-4F93-BAC7-2084FB61E53B}" type="pres">
      <dgm:prSet presAssocID="{CEEF14DC-155D-4CC1-A384-25A63603DA12}" presName="compNode" presStyleCnt="0"/>
      <dgm:spPr/>
    </dgm:pt>
    <dgm:pt modelId="{BE917982-4007-4140-81DA-0B59CE12C9D4}" type="pres">
      <dgm:prSet presAssocID="{CEEF14DC-155D-4CC1-A384-25A63603DA12}" presName="bgRect" presStyleLbl="bgShp" presStyleIdx="0" presStyleCnt="2"/>
      <dgm:spPr/>
    </dgm:pt>
    <dgm:pt modelId="{D2F0AB00-D495-4DE6-BC6A-93AEFFDA565D}" type="pres">
      <dgm:prSet presAssocID="{CEEF14DC-155D-4CC1-A384-25A63603DA1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6449C470-223E-469E-B8AD-71188B06F7A4}" type="pres">
      <dgm:prSet presAssocID="{CEEF14DC-155D-4CC1-A384-25A63603DA12}" presName="spaceRect" presStyleCnt="0"/>
      <dgm:spPr/>
    </dgm:pt>
    <dgm:pt modelId="{B64FF8B4-5602-4F2C-875F-B27C797A4077}" type="pres">
      <dgm:prSet presAssocID="{CEEF14DC-155D-4CC1-A384-25A63603DA12}" presName="parTx" presStyleLbl="revTx" presStyleIdx="0" presStyleCnt="2">
        <dgm:presLayoutVars>
          <dgm:chMax val="0"/>
          <dgm:chPref val="0"/>
        </dgm:presLayoutVars>
      </dgm:prSet>
      <dgm:spPr/>
    </dgm:pt>
    <dgm:pt modelId="{6E13FF5D-B6E3-4408-BA47-04842E1F767A}" type="pres">
      <dgm:prSet presAssocID="{BFE61C10-8F57-4185-BF5A-CF852DC2B6C3}" presName="sibTrans" presStyleCnt="0"/>
      <dgm:spPr/>
    </dgm:pt>
    <dgm:pt modelId="{B54081F6-E5F5-4D60-955A-C9218D04A160}" type="pres">
      <dgm:prSet presAssocID="{AE5930FF-A4FD-404E-A215-F57B6DBECC8D}" presName="compNode" presStyleCnt="0"/>
      <dgm:spPr/>
    </dgm:pt>
    <dgm:pt modelId="{97A1BDC8-2CFD-4056-B527-71F5D08886E1}" type="pres">
      <dgm:prSet presAssocID="{AE5930FF-A4FD-404E-A215-F57B6DBECC8D}" presName="bgRect" presStyleLbl="bgShp" presStyleIdx="1" presStyleCnt="2"/>
      <dgm:spPr/>
    </dgm:pt>
    <dgm:pt modelId="{F8D51DAC-8812-4398-907B-97D3C038C482}" type="pres">
      <dgm:prSet presAssocID="{AE5930FF-A4FD-404E-A215-F57B6DBECC8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0BF1A6C1-0BBF-47ED-8AED-2123AC2AEFB0}" type="pres">
      <dgm:prSet presAssocID="{AE5930FF-A4FD-404E-A215-F57B6DBECC8D}" presName="spaceRect" presStyleCnt="0"/>
      <dgm:spPr/>
    </dgm:pt>
    <dgm:pt modelId="{4988DB85-8773-4C93-97DA-4C42E28BF324}" type="pres">
      <dgm:prSet presAssocID="{AE5930FF-A4FD-404E-A215-F57B6DBECC8D}" presName="parTx" presStyleLbl="revTx" presStyleIdx="1" presStyleCnt="2">
        <dgm:presLayoutVars>
          <dgm:chMax val="0"/>
          <dgm:chPref val="0"/>
        </dgm:presLayoutVars>
      </dgm:prSet>
      <dgm:spPr/>
    </dgm:pt>
  </dgm:ptLst>
  <dgm:cxnLst>
    <dgm:cxn modelId="{6010D525-0DE9-4A00-9F8E-84556C1DE356}" type="presOf" srcId="{CEEF14DC-155D-4CC1-A384-25A63603DA12}" destId="{B64FF8B4-5602-4F2C-875F-B27C797A4077}" srcOrd="0" destOrd="0" presId="urn:microsoft.com/office/officeart/2018/2/layout/IconVerticalSolidList"/>
    <dgm:cxn modelId="{2785222F-542D-4049-9CCF-02253FC45F35}" srcId="{89D204AD-7F51-4C83-9CA5-52326BF44D4C}" destId="{AE5930FF-A4FD-404E-A215-F57B6DBECC8D}" srcOrd="1" destOrd="0" parTransId="{E0722154-2390-44B8-A092-CA8A012929D3}" sibTransId="{A4E9F797-C63D-4DF9-9D0C-65EC9DF4C3C1}"/>
    <dgm:cxn modelId="{CC743840-626C-452B-AFFB-33DFC5C550F8}" type="presOf" srcId="{89D204AD-7F51-4C83-9CA5-52326BF44D4C}" destId="{07EFD3CF-A99C-42D5-9470-10C3BE8CBD44}" srcOrd="0" destOrd="0" presId="urn:microsoft.com/office/officeart/2018/2/layout/IconVerticalSolidList"/>
    <dgm:cxn modelId="{925A1F7C-CBB8-4F97-87A8-7E6F83AD27D5}" type="presOf" srcId="{AE5930FF-A4FD-404E-A215-F57B6DBECC8D}" destId="{4988DB85-8773-4C93-97DA-4C42E28BF324}" srcOrd="0" destOrd="0" presId="urn:microsoft.com/office/officeart/2018/2/layout/IconVerticalSolidList"/>
    <dgm:cxn modelId="{DBC17A7C-B96E-4410-BA22-39E219F1AD6D}" srcId="{89D204AD-7F51-4C83-9CA5-52326BF44D4C}" destId="{CEEF14DC-155D-4CC1-A384-25A63603DA12}" srcOrd="0" destOrd="0" parTransId="{6B9AF027-DF0E-4131-A326-32148E61F8B1}" sibTransId="{BFE61C10-8F57-4185-BF5A-CF852DC2B6C3}"/>
    <dgm:cxn modelId="{25E15624-6DEA-4EC1-AD83-50A7E1E53278}" type="presParOf" srcId="{07EFD3CF-A99C-42D5-9470-10C3BE8CBD44}" destId="{5A60FA84-7D12-4F93-BAC7-2084FB61E53B}" srcOrd="0" destOrd="0" presId="urn:microsoft.com/office/officeart/2018/2/layout/IconVerticalSolidList"/>
    <dgm:cxn modelId="{9D0C559D-DDBD-4366-B012-B0FF9FFD92CA}" type="presParOf" srcId="{5A60FA84-7D12-4F93-BAC7-2084FB61E53B}" destId="{BE917982-4007-4140-81DA-0B59CE12C9D4}" srcOrd="0" destOrd="0" presId="urn:microsoft.com/office/officeart/2018/2/layout/IconVerticalSolidList"/>
    <dgm:cxn modelId="{9F368ED0-B90F-48AF-885C-178CEC45C6CB}" type="presParOf" srcId="{5A60FA84-7D12-4F93-BAC7-2084FB61E53B}" destId="{D2F0AB00-D495-4DE6-BC6A-93AEFFDA565D}" srcOrd="1" destOrd="0" presId="urn:microsoft.com/office/officeart/2018/2/layout/IconVerticalSolidList"/>
    <dgm:cxn modelId="{39ADA9DE-05B1-4C32-8D40-1527DC52D16B}" type="presParOf" srcId="{5A60FA84-7D12-4F93-BAC7-2084FB61E53B}" destId="{6449C470-223E-469E-B8AD-71188B06F7A4}" srcOrd="2" destOrd="0" presId="urn:microsoft.com/office/officeart/2018/2/layout/IconVerticalSolidList"/>
    <dgm:cxn modelId="{6DFCC010-02FE-4E2F-BED6-2CF04FD46C1F}" type="presParOf" srcId="{5A60FA84-7D12-4F93-BAC7-2084FB61E53B}" destId="{B64FF8B4-5602-4F2C-875F-B27C797A4077}" srcOrd="3" destOrd="0" presId="urn:microsoft.com/office/officeart/2018/2/layout/IconVerticalSolidList"/>
    <dgm:cxn modelId="{899EE9EA-4220-4460-98B9-C8B217113146}" type="presParOf" srcId="{07EFD3CF-A99C-42D5-9470-10C3BE8CBD44}" destId="{6E13FF5D-B6E3-4408-BA47-04842E1F767A}" srcOrd="1" destOrd="0" presId="urn:microsoft.com/office/officeart/2018/2/layout/IconVerticalSolidList"/>
    <dgm:cxn modelId="{46535B3A-F174-4AA9-813D-5206ECCFC83E}" type="presParOf" srcId="{07EFD3CF-A99C-42D5-9470-10C3BE8CBD44}" destId="{B54081F6-E5F5-4D60-955A-C9218D04A160}" srcOrd="2" destOrd="0" presId="urn:microsoft.com/office/officeart/2018/2/layout/IconVerticalSolidList"/>
    <dgm:cxn modelId="{DAAE1734-3F27-4A98-954A-4DED88DE2565}" type="presParOf" srcId="{B54081F6-E5F5-4D60-955A-C9218D04A160}" destId="{97A1BDC8-2CFD-4056-B527-71F5D08886E1}" srcOrd="0" destOrd="0" presId="urn:microsoft.com/office/officeart/2018/2/layout/IconVerticalSolidList"/>
    <dgm:cxn modelId="{CBC1C5F5-FE38-4857-ADD8-12B2B23A18C5}" type="presParOf" srcId="{B54081F6-E5F5-4D60-955A-C9218D04A160}" destId="{F8D51DAC-8812-4398-907B-97D3C038C482}" srcOrd="1" destOrd="0" presId="urn:microsoft.com/office/officeart/2018/2/layout/IconVerticalSolidList"/>
    <dgm:cxn modelId="{B3430C57-A4E3-444B-87C0-DCCB2D52A638}" type="presParOf" srcId="{B54081F6-E5F5-4D60-955A-C9218D04A160}" destId="{0BF1A6C1-0BBF-47ED-8AED-2123AC2AEFB0}" srcOrd="2" destOrd="0" presId="urn:microsoft.com/office/officeart/2018/2/layout/IconVerticalSolidList"/>
    <dgm:cxn modelId="{D45008E1-7022-4FFA-8D0C-3B8303F7C3E3}" type="presParOf" srcId="{B54081F6-E5F5-4D60-955A-C9218D04A160}" destId="{4988DB85-8773-4C93-97DA-4C42E28BF324}"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DD641D0-32A7-4A8F-AB58-B350F50F9AD8}"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571573BA-C5E4-4369-A774-22D2AF8D3630}">
      <dgm:prSet/>
      <dgm:spPr/>
      <dgm:t>
        <a:bodyPr/>
        <a:lstStyle/>
        <a:p>
          <a:r>
            <a:rPr lang="en-GB"/>
            <a:t>Embedded code: hidden code inserted in a work that can track or disable the use </a:t>
          </a:r>
          <a:r>
            <a:rPr lang="en-GB" b="0" i="0"/>
            <a:t>of </a:t>
          </a:r>
          <a:r>
            <a:rPr lang="en-GB"/>
            <a:t>the work.</a:t>
          </a:r>
          <a:endParaRPr lang="en-US"/>
        </a:p>
      </dgm:t>
    </dgm:pt>
    <dgm:pt modelId="{00A9B1FB-E2DF-4C82-99C4-9822BE54552E}" type="parTrans" cxnId="{331EE374-6292-4C4A-BD73-97ADA7F463D3}">
      <dgm:prSet/>
      <dgm:spPr/>
      <dgm:t>
        <a:bodyPr/>
        <a:lstStyle/>
        <a:p>
          <a:endParaRPr lang="en-US"/>
        </a:p>
      </dgm:t>
    </dgm:pt>
    <dgm:pt modelId="{FCA31390-7591-4893-B8EE-B634951D53B9}" type="sibTrans" cxnId="{331EE374-6292-4C4A-BD73-97ADA7F463D3}">
      <dgm:prSet/>
      <dgm:spPr/>
      <dgm:t>
        <a:bodyPr/>
        <a:lstStyle/>
        <a:p>
          <a:endParaRPr lang="en-US"/>
        </a:p>
      </dgm:t>
    </dgm:pt>
    <dgm:pt modelId="{1D50CAA3-89C3-4DD3-A7D4-B7E6AB0CC579}">
      <dgm:prSet/>
      <dgm:spPr/>
      <dgm:t>
        <a:bodyPr/>
        <a:lstStyle/>
        <a:p>
          <a:r>
            <a:rPr lang="en-GB"/>
            <a:t>Copy right codes: CPC are codes or keys required to access or unlock a work5. </a:t>
          </a:r>
          <a:endParaRPr lang="en-US"/>
        </a:p>
      </dgm:t>
    </dgm:pt>
    <dgm:pt modelId="{43F56EC5-C9B0-454A-8800-3D75BFB9F79C}" type="parTrans" cxnId="{B71879BA-AE6E-4690-942E-7536F07BF379}">
      <dgm:prSet/>
      <dgm:spPr/>
      <dgm:t>
        <a:bodyPr/>
        <a:lstStyle/>
        <a:p>
          <a:endParaRPr lang="en-US"/>
        </a:p>
      </dgm:t>
    </dgm:pt>
    <dgm:pt modelId="{A20527CE-1EF8-4F20-B057-8DA4D0FA3404}" type="sibTrans" cxnId="{B71879BA-AE6E-4690-942E-7536F07BF379}">
      <dgm:prSet/>
      <dgm:spPr/>
      <dgm:t>
        <a:bodyPr/>
        <a:lstStyle/>
        <a:p>
          <a:endParaRPr lang="en-US"/>
        </a:p>
      </dgm:t>
    </dgm:pt>
    <dgm:pt modelId="{26C77EC8-0BAF-422E-BEB7-EB2CC9D98150}" type="pres">
      <dgm:prSet presAssocID="{9DD641D0-32A7-4A8F-AB58-B350F50F9AD8}" presName="hierChild1" presStyleCnt="0">
        <dgm:presLayoutVars>
          <dgm:chPref val="1"/>
          <dgm:dir/>
          <dgm:animOne val="branch"/>
          <dgm:animLvl val="lvl"/>
          <dgm:resizeHandles/>
        </dgm:presLayoutVars>
      </dgm:prSet>
      <dgm:spPr/>
    </dgm:pt>
    <dgm:pt modelId="{B13818B2-D6ED-45BA-A6E9-E9A0FC4D2BAB}" type="pres">
      <dgm:prSet presAssocID="{571573BA-C5E4-4369-A774-22D2AF8D3630}" presName="hierRoot1" presStyleCnt="0"/>
      <dgm:spPr/>
    </dgm:pt>
    <dgm:pt modelId="{2221BC75-1CE9-4640-871D-E92413701CC9}" type="pres">
      <dgm:prSet presAssocID="{571573BA-C5E4-4369-A774-22D2AF8D3630}" presName="composite" presStyleCnt="0"/>
      <dgm:spPr/>
    </dgm:pt>
    <dgm:pt modelId="{A48E922B-D585-4D76-9E18-6F448200D720}" type="pres">
      <dgm:prSet presAssocID="{571573BA-C5E4-4369-A774-22D2AF8D3630}" presName="background" presStyleLbl="node0" presStyleIdx="0" presStyleCnt="2"/>
      <dgm:spPr/>
    </dgm:pt>
    <dgm:pt modelId="{C13D1AC8-4748-433C-B1FE-03FA497EA4D3}" type="pres">
      <dgm:prSet presAssocID="{571573BA-C5E4-4369-A774-22D2AF8D3630}" presName="text" presStyleLbl="fgAcc0" presStyleIdx="0" presStyleCnt="2">
        <dgm:presLayoutVars>
          <dgm:chPref val="3"/>
        </dgm:presLayoutVars>
      </dgm:prSet>
      <dgm:spPr/>
    </dgm:pt>
    <dgm:pt modelId="{49068354-0D4A-4714-A76D-12AA4163168D}" type="pres">
      <dgm:prSet presAssocID="{571573BA-C5E4-4369-A774-22D2AF8D3630}" presName="hierChild2" presStyleCnt="0"/>
      <dgm:spPr/>
    </dgm:pt>
    <dgm:pt modelId="{D31372D4-4283-4630-B86C-967968A03C34}" type="pres">
      <dgm:prSet presAssocID="{1D50CAA3-89C3-4DD3-A7D4-B7E6AB0CC579}" presName="hierRoot1" presStyleCnt="0"/>
      <dgm:spPr/>
    </dgm:pt>
    <dgm:pt modelId="{AA38F482-E83D-4062-BEF9-873A2346C9EA}" type="pres">
      <dgm:prSet presAssocID="{1D50CAA3-89C3-4DD3-A7D4-B7E6AB0CC579}" presName="composite" presStyleCnt="0"/>
      <dgm:spPr/>
    </dgm:pt>
    <dgm:pt modelId="{6298A750-F6E4-4BB9-A739-4D71DEB4FF3D}" type="pres">
      <dgm:prSet presAssocID="{1D50CAA3-89C3-4DD3-A7D4-B7E6AB0CC579}" presName="background" presStyleLbl="node0" presStyleIdx="1" presStyleCnt="2"/>
      <dgm:spPr/>
    </dgm:pt>
    <dgm:pt modelId="{92C37510-EC9B-4605-B6AB-033EFC4173D7}" type="pres">
      <dgm:prSet presAssocID="{1D50CAA3-89C3-4DD3-A7D4-B7E6AB0CC579}" presName="text" presStyleLbl="fgAcc0" presStyleIdx="1" presStyleCnt="2">
        <dgm:presLayoutVars>
          <dgm:chPref val="3"/>
        </dgm:presLayoutVars>
      </dgm:prSet>
      <dgm:spPr/>
    </dgm:pt>
    <dgm:pt modelId="{F267BC0E-9608-464B-9CB7-29AB1FB50632}" type="pres">
      <dgm:prSet presAssocID="{1D50CAA3-89C3-4DD3-A7D4-B7E6AB0CC579}" presName="hierChild2" presStyleCnt="0"/>
      <dgm:spPr/>
    </dgm:pt>
  </dgm:ptLst>
  <dgm:cxnLst>
    <dgm:cxn modelId="{8753A635-82F4-4EB8-AACF-3CC88C4FCE41}" type="presOf" srcId="{9DD641D0-32A7-4A8F-AB58-B350F50F9AD8}" destId="{26C77EC8-0BAF-422E-BEB7-EB2CC9D98150}" srcOrd="0" destOrd="0" presId="urn:microsoft.com/office/officeart/2005/8/layout/hierarchy1"/>
    <dgm:cxn modelId="{331EE374-6292-4C4A-BD73-97ADA7F463D3}" srcId="{9DD641D0-32A7-4A8F-AB58-B350F50F9AD8}" destId="{571573BA-C5E4-4369-A774-22D2AF8D3630}" srcOrd="0" destOrd="0" parTransId="{00A9B1FB-E2DF-4C82-99C4-9822BE54552E}" sibTransId="{FCA31390-7591-4893-B8EE-B634951D53B9}"/>
    <dgm:cxn modelId="{B71879BA-AE6E-4690-942E-7536F07BF379}" srcId="{9DD641D0-32A7-4A8F-AB58-B350F50F9AD8}" destId="{1D50CAA3-89C3-4DD3-A7D4-B7E6AB0CC579}" srcOrd="1" destOrd="0" parTransId="{43F56EC5-C9B0-454A-8800-3D75BFB9F79C}" sibTransId="{A20527CE-1EF8-4F20-B057-8DA4D0FA3404}"/>
    <dgm:cxn modelId="{CD93FCC5-9C35-4C0F-A7BB-CBE7DBF311DF}" type="presOf" srcId="{571573BA-C5E4-4369-A774-22D2AF8D3630}" destId="{C13D1AC8-4748-433C-B1FE-03FA497EA4D3}" srcOrd="0" destOrd="0" presId="urn:microsoft.com/office/officeart/2005/8/layout/hierarchy1"/>
    <dgm:cxn modelId="{0F1275E3-EEF5-40E7-A9B0-CAC911CDAAB2}" type="presOf" srcId="{1D50CAA3-89C3-4DD3-A7D4-B7E6AB0CC579}" destId="{92C37510-EC9B-4605-B6AB-033EFC4173D7}" srcOrd="0" destOrd="0" presId="urn:microsoft.com/office/officeart/2005/8/layout/hierarchy1"/>
    <dgm:cxn modelId="{464F1757-66DE-4843-93B9-F5AD9D9AE868}" type="presParOf" srcId="{26C77EC8-0BAF-422E-BEB7-EB2CC9D98150}" destId="{B13818B2-D6ED-45BA-A6E9-E9A0FC4D2BAB}" srcOrd="0" destOrd="0" presId="urn:microsoft.com/office/officeart/2005/8/layout/hierarchy1"/>
    <dgm:cxn modelId="{DFE11F6E-12B6-4A46-A97E-0C3D05BE362E}" type="presParOf" srcId="{B13818B2-D6ED-45BA-A6E9-E9A0FC4D2BAB}" destId="{2221BC75-1CE9-4640-871D-E92413701CC9}" srcOrd="0" destOrd="0" presId="urn:microsoft.com/office/officeart/2005/8/layout/hierarchy1"/>
    <dgm:cxn modelId="{4E6636FF-14DB-47BE-B1AE-3706ABED46AB}" type="presParOf" srcId="{2221BC75-1CE9-4640-871D-E92413701CC9}" destId="{A48E922B-D585-4D76-9E18-6F448200D720}" srcOrd="0" destOrd="0" presId="urn:microsoft.com/office/officeart/2005/8/layout/hierarchy1"/>
    <dgm:cxn modelId="{E52AAE07-98E9-4E40-BFF3-D894F6033B7E}" type="presParOf" srcId="{2221BC75-1CE9-4640-871D-E92413701CC9}" destId="{C13D1AC8-4748-433C-B1FE-03FA497EA4D3}" srcOrd="1" destOrd="0" presId="urn:microsoft.com/office/officeart/2005/8/layout/hierarchy1"/>
    <dgm:cxn modelId="{49722359-AD89-4ABD-8EA0-46B143FC332B}" type="presParOf" srcId="{B13818B2-D6ED-45BA-A6E9-E9A0FC4D2BAB}" destId="{49068354-0D4A-4714-A76D-12AA4163168D}" srcOrd="1" destOrd="0" presId="urn:microsoft.com/office/officeart/2005/8/layout/hierarchy1"/>
    <dgm:cxn modelId="{7CFA755E-4961-41EB-8199-0E8E2981044C}" type="presParOf" srcId="{26C77EC8-0BAF-422E-BEB7-EB2CC9D98150}" destId="{D31372D4-4283-4630-B86C-967968A03C34}" srcOrd="1" destOrd="0" presId="urn:microsoft.com/office/officeart/2005/8/layout/hierarchy1"/>
    <dgm:cxn modelId="{67161CAD-6E31-45BF-A58F-BD96CBB00E88}" type="presParOf" srcId="{D31372D4-4283-4630-B86C-967968A03C34}" destId="{AA38F482-E83D-4062-BEF9-873A2346C9EA}" srcOrd="0" destOrd="0" presId="urn:microsoft.com/office/officeart/2005/8/layout/hierarchy1"/>
    <dgm:cxn modelId="{3951AFA3-517E-4D28-858D-B6D3FEA4FE6B}" type="presParOf" srcId="{AA38F482-E83D-4062-BEF9-873A2346C9EA}" destId="{6298A750-F6E4-4BB9-A739-4D71DEB4FF3D}" srcOrd="0" destOrd="0" presId="urn:microsoft.com/office/officeart/2005/8/layout/hierarchy1"/>
    <dgm:cxn modelId="{8D612A74-6D0E-4254-9563-4B3B6FE7D763}" type="presParOf" srcId="{AA38F482-E83D-4062-BEF9-873A2346C9EA}" destId="{92C37510-EC9B-4605-B6AB-033EFC4173D7}" srcOrd="1" destOrd="0" presId="urn:microsoft.com/office/officeart/2005/8/layout/hierarchy1"/>
    <dgm:cxn modelId="{089DC9E4-7C2C-4DD1-B029-6907B832AE6A}" type="presParOf" srcId="{D31372D4-4283-4630-B86C-967968A03C34}" destId="{F267BC0E-9608-464B-9CB7-29AB1FB5063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8F1963A-97EB-42D5-9289-94222D85E28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43E1AE6-2343-4E83-8E0F-A6251A22F518}">
      <dgm:prSet/>
      <dgm:spPr/>
      <dgm:t>
        <a:bodyPr/>
        <a:lstStyle/>
        <a:p>
          <a:r>
            <a:rPr lang="en-US"/>
            <a:t>They may interfere with the fair use or exceptions to copyright laws that allow certain uses of works without permission or payment. </a:t>
          </a:r>
        </a:p>
      </dgm:t>
    </dgm:pt>
    <dgm:pt modelId="{1E90D344-1BBE-46D8-AF29-2067D40CDD26}" type="parTrans" cxnId="{2224D695-157C-49A6-9F9B-1364BC63A398}">
      <dgm:prSet/>
      <dgm:spPr/>
      <dgm:t>
        <a:bodyPr/>
        <a:lstStyle/>
        <a:p>
          <a:endParaRPr lang="en-US"/>
        </a:p>
      </dgm:t>
    </dgm:pt>
    <dgm:pt modelId="{65B916B7-AAC3-4A99-8692-4FE9B6FD42E5}" type="sibTrans" cxnId="{2224D695-157C-49A6-9F9B-1364BC63A398}">
      <dgm:prSet/>
      <dgm:spPr/>
      <dgm:t>
        <a:bodyPr/>
        <a:lstStyle/>
        <a:p>
          <a:endParaRPr lang="en-US"/>
        </a:p>
      </dgm:t>
    </dgm:pt>
    <dgm:pt modelId="{457BA609-9C09-48B9-9D69-498E3B67547F}">
      <dgm:prSet/>
      <dgm:spPr/>
      <dgm:t>
        <a:bodyPr/>
        <a:lstStyle/>
        <a:p>
          <a:r>
            <a:rPr lang="en-US"/>
            <a:t>They may be incompatible with different devices, platforms, or formats, causing inconvenience or loss of functionality for users. </a:t>
          </a:r>
        </a:p>
      </dgm:t>
    </dgm:pt>
    <dgm:pt modelId="{49E7E117-BF9D-4C43-9D10-FBB46E9B5063}" type="parTrans" cxnId="{221AE8F3-9E17-4B9B-82D1-77EA9CAD48F4}">
      <dgm:prSet/>
      <dgm:spPr/>
      <dgm:t>
        <a:bodyPr/>
        <a:lstStyle/>
        <a:p>
          <a:endParaRPr lang="en-US"/>
        </a:p>
      </dgm:t>
    </dgm:pt>
    <dgm:pt modelId="{4ABA0177-F6E6-476A-A08D-946326DF861C}" type="sibTrans" cxnId="{221AE8F3-9E17-4B9B-82D1-77EA9CAD48F4}">
      <dgm:prSet/>
      <dgm:spPr/>
      <dgm:t>
        <a:bodyPr/>
        <a:lstStyle/>
        <a:p>
          <a:endParaRPr lang="en-US"/>
        </a:p>
      </dgm:t>
    </dgm:pt>
    <dgm:pt modelId="{85F97C5D-28E0-48B8-BF1F-4F3159CA3FAD}">
      <dgm:prSet/>
      <dgm:spPr/>
      <dgm:t>
        <a:bodyPr/>
        <a:lstStyle/>
        <a:p>
          <a:r>
            <a:rPr lang="en-US"/>
            <a:t>They may be circumvented or hacked by unauthorized users who can access or copy works without authorization. </a:t>
          </a:r>
        </a:p>
      </dgm:t>
    </dgm:pt>
    <dgm:pt modelId="{03BB35BA-C16E-41DC-AF18-2FBB11C8319E}" type="parTrans" cxnId="{D4D27588-FE2C-4D86-9D57-AEE95DEF6ACC}">
      <dgm:prSet/>
      <dgm:spPr/>
      <dgm:t>
        <a:bodyPr/>
        <a:lstStyle/>
        <a:p>
          <a:endParaRPr lang="en-US"/>
        </a:p>
      </dgm:t>
    </dgm:pt>
    <dgm:pt modelId="{AEB7A27C-4235-42B3-A36D-4A574494EDE4}" type="sibTrans" cxnId="{D4D27588-FE2C-4D86-9D57-AEE95DEF6ACC}">
      <dgm:prSet/>
      <dgm:spPr/>
      <dgm:t>
        <a:bodyPr/>
        <a:lstStyle/>
        <a:p>
          <a:endParaRPr lang="en-US"/>
        </a:p>
      </dgm:t>
    </dgm:pt>
    <dgm:pt modelId="{49787B60-01FA-41DC-AC8B-381589D4ED15}" type="pres">
      <dgm:prSet presAssocID="{F8F1963A-97EB-42D5-9289-94222D85E283}" presName="root" presStyleCnt="0">
        <dgm:presLayoutVars>
          <dgm:dir/>
          <dgm:resizeHandles val="exact"/>
        </dgm:presLayoutVars>
      </dgm:prSet>
      <dgm:spPr/>
    </dgm:pt>
    <dgm:pt modelId="{9346DE06-F37F-42C0-AC9A-63F3443BCF2D}" type="pres">
      <dgm:prSet presAssocID="{143E1AE6-2343-4E83-8E0F-A6251A22F518}" presName="compNode" presStyleCnt="0"/>
      <dgm:spPr/>
    </dgm:pt>
    <dgm:pt modelId="{9D4D9090-43D1-4ED7-8748-4F4D6E7DC4EB}" type="pres">
      <dgm:prSet presAssocID="{143E1AE6-2343-4E83-8E0F-A6251A22F518}" presName="bgRect" presStyleLbl="bgShp" presStyleIdx="0" presStyleCnt="3"/>
      <dgm:spPr/>
    </dgm:pt>
    <dgm:pt modelId="{3D4210B3-C436-4F9A-A161-FB86860EAD2B}" type="pres">
      <dgm:prSet presAssocID="{143E1AE6-2343-4E83-8E0F-A6251A22F51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91CCAA7C-29D5-4B61-9E17-01E55CFAC26B}" type="pres">
      <dgm:prSet presAssocID="{143E1AE6-2343-4E83-8E0F-A6251A22F518}" presName="spaceRect" presStyleCnt="0"/>
      <dgm:spPr/>
    </dgm:pt>
    <dgm:pt modelId="{F370B7DF-0E6F-4104-9CDC-2899683D99C5}" type="pres">
      <dgm:prSet presAssocID="{143E1AE6-2343-4E83-8E0F-A6251A22F518}" presName="parTx" presStyleLbl="revTx" presStyleIdx="0" presStyleCnt="3">
        <dgm:presLayoutVars>
          <dgm:chMax val="0"/>
          <dgm:chPref val="0"/>
        </dgm:presLayoutVars>
      </dgm:prSet>
      <dgm:spPr/>
    </dgm:pt>
    <dgm:pt modelId="{7B89B85F-9EC7-4DC8-B07F-C3D37E610B34}" type="pres">
      <dgm:prSet presAssocID="{65B916B7-AAC3-4A99-8692-4FE9B6FD42E5}" presName="sibTrans" presStyleCnt="0"/>
      <dgm:spPr/>
    </dgm:pt>
    <dgm:pt modelId="{FB6FD4E0-416B-447E-93C8-04360C0F4E87}" type="pres">
      <dgm:prSet presAssocID="{457BA609-9C09-48B9-9D69-498E3B67547F}" presName="compNode" presStyleCnt="0"/>
      <dgm:spPr/>
    </dgm:pt>
    <dgm:pt modelId="{1D8A8038-08E7-42BD-B59F-D576656FE71F}" type="pres">
      <dgm:prSet presAssocID="{457BA609-9C09-48B9-9D69-498E3B67547F}" presName="bgRect" presStyleLbl="bgShp" presStyleIdx="1" presStyleCnt="3"/>
      <dgm:spPr/>
    </dgm:pt>
    <dgm:pt modelId="{18DFF65F-09EE-427D-979E-CDEB3903099E}" type="pres">
      <dgm:prSet presAssocID="{457BA609-9C09-48B9-9D69-498E3B67547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 Sign"/>
        </a:ext>
      </dgm:extLst>
    </dgm:pt>
    <dgm:pt modelId="{70245A42-0CC8-474A-88A4-62D33EEA9A46}" type="pres">
      <dgm:prSet presAssocID="{457BA609-9C09-48B9-9D69-498E3B67547F}" presName="spaceRect" presStyleCnt="0"/>
      <dgm:spPr/>
    </dgm:pt>
    <dgm:pt modelId="{C15728E1-9D11-4886-8496-72933C37D89F}" type="pres">
      <dgm:prSet presAssocID="{457BA609-9C09-48B9-9D69-498E3B67547F}" presName="parTx" presStyleLbl="revTx" presStyleIdx="1" presStyleCnt="3">
        <dgm:presLayoutVars>
          <dgm:chMax val="0"/>
          <dgm:chPref val="0"/>
        </dgm:presLayoutVars>
      </dgm:prSet>
      <dgm:spPr/>
    </dgm:pt>
    <dgm:pt modelId="{4FE28D77-5368-45DB-A4BD-640D13CDD2FA}" type="pres">
      <dgm:prSet presAssocID="{4ABA0177-F6E6-476A-A08D-946326DF861C}" presName="sibTrans" presStyleCnt="0"/>
      <dgm:spPr/>
    </dgm:pt>
    <dgm:pt modelId="{B8A02D04-C20E-4F40-AF6F-3EA086D81033}" type="pres">
      <dgm:prSet presAssocID="{85F97C5D-28E0-48B8-BF1F-4F3159CA3FAD}" presName="compNode" presStyleCnt="0"/>
      <dgm:spPr/>
    </dgm:pt>
    <dgm:pt modelId="{AF5DD131-E0C4-43E7-B460-4B3E62F4BA0A}" type="pres">
      <dgm:prSet presAssocID="{85F97C5D-28E0-48B8-BF1F-4F3159CA3FAD}" presName="bgRect" presStyleLbl="bgShp" presStyleIdx="2" presStyleCnt="3"/>
      <dgm:spPr/>
    </dgm:pt>
    <dgm:pt modelId="{84CE2C5A-C6A7-4D61-A62B-572169BB654A}" type="pres">
      <dgm:prSet presAssocID="{85F97C5D-28E0-48B8-BF1F-4F3159CA3FA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nlock"/>
        </a:ext>
      </dgm:extLst>
    </dgm:pt>
    <dgm:pt modelId="{1053B7B8-478B-445F-AC8E-E747B929B16E}" type="pres">
      <dgm:prSet presAssocID="{85F97C5D-28E0-48B8-BF1F-4F3159CA3FAD}" presName="spaceRect" presStyleCnt="0"/>
      <dgm:spPr/>
    </dgm:pt>
    <dgm:pt modelId="{81C37D0A-26D4-4477-98A0-D19FD2B9E455}" type="pres">
      <dgm:prSet presAssocID="{85F97C5D-28E0-48B8-BF1F-4F3159CA3FAD}" presName="parTx" presStyleLbl="revTx" presStyleIdx="2" presStyleCnt="3">
        <dgm:presLayoutVars>
          <dgm:chMax val="0"/>
          <dgm:chPref val="0"/>
        </dgm:presLayoutVars>
      </dgm:prSet>
      <dgm:spPr/>
    </dgm:pt>
  </dgm:ptLst>
  <dgm:cxnLst>
    <dgm:cxn modelId="{A1DC6842-0819-4083-994E-6754AA6B12FB}" type="presOf" srcId="{F8F1963A-97EB-42D5-9289-94222D85E283}" destId="{49787B60-01FA-41DC-AC8B-381589D4ED15}" srcOrd="0" destOrd="0" presId="urn:microsoft.com/office/officeart/2018/2/layout/IconVerticalSolidList"/>
    <dgm:cxn modelId="{D4D27588-FE2C-4D86-9D57-AEE95DEF6ACC}" srcId="{F8F1963A-97EB-42D5-9289-94222D85E283}" destId="{85F97C5D-28E0-48B8-BF1F-4F3159CA3FAD}" srcOrd="2" destOrd="0" parTransId="{03BB35BA-C16E-41DC-AF18-2FBB11C8319E}" sibTransId="{AEB7A27C-4235-42B3-A36D-4A574494EDE4}"/>
    <dgm:cxn modelId="{2224D695-157C-49A6-9F9B-1364BC63A398}" srcId="{F8F1963A-97EB-42D5-9289-94222D85E283}" destId="{143E1AE6-2343-4E83-8E0F-A6251A22F518}" srcOrd="0" destOrd="0" parTransId="{1E90D344-1BBE-46D8-AF29-2067D40CDD26}" sibTransId="{65B916B7-AAC3-4A99-8692-4FE9B6FD42E5}"/>
    <dgm:cxn modelId="{799954A7-BB9D-4A94-9B53-3C17FF2E70E1}" type="presOf" srcId="{85F97C5D-28E0-48B8-BF1F-4F3159CA3FAD}" destId="{81C37D0A-26D4-4477-98A0-D19FD2B9E455}" srcOrd="0" destOrd="0" presId="urn:microsoft.com/office/officeart/2018/2/layout/IconVerticalSolidList"/>
    <dgm:cxn modelId="{964511D9-927E-403A-968E-D9C27DF15305}" type="presOf" srcId="{457BA609-9C09-48B9-9D69-498E3B67547F}" destId="{C15728E1-9D11-4886-8496-72933C37D89F}" srcOrd="0" destOrd="0" presId="urn:microsoft.com/office/officeart/2018/2/layout/IconVerticalSolidList"/>
    <dgm:cxn modelId="{71D240E7-8877-41A3-AA4D-767AB09895A1}" type="presOf" srcId="{143E1AE6-2343-4E83-8E0F-A6251A22F518}" destId="{F370B7DF-0E6F-4104-9CDC-2899683D99C5}" srcOrd="0" destOrd="0" presId="urn:microsoft.com/office/officeart/2018/2/layout/IconVerticalSolidList"/>
    <dgm:cxn modelId="{221AE8F3-9E17-4B9B-82D1-77EA9CAD48F4}" srcId="{F8F1963A-97EB-42D5-9289-94222D85E283}" destId="{457BA609-9C09-48B9-9D69-498E3B67547F}" srcOrd="1" destOrd="0" parTransId="{49E7E117-BF9D-4C43-9D10-FBB46E9B5063}" sibTransId="{4ABA0177-F6E6-476A-A08D-946326DF861C}"/>
    <dgm:cxn modelId="{B90256F5-0C4B-4D2B-8F44-70AC18572C0F}" type="presParOf" srcId="{49787B60-01FA-41DC-AC8B-381589D4ED15}" destId="{9346DE06-F37F-42C0-AC9A-63F3443BCF2D}" srcOrd="0" destOrd="0" presId="urn:microsoft.com/office/officeart/2018/2/layout/IconVerticalSolidList"/>
    <dgm:cxn modelId="{4D56ADA6-4CAA-461C-B7C0-8A2DEC3BF65D}" type="presParOf" srcId="{9346DE06-F37F-42C0-AC9A-63F3443BCF2D}" destId="{9D4D9090-43D1-4ED7-8748-4F4D6E7DC4EB}" srcOrd="0" destOrd="0" presId="urn:microsoft.com/office/officeart/2018/2/layout/IconVerticalSolidList"/>
    <dgm:cxn modelId="{389C5292-390A-415D-AD5D-C8435A85B670}" type="presParOf" srcId="{9346DE06-F37F-42C0-AC9A-63F3443BCF2D}" destId="{3D4210B3-C436-4F9A-A161-FB86860EAD2B}" srcOrd="1" destOrd="0" presId="urn:microsoft.com/office/officeart/2018/2/layout/IconVerticalSolidList"/>
    <dgm:cxn modelId="{96705AA3-5915-4483-A1C4-809C59338535}" type="presParOf" srcId="{9346DE06-F37F-42C0-AC9A-63F3443BCF2D}" destId="{91CCAA7C-29D5-4B61-9E17-01E55CFAC26B}" srcOrd="2" destOrd="0" presId="urn:microsoft.com/office/officeart/2018/2/layout/IconVerticalSolidList"/>
    <dgm:cxn modelId="{C5D7E64E-7679-4EFE-AADA-BAD50398D593}" type="presParOf" srcId="{9346DE06-F37F-42C0-AC9A-63F3443BCF2D}" destId="{F370B7DF-0E6F-4104-9CDC-2899683D99C5}" srcOrd="3" destOrd="0" presId="urn:microsoft.com/office/officeart/2018/2/layout/IconVerticalSolidList"/>
    <dgm:cxn modelId="{BE0D2929-9D1A-4CE3-AFD5-177196ED995C}" type="presParOf" srcId="{49787B60-01FA-41DC-AC8B-381589D4ED15}" destId="{7B89B85F-9EC7-4DC8-B07F-C3D37E610B34}" srcOrd="1" destOrd="0" presId="urn:microsoft.com/office/officeart/2018/2/layout/IconVerticalSolidList"/>
    <dgm:cxn modelId="{8A7D65A0-044E-4CD4-A7EF-10704E4A1286}" type="presParOf" srcId="{49787B60-01FA-41DC-AC8B-381589D4ED15}" destId="{FB6FD4E0-416B-447E-93C8-04360C0F4E87}" srcOrd="2" destOrd="0" presId="urn:microsoft.com/office/officeart/2018/2/layout/IconVerticalSolidList"/>
    <dgm:cxn modelId="{25801999-72FF-41A2-A7DB-F83FC51E4575}" type="presParOf" srcId="{FB6FD4E0-416B-447E-93C8-04360C0F4E87}" destId="{1D8A8038-08E7-42BD-B59F-D576656FE71F}" srcOrd="0" destOrd="0" presId="urn:microsoft.com/office/officeart/2018/2/layout/IconVerticalSolidList"/>
    <dgm:cxn modelId="{4D424D5B-378C-45D9-AEDC-135EDA8B0186}" type="presParOf" srcId="{FB6FD4E0-416B-447E-93C8-04360C0F4E87}" destId="{18DFF65F-09EE-427D-979E-CDEB3903099E}" srcOrd="1" destOrd="0" presId="urn:microsoft.com/office/officeart/2018/2/layout/IconVerticalSolidList"/>
    <dgm:cxn modelId="{594D22E4-BAF9-41D9-9538-26BC57A56DCE}" type="presParOf" srcId="{FB6FD4E0-416B-447E-93C8-04360C0F4E87}" destId="{70245A42-0CC8-474A-88A4-62D33EEA9A46}" srcOrd="2" destOrd="0" presId="urn:microsoft.com/office/officeart/2018/2/layout/IconVerticalSolidList"/>
    <dgm:cxn modelId="{E978E103-DB7B-4D52-9E07-F212E503F1B1}" type="presParOf" srcId="{FB6FD4E0-416B-447E-93C8-04360C0F4E87}" destId="{C15728E1-9D11-4886-8496-72933C37D89F}" srcOrd="3" destOrd="0" presId="urn:microsoft.com/office/officeart/2018/2/layout/IconVerticalSolidList"/>
    <dgm:cxn modelId="{5BBCACC0-EEB4-4A8B-A31F-F344B5F81AF9}" type="presParOf" srcId="{49787B60-01FA-41DC-AC8B-381589D4ED15}" destId="{4FE28D77-5368-45DB-A4BD-640D13CDD2FA}" srcOrd="3" destOrd="0" presId="urn:microsoft.com/office/officeart/2018/2/layout/IconVerticalSolidList"/>
    <dgm:cxn modelId="{B070040A-4D9D-4363-8CBC-EA273F1FDC7E}" type="presParOf" srcId="{49787B60-01FA-41DC-AC8B-381589D4ED15}" destId="{B8A02D04-C20E-4F40-AF6F-3EA086D81033}" srcOrd="4" destOrd="0" presId="urn:microsoft.com/office/officeart/2018/2/layout/IconVerticalSolidList"/>
    <dgm:cxn modelId="{2CC1143D-DE00-4278-A6B6-5D4400C21224}" type="presParOf" srcId="{B8A02D04-C20E-4F40-AF6F-3EA086D81033}" destId="{AF5DD131-E0C4-43E7-B460-4B3E62F4BA0A}" srcOrd="0" destOrd="0" presId="urn:microsoft.com/office/officeart/2018/2/layout/IconVerticalSolidList"/>
    <dgm:cxn modelId="{0005908C-B137-4ABC-A104-E1B3CE3B0CF7}" type="presParOf" srcId="{B8A02D04-C20E-4F40-AF6F-3EA086D81033}" destId="{84CE2C5A-C6A7-4D61-A62B-572169BB654A}" srcOrd="1" destOrd="0" presId="urn:microsoft.com/office/officeart/2018/2/layout/IconVerticalSolidList"/>
    <dgm:cxn modelId="{236856E6-1D80-405E-813E-A1E45FA67AAD}" type="presParOf" srcId="{B8A02D04-C20E-4F40-AF6F-3EA086D81033}" destId="{1053B7B8-478B-445F-AC8E-E747B929B16E}" srcOrd="2" destOrd="0" presId="urn:microsoft.com/office/officeart/2018/2/layout/IconVerticalSolidList"/>
    <dgm:cxn modelId="{CE862440-5795-46B7-BC7E-564312C80C35}" type="presParOf" srcId="{B8A02D04-C20E-4F40-AF6F-3EA086D81033}" destId="{81C37D0A-26D4-4477-98A0-D19FD2B9E455}"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A71C71-FBAD-406D-9E81-71FB9DF98C88}">
      <dsp:nvSpPr>
        <dsp:cNvPr id="0" name=""/>
        <dsp:cNvSpPr/>
      </dsp:nvSpPr>
      <dsp:spPr>
        <a:xfrm>
          <a:off x="0" y="80171"/>
          <a:ext cx="6545199" cy="2283840"/>
        </a:xfrm>
        <a:prstGeom prst="roundRect">
          <a:avLst/>
        </a:prstGeom>
        <a:gradFill rotWithShape="0">
          <a:gsLst>
            <a:gs pos="0">
              <a:schemeClr val="accent2">
                <a:hueOff val="0"/>
                <a:satOff val="0"/>
                <a:lumOff val="0"/>
                <a:alphaOff val="0"/>
                <a:tint val="98000"/>
                <a:lumMod val="100000"/>
              </a:schemeClr>
            </a:gs>
            <a:gs pos="100000">
              <a:schemeClr val="accent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T</a:t>
          </a:r>
          <a:r>
            <a:rPr lang="en-GB" sz="3200" b="0" i="0" kern="1200"/>
            <a:t>hreats from unauthorized copying, misuse, theft, or misappropriation by competitors, hackers, employees, or other parties. </a:t>
          </a:r>
          <a:endParaRPr lang="en-US" sz="3200" kern="1200"/>
        </a:p>
      </dsp:txBody>
      <dsp:txXfrm>
        <a:off x="111488" y="191659"/>
        <a:ext cx="6322223" cy="2060864"/>
      </dsp:txXfrm>
    </dsp:sp>
    <dsp:sp modelId="{83AFDD78-6C2D-44AA-A95D-FD3A82BDF596}">
      <dsp:nvSpPr>
        <dsp:cNvPr id="0" name=""/>
        <dsp:cNvSpPr/>
      </dsp:nvSpPr>
      <dsp:spPr>
        <a:xfrm>
          <a:off x="0" y="2456171"/>
          <a:ext cx="6545199" cy="2283840"/>
        </a:xfrm>
        <a:prstGeom prst="roundRect">
          <a:avLst/>
        </a:prstGeom>
        <a:gradFill rotWithShape="0">
          <a:gsLst>
            <a:gs pos="0">
              <a:schemeClr val="accent2">
                <a:hueOff val="-3110148"/>
                <a:satOff val="-16453"/>
                <a:lumOff val="-6274"/>
                <a:alphaOff val="0"/>
                <a:tint val="98000"/>
                <a:lumMod val="100000"/>
              </a:schemeClr>
            </a:gs>
            <a:gs pos="100000">
              <a:schemeClr val="accent2">
                <a:hueOff val="-3110148"/>
                <a:satOff val="-16453"/>
                <a:lumOff val="-6274"/>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i="0" kern="1200"/>
            <a:t>IP usually has value for an organization because it can provide potential future economic benefits to the IP owner or authorized </a:t>
          </a:r>
          <a:r>
            <a:rPr lang="en-GB" sz="3200" kern="1200"/>
            <a:t>user.</a:t>
          </a:r>
          <a:endParaRPr lang="en-US" sz="3200" kern="1200"/>
        </a:p>
      </dsp:txBody>
      <dsp:txXfrm>
        <a:off x="111488" y="2567659"/>
        <a:ext cx="6322223" cy="20608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89A087-C8AF-4787-8A1F-CC9B1635E836}">
      <dsp:nvSpPr>
        <dsp:cNvPr id="0" name=""/>
        <dsp:cNvSpPr/>
      </dsp:nvSpPr>
      <dsp:spPr>
        <a:xfrm>
          <a:off x="147205" y="102391"/>
          <a:ext cx="1302299" cy="130229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4F20D3-87DF-4AE3-92D8-2E2079461C55}">
      <dsp:nvSpPr>
        <dsp:cNvPr id="0" name=""/>
        <dsp:cNvSpPr/>
      </dsp:nvSpPr>
      <dsp:spPr>
        <a:xfrm>
          <a:off x="420688" y="375874"/>
          <a:ext cx="755333" cy="7553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A368207-9C81-4062-9B3B-EADDCD3DC92D}">
      <dsp:nvSpPr>
        <dsp:cNvPr id="0" name=""/>
        <dsp:cNvSpPr/>
      </dsp:nvSpPr>
      <dsp:spPr>
        <a:xfrm>
          <a:off x="1728569" y="102391"/>
          <a:ext cx="3069706" cy="1302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a:t>Some of the common ways that attackers can threaten the value of IP are:</a:t>
          </a:r>
          <a:endParaRPr lang="en-US" sz="2100" kern="1200"/>
        </a:p>
      </dsp:txBody>
      <dsp:txXfrm>
        <a:off x="1728569" y="102391"/>
        <a:ext cx="3069706" cy="1302299"/>
      </dsp:txXfrm>
    </dsp:sp>
    <dsp:sp modelId="{B8742F57-C285-499C-A17C-9DF2ADCD62F1}">
      <dsp:nvSpPr>
        <dsp:cNvPr id="0" name=""/>
        <dsp:cNvSpPr/>
      </dsp:nvSpPr>
      <dsp:spPr>
        <a:xfrm>
          <a:off x="5333149" y="102391"/>
          <a:ext cx="1302299" cy="130229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B89A7D-2DCD-48A6-A63F-14D2CD93604D}">
      <dsp:nvSpPr>
        <dsp:cNvPr id="0" name=""/>
        <dsp:cNvSpPr/>
      </dsp:nvSpPr>
      <dsp:spPr>
        <a:xfrm>
          <a:off x="5606631" y="375874"/>
          <a:ext cx="755333" cy="7553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4B4D5E5-A377-46AC-A49C-AF42FEFEB276}">
      <dsp:nvSpPr>
        <dsp:cNvPr id="0" name=""/>
        <dsp:cNvSpPr/>
      </dsp:nvSpPr>
      <dsp:spPr>
        <a:xfrm>
          <a:off x="6914512" y="102391"/>
          <a:ext cx="3069706" cy="1302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a:t>Copying</a:t>
          </a:r>
          <a:r>
            <a:rPr lang="en-GB" sz="2100" b="0" i="0" kern="1200"/>
            <a:t> or distributing IP over the internet without permission or payment.</a:t>
          </a:r>
          <a:r>
            <a:rPr lang="en-GB" sz="2100" kern="1200"/>
            <a:t> </a:t>
          </a:r>
          <a:endParaRPr lang="en-US" sz="2100" kern="1200"/>
        </a:p>
      </dsp:txBody>
      <dsp:txXfrm>
        <a:off x="6914512" y="102391"/>
        <a:ext cx="3069706" cy="1302299"/>
      </dsp:txXfrm>
    </dsp:sp>
    <dsp:sp modelId="{D74C7286-667C-4DBE-BEBB-CE2AEEF3367E}">
      <dsp:nvSpPr>
        <dsp:cNvPr id="0" name=""/>
        <dsp:cNvSpPr/>
      </dsp:nvSpPr>
      <dsp:spPr>
        <a:xfrm>
          <a:off x="147205" y="1980107"/>
          <a:ext cx="1302299" cy="130229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371F7B-7C56-4742-906A-8E1EFC2D1A2F}">
      <dsp:nvSpPr>
        <dsp:cNvPr id="0" name=""/>
        <dsp:cNvSpPr/>
      </dsp:nvSpPr>
      <dsp:spPr>
        <a:xfrm>
          <a:off x="420688" y="2253590"/>
          <a:ext cx="755333" cy="7553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1992E3B-99D3-4A62-A9AB-E6ED263F9214}">
      <dsp:nvSpPr>
        <dsp:cNvPr id="0" name=""/>
        <dsp:cNvSpPr/>
      </dsp:nvSpPr>
      <dsp:spPr>
        <a:xfrm>
          <a:off x="1728569" y="1980107"/>
          <a:ext cx="3069706" cy="1302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a:t>Hacking</a:t>
          </a:r>
          <a:r>
            <a:rPr lang="en-GB" sz="2100" b="0" i="0" kern="1200"/>
            <a:t> into computer networks or systems to access or steal IP data.</a:t>
          </a:r>
          <a:endParaRPr lang="en-US" sz="2100" kern="1200"/>
        </a:p>
      </dsp:txBody>
      <dsp:txXfrm>
        <a:off x="1728569" y="1980107"/>
        <a:ext cx="3069706" cy="1302299"/>
      </dsp:txXfrm>
    </dsp:sp>
    <dsp:sp modelId="{F1CC2316-1F63-48FB-8F7E-CA6C13D7EF19}">
      <dsp:nvSpPr>
        <dsp:cNvPr id="0" name=""/>
        <dsp:cNvSpPr/>
      </dsp:nvSpPr>
      <dsp:spPr>
        <a:xfrm>
          <a:off x="5333149" y="1980107"/>
          <a:ext cx="1302299" cy="130229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342CBA-440B-4429-B348-9EE3B987C903}">
      <dsp:nvSpPr>
        <dsp:cNvPr id="0" name=""/>
        <dsp:cNvSpPr/>
      </dsp:nvSpPr>
      <dsp:spPr>
        <a:xfrm>
          <a:off x="5606631" y="2253590"/>
          <a:ext cx="755333" cy="7553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45805C1-01C1-4282-B2C0-6EF6D7E2BE80}">
      <dsp:nvSpPr>
        <dsp:cNvPr id="0" name=""/>
        <dsp:cNvSpPr/>
      </dsp:nvSpPr>
      <dsp:spPr>
        <a:xfrm>
          <a:off x="6914512" y="1980107"/>
          <a:ext cx="3069706" cy="1302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a:t>Using</a:t>
          </a:r>
          <a:r>
            <a:rPr lang="en-GB" sz="2100" b="0" i="0" kern="1200"/>
            <a:t> phishing emails or other methods to trick employees into revealing IP information or credentials</a:t>
          </a:r>
          <a:endParaRPr lang="en-US" sz="2100" kern="1200"/>
        </a:p>
      </dsp:txBody>
      <dsp:txXfrm>
        <a:off x="6914512" y="1980107"/>
        <a:ext cx="3069706" cy="13022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AD9906-A8A8-457C-B68D-B54A7FB36DE8}">
      <dsp:nvSpPr>
        <dsp:cNvPr id="0" name=""/>
        <dsp:cNvSpPr/>
      </dsp:nvSpPr>
      <dsp:spPr>
        <a:xfrm>
          <a:off x="0" y="3841"/>
          <a:ext cx="5886291" cy="81825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58691D-EB0A-43A2-99A3-A155060BE38D}">
      <dsp:nvSpPr>
        <dsp:cNvPr id="0" name=""/>
        <dsp:cNvSpPr/>
      </dsp:nvSpPr>
      <dsp:spPr>
        <a:xfrm>
          <a:off x="247522" y="187948"/>
          <a:ext cx="450040" cy="4500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4F76458-70BB-4F64-87A3-D31F783B4890}">
      <dsp:nvSpPr>
        <dsp:cNvPr id="0" name=""/>
        <dsp:cNvSpPr/>
      </dsp:nvSpPr>
      <dsp:spPr>
        <a:xfrm>
          <a:off x="945084" y="3841"/>
          <a:ext cx="4941206" cy="818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599" tIns="86599" rIns="86599" bIns="86599" numCol="1" spcCol="1270" anchor="ctr" anchorCtr="0">
          <a:noAutofit/>
        </a:bodyPr>
        <a:lstStyle/>
        <a:p>
          <a:pPr marL="0" lvl="0" indent="0" algn="l" defTabSz="666750">
            <a:lnSpc>
              <a:spcPct val="90000"/>
            </a:lnSpc>
            <a:spcBef>
              <a:spcPct val="0"/>
            </a:spcBef>
            <a:spcAft>
              <a:spcPct val="35000"/>
            </a:spcAft>
            <a:buNone/>
          </a:pPr>
          <a:r>
            <a:rPr lang="en-GB" sz="1500" b="0" i="0" kern="1200"/>
            <a:t>Registering and enforcing IP rights in relevant jurisdictions</a:t>
          </a:r>
          <a:endParaRPr lang="en-US" sz="1500" kern="1200"/>
        </a:p>
      </dsp:txBody>
      <dsp:txXfrm>
        <a:off x="945084" y="3841"/>
        <a:ext cx="4941206" cy="818254"/>
      </dsp:txXfrm>
    </dsp:sp>
    <dsp:sp modelId="{8DE19CED-AFF7-4701-A89C-26C4B8A0019E}">
      <dsp:nvSpPr>
        <dsp:cNvPr id="0" name=""/>
        <dsp:cNvSpPr/>
      </dsp:nvSpPr>
      <dsp:spPr>
        <a:xfrm>
          <a:off x="0" y="1026659"/>
          <a:ext cx="5886291" cy="81825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60E4C9-B34A-4078-8574-E3050628BA79}">
      <dsp:nvSpPr>
        <dsp:cNvPr id="0" name=""/>
        <dsp:cNvSpPr/>
      </dsp:nvSpPr>
      <dsp:spPr>
        <a:xfrm>
          <a:off x="247522" y="1210767"/>
          <a:ext cx="450040" cy="4500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4D13067-DF0F-409A-916B-5518679C1E30}">
      <dsp:nvSpPr>
        <dsp:cNvPr id="0" name=""/>
        <dsp:cNvSpPr/>
      </dsp:nvSpPr>
      <dsp:spPr>
        <a:xfrm>
          <a:off x="945084" y="1026659"/>
          <a:ext cx="4941206" cy="818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599" tIns="86599" rIns="86599" bIns="86599" numCol="1" spcCol="1270" anchor="ctr" anchorCtr="0">
          <a:noAutofit/>
        </a:bodyPr>
        <a:lstStyle/>
        <a:p>
          <a:pPr marL="0" lvl="0" indent="0" algn="l" defTabSz="666750">
            <a:lnSpc>
              <a:spcPct val="90000"/>
            </a:lnSpc>
            <a:spcBef>
              <a:spcPct val="0"/>
            </a:spcBef>
            <a:spcAft>
              <a:spcPct val="35000"/>
            </a:spcAft>
            <a:buNone/>
          </a:pPr>
          <a:r>
            <a:rPr lang="en-GB" sz="1500" kern="1200"/>
            <a:t>Using</a:t>
          </a:r>
          <a:r>
            <a:rPr lang="en-GB" sz="1500" b="0" i="0" kern="1200"/>
            <a:t> disclaimers, notices, and contracts to alert customers and partners about IP ownership and obligations</a:t>
          </a:r>
          <a:endParaRPr lang="en-US" sz="1500" kern="1200"/>
        </a:p>
      </dsp:txBody>
      <dsp:txXfrm>
        <a:off x="945084" y="1026659"/>
        <a:ext cx="4941206" cy="818254"/>
      </dsp:txXfrm>
    </dsp:sp>
    <dsp:sp modelId="{098CAB19-3236-4889-BF2C-C01B7A281B7E}">
      <dsp:nvSpPr>
        <dsp:cNvPr id="0" name=""/>
        <dsp:cNvSpPr/>
      </dsp:nvSpPr>
      <dsp:spPr>
        <a:xfrm>
          <a:off x="0" y="2049478"/>
          <a:ext cx="5886291" cy="81825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D656F0-717F-4371-8772-B98185C125E1}">
      <dsp:nvSpPr>
        <dsp:cNvPr id="0" name=""/>
        <dsp:cNvSpPr/>
      </dsp:nvSpPr>
      <dsp:spPr>
        <a:xfrm>
          <a:off x="247522" y="2233585"/>
          <a:ext cx="450040" cy="4500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F801EC8-65B9-4773-8FF0-720FA21A1587}">
      <dsp:nvSpPr>
        <dsp:cNvPr id="0" name=""/>
        <dsp:cNvSpPr/>
      </dsp:nvSpPr>
      <dsp:spPr>
        <a:xfrm>
          <a:off x="945084" y="2049478"/>
          <a:ext cx="4941206" cy="818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599" tIns="86599" rIns="86599" bIns="86599" numCol="1" spcCol="1270" anchor="ctr" anchorCtr="0">
          <a:noAutofit/>
        </a:bodyPr>
        <a:lstStyle/>
        <a:p>
          <a:pPr marL="0" lvl="0" indent="0" algn="l" defTabSz="666750">
            <a:lnSpc>
              <a:spcPct val="90000"/>
            </a:lnSpc>
            <a:spcBef>
              <a:spcPct val="0"/>
            </a:spcBef>
            <a:spcAft>
              <a:spcPct val="35000"/>
            </a:spcAft>
            <a:buNone/>
          </a:pPr>
          <a:r>
            <a:rPr lang="en-GB" sz="1500" kern="1200"/>
            <a:t>Using</a:t>
          </a:r>
          <a:r>
            <a:rPr lang="en-GB" sz="1500" b="0" i="0" kern="1200"/>
            <a:t> encryption, firewalls, anti-malware software, and other tools to secure computer networks and systems</a:t>
          </a:r>
          <a:endParaRPr lang="en-US" sz="1500" kern="1200"/>
        </a:p>
      </dsp:txBody>
      <dsp:txXfrm>
        <a:off x="945084" y="2049478"/>
        <a:ext cx="4941206" cy="818254"/>
      </dsp:txXfrm>
    </dsp:sp>
    <dsp:sp modelId="{F8EB63F1-E84A-4AF4-9318-D4564C7B1AEF}">
      <dsp:nvSpPr>
        <dsp:cNvPr id="0" name=""/>
        <dsp:cNvSpPr/>
      </dsp:nvSpPr>
      <dsp:spPr>
        <a:xfrm>
          <a:off x="0" y="3072296"/>
          <a:ext cx="5886291" cy="81825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DC3CDE-E21B-4A76-8331-7F3A9938EF3E}">
      <dsp:nvSpPr>
        <dsp:cNvPr id="0" name=""/>
        <dsp:cNvSpPr/>
      </dsp:nvSpPr>
      <dsp:spPr>
        <a:xfrm>
          <a:off x="247522" y="3256403"/>
          <a:ext cx="450040" cy="45004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0D663EE-0DFE-43A6-B228-C21F9630881C}">
      <dsp:nvSpPr>
        <dsp:cNvPr id="0" name=""/>
        <dsp:cNvSpPr/>
      </dsp:nvSpPr>
      <dsp:spPr>
        <a:xfrm>
          <a:off x="945084" y="3072296"/>
          <a:ext cx="4941206" cy="818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599" tIns="86599" rIns="86599" bIns="86599" numCol="1" spcCol="1270" anchor="ctr" anchorCtr="0">
          <a:noAutofit/>
        </a:bodyPr>
        <a:lstStyle/>
        <a:p>
          <a:pPr marL="0" lvl="0" indent="0" algn="l" defTabSz="666750">
            <a:lnSpc>
              <a:spcPct val="90000"/>
            </a:lnSpc>
            <a:spcBef>
              <a:spcPct val="0"/>
            </a:spcBef>
            <a:spcAft>
              <a:spcPct val="35000"/>
            </a:spcAft>
            <a:buNone/>
          </a:pPr>
          <a:r>
            <a:rPr lang="en-GB" sz="1500" kern="1200"/>
            <a:t>Educating</a:t>
          </a:r>
          <a:r>
            <a:rPr lang="en-GB" sz="1500" b="0" i="0" kern="1200"/>
            <a:t> and training employees about the importance and protection of IP</a:t>
          </a:r>
          <a:endParaRPr lang="en-US" sz="1500" kern="1200"/>
        </a:p>
      </dsp:txBody>
      <dsp:txXfrm>
        <a:off x="945084" y="3072296"/>
        <a:ext cx="4941206" cy="818254"/>
      </dsp:txXfrm>
    </dsp:sp>
    <dsp:sp modelId="{5A8293FD-554C-4DA7-9DA6-A1FC16B74816}">
      <dsp:nvSpPr>
        <dsp:cNvPr id="0" name=""/>
        <dsp:cNvSpPr/>
      </dsp:nvSpPr>
      <dsp:spPr>
        <a:xfrm>
          <a:off x="0" y="4095114"/>
          <a:ext cx="5886291" cy="81825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8ADB97-6E91-4387-BE4E-DD0E73F339B8}">
      <dsp:nvSpPr>
        <dsp:cNvPr id="0" name=""/>
        <dsp:cNvSpPr/>
      </dsp:nvSpPr>
      <dsp:spPr>
        <a:xfrm>
          <a:off x="247522" y="4279222"/>
          <a:ext cx="450040" cy="45004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854BE13-9F3D-42DC-8A26-F9243DD0BA5E}">
      <dsp:nvSpPr>
        <dsp:cNvPr id="0" name=""/>
        <dsp:cNvSpPr/>
      </dsp:nvSpPr>
      <dsp:spPr>
        <a:xfrm>
          <a:off x="945084" y="4095114"/>
          <a:ext cx="4941206" cy="818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599" tIns="86599" rIns="86599" bIns="86599" numCol="1" spcCol="1270" anchor="ctr" anchorCtr="0">
          <a:noAutofit/>
        </a:bodyPr>
        <a:lstStyle/>
        <a:p>
          <a:pPr marL="0" lvl="0" indent="0" algn="l" defTabSz="666750">
            <a:lnSpc>
              <a:spcPct val="90000"/>
            </a:lnSpc>
            <a:spcBef>
              <a:spcPct val="0"/>
            </a:spcBef>
            <a:spcAft>
              <a:spcPct val="35000"/>
            </a:spcAft>
            <a:buNone/>
          </a:pPr>
          <a:r>
            <a:rPr lang="en-GB" sz="1500" kern="1200"/>
            <a:t>Monitoring</a:t>
          </a:r>
          <a:r>
            <a:rPr lang="en-GB" sz="1500" b="0" i="0" kern="1200"/>
            <a:t> and auditing IP activities and transactions</a:t>
          </a:r>
          <a:endParaRPr lang="en-US" sz="1500" kern="1200"/>
        </a:p>
      </dsp:txBody>
      <dsp:txXfrm>
        <a:off x="945084" y="4095114"/>
        <a:ext cx="4941206" cy="8182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917982-4007-4140-81DA-0B59CE12C9D4}">
      <dsp:nvSpPr>
        <dsp:cNvPr id="0" name=""/>
        <dsp:cNvSpPr/>
      </dsp:nvSpPr>
      <dsp:spPr>
        <a:xfrm>
          <a:off x="0" y="799046"/>
          <a:ext cx="5886291" cy="147516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F0AB00-D495-4DE6-BC6A-93AEFFDA565D}">
      <dsp:nvSpPr>
        <dsp:cNvPr id="0" name=""/>
        <dsp:cNvSpPr/>
      </dsp:nvSpPr>
      <dsp:spPr>
        <a:xfrm>
          <a:off x="446236" y="1130958"/>
          <a:ext cx="811339" cy="8113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64FF8B4-5602-4F2C-875F-B27C797A4077}">
      <dsp:nvSpPr>
        <dsp:cNvPr id="0" name=""/>
        <dsp:cNvSpPr/>
      </dsp:nvSpPr>
      <dsp:spPr>
        <a:xfrm>
          <a:off x="1703813" y="799046"/>
          <a:ext cx="4182477" cy="1475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121" tIns="156121" rIns="156121" bIns="156121" numCol="1" spcCol="1270" anchor="ctr" anchorCtr="0">
          <a:noAutofit/>
        </a:bodyPr>
        <a:lstStyle/>
        <a:p>
          <a:pPr marL="0" lvl="0" indent="0" algn="l" defTabSz="711200">
            <a:lnSpc>
              <a:spcPct val="90000"/>
            </a:lnSpc>
            <a:spcBef>
              <a:spcPct val="0"/>
            </a:spcBef>
            <a:spcAft>
              <a:spcPct val="35000"/>
            </a:spcAft>
            <a:buNone/>
          </a:pPr>
          <a:r>
            <a:rPr lang="en-US" sz="1600" kern="1200"/>
            <a:t>A patent and a trademark are both types of intellectual property, but they protect different things. A patent protects an invention, such as a new product, process, or composition of matter. </a:t>
          </a:r>
        </a:p>
      </dsp:txBody>
      <dsp:txXfrm>
        <a:off x="1703813" y="799046"/>
        <a:ext cx="4182477" cy="1475163"/>
      </dsp:txXfrm>
    </dsp:sp>
    <dsp:sp modelId="{97A1BDC8-2CFD-4056-B527-71F5D08886E1}">
      <dsp:nvSpPr>
        <dsp:cNvPr id="0" name=""/>
        <dsp:cNvSpPr/>
      </dsp:nvSpPr>
      <dsp:spPr>
        <a:xfrm>
          <a:off x="0" y="2643000"/>
          <a:ext cx="5886291" cy="147516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D51DAC-8812-4398-907B-97D3C038C482}">
      <dsp:nvSpPr>
        <dsp:cNvPr id="0" name=""/>
        <dsp:cNvSpPr/>
      </dsp:nvSpPr>
      <dsp:spPr>
        <a:xfrm>
          <a:off x="446236" y="2974912"/>
          <a:ext cx="811339" cy="8113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988DB85-8773-4C93-97DA-4C42E28BF324}">
      <dsp:nvSpPr>
        <dsp:cNvPr id="0" name=""/>
        <dsp:cNvSpPr/>
      </dsp:nvSpPr>
      <dsp:spPr>
        <a:xfrm>
          <a:off x="1703813" y="2643000"/>
          <a:ext cx="4182477" cy="1475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121" tIns="156121" rIns="156121" bIns="156121" numCol="1" spcCol="1270" anchor="ctr" anchorCtr="0">
          <a:noAutofit/>
        </a:bodyPr>
        <a:lstStyle/>
        <a:p>
          <a:pPr marL="0" lvl="0" indent="0" algn="l" defTabSz="711200">
            <a:lnSpc>
              <a:spcPct val="90000"/>
            </a:lnSpc>
            <a:spcBef>
              <a:spcPct val="0"/>
            </a:spcBef>
            <a:spcAft>
              <a:spcPct val="35000"/>
            </a:spcAft>
            <a:buNone/>
          </a:pPr>
          <a:r>
            <a:rPr lang="en-US" sz="1600" kern="1200"/>
            <a:t>A trademark protects a sign, such as a name, logo, or slogan, that identifies the source of goods or services. </a:t>
          </a:r>
        </a:p>
      </dsp:txBody>
      <dsp:txXfrm>
        <a:off x="1703813" y="2643000"/>
        <a:ext cx="4182477" cy="147516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8E922B-D585-4D76-9E18-6F448200D720}">
      <dsp:nvSpPr>
        <dsp:cNvPr id="0" name=""/>
        <dsp:cNvSpPr/>
      </dsp:nvSpPr>
      <dsp:spPr>
        <a:xfrm>
          <a:off x="1236" y="85031"/>
          <a:ext cx="4340979" cy="275652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3D1AC8-4748-433C-B1FE-03FA497EA4D3}">
      <dsp:nvSpPr>
        <dsp:cNvPr id="0" name=""/>
        <dsp:cNvSpPr/>
      </dsp:nvSpPr>
      <dsp:spPr>
        <a:xfrm>
          <a:off x="483567" y="543245"/>
          <a:ext cx="4340979" cy="275652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Embedded code: hidden code inserted in a work that can track or disable the use </a:t>
          </a:r>
          <a:r>
            <a:rPr lang="en-GB" sz="3300" b="0" i="0" kern="1200"/>
            <a:t>of </a:t>
          </a:r>
          <a:r>
            <a:rPr lang="en-GB" sz="3300" kern="1200"/>
            <a:t>the work.</a:t>
          </a:r>
          <a:endParaRPr lang="en-US" sz="3300" kern="1200"/>
        </a:p>
      </dsp:txBody>
      <dsp:txXfrm>
        <a:off x="564303" y="623981"/>
        <a:ext cx="4179507" cy="2595049"/>
      </dsp:txXfrm>
    </dsp:sp>
    <dsp:sp modelId="{6298A750-F6E4-4BB9-A739-4D71DEB4FF3D}">
      <dsp:nvSpPr>
        <dsp:cNvPr id="0" name=""/>
        <dsp:cNvSpPr/>
      </dsp:nvSpPr>
      <dsp:spPr>
        <a:xfrm>
          <a:off x="5306878" y="85031"/>
          <a:ext cx="4340979" cy="275652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C37510-EC9B-4605-B6AB-033EFC4173D7}">
      <dsp:nvSpPr>
        <dsp:cNvPr id="0" name=""/>
        <dsp:cNvSpPr/>
      </dsp:nvSpPr>
      <dsp:spPr>
        <a:xfrm>
          <a:off x="5789209" y="543245"/>
          <a:ext cx="4340979" cy="275652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Copy right codes: CPC are codes or keys required to access or unlock a work5. </a:t>
          </a:r>
          <a:endParaRPr lang="en-US" sz="3300" kern="1200"/>
        </a:p>
      </dsp:txBody>
      <dsp:txXfrm>
        <a:off x="5869945" y="623981"/>
        <a:ext cx="4179507" cy="259504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4D9090-43D1-4ED7-8748-4F4D6E7DC4EB}">
      <dsp:nvSpPr>
        <dsp:cNvPr id="0" name=""/>
        <dsp:cNvSpPr/>
      </dsp:nvSpPr>
      <dsp:spPr>
        <a:xfrm>
          <a:off x="0" y="600"/>
          <a:ext cx="5886291" cy="140457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4210B3-C436-4F9A-A161-FB86860EAD2B}">
      <dsp:nvSpPr>
        <dsp:cNvPr id="0" name=""/>
        <dsp:cNvSpPr/>
      </dsp:nvSpPr>
      <dsp:spPr>
        <a:xfrm>
          <a:off x="424883" y="316629"/>
          <a:ext cx="772515" cy="7725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370B7DF-0E6F-4104-9CDC-2899683D99C5}">
      <dsp:nvSpPr>
        <dsp:cNvPr id="0" name=""/>
        <dsp:cNvSpPr/>
      </dsp:nvSpPr>
      <dsp:spPr>
        <a:xfrm>
          <a:off x="1622283" y="600"/>
          <a:ext cx="4264007" cy="1404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651" tIns="148651" rIns="148651" bIns="148651" numCol="1" spcCol="1270" anchor="ctr" anchorCtr="0">
          <a:noAutofit/>
        </a:bodyPr>
        <a:lstStyle/>
        <a:p>
          <a:pPr marL="0" lvl="0" indent="0" algn="l" defTabSz="844550">
            <a:lnSpc>
              <a:spcPct val="90000"/>
            </a:lnSpc>
            <a:spcBef>
              <a:spcPct val="0"/>
            </a:spcBef>
            <a:spcAft>
              <a:spcPct val="35000"/>
            </a:spcAft>
            <a:buNone/>
          </a:pPr>
          <a:r>
            <a:rPr lang="en-US" sz="1900" kern="1200"/>
            <a:t>They may interfere with the fair use or exceptions to copyright laws that allow certain uses of works without permission or payment. </a:t>
          </a:r>
        </a:p>
      </dsp:txBody>
      <dsp:txXfrm>
        <a:off x="1622283" y="600"/>
        <a:ext cx="4264007" cy="1404574"/>
      </dsp:txXfrm>
    </dsp:sp>
    <dsp:sp modelId="{1D8A8038-08E7-42BD-B59F-D576656FE71F}">
      <dsp:nvSpPr>
        <dsp:cNvPr id="0" name=""/>
        <dsp:cNvSpPr/>
      </dsp:nvSpPr>
      <dsp:spPr>
        <a:xfrm>
          <a:off x="0" y="1756318"/>
          <a:ext cx="5886291" cy="140457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DFF65F-09EE-427D-979E-CDEB3903099E}">
      <dsp:nvSpPr>
        <dsp:cNvPr id="0" name=""/>
        <dsp:cNvSpPr/>
      </dsp:nvSpPr>
      <dsp:spPr>
        <a:xfrm>
          <a:off x="424883" y="2072347"/>
          <a:ext cx="772515" cy="7725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15728E1-9D11-4886-8496-72933C37D89F}">
      <dsp:nvSpPr>
        <dsp:cNvPr id="0" name=""/>
        <dsp:cNvSpPr/>
      </dsp:nvSpPr>
      <dsp:spPr>
        <a:xfrm>
          <a:off x="1622283" y="1756318"/>
          <a:ext cx="4264007" cy="1404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651" tIns="148651" rIns="148651" bIns="148651" numCol="1" spcCol="1270" anchor="ctr" anchorCtr="0">
          <a:noAutofit/>
        </a:bodyPr>
        <a:lstStyle/>
        <a:p>
          <a:pPr marL="0" lvl="0" indent="0" algn="l" defTabSz="844550">
            <a:lnSpc>
              <a:spcPct val="90000"/>
            </a:lnSpc>
            <a:spcBef>
              <a:spcPct val="0"/>
            </a:spcBef>
            <a:spcAft>
              <a:spcPct val="35000"/>
            </a:spcAft>
            <a:buNone/>
          </a:pPr>
          <a:r>
            <a:rPr lang="en-US" sz="1900" kern="1200"/>
            <a:t>They may be incompatible with different devices, platforms, or formats, causing inconvenience or loss of functionality for users. </a:t>
          </a:r>
        </a:p>
      </dsp:txBody>
      <dsp:txXfrm>
        <a:off x="1622283" y="1756318"/>
        <a:ext cx="4264007" cy="1404574"/>
      </dsp:txXfrm>
    </dsp:sp>
    <dsp:sp modelId="{AF5DD131-E0C4-43E7-B460-4B3E62F4BA0A}">
      <dsp:nvSpPr>
        <dsp:cNvPr id="0" name=""/>
        <dsp:cNvSpPr/>
      </dsp:nvSpPr>
      <dsp:spPr>
        <a:xfrm>
          <a:off x="0" y="3512036"/>
          <a:ext cx="5886291" cy="140457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CE2C5A-C6A7-4D61-A62B-572169BB654A}">
      <dsp:nvSpPr>
        <dsp:cNvPr id="0" name=""/>
        <dsp:cNvSpPr/>
      </dsp:nvSpPr>
      <dsp:spPr>
        <a:xfrm>
          <a:off x="424883" y="3828065"/>
          <a:ext cx="772515" cy="7725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1C37D0A-26D4-4477-98A0-D19FD2B9E455}">
      <dsp:nvSpPr>
        <dsp:cNvPr id="0" name=""/>
        <dsp:cNvSpPr/>
      </dsp:nvSpPr>
      <dsp:spPr>
        <a:xfrm>
          <a:off x="1622283" y="3512036"/>
          <a:ext cx="4264007" cy="1404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651" tIns="148651" rIns="148651" bIns="148651" numCol="1" spcCol="1270" anchor="ctr" anchorCtr="0">
          <a:noAutofit/>
        </a:bodyPr>
        <a:lstStyle/>
        <a:p>
          <a:pPr marL="0" lvl="0" indent="0" algn="l" defTabSz="844550">
            <a:lnSpc>
              <a:spcPct val="90000"/>
            </a:lnSpc>
            <a:spcBef>
              <a:spcPct val="0"/>
            </a:spcBef>
            <a:spcAft>
              <a:spcPct val="35000"/>
            </a:spcAft>
            <a:buNone/>
          </a:pPr>
          <a:r>
            <a:rPr lang="en-US" sz="1900" kern="1200"/>
            <a:t>They may be circumvented or hacked by unauthorized users who can access or copy works without authorization. </a:t>
          </a:r>
        </a:p>
      </dsp:txBody>
      <dsp:txXfrm>
        <a:off x="1622283" y="3512036"/>
        <a:ext cx="4264007" cy="140457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10/13/2023</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10/13/2023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10/13/2023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10/13/2023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10/13/2023</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png"/><Relationship Id="rId7" Type="http://schemas.openxmlformats.org/officeDocument/2006/relationships/diagramColors" Target="../diagrams/colors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png"/><Relationship Id="rId7" Type="http://schemas.openxmlformats.org/officeDocument/2006/relationships/diagramColors" Target="../diagrams/colors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5.xml"/><Relationship Id="rId4" Type="http://schemas.openxmlformats.org/officeDocument/2006/relationships/image" Target="../media/image33.jpeg"/></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1.jpeg"/><Relationship Id="rId7" Type="http://schemas.openxmlformats.org/officeDocument/2006/relationships/diagramQuickStyle" Target="../diagrams/quickStyle6.xml"/><Relationship Id="rId2" Type="http://schemas.openxmlformats.org/officeDocument/2006/relationships/image" Target="../media/image3.png"/><Relationship Id="rId1" Type="http://schemas.openxmlformats.org/officeDocument/2006/relationships/slideLayout" Target="../slideLayouts/slideLayout5.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2.png"/><Relationship Id="rId9" Type="http://schemas.microsoft.com/office/2007/relationships/diagramDrawing" Target="../diagrams/drawing6.xml"/></Relationships>
</file>

<file path=ppt/slides/_rels/slide21.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gov.uk/guidance/enforcing-your-copyright" TargetMode="External"/><Relationship Id="rId2" Type="http://schemas.openxmlformats.org/officeDocument/2006/relationships/hyperlink" Target="https://www.jisc.ac.uk/guides/copyright-law/enforcement-of-copyright" TargetMode="External"/><Relationship Id="rId1" Type="http://schemas.openxmlformats.org/officeDocument/2006/relationships/slideLayout" Target="../slideLayouts/slideLayout2.xml"/><Relationship Id="rId5" Type="http://schemas.openxmlformats.org/officeDocument/2006/relationships/hyperlink" Target="https://www.solutioninn.com/study-help/principles-of-information-security/discuss-that-enforcement-of-copyright-laws-has-been-attempted-through" TargetMode="External"/><Relationship Id="rId4" Type="http://schemas.openxmlformats.org/officeDocument/2006/relationships/hyperlink" Target="https://www.copyright.gov/dmc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 name="Picture 3" descr="A person placing a red block on top of a stack of blocks&#10;&#10;Description automatically generated">
            <a:extLst>
              <a:ext uri="{FF2B5EF4-FFF2-40B4-BE49-F238E27FC236}">
                <a16:creationId xmlns:a16="http://schemas.microsoft.com/office/drawing/2014/main" id="{BD09E602-32CD-9708-C184-A9D19B752195}"/>
              </a:ext>
            </a:extLst>
          </p:cNvPr>
          <p:cNvPicPr>
            <a:picLocks noChangeAspect="1"/>
          </p:cNvPicPr>
          <p:nvPr/>
        </p:nvPicPr>
        <p:blipFill rotWithShape="1">
          <a:blip r:embed="rId3"/>
          <a:srcRect t="2599" r="-1" b="7055"/>
          <a:stretch/>
        </p:blipFill>
        <p:spPr>
          <a:xfrm>
            <a:off x="20" y="975"/>
            <a:ext cx="7552924" cy="6858000"/>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pic>
        <p:nvPicPr>
          <p:cNvPr id="9" name="Picture 8">
            <a:extLst>
              <a:ext uri="{FF2B5EF4-FFF2-40B4-BE49-F238E27FC236}">
                <a16:creationId xmlns:a16="http://schemas.microsoft.com/office/drawing/2014/main" id="{98BF0107-3463-486E-B9EE-5A5727B4F7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F07BB7C6-00FE-97F0-F93A-7A74CA7BF314}"/>
              </a:ext>
            </a:extLst>
          </p:cNvPr>
          <p:cNvSpPr>
            <a:spLocks noGrp="1"/>
          </p:cNvSpPr>
          <p:nvPr>
            <p:ph type="ctrTitle"/>
          </p:nvPr>
        </p:nvSpPr>
        <p:spPr>
          <a:xfrm>
            <a:off x="7905135" y="1964267"/>
            <a:ext cx="3254990" cy="2421464"/>
          </a:xfrm>
        </p:spPr>
        <p:txBody>
          <a:bodyPr>
            <a:normAutofit/>
          </a:bodyPr>
          <a:lstStyle/>
          <a:p>
            <a:r>
              <a:rPr lang="en-GB" sz="3400">
                <a:latin typeface="Bahnschrift"/>
              </a:rPr>
              <a:t>INTELLECTUAL </a:t>
            </a:r>
            <a:br>
              <a:rPr lang="en-GB" sz="3400">
                <a:latin typeface="Bahnschrift"/>
              </a:rPr>
            </a:br>
            <a:r>
              <a:rPr lang="en-GB" sz="3400">
                <a:latin typeface="Bahnschrift"/>
              </a:rPr>
              <a:t>PROPERTY</a:t>
            </a:r>
            <a:endParaRPr lang="en-US" sz="3400">
              <a:latin typeface="Bahnschrift"/>
            </a:endParaRPr>
          </a:p>
        </p:txBody>
      </p:sp>
      <p:sp>
        <p:nvSpPr>
          <p:cNvPr id="3" name="Subtitle 2">
            <a:extLst>
              <a:ext uri="{FF2B5EF4-FFF2-40B4-BE49-F238E27FC236}">
                <a16:creationId xmlns:a16="http://schemas.microsoft.com/office/drawing/2014/main" id="{A8058061-1A8E-3AFF-1A79-2BF29AC68DD3}"/>
              </a:ext>
            </a:extLst>
          </p:cNvPr>
          <p:cNvSpPr>
            <a:spLocks noGrp="1"/>
          </p:cNvSpPr>
          <p:nvPr>
            <p:ph type="subTitle" idx="1"/>
          </p:nvPr>
        </p:nvSpPr>
        <p:spPr>
          <a:xfrm>
            <a:off x="7905135" y="4385732"/>
            <a:ext cx="3254990" cy="1405467"/>
          </a:xfrm>
        </p:spPr>
        <p:txBody>
          <a:bodyPr>
            <a:normAutofit/>
          </a:bodyPr>
          <a:lstStyle/>
          <a:p>
            <a:r>
              <a:rPr lang="en-GB"/>
              <a:t>GROUP 2</a:t>
            </a:r>
            <a:endParaRPr lang="en-US"/>
          </a:p>
        </p:txBody>
      </p:sp>
    </p:spTree>
    <p:extLst>
      <p:ext uri="{BB962C8B-B14F-4D97-AF65-F5344CB8AC3E}">
        <p14:creationId xmlns:p14="http://schemas.microsoft.com/office/powerpoint/2010/main" val="25538579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1EA26-764F-B263-8F81-4C88882C32CC}"/>
              </a:ext>
            </a:extLst>
          </p:cNvPr>
          <p:cNvSpPr>
            <a:spLocks noGrp="1"/>
          </p:cNvSpPr>
          <p:nvPr>
            <p:ph type="title"/>
          </p:nvPr>
        </p:nvSpPr>
        <p:spPr>
          <a:xfrm>
            <a:off x="7865806" y="643463"/>
            <a:ext cx="3706762" cy="1608124"/>
          </a:xfrm>
        </p:spPr>
        <p:txBody>
          <a:bodyPr>
            <a:normAutofit/>
          </a:bodyPr>
          <a:lstStyle/>
          <a:p>
            <a:r>
              <a:rPr lang="en-US" dirty="0">
                <a:latin typeface="Georgia Pro"/>
                <a:cs typeface="Calibri Light"/>
              </a:rPr>
              <a:t>OUTLINE</a:t>
            </a:r>
            <a:endParaRPr lang="en-US" dirty="0">
              <a:latin typeface="Georgia Pro"/>
            </a:endParaRPr>
          </a:p>
        </p:txBody>
      </p:sp>
      <p:pic>
        <p:nvPicPr>
          <p:cNvPr id="5" name="Picture 4" descr="Magnifying glass showing decling performance">
            <a:extLst>
              <a:ext uri="{FF2B5EF4-FFF2-40B4-BE49-F238E27FC236}">
                <a16:creationId xmlns:a16="http://schemas.microsoft.com/office/drawing/2014/main" id="{5F179EFE-F525-B209-342B-FA59D8AB030C}"/>
              </a:ext>
            </a:extLst>
          </p:cNvPr>
          <p:cNvPicPr>
            <a:picLocks noChangeAspect="1"/>
          </p:cNvPicPr>
          <p:nvPr/>
        </p:nvPicPr>
        <p:blipFill rotWithShape="1">
          <a:blip r:embed="rId3"/>
          <a:srcRect l="15267" r="11327" b="-3"/>
          <a:stretch/>
        </p:blipFill>
        <p:spPr>
          <a:xfrm>
            <a:off x="20" y="975"/>
            <a:ext cx="7552924" cy="6858000"/>
          </a:xfrm>
          <a:prstGeom prst="rect">
            <a:avLst/>
          </a:prstGeom>
        </p:spPr>
      </p:pic>
      <p:sp>
        <p:nvSpPr>
          <p:cNvPr id="3" name="Content Placeholder 2">
            <a:extLst>
              <a:ext uri="{FF2B5EF4-FFF2-40B4-BE49-F238E27FC236}">
                <a16:creationId xmlns:a16="http://schemas.microsoft.com/office/drawing/2014/main" id="{F41353E2-B218-6440-CA70-A39F4F0E6DD2}"/>
              </a:ext>
            </a:extLst>
          </p:cNvPr>
          <p:cNvSpPr>
            <a:spLocks noGrp="1"/>
          </p:cNvSpPr>
          <p:nvPr>
            <p:ph idx="1"/>
          </p:nvPr>
        </p:nvSpPr>
        <p:spPr>
          <a:xfrm>
            <a:off x="7865806" y="2251587"/>
            <a:ext cx="3706762" cy="3972232"/>
          </a:xfrm>
        </p:spPr>
        <p:txBody>
          <a:bodyPr>
            <a:normAutofit/>
          </a:bodyPr>
          <a:lstStyle/>
          <a:p>
            <a:r>
              <a:rPr lang="en-US" dirty="0">
                <a:cs typeface="Calibri"/>
              </a:rPr>
              <a:t>WHAT IS INTELLECTUAL PROPERTY</a:t>
            </a:r>
          </a:p>
          <a:p>
            <a:pPr>
              <a:buClr>
                <a:srgbClr val="FFFFFF"/>
              </a:buClr>
            </a:pPr>
            <a:r>
              <a:rPr lang="en-US" dirty="0">
                <a:cs typeface="Calibri"/>
              </a:rPr>
              <a:t>TYPES OF THREAT FACING IP</a:t>
            </a:r>
          </a:p>
          <a:p>
            <a:pPr>
              <a:buClr>
                <a:srgbClr val="FFFFFF"/>
              </a:buClr>
            </a:pPr>
            <a:r>
              <a:rPr lang="en-US" dirty="0">
                <a:cs typeface="Calibri"/>
              </a:rPr>
              <a:t>HOW TO PROTECT IP</a:t>
            </a:r>
          </a:p>
          <a:p>
            <a:pPr>
              <a:buClr>
                <a:srgbClr val="FFFFFF"/>
              </a:buClr>
            </a:pPr>
            <a:r>
              <a:rPr lang="en-US" dirty="0">
                <a:cs typeface="Calibri"/>
              </a:rPr>
              <a:t>PATENTS AND TRADEMARK</a:t>
            </a:r>
          </a:p>
          <a:p>
            <a:pPr>
              <a:buClr>
                <a:srgbClr val="FFFFFF"/>
              </a:buClr>
            </a:pPr>
            <a:r>
              <a:rPr lang="en-US" dirty="0">
                <a:cs typeface="Calibri"/>
              </a:rPr>
              <a:t>DIFFERENCES BETWEEN PATENT AND TRADEMARK</a:t>
            </a:r>
          </a:p>
          <a:p>
            <a:pPr>
              <a:buClr>
                <a:srgbClr val="FFFFFF"/>
              </a:buClr>
            </a:pPr>
            <a:r>
              <a:rPr lang="en-US" dirty="0">
                <a:cs typeface="Calibri"/>
              </a:rPr>
              <a:t>COPY RIGHT LAWS</a:t>
            </a:r>
          </a:p>
          <a:p>
            <a:pPr>
              <a:buClr>
                <a:srgbClr val="FFFFFF"/>
              </a:buClr>
            </a:pPr>
            <a:r>
              <a:rPr lang="en-US" dirty="0">
                <a:cs typeface="Calibri"/>
              </a:rPr>
              <a:t>TECHNICAL MACHANISMS</a:t>
            </a:r>
          </a:p>
          <a:p>
            <a:pPr>
              <a:buClr>
                <a:srgbClr val="FFFFFF"/>
              </a:buClr>
            </a:pPr>
            <a:r>
              <a:rPr lang="en-US" dirty="0">
                <a:cs typeface="Calibri"/>
              </a:rPr>
              <a:t>COPY RIGHT PROTECTION</a:t>
            </a:r>
          </a:p>
          <a:p>
            <a:pPr>
              <a:buClr>
                <a:srgbClr val="FFFFFF"/>
              </a:buClr>
            </a:pPr>
            <a:endParaRPr lang="en-US" dirty="0">
              <a:cs typeface="Calibri"/>
            </a:endParaRPr>
          </a:p>
          <a:p>
            <a:pPr>
              <a:buClr>
                <a:srgbClr val="FFFFFF"/>
              </a:buClr>
            </a:pPr>
            <a:endParaRPr lang="en-US" dirty="0">
              <a:cs typeface="Calibri"/>
            </a:endParaRPr>
          </a:p>
        </p:txBody>
      </p:sp>
    </p:spTree>
    <p:extLst>
      <p:ext uri="{BB962C8B-B14F-4D97-AF65-F5344CB8AC3E}">
        <p14:creationId xmlns:p14="http://schemas.microsoft.com/office/powerpoint/2010/main" val="42593906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564704-EEA3-76D0-174E-1E1D627C5816}"/>
              </a:ext>
            </a:extLst>
          </p:cNvPr>
          <p:cNvSpPr>
            <a:spLocks noGrp="1"/>
          </p:cNvSpPr>
          <p:nvPr>
            <p:ph type="title"/>
          </p:nvPr>
        </p:nvSpPr>
        <p:spPr>
          <a:xfrm>
            <a:off x="685799" y="1150076"/>
            <a:ext cx="3659389" cy="4557849"/>
          </a:xfrm>
        </p:spPr>
        <p:txBody>
          <a:bodyPr>
            <a:normAutofit/>
          </a:bodyPr>
          <a:lstStyle/>
          <a:p>
            <a:pPr algn="r"/>
            <a:r>
              <a:rPr lang="en-GB" dirty="0"/>
              <a:t>What is an ip?</a:t>
            </a:r>
            <a:br>
              <a:rPr lang="en-GB" dirty="0"/>
            </a:br>
            <a:endParaRPr lang="en-US"/>
          </a:p>
        </p:txBody>
      </p:sp>
      <p:cxnSp>
        <p:nvCxnSpPr>
          <p:cNvPr id="10" name="Straight Connector 9">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11" name="Content Placeholder 2">
            <a:extLst>
              <a:ext uri="{FF2B5EF4-FFF2-40B4-BE49-F238E27FC236}">
                <a16:creationId xmlns:a16="http://schemas.microsoft.com/office/drawing/2014/main" id="{95C61436-8538-F8C5-C972-4A27D113066D}"/>
              </a:ext>
            </a:extLst>
          </p:cNvPr>
          <p:cNvSpPr>
            <a:spLocks noGrp="1"/>
          </p:cNvSpPr>
          <p:nvPr>
            <p:ph idx="1"/>
          </p:nvPr>
        </p:nvSpPr>
        <p:spPr>
          <a:xfrm>
            <a:off x="4988658" y="1150076"/>
            <a:ext cx="6517543" cy="4557849"/>
          </a:xfrm>
        </p:spPr>
        <p:txBody>
          <a:bodyPr vert="horz" lIns="91440" tIns="45720" rIns="91440" bIns="45720" rtlCol="0">
            <a:normAutofit/>
          </a:bodyPr>
          <a:lstStyle/>
          <a:p>
            <a:r>
              <a:rPr lang="en-GB" b="0" i="0">
                <a:effectLst/>
                <a:latin typeface="UICTFontTextStyleBody"/>
              </a:rPr>
              <a:t>Intellectual property (IP) is the intangible property belonging to an organization that results from creative or innovative activities. Examples of IP include trade marks, patents, designs, trade secrets, and copyrights.</a:t>
            </a:r>
            <a:endParaRPr lang="en-GB">
              <a:effectLst/>
              <a:latin typeface=".AppleSystemUIFont"/>
            </a:endParaRPr>
          </a:p>
          <a:p>
            <a:r>
              <a:rPr lang="en-GB" b="0" i="0">
                <a:effectLst/>
                <a:ea typeface="+mn-lt"/>
                <a:cs typeface="+mn-lt"/>
              </a:rPr>
              <a:t>IP usually has value for an organization because it can provide potential future economic benefits to the IP owner or authorized </a:t>
            </a:r>
            <a:r>
              <a:rPr lang="en-GB">
                <a:ea typeface="+mn-lt"/>
                <a:cs typeface="+mn-lt"/>
              </a:rPr>
              <a:t>user</a:t>
            </a:r>
            <a:r>
              <a:rPr lang="en-GB" b="0" i="0">
                <a:effectLst/>
                <a:ea typeface="+mn-lt"/>
                <a:cs typeface="+mn-lt"/>
              </a:rPr>
              <a:t>. </a:t>
            </a:r>
            <a:r>
              <a:rPr lang="en-GB">
                <a:latin typeface="UICTFontTextStyleBody"/>
              </a:rPr>
              <a:t>. </a:t>
            </a:r>
            <a:endParaRPr lang="en-GB">
              <a:latin typeface=".AppleSystemUIFont"/>
            </a:endParaRPr>
          </a:p>
          <a:p>
            <a:pPr>
              <a:buClr>
                <a:srgbClr val="FFFFFF"/>
              </a:buClr>
            </a:pPr>
            <a:r>
              <a:rPr lang="en-GB" b="0" i="0">
                <a:effectLst/>
                <a:latin typeface="UICTFontTextStyleBody"/>
              </a:rPr>
              <a:t>Value can be derived through:</a:t>
            </a:r>
            <a:endParaRPr lang="en-GB">
              <a:effectLst/>
              <a:latin typeface=".AppleSystemUIFont"/>
            </a:endParaRPr>
          </a:p>
          <a:p>
            <a:r>
              <a:rPr lang="en-GB" b="0" i="0">
                <a:effectLst/>
                <a:latin typeface="UICTFontTextStyleBody"/>
              </a:rPr>
              <a:t>direct exploitation of the IP by integrating it within the product</a:t>
            </a:r>
            <a:endParaRPr lang="en-GB">
              <a:effectLst/>
              <a:latin typeface=".AppleSystemUIFont"/>
            </a:endParaRPr>
          </a:p>
          <a:p>
            <a:r>
              <a:rPr lang="en-GB" b="0" i="0">
                <a:effectLst/>
                <a:latin typeface="UICTFontTextStyleBody"/>
              </a:rPr>
              <a:t>sale or licensing of the IP to a third party</a:t>
            </a:r>
            <a:endParaRPr lang="en-GB">
              <a:effectLst/>
              <a:latin typeface=".AppleSystemUIFont"/>
            </a:endParaRPr>
          </a:p>
          <a:p>
            <a:r>
              <a:rPr lang="en-GB" b="0" i="0">
                <a:effectLst/>
                <a:latin typeface="UICTFontTextStyleBody"/>
              </a:rPr>
              <a:t>other means, such as raising barriers to entry or reducing the threat of substitutes</a:t>
            </a:r>
            <a:endParaRPr lang="en-GB">
              <a:effectLst/>
              <a:latin typeface=".AppleSystemUIFont"/>
            </a:endParaRPr>
          </a:p>
        </p:txBody>
      </p:sp>
    </p:spTree>
    <p:extLst>
      <p:ext uri="{BB962C8B-B14F-4D97-AF65-F5344CB8AC3E}">
        <p14:creationId xmlns:p14="http://schemas.microsoft.com/office/powerpoint/2010/main" val="338035568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F65CD9-825D-44BD-8681-D42D260D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B2F64C47-BE0B-4DA4-A62F-C6922DD20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4125976"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2"/>
            <a:srcRect/>
            <a:tile tx="0" ty="0" sx="100000" sy="100000" flip="none" algn="tl"/>
          </a:blip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01F12C2-7EF3-A274-C2B7-E7D51DA06EBD}"/>
              </a:ext>
            </a:extLst>
          </p:cNvPr>
          <p:cNvSpPr>
            <a:spLocks noGrp="1"/>
          </p:cNvSpPr>
          <p:nvPr>
            <p:ph type="title"/>
          </p:nvPr>
        </p:nvSpPr>
        <p:spPr>
          <a:xfrm>
            <a:off x="685801" y="643466"/>
            <a:ext cx="2590799" cy="4995333"/>
          </a:xfrm>
        </p:spPr>
        <p:txBody>
          <a:bodyPr>
            <a:normAutofit/>
          </a:bodyPr>
          <a:lstStyle/>
          <a:p>
            <a:r>
              <a:rPr lang="en-GB">
                <a:solidFill>
                  <a:srgbClr val="FFFFFF"/>
                </a:solidFill>
                <a:latin typeface="Bahnschrift"/>
              </a:rPr>
              <a:t>Types of threats facing ip</a:t>
            </a:r>
            <a:endParaRPr lang="en-US">
              <a:solidFill>
                <a:srgbClr val="FFFFFF"/>
              </a:solidFill>
              <a:latin typeface="Bahnschrift"/>
            </a:endParaRPr>
          </a:p>
        </p:txBody>
      </p:sp>
      <p:graphicFrame>
        <p:nvGraphicFramePr>
          <p:cNvPr id="5" name="Content Placeholder 2">
            <a:extLst>
              <a:ext uri="{FF2B5EF4-FFF2-40B4-BE49-F238E27FC236}">
                <a16:creationId xmlns:a16="http://schemas.microsoft.com/office/drawing/2014/main" id="{6142EC1C-1CAF-63FC-9782-CA9F961EF319}"/>
              </a:ext>
            </a:extLst>
          </p:cNvPr>
          <p:cNvGraphicFramePr>
            <a:graphicFrameLocks noGrp="1"/>
          </p:cNvGraphicFramePr>
          <p:nvPr>
            <p:ph idx="1"/>
            <p:extLst>
              <p:ext uri="{D42A27DB-BD31-4B8C-83A1-F6EECF244321}">
                <p14:modId xmlns:p14="http://schemas.microsoft.com/office/powerpoint/2010/main" val="2430291447"/>
              </p:ext>
            </p:extLst>
          </p:nvPr>
        </p:nvGraphicFramePr>
        <p:xfrm>
          <a:off x="4808601" y="901700"/>
          <a:ext cx="6545199" cy="48201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9338517"/>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5DC544C0-56B9-7E0A-57A1-9DE03663D093}"/>
              </a:ext>
            </a:extLst>
          </p:cNvPr>
          <p:cNvGraphicFramePr>
            <a:graphicFrameLocks noGrp="1"/>
          </p:cNvGraphicFramePr>
          <p:nvPr>
            <p:ph idx="1"/>
            <p:extLst>
              <p:ext uri="{D42A27DB-BD31-4B8C-83A1-F6EECF244321}">
                <p14:modId xmlns:p14="http://schemas.microsoft.com/office/powerpoint/2010/main" val="112893722"/>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779879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A166780-9337-4437-95D3-5EA9D55AA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3D0F40-BF1F-4120-945D-90C5AAD6E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4654296" cy="6856214"/>
          </a:xfrm>
          <a:prstGeom prst="rect">
            <a:avLst/>
          </a:prstGeom>
          <a:blipFill dpi="0" rotWithShape="1">
            <a:blip r:embed="rId2"/>
            <a:srcRect/>
            <a:tile tx="0" ty="0" sx="100000" sy="100000" flip="none" algn="tl"/>
          </a:blip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15640A69-3748-450C-8DDB-B2051AC04B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893"/>
          <a:stretch/>
        </p:blipFill>
        <p:spPr>
          <a:xfrm>
            <a:off x="0" y="0"/>
            <a:ext cx="4644770" cy="6856214"/>
          </a:xfrm>
          <a:prstGeom prst="rect">
            <a:avLst/>
          </a:prstGeom>
        </p:spPr>
      </p:pic>
      <p:sp useBgFill="1">
        <p:nvSpPr>
          <p:cNvPr id="15" name="Rectangle 14">
            <a:extLst>
              <a:ext uri="{FF2B5EF4-FFF2-40B4-BE49-F238E27FC236}">
                <a16:creationId xmlns:a16="http://schemas.microsoft.com/office/drawing/2014/main" id="{66F4F323-644B-4A47-97E9-BFB73840F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120" y="-2"/>
            <a:ext cx="7537705"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62441EE-F234-6BDB-53B4-5F672DF735D9}"/>
              </a:ext>
            </a:extLst>
          </p:cNvPr>
          <p:cNvGraphicFramePr>
            <a:graphicFrameLocks noGrp="1"/>
          </p:cNvGraphicFramePr>
          <p:nvPr>
            <p:ph idx="1"/>
            <p:extLst>
              <p:ext uri="{D42A27DB-BD31-4B8C-83A1-F6EECF244321}">
                <p14:modId xmlns:p14="http://schemas.microsoft.com/office/powerpoint/2010/main" val="3229784299"/>
              </p:ext>
            </p:extLst>
          </p:nvPr>
        </p:nvGraphicFramePr>
        <p:xfrm>
          <a:off x="5467509" y="804671"/>
          <a:ext cx="5886291" cy="49172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extBox 1">
            <a:extLst>
              <a:ext uri="{FF2B5EF4-FFF2-40B4-BE49-F238E27FC236}">
                <a16:creationId xmlns:a16="http://schemas.microsoft.com/office/drawing/2014/main" id="{0C846735-AA4C-91EC-79E4-4BCBC0E5A766}"/>
              </a:ext>
            </a:extLst>
          </p:cNvPr>
          <p:cNvSpPr txBox="1"/>
          <p:nvPr/>
        </p:nvSpPr>
        <p:spPr>
          <a:xfrm>
            <a:off x="889554" y="1321606"/>
            <a:ext cx="3623127" cy="3416320"/>
          </a:xfrm>
          <a:prstGeom prst="rect">
            <a:avLst/>
          </a:prstGeom>
          <a:noFill/>
        </p:spPr>
        <p:txBody>
          <a:bodyPr wrap="square" lIns="91440" tIns="45720" rIns="91440" bIns="45720" rtlCol="0" anchor="t">
            <a:spAutoFit/>
          </a:bodyPr>
          <a:lstStyle/>
          <a:p>
            <a:r>
              <a:rPr lang="en-GB" sz="5400" dirty="0">
                <a:solidFill>
                  <a:schemeClr val="bg1"/>
                </a:solidFill>
                <a:latin typeface="Bahnschrift"/>
              </a:rPr>
              <a:t>How to protect Intellectual Property</a:t>
            </a:r>
            <a:endParaRPr lang="en-US" sz="5400" dirty="0">
              <a:solidFill>
                <a:schemeClr val="bg1"/>
              </a:solidFill>
              <a:latin typeface="Bahnschrift"/>
            </a:endParaRPr>
          </a:p>
        </p:txBody>
      </p:sp>
    </p:spTree>
    <p:extLst>
      <p:ext uri="{BB962C8B-B14F-4D97-AF65-F5344CB8AC3E}">
        <p14:creationId xmlns:p14="http://schemas.microsoft.com/office/powerpoint/2010/main" val="1454874122"/>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A166780-9337-4437-95D3-5EA9D55AA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3D0F40-BF1F-4120-945D-90C5AAD6E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4654296" cy="6856214"/>
          </a:xfrm>
          <a:prstGeom prst="rect">
            <a:avLst/>
          </a:prstGeom>
          <a:blipFill dpi="0" rotWithShape="1">
            <a:blip r:embed="rId2"/>
            <a:srcRect/>
            <a:tile tx="0" ty="0" sx="100000" sy="100000" flip="none" algn="tl"/>
          </a:blip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15640A69-3748-450C-8DDB-B2051AC04B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893"/>
          <a:stretch/>
        </p:blipFill>
        <p:spPr>
          <a:xfrm>
            <a:off x="0" y="0"/>
            <a:ext cx="4644770" cy="6856214"/>
          </a:xfrm>
          <a:prstGeom prst="rect">
            <a:avLst/>
          </a:prstGeom>
        </p:spPr>
      </p:pic>
      <p:sp>
        <p:nvSpPr>
          <p:cNvPr id="2" name="Title 1">
            <a:extLst>
              <a:ext uri="{FF2B5EF4-FFF2-40B4-BE49-F238E27FC236}">
                <a16:creationId xmlns:a16="http://schemas.microsoft.com/office/drawing/2014/main" id="{9982E7A6-B38D-143B-8D5B-938B820FFB95}"/>
              </a:ext>
            </a:extLst>
          </p:cNvPr>
          <p:cNvSpPr>
            <a:spLocks noGrp="1"/>
          </p:cNvSpPr>
          <p:nvPr>
            <p:ph type="title"/>
          </p:nvPr>
        </p:nvSpPr>
        <p:spPr>
          <a:xfrm>
            <a:off x="685801" y="643466"/>
            <a:ext cx="3351530" cy="4995333"/>
          </a:xfrm>
        </p:spPr>
        <p:txBody>
          <a:bodyPr>
            <a:normAutofit/>
          </a:bodyPr>
          <a:lstStyle/>
          <a:p>
            <a:r>
              <a:rPr lang="en-US">
                <a:solidFill>
                  <a:srgbClr val="FFFFFF"/>
                </a:solidFill>
                <a:latin typeface="Georgia Pro"/>
                <a:cs typeface="Calibri Light"/>
              </a:rPr>
              <a:t>PATENT AND TRADEWORK</a:t>
            </a:r>
            <a:endParaRPr lang="en-US">
              <a:solidFill>
                <a:srgbClr val="FFFFFF"/>
              </a:solidFill>
              <a:latin typeface="Georgia Pro"/>
            </a:endParaRPr>
          </a:p>
        </p:txBody>
      </p:sp>
      <p:sp useBgFill="1">
        <p:nvSpPr>
          <p:cNvPr id="15" name="Rectangle 14">
            <a:extLst>
              <a:ext uri="{FF2B5EF4-FFF2-40B4-BE49-F238E27FC236}">
                <a16:creationId xmlns:a16="http://schemas.microsoft.com/office/drawing/2014/main" id="{66F4F323-644B-4A47-97E9-BFB73840F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120" y="-2"/>
            <a:ext cx="7537705"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D5F5EFC-573D-1B71-59B1-631505C4169B}"/>
              </a:ext>
            </a:extLst>
          </p:cNvPr>
          <p:cNvGraphicFramePr>
            <a:graphicFrameLocks noGrp="1"/>
          </p:cNvGraphicFramePr>
          <p:nvPr>
            <p:ph idx="1"/>
            <p:extLst>
              <p:ext uri="{D42A27DB-BD31-4B8C-83A1-F6EECF244321}">
                <p14:modId xmlns:p14="http://schemas.microsoft.com/office/powerpoint/2010/main" val="2666072600"/>
              </p:ext>
            </p:extLst>
          </p:nvPr>
        </p:nvGraphicFramePr>
        <p:xfrm>
          <a:off x="5467509" y="804671"/>
          <a:ext cx="5886291" cy="49172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9856179"/>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B6194-8A58-EF40-5C24-8FD2CE4E9F7E}"/>
              </a:ext>
            </a:extLst>
          </p:cNvPr>
          <p:cNvSpPr>
            <a:spLocks noGrp="1"/>
          </p:cNvSpPr>
          <p:nvPr>
            <p:ph type="title"/>
          </p:nvPr>
        </p:nvSpPr>
        <p:spPr>
          <a:xfrm>
            <a:off x="1926772" y="609600"/>
            <a:ext cx="8890454" cy="1456267"/>
          </a:xfrm>
        </p:spPr>
        <p:txBody>
          <a:bodyPr/>
          <a:lstStyle/>
          <a:p>
            <a:r>
              <a:rPr lang="en-GB" dirty="0">
                <a:latin typeface="Consolas"/>
              </a:rPr>
              <a:t>DIFFERENCES BETWEEN A PATENT AND TRADEMARK </a:t>
            </a:r>
            <a:endParaRPr lang="en-US" dirty="0">
              <a:latin typeface="Consolas"/>
            </a:endParaRPr>
          </a:p>
          <a:p>
            <a:endParaRPr lang="en-US" dirty="0">
              <a:cs typeface="Calibri Light"/>
            </a:endParaRPr>
          </a:p>
        </p:txBody>
      </p:sp>
      <p:sp>
        <p:nvSpPr>
          <p:cNvPr id="3" name="Content Placeholder 2">
            <a:extLst>
              <a:ext uri="{FF2B5EF4-FFF2-40B4-BE49-F238E27FC236}">
                <a16:creationId xmlns:a16="http://schemas.microsoft.com/office/drawing/2014/main" id="{1DC4908F-436E-80A3-3BBE-934DAE7AD500}"/>
              </a:ext>
            </a:extLst>
          </p:cNvPr>
          <p:cNvSpPr>
            <a:spLocks noGrp="1"/>
          </p:cNvSpPr>
          <p:nvPr>
            <p:ph sz="half" idx="1"/>
          </p:nvPr>
        </p:nvSpPr>
        <p:spPr>
          <a:xfrm>
            <a:off x="821348" y="2327124"/>
            <a:ext cx="5364042" cy="3649134"/>
          </a:xfrm>
        </p:spPr>
        <p:txBody>
          <a:bodyPr vert="horz" lIns="91440" tIns="45720" rIns="91440" bIns="45720" rtlCol="0" anchor="ctr">
            <a:noAutofit/>
          </a:bodyPr>
          <a:lstStyle/>
          <a:p>
            <a:r>
              <a:rPr lang="en-US" sz="3200" dirty="0">
                <a:ea typeface="+mn-lt"/>
                <a:cs typeface="+mn-lt"/>
              </a:rPr>
              <a:t>A patent is granted for a limited period of time, usually 20 years from the date of filing, while a trademark can last indefinitely as long as it is used and renewed1. </a:t>
            </a:r>
            <a:endParaRPr lang="en-US" sz="3200">
              <a:cs typeface="Calibri" panose="020F0502020204030204"/>
            </a:endParaRPr>
          </a:p>
          <a:p>
            <a:pPr>
              <a:buClr>
                <a:srgbClr val="FFFFFF"/>
              </a:buClr>
            </a:pPr>
            <a:endParaRPr lang="en-US" sz="3200" dirty="0">
              <a:cs typeface="Calibri"/>
            </a:endParaRPr>
          </a:p>
        </p:txBody>
      </p:sp>
      <p:sp>
        <p:nvSpPr>
          <p:cNvPr id="4" name="Content Placeholder 3">
            <a:extLst>
              <a:ext uri="{FF2B5EF4-FFF2-40B4-BE49-F238E27FC236}">
                <a16:creationId xmlns:a16="http://schemas.microsoft.com/office/drawing/2014/main" id="{83B6D124-9615-77E8-4BA1-14CDB93C4A80}"/>
              </a:ext>
            </a:extLst>
          </p:cNvPr>
          <p:cNvSpPr>
            <a:spLocks noGrp="1"/>
          </p:cNvSpPr>
          <p:nvPr>
            <p:ph sz="half" idx="2"/>
          </p:nvPr>
        </p:nvSpPr>
        <p:spPr>
          <a:xfrm>
            <a:off x="5821895" y="2142067"/>
            <a:ext cx="5720461" cy="3649133"/>
          </a:xfrm>
        </p:spPr>
        <p:txBody>
          <a:bodyPr>
            <a:noAutofit/>
          </a:bodyPr>
          <a:lstStyle/>
          <a:p>
            <a:r>
              <a:rPr lang="en-US" sz="3200" dirty="0">
                <a:ea typeface="+mn-lt"/>
                <a:cs typeface="+mn-lt"/>
              </a:rPr>
              <a:t>A patent gives the owner the exclusive right to make, use, sell, or import the invention, while a trademark gives the owner the exclusive right to use the sign or to authorize others to use it. </a:t>
            </a:r>
            <a:endParaRPr lang="en-US" sz="3200">
              <a:cs typeface="Calibri"/>
            </a:endParaRPr>
          </a:p>
        </p:txBody>
      </p:sp>
    </p:spTree>
    <p:extLst>
      <p:ext uri="{BB962C8B-B14F-4D97-AF65-F5344CB8AC3E}">
        <p14:creationId xmlns:p14="http://schemas.microsoft.com/office/powerpoint/2010/main" val="32899058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B6194-8A58-EF40-5C24-8FD2CE4E9F7E}"/>
              </a:ext>
            </a:extLst>
          </p:cNvPr>
          <p:cNvSpPr>
            <a:spLocks noGrp="1"/>
          </p:cNvSpPr>
          <p:nvPr>
            <p:ph type="title"/>
          </p:nvPr>
        </p:nvSpPr>
        <p:spPr>
          <a:xfrm>
            <a:off x="685801" y="609600"/>
            <a:ext cx="11126941" cy="1456267"/>
          </a:xfrm>
        </p:spPr>
        <p:txBody>
          <a:bodyPr/>
          <a:lstStyle/>
          <a:p>
            <a:pPr algn="ctr"/>
            <a:r>
              <a:rPr lang="en-GB" dirty="0">
                <a:latin typeface="Consolas"/>
              </a:rPr>
              <a:t>DIFFERENCES BETWEEN A PATENT AND TRADEMARK </a:t>
            </a:r>
            <a:endParaRPr lang="en-US" dirty="0">
              <a:latin typeface="Consolas"/>
            </a:endParaRPr>
          </a:p>
          <a:p>
            <a:pPr algn="ctr"/>
            <a:endParaRPr lang="en-US" dirty="0">
              <a:cs typeface="Calibri Light"/>
            </a:endParaRPr>
          </a:p>
        </p:txBody>
      </p:sp>
      <p:sp>
        <p:nvSpPr>
          <p:cNvPr id="3" name="Content Placeholder 2">
            <a:extLst>
              <a:ext uri="{FF2B5EF4-FFF2-40B4-BE49-F238E27FC236}">
                <a16:creationId xmlns:a16="http://schemas.microsoft.com/office/drawing/2014/main" id="{1DC4908F-436E-80A3-3BBE-934DAE7AD500}"/>
              </a:ext>
            </a:extLst>
          </p:cNvPr>
          <p:cNvSpPr>
            <a:spLocks noGrp="1"/>
          </p:cNvSpPr>
          <p:nvPr>
            <p:ph sz="half" idx="1"/>
          </p:nvPr>
        </p:nvSpPr>
        <p:spPr>
          <a:xfrm>
            <a:off x="538319" y="2142067"/>
            <a:ext cx="5364042" cy="4239069"/>
          </a:xfrm>
        </p:spPr>
        <p:txBody>
          <a:bodyPr vert="horz" lIns="91440" tIns="45720" rIns="91440" bIns="45720" rtlCol="0" anchor="ctr">
            <a:noAutofit/>
          </a:bodyPr>
          <a:lstStyle/>
          <a:p>
            <a:pPr>
              <a:buClr>
                <a:srgbClr val="FFFFFF"/>
              </a:buClr>
            </a:pPr>
            <a:r>
              <a:rPr lang="en-US" sz="3200" dirty="0">
                <a:ea typeface="+mn-lt"/>
                <a:cs typeface="+mn-lt"/>
              </a:rPr>
              <a:t>A patent requires that the invention is new, inventive, and useful, while a trademark requires that the sign is distinctive and not confusingly similar to other existing marks. </a:t>
            </a:r>
            <a:endParaRPr lang="en-US" sz="3200">
              <a:cs typeface="Calibri"/>
            </a:endParaRPr>
          </a:p>
        </p:txBody>
      </p:sp>
      <p:sp>
        <p:nvSpPr>
          <p:cNvPr id="4" name="Content Placeholder 3">
            <a:extLst>
              <a:ext uri="{FF2B5EF4-FFF2-40B4-BE49-F238E27FC236}">
                <a16:creationId xmlns:a16="http://schemas.microsoft.com/office/drawing/2014/main" id="{83B6D124-9615-77E8-4BA1-14CDB93C4A80}"/>
              </a:ext>
            </a:extLst>
          </p:cNvPr>
          <p:cNvSpPr>
            <a:spLocks noGrp="1"/>
          </p:cNvSpPr>
          <p:nvPr>
            <p:ph sz="half" idx="2"/>
          </p:nvPr>
        </p:nvSpPr>
        <p:spPr>
          <a:xfrm>
            <a:off x="5821895" y="2142067"/>
            <a:ext cx="5720461" cy="3649133"/>
          </a:xfrm>
        </p:spPr>
        <p:txBody>
          <a:bodyPr>
            <a:noAutofit/>
          </a:bodyPr>
          <a:lstStyle/>
          <a:p>
            <a:r>
              <a:rPr lang="en-US" sz="3200" dirty="0">
                <a:ea typeface="+mn-lt"/>
                <a:cs typeface="+mn-lt"/>
              </a:rPr>
              <a:t>A patent is valid only in the country or region where it is granted, while a trademark can be registered nationally or internationally through various agreements and treaties. </a:t>
            </a:r>
            <a:endParaRPr lang="en-US" sz="3200">
              <a:cs typeface="Calibri"/>
            </a:endParaRPr>
          </a:p>
        </p:txBody>
      </p:sp>
    </p:spTree>
    <p:extLst>
      <p:ext uri="{BB962C8B-B14F-4D97-AF65-F5344CB8AC3E}">
        <p14:creationId xmlns:p14="http://schemas.microsoft.com/office/powerpoint/2010/main" val="317184827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B6194-8A58-EF40-5C24-8FD2CE4E9F7E}"/>
              </a:ext>
            </a:extLst>
          </p:cNvPr>
          <p:cNvSpPr>
            <a:spLocks noGrp="1"/>
          </p:cNvSpPr>
          <p:nvPr>
            <p:ph type="title"/>
          </p:nvPr>
        </p:nvSpPr>
        <p:spPr>
          <a:xfrm>
            <a:off x="685801" y="609600"/>
            <a:ext cx="11126941" cy="1456267"/>
          </a:xfrm>
        </p:spPr>
        <p:txBody>
          <a:bodyPr>
            <a:normAutofit/>
          </a:bodyPr>
          <a:lstStyle/>
          <a:p>
            <a:pPr algn="ctr"/>
            <a:r>
              <a:rPr lang="en-GB" sz="3200" dirty="0">
                <a:latin typeface="Consolas"/>
              </a:rPr>
              <a:t>DIFFERENCES BETWEEN A PATENT AND TRADEMARK </a:t>
            </a:r>
            <a:endParaRPr lang="en-US" sz="3200" dirty="0">
              <a:latin typeface="Consolas"/>
            </a:endParaRPr>
          </a:p>
          <a:p>
            <a:pPr algn="ctr"/>
            <a:endParaRPr lang="en-US" sz="3200" dirty="0">
              <a:cs typeface="Calibri Light"/>
            </a:endParaRPr>
          </a:p>
        </p:txBody>
      </p:sp>
      <p:sp>
        <p:nvSpPr>
          <p:cNvPr id="3" name="Content Placeholder 2">
            <a:extLst>
              <a:ext uri="{FF2B5EF4-FFF2-40B4-BE49-F238E27FC236}">
                <a16:creationId xmlns:a16="http://schemas.microsoft.com/office/drawing/2014/main" id="{1DC4908F-436E-80A3-3BBE-934DAE7AD500}"/>
              </a:ext>
            </a:extLst>
          </p:cNvPr>
          <p:cNvSpPr>
            <a:spLocks noGrp="1"/>
          </p:cNvSpPr>
          <p:nvPr>
            <p:ph sz="half" idx="1"/>
          </p:nvPr>
        </p:nvSpPr>
        <p:spPr>
          <a:xfrm>
            <a:off x="538319" y="2142067"/>
            <a:ext cx="5364042" cy="4239069"/>
          </a:xfrm>
        </p:spPr>
        <p:txBody>
          <a:bodyPr vert="horz" lIns="91440" tIns="45720" rIns="91440" bIns="45720" rtlCol="0" anchor="ctr">
            <a:noAutofit/>
          </a:bodyPr>
          <a:lstStyle/>
          <a:p>
            <a:pPr>
              <a:buClr>
                <a:srgbClr val="FFFFFF"/>
              </a:buClr>
            </a:pPr>
            <a:r>
              <a:rPr lang="en-US" sz="3200" dirty="0">
                <a:ea typeface="+mn-lt"/>
                <a:cs typeface="+mn-lt"/>
              </a:rPr>
              <a:t>A patent requires that the invention is new, inventive, and useful, while a trademark requires that the sign is distinctive and not confusingly similar to other existing marks. </a:t>
            </a:r>
            <a:endParaRPr lang="en-US" sz="3200">
              <a:cs typeface="Calibri"/>
            </a:endParaRPr>
          </a:p>
        </p:txBody>
      </p:sp>
      <p:sp>
        <p:nvSpPr>
          <p:cNvPr id="4" name="Content Placeholder 3">
            <a:extLst>
              <a:ext uri="{FF2B5EF4-FFF2-40B4-BE49-F238E27FC236}">
                <a16:creationId xmlns:a16="http://schemas.microsoft.com/office/drawing/2014/main" id="{83B6D124-9615-77E8-4BA1-14CDB93C4A80}"/>
              </a:ext>
            </a:extLst>
          </p:cNvPr>
          <p:cNvSpPr>
            <a:spLocks noGrp="1"/>
          </p:cNvSpPr>
          <p:nvPr>
            <p:ph sz="half" idx="2"/>
          </p:nvPr>
        </p:nvSpPr>
        <p:spPr>
          <a:xfrm>
            <a:off x="5821895" y="2142067"/>
            <a:ext cx="5720461" cy="3649133"/>
          </a:xfrm>
        </p:spPr>
        <p:txBody>
          <a:bodyPr>
            <a:noAutofit/>
          </a:bodyPr>
          <a:lstStyle/>
          <a:p>
            <a:r>
              <a:rPr lang="en-US" sz="3200" dirty="0">
                <a:ea typeface="+mn-lt"/>
                <a:cs typeface="+mn-lt"/>
              </a:rPr>
              <a:t>A patent is valid only in the country or region where it is granted, while a trademark can be registered nationally or internationally through various agreements and treaties. </a:t>
            </a:r>
            <a:endParaRPr lang="en-US" sz="3200">
              <a:cs typeface="Calibri"/>
            </a:endParaRPr>
          </a:p>
        </p:txBody>
      </p:sp>
    </p:spTree>
    <p:extLst>
      <p:ext uri="{BB962C8B-B14F-4D97-AF65-F5344CB8AC3E}">
        <p14:creationId xmlns:p14="http://schemas.microsoft.com/office/powerpoint/2010/main" val="12282579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A66BC-D729-3432-9408-8D316C2B9630}"/>
              </a:ext>
            </a:extLst>
          </p:cNvPr>
          <p:cNvSpPr>
            <a:spLocks noGrp="1"/>
          </p:cNvSpPr>
          <p:nvPr>
            <p:ph type="title"/>
          </p:nvPr>
        </p:nvSpPr>
        <p:spPr>
          <a:xfrm>
            <a:off x="6400800" y="609600"/>
            <a:ext cx="5147730" cy="1641987"/>
          </a:xfrm>
        </p:spPr>
        <p:txBody>
          <a:bodyPr>
            <a:normAutofit/>
          </a:bodyPr>
          <a:lstStyle/>
          <a:p>
            <a:r>
              <a:rPr lang="en-US">
                <a:latin typeface="Cambria"/>
                <a:ea typeface="Cambria"/>
                <a:cs typeface="Calibri Light"/>
              </a:rPr>
              <a:t>COPYRIGHT LAWS</a:t>
            </a:r>
            <a:endParaRPr lang="en-US">
              <a:latin typeface="Cambria"/>
              <a:ea typeface="Cambria"/>
            </a:endParaRPr>
          </a:p>
        </p:txBody>
      </p:sp>
      <p:pic>
        <p:nvPicPr>
          <p:cNvPr id="5" name="Picture 4" descr="Stack of multi-coloured books">
            <a:extLst>
              <a:ext uri="{FF2B5EF4-FFF2-40B4-BE49-F238E27FC236}">
                <a16:creationId xmlns:a16="http://schemas.microsoft.com/office/drawing/2014/main" id="{23FCC732-5DBA-07FF-56A1-FB55CBC81EB6}"/>
              </a:ext>
            </a:extLst>
          </p:cNvPr>
          <p:cNvPicPr>
            <a:picLocks noChangeAspect="1"/>
          </p:cNvPicPr>
          <p:nvPr/>
        </p:nvPicPr>
        <p:blipFill rotWithShape="1">
          <a:blip r:embed="rId3"/>
          <a:srcRect l="29852" r="35253" b="2"/>
          <a:stretch/>
        </p:blipFill>
        <p:spPr>
          <a:xfrm>
            <a:off x="20" y="975"/>
            <a:ext cx="6095980" cy="6858000"/>
          </a:xfrm>
          <a:prstGeom prst="rect">
            <a:avLst/>
          </a:prstGeom>
        </p:spPr>
      </p:pic>
      <p:sp>
        <p:nvSpPr>
          <p:cNvPr id="3" name="Content Placeholder 2">
            <a:extLst>
              <a:ext uri="{FF2B5EF4-FFF2-40B4-BE49-F238E27FC236}">
                <a16:creationId xmlns:a16="http://schemas.microsoft.com/office/drawing/2014/main" id="{4E03DD72-485A-09DB-5112-96041E009242}"/>
              </a:ext>
            </a:extLst>
          </p:cNvPr>
          <p:cNvSpPr>
            <a:spLocks noGrp="1"/>
          </p:cNvSpPr>
          <p:nvPr>
            <p:ph idx="1"/>
          </p:nvPr>
        </p:nvSpPr>
        <p:spPr>
          <a:xfrm>
            <a:off x="6400800" y="2251587"/>
            <a:ext cx="5147730" cy="3637935"/>
          </a:xfrm>
        </p:spPr>
        <p:txBody>
          <a:bodyPr>
            <a:normAutofit/>
          </a:bodyPr>
          <a:lstStyle/>
          <a:p>
            <a:pPr marL="0" indent="0">
              <a:buClr>
                <a:srgbClr val="FFFFFF"/>
              </a:buClr>
              <a:buNone/>
            </a:pPr>
            <a:r>
              <a:rPr lang="en-GB" i="0">
                <a:effectLst/>
                <a:latin typeface="Georgia Pro"/>
                <a:ea typeface="+mn-lt"/>
                <a:cs typeface="+mn-lt"/>
              </a:rPr>
              <a:t>Copyright laws</a:t>
            </a:r>
            <a:r>
              <a:rPr lang="en-GB" b="0" i="0">
                <a:effectLst/>
                <a:latin typeface="Georgia Pro"/>
                <a:ea typeface="+mn-lt"/>
                <a:cs typeface="+mn-lt"/>
              </a:rPr>
              <a:t> are legal rules that protect the original expression of ideas, such as literary, artistic, musical, or dramatic works. They grant the author or creator the exclusive right to control the use, reproduction, distribution, adaptation, or performance of their works.</a:t>
            </a:r>
            <a:endParaRPr lang="en-US"/>
          </a:p>
        </p:txBody>
      </p:sp>
    </p:spTree>
    <p:extLst>
      <p:ext uri="{BB962C8B-B14F-4D97-AF65-F5344CB8AC3E}">
        <p14:creationId xmlns:p14="http://schemas.microsoft.com/office/powerpoint/2010/main" val="11560640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A66BC-D729-3432-9408-8D316C2B9630}"/>
              </a:ext>
            </a:extLst>
          </p:cNvPr>
          <p:cNvSpPr>
            <a:spLocks noGrp="1"/>
          </p:cNvSpPr>
          <p:nvPr>
            <p:ph type="title"/>
          </p:nvPr>
        </p:nvSpPr>
        <p:spPr>
          <a:xfrm>
            <a:off x="6400800" y="609600"/>
            <a:ext cx="5147730" cy="1641987"/>
          </a:xfrm>
        </p:spPr>
        <p:txBody>
          <a:bodyPr>
            <a:normAutofit/>
          </a:bodyPr>
          <a:lstStyle/>
          <a:p>
            <a:r>
              <a:rPr lang="en-US">
                <a:latin typeface="Cambria"/>
                <a:ea typeface="Cambria"/>
                <a:cs typeface="Calibri Light"/>
              </a:rPr>
              <a:t>TECHNICAL MECHANISMS</a:t>
            </a:r>
            <a:endParaRPr lang="en-US"/>
          </a:p>
        </p:txBody>
      </p:sp>
      <p:pic>
        <p:nvPicPr>
          <p:cNvPr id="5" name="Picture 4" descr="Machine gears">
            <a:extLst>
              <a:ext uri="{FF2B5EF4-FFF2-40B4-BE49-F238E27FC236}">
                <a16:creationId xmlns:a16="http://schemas.microsoft.com/office/drawing/2014/main" id="{FDB9BE94-0EF8-4E8A-530F-4F52BB5B0241}"/>
              </a:ext>
            </a:extLst>
          </p:cNvPr>
          <p:cNvPicPr>
            <a:picLocks noChangeAspect="1"/>
          </p:cNvPicPr>
          <p:nvPr/>
        </p:nvPicPr>
        <p:blipFill rotWithShape="1">
          <a:blip r:embed="rId3"/>
          <a:srcRect l="11302" r="29452" b="-3"/>
          <a:stretch/>
        </p:blipFill>
        <p:spPr>
          <a:xfrm>
            <a:off x="20" y="975"/>
            <a:ext cx="6095980" cy="6858000"/>
          </a:xfrm>
          <a:prstGeom prst="rect">
            <a:avLst/>
          </a:prstGeom>
        </p:spPr>
      </p:pic>
      <p:sp>
        <p:nvSpPr>
          <p:cNvPr id="3" name="Content Placeholder 2">
            <a:extLst>
              <a:ext uri="{FF2B5EF4-FFF2-40B4-BE49-F238E27FC236}">
                <a16:creationId xmlns:a16="http://schemas.microsoft.com/office/drawing/2014/main" id="{4E03DD72-485A-09DB-5112-96041E009242}"/>
              </a:ext>
            </a:extLst>
          </p:cNvPr>
          <p:cNvSpPr>
            <a:spLocks noGrp="1"/>
          </p:cNvSpPr>
          <p:nvPr>
            <p:ph idx="1"/>
          </p:nvPr>
        </p:nvSpPr>
        <p:spPr>
          <a:xfrm>
            <a:off x="6400800" y="2251587"/>
            <a:ext cx="5147730" cy="3637935"/>
          </a:xfrm>
        </p:spPr>
        <p:txBody>
          <a:bodyPr>
            <a:normAutofit/>
          </a:bodyPr>
          <a:lstStyle/>
          <a:p>
            <a:pPr marL="0" indent="0">
              <a:buNone/>
            </a:pPr>
            <a:r>
              <a:rPr lang="en-GB">
                <a:ea typeface="+mn-lt"/>
                <a:cs typeface="+mn-lt"/>
              </a:rPr>
              <a:t>Technical security mechanisms </a:t>
            </a:r>
            <a:r>
              <a:rPr lang="en-GB" b="0" i="0">
                <a:effectLst/>
                <a:ea typeface="+mn-lt"/>
                <a:cs typeface="+mn-lt"/>
              </a:rPr>
              <a:t>are </a:t>
            </a:r>
            <a:r>
              <a:rPr lang="en-GB">
                <a:ea typeface="+mn-lt"/>
                <a:cs typeface="+mn-lt"/>
              </a:rPr>
              <a:t>methods or tools </a:t>
            </a:r>
            <a:r>
              <a:rPr lang="en-GB" b="0" i="0">
                <a:effectLst/>
                <a:ea typeface="+mn-lt"/>
                <a:cs typeface="+mn-lt"/>
              </a:rPr>
              <a:t>that </a:t>
            </a:r>
            <a:r>
              <a:rPr lang="en-GB">
                <a:ea typeface="+mn-lt"/>
                <a:cs typeface="+mn-lt"/>
              </a:rPr>
              <a:t>aim to prevent </a:t>
            </a:r>
            <a:r>
              <a:rPr lang="en-GB" b="0" i="0">
                <a:effectLst/>
                <a:ea typeface="+mn-lt"/>
                <a:cs typeface="+mn-lt"/>
              </a:rPr>
              <a:t>or </a:t>
            </a:r>
            <a:r>
              <a:rPr lang="en-GB">
                <a:ea typeface="+mn-lt"/>
                <a:cs typeface="+mn-lt"/>
              </a:rPr>
              <a:t>deter unauthorized copying</a:t>
            </a:r>
            <a:r>
              <a:rPr lang="en-GB" b="0" i="0">
                <a:effectLst/>
                <a:ea typeface="+mn-lt"/>
                <a:cs typeface="+mn-lt"/>
              </a:rPr>
              <a:t>, distribution, or </a:t>
            </a:r>
            <a:r>
              <a:rPr lang="en-GB">
                <a:ea typeface="+mn-lt"/>
                <a:cs typeface="+mn-lt"/>
              </a:rPr>
              <a:t>access </a:t>
            </a:r>
            <a:r>
              <a:rPr lang="en-GB" b="0" i="0">
                <a:effectLst/>
                <a:ea typeface="+mn-lt"/>
                <a:cs typeface="+mn-lt"/>
              </a:rPr>
              <a:t>of </a:t>
            </a:r>
            <a:r>
              <a:rPr lang="en-GB">
                <a:ea typeface="+mn-lt"/>
                <a:cs typeface="+mn-lt"/>
              </a:rPr>
              <a:t>protected </a:t>
            </a:r>
            <a:r>
              <a:rPr lang="en-GB" b="0" i="0">
                <a:effectLst/>
                <a:ea typeface="+mn-lt"/>
                <a:cs typeface="+mn-lt"/>
              </a:rPr>
              <a:t>works.</a:t>
            </a:r>
            <a:r>
              <a:rPr lang="en-GB">
                <a:ea typeface="+mn-lt"/>
                <a:cs typeface="+mn-lt"/>
              </a:rPr>
              <a:t> They can be classified into two categories: copy protection and digital rights management (DRM)</a:t>
            </a:r>
            <a:endParaRPr lang="en-US">
              <a:cs typeface="Calibri"/>
            </a:endParaRPr>
          </a:p>
        </p:txBody>
      </p:sp>
    </p:spTree>
    <p:extLst>
      <p:ext uri="{BB962C8B-B14F-4D97-AF65-F5344CB8AC3E}">
        <p14:creationId xmlns:p14="http://schemas.microsoft.com/office/powerpoint/2010/main" val="26144485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A66BC-D729-3432-9408-8D316C2B9630}"/>
              </a:ext>
            </a:extLst>
          </p:cNvPr>
          <p:cNvSpPr>
            <a:spLocks noGrp="1"/>
          </p:cNvSpPr>
          <p:nvPr>
            <p:ph type="title"/>
          </p:nvPr>
        </p:nvSpPr>
        <p:spPr>
          <a:xfrm>
            <a:off x="7865806" y="643463"/>
            <a:ext cx="3706762" cy="1608124"/>
          </a:xfrm>
        </p:spPr>
        <p:txBody>
          <a:bodyPr>
            <a:normAutofit/>
          </a:bodyPr>
          <a:lstStyle/>
          <a:p>
            <a:r>
              <a:rPr lang="en-US">
                <a:latin typeface="Cambria"/>
                <a:ea typeface="Cambria"/>
                <a:cs typeface="Calibri Light"/>
              </a:rPr>
              <a:t>COPY RIGT PROTECTION</a:t>
            </a:r>
            <a:endParaRPr lang="en-US"/>
          </a:p>
        </p:txBody>
      </p:sp>
      <p:pic>
        <p:nvPicPr>
          <p:cNvPr id="5" name="Picture 4" descr="Stack of files">
            <a:extLst>
              <a:ext uri="{FF2B5EF4-FFF2-40B4-BE49-F238E27FC236}">
                <a16:creationId xmlns:a16="http://schemas.microsoft.com/office/drawing/2014/main" id="{8286F6D1-72B0-1688-1DF3-110021E0509B}"/>
              </a:ext>
            </a:extLst>
          </p:cNvPr>
          <p:cNvPicPr>
            <a:picLocks noChangeAspect="1"/>
          </p:cNvPicPr>
          <p:nvPr/>
        </p:nvPicPr>
        <p:blipFill rotWithShape="1">
          <a:blip r:embed="rId3"/>
          <a:srcRect l="14229" r="12262" b="3"/>
          <a:stretch/>
        </p:blipFill>
        <p:spPr>
          <a:xfrm>
            <a:off x="20" y="975"/>
            <a:ext cx="7552924" cy="6858000"/>
          </a:xfrm>
          <a:prstGeom prst="rect">
            <a:avLst/>
          </a:prstGeom>
        </p:spPr>
      </p:pic>
      <p:sp>
        <p:nvSpPr>
          <p:cNvPr id="3" name="Content Placeholder 2">
            <a:extLst>
              <a:ext uri="{FF2B5EF4-FFF2-40B4-BE49-F238E27FC236}">
                <a16:creationId xmlns:a16="http://schemas.microsoft.com/office/drawing/2014/main" id="{4E03DD72-485A-09DB-5112-96041E009242}"/>
              </a:ext>
            </a:extLst>
          </p:cNvPr>
          <p:cNvSpPr>
            <a:spLocks noGrp="1"/>
          </p:cNvSpPr>
          <p:nvPr>
            <p:ph idx="1"/>
          </p:nvPr>
        </p:nvSpPr>
        <p:spPr>
          <a:xfrm>
            <a:off x="7865806" y="2251587"/>
            <a:ext cx="3706762" cy="3972232"/>
          </a:xfrm>
        </p:spPr>
        <p:txBody>
          <a:bodyPr>
            <a:normAutofit/>
          </a:bodyPr>
          <a:lstStyle/>
          <a:p>
            <a:pPr marL="0" indent="0">
              <a:buNone/>
            </a:pPr>
            <a:r>
              <a:rPr lang="en-GB">
                <a:ea typeface="+mn-lt"/>
                <a:cs typeface="+mn-lt"/>
              </a:rPr>
              <a:t>Copy protection is a technique </a:t>
            </a:r>
            <a:r>
              <a:rPr lang="en-GB" b="0" i="0">
                <a:effectLst/>
                <a:ea typeface="+mn-lt"/>
                <a:cs typeface="+mn-lt"/>
              </a:rPr>
              <a:t>that </a:t>
            </a:r>
            <a:r>
              <a:rPr lang="en-GB">
                <a:ea typeface="+mn-lt"/>
                <a:cs typeface="+mn-lt"/>
              </a:rPr>
              <a:t>prevents or limits the ability to make copies of a work, such as by using encryption</a:t>
            </a:r>
            <a:r>
              <a:rPr lang="en-GB" b="0" i="0">
                <a:effectLst/>
                <a:ea typeface="+mn-lt"/>
                <a:cs typeface="+mn-lt"/>
              </a:rPr>
              <a:t>, </a:t>
            </a:r>
            <a:r>
              <a:rPr lang="en-GB">
                <a:ea typeface="+mn-lt"/>
                <a:cs typeface="+mn-lt"/>
              </a:rPr>
              <a:t>scrambling</a:t>
            </a:r>
            <a:r>
              <a:rPr lang="en-GB" b="0" i="0">
                <a:effectLst/>
                <a:ea typeface="+mn-lt"/>
                <a:cs typeface="+mn-lt"/>
              </a:rPr>
              <a:t>, or </a:t>
            </a:r>
            <a:r>
              <a:rPr lang="en-GB">
                <a:ea typeface="+mn-lt"/>
                <a:cs typeface="+mn-lt"/>
              </a:rPr>
              <a:t>physical locks. Examples </a:t>
            </a:r>
            <a:r>
              <a:rPr lang="en-GB" b="0" i="0">
                <a:effectLst/>
                <a:ea typeface="+mn-lt"/>
                <a:cs typeface="+mn-lt"/>
              </a:rPr>
              <a:t>of </a:t>
            </a:r>
            <a:r>
              <a:rPr lang="en-GB">
                <a:ea typeface="+mn-lt"/>
                <a:cs typeface="+mn-lt"/>
              </a:rPr>
              <a:t>copy protection are:</a:t>
            </a:r>
            <a:endParaRPr lang="en-US" dirty="0"/>
          </a:p>
        </p:txBody>
      </p:sp>
    </p:spTree>
    <p:extLst>
      <p:ext uri="{BB962C8B-B14F-4D97-AF65-F5344CB8AC3E}">
        <p14:creationId xmlns:p14="http://schemas.microsoft.com/office/powerpoint/2010/main" val="36900195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A66BC-D729-3432-9408-8D316C2B9630}"/>
              </a:ext>
            </a:extLst>
          </p:cNvPr>
          <p:cNvSpPr>
            <a:spLocks noGrp="1"/>
          </p:cNvSpPr>
          <p:nvPr>
            <p:ph type="title"/>
          </p:nvPr>
        </p:nvSpPr>
        <p:spPr>
          <a:xfrm>
            <a:off x="4955458" y="639097"/>
            <a:ext cx="6593075" cy="1612490"/>
          </a:xfrm>
        </p:spPr>
        <p:txBody>
          <a:bodyPr>
            <a:normAutofit/>
          </a:bodyPr>
          <a:lstStyle/>
          <a:p>
            <a:r>
              <a:rPr lang="en-US">
                <a:latin typeface="Cambria"/>
                <a:ea typeface="Cambria"/>
                <a:cs typeface="Calibri Light"/>
              </a:rPr>
              <a:t>EXAMPLES OF COPY PROTECTION</a:t>
            </a:r>
            <a:endParaRPr lang="en-US"/>
          </a:p>
        </p:txBody>
      </p:sp>
      <p:pic>
        <p:nvPicPr>
          <p:cNvPr id="5" name="Picture 4" descr="Working space background">
            <a:extLst>
              <a:ext uri="{FF2B5EF4-FFF2-40B4-BE49-F238E27FC236}">
                <a16:creationId xmlns:a16="http://schemas.microsoft.com/office/drawing/2014/main" id="{323196EB-F53A-0F42-FBD0-D53FD2436A33}"/>
              </a:ext>
            </a:extLst>
          </p:cNvPr>
          <p:cNvPicPr>
            <a:picLocks noChangeAspect="1"/>
          </p:cNvPicPr>
          <p:nvPr/>
        </p:nvPicPr>
        <p:blipFill rotWithShape="1">
          <a:blip r:embed="rId3"/>
          <a:srcRect l="54946" r="-3" b="-3"/>
          <a:stretch/>
        </p:blipFill>
        <p:spPr>
          <a:xfrm>
            <a:off x="20" y="975"/>
            <a:ext cx="4635988" cy="6858000"/>
          </a:xfrm>
          <a:prstGeom prst="rect">
            <a:avLst/>
          </a:prstGeom>
        </p:spPr>
      </p:pic>
      <p:sp>
        <p:nvSpPr>
          <p:cNvPr id="3" name="Content Placeholder 2">
            <a:extLst>
              <a:ext uri="{FF2B5EF4-FFF2-40B4-BE49-F238E27FC236}">
                <a16:creationId xmlns:a16="http://schemas.microsoft.com/office/drawing/2014/main" id="{4E03DD72-485A-09DB-5112-96041E009242}"/>
              </a:ext>
            </a:extLst>
          </p:cNvPr>
          <p:cNvSpPr>
            <a:spLocks noGrp="1"/>
          </p:cNvSpPr>
          <p:nvPr>
            <p:ph idx="1"/>
          </p:nvPr>
        </p:nvSpPr>
        <p:spPr>
          <a:xfrm>
            <a:off x="4955458" y="2251587"/>
            <a:ext cx="6593075" cy="3972232"/>
          </a:xfrm>
        </p:spPr>
        <p:txBody>
          <a:bodyPr>
            <a:normAutofit/>
          </a:bodyPr>
          <a:lstStyle/>
          <a:p>
            <a:pPr marL="0" indent="0">
              <a:buNone/>
            </a:pPr>
            <a:r>
              <a:rPr lang="en-GB" sz="2800" dirty="0">
                <a:ea typeface="+mn-lt"/>
                <a:cs typeface="+mn-lt"/>
              </a:rPr>
              <a:t>Digital watermarks: invisible or visible marks embedded in a work that can identify the source, owner</a:t>
            </a:r>
            <a:r>
              <a:rPr lang="en-GB" sz="2800" b="0" i="0" dirty="0">
                <a:effectLst/>
                <a:ea typeface="+mn-lt"/>
                <a:cs typeface="+mn-lt"/>
              </a:rPr>
              <a:t>, or </a:t>
            </a:r>
            <a:r>
              <a:rPr lang="en-GB" sz="2800" dirty="0">
                <a:ea typeface="+mn-lt"/>
                <a:cs typeface="+mn-lt"/>
              </a:rPr>
              <a:t>authorized user </a:t>
            </a:r>
            <a:r>
              <a:rPr lang="en-GB" sz="2800" b="0" i="0" dirty="0">
                <a:effectLst/>
                <a:ea typeface="+mn-lt"/>
                <a:cs typeface="+mn-lt"/>
              </a:rPr>
              <a:t>of </a:t>
            </a:r>
            <a:r>
              <a:rPr lang="en-GB" sz="2800" dirty="0">
                <a:ea typeface="+mn-lt"/>
                <a:cs typeface="+mn-lt"/>
              </a:rPr>
              <a:t>the work. </a:t>
            </a:r>
            <a:endParaRPr lang="en-US" sz="2800">
              <a:cs typeface="Calibri"/>
            </a:endParaRPr>
          </a:p>
        </p:txBody>
      </p:sp>
    </p:spTree>
    <p:extLst>
      <p:ext uri="{BB962C8B-B14F-4D97-AF65-F5344CB8AC3E}">
        <p14:creationId xmlns:p14="http://schemas.microsoft.com/office/powerpoint/2010/main" val="37708529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A66BC-D729-3432-9408-8D316C2B9630}"/>
              </a:ext>
            </a:extLst>
          </p:cNvPr>
          <p:cNvSpPr>
            <a:spLocks noGrp="1"/>
          </p:cNvSpPr>
          <p:nvPr>
            <p:ph type="title"/>
          </p:nvPr>
        </p:nvSpPr>
        <p:spPr>
          <a:xfrm>
            <a:off x="685801" y="609600"/>
            <a:ext cx="10131425" cy="1456267"/>
          </a:xfrm>
        </p:spPr>
        <p:txBody>
          <a:bodyPr>
            <a:normAutofit/>
          </a:bodyPr>
          <a:lstStyle/>
          <a:p>
            <a:r>
              <a:rPr lang="en-US">
                <a:latin typeface="Cambria"/>
                <a:ea typeface="Cambria"/>
                <a:cs typeface="Calibri Light"/>
              </a:rPr>
              <a:t>EXAMPLES OF COPY PROTECTION</a:t>
            </a:r>
            <a:endParaRPr lang="en-US"/>
          </a:p>
        </p:txBody>
      </p:sp>
      <p:graphicFrame>
        <p:nvGraphicFramePr>
          <p:cNvPr id="17" name="Content Placeholder 2">
            <a:extLst>
              <a:ext uri="{FF2B5EF4-FFF2-40B4-BE49-F238E27FC236}">
                <a16:creationId xmlns:a16="http://schemas.microsoft.com/office/drawing/2014/main" id="{05D5F9E7-413A-BA61-DBBA-C48C9863111C}"/>
              </a:ext>
            </a:extLst>
          </p:cNvPr>
          <p:cNvGraphicFramePr>
            <a:graphicFrameLocks noGrp="1"/>
          </p:cNvGraphicFramePr>
          <p:nvPr>
            <p:ph idx="1"/>
            <p:extLst>
              <p:ext uri="{D42A27DB-BD31-4B8C-83A1-F6EECF244321}">
                <p14:modId xmlns:p14="http://schemas.microsoft.com/office/powerpoint/2010/main" val="3021569783"/>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251298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A66BC-D729-3432-9408-8D316C2B9630}"/>
              </a:ext>
            </a:extLst>
          </p:cNvPr>
          <p:cNvSpPr>
            <a:spLocks noGrp="1"/>
          </p:cNvSpPr>
          <p:nvPr>
            <p:ph type="title"/>
          </p:nvPr>
        </p:nvSpPr>
        <p:spPr>
          <a:xfrm>
            <a:off x="7865806" y="643463"/>
            <a:ext cx="3706762" cy="1608124"/>
          </a:xfrm>
        </p:spPr>
        <p:txBody>
          <a:bodyPr>
            <a:normAutofit/>
          </a:bodyPr>
          <a:lstStyle/>
          <a:p>
            <a:r>
              <a:rPr lang="en-US">
                <a:latin typeface="Cambria"/>
                <a:ea typeface="Cambria"/>
                <a:cs typeface="Calibri Light"/>
              </a:rPr>
              <a:t>Digital right management</a:t>
            </a:r>
            <a:endParaRPr lang="en-US" dirty="0"/>
          </a:p>
        </p:txBody>
      </p:sp>
      <p:pic>
        <p:nvPicPr>
          <p:cNvPr id="5" name="Picture 4" descr="Person holding mouse">
            <a:extLst>
              <a:ext uri="{FF2B5EF4-FFF2-40B4-BE49-F238E27FC236}">
                <a16:creationId xmlns:a16="http://schemas.microsoft.com/office/drawing/2014/main" id="{09A8A39E-B102-89DE-5A35-EC35C43CC749}"/>
              </a:ext>
            </a:extLst>
          </p:cNvPr>
          <p:cNvPicPr>
            <a:picLocks noChangeAspect="1"/>
          </p:cNvPicPr>
          <p:nvPr/>
        </p:nvPicPr>
        <p:blipFill rotWithShape="1">
          <a:blip r:embed="rId3"/>
          <a:srcRect l="13002" r="13591" b="-3"/>
          <a:stretch/>
        </p:blipFill>
        <p:spPr>
          <a:xfrm>
            <a:off x="20" y="975"/>
            <a:ext cx="7552924" cy="6858000"/>
          </a:xfrm>
          <a:prstGeom prst="rect">
            <a:avLst/>
          </a:prstGeom>
        </p:spPr>
      </p:pic>
      <p:sp>
        <p:nvSpPr>
          <p:cNvPr id="3" name="Content Placeholder 2">
            <a:extLst>
              <a:ext uri="{FF2B5EF4-FFF2-40B4-BE49-F238E27FC236}">
                <a16:creationId xmlns:a16="http://schemas.microsoft.com/office/drawing/2014/main" id="{4E03DD72-485A-09DB-5112-96041E009242}"/>
              </a:ext>
            </a:extLst>
          </p:cNvPr>
          <p:cNvSpPr>
            <a:spLocks noGrp="1"/>
          </p:cNvSpPr>
          <p:nvPr>
            <p:ph idx="1"/>
          </p:nvPr>
        </p:nvSpPr>
        <p:spPr>
          <a:xfrm>
            <a:off x="7865806" y="2251587"/>
            <a:ext cx="3706762" cy="3972232"/>
          </a:xfrm>
        </p:spPr>
        <p:txBody>
          <a:bodyPr>
            <a:normAutofit/>
          </a:bodyPr>
          <a:lstStyle/>
          <a:p>
            <a:pPr>
              <a:buNone/>
            </a:pPr>
            <a:r>
              <a:rPr lang="en-GB" sz="2400" dirty="0">
                <a:ea typeface="+mn-lt"/>
                <a:cs typeface="+mn-lt"/>
              </a:rPr>
              <a:t>Digital rights management is a system that controls or restricts the use </a:t>
            </a:r>
            <a:r>
              <a:rPr lang="en-GB" sz="2400" b="0" i="0" dirty="0">
                <a:effectLst/>
                <a:ea typeface="+mn-lt"/>
                <a:cs typeface="+mn-lt"/>
              </a:rPr>
              <a:t>of </a:t>
            </a:r>
            <a:r>
              <a:rPr lang="en-GB" sz="2400" dirty="0">
                <a:ea typeface="+mn-lt"/>
                <a:cs typeface="+mn-lt"/>
              </a:rPr>
              <a:t>a work, such as by enforcing licenses, permissions, or rules. Examples of DRM are: </a:t>
            </a:r>
            <a:endParaRPr lang="en-US" sz="2400">
              <a:cs typeface="Calibri"/>
            </a:endParaRPr>
          </a:p>
        </p:txBody>
      </p:sp>
    </p:spTree>
    <p:extLst>
      <p:ext uri="{BB962C8B-B14F-4D97-AF65-F5344CB8AC3E}">
        <p14:creationId xmlns:p14="http://schemas.microsoft.com/office/powerpoint/2010/main" val="29668523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57454-ABA9-C241-E30E-2BA30959B3BE}"/>
              </a:ext>
            </a:extLst>
          </p:cNvPr>
          <p:cNvSpPr>
            <a:spLocks noGrp="1"/>
          </p:cNvSpPr>
          <p:nvPr>
            <p:ph type="title"/>
          </p:nvPr>
        </p:nvSpPr>
        <p:spPr/>
        <p:txBody>
          <a:bodyPr/>
          <a:lstStyle/>
          <a:p>
            <a:r>
              <a:rPr lang="en-US" dirty="0">
                <a:cs typeface="Calibri Light"/>
              </a:rPr>
              <a:t>examples</a:t>
            </a:r>
            <a:endParaRPr lang="en-US" dirty="0"/>
          </a:p>
        </p:txBody>
      </p:sp>
      <p:sp>
        <p:nvSpPr>
          <p:cNvPr id="4" name="Content Placeholder 3">
            <a:extLst>
              <a:ext uri="{FF2B5EF4-FFF2-40B4-BE49-F238E27FC236}">
                <a16:creationId xmlns:a16="http://schemas.microsoft.com/office/drawing/2014/main" id="{931237EB-53A9-2DCF-F5F3-7C6A61C9CE2B}"/>
              </a:ext>
            </a:extLst>
          </p:cNvPr>
          <p:cNvSpPr>
            <a:spLocks noGrp="1"/>
          </p:cNvSpPr>
          <p:nvPr>
            <p:ph sz="half" idx="2"/>
          </p:nvPr>
        </p:nvSpPr>
        <p:spPr>
          <a:xfrm>
            <a:off x="934418" y="1960718"/>
            <a:ext cx="5488535" cy="3830481"/>
          </a:xfrm>
        </p:spPr>
        <p:txBody>
          <a:bodyPr>
            <a:normAutofit/>
          </a:bodyPr>
          <a:lstStyle/>
          <a:p>
            <a:r>
              <a:rPr lang="en-US" sz="3200" dirty="0">
                <a:ea typeface="+mn-lt"/>
                <a:cs typeface="+mn-lt"/>
              </a:rPr>
              <a:t>Digital certificates: electronic documents that verify the identity and authority of a user or device to access or use a work. </a:t>
            </a:r>
            <a:endParaRPr lang="en-US" sz="3200">
              <a:cs typeface="Calibri"/>
            </a:endParaRPr>
          </a:p>
        </p:txBody>
      </p:sp>
      <p:sp>
        <p:nvSpPr>
          <p:cNvPr id="6" name="Content Placeholder 5">
            <a:extLst>
              <a:ext uri="{FF2B5EF4-FFF2-40B4-BE49-F238E27FC236}">
                <a16:creationId xmlns:a16="http://schemas.microsoft.com/office/drawing/2014/main" id="{10148AB3-0A31-4F98-1C99-F007F246A768}"/>
              </a:ext>
            </a:extLst>
          </p:cNvPr>
          <p:cNvSpPr>
            <a:spLocks noGrp="1"/>
          </p:cNvSpPr>
          <p:nvPr>
            <p:ph sz="quarter" idx="4"/>
          </p:nvPr>
        </p:nvSpPr>
        <p:spPr>
          <a:xfrm>
            <a:off x="6095626" y="2067819"/>
            <a:ext cx="4995334" cy="3941094"/>
          </a:xfrm>
        </p:spPr>
        <p:txBody>
          <a:bodyPr>
            <a:noAutofit/>
          </a:bodyPr>
          <a:lstStyle/>
          <a:p>
            <a:r>
              <a:rPr lang="en-US" sz="2800" dirty="0">
                <a:ea typeface="+mn-lt"/>
                <a:cs typeface="+mn-lt"/>
              </a:rPr>
              <a:t>Authentication protocols: methods that verify the validity and compatibility of a user, device, or work before allowing access or use. </a:t>
            </a:r>
            <a:endParaRPr lang="en-US" sz="2800">
              <a:cs typeface="Calibri"/>
            </a:endParaRPr>
          </a:p>
        </p:txBody>
      </p:sp>
    </p:spTree>
    <p:extLst>
      <p:ext uri="{BB962C8B-B14F-4D97-AF65-F5344CB8AC3E}">
        <p14:creationId xmlns:p14="http://schemas.microsoft.com/office/powerpoint/2010/main" val="19627035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57454-ABA9-C241-E30E-2BA30959B3BE}"/>
              </a:ext>
            </a:extLst>
          </p:cNvPr>
          <p:cNvSpPr>
            <a:spLocks noGrp="1"/>
          </p:cNvSpPr>
          <p:nvPr>
            <p:ph type="title"/>
          </p:nvPr>
        </p:nvSpPr>
        <p:spPr>
          <a:xfrm>
            <a:off x="2677886" y="609600"/>
            <a:ext cx="8139340" cy="1456267"/>
          </a:xfrm>
        </p:spPr>
        <p:txBody>
          <a:bodyPr/>
          <a:lstStyle/>
          <a:p>
            <a:r>
              <a:rPr lang="en-US" dirty="0">
                <a:latin typeface="Sitka Text"/>
                <a:cs typeface="Calibri Light"/>
              </a:rPr>
              <a:t>examples</a:t>
            </a:r>
            <a:endParaRPr lang="en-US">
              <a:latin typeface="Sitka Text"/>
            </a:endParaRPr>
          </a:p>
        </p:txBody>
      </p:sp>
      <p:sp>
        <p:nvSpPr>
          <p:cNvPr id="4" name="Content Placeholder 3">
            <a:extLst>
              <a:ext uri="{FF2B5EF4-FFF2-40B4-BE49-F238E27FC236}">
                <a16:creationId xmlns:a16="http://schemas.microsoft.com/office/drawing/2014/main" id="{931237EB-53A9-2DCF-F5F3-7C6A61C9CE2B}"/>
              </a:ext>
            </a:extLst>
          </p:cNvPr>
          <p:cNvSpPr>
            <a:spLocks noGrp="1"/>
          </p:cNvSpPr>
          <p:nvPr>
            <p:ph sz="half" idx="2"/>
          </p:nvPr>
        </p:nvSpPr>
        <p:spPr>
          <a:xfrm>
            <a:off x="2258963" y="1886976"/>
            <a:ext cx="5488535" cy="3830481"/>
          </a:xfrm>
        </p:spPr>
        <p:txBody>
          <a:bodyPr>
            <a:normAutofit lnSpcReduction="10000"/>
          </a:bodyPr>
          <a:lstStyle/>
          <a:p>
            <a:pPr>
              <a:buClr>
                <a:srgbClr val="FFFFFF"/>
              </a:buClr>
            </a:pPr>
            <a:r>
              <a:rPr lang="en-US" sz="4000" dirty="0">
                <a:ea typeface="+mn-lt"/>
                <a:cs typeface="+mn-lt"/>
              </a:rPr>
              <a:t>Usage rules: conditions or limitations imposed on the access or use of a work, such as time, location, format, or number of copies. </a:t>
            </a:r>
            <a:endParaRPr lang="en-US" sz="4000">
              <a:ea typeface="+mn-lt"/>
              <a:cs typeface="+mn-lt"/>
            </a:endParaRPr>
          </a:p>
          <a:p>
            <a:pPr>
              <a:buClr>
                <a:srgbClr val="FFFFFF"/>
              </a:buClr>
            </a:pPr>
            <a:endParaRPr lang="en-US" sz="4000" dirty="0">
              <a:cs typeface="Calibri"/>
            </a:endParaRPr>
          </a:p>
        </p:txBody>
      </p:sp>
    </p:spTree>
    <p:extLst>
      <p:ext uri="{BB962C8B-B14F-4D97-AF65-F5344CB8AC3E}">
        <p14:creationId xmlns:p14="http://schemas.microsoft.com/office/powerpoint/2010/main" val="24412139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5A557454-ABA9-C241-E30E-2BA30959B3BE}"/>
              </a:ext>
            </a:extLst>
          </p:cNvPr>
          <p:cNvSpPr>
            <a:spLocks noGrp="1"/>
          </p:cNvSpPr>
          <p:nvPr>
            <p:ph type="title"/>
          </p:nvPr>
        </p:nvSpPr>
        <p:spPr>
          <a:xfrm>
            <a:off x="6400800" y="609600"/>
            <a:ext cx="5147730" cy="1641987"/>
          </a:xfrm>
        </p:spPr>
        <p:txBody>
          <a:bodyPr vert="horz" lIns="91440" tIns="45720" rIns="91440" bIns="45720" rtlCol="0" anchor="ctr">
            <a:normAutofit/>
          </a:bodyPr>
          <a:lstStyle/>
          <a:p>
            <a:r>
              <a:rPr lang="en-US"/>
              <a:t>CHALLENGES of technical mechanisms</a:t>
            </a:r>
          </a:p>
        </p:txBody>
      </p:sp>
      <p:pic>
        <p:nvPicPr>
          <p:cNvPr id="6" name="Picture 5" descr="Light bulb on yellow background with sketched light beams and cord">
            <a:extLst>
              <a:ext uri="{FF2B5EF4-FFF2-40B4-BE49-F238E27FC236}">
                <a16:creationId xmlns:a16="http://schemas.microsoft.com/office/drawing/2014/main" id="{F300E6D9-E02F-2EB6-B3AF-DCCCC2DFECF7}"/>
              </a:ext>
            </a:extLst>
          </p:cNvPr>
          <p:cNvPicPr>
            <a:picLocks noChangeAspect="1"/>
          </p:cNvPicPr>
          <p:nvPr/>
        </p:nvPicPr>
        <p:blipFill rotWithShape="1">
          <a:blip r:embed="rId4"/>
          <a:srcRect l="43819" r="1495" b="3"/>
          <a:stretch/>
        </p:blipFill>
        <p:spPr>
          <a:xfrm>
            <a:off x="20" y="975"/>
            <a:ext cx="6095980" cy="6858000"/>
          </a:xfrm>
          <a:prstGeom prst="rect">
            <a:avLst/>
          </a:prstGeom>
        </p:spPr>
      </p:pic>
      <p:sp>
        <p:nvSpPr>
          <p:cNvPr id="4" name="Content Placeholder 3">
            <a:extLst>
              <a:ext uri="{FF2B5EF4-FFF2-40B4-BE49-F238E27FC236}">
                <a16:creationId xmlns:a16="http://schemas.microsoft.com/office/drawing/2014/main" id="{931237EB-53A9-2DCF-F5F3-7C6A61C9CE2B}"/>
              </a:ext>
            </a:extLst>
          </p:cNvPr>
          <p:cNvSpPr>
            <a:spLocks noGrp="1"/>
          </p:cNvSpPr>
          <p:nvPr>
            <p:ph sz="half" idx="2"/>
          </p:nvPr>
        </p:nvSpPr>
        <p:spPr>
          <a:xfrm>
            <a:off x="6400800" y="2251587"/>
            <a:ext cx="5147730" cy="3637935"/>
          </a:xfrm>
        </p:spPr>
        <p:txBody>
          <a:bodyPr vert="horz" lIns="91440" tIns="45720" rIns="91440" bIns="45720" rtlCol="0" anchor="ctr">
            <a:normAutofit/>
          </a:bodyPr>
          <a:lstStyle/>
          <a:p>
            <a:r>
              <a:rPr lang="en-US" sz="2400" dirty="0"/>
              <a:t>These technical security mechanisms are intended to protect the rights and interests of authors and creators, as well as to promote innovation and creativity. However, they also face some challenges and criticisms, such as: </a:t>
            </a:r>
            <a:endParaRPr lang="en-US" sz="2400">
              <a:cs typeface="Calibri"/>
            </a:endParaRPr>
          </a:p>
        </p:txBody>
      </p:sp>
    </p:spTree>
    <p:extLst>
      <p:ext uri="{BB962C8B-B14F-4D97-AF65-F5344CB8AC3E}">
        <p14:creationId xmlns:p14="http://schemas.microsoft.com/office/powerpoint/2010/main" val="37070699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2476583-CC33-45CE-B51B-215B5673C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Rectangle 11">
            <a:extLst>
              <a:ext uri="{FF2B5EF4-FFF2-40B4-BE49-F238E27FC236}">
                <a16:creationId xmlns:a16="http://schemas.microsoft.com/office/drawing/2014/main" id="{6A166780-9337-4437-95D3-5EA9D55AA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B3D0F40-BF1F-4120-945D-90C5AAD6E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4654296" cy="6856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15640A69-3748-450C-8DDB-B2051AC04B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893"/>
          <a:stretch/>
        </p:blipFill>
        <p:spPr>
          <a:xfrm>
            <a:off x="0" y="0"/>
            <a:ext cx="4644770" cy="6856214"/>
          </a:xfrm>
          <a:prstGeom prst="rect">
            <a:avLst/>
          </a:prstGeom>
        </p:spPr>
      </p:pic>
      <p:sp>
        <p:nvSpPr>
          <p:cNvPr id="2" name="Title 1">
            <a:extLst>
              <a:ext uri="{FF2B5EF4-FFF2-40B4-BE49-F238E27FC236}">
                <a16:creationId xmlns:a16="http://schemas.microsoft.com/office/drawing/2014/main" id="{5A557454-ABA9-C241-E30E-2BA30959B3BE}"/>
              </a:ext>
            </a:extLst>
          </p:cNvPr>
          <p:cNvSpPr>
            <a:spLocks noGrp="1"/>
          </p:cNvSpPr>
          <p:nvPr>
            <p:ph type="title"/>
          </p:nvPr>
        </p:nvSpPr>
        <p:spPr>
          <a:xfrm>
            <a:off x="685801" y="643466"/>
            <a:ext cx="3351530" cy="4995333"/>
          </a:xfrm>
        </p:spPr>
        <p:txBody>
          <a:bodyPr vert="horz" lIns="91440" tIns="45720" rIns="91440" bIns="45720" rtlCol="0" anchor="ctr">
            <a:normAutofit/>
          </a:bodyPr>
          <a:lstStyle/>
          <a:p>
            <a:r>
              <a:rPr lang="en-US">
                <a:solidFill>
                  <a:srgbClr val="FFFFFF"/>
                </a:solidFill>
              </a:rPr>
              <a:t>CHALLENGES of technical mechanisms</a:t>
            </a:r>
          </a:p>
        </p:txBody>
      </p:sp>
      <p:sp useBgFill="1">
        <p:nvSpPr>
          <p:cNvPr id="18" name="Rectangle 17">
            <a:extLst>
              <a:ext uri="{FF2B5EF4-FFF2-40B4-BE49-F238E27FC236}">
                <a16:creationId xmlns:a16="http://schemas.microsoft.com/office/drawing/2014/main" id="{66F4F323-644B-4A47-97E9-BFB73840F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120" y="-2"/>
            <a:ext cx="7537705"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3">
            <a:extLst>
              <a:ext uri="{FF2B5EF4-FFF2-40B4-BE49-F238E27FC236}">
                <a16:creationId xmlns:a16="http://schemas.microsoft.com/office/drawing/2014/main" id="{3F7E0737-D26E-6744-45CE-FD1D5F5EAEF5}"/>
              </a:ext>
            </a:extLst>
          </p:cNvPr>
          <p:cNvGraphicFramePr>
            <a:graphicFrameLocks noGrp="1"/>
          </p:cNvGraphicFramePr>
          <p:nvPr>
            <p:ph sz="half" idx="2"/>
            <p:extLst>
              <p:ext uri="{D42A27DB-BD31-4B8C-83A1-F6EECF244321}">
                <p14:modId xmlns:p14="http://schemas.microsoft.com/office/powerpoint/2010/main" val="2568043107"/>
              </p:ext>
            </p:extLst>
          </p:nvPr>
        </p:nvGraphicFramePr>
        <p:xfrm>
          <a:off x="5467509" y="804671"/>
          <a:ext cx="5886291" cy="491721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928471932"/>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5" name="Picture 4" descr="3D black question marks with one yellow question mark">
            <a:extLst>
              <a:ext uri="{FF2B5EF4-FFF2-40B4-BE49-F238E27FC236}">
                <a16:creationId xmlns:a16="http://schemas.microsoft.com/office/drawing/2014/main" id="{B696A28A-09DD-BA11-817D-A296A622F7C0}"/>
              </a:ext>
            </a:extLst>
          </p:cNvPr>
          <p:cNvPicPr>
            <a:picLocks noChangeAspect="1"/>
          </p:cNvPicPr>
          <p:nvPr/>
        </p:nvPicPr>
        <p:blipFill rotWithShape="1">
          <a:blip r:embed="rId3"/>
          <a:srcRect l="46129" r="21405" b="-5"/>
          <a:stretch/>
        </p:blipFill>
        <p:spPr>
          <a:xfrm>
            <a:off x="20" y="975"/>
            <a:ext cx="6095980" cy="6858000"/>
          </a:xfrm>
          <a:prstGeom prst="rect">
            <a:avLst/>
          </a:prstGeom>
        </p:spPr>
      </p:pic>
      <p:sp>
        <p:nvSpPr>
          <p:cNvPr id="3" name="Content Placeholder 2">
            <a:extLst>
              <a:ext uri="{FF2B5EF4-FFF2-40B4-BE49-F238E27FC236}">
                <a16:creationId xmlns:a16="http://schemas.microsoft.com/office/drawing/2014/main" id="{2F40F249-9C56-AADB-7EFB-8436EDDED676}"/>
              </a:ext>
            </a:extLst>
          </p:cNvPr>
          <p:cNvSpPr>
            <a:spLocks noGrp="1"/>
          </p:cNvSpPr>
          <p:nvPr>
            <p:ph idx="1"/>
          </p:nvPr>
        </p:nvSpPr>
        <p:spPr>
          <a:xfrm>
            <a:off x="6400800" y="2251587"/>
            <a:ext cx="5147730" cy="3637935"/>
          </a:xfrm>
        </p:spPr>
        <p:txBody>
          <a:bodyPr>
            <a:normAutofit/>
          </a:bodyPr>
          <a:lstStyle/>
          <a:p>
            <a:pPr marL="0" indent="0">
              <a:buClr>
                <a:srgbClr val="FFFFFF"/>
              </a:buClr>
              <a:buNone/>
            </a:pPr>
            <a:r>
              <a:rPr lang="en-GB" sz="4800" dirty="0">
                <a:latin typeface="Sitka Text"/>
                <a:cs typeface="Calibri"/>
              </a:rPr>
              <a:t>ANY QUESTIONS?</a:t>
            </a:r>
            <a:endParaRPr lang="en-US" sz="4800">
              <a:cs typeface="Calibri"/>
            </a:endParaRPr>
          </a:p>
        </p:txBody>
      </p:sp>
    </p:spTree>
    <p:extLst>
      <p:ext uri="{BB962C8B-B14F-4D97-AF65-F5344CB8AC3E}">
        <p14:creationId xmlns:p14="http://schemas.microsoft.com/office/powerpoint/2010/main" val="493936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E49B8-4F5C-9FC3-1B30-DAD3BDC6533E}"/>
              </a:ext>
            </a:extLst>
          </p:cNvPr>
          <p:cNvSpPr>
            <a:spLocks noGrp="1"/>
          </p:cNvSpPr>
          <p:nvPr>
            <p:ph type="title"/>
          </p:nvPr>
        </p:nvSpPr>
        <p:spPr/>
        <p:txBody>
          <a:bodyPr/>
          <a:lstStyle/>
          <a:p>
            <a:pPr algn="ctr"/>
            <a:r>
              <a:rPr lang="en-US" dirty="0">
                <a:latin typeface="Consolas"/>
                <a:cs typeface="Calibri Light"/>
              </a:rPr>
              <a:t>REFERENCE</a:t>
            </a:r>
            <a:endParaRPr lang="en-US" dirty="0">
              <a:latin typeface="Consolas"/>
            </a:endParaRPr>
          </a:p>
        </p:txBody>
      </p:sp>
      <p:sp>
        <p:nvSpPr>
          <p:cNvPr id="3" name="Content Placeholder 2">
            <a:extLst>
              <a:ext uri="{FF2B5EF4-FFF2-40B4-BE49-F238E27FC236}">
                <a16:creationId xmlns:a16="http://schemas.microsoft.com/office/drawing/2014/main" id="{7C0DC6A6-335F-4FC0-4005-ACADF952A0E6}"/>
              </a:ext>
            </a:extLst>
          </p:cNvPr>
          <p:cNvSpPr>
            <a:spLocks noGrp="1"/>
          </p:cNvSpPr>
          <p:nvPr>
            <p:ph idx="1"/>
          </p:nvPr>
        </p:nvSpPr>
        <p:spPr/>
        <p:txBody>
          <a:bodyPr/>
          <a:lstStyle/>
          <a:p>
            <a:r>
              <a:rPr lang="en-GB" sz="2400" b="0" i="0" dirty="0">
                <a:effectLst/>
                <a:latin typeface="Helvetica"/>
                <a:cs typeface="Helvetica"/>
                <a:hlinkClick r:id="rId2"/>
              </a:rPr>
              <a:t>https://</a:t>
            </a:r>
            <a:r>
              <a:rPr lang="en-GB" sz="2400" b="0" i="0" dirty="0" err="1">
                <a:effectLst/>
                <a:latin typeface="Helvetica"/>
                <a:cs typeface="Helvetica"/>
                <a:hlinkClick r:id="rId2"/>
              </a:rPr>
              <a:t>www.jisc.ac.uk</a:t>
            </a:r>
            <a:r>
              <a:rPr lang="en-GB" sz="2400" b="0" i="0" dirty="0">
                <a:effectLst/>
                <a:latin typeface="Helvetica"/>
                <a:cs typeface="Helvetica"/>
                <a:hlinkClick r:id="rId2"/>
              </a:rPr>
              <a:t>/guides/copyright-law/enforcement-of-copyright</a:t>
            </a:r>
            <a:endParaRPr lang="en-GB" sz="2400" b="0" i="0">
              <a:effectLst/>
              <a:latin typeface="Helvetica"/>
              <a:cs typeface="Helvetica"/>
            </a:endParaRPr>
          </a:p>
          <a:p>
            <a:r>
              <a:rPr lang="en-GB" sz="2400" b="0" i="0" dirty="0">
                <a:effectLst/>
                <a:latin typeface="Helvetica"/>
                <a:cs typeface="Helvetica"/>
                <a:hlinkClick r:id="rId3"/>
              </a:rPr>
              <a:t>https://www.gov.uk/guidance/enforcing-your-copyright</a:t>
            </a:r>
            <a:endParaRPr lang="en-GB" sz="2400">
              <a:effectLst/>
              <a:latin typeface="Helvetica"/>
              <a:cs typeface="Helvetica"/>
            </a:endParaRPr>
          </a:p>
          <a:p>
            <a:r>
              <a:rPr lang="en-GB" sz="2400" b="0" i="0" dirty="0">
                <a:effectLst/>
                <a:latin typeface="Helvetica"/>
                <a:cs typeface="Helvetica"/>
                <a:hlinkClick r:id="rId4"/>
              </a:rPr>
              <a:t>https://www.copyright.gov/</a:t>
            </a:r>
            <a:r>
              <a:rPr lang="en-GB" sz="2400" b="0" i="0" dirty="0" err="1">
                <a:effectLst/>
                <a:latin typeface="Helvetica"/>
                <a:cs typeface="Helvetica"/>
                <a:hlinkClick r:id="rId4"/>
              </a:rPr>
              <a:t>dmca</a:t>
            </a:r>
            <a:r>
              <a:rPr lang="en-GB" sz="2400" b="0" i="0" dirty="0">
                <a:effectLst/>
                <a:latin typeface="Helvetica"/>
                <a:cs typeface="Helvetica"/>
                <a:hlinkClick r:id="rId4"/>
              </a:rPr>
              <a:t>/</a:t>
            </a:r>
            <a:endParaRPr lang="en-GB" sz="2400">
              <a:effectLst/>
              <a:latin typeface="Helvetica"/>
              <a:cs typeface="Helvetica"/>
            </a:endParaRPr>
          </a:p>
          <a:p>
            <a:r>
              <a:rPr lang="en-GB" sz="2400" b="0" i="0" dirty="0">
                <a:effectLst/>
                <a:latin typeface="Helvetica"/>
                <a:cs typeface="Helvetica"/>
                <a:hlinkClick r:id="rId5"/>
              </a:rPr>
              <a:t>https://</a:t>
            </a:r>
            <a:r>
              <a:rPr lang="en-GB" sz="2400" b="0" i="0" dirty="0" err="1">
                <a:effectLst/>
                <a:latin typeface="Helvetica"/>
                <a:cs typeface="Helvetica"/>
                <a:hlinkClick r:id="rId5"/>
              </a:rPr>
              <a:t>www.solutioninn.com</a:t>
            </a:r>
            <a:r>
              <a:rPr lang="en-GB" sz="2400" b="0" i="0" dirty="0">
                <a:effectLst/>
                <a:latin typeface="Helvetica"/>
                <a:cs typeface="Helvetica"/>
                <a:hlinkClick r:id="rId5"/>
              </a:rPr>
              <a:t>/study-help/principles-of-information-security/discuss-that-enforcement-of-copyright-laws-has-been-attempted-through</a:t>
            </a:r>
            <a:r>
              <a:rPr lang="en-GB" sz="2400" b="0" i="0">
                <a:effectLst/>
                <a:latin typeface="Helvetica"/>
                <a:cs typeface="Helvetica"/>
              </a:rPr>
              <a:t>.</a:t>
            </a:r>
            <a:endParaRPr lang="en-GB" sz="2400">
              <a:effectLst/>
              <a:latin typeface="Helvetica"/>
              <a:cs typeface="Helvetica"/>
            </a:endParaRPr>
          </a:p>
          <a:p>
            <a:endParaRPr lang="en-GB" sz="2400" dirty="0">
              <a:effectLst/>
              <a:latin typeface="Helvetica" pitchFamily="2" charset="0"/>
              <a:cs typeface="Helvetica"/>
            </a:endParaRPr>
          </a:p>
        </p:txBody>
      </p:sp>
    </p:spTree>
    <p:extLst>
      <p:ext uri="{BB962C8B-B14F-4D97-AF65-F5344CB8AC3E}">
        <p14:creationId xmlns:p14="http://schemas.microsoft.com/office/powerpoint/2010/main" val="12704183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22</Slides>
  <Notes>0</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Celestial</vt:lpstr>
      <vt:lpstr>INTELLECTUAL  PROPERTY</vt:lpstr>
      <vt:lpstr>OUTLINE</vt:lpstr>
      <vt:lpstr>What is an ip? </vt:lpstr>
      <vt:lpstr>Types of threats facing ip</vt:lpstr>
      <vt:lpstr>PowerPoint Presentation</vt:lpstr>
      <vt:lpstr>PowerPoint Presentation</vt:lpstr>
      <vt:lpstr>PATENT AND TRADEWORK</vt:lpstr>
      <vt:lpstr>DIFFERENCES BETWEEN A PATENT AND TRADEMARK  </vt:lpstr>
      <vt:lpstr>DIFFERENCES BETWEEN A PATENT AND TRADEMARK  </vt:lpstr>
      <vt:lpstr>DIFFERENCES BETWEEN A PATENT AND TRADEMARK  </vt:lpstr>
      <vt:lpstr>COPYRIGHT LAWS</vt:lpstr>
      <vt:lpstr>TECHNICAL MECHANISMS</vt:lpstr>
      <vt:lpstr>COPY RIGT PROTECTION</vt:lpstr>
      <vt:lpstr>EXAMPLES OF COPY PROTECTION</vt:lpstr>
      <vt:lpstr>EXAMPLES OF COPY PROTECTION</vt:lpstr>
      <vt:lpstr>Digital right management</vt:lpstr>
      <vt:lpstr>examples</vt:lpstr>
      <vt:lpstr>examples</vt:lpstr>
      <vt:lpstr>CHALLENGES of technical mechanisms</vt:lpstr>
      <vt:lpstr>CHALLENGES of technical mechanisms</vt:lpstr>
      <vt:lpstr>PowerPoint Presentation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INTELLECTUAL PROPERTY</dc:title>
  <dc:creator>David Ntino (2225674)</dc:creator>
  <cp:lastModifiedBy>David Ntino (2225674)</cp:lastModifiedBy>
  <cp:revision>326</cp:revision>
  <dcterms:created xsi:type="dcterms:W3CDTF">2023-10-13T10:10:22Z</dcterms:created>
  <dcterms:modified xsi:type="dcterms:W3CDTF">2023-10-13T11:25:22Z</dcterms:modified>
</cp:coreProperties>
</file>