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5143500" cx="9144000"/>
  <p:notesSz cx="6858000" cy="9144000"/>
  <p:embeddedFontLst>
    <p:embeddedFont>
      <p:font typeface="Fraunces"/>
      <p:regular r:id="rId18"/>
      <p:bold r:id="rId19"/>
      <p:italic r:id="rId20"/>
      <p:boldItalic r:id="rId21"/>
    </p:embeddedFont>
    <p:embeddedFont>
      <p:font typeface="Fraunces Medium"/>
      <p:regular r:id="rId22"/>
      <p:bold r:id="rId23"/>
      <p:italic r:id="rId24"/>
      <p:boldItalic r:id="rId25"/>
    </p:embeddedFont>
    <p:embeddedFont>
      <p:font typeface="Work Sans Medium"/>
      <p:regular r:id="rId26"/>
      <p:bold r:id="rId27"/>
      <p:italic r:id="rId28"/>
      <p:boldItalic r:id="rId29"/>
    </p:embeddedFont>
    <p:embeddedFont>
      <p:font typeface="Work Sans"/>
      <p:regular r:id="rId30"/>
      <p:bold r:id="rId31"/>
      <p:italic r:id="rId32"/>
      <p:boldItalic r:id="rId3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Fraunces-italic.fntdata"/><Relationship Id="rId22" Type="http://schemas.openxmlformats.org/officeDocument/2006/relationships/font" Target="fonts/FrauncesMedium-regular.fntdata"/><Relationship Id="rId21" Type="http://schemas.openxmlformats.org/officeDocument/2006/relationships/font" Target="fonts/Fraunces-boldItalic.fntdata"/><Relationship Id="rId24" Type="http://schemas.openxmlformats.org/officeDocument/2006/relationships/font" Target="fonts/FrauncesMedium-italic.fntdata"/><Relationship Id="rId23" Type="http://schemas.openxmlformats.org/officeDocument/2006/relationships/font" Target="fonts/FrauncesMedium-bold.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WorkSansMedium-regular.fntdata"/><Relationship Id="rId25" Type="http://schemas.openxmlformats.org/officeDocument/2006/relationships/font" Target="fonts/FrauncesMedium-boldItalic.fntdata"/><Relationship Id="rId28" Type="http://schemas.openxmlformats.org/officeDocument/2006/relationships/font" Target="fonts/WorkSansMedium-italic.fntdata"/><Relationship Id="rId27" Type="http://schemas.openxmlformats.org/officeDocument/2006/relationships/font" Target="fonts/WorkSansMedium-bold.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WorkSansMedium-boldItalic.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WorkSans-bold.fntdata"/><Relationship Id="rId30" Type="http://schemas.openxmlformats.org/officeDocument/2006/relationships/font" Target="fonts/WorkSans-regular.fntdata"/><Relationship Id="rId11" Type="http://schemas.openxmlformats.org/officeDocument/2006/relationships/slide" Target="slides/slide7.xml"/><Relationship Id="rId33" Type="http://schemas.openxmlformats.org/officeDocument/2006/relationships/font" Target="fonts/WorkSans-boldItalic.fntdata"/><Relationship Id="rId10" Type="http://schemas.openxmlformats.org/officeDocument/2006/relationships/slide" Target="slides/slide6.xml"/><Relationship Id="rId32" Type="http://schemas.openxmlformats.org/officeDocument/2006/relationships/font" Target="fonts/WorkSans-italic.fntdata"/><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font" Target="fonts/Fraunces-bold.fntdata"/><Relationship Id="rId18" Type="http://schemas.openxmlformats.org/officeDocument/2006/relationships/font" Target="fonts/Fraunces-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13dfa477f64_0_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13dfa477f64_0_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Creating such kind of safe environment is a top priority for Sheraton Heathrow since it is directly related to the growth or fall in the number of guests (Barda, 2022). The accommodation must ensure the safety of the guest, its agents, and the real inn. Resource shielding is a crucial need for all organisations. To ensure that the firm is well stocked with all necessary supplies, staff training should be arranged, and a policy manual about health and safety precautions should be written.</a:t>
            </a:r>
            <a:endParaRPr sz="1200">
              <a:latin typeface="Fraunces"/>
              <a:ea typeface="Fraunces"/>
              <a:cs typeface="Fraunces"/>
              <a:sym typeface="Fraunce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g13da3e54895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8" name="Google Shape;238;g13da3e54895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Accidents and injuries may be reduced by following defined safety procedures, guaranteeing continuous operations and upholding Sheraton Heathrow’s image. Visitors have faith in the capacity to provide flawless service, which depends on the team members’ commitment to maintaining safety regulations (Goustaft, 2021). Thus, putting health and safety first not only keeps customers safe but also maintains the honesty of the company and guarantees that guests will continue to be satisfied.</a:t>
            </a:r>
            <a:endParaRPr sz="1200">
              <a:latin typeface="Fraunces"/>
              <a:ea typeface="Fraunces"/>
              <a:cs typeface="Fraunces"/>
              <a:sym typeface="Fraunce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1" name="Shape 351"/>
        <p:cNvGrpSpPr/>
        <p:nvPr/>
      </p:nvGrpSpPr>
      <p:grpSpPr>
        <a:xfrm>
          <a:off x="0" y="0"/>
          <a:ext cx="0" cy="0"/>
          <a:chOff x="0" y="0"/>
          <a:chExt cx="0" cy="0"/>
        </a:xfrm>
      </p:grpSpPr>
      <p:sp>
        <p:nvSpPr>
          <p:cNvPr id="352" name="Google Shape;352;g2ba8cd23201_0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3" name="Google Shape;353;g2ba8cd23201_0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Maintaining peace between customers and workers requires the ability to distinguish between danger. Potential hazards to housekeeping safety include falls and slips on damp floors as well as accidental contact with chemicals from cleaning supplies. Infectious illnesses are caused by improper disposal of trash (Boylan and Greenawalt, 2021). A few distinguishing danger indicators in the framework of housekeeping-related safety precautions include knee injuries from repetitive motion and back and muscular injuries from heavy lifting.</a:t>
            </a:r>
            <a:endParaRPr sz="1200">
              <a:latin typeface="Fraunces"/>
              <a:ea typeface="Fraunces"/>
              <a:cs typeface="Fraunces"/>
              <a:sym typeface="Fraunce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g2ba8cd23201_0_2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3" name="Google Shape;403;g2ba8cd23201_0_2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The core of housekeeping has evolved due to advancements in innovation and modernisation (Lim and Seo, 2021). Guidelines for the housekeeping crew include allocating time for employees to tidy up and remove any logs from the work area, regularly inspecting and repairing mechanical assemblies, providing appropriate warning signs for potential hazards, and setting up a safety handbook for each employee.</a:t>
            </a:r>
            <a:endParaRPr sz="1200">
              <a:latin typeface="Fraunces"/>
              <a:ea typeface="Fraunces"/>
              <a:cs typeface="Fraunces"/>
              <a:sym typeface="Fraunce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5" name="Shape 465"/>
        <p:cNvGrpSpPr/>
        <p:nvPr/>
      </p:nvGrpSpPr>
      <p:grpSpPr>
        <a:xfrm>
          <a:off x="0" y="0"/>
          <a:ext cx="0" cy="0"/>
          <a:chOff x="0" y="0"/>
          <a:chExt cx="0" cy="0"/>
        </a:xfrm>
      </p:grpSpPr>
      <p:sp>
        <p:nvSpPr>
          <p:cNvPr id="466" name="Google Shape;466;g13da3e54895_0_4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7" name="Google Shape;467;g13da3e54895_0_4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One of the essential safety measures to prevent mishaps and harm is to design an agenda for all equipment’s preventive maintenance. Keep the safety measures and equipment well-stocked (Pai et al. 2024). Make sure dangerous chemicals are properly labelled and stored in closed cabinets. Organise the process of educating the workers about the gadget and how to use it.</a:t>
            </a:r>
            <a:endParaRPr sz="1200">
              <a:latin typeface="Fraunces"/>
              <a:ea typeface="Fraunces"/>
              <a:cs typeface="Fraunces"/>
              <a:sym typeface="Fraunce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2" name="Shape 542"/>
        <p:cNvGrpSpPr/>
        <p:nvPr/>
      </p:nvGrpSpPr>
      <p:grpSpPr>
        <a:xfrm>
          <a:off x="0" y="0"/>
          <a:ext cx="0" cy="0"/>
          <a:chOff x="0" y="0"/>
          <a:chExt cx="0" cy="0"/>
        </a:xfrm>
      </p:grpSpPr>
      <p:sp>
        <p:nvSpPr>
          <p:cNvPr id="543" name="Google Shape;543;g13da3e54895_0_4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4" name="Google Shape;544;g13da3e54895_0_4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Maintaining guest and employee safety protocols and preventing safety issues may be achieved by following the right cleaning procedures at the Sheraton (Zaki et al. 2023). Room attendants are vital to the company because of their accessibility, dealings with visitors, and responsibilities to maintain pleasant, sanitary, and clean rooms. These convey to the guests a fundamental message about hygiene, well-being, the existence of places, and assistance.</a:t>
            </a:r>
            <a:endParaRPr sz="1200">
              <a:latin typeface="Fraunces"/>
              <a:ea typeface="Fraunces"/>
              <a:cs typeface="Fraunces"/>
              <a:sym typeface="Fraunce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4" name="Shape 604"/>
        <p:cNvGrpSpPr/>
        <p:nvPr/>
      </p:nvGrpSpPr>
      <p:grpSpPr>
        <a:xfrm>
          <a:off x="0" y="0"/>
          <a:ext cx="0" cy="0"/>
          <a:chOff x="0" y="0"/>
          <a:chExt cx="0" cy="0"/>
        </a:xfrm>
      </p:grpSpPr>
      <p:sp>
        <p:nvSpPr>
          <p:cNvPr id="605" name="Google Shape;605;g2ba8cd23201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6" name="Google Shape;606;g2ba8cd23201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Sheraton must clear the space for cleaning by taking out the damp materials and wipes, cleaning the bathrooms by making sure all the lights and cables are in working order, and clearing the trash out of the rooms. All necessary supplies must be replenished in the rooms (Knezevic Cvelbar et al. 2021). If there is any shortcoming, the relevant team must respond right away.</a:t>
            </a:r>
            <a:endParaRPr sz="1200">
              <a:latin typeface="Fraunces"/>
              <a:ea typeface="Fraunces"/>
              <a:cs typeface="Fraunces"/>
              <a:sym typeface="Fraunce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7" name="Shape 657"/>
        <p:cNvGrpSpPr/>
        <p:nvPr/>
      </p:nvGrpSpPr>
      <p:grpSpPr>
        <a:xfrm>
          <a:off x="0" y="0"/>
          <a:ext cx="0" cy="0"/>
          <a:chOff x="0" y="0"/>
          <a:chExt cx="0" cy="0"/>
        </a:xfrm>
      </p:grpSpPr>
      <p:sp>
        <p:nvSpPr>
          <p:cNvPr id="658" name="Google Shape;658;g13dfa477f64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9" name="Google Shape;659;g13dfa477f64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The Sheraton Hotel's priority to preserve its resources and reputation is to have all of the needed equipment on hand to manage health-related emergencies at any moment (CUACA, 2020). Essential room cleaning equipment comes in a variety of forms, including manual equipment. The ideal cleaning solution for surfaces in restrooms, bedrooms, and other communal spaces is a microfiber cloth. Cleaners with vacuums and cleaning machines are examples of mechanical equipment.</a:t>
            </a:r>
            <a:endParaRPr sz="1200">
              <a:latin typeface="Fraunces"/>
              <a:ea typeface="Fraunces"/>
              <a:cs typeface="Fraunces"/>
              <a:sym typeface="Fraunce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4" name="Shape 664"/>
        <p:cNvGrpSpPr/>
        <p:nvPr/>
      </p:nvGrpSpPr>
      <p:grpSpPr>
        <a:xfrm>
          <a:off x="0" y="0"/>
          <a:ext cx="0" cy="0"/>
          <a:chOff x="0" y="0"/>
          <a:chExt cx="0" cy="0"/>
        </a:xfrm>
      </p:grpSpPr>
      <p:sp>
        <p:nvSpPr>
          <p:cNvPr id="665" name="Google Shape;665;g13dfa477f64_0_1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6" name="Google Shape;666;g13dfa477f64_0_1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It seeks to promote the unique prosperity of each visitor while addressing potential risks and offering practical solutions to mitigate them to promote entirely safe environmental components for everyone involved in Sheraton. Individual Defensive Gear, or PPE packs, such as masks and gloves, may be used to prevent harmful material exposure (Yankovska, 2023). Orthopaedic stresses may be avoided by using lifting kits that include adjustable cleaning tools and an ergonomic design.</a:t>
            </a:r>
            <a:endParaRPr sz="1200">
              <a:latin typeface="Fraunces"/>
              <a:ea typeface="Fraunces"/>
              <a:cs typeface="Fraunces"/>
              <a:sym typeface="Fraunce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1" name="Shape 671"/>
        <p:cNvGrpSpPr/>
        <p:nvPr/>
      </p:nvGrpSpPr>
      <p:grpSpPr>
        <a:xfrm>
          <a:off x="0" y="0"/>
          <a:ext cx="0" cy="0"/>
          <a:chOff x="0" y="0"/>
          <a:chExt cx="0" cy="0"/>
        </a:xfrm>
      </p:grpSpPr>
      <p:sp>
        <p:nvSpPr>
          <p:cNvPr id="672" name="Google Shape;672;g13dfa477f64_0_4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3" name="Google Shape;673;g13dfa477f64_0_4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en" sz="1200">
                <a:latin typeface="Fraunces"/>
                <a:ea typeface="Fraunces"/>
                <a:cs typeface="Fraunces"/>
                <a:sym typeface="Fraunces"/>
              </a:rPr>
              <a:t>In summary, by following the procedures described in this study, Sheraton gives employees the knowledge and the abilities they need to reduce risks and provide a safe workplace. By continuing this commitment and keeping safety at the top of the priorities in regular activities the hotel boosts its brand image. As a team, the company maintains the high standards of quality that characterise Sheraton Heathrow, guaranteeing the team's success as well as the customers' ongoing contentment.</a:t>
            </a:r>
            <a:endParaRPr sz="1200">
              <a:latin typeface="Fraunces"/>
              <a:ea typeface="Fraunces"/>
              <a:cs typeface="Fraunces"/>
              <a:sym typeface="Fraunce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9" name="Shape 679"/>
        <p:cNvGrpSpPr/>
        <p:nvPr/>
      </p:nvGrpSpPr>
      <p:grpSpPr>
        <a:xfrm>
          <a:off x="0" y="0"/>
          <a:ext cx="0" cy="0"/>
          <a:chOff x="0" y="0"/>
          <a:chExt cx="0" cy="0"/>
        </a:xfrm>
      </p:grpSpPr>
      <p:sp>
        <p:nvSpPr>
          <p:cNvPr id="680" name="Google Shape;680;g13dfa477f64_0_5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1" name="Google Shape;681;g13dfa477f64_0_5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6" name="Shape 686"/>
        <p:cNvGrpSpPr/>
        <p:nvPr/>
      </p:nvGrpSpPr>
      <p:grpSpPr>
        <a:xfrm>
          <a:off x="0" y="0"/>
          <a:ext cx="0" cy="0"/>
          <a:chOff x="0" y="0"/>
          <a:chExt cx="0" cy="0"/>
        </a:xfrm>
      </p:grpSpPr>
      <p:sp>
        <p:nvSpPr>
          <p:cNvPr id="687" name="Google Shape;687;g13dfa477f64_0_6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8" name="Google Shape;688;g13dfa477f64_0_6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bit.ly/2Tynxth" TargetMode="External"/><Relationship Id="rId3" Type="http://schemas.openxmlformats.org/officeDocument/2006/relationships/hyperlink" Target="http://bit.ly/2TyoMsr" TargetMode="External"/><Relationship Id="rId4" Type="http://schemas.openxmlformats.org/officeDocument/2006/relationships/hyperlink" Target="http://bit.ly/2TtBDfr" TargetMode="Externa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2"/>
          <p:cNvSpPr/>
          <p:nvPr/>
        </p:nvSpPr>
        <p:spPr>
          <a:xfrm>
            <a:off x="-100" y="0"/>
            <a:ext cx="9144000" cy="5143500"/>
          </a:xfrm>
          <a:prstGeom prst="rect">
            <a:avLst/>
          </a:prstGeom>
          <a:gradFill>
            <a:gsLst>
              <a:gs pos="0">
                <a:srgbClr val="323A42">
                  <a:alpha val="23137"/>
                </a:srgbClr>
              </a:gs>
              <a:gs pos="30000">
                <a:srgbClr val="323A42">
                  <a:alpha val="11764"/>
                </a:srgbClr>
              </a:gs>
              <a:gs pos="100000">
                <a:srgbClr val="323A4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 name="Google Shape;10;p2"/>
          <p:cNvSpPr/>
          <p:nvPr/>
        </p:nvSpPr>
        <p:spPr>
          <a:xfrm>
            <a:off x="0" y="0"/>
            <a:ext cx="9144000" cy="5394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txBox="1"/>
          <p:nvPr>
            <p:ph type="ctrTitle"/>
          </p:nvPr>
        </p:nvSpPr>
        <p:spPr>
          <a:xfrm>
            <a:off x="2082625" y="1685700"/>
            <a:ext cx="4673700" cy="1987200"/>
          </a:xfrm>
          <a:prstGeom prst="rect">
            <a:avLst/>
          </a:prstGeom>
          <a:effectLst>
            <a:outerShdw blurRad="300038" rotWithShape="0" algn="bl">
              <a:schemeClr val="dk1">
                <a:alpha val="90000"/>
              </a:schemeClr>
            </a:outerShdw>
          </a:effectLst>
        </p:spPr>
        <p:txBody>
          <a:bodyPr anchorCtr="0" anchor="ctr" bIns="91425" lIns="91425" spcFirstLastPara="1" rIns="91425" wrap="square" tIns="91425">
            <a:noAutofit/>
          </a:bodyPr>
          <a:lstStyle>
            <a:lvl1pPr lvl="0" algn="ctr">
              <a:lnSpc>
                <a:spcPct val="75000"/>
              </a:lnSpc>
              <a:spcBef>
                <a:spcPts val="0"/>
              </a:spcBef>
              <a:spcAft>
                <a:spcPts val="0"/>
              </a:spcAft>
              <a:buClr>
                <a:schemeClr val="dk1"/>
              </a:buClr>
              <a:buSzPts val="5200"/>
              <a:buNone/>
              <a:defRPr b="0" sz="6500">
                <a:solidFill>
                  <a:schemeClr val="accent2"/>
                </a:solidFill>
                <a:latin typeface="Fraunces Medium"/>
                <a:ea typeface="Fraunces Medium"/>
                <a:cs typeface="Fraunces Medium"/>
                <a:sym typeface="Fraunces Medium"/>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2" name="Google Shape;12;p2"/>
          <p:cNvSpPr txBox="1"/>
          <p:nvPr>
            <p:ph idx="1" type="subTitle"/>
          </p:nvPr>
        </p:nvSpPr>
        <p:spPr>
          <a:xfrm>
            <a:off x="935475" y="500650"/>
            <a:ext cx="3414300" cy="1014900"/>
          </a:xfrm>
          <a:prstGeom prst="rect">
            <a:avLst/>
          </a:prstGeom>
          <a:solidFill>
            <a:schemeClr val="accent2"/>
          </a:solidFill>
        </p:spPr>
        <p:txBody>
          <a:bodyPr anchorCtr="0" anchor="b" bIns="91425" lIns="91425" spcFirstLastPara="1" rIns="91425" wrap="square" tIns="91425">
            <a:noAutofit/>
          </a:bodyPr>
          <a:lstStyle>
            <a:lvl1pPr lvl="0" algn="ctr">
              <a:spcBef>
                <a:spcPts val="0"/>
              </a:spcBef>
              <a:spcAft>
                <a:spcPts val="0"/>
              </a:spcAft>
              <a:buSzPts val="1400"/>
              <a:buNone/>
              <a:defRPr>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hasCustomPrompt="1" type="title"/>
          </p:nvPr>
        </p:nvSpPr>
        <p:spPr>
          <a:xfrm>
            <a:off x="1059700" y="1180303"/>
            <a:ext cx="734400" cy="732600"/>
          </a:xfrm>
          <a:prstGeom prst="rect">
            <a:avLst/>
          </a:prstGeom>
        </p:spPr>
        <p:txBody>
          <a:bodyPr anchorCtr="0" anchor="b" bIns="91425" lIns="91425" spcFirstLastPara="1" rIns="91425" wrap="square" tIns="91425">
            <a:noAutofit/>
          </a:bodyPr>
          <a:lstStyle>
            <a:lvl1pPr lvl="0" rtl="0">
              <a:spcBef>
                <a:spcPts val="0"/>
              </a:spcBef>
              <a:spcAft>
                <a:spcPts val="0"/>
              </a:spcAft>
              <a:buSzPts val="6000"/>
              <a:buNone/>
              <a:defRPr sz="4000">
                <a:solidFill>
                  <a:schemeClr val="dk1"/>
                </a:solidFill>
                <a:latin typeface="Work Sans Medium"/>
                <a:ea typeface="Work Sans Medium"/>
                <a:cs typeface="Work Sans Medium"/>
                <a:sym typeface="Work Sans Medium"/>
              </a:defRPr>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5" name="Google Shape;15;p3"/>
          <p:cNvSpPr txBox="1"/>
          <p:nvPr>
            <p:ph idx="2" type="ctrTitle"/>
          </p:nvPr>
        </p:nvSpPr>
        <p:spPr>
          <a:xfrm>
            <a:off x="1059700" y="1808988"/>
            <a:ext cx="28566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6" name="Google Shape;16;p3"/>
          <p:cNvSpPr txBox="1"/>
          <p:nvPr>
            <p:ph idx="1" type="subTitle"/>
          </p:nvPr>
        </p:nvSpPr>
        <p:spPr>
          <a:xfrm>
            <a:off x="1059700" y="3328086"/>
            <a:ext cx="2856600" cy="6351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7" name="Shape 17"/>
        <p:cNvGrpSpPr/>
        <p:nvPr/>
      </p:nvGrpSpPr>
      <p:grpSpPr>
        <a:xfrm>
          <a:off x="0" y="0"/>
          <a:ext cx="0" cy="0"/>
          <a:chOff x="0" y="0"/>
          <a:chExt cx="0" cy="0"/>
        </a:xfrm>
      </p:grpSpPr>
      <p:sp>
        <p:nvSpPr>
          <p:cNvPr id="18" name="Google Shape;18;p4"/>
          <p:cNvSpPr txBox="1"/>
          <p:nvPr>
            <p:ph idx="1" type="body"/>
          </p:nvPr>
        </p:nvSpPr>
        <p:spPr>
          <a:xfrm>
            <a:off x="713350" y="1369700"/>
            <a:ext cx="3679500" cy="3221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Clr>
                <a:srgbClr val="434343"/>
              </a:buClr>
              <a:buSzPts val="1400"/>
              <a:buFont typeface="Anaheim"/>
              <a:buChar char="●"/>
              <a:defRPr sz="1200"/>
            </a:lvl1pPr>
            <a:lvl2pPr indent="-317500" lvl="1" marL="914400" rtl="0">
              <a:lnSpc>
                <a:spcPct val="115000"/>
              </a:lnSpc>
              <a:spcBef>
                <a:spcPts val="1000"/>
              </a:spcBef>
              <a:spcAft>
                <a:spcPts val="0"/>
              </a:spcAft>
              <a:buClr>
                <a:srgbClr val="434343"/>
              </a:buClr>
              <a:buSzPts val="1400"/>
              <a:buFont typeface="Anaheim"/>
              <a:buChar char="○"/>
              <a:defRPr/>
            </a:lvl2pPr>
            <a:lvl3pPr indent="-317500" lvl="2" marL="1371600" rtl="0">
              <a:lnSpc>
                <a:spcPct val="115000"/>
              </a:lnSpc>
              <a:spcBef>
                <a:spcPts val="0"/>
              </a:spcBef>
              <a:spcAft>
                <a:spcPts val="0"/>
              </a:spcAft>
              <a:buClr>
                <a:srgbClr val="434343"/>
              </a:buClr>
              <a:buSzPts val="1400"/>
              <a:buFont typeface="Anaheim"/>
              <a:buChar char="■"/>
              <a:defRPr/>
            </a:lvl3pPr>
            <a:lvl4pPr indent="-317500" lvl="3" marL="1828800" rtl="0">
              <a:lnSpc>
                <a:spcPct val="115000"/>
              </a:lnSpc>
              <a:spcBef>
                <a:spcPts val="0"/>
              </a:spcBef>
              <a:spcAft>
                <a:spcPts val="0"/>
              </a:spcAft>
              <a:buClr>
                <a:srgbClr val="434343"/>
              </a:buClr>
              <a:buSzPts val="1400"/>
              <a:buFont typeface="Anaheim"/>
              <a:buChar char="●"/>
              <a:defRPr/>
            </a:lvl4pPr>
            <a:lvl5pPr indent="-317500" lvl="4" marL="2286000" rtl="0">
              <a:lnSpc>
                <a:spcPct val="115000"/>
              </a:lnSpc>
              <a:spcBef>
                <a:spcPts val="0"/>
              </a:spcBef>
              <a:spcAft>
                <a:spcPts val="0"/>
              </a:spcAft>
              <a:buClr>
                <a:srgbClr val="434343"/>
              </a:buClr>
              <a:buSzPts val="1400"/>
              <a:buFont typeface="Anaheim"/>
              <a:buChar char="○"/>
              <a:defRPr/>
            </a:lvl5pPr>
            <a:lvl6pPr indent="-317500" lvl="5" marL="2743200" rtl="0">
              <a:lnSpc>
                <a:spcPct val="115000"/>
              </a:lnSpc>
              <a:spcBef>
                <a:spcPts val="0"/>
              </a:spcBef>
              <a:spcAft>
                <a:spcPts val="0"/>
              </a:spcAft>
              <a:buClr>
                <a:srgbClr val="434343"/>
              </a:buClr>
              <a:buSzPts val="1400"/>
              <a:buFont typeface="Anaheim"/>
              <a:buChar char="■"/>
              <a:defRPr/>
            </a:lvl6pPr>
            <a:lvl7pPr indent="-317500" lvl="6" marL="3200400" rtl="0">
              <a:lnSpc>
                <a:spcPct val="115000"/>
              </a:lnSpc>
              <a:spcBef>
                <a:spcPts val="0"/>
              </a:spcBef>
              <a:spcAft>
                <a:spcPts val="0"/>
              </a:spcAft>
              <a:buClr>
                <a:srgbClr val="434343"/>
              </a:buClr>
              <a:buSzPts val="1400"/>
              <a:buFont typeface="Anaheim"/>
              <a:buChar char="●"/>
              <a:defRPr/>
            </a:lvl7pPr>
            <a:lvl8pPr indent="-317500" lvl="7" marL="3657600" rtl="0">
              <a:lnSpc>
                <a:spcPct val="115000"/>
              </a:lnSpc>
              <a:spcBef>
                <a:spcPts val="0"/>
              </a:spcBef>
              <a:spcAft>
                <a:spcPts val="0"/>
              </a:spcAft>
              <a:buClr>
                <a:srgbClr val="434343"/>
              </a:buClr>
              <a:buSzPts val="1400"/>
              <a:buFont typeface="Anaheim"/>
              <a:buChar char="○"/>
              <a:defRPr/>
            </a:lvl8pPr>
            <a:lvl9pPr indent="-317500" lvl="8" marL="4114800" rtl="0">
              <a:lnSpc>
                <a:spcPct val="115000"/>
              </a:lnSpc>
              <a:spcBef>
                <a:spcPts val="0"/>
              </a:spcBef>
              <a:spcAft>
                <a:spcPts val="0"/>
              </a:spcAft>
              <a:buClr>
                <a:srgbClr val="434343"/>
              </a:buClr>
              <a:buSzPts val="1400"/>
              <a:buFont typeface="Anaheim"/>
              <a:buChar char="■"/>
              <a:defRPr/>
            </a:lvl9pPr>
          </a:lstStyle>
          <a:p/>
        </p:txBody>
      </p:sp>
      <p:sp>
        <p:nvSpPr>
          <p:cNvPr id="19" name="Google Shape;19;p4"/>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p:nvPr/>
        </p:nvSpPr>
        <p:spPr>
          <a:xfrm>
            <a:off x="713375" y="2571900"/>
            <a:ext cx="3858600" cy="2032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5"/>
          <p:cNvSpPr/>
          <p:nvPr/>
        </p:nvSpPr>
        <p:spPr>
          <a:xfrm>
            <a:off x="4572000" y="539375"/>
            <a:ext cx="3858600" cy="2032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5"/>
          <p:cNvSpPr txBox="1"/>
          <p:nvPr>
            <p:ph idx="1" type="subTitle"/>
          </p:nvPr>
        </p:nvSpPr>
        <p:spPr>
          <a:xfrm>
            <a:off x="1097050" y="3145625"/>
            <a:ext cx="3091200" cy="1173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Clr>
                <a:schemeClr val="accent2"/>
              </a:buClr>
              <a:buSzPts val="1400"/>
              <a:buNone/>
              <a:defRPr>
                <a:solidFill>
                  <a:schemeClr val="accent2"/>
                </a:solidFill>
              </a:defRPr>
            </a:lvl1pPr>
            <a:lvl2pPr lvl="1" rtl="0">
              <a:lnSpc>
                <a:spcPct val="100000"/>
              </a:lnSpc>
              <a:spcBef>
                <a:spcPts val="0"/>
              </a:spcBef>
              <a:spcAft>
                <a:spcPts val="0"/>
              </a:spcAft>
              <a:buClr>
                <a:schemeClr val="accent2"/>
              </a:buClr>
              <a:buSzPts val="1400"/>
              <a:buNone/>
              <a:defRPr>
                <a:solidFill>
                  <a:schemeClr val="accent2"/>
                </a:solidFill>
              </a:defRPr>
            </a:lvl2pPr>
            <a:lvl3pPr lvl="2" rtl="0">
              <a:lnSpc>
                <a:spcPct val="100000"/>
              </a:lnSpc>
              <a:spcBef>
                <a:spcPts val="0"/>
              </a:spcBef>
              <a:spcAft>
                <a:spcPts val="0"/>
              </a:spcAft>
              <a:buClr>
                <a:schemeClr val="accent2"/>
              </a:buClr>
              <a:buSzPts val="1400"/>
              <a:buNone/>
              <a:defRPr>
                <a:solidFill>
                  <a:schemeClr val="accent2"/>
                </a:solidFill>
              </a:defRPr>
            </a:lvl3pPr>
            <a:lvl4pPr lvl="3" rtl="0">
              <a:lnSpc>
                <a:spcPct val="100000"/>
              </a:lnSpc>
              <a:spcBef>
                <a:spcPts val="0"/>
              </a:spcBef>
              <a:spcAft>
                <a:spcPts val="0"/>
              </a:spcAft>
              <a:buClr>
                <a:schemeClr val="accent2"/>
              </a:buClr>
              <a:buSzPts val="1400"/>
              <a:buNone/>
              <a:defRPr>
                <a:solidFill>
                  <a:schemeClr val="accent2"/>
                </a:solidFill>
              </a:defRPr>
            </a:lvl4pPr>
            <a:lvl5pPr lvl="4" rtl="0">
              <a:lnSpc>
                <a:spcPct val="100000"/>
              </a:lnSpc>
              <a:spcBef>
                <a:spcPts val="0"/>
              </a:spcBef>
              <a:spcAft>
                <a:spcPts val="0"/>
              </a:spcAft>
              <a:buClr>
                <a:schemeClr val="accent2"/>
              </a:buClr>
              <a:buSzPts val="1400"/>
              <a:buNone/>
              <a:defRPr>
                <a:solidFill>
                  <a:schemeClr val="accent2"/>
                </a:solidFill>
              </a:defRPr>
            </a:lvl5pPr>
            <a:lvl6pPr lvl="5" rtl="0">
              <a:lnSpc>
                <a:spcPct val="100000"/>
              </a:lnSpc>
              <a:spcBef>
                <a:spcPts val="0"/>
              </a:spcBef>
              <a:spcAft>
                <a:spcPts val="0"/>
              </a:spcAft>
              <a:buClr>
                <a:schemeClr val="accent2"/>
              </a:buClr>
              <a:buSzPts val="1400"/>
              <a:buNone/>
              <a:defRPr>
                <a:solidFill>
                  <a:schemeClr val="accent2"/>
                </a:solidFill>
              </a:defRPr>
            </a:lvl6pPr>
            <a:lvl7pPr lvl="6" rtl="0">
              <a:lnSpc>
                <a:spcPct val="100000"/>
              </a:lnSpc>
              <a:spcBef>
                <a:spcPts val="0"/>
              </a:spcBef>
              <a:spcAft>
                <a:spcPts val="0"/>
              </a:spcAft>
              <a:buClr>
                <a:schemeClr val="accent2"/>
              </a:buClr>
              <a:buSzPts val="1400"/>
              <a:buNone/>
              <a:defRPr>
                <a:solidFill>
                  <a:schemeClr val="accent2"/>
                </a:solidFill>
              </a:defRPr>
            </a:lvl7pPr>
            <a:lvl8pPr lvl="7" rtl="0">
              <a:lnSpc>
                <a:spcPct val="100000"/>
              </a:lnSpc>
              <a:spcBef>
                <a:spcPts val="0"/>
              </a:spcBef>
              <a:spcAft>
                <a:spcPts val="0"/>
              </a:spcAft>
              <a:buClr>
                <a:schemeClr val="accent2"/>
              </a:buClr>
              <a:buSzPts val="1400"/>
              <a:buNone/>
              <a:defRPr>
                <a:solidFill>
                  <a:schemeClr val="accent2"/>
                </a:solidFill>
              </a:defRPr>
            </a:lvl8pPr>
            <a:lvl9pPr lvl="8" rtl="0">
              <a:lnSpc>
                <a:spcPct val="100000"/>
              </a:lnSpc>
              <a:spcBef>
                <a:spcPts val="0"/>
              </a:spcBef>
              <a:spcAft>
                <a:spcPts val="0"/>
              </a:spcAft>
              <a:buClr>
                <a:schemeClr val="accent2"/>
              </a:buClr>
              <a:buSzPts val="1400"/>
              <a:buNone/>
              <a:defRPr>
                <a:solidFill>
                  <a:schemeClr val="accent2"/>
                </a:solidFill>
              </a:defRPr>
            </a:lvl9pPr>
          </a:lstStyle>
          <a:p/>
        </p:txBody>
      </p:sp>
      <p:sp>
        <p:nvSpPr>
          <p:cNvPr id="24" name="Google Shape;24;p5"/>
          <p:cNvSpPr txBox="1"/>
          <p:nvPr>
            <p:ph idx="2" type="subTitle"/>
          </p:nvPr>
        </p:nvSpPr>
        <p:spPr>
          <a:xfrm>
            <a:off x="1097050" y="2857400"/>
            <a:ext cx="30912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accent2"/>
              </a:buClr>
              <a:buSzPts val="2400"/>
              <a:buFont typeface="Fraunces"/>
              <a:buNone/>
              <a:defRPr sz="2000">
                <a:solidFill>
                  <a:schemeClr val="accent2"/>
                </a:solidFill>
                <a:latin typeface="Fraunces Medium"/>
                <a:ea typeface="Fraunces Medium"/>
                <a:cs typeface="Fraunces Medium"/>
                <a:sym typeface="Fraunces Medium"/>
              </a:defRPr>
            </a:lvl1pPr>
            <a:lvl2pPr lvl="1"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2pPr>
            <a:lvl3pPr lvl="2"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3pPr>
            <a:lvl4pPr lvl="3"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4pPr>
            <a:lvl5pPr lvl="4"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5pPr>
            <a:lvl6pPr lvl="5"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6pPr>
            <a:lvl7pPr lvl="6"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7pPr>
            <a:lvl8pPr lvl="7"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8pPr>
            <a:lvl9pPr lvl="8"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9pPr>
          </a:lstStyle>
          <a:p/>
        </p:txBody>
      </p:sp>
      <p:sp>
        <p:nvSpPr>
          <p:cNvPr id="25" name="Google Shape;25;p5"/>
          <p:cNvSpPr txBox="1"/>
          <p:nvPr>
            <p:ph idx="3" type="subTitle"/>
          </p:nvPr>
        </p:nvSpPr>
        <p:spPr>
          <a:xfrm>
            <a:off x="4955700" y="1113075"/>
            <a:ext cx="3091200" cy="1173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Clr>
                <a:schemeClr val="accent2"/>
              </a:buClr>
              <a:buSzPts val="1400"/>
              <a:buNone/>
              <a:defRPr>
                <a:solidFill>
                  <a:schemeClr val="accent2"/>
                </a:solidFill>
              </a:defRPr>
            </a:lvl1pPr>
            <a:lvl2pPr lvl="1" rtl="0">
              <a:lnSpc>
                <a:spcPct val="100000"/>
              </a:lnSpc>
              <a:spcBef>
                <a:spcPts val="0"/>
              </a:spcBef>
              <a:spcAft>
                <a:spcPts val="0"/>
              </a:spcAft>
              <a:buClr>
                <a:schemeClr val="accent2"/>
              </a:buClr>
              <a:buSzPts val="1400"/>
              <a:buNone/>
              <a:defRPr>
                <a:solidFill>
                  <a:schemeClr val="accent2"/>
                </a:solidFill>
              </a:defRPr>
            </a:lvl2pPr>
            <a:lvl3pPr lvl="2" rtl="0">
              <a:lnSpc>
                <a:spcPct val="100000"/>
              </a:lnSpc>
              <a:spcBef>
                <a:spcPts val="0"/>
              </a:spcBef>
              <a:spcAft>
                <a:spcPts val="0"/>
              </a:spcAft>
              <a:buClr>
                <a:schemeClr val="accent2"/>
              </a:buClr>
              <a:buSzPts val="1400"/>
              <a:buNone/>
              <a:defRPr>
                <a:solidFill>
                  <a:schemeClr val="accent2"/>
                </a:solidFill>
              </a:defRPr>
            </a:lvl3pPr>
            <a:lvl4pPr lvl="3" rtl="0">
              <a:lnSpc>
                <a:spcPct val="100000"/>
              </a:lnSpc>
              <a:spcBef>
                <a:spcPts val="0"/>
              </a:spcBef>
              <a:spcAft>
                <a:spcPts val="0"/>
              </a:spcAft>
              <a:buClr>
                <a:schemeClr val="accent2"/>
              </a:buClr>
              <a:buSzPts val="1400"/>
              <a:buNone/>
              <a:defRPr>
                <a:solidFill>
                  <a:schemeClr val="accent2"/>
                </a:solidFill>
              </a:defRPr>
            </a:lvl4pPr>
            <a:lvl5pPr lvl="4" rtl="0">
              <a:lnSpc>
                <a:spcPct val="100000"/>
              </a:lnSpc>
              <a:spcBef>
                <a:spcPts val="0"/>
              </a:spcBef>
              <a:spcAft>
                <a:spcPts val="0"/>
              </a:spcAft>
              <a:buClr>
                <a:schemeClr val="accent2"/>
              </a:buClr>
              <a:buSzPts val="1400"/>
              <a:buNone/>
              <a:defRPr>
                <a:solidFill>
                  <a:schemeClr val="accent2"/>
                </a:solidFill>
              </a:defRPr>
            </a:lvl5pPr>
            <a:lvl6pPr lvl="5" rtl="0">
              <a:lnSpc>
                <a:spcPct val="100000"/>
              </a:lnSpc>
              <a:spcBef>
                <a:spcPts val="0"/>
              </a:spcBef>
              <a:spcAft>
                <a:spcPts val="0"/>
              </a:spcAft>
              <a:buClr>
                <a:schemeClr val="accent2"/>
              </a:buClr>
              <a:buSzPts val="1400"/>
              <a:buNone/>
              <a:defRPr>
                <a:solidFill>
                  <a:schemeClr val="accent2"/>
                </a:solidFill>
              </a:defRPr>
            </a:lvl6pPr>
            <a:lvl7pPr lvl="6" rtl="0">
              <a:lnSpc>
                <a:spcPct val="100000"/>
              </a:lnSpc>
              <a:spcBef>
                <a:spcPts val="0"/>
              </a:spcBef>
              <a:spcAft>
                <a:spcPts val="0"/>
              </a:spcAft>
              <a:buClr>
                <a:schemeClr val="accent2"/>
              </a:buClr>
              <a:buSzPts val="1400"/>
              <a:buNone/>
              <a:defRPr>
                <a:solidFill>
                  <a:schemeClr val="accent2"/>
                </a:solidFill>
              </a:defRPr>
            </a:lvl7pPr>
            <a:lvl8pPr lvl="7" rtl="0">
              <a:lnSpc>
                <a:spcPct val="100000"/>
              </a:lnSpc>
              <a:spcBef>
                <a:spcPts val="0"/>
              </a:spcBef>
              <a:spcAft>
                <a:spcPts val="0"/>
              </a:spcAft>
              <a:buClr>
                <a:schemeClr val="accent2"/>
              </a:buClr>
              <a:buSzPts val="1400"/>
              <a:buNone/>
              <a:defRPr>
                <a:solidFill>
                  <a:schemeClr val="accent2"/>
                </a:solidFill>
              </a:defRPr>
            </a:lvl8pPr>
            <a:lvl9pPr lvl="8" rtl="0">
              <a:lnSpc>
                <a:spcPct val="100000"/>
              </a:lnSpc>
              <a:spcBef>
                <a:spcPts val="0"/>
              </a:spcBef>
              <a:spcAft>
                <a:spcPts val="0"/>
              </a:spcAft>
              <a:buClr>
                <a:schemeClr val="accent2"/>
              </a:buClr>
              <a:buSzPts val="1400"/>
              <a:buNone/>
              <a:defRPr>
                <a:solidFill>
                  <a:schemeClr val="accent2"/>
                </a:solidFill>
              </a:defRPr>
            </a:lvl9pPr>
          </a:lstStyle>
          <a:p/>
        </p:txBody>
      </p:sp>
      <p:sp>
        <p:nvSpPr>
          <p:cNvPr id="26" name="Google Shape;26;p5"/>
          <p:cNvSpPr txBox="1"/>
          <p:nvPr>
            <p:ph idx="4" type="subTitle"/>
          </p:nvPr>
        </p:nvSpPr>
        <p:spPr>
          <a:xfrm>
            <a:off x="4955700" y="824850"/>
            <a:ext cx="30912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accent2"/>
              </a:buClr>
              <a:buSzPts val="2400"/>
              <a:buFont typeface="Fraunces"/>
              <a:buNone/>
              <a:defRPr sz="2000">
                <a:solidFill>
                  <a:schemeClr val="accent2"/>
                </a:solidFill>
                <a:latin typeface="Fraunces Medium"/>
                <a:ea typeface="Fraunces Medium"/>
                <a:cs typeface="Fraunces Medium"/>
                <a:sym typeface="Fraunces Medium"/>
              </a:defRPr>
            </a:lvl1pPr>
            <a:lvl2pPr lvl="1"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2pPr>
            <a:lvl3pPr lvl="2"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3pPr>
            <a:lvl4pPr lvl="3"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4pPr>
            <a:lvl5pPr lvl="4"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5pPr>
            <a:lvl6pPr lvl="5"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6pPr>
            <a:lvl7pPr lvl="6"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7pPr>
            <a:lvl8pPr lvl="7"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8pPr>
            <a:lvl9pPr lvl="8" rtl="0">
              <a:lnSpc>
                <a:spcPct val="100000"/>
              </a:lnSpc>
              <a:spcBef>
                <a:spcPts val="0"/>
              </a:spcBef>
              <a:spcAft>
                <a:spcPts val="0"/>
              </a:spcAft>
              <a:buClr>
                <a:schemeClr val="accent2"/>
              </a:buClr>
              <a:buSzPts val="2400"/>
              <a:buFont typeface="Fraunces"/>
              <a:buNone/>
              <a:defRPr sz="2400">
                <a:solidFill>
                  <a:schemeClr val="accent2"/>
                </a:solidFill>
                <a:latin typeface="Fraunces"/>
                <a:ea typeface="Fraunces"/>
                <a:cs typeface="Fraunces"/>
                <a:sym typeface="Fraunces"/>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7" name="Shape 27"/>
        <p:cNvGrpSpPr/>
        <p:nvPr/>
      </p:nvGrpSpPr>
      <p:grpSpPr>
        <a:xfrm>
          <a:off x="0" y="0"/>
          <a:ext cx="0" cy="0"/>
          <a:chOff x="0" y="0"/>
          <a:chExt cx="0" cy="0"/>
        </a:xfrm>
      </p:grpSpPr>
      <p:sp>
        <p:nvSpPr>
          <p:cNvPr id="28" name="Google Shape;28;p6"/>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9" name="Shape 29"/>
        <p:cNvGrpSpPr/>
        <p:nvPr/>
      </p:nvGrpSpPr>
      <p:grpSpPr>
        <a:xfrm>
          <a:off x="0" y="0"/>
          <a:ext cx="0" cy="0"/>
          <a:chOff x="0" y="0"/>
          <a:chExt cx="0" cy="0"/>
        </a:xfrm>
      </p:grpSpPr>
      <p:sp>
        <p:nvSpPr>
          <p:cNvPr id="30" name="Google Shape;30;p7"/>
          <p:cNvSpPr txBox="1"/>
          <p:nvPr>
            <p:ph idx="1" type="body"/>
          </p:nvPr>
        </p:nvSpPr>
        <p:spPr>
          <a:xfrm>
            <a:off x="4965450" y="2488723"/>
            <a:ext cx="3071700" cy="16713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Font typeface="Anaheim"/>
              <a:buChar char="●"/>
              <a:defRPr/>
            </a:lvl1pPr>
            <a:lvl2pPr indent="-317500" lvl="1" marL="914400" rtl="0">
              <a:lnSpc>
                <a:spcPct val="115000"/>
              </a:lnSpc>
              <a:spcBef>
                <a:spcPts val="0"/>
              </a:spcBef>
              <a:spcAft>
                <a:spcPts val="0"/>
              </a:spcAft>
              <a:buSzPts val="1400"/>
              <a:buFont typeface="Anaheim"/>
              <a:buChar char="○"/>
              <a:defRPr/>
            </a:lvl2pPr>
            <a:lvl3pPr indent="-317500" lvl="2" marL="1371600" rtl="0">
              <a:lnSpc>
                <a:spcPct val="115000"/>
              </a:lnSpc>
              <a:spcBef>
                <a:spcPts val="0"/>
              </a:spcBef>
              <a:spcAft>
                <a:spcPts val="0"/>
              </a:spcAft>
              <a:buSzPts val="1400"/>
              <a:buFont typeface="Anaheim"/>
              <a:buChar char="■"/>
              <a:defRPr/>
            </a:lvl3pPr>
            <a:lvl4pPr indent="-317500" lvl="3" marL="1828800" rtl="0">
              <a:lnSpc>
                <a:spcPct val="115000"/>
              </a:lnSpc>
              <a:spcBef>
                <a:spcPts val="0"/>
              </a:spcBef>
              <a:spcAft>
                <a:spcPts val="0"/>
              </a:spcAft>
              <a:buSzPts val="1400"/>
              <a:buFont typeface="Anaheim"/>
              <a:buChar char="●"/>
              <a:defRPr/>
            </a:lvl4pPr>
            <a:lvl5pPr indent="-317500" lvl="4" marL="2286000" rtl="0">
              <a:lnSpc>
                <a:spcPct val="115000"/>
              </a:lnSpc>
              <a:spcBef>
                <a:spcPts val="0"/>
              </a:spcBef>
              <a:spcAft>
                <a:spcPts val="0"/>
              </a:spcAft>
              <a:buSzPts val="1400"/>
              <a:buFont typeface="Anaheim"/>
              <a:buChar char="○"/>
              <a:defRPr/>
            </a:lvl5pPr>
            <a:lvl6pPr indent="-317500" lvl="5" marL="2743200" rtl="0">
              <a:lnSpc>
                <a:spcPct val="115000"/>
              </a:lnSpc>
              <a:spcBef>
                <a:spcPts val="0"/>
              </a:spcBef>
              <a:spcAft>
                <a:spcPts val="0"/>
              </a:spcAft>
              <a:buSzPts val="1400"/>
              <a:buFont typeface="Anaheim"/>
              <a:buChar char="■"/>
              <a:defRPr/>
            </a:lvl6pPr>
            <a:lvl7pPr indent="-317500" lvl="6" marL="3200400" rtl="0">
              <a:lnSpc>
                <a:spcPct val="115000"/>
              </a:lnSpc>
              <a:spcBef>
                <a:spcPts val="0"/>
              </a:spcBef>
              <a:spcAft>
                <a:spcPts val="0"/>
              </a:spcAft>
              <a:buSzPts val="1400"/>
              <a:buFont typeface="Anaheim"/>
              <a:buChar char="●"/>
              <a:defRPr/>
            </a:lvl7pPr>
            <a:lvl8pPr indent="-317500" lvl="7" marL="3657600" rtl="0">
              <a:lnSpc>
                <a:spcPct val="115000"/>
              </a:lnSpc>
              <a:spcBef>
                <a:spcPts val="0"/>
              </a:spcBef>
              <a:spcAft>
                <a:spcPts val="0"/>
              </a:spcAft>
              <a:buSzPts val="1400"/>
              <a:buFont typeface="Anaheim"/>
              <a:buChar char="○"/>
              <a:defRPr/>
            </a:lvl8pPr>
            <a:lvl9pPr indent="-317500" lvl="8" marL="4114800" rtl="0">
              <a:lnSpc>
                <a:spcPct val="115000"/>
              </a:lnSpc>
              <a:spcBef>
                <a:spcPts val="0"/>
              </a:spcBef>
              <a:spcAft>
                <a:spcPts val="0"/>
              </a:spcAft>
              <a:buSzPts val="1400"/>
              <a:buFont typeface="Anaheim"/>
              <a:buChar char="■"/>
              <a:defRPr/>
            </a:lvl9pPr>
          </a:lstStyle>
          <a:p/>
        </p:txBody>
      </p:sp>
      <p:sp>
        <p:nvSpPr>
          <p:cNvPr id="31" name="Google Shape;31;p7"/>
          <p:cNvSpPr txBox="1"/>
          <p:nvPr>
            <p:ph type="ctrTitle"/>
          </p:nvPr>
        </p:nvSpPr>
        <p:spPr>
          <a:xfrm>
            <a:off x="4965450" y="983500"/>
            <a:ext cx="30717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p:nvPr/>
        </p:nvSpPr>
        <p:spPr>
          <a:xfrm>
            <a:off x="0" y="0"/>
            <a:ext cx="9144000" cy="5394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8"/>
          <p:cNvSpPr txBox="1"/>
          <p:nvPr>
            <p:ph type="ctrTitle"/>
          </p:nvPr>
        </p:nvSpPr>
        <p:spPr>
          <a:xfrm>
            <a:off x="2082625" y="1685700"/>
            <a:ext cx="4673700" cy="1987200"/>
          </a:xfrm>
          <a:prstGeom prst="rect">
            <a:avLst/>
          </a:prstGeom>
          <a:effectLst>
            <a:outerShdw blurRad="300038" rotWithShape="0" algn="bl">
              <a:schemeClr val="dk1">
                <a:alpha val="90000"/>
              </a:schemeClr>
            </a:outerShdw>
          </a:effectLst>
        </p:spPr>
        <p:txBody>
          <a:bodyPr anchorCtr="0" anchor="ctr" bIns="91425" lIns="91425" spcFirstLastPara="1" rIns="91425" wrap="square" tIns="91425">
            <a:noAutofit/>
          </a:bodyPr>
          <a:lstStyle>
            <a:lvl1pPr lvl="0" rtl="0" algn="ctr">
              <a:lnSpc>
                <a:spcPct val="75000"/>
              </a:lnSpc>
              <a:spcBef>
                <a:spcPts val="0"/>
              </a:spcBef>
              <a:spcAft>
                <a:spcPts val="0"/>
              </a:spcAft>
              <a:buClr>
                <a:schemeClr val="dk1"/>
              </a:buClr>
              <a:buSzPts val="5200"/>
              <a:buNone/>
              <a:defRPr b="0" sz="6500">
                <a:solidFill>
                  <a:schemeClr val="accent2"/>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35" name="Google Shape;35;p8"/>
          <p:cNvSpPr/>
          <p:nvPr/>
        </p:nvSpPr>
        <p:spPr>
          <a:xfrm>
            <a:off x="0" y="4591200"/>
            <a:ext cx="9144000" cy="5523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6" name="Shape 36"/>
        <p:cNvGrpSpPr/>
        <p:nvPr/>
      </p:nvGrpSpPr>
      <p:grpSpPr>
        <a:xfrm>
          <a:off x="0" y="0"/>
          <a:ext cx="0" cy="0"/>
          <a:chOff x="0" y="0"/>
          <a:chExt cx="0" cy="0"/>
        </a:xfrm>
      </p:grpSpPr>
      <p:sp>
        <p:nvSpPr>
          <p:cNvPr id="37" name="Google Shape;37;p9"/>
          <p:cNvSpPr txBox="1"/>
          <p:nvPr>
            <p:ph idx="1" type="subTitle"/>
          </p:nvPr>
        </p:nvSpPr>
        <p:spPr>
          <a:xfrm>
            <a:off x="3185175" y="1845438"/>
            <a:ext cx="4982400" cy="2740200"/>
          </a:xfrm>
          <a:prstGeom prst="rect">
            <a:avLst/>
          </a:prstGeom>
          <a:solidFill>
            <a:schemeClr val="dk1"/>
          </a:solidFill>
          <a:effectLst>
            <a:outerShdw blurRad="442913" rotWithShape="0" algn="bl" dir="3840000" dist="104775">
              <a:schemeClr val="dk1">
                <a:alpha val="73000"/>
              </a:schemeClr>
            </a:outerShdw>
          </a:effectLst>
        </p:spPr>
        <p:txBody>
          <a:bodyPr anchorCtr="0" anchor="ctr" bIns="91425" lIns="91425" spcFirstLastPara="1" rIns="91425" wrap="square" tIns="91425">
            <a:noAutofit/>
          </a:bodyPr>
          <a:lstStyle>
            <a:lvl1pPr lvl="0" rtl="0">
              <a:lnSpc>
                <a:spcPct val="100000"/>
              </a:lnSpc>
              <a:spcBef>
                <a:spcPts val="0"/>
              </a:spcBef>
              <a:spcAft>
                <a:spcPts val="0"/>
              </a:spcAft>
              <a:buClr>
                <a:schemeClr val="accent2"/>
              </a:buClr>
              <a:buSzPts val="1400"/>
              <a:buFont typeface="Anaheim"/>
              <a:buChar char="●"/>
              <a:defRPr>
                <a:solidFill>
                  <a:schemeClr val="accent2"/>
                </a:solidFill>
              </a:defRPr>
            </a:lvl1pPr>
            <a:lvl2pPr lvl="1" rtl="0" algn="ctr">
              <a:lnSpc>
                <a:spcPct val="100000"/>
              </a:lnSpc>
              <a:spcBef>
                <a:spcPts val="1600"/>
              </a:spcBef>
              <a:spcAft>
                <a:spcPts val="0"/>
              </a:spcAft>
              <a:buClr>
                <a:schemeClr val="accent2"/>
              </a:buClr>
              <a:buSzPts val="1400"/>
              <a:buFont typeface="Anaheim"/>
              <a:buChar char="○"/>
              <a:defRPr>
                <a:solidFill>
                  <a:schemeClr val="accent2"/>
                </a:solidFill>
              </a:defRPr>
            </a:lvl2pPr>
            <a:lvl3pPr lvl="2" rtl="0" algn="ctr">
              <a:lnSpc>
                <a:spcPct val="100000"/>
              </a:lnSpc>
              <a:spcBef>
                <a:spcPts val="1600"/>
              </a:spcBef>
              <a:spcAft>
                <a:spcPts val="0"/>
              </a:spcAft>
              <a:buClr>
                <a:schemeClr val="accent2"/>
              </a:buClr>
              <a:buSzPts val="1400"/>
              <a:buFont typeface="Anaheim"/>
              <a:buChar char="■"/>
              <a:defRPr>
                <a:solidFill>
                  <a:schemeClr val="accent2"/>
                </a:solidFill>
              </a:defRPr>
            </a:lvl3pPr>
            <a:lvl4pPr lvl="3" rtl="0" algn="ctr">
              <a:lnSpc>
                <a:spcPct val="100000"/>
              </a:lnSpc>
              <a:spcBef>
                <a:spcPts val="1600"/>
              </a:spcBef>
              <a:spcAft>
                <a:spcPts val="0"/>
              </a:spcAft>
              <a:buClr>
                <a:schemeClr val="accent2"/>
              </a:buClr>
              <a:buSzPts val="1400"/>
              <a:buFont typeface="Anaheim"/>
              <a:buChar char="●"/>
              <a:defRPr>
                <a:solidFill>
                  <a:schemeClr val="accent2"/>
                </a:solidFill>
              </a:defRPr>
            </a:lvl4pPr>
            <a:lvl5pPr lvl="4" rtl="0" algn="ctr">
              <a:lnSpc>
                <a:spcPct val="100000"/>
              </a:lnSpc>
              <a:spcBef>
                <a:spcPts val="1600"/>
              </a:spcBef>
              <a:spcAft>
                <a:spcPts val="0"/>
              </a:spcAft>
              <a:buClr>
                <a:schemeClr val="accent2"/>
              </a:buClr>
              <a:buSzPts val="1400"/>
              <a:buFont typeface="Anaheim"/>
              <a:buChar char="○"/>
              <a:defRPr>
                <a:solidFill>
                  <a:schemeClr val="accent2"/>
                </a:solidFill>
              </a:defRPr>
            </a:lvl5pPr>
            <a:lvl6pPr lvl="5" rtl="0" algn="ctr">
              <a:lnSpc>
                <a:spcPct val="100000"/>
              </a:lnSpc>
              <a:spcBef>
                <a:spcPts val="1600"/>
              </a:spcBef>
              <a:spcAft>
                <a:spcPts val="0"/>
              </a:spcAft>
              <a:buClr>
                <a:schemeClr val="accent2"/>
              </a:buClr>
              <a:buSzPts val="1400"/>
              <a:buFont typeface="Anaheim"/>
              <a:buChar char="■"/>
              <a:defRPr>
                <a:solidFill>
                  <a:schemeClr val="accent2"/>
                </a:solidFill>
              </a:defRPr>
            </a:lvl6pPr>
            <a:lvl7pPr lvl="6" rtl="0" algn="ctr">
              <a:lnSpc>
                <a:spcPct val="100000"/>
              </a:lnSpc>
              <a:spcBef>
                <a:spcPts val="1600"/>
              </a:spcBef>
              <a:spcAft>
                <a:spcPts val="0"/>
              </a:spcAft>
              <a:buClr>
                <a:schemeClr val="accent2"/>
              </a:buClr>
              <a:buSzPts val="1400"/>
              <a:buFont typeface="Anaheim"/>
              <a:buChar char="●"/>
              <a:defRPr>
                <a:solidFill>
                  <a:schemeClr val="accent2"/>
                </a:solidFill>
              </a:defRPr>
            </a:lvl7pPr>
            <a:lvl8pPr lvl="7" rtl="0" algn="ctr">
              <a:lnSpc>
                <a:spcPct val="100000"/>
              </a:lnSpc>
              <a:spcBef>
                <a:spcPts val="1600"/>
              </a:spcBef>
              <a:spcAft>
                <a:spcPts val="0"/>
              </a:spcAft>
              <a:buClr>
                <a:schemeClr val="accent2"/>
              </a:buClr>
              <a:buSzPts val="1400"/>
              <a:buFont typeface="Anaheim"/>
              <a:buChar char="○"/>
              <a:defRPr>
                <a:solidFill>
                  <a:schemeClr val="accent2"/>
                </a:solidFill>
              </a:defRPr>
            </a:lvl8pPr>
            <a:lvl9pPr lvl="8" rtl="0" algn="ctr">
              <a:lnSpc>
                <a:spcPct val="100000"/>
              </a:lnSpc>
              <a:spcBef>
                <a:spcPts val="1600"/>
              </a:spcBef>
              <a:spcAft>
                <a:spcPts val="1600"/>
              </a:spcAft>
              <a:buClr>
                <a:schemeClr val="accent2"/>
              </a:buClr>
              <a:buSzPts val="1400"/>
              <a:buFont typeface="Anaheim"/>
              <a:buChar char="■"/>
              <a:defRPr>
                <a:solidFill>
                  <a:schemeClr val="accent2"/>
                </a:solidFill>
              </a:defRPr>
            </a:lvl9pPr>
          </a:lstStyle>
          <a:p/>
        </p:txBody>
      </p:sp>
      <p:sp>
        <p:nvSpPr>
          <p:cNvPr id="38" name="Google Shape;38;p9"/>
          <p:cNvSpPr txBox="1"/>
          <p:nvPr>
            <p:ph type="ctrTitle"/>
          </p:nvPr>
        </p:nvSpPr>
        <p:spPr>
          <a:xfrm>
            <a:off x="4933549" y="557875"/>
            <a:ext cx="32340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39" name="Shape 39"/>
        <p:cNvGrpSpPr/>
        <p:nvPr/>
      </p:nvGrpSpPr>
      <p:grpSpPr>
        <a:xfrm>
          <a:off x="0" y="0"/>
          <a:ext cx="0" cy="0"/>
          <a:chOff x="0" y="0"/>
          <a:chExt cx="0" cy="0"/>
        </a:xfrm>
      </p:grpSpPr>
      <p:sp>
        <p:nvSpPr>
          <p:cNvPr id="40" name="Google Shape;40;p10"/>
          <p:cNvSpPr txBox="1"/>
          <p:nvPr>
            <p:ph type="ctrTitle"/>
          </p:nvPr>
        </p:nvSpPr>
        <p:spPr>
          <a:xfrm>
            <a:off x="2447025" y="1234950"/>
            <a:ext cx="4250100" cy="2673600"/>
          </a:xfrm>
          <a:prstGeom prst="rect">
            <a:avLst/>
          </a:prstGeom>
          <a:solidFill>
            <a:schemeClr val="dk1"/>
          </a:solidFill>
        </p:spPr>
        <p:txBody>
          <a:bodyPr anchorCtr="0" anchor="t" bIns="91425" lIns="91425" spcFirstLastPara="1" rIns="91425" wrap="square" tIns="91425">
            <a:noAutofit/>
          </a:bodyPr>
          <a:lstStyle>
            <a:lvl1pPr lvl="0" rtl="0" algn="ctr">
              <a:lnSpc>
                <a:spcPct val="75000"/>
              </a:lnSpc>
              <a:spcBef>
                <a:spcPts val="0"/>
              </a:spcBef>
              <a:spcAft>
                <a:spcPts val="0"/>
              </a:spcAft>
              <a:buClr>
                <a:schemeClr val="dk1"/>
              </a:buClr>
              <a:buSzPts val="5200"/>
              <a:buNone/>
              <a:defRPr b="0" sz="3600">
                <a:solidFill>
                  <a:schemeClr val="accent2"/>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1" name="Shape 41"/>
        <p:cNvGrpSpPr/>
        <p:nvPr/>
      </p:nvGrpSpPr>
      <p:grpSpPr>
        <a:xfrm>
          <a:off x="0" y="0"/>
          <a:ext cx="0" cy="0"/>
          <a:chOff x="0" y="0"/>
          <a:chExt cx="0" cy="0"/>
        </a:xfrm>
      </p:grpSpPr>
      <p:sp>
        <p:nvSpPr>
          <p:cNvPr id="42" name="Google Shape;42;p11"/>
          <p:cNvSpPr txBox="1"/>
          <p:nvPr>
            <p:ph hasCustomPrompt="1" type="title"/>
          </p:nvPr>
        </p:nvSpPr>
        <p:spPr>
          <a:xfrm>
            <a:off x="1284000" y="1505225"/>
            <a:ext cx="6576000" cy="1511100"/>
          </a:xfrm>
          <a:prstGeom prst="rect">
            <a:avLst/>
          </a:prstGeom>
          <a:solidFill>
            <a:schemeClr val="accent2"/>
          </a:solidFill>
          <a:effectLst>
            <a:outerShdw blurRad="357188" rotWithShape="0" algn="bl" dir="3840000" dist="133350">
              <a:srgbClr val="000000">
                <a:alpha val="73000"/>
              </a:srgbClr>
            </a:outerShdw>
          </a:effectLst>
        </p:spPr>
        <p:txBody>
          <a:bodyPr anchorCtr="0" anchor="b" bIns="91425" lIns="91425" spcFirstLastPara="1" rIns="91425" wrap="square" tIns="91425">
            <a:noAutofit/>
          </a:bodyPr>
          <a:lstStyle>
            <a:lvl1pPr lvl="0" algn="ctr">
              <a:spcBef>
                <a:spcPts val="0"/>
              </a:spcBef>
              <a:spcAft>
                <a:spcPts val="0"/>
              </a:spcAft>
              <a:buSzPts val="9600"/>
              <a:buNone/>
              <a:defRPr sz="9000">
                <a:solidFill>
                  <a:schemeClr val="dk1"/>
                </a:solidFill>
                <a:latin typeface="Work Sans Medium"/>
                <a:ea typeface="Work Sans Medium"/>
                <a:cs typeface="Work Sans Medium"/>
                <a:sym typeface="Work Sans Medium"/>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43" name="Google Shape;43;p11"/>
          <p:cNvSpPr txBox="1"/>
          <p:nvPr>
            <p:ph idx="1" type="subTitle"/>
          </p:nvPr>
        </p:nvSpPr>
        <p:spPr>
          <a:xfrm>
            <a:off x="1284000" y="3016375"/>
            <a:ext cx="6576000" cy="621900"/>
          </a:xfrm>
          <a:prstGeom prst="rect">
            <a:avLst/>
          </a:prstGeom>
          <a:solidFill>
            <a:schemeClr val="dk1"/>
          </a:solidFill>
        </p:spPr>
        <p:txBody>
          <a:bodyPr anchorCtr="0" anchor="ctr" bIns="91425" lIns="91425" spcFirstLastPara="1" rIns="91425" wrap="square" tIns="91425">
            <a:noAutofit/>
          </a:bodyPr>
          <a:lstStyle>
            <a:lvl1pPr lvl="0" rtl="0" algn="ctr">
              <a:lnSpc>
                <a:spcPct val="100000"/>
              </a:lnSpc>
              <a:spcBef>
                <a:spcPts val="0"/>
              </a:spcBef>
              <a:spcAft>
                <a:spcPts val="0"/>
              </a:spcAft>
              <a:buSzPts val="1600"/>
              <a:buNone/>
              <a:defRPr sz="1800">
                <a:solidFill>
                  <a:schemeClr val="accent2"/>
                </a:solidFill>
              </a:defRPr>
            </a:lvl1pPr>
            <a:lvl2pPr lvl="1" rtl="0" algn="ctr">
              <a:lnSpc>
                <a:spcPct val="100000"/>
              </a:lnSpc>
              <a:spcBef>
                <a:spcPts val="0"/>
              </a:spcBef>
              <a:spcAft>
                <a:spcPts val="0"/>
              </a:spcAft>
              <a:buSzPts val="1600"/>
              <a:buNone/>
              <a:defRPr sz="1600"/>
            </a:lvl2pPr>
            <a:lvl3pPr lvl="2" rtl="0" algn="ctr">
              <a:lnSpc>
                <a:spcPct val="100000"/>
              </a:lnSpc>
              <a:spcBef>
                <a:spcPts val="0"/>
              </a:spcBef>
              <a:spcAft>
                <a:spcPts val="0"/>
              </a:spcAft>
              <a:buSzPts val="1600"/>
              <a:buNone/>
              <a:defRPr sz="1600"/>
            </a:lvl3pPr>
            <a:lvl4pPr lvl="3" rtl="0" algn="ctr">
              <a:lnSpc>
                <a:spcPct val="100000"/>
              </a:lnSpc>
              <a:spcBef>
                <a:spcPts val="0"/>
              </a:spcBef>
              <a:spcAft>
                <a:spcPts val="0"/>
              </a:spcAft>
              <a:buSzPts val="1600"/>
              <a:buNone/>
              <a:defRPr sz="1600"/>
            </a:lvl4pPr>
            <a:lvl5pPr lvl="4" rtl="0" algn="ctr">
              <a:lnSpc>
                <a:spcPct val="100000"/>
              </a:lnSpc>
              <a:spcBef>
                <a:spcPts val="0"/>
              </a:spcBef>
              <a:spcAft>
                <a:spcPts val="0"/>
              </a:spcAft>
              <a:buSzPts val="1600"/>
              <a:buNone/>
              <a:defRPr sz="1600"/>
            </a:lvl5pPr>
            <a:lvl6pPr lvl="5" rtl="0" algn="ctr">
              <a:lnSpc>
                <a:spcPct val="100000"/>
              </a:lnSpc>
              <a:spcBef>
                <a:spcPts val="0"/>
              </a:spcBef>
              <a:spcAft>
                <a:spcPts val="0"/>
              </a:spcAft>
              <a:buSzPts val="1600"/>
              <a:buNone/>
              <a:defRPr sz="1600"/>
            </a:lvl6pPr>
            <a:lvl7pPr lvl="6" rtl="0" algn="ctr">
              <a:lnSpc>
                <a:spcPct val="100000"/>
              </a:lnSpc>
              <a:spcBef>
                <a:spcPts val="0"/>
              </a:spcBef>
              <a:spcAft>
                <a:spcPts val="0"/>
              </a:spcAft>
              <a:buSzPts val="1600"/>
              <a:buNone/>
              <a:defRPr sz="1600"/>
            </a:lvl7pPr>
            <a:lvl8pPr lvl="7" rtl="0" algn="ctr">
              <a:lnSpc>
                <a:spcPct val="100000"/>
              </a:lnSpc>
              <a:spcBef>
                <a:spcPts val="0"/>
              </a:spcBef>
              <a:spcAft>
                <a:spcPts val="0"/>
              </a:spcAft>
              <a:buSzPts val="1600"/>
              <a:buNone/>
              <a:defRPr sz="1600"/>
            </a:lvl8pPr>
            <a:lvl9pPr lvl="8" rtl="0" algn="ctr">
              <a:lnSpc>
                <a:spcPct val="100000"/>
              </a:lnSpc>
              <a:spcBef>
                <a:spcPts val="0"/>
              </a:spcBef>
              <a:spcAft>
                <a:spcPts val="0"/>
              </a:spcAft>
              <a:buSzPts val="1600"/>
              <a:buNone/>
              <a:defRPr sz="1600"/>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44" name="Shape 44"/>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2">
    <p:spTree>
      <p:nvGrpSpPr>
        <p:cNvPr id="45" name="Shape 45"/>
        <p:cNvGrpSpPr/>
        <p:nvPr/>
      </p:nvGrpSpPr>
      <p:grpSpPr>
        <a:xfrm>
          <a:off x="0" y="0"/>
          <a:ext cx="0" cy="0"/>
          <a:chOff x="0" y="0"/>
          <a:chExt cx="0" cy="0"/>
        </a:xfrm>
      </p:grpSpPr>
      <p:sp>
        <p:nvSpPr>
          <p:cNvPr id="46" name="Google Shape;46;p13"/>
          <p:cNvSpPr txBox="1"/>
          <p:nvPr>
            <p:ph hasCustomPrompt="1" type="title"/>
          </p:nvPr>
        </p:nvSpPr>
        <p:spPr>
          <a:xfrm>
            <a:off x="753700" y="1728250"/>
            <a:ext cx="548400" cy="476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000"/>
              <a:buNone/>
              <a:defRPr sz="2200">
                <a:solidFill>
                  <a:schemeClr val="accent2"/>
                </a:solidFill>
                <a:latin typeface="Work Sans Medium"/>
                <a:ea typeface="Work Sans Medium"/>
                <a:cs typeface="Work Sans Medium"/>
                <a:sym typeface="Work Sans Medium"/>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7" name="Google Shape;47;p13"/>
          <p:cNvSpPr txBox="1"/>
          <p:nvPr>
            <p:ph idx="1" type="subTitle"/>
          </p:nvPr>
        </p:nvSpPr>
        <p:spPr>
          <a:xfrm>
            <a:off x="1446327" y="1972612"/>
            <a:ext cx="17415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8" name="Google Shape;48;p13"/>
          <p:cNvSpPr txBox="1"/>
          <p:nvPr>
            <p:ph idx="2" type="subTitle"/>
          </p:nvPr>
        </p:nvSpPr>
        <p:spPr>
          <a:xfrm>
            <a:off x="1446327" y="1684388"/>
            <a:ext cx="17415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49" name="Google Shape;49;p13"/>
          <p:cNvSpPr txBox="1"/>
          <p:nvPr>
            <p:ph hasCustomPrompt="1" idx="3" type="title"/>
          </p:nvPr>
        </p:nvSpPr>
        <p:spPr>
          <a:xfrm>
            <a:off x="3381463" y="1728250"/>
            <a:ext cx="548400" cy="476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000"/>
              <a:buNone/>
              <a:defRPr sz="2200">
                <a:solidFill>
                  <a:schemeClr val="accent2"/>
                </a:solidFill>
                <a:latin typeface="Work Sans Medium"/>
                <a:ea typeface="Work Sans Medium"/>
                <a:cs typeface="Work Sans Medium"/>
                <a:sym typeface="Work Sans Medium"/>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0" name="Google Shape;50;p13"/>
          <p:cNvSpPr txBox="1"/>
          <p:nvPr>
            <p:ph idx="4" type="subTitle"/>
          </p:nvPr>
        </p:nvSpPr>
        <p:spPr>
          <a:xfrm>
            <a:off x="4074091" y="1972612"/>
            <a:ext cx="17415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51" name="Google Shape;51;p13"/>
          <p:cNvSpPr txBox="1"/>
          <p:nvPr>
            <p:ph idx="5" type="subTitle"/>
          </p:nvPr>
        </p:nvSpPr>
        <p:spPr>
          <a:xfrm>
            <a:off x="4074091" y="1684388"/>
            <a:ext cx="17415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52" name="Google Shape;52;p13"/>
          <p:cNvSpPr txBox="1"/>
          <p:nvPr>
            <p:ph hasCustomPrompt="1" idx="6" type="title"/>
          </p:nvPr>
        </p:nvSpPr>
        <p:spPr>
          <a:xfrm>
            <a:off x="6009201" y="1728250"/>
            <a:ext cx="548400" cy="476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000"/>
              <a:buNone/>
              <a:defRPr sz="2200">
                <a:solidFill>
                  <a:schemeClr val="accent2"/>
                </a:solidFill>
                <a:latin typeface="Work Sans Medium"/>
                <a:ea typeface="Work Sans Medium"/>
                <a:cs typeface="Work Sans Medium"/>
                <a:sym typeface="Work Sans Medium"/>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3" name="Google Shape;53;p13"/>
          <p:cNvSpPr txBox="1"/>
          <p:nvPr>
            <p:ph idx="7" type="subTitle"/>
          </p:nvPr>
        </p:nvSpPr>
        <p:spPr>
          <a:xfrm>
            <a:off x="6701855" y="1972612"/>
            <a:ext cx="17415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54" name="Google Shape;54;p13"/>
          <p:cNvSpPr txBox="1"/>
          <p:nvPr>
            <p:ph idx="8" type="subTitle"/>
          </p:nvPr>
        </p:nvSpPr>
        <p:spPr>
          <a:xfrm>
            <a:off x="6701855" y="1684388"/>
            <a:ext cx="17415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55" name="Google Shape;55;p13"/>
          <p:cNvSpPr txBox="1"/>
          <p:nvPr>
            <p:ph hasCustomPrompt="1" idx="9" type="title"/>
          </p:nvPr>
        </p:nvSpPr>
        <p:spPr>
          <a:xfrm>
            <a:off x="753700" y="3340928"/>
            <a:ext cx="548400" cy="476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000"/>
              <a:buNone/>
              <a:defRPr sz="2200">
                <a:solidFill>
                  <a:schemeClr val="accent2"/>
                </a:solidFill>
                <a:latin typeface="Work Sans Medium"/>
                <a:ea typeface="Work Sans Medium"/>
                <a:cs typeface="Work Sans Medium"/>
                <a:sym typeface="Work Sans Medium"/>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6" name="Google Shape;56;p13"/>
          <p:cNvSpPr txBox="1"/>
          <p:nvPr>
            <p:ph idx="13" type="subTitle"/>
          </p:nvPr>
        </p:nvSpPr>
        <p:spPr>
          <a:xfrm>
            <a:off x="1446327" y="3585300"/>
            <a:ext cx="17415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57" name="Google Shape;57;p13"/>
          <p:cNvSpPr txBox="1"/>
          <p:nvPr>
            <p:ph idx="14" type="subTitle"/>
          </p:nvPr>
        </p:nvSpPr>
        <p:spPr>
          <a:xfrm>
            <a:off x="1446327" y="3297075"/>
            <a:ext cx="17415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58" name="Google Shape;58;p13"/>
          <p:cNvSpPr txBox="1"/>
          <p:nvPr>
            <p:ph hasCustomPrompt="1" idx="15" type="title"/>
          </p:nvPr>
        </p:nvSpPr>
        <p:spPr>
          <a:xfrm>
            <a:off x="3381463" y="3340928"/>
            <a:ext cx="548400" cy="476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000"/>
              <a:buNone/>
              <a:defRPr sz="2200">
                <a:solidFill>
                  <a:schemeClr val="accent2"/>
                </a:solidFill>
                <a:latin typeface="Work Sans Medium"/>
                <a:ea typeface="Work Sans Medium"/>
                <a:cs typeface="Work Sans Medium"/>
                <a:sym typeface="Work Sans Medium"/>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9" name="Google Shape;59;p13"/>
          <p:cNvSpPr txBox="1"/>
          <p:nvPr>
            <p:ph idx="16" type="subTitle"/>
          </p:nvPr>
        </p:nvSpPr>
        <p:spPr>
          <a:xfrm>
            <a:off x="4074091" y="3585300"/>
            <a:ext cx="17415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60" name="Google Shape;60;p13"/>
          <p:cNvSpPr txBox="1"/>
          <p:nvPr>
            <p:ph idx="17" type="subTitle"/>
          </p:nvPr>
        </p:nvSpPr>
        <p:spPr>
          <a:xfrm>
            <a:off x="4074091" y="3297075"/>
            <a:ext cx="17415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61" name="Google Shape;61;p13"/>
          <p:cNvSpPr txBox="1"/>
          <p:nvPr>
            <p:ph hasCustomPrompt="1" idx="18" type="title"/>
          </p:nvPr>
        </p:nvSpPr>
        <p:spPr>
          <a:xfrm>
            <a:off x="6009201" y="3340928"/>
            <a:ext cx="548400" cy="4761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000"/>
              <a:buNone/>
              <a:defRPr sz="2200">
                <a:solidFill>
                  <a:schemeClr val="accent2"/>
                </a:solidFill>
                <a:latin typeface="Work Sans Medium"/>
                <a:ea typeface="Work Sans Medium"/>
                <a:cs typeface="Work Sans Medium"/>
                <a:sym typeface="Work Sans Medium"/>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2" name="Google Shape;62;p13"/>
          <p:cNvSpPr txBox="1"/>
          <p:nvPr>
            <p:ph idx="19" type="subTitle"/>
          </p:nvPr>
        </p:nvSpPr>
        <p:spPr>
          <a:xfrm>
            <a:off x="6701855" y="3585300"/>
            <a:ext cx="17415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63" name="Google Shape;63;p13"/>
          <p:cNvSpPr txBox="1"/>
          <p:nvPr>
            <p:ph idx="20" type="subTitle"/>
          </p:nvPr>
        </p:nvSpPr>
        <p:spPr>
          <a:xfrm>
            <a:off x="6701855" y="3297075"/>
            <a:ext cx="17415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64" name="Google Shape;64;p13"/>
          <p:cNvSpPr txBox="1"/>
          <p:nvPr>
            <p:ph idx="21"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spTree>
      <p:nvGrpSpPr>
        <p:cNvPr id="65" name="Shape 65"/>
        <p:cNvGrpSpPr/>
        <p:nvPr/>
      </p:nvGrpSpPr>
      <p:grpSpPr>
        <a:xfrm>
          <a:off x="0" y="0"/>
          <a:ext cx="0" cy="0"/>
          <a:chOff x="0" y="0"/>
          <a:chExt cx="0" cy="0"/>
        </a:xfrm>
      </p:grpSpPr>
      <p:sp>
        <p:nvSpPr>
          <p:cNvPr id="66" name="Google Shape;66;p14"/>
          <p:cNvSpPr txBox="1"/>
          <p:nvPr>
            <p:ph hasCustomPrompt="1" type="title"/>
          </p:nvPr>
        </p:nvSpPr>
        <p:spPr>
          <a:xfrm>
            <a:off x="5511435" y="1180300"/>
            <a:ext cx="848400" cy="732600"/>
          </a:xfrm>
          <a:prstGeom prst="rect">
            <a:avLst/>
          </a:prstGeom>
        </p:spPr>
        <p:txBody>
          <a:bodyPr anchorCtr="0" anchor="b" bIns="91425" lIns="91425" spcFirstLastPara="1" rIns="91425" wrap="square" tIns="91425">
            <a:noAutofit/>
          </a:bodyPr>
          <a:lstStyle>
            <a:lvl1pPr lvl="0" rtl="0">
              <a:spcBef>
                <a:spcPts val="0"/>
              </a:spcBef>
              <a:spcAft>
                <a:spcPts val="0"/>
              </a:spcAft>
              <a:buSzPts val="6000"/>
              <a:buNone/>
              <a:defRPr sz="4000">
                <a:solidFill>
                  <a:schemeClr val="dk1"/>
                </a:solidFill>
                <a:latin typeface="Work Sans Medium"/>
                <a:ea typeface="Work Sans Medium"/>
                <a:cs typeface="Work Sans Medium"/>
                <a:sym typeface="Work Sans Medium"/>
              </a:defRPr>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67" name="Google Shape;67;p14"/>
          <p:cNvSpPr txBox="1"/>
          <p:nvPr>
            <p:ph idx="2" type="ctrTitle"/>
          </p:nvPr>
        </p:nvSpPr>
        <p:spPr>
          <a:xfrm>
            <a:off x="5511435" y="1808988"/>
            <a:ext cx="28566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68" name="Google Shape;68;p14"/>
          <p:cNvSpPr txBox="1"/>
          <p:nvPr>
            <p:ph idx="1" type="subTitle"/>
          </p:nvPr>
        </p:nvSpPr>
        <p:spPr>
          <a:xfrm>
            <a:off x="5511435" y="3328086"/>
            <a:ext cx="2856600" cy="6351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1_1">
    <p:spTree>
      <p:nvGrpSpPr>
        <p:cNvPr id="69" name="Shape 69"/>
        <p:cNvGrpSpPr/>
        <p:nvPr/>
      </p:nvGrpSpPr>
      <p:grpSpPr>
        <a:xfrm>
          <a:off x="0" y="0"/>
          <a:ext cx="0" cy="0"/>
          <a:chOff x="0" y="0"/>
          <a:chExt cx="0" cy="0"/>
        </a:xfrm>
      </p:grpSpPr>
      <p:sp>
        <p:nvSpPr>
          <p:cNvPr id="70" name="Google Shape;70;p15"/>
          <p:cNvSpPr txBox="1"/>
          <p:nvPr>
            <p:ph hasCustomPrompt="1" type="title"/>
          </p:nvPr>
        </p:nvSpPr>
        <p:spPr>
          <a:xfrm>
            <a:off x="7582210" y="539375"/>
            <a:ext cx="848400" cy="732600"/>
          </a:xfrm>
          <a:prstGeom prst="rect">
            <a:avLst/>
          </a:prstGeom>
        </p:spPr>
        <p:txBody>
          <a:bodyPr anchorCtr="0" anchor="t" bIns="91425" lIns="91425" spcFirstLastPara="1" rIns="91425" wrap="square" tIns="91425">
            <a:noAutofit/>
          </a:bodyPr>
          <a:lstStyle>
            <a:lvl1pPr lvl="0" rtl="0" algn="r">
              <a:spcBef>
                <a:spcPts val="0"/>
              </a:spcBef>
              <a:spcAft>
                <a:spcPts val="0"/>
              </a:spcAft>
              <a:buSzPts val="6000"/>
              <a:buNone/>
              <a:defRPr sz="4000">
                <a:solidFill>
                  <a:schemeClr val="accent2"/>
                </a:solidFill>
                <a:latin typeface="Work Sans Medium"/>
                <a:ea typeface="Work Sans Medium"/>
                <a:cs typeface="Work Sans Medium"/>
                <a:sym typeface="Work Sans Medium"/>
              </a:defRPr>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71" name="Google Shape;71;p15"/>
          <p:cNvSpPr txBox="1"/>
          <p:nvPr>
            <p:ph idx="2" type="ctrTitle"/>
          </p:nvPr>
        </p:nvSpPr>
        <p:spPr>
          <a:xfrm>
            <a:off x="713350" y="1989650"/>
            <a:ext cx="4850400" cy="732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72" name="Google Shape;72;p15"/>
          <p:cNvSpPr txBox="1"/>
          <p:nvPr>
            <p:ph idx="1" type="subTitle"/>
          </p:nvPr>
        </p:nvSpPr>
        <p:spPr>
          <a:xfrm>
            <a:off x="713360" y="3956111"/>
            <a:ext cx="2856600" cy="6351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3">
  <p:cSld name="SECTION_HEADER_1_1_1">
    <p:bg>
      <p:bgPr>
        <a:solidFill>
          <a:schemeClr val="dk1"/>
        </a:solidFill>
      </p:bgPr>
    </p:bg>
    <p:spTree>
      <p:nvGrpSpPr>
        <p:cNvPr id="73" name="Shape 73"/>
        <p:cNvGrpSpPr/>
        <p:nvPr/>
      </p:nvGrpSpPr>
      <p:grpSpPr>
        <a:xfrm>
          <a:off x="0" y="0"/>
          <a:ext cx="0" cy="0"/>
          <a:chOff x="0" y="0"/>
          <a:chExt cx="0" cy="0"/>
        </a:xfrm>
      </p:grpSpPr>
      <p:sp>
        <p:nvSpPr>
          <p:cNvPr id="74" name="Google Shape;74;p16"/>
          <p:cNvSpPr txBox="1"/>
          <p:nvPr>
            <p:ph hasCustomPrompt="1" type="title"/>
          </p:nvPr>
        </p:nvSpPr>
        <p:spPr>
          <a:xfrm>
            <a:off x="1998300" y="708300"/>
            <a:ext cx="1576800" cy="1026600"/>
          </a:xfrm>
          <a:prstGeom prst="rect">
            <a:avLst/>
          </a:prstGeom>
        </p:spPr>
        <p:txBody>
          <a:bodyPr anchorCtr="0" anchor="ctr" bIns="91425" lIns="91425" spcFirstLastPara="1" rIns="91425" wrap="square" tIns="91425">
            <a:noAutofit/>
          </a:bodyPr>
          <a:lstStyle>
            <a:lvl1pPr lvl="0" rtl="0" algn="r">
              <a:spcBef>
                <a:spcPts val="0"/>
              </a:spcBef>
              <a:spcAft>
                <a:spcPts val="0"/>
              </a:spcAft>
              <a:buClr>
                <a:schemeClr val="accent2"/>
              </a:buClr>
              <a:buSzPts val="6000"/>
              <a:buNone/>
              <a:defRPr sz="8500">
                <a:solidFill>
                  <a:schemeClr val="accent2"/>
                </a:solidFill>
                <a:latin typeface="Work Sans Medium"/>
                <a:ea typeface="Work Sans Medium"/>
                <a:cs typeface="Work Sans Medium"/>
                <a:sym typeface="Work Sans Medium"/>
              </a:defRPr>
            </a:lvl1pPr>
            <a:lvl2pPr lvl="1" rtl="0" algn="ctr">
              <a:spcBef>
                <a:spcPts val="0"/>
              </a:spcBef>
              <a:spcAft>
                <a:spcPts val="0"/>
              </a:spcAft>
              <a:buClr>
                <a:schemeClr val="accent2"/>
              </a:buClr>
              <a:buSzPts val="6000"/>
              <a:buNone/>
              <a:defRPr sz="6000">
                <a:solidFill>
                  <a:schemeClr val="accent2"/>
                </a:solidFill>
              </a:defRPr>
            </a:lvl2pPr>
            <a:lvl3pPr lvl="2" rtl="0" algn="ctr">
              <a:spcBef>
                <a:spcPts val="0"/>
              </a:spcBef>
              <a:spcAft>
                <a:spcPts val="0"/>
              </a:spcAft>
              <a:buClr>
                <a:schemeClr val="accent2"/>
              </a:buClr>
              <a:buSzPts val="6000"/>
              <a:buNone/>
              <a:defRPr sz="6000">
                <a:solidFill>
                  <a:schemeClr val="accent2"/>
                </a:solidFill>
              </a:defRPr>
            </a:lvl3pPr>
            <a:lvl4pPr lvl="3" rtl="0" algn="ctr">
              <a:spcBef>
                <a:spcPts val="0"/>
              </a:spcBef>
              <a:spcAft>
                <a:spcPts val="0"/>
              </a:spcAft>
              <a:buClr>
                <a:schemeClr val="accent2"/>
              </a:buClr>
              <a:buSzPts val="6000"/>
              <a:buNone/>
              <a:defRPr sz="6000">
                <a:solidFill>
                  <a:schemeClr val="accent2"/>
                </a:solidFill>
              </a:defRPr>
            </a:lvl4pPr>
            <a:lvl5pPr lvl="4" rtl="0" algn="ctr">
              <a:spcBef>
                <a:spcPts val="0"/>
              </a:spcBef>
              <a:spcAft>
                <a:spcPts val="0"/>
              </a:spcAft>
              <a:buClr>
                <a:schemeClr val="accent2"/>
              </a:buClr>
              <a:buSzPts val="6000"/>
              <a:buNone/>
              <a:defRPr sz="6000">
                <a:solidFill>
                  <a:schemeClr val="accent2"/>
                </a:solidFill>
              </a:defRPr>
            </a:lvl5pPr>
            <a:lvl6pPr lvl="5" rtl="0" algn="ctr">
              <a:spcBef>
                <a:spcPts val="0"/>
              </a:spcBef>
              <a:spcAft>
                <a:spcPts val="0"/>
              </a:spcAft>
              <a:buClr>
                <a:schemeClr val="accent2"/>
              </a:buClr>
              <a:buSzPts val="6000"/>
              <a:buNone/>
              <a:defRPr sz="6000">
                <a:solidFill>
                  <a:schemeClr val="accent2"/>
                </a:solidFill>
              </a:defRPr>
            </a:lvl6pPr>
            <a:lvl7pPr lvl="6" rtl="0" algn="ctr">
              <a:spcBef>
                <a:spcPts val="0"/>
              </a:spcBef>
              <a:spcAft>
                <a:spcPts val="0"/>
              </a:spcAft>
              <a:buClr>
                <a:schemeClr val="accent2"/>
              </a:buClr>
              <a:buSzPts val="6000"/>
              <a:buNone/>
              <a:defRPr sz="6000">
                <a:solidFill>
                  <a:schemeClr val="accent2"/>
                </a:solidFill>
              </a:defRPr>
            </a:lvl7pPr>
            <a:lvl8pPr lvl="7" rtl="0" algn="ctr">
              <a:spcBef>
                <a:spcPts val="0"/>
              </a:spcBef>
              <a:spcAft>
                <a:spcPts val="0"/>
              </a:spcAft>
              <a:buClr>
                <a:schemeClr val="accent2"/>
              </a:buClr>
              <a:buSzPts val="6000"/>
              <a:buNone/>
              <a:defRPr sz="6000">
                <a:solidFill>
                  <a:schemeClr val="accent2"/>
                </a:solidFill>
              </a:defRPr>
            </a:lvl8pPr>
            <a:lvl9pPr lvl="8" rtl="0" algn="ctr">
              <a:spcBef>
                <a:spcPts val="0"/>
              </a:spcBef>
              <a:spcAft>
                <a:spcPts val="0"/>
              </a:spcAft>
              <a:buClr>
                <a:schemeClr val="accent2"/>
              </a:buClr>
              <a:buSzPts val="6000"/>
              <a:buNone/>
              <a:defRPr sz="6000">
                <a:solidFill>
                  <a:schemeClr val="accent2"/>
                </a:solidFill>
              </a:defRPr>
            </a:lvl9pPr>
          </a:lstStyle>
          <a:p>
            <a:r>
              <a:t>xx%</a:t>
            </a:r>
          </a:p>
        </p:txBody>
      </p:sp>
      <p:sp>
        <p:nvSpPr>
          <p:cNvPr id="75" name="Google Shape;75;p16"/>
          <p:cNvSpPr txBox="1"/>
          <p:nvPr>
            <p:ph idx="2" type="ctrTitle"/>
          </p:nvPr>
        </p:nvSpPr>
        <p:spPr>
          <a:xfrm>
            <a:off x="3575100" y="754250"/>
            <a:ext cx="35706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Clr>
                <a:schemeClr val="accent2"/>
              </a:buClr>
              <a:buSzPts val="5200"/>
              <a:buNone/>
              <a:defRPr b="0">
                <a:solidFill>
                  <a:schemeClr val="accent2"/>
                </a:solidFill>
                <a:latin typeface="Fraunces Medium"/>
                <a:ea typeface="Fraunces Medium"/>
                <a:cs typeface="Fraunces Medium"/>
                <a:sym typeface="Fraunces Medium"/>
              </a:defRPr>
            </a:lvl1pPr>
            <a:lvl2pPr lvl="1" rtl="0" algn="ctr">
              <a:spcBef>
                <a:spcPts val="0"/>
              </a:spcBef>
              <a:spcAft>
                <a:spcPts val="0"/>
              </a:spcAft>
              <a:buClr>
                <a:schemeClr val="accent2"/>
              </a:buClr>
              <a:buSzPts val="5200"/>
              <a:buNone/>
              <a:defRPr sz="5200">
                <a:solidFill>
                  <a:schemeClr val="accent2"/>
                </a:solidFill>
              </a:defRPr>
            </a:lvl2pPr>
            <a:lvl3pPr lvl="2" rtl="0" algn="ctr">
              <a:spcBef>
                <a:spcPts val="0"/>
              </a:spcBef>
              <a:spcAft>
                <a:spcPts val="0"/>
              </a:spcAft>
              <a:buClr>
                <a:schemeClr val="accent2"/>
              </a:buClr>
              <a:buSzPts val="5200"/>
              <a:buNone/>
              <a:defRPr sz="5200">
                <a:solidFill>
                  <a:schemeClr val="accent2"/>
                </a:solidFill>
              </a:defRPr>
            </a:lvl3pPr>
            <a:lvl4pPr lvl="3" rtl="0" algn="ctr">
              <a:spcBef>
                <a:spcPts val="0"/>
              </a:spcBef>
              <a:spcAft>
                <a:spcPts val="0"/>
              </a:spcAft>
              <a:buClr>
                <a:schemeClr val="accent2"/>
              </a:buClr>
              <a:buSzPts val="5200"/>
              <a:buNone/>
              <a:defRPr sz="5200">
                <a:solidFill>
                  <a:schemeClr val="accent2"/>
                </a:solidFill>
              </a:defRPr>
            </a:lvl4pPr>
            <a:lvl5pPr lvl="4" rtl="0" algn="ctr">
              <a:spcBef>
                <a:spcPts val="0"/>
              </a:spcBef>
              <a:spcAft>
                <a:spcPts val="0"/>
              </a:spcAft>
              <a:buClr>
                <a:schemeClr val="accent2"/>
              </a:buClr>
              <a:buSzPts val="5200"/>
              <a:buNone/>
              <a:defRPr sz="5200">
                <a:solidFill>
                  <a:schemeClr val="accent2"/>
                </a:solidFill>
              </a:defRPr>
            </a:lvl5pPr>
            <a:lvl6pPr lvl="5" rtl="0" algn="ctr">
              <a:spcBef>
                <a:spcPts val="0"/>
              </a:spcBef>
              <a:spcAft>
                <a:spcPts val="0"/>
              </a:spcAft>
              <a:buClr>
                <a:schemeClr val="accent2"/>
              </a:buClr>
              <a:buSzPts val="5200"/>
              <a:buNone/>
              <a:defRPr sz="5200">
                <a:solidFill>
                  <a:schemeClr val="accent2"/>
                </a:solidFill>
              </a:defRPr>
            </a:lvl6pPr>
            <a:lvl7pPr lvl="6" rtl="0" algn="ctr">
              <a:spcBef>
                <a:spcPts val="0"/>
              </a:spcBef>
              <a:spcAft>
                <a:spcPts val="0"/>
              </a:spcAft>
              <a:buClr>
                <a:schemeClr val="accent2"/>
              </a:buClr>
              <a:buSzPts val="5200"/>
              <a:buNone/>
              <a:defRPr sz="5200">
                <a:solidFill>
                  <a:schemeClr val="accent2"/>
                </a:solidFill>
              </a:defRPr>
            </a:lvl7pPr>
            <a:lvl8pPr lvl="7" rtl="0" algn="ctr">
              <a:spcBef>
                <a:spcPts val="0"/>
              </a:spcBef>
              <a:spcAft>
                <a:spcPts val="0"/>
              </a:spcAft>
              <a:buClr>
                <a:schemeClr val="accent2"/>
              </a:buClr>
              <a:buSzPts val="5200"/>
              <a:buNone/>
              <a:defRPr sz="5200">
                <a:solidFill>
                  <a:schemeClr val="accent2"/>
                </a:solidFill>
              </a:defRPr>
            </a:lvl8pPr>
            <a:lvl9pPr lvl="8" rtl="0" algn="ctr">
              <a:spcBef>
                <a:spcPts val="0"/>
              </a:spcBef>
              <a:spcAft>
                <a:spcPts val="0"/>
              </a:spcAft>
              <a:buClr>
                <a:schemeClr val="accent2"/>
              </a:buClr>
              <a:buSzPts val="5200"/>
              <a:buNone/>
              <a:defRPr sz="5200">
                <a:solidFill>
                  <a:schemeClr val="accent2"/>
                </a:solidFill>
              </a:defRPr>
            </a:lvl9pPr>
          </a:lstStyle>
          <a:p/>
        </p:txBody>
      </p:sp>
      <p:sp>
        <p:nvSpPr>
          <p:cNvPr id="76" name="Google Shape;76;p16"/>
          <p:cNvSpPr txBox="1"/>
          <p:nvPr>
            <p:ph idx="1" type="subTitle"/>
          </p:nvPr>
        </p:nvSpPr>
        <p:spPr>
          <a:xfrm>
            <a:off x="3167000" y="1671189"/>
            <a:ext cx="2856600" cy="6351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2"/>
              </a:buClr>
              <a:buSzPts val="1400"/>
              <a:buNone/>
              <a:defRPr sz="1600">
                <a:solidFill>
                  <a:schemeClr val="accent2"/>
                </a:solidFill>
              </a:defRPr>
            </a:lvl1pPr>
            <a:lvl2pPr lvl="1" rtl="0">
              <a:lnSpc>
                <a:spcPct val="100000"/>
              </a:lnSpc>
              <a:spcBef>
                <a:spcPts val="0"/>
              </a:spcBef>
              <a:spcAft>
                <a:spcPts val="0"/>
              </a:spcAft>
              <a:buClr>
                <a:schemeClr val="accent2"/>
              </a:buClr>
              <a:buSzPts val="1400"/>
              <a:buNone/>
              <a:defRPr>
                <a:solidFill>
                  <a:schemeClr val="accent2"/>
                </a:solidFill>
              </a:defRPr>
            </a:lvl2pPr>
            <a:lvl3pPr lvl="2" rtl="0">
              <a:lnSpc>
                <a:spcPct val="100000"/>
              </a:lnSpc>
              <a:spcBef>
                <a:spcPts val="0"/>
              </a:spcBef>
              <a:spcAft>
                <a:spcPts val="0"/>
              </a:spcAft>
              <a:buClr>
                <a:schemeClr val="accent2"/>
              </a:buClr>
              <a:buSzPts val="1400"/>
              <a:buNone/>
              <a:defRPr>
                <a:solidFill>
                  <a:schemeClr val="accent2"/>
                </a:solidFill>
              </a:defRPr>
            </a:lvl3pPr>
            <a:lvl4pPr lvl="3" rtl="0">
              <a:lnSpc>
                <a:spcPct val="100000"/>
              </a:lnSpc>
              <a:spcBef>
                <a:spcPts val="0"/>
              </a:spcBef>
              <a:spcAft>
                <a:spcPts val="0"/>
              </a:spcAft>
              <a:buClr>
                <a:schemeClr val="accent2"/>
              </a:buClr>
              <a:buSzPts val="1400"/>
              <a:buNone/>
              <a:defRPr>
                <a:solidFill>
                  <a:schemeClr val="accent2"/>
                </a:solidFill>
              </a:defRPr>
            </a:lvl4pPr>
            <a:lvl5pPr lvl="4" rtl="0">
              <a:lnSpc>
                <a:spcPct val="100000"/>
              </a:lnSpc>
              <a:spcBef>
                <a:spcPts val="0"/>
              </a:spcBef>
              <a:spcAft>
                <a:spcPts val="0"/>
              </a:spcAft>
              <a:buClr>
                <a:schemeClr val="accent2"/>
              </a:buClr>
              <a:buSzPts val="1400"/>
              <a:buNone/>
              <a:defRPr>
                <a:solidFill>
                  <a:schemeClr val="accent2"/>
                </a:solidFill>
              </a:defRPr>
            </a:lvl5pPr>
            <a:lvl6pPr lvl="5" rtl="0">
              <a:lnSpc>
                <a:spcPct val="100000"/>
              </a:lnSpc>
              <a:spcBef>
                <a:spcPts val="0"/>
              </a:spcBef>
              <a:spcAft>
                <a:spcPts val="0"/>
              </a:spcAft>
              <a:buClr>
                <a:schemeClr val="accent2"/>
              </a:buClr>
              <a:buSzPts val="1400"/>
              <a:buNone/>
              <a:defRPr>
                <a:solidFill>
                  <a:schemeClr val="accent2"/>
                </a:solidFill>
              </a:defRPr>
            </a:lvl6pPr>
            <a:lvl7pPr lvl="6" rtl="0">
              <a:lnSpc>
                <a:spcPct val="100000"/>
              </a:lnSpc>
              <a:spcBef>
                <a:spcPts val="0"/>
              </a:spcBef>
              <a:spcAft>
                <a:spcPts val="0"/>
              </a:spcAft>
              <a:buClr>
                <a:schemeClr val="accent2"/>
              </a:buClr>
              <a:buSzPts val="1400"/>
              <a:buNone/>
              <a:defRPr>
                <a:solidFill>
                  <a:schemeClr val="accent2"/>
                </a:solidFill>
              </a:defRPr>
            </a:lvl7pPr>
            <a:lvl8pPr lvl="7" rtl="0">
              <a:lnSpc>
                <a:spcPct val="100000"/>
              </a:lnSpc>
              <a:spcBef>
                <a:spcPts val="0"/>
              </a:spcBef>
              <a:spcAft>
                <a:spcPts val="0"/>
              </a:spcAft>
              <a:buClr>
                <a:schemeClr val="accent2"/>
              </a:buClr>
              <a:buSzPts val="1400"/>
              <a:buNone/>
              <a:defRPr>
                <a:solidFill>
                  <a:schemeClr val="accent2"/>
                </a:solidFill>
              </a:defRPr>
            </a:lvl8pPr>
            <a:lvl9pPr lvl="8" rtl="0">
              <a:lnSpc>
                <a:spcPct val="100000"/>
              </a:lnSpc>
              <a:spcBef>
                <a:spcPts val="0"/>
              </a:spcBef>
              <a:spcAft>
                <a:spcPts val="0"/>
              </a:spcAft>
              <a:buClr>
                <a:schemeClr val="accent2"/>
              </a:buClr>
              <a:buSzPts val="1400"/>
              <a:buNone/>
              <a:defRPr>
                <a:solidFill>
                  <a:schemeClr val="accent2"/>
                </a:solidFill>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4">
  <p:cSld name="SECTION_HEADER_1_1_1_1">
    <p:spTree>
      <p:nvGrpSpPr>
        <p:cNvPr id="77" name="Shape 77"/>
        <p:cNvGrpSpPr/>
        <p:nvPr/>
      </p:nvGrpSpPr>
      <p:grpSpPr>
        <a:xfrm>
          <a:off x="0" y="0"/>
          <a:ext cx="0" cy="0"/>
          <a:chOff x="0" y="0"/>
          <a:chExt cx="0" cy="0"/>
        </a:xfrm>
      </p:grpSpPr>
      <p:sp>
        <p:nvSpPr>
          <p:cNvPr id="78" name="Google Shape;78;p17"/>
          <p:cNvSpPr txBox="1"/>
          <p:nvPr>
            <p:ph hasCustomPrompt="1" type="title"/>
          </p:nvPr>
        </p:nvSpPr>
        <p:spPr>
          <a:xfrm>
            <a:off x="6160934" y="2207700"/>
            <a:ext cx="1292100" cy="7326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4800">
                <a:latin typeface="Work Sans Medium"/>
                <a:ea typeface="Work Sans Medium"/>
                <a:cs typeface="Work Sans Medium"/>
                <a:sym typeface="Work Sans Medium"/>
              </a:defRPr>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79" name="Google Shape;79;p17"/>
          <p:cNvSpPr txBox="1"/>
          <p:nvPr>
            <p:ph idx="2" type="ctrTitle"/>
          </p:nvPr>
        </p:nvSpPr>
        <p:spPr>
          <a:xfrm>
            <a:off x="713349" y="1496913"/>
            <a:ext cx="30651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80" name="Google Shape;80;p17"/>
          <p:cNvSpPr txBox="1"/>
          <p:nvPr>
            <p:ph idx="1" type="subTitle"/>
          </p:nvPr>
        </p:nvSpPr>
        <p:spPr>
          <a:xfrm>
            <a:off x="713360" y="3015998"/>
            <a:ext cx="2856600" cy="6351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5">
  <p:cSld name="SECTION_HEADER_1_1_1_1_1">
    <p:spTree>
      <p:nvGrpSpPr>
        <p:cNvPr id="81" name="Shape 81"/>
        <p:cNvGrpSpPr/>
        <p:nvPr/>
      </p:nvGrpSpPr>
      <p:grpSpPr>
        <a:xfrm>
          <a:off x="0" y="0"/>
          <a:ext cx="0" cy="0"/>
          <a:chOff x="0" y="0"/>
          <a:chExt cx="0" cy="0"/>
        </a:xfrm>
      </p:grpSpPr>
      <p:sp>
        <p:nvSpPr>
          <p:cNvPr id="82" name="Google Shape;82;p18"/>
          <p:cNvSpPr txBox="1"/>
          <p:nvPr>
            <p:ph type="ctrTitle"/>
          </p:nvPr>
        </p:nvSpPr>
        <p:spPr>
          <a:xfrm>
            <a:off x="5265835" y="1496900"/>
            <a:ext cx="28566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83" name="Google Shape;83;p18"/>
          <p:cNvSpPr txBox="1"/>
          <p:nvPr>
            <p:ph idx="1" type="subTitle"/>
          </p:nvPr>
        </p:nvSpPr>
        <p:spPr>
          <a:xfrm>
            <a:off x="5265835" y="3015998"/>
            <a:ext cx="2856600" cy="6351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84" name="Google Shape;84;p18"/>
          <p:cNvSpPr txBox="1"/>
          <p:nvPr>
            <p:ph hasCustomPrompt="1" idx="2" type="title"/>
          </p:nvPr>
        </p:nvSpPr>
        <p:spPr>
          <a:xfrm>
            <a:off x="3189389" y="1637639"/>
            <a:ext cx="1392000" cy="1202100"/>
          </a:xfrm>
          <a:prstGeom prst="rect">
            <a:avLst/>
          </a:prstGeom>
          <a:solidFill>
            <a:schemeClr val="dk1"/>
          </a:solidFill>
        </p:spPr>
        <p:txBody>
          <a:bodyPr anchorCtr="0" anchor="ctr" bIns="91425" lIns="91425" spcFirstLastPara="1" rIns="91425" wrap="square" tIns="91425">
            <a:noAutofit/>
          </a:bodyPr>
          <a:lstStyle>
            <a:lvl1pPr lvl="0" rtl="0" algn="ctr">
              <a:spcBef>
                <a:spcPts val="0"/>
              </a:spcBef>
              <a:spcAft>
                <a:spcPts val="0"/>
              </a:spcAft>
              <a:buClr>
                <a:schemeClr val="accent2"/>
              </a:buClr>
              <a:buSzPts val="6000"/>
              <a:buNone/>
              <a:defRPr sz="4000">
                <a:solidFill>
                  <a:schemeClr val="accent2"/>
                </a:solidFill>
                <a:latin typeface="Work Sans Medium"/>
                <a:ea typeface="Work Sans Medium"/>
                <a:cs typeface="Work Sans Medium"/>
                <a:sym typeface="Work Sans Medium"/>
              </a:defRPr>
            </a:lvl1pPr>
            <a:lvl2pPr lvl="1" rtl="0" algn="ctr">
              <a:spcBef>
                <a:spcPts val="0"/>
              </a:spcBef>
              <a:spcAft>
                <a:spcPts val="0"/>
              </a:spcAft>
              <a:buClr>
                <a:schemeClr val="accent2"/>
              </a:buClr>
              <a:buSzPts val="6000"/>
              <a:buNone/>
              <a:defRPr sz="6000">
                <a:solidFill>
                  <a:schemeClr val="accent2"/>
                </a:solidFill>
              </a:defRPr>
            </a:lvl2pPr>
            <a:lvl3pPr lvl="2" rtl="0" algn="ctr">
              <a:spcBef>
                <a:spcPts val="0"/>
              </a:spcBef>
              <a:spcAft>
                <a:spcPts val="0"/>
              </a:spcAft>
              <a:buClr>
                <a:schemeClr val="accent2"/>
              </a:buClr>
              <a:buSzPts val="6000"/>
              <a:buNone/>
              <a:defRPr sz="6000">
                <a:solidFill>
                  <a:schemeClr val="accent2"/>
                </a:solidFill>
              </a:defRPr>
            </a:lvl3pPr>
            <a:lvl4pPr lvl="3" rtl="0" algn="ctr">
              <a:spcBef>
                <a:spcPts val="0"/>
              </a:spcBef>
              <a:spcAft>
                <a:spcPts val="0"/>
              </a:spcAft>
              <a:buClr>
                <a:schemeClr val="accent2"/>
              </a:buClr>
              <a:buSzPts val="6000"/>
              <a:buNone/>
              <a:defRPr sz="6000">
                <a:solidFill>
                  <a:schemeClr val="accent2"/>
                </a:solidFill>
              </a:defRPr>
            </a:lvl4pPr>
            <a:lvl5pPr lvl="4" rtl="0" algn="ctr">
              <a:spcBef>
                <a:spcPts val="0"/>
              </a:spcBef>
              <a:spcAft>
                <a:spcPts val="0"/>
              </a:spcAft>
              <a:buClr>
                <a:schemeClr val="accent2"/>
              </a:buClr>
              <a:buSzPts val="6000"/>
              <a:buNone/>
              <a:defRPr sz="6000">
                <a:solidFill>
                  <a:schemeClr val="accent2"/>
                </a:solidFill>
              </a:defRPr>
            </a:lvl5pPr>
            <a:lvl6pPr lvl="5" rtl="0" algn="ctr">
              <a:spcBef>
                <a:spcPts val="0"/>
              </a:spcBef>
              <a:spcAft>
                <a:spcPts val="0"/>
              </a:spcAft>
              <a:buClr>
                <a:schemeClr val="accent2"/>
              </a:buClr>
              <a:buSzPts val="6000"/>
              <a:buNone/>
              <a:defRPr sz="6000">
                <a:solidFill>
                  <a:schemeClr val="accent2"/>
                </a:solidFill>
              </a:defRPr>
            </a:lvl6pPr>
            <a:lvl7pPr lvl="6" rtl="0" algn="ctr">
              <a:spcBef>
                <a:spcPts val="0"/>
              </a:spcBef>
              <a:spcAft>
                <a:spcPts val="0"/>
              </a:spcAft>
              <a:buClr>
                <a:schemeClr val="accent2"/>
              </a:buClr>
              <a:buSzPts val="6000"/>
              <a:buNone/>
              <a:defRPr sz="6000">
                <a:solidFill>
                  <a:schemeClr val="accent2"/>
                </a:solidFill>
              </a:defRPr>
            </a:lvl7pPr>
            <a:lvl8pPr lvl="7" rtl="0" algn="ctr">
              <a:spcBef>
                <a:spcPts val="0"/>
              </a:spcBef>
              <a:spcAft>
                <a:spcPts val="0"/>
              </a:spcAft>
              <a:buClr>
                <a:schemeClr val="accent2"/>
              </a:buClr>
              <a:buSzPts val="6000"/>
              <a:buNone/>
              <a:defRPr sz="6000">
                <a:solidFill>
                  <a:schemeClr val="accent2"/>
                </a:solidFill>
              </a:defRPr>
            </a:lvl8pPr>
            <a:lvl9pPr lvl="8" rtl="0" algn="ctr">
              <a:spcBef>
                <a:spcPts val="0"/>
              </a:spcBef>
              <a:spcAft>
                <a:spcPts val="0"/>
              </a:spcAft>
              <a:buClr>
                <a:schemeClr val="accent2"/>
              </a:buClr>
              <a:buSzPts val="6000"/>
              <a:buNone/>
              <a:defRPr sz="6000">
                <a:solidFill>
                  <a:schemeClr val="accent2"/>
                </a:solidFill>
              </a:defRPr>
            </a:lvl9pPr>
          </a:lstStyle>
          <a:p>
            <a:r>
              <a:t>xx%</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BLANK_1_1">
    <p:spTree>
      <p:nvGrpSpPr>
        <p:cNvPr id="85" name="Shape 85"/>
        <p:cNvGrpSpPr/>
        <p:nvPr/>
      </p:nvGrpSpPr>
      <p:grpSpPr>
        <a:xfrm>
          <a:off x="0" y="0"/>
          <a:ext cx="0" cy="0"/>
          <a:chOff x="0" y="0"/>
          <a:chExt cx="0" cy="0"/>
        </a:xfrm>
      </p:grpSpPr>
      <p:sp>
        <p:nvSpPr>
          <p:cNvPr id="86" name="Google Shape;86;p19"/>
          <p:cNvSpPr txBox="1"/>
          <p:nvPr>
            <p:ph idx="1" type="subTitle"/>
          </p:nvPr>
        </p:nvSpPr>
        <p:spPr>
          <a:xfrm>
            <a:off x="5195450" y="1431525"/>
            <a:ext cx="3235200" cy="1693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000"/>
              <a:buNone/>
              <a:defRPr sz="2000"/>
            </a:lvl1pPr>
            <a:lvl2pPr lvl="1" rtl="0">
              <a:lnSpc>
                <a:spcPct val="100000"/>
              </a:lnSpc>
              <a:spcBef>
                <a:spcPts val="0"/>
              </a:spcBef>
              <a:spcAft>
                <a:spcPts val="0"/>
              </a:spcAft>
              <a:buSzPts val="2000"/>
              <a:buNone/>
              <a:defRPr sz="2000"/>
            </a:lvl2pPr>
            <a:lvl3pPr lvl="2" rtl="0">
              <a:lnSpc>
                <a:spcPct val="100000"/>
              </a:lnSpc>
              <a:spcBef>
                <a:spcPts val="0"/>
              </a:spcBef>
              <a:spcAft>
                <a:spcPts val="0"/>
              </a:spcAft>
              <a:buSzPts val="2000"/>
              <a:buNone/>
              <a:defRPr sz="2000"/>
            </a:lvl3pPr>
            <a:lvl4pPr lvl="3" rtl="0">
              <a:lnSpc>
                <a:spcPct val="100000"/>
              </a:lnSpc>
              <a:spcBef>
                <a:spcPts val="0"/>
              </a:spcBef>
              <a:spcAft>
                <a:spcPts val="0"/>
              </a:spcAft>
              <a:buSzPts val="2000"/>
              <a:buNone/>
              <a:defRPr sz="2000"/>
            </a:lvl4pPr>
            <a:lvl5pPr lvl="4" rtl="0">
              <a:lnSpc>
                <a:spcPct val="100000"/>
              </a:lnSpc>
              <a:spcBef>
                <a:spcPts val="0"/>
              </a:spcBef>
              <a:spcAft>
                <a:spcPts val="0"/>
              </a:spcAft>
              <a:buSzPts val="2000"/>
              <a:buNone/>
              <a:defRPr sz="2000"/>
            </a:lvl5pPr>
            <a:lvl6pPr lvl="5" rtl="0">
              <a:lnSpc>
                <a:spcPct val="100000"/>
              </a:lnSpc>
              <a:spcBef>
                <a:spcPts val="0"/>
              </a:spcBef>
              <a:spcAft>
                <a:spcPts val="0"/>
              </a:spcAft>
              <a:buSzPts val="2000"/>
              <a:buNone/>
              <a:defRPr sz="2000"/>
            </a:lvl6pPr>
            <a:lvl7pPr lvl="6" rtl="0">
              <a:lnSpc>
                <a:spcPct val="100000"/>
              </a:lnSpc>
              <a:spcBef>
                <a:spcPts val="0"/>
              </a:spcBef>
              <a:spcAft>
                <a:spcPts val="0"/>
              </a:spcAft>
              <a:buSzPts val="2000"/>
              <a:buNone/>
              <a:defRPr sz="2000"/>
            </a:lvl7pPr>
            <a:lvl8pPr lvl="7" rtl="0">
              <a:lnSpc>
                <a:spcPct val="100000"/>
              </a:lnSpc>
              <a:spcBef>
                <a:spcPts val="0"/>
              </a:spcBef>
              <a:spcAft>
                <a:spcPts val="0"/>
              </a:spcAft>
              <a:buSzPts val="2000"/>
              <a:buNone/>
              <a:defRPr sz="2000"/>
            </a:lvl8pPr>
            <a:lvl9pPr lvl="8" rtl="0">
              <a:lnSpc>
                <a:spcPct val="100000"/>
              </a:lnSpc>
              <a:spcBef>
                <a:spcPts val="0"/>
              </a:spcBef>
              <a:spcAft>
                <a:spcPts val="0"/>
              </a:spcAft>
              <a:buSzPts val="2000"/>
              <a:buNone/>
              <a:defRPr sz="2000"/>
            </a:lvl9pPr>
          </a:lstStyle>
          <a:p/>
        </p:txBody>
      </p:sp>
      <p:sp>
        <p:nvSpPr>
          <p:cNvPr id="87" name="Google Shape;87;p19"/>
          <p:cNvSpPr txBox="1"/>
          <p:nvPr>
            <p:ph idx="2" type="subTitle"/>
          </p:nvPr>
        </p:nvSpPr>
        <p:spPr>
          <a:xfrm>
            <a:off x="5195450" y="3241575"/>
            <a:ext cx="3105900" cy="470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88" name="Shape 88"/>
        <p:cNvGrpSpPr/>
        <p:nvPr/>
      </p:nvGrpSpPr>
      <p:grpSpPr>
        <a:xfrm>
          <a:off x="0" y="0"/>
          <a:ext cx="0" cy="0"/>
          <a:chOff x="0" y="0"/>
          <a:chExt cx="0" cy="0"/>
        </a:xfrm>
      </p:grpSpPr>
      <p:sp>
        <p:nvSpPr>
          <p:cNvPr id="89" name="Google Shape;89;p20"/>
          <p:cNvSpPr txBox="1"/>
          <p:nvPr>
            <p:ph type="ctrTitle"/>
          </p:nvPr>
        </p:nvSpPr>
        <p:spPr>
          <a:xfrm>
            <a:off x="5191725" y="1010148"/>
            <a:ext cx="32388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90" name="Google Shape;90;p20"/>
          <p:cNvSpPr txBox="1"/>
          <p:nvPr>
            <p:ph idx="1" type="subTitle"/>
          </p:nvPr>
        </p:nvSpPr>
        <p:spPr>
          <a:xfrm>
            <a:off x="5191725" y="2529238"/>
            <a:ext cx="3238800" cy="16041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1">
    <p:spTree>
      <p:nvGrpSpPr>
        <p:cNvPr id="91" name="Shape 91"/>
        <p:cNvGrpSpPr/>
        <p:nvPr/>
      </p:nvGrpSpPr>
      <p:grpSpPr>
        <a:xfrm>
          <a:off x="0" y="0"/>
          <a:ext cx="0" cy="0"/>
          <a:chOff x="0" y="0"/>
          <a:chExt cx="0" cy="0"/>
        </a:xfrm>
      </p:grpSpPr>
      <p:sp>
        <p:nvSpPr>
          <p:cNvPr id="92" name="Google Shape;92;p21"/>
          <p:cNvSpPr txBox="1"/>
          <p:nvPr>
            <p:ph type="ctrTitle"/>
          </p:nvPr>
        </p:nvSpPr>
        <p:spPr>
          <a:xfrm>
            <a:off x="713350" y="1119350"/>
            <a:ext cx="27534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93" name="Google Shape;93;p21"/>
          <p:cNvSpPr txBox="1"/>
          <p:nvPr>
            <p:ph idx="1" type="subTitle"/>
          </p:nvPr>
        </p:nvSpPr>
        <p:spPr>
          <a:xfrm>
            <a:off x="713350" y="2638438"/>
            <a:ext cx="2753400" cy="13857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94" name="Shape 94"/>
        <p:cNvGrpSpPr/>
        <p:nvPr/>
      </p:nvGrpSpPr>
      <p:grpSpPr>
        <a:xfrm>
          <a:off x="0" y="0"/>
          <a:ext cx="0" cy="0"/>
          <a:chOff x="0" y="0"/>
          <a:chExt cx="0" cy="0"/>
        </a:xfrm>
      </p:grpSpPr>
      <p:sp>
        <p:nvSpPr>
          <p:cNvPr id="95" name="Google Shape;95;p22"/>
          <p:cNvSpPr txBox="1"/>
          <p:nvPr>
            <p:ph idx="1" type="subTitle"/>
          </p:nvPr>
        </p:nvSpPr>
        <p:spPr>
          <a:xfrm>
            <a:off x="5292675" y="998000"/>
            <a:ext cx="2708400" cy="9651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96" name="Google Shape;96;p22"/>
          <p:cNvSpPr txBox="1"/>
          <p:nvPr>
            <p:ph idx="2" type="subTitle"/>
          </p:nvPr>
        </p:nvSpPr>
        <p:spPr>
          <a:xfrm>
            <a:off x="5292675" y="709775"/>
            <a:ext cx="27084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97" name="Google Shape;97;p22"/>
          <p:cNvSpPr txBox="1"/>
          <p:nvPr>
            <p:ph idx="3" type="subTitle"/>
          </p:nvPr>
        </p:nvSpPr>
        <p:spPr>
          <a:xfrm>
            <a:off x="5292675" y="3477451"/>
            <a:ext cx="2708400" cy="9651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98" name="Google Shape;98;p22"/>
          <p:cNvSpPr txBox="1"/>
          <p:nvPr>
            <p:ph idx="4" type="subTitle"/>
          </p:nvPr>
        </p:nvSpPr>
        <p:spPr>
          <a:xfrm>
            <a:off x="5292675" y="3189226"/>
            <a:ext cx="27084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99" name="Shape 99"/>
        <p:cNvGrpSpPr/>
        <p:nvPr/>
      </p:nvGrpSpPr>
      <p:grpSpPr>
        <a:xfrm>
          <a:off x="0" y="0"/>
          <a:ext cx="0" cy="0"/>
          <a:chOff x="0" y="0"/>
          <a:chExt cx="0" cy="0"/>
        </a:xfrm>
      </p:grpSpPr>
      <p:sp>
        <p:nvSpPr>
          <p:cNvPr id="100" name="Google Shape;100;p23"/>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01" name="Google Shape;101;p23"/>
          <p:cNvSpPr txBox="1"/>
          <p:nvPr>
            <p:ph idx="1" type="subTitle"/>
          </p:nvPr>
        </p:nvSpPr>
        <p:spPr>
          <a:xfrm>
            <a:off x="929575" y="3431227"/>
            <a:ext cx="1999800" cy="10110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2" name="Google Shape;102;p23"/>
          <p:cNvSpPr txBox="1"/>
          <p:nvPr>
            <p:ph idx="2" type="subTitle"/>
          </p:nvPr>
        </p:nvSpPr>
        <p:spPr>
          <a:xfrm>
            <a:off x="929576" y="3143000"/>
            <a:ext cx="19998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03" name="Google Shape;103;p23"/>
          <p:cNvSpPr txBox="1"/>
          <p:nvPr>
            <p:ph idx="3" type="subTitle"/>
          </p:nvPr>
        </p:nvSpPr>
        <p:spPr>
          <a:xfrm>
            <a:off x="3572250" y="3431227"/>
            <a:ext cx="1999800" cy="10110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4" name="Google Shape;104;p23"/>
          <p:cNvSpPr txBox="1"/>
          <p:nvPr>
            <p:ph idx="4" type="subTitle"/>
          </p:nvPr>
        </p:nvSpPr>
        <p:spPr>
          <a:xfrm>
            <a:off x="3572251" y="3143000"/>
            <a:ext cx="19998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05" name="Google Shape;105;p23"/>
          <p:cNvSpPr txBox="1"/>
          <p:nvPr>
            <p:ph idx="5" type="subTitle"/>
          </p:nvPr>
        </p:nvSpPr>
        <p:spPr>
          <a:xfrm>
            <a:off x="6214925" y="3431227"/>
            <a:ext cx="1999800" cy="10110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6" name="Google Shape;106;p23"/>
          <p:cNvSpPr txBox="1"/>
          <p:nvPr>
            <p:ph idx="6" type="subTitle"/>
          </p:nvPr>
        </p:nvSpPr>
        <p:spPr>
          <a:xfrm>
            <a:off x="6214926" y="3143000"/>
            <a:ext cx="19998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BLANK_1_1_1_2_2">
    <p:spTree>
      <p:nvGrpSpPr>
        <p:cNvPr id="107" name="Shape 107"/>
        <p:cNvGrpSpPr/>
        <p:nvPr/>
      </p:nvGrpSpPr>
      <p:grpSpPr>
        <a:xfrm>
          <a:off x="0" y="0"/>
          <a:ext cx="0" cy="0"/>
          <a:chOff x="0" y="0"/>
          <a:chExt cx="0" cy="0"/>
        </a:xfrm>
      </p:grpSpPr>
      <p:sp>
        <p:nvSpPr>
          <p:cNvPr id="108" name="Google Shape;108;p24"/>
          <p:cNvSpPr txBox="1"/>
          <p:nvPr>
            <p:ph type="ctrTitle"/>
          </p:nvPr>
        </p:nvSpPr>
        <p:spPr>
          <a:xfrm>
            <a:off x="5484550" y="900225"/>
            <a:ext cx="23274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09" name="Google Shape;109;p24"/>
          <p:cNvSpPr txBox="1"/>
          <p:nvPr>
            <p:ph idx="1" type="subTitle"/>
          </p:nvPr>
        </p:nvSpPr>
        <p:spPr>
          <a:xfrm>
            <a:off x="1126900" y="3167293"/>
            <a:ext cx="18006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10" name="Google Shape;110;p24"/>
          <p:cNvSpPr txBox="1"/>
          <p:nvPr>
            <p:ph idx="2" type="subTitle"/>
          </p:nvPr>
        </p:nvSpPr>
        <p:spPr>
          <a:xfrm>
            <a:off x="1126900" y="2879075"/>
            <a:ext cx="18006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11" name="Google Shape;111;p24"/>
          <p:cNvSpPr txBox="1"/>
          <p:nvPr>
            <p:ph idx="3" type="subTitle"/>
          </p:nvPr>
        </p:nvSpPr>
        <p:spPr>
          <a:xfrm>
            <a:off x="3362350" y="3167293"/>
            <a:ext cx="18006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12" name="Google Shape;112;p24"/>
          <p:cNvSpPr txBox="1"/>
          <p:nvPr>
            <p:ph idx="4" type="subTitle"/>
          </p:nvPr>
        </p:nvSpPr>
        <p:spPr>
          <a:xfrm>
            <a:off x="3362350" y="2879075"/>
            <a:ext cx="18006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13" name="Google Shape;113;p24"/>
          <p:cNvSpPr txBox="1"/>
          <p:nvPr>
            <p:ph idx="5" type="subTitle"/>
          </p:nvPr>
        </p:nvSpPr>
        <p:spPr>
          <a:xfrm>
            <a:off x="5597800" y="3167293"/>
            <a:ext cx="1800600" cy="777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14" name="Google Shape;114;p24"/>
          <p:cNvSpPr txBox="1"/>
          <p:nvPr>
            <p:ph idx="6" type="subTitle"/>
          </p:nvPr>
        </p:nvSpPr>
        <p:spPr>
          <a:xfrm>
            <a:off x="5597800" y="2879075"/>
            <a:ext cx="18006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1">
  <p:cSld name="BLANK_1_1_1_1_2">
    <p:spTree>
      <p:nvGrpSpPr>
        <p:cNvPr id="115" name="Shape 115"/>
        <p:cNvGrpSpPr/>
        <p:nvPr/>
      </p:nvGrpSpPr>
      <p:grpSpPr>
        <a:xfrm>
          <a:off x="0" y="0"/>
          <a:ext cx="0" cy="0"/>
          <a:chOff x="0" y="0"/>
          <a:chExt cx="0" cy="0"/>
        </a:xfrm>
      </p:grpSpPr>
      <p:sp>
        <p:nvSpPr>
          <p:cNvPr id="116" name="Google Shape;116;p25"/>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17" name="Google Shape;117;p25"/>
          <p:cNvSpPr txBox="1"/>
          <p:nvPr>
            <p:ph idx="1" type="subTitle"/>
          </p:nvPr>
        </p:nvSpPr>
        <p:spPr>
          <a:xfrm>
            <a:off x="841575" y="3781369"/>
            <a:ext cx="1614300" cy="640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18" name="Google Shape;118;p25"/>
          <p:cNvSpPr txBox="1"/>
          <p:nvPr>
            <p:ph idx="2" type="subTitle"/>
          </p:nvPr>
        </p:nvSpPr>
        <p:spPr>
          <a:xfrm>
            <a:off x="841576" y="3493144"/>
            <a:ext cx="16143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19" name="Google Shape;119;p25"/>
          <p:cNvSpPr txBox="1"/>
          <p:nvPr>
            <p:ph idx="3" type="subTitle"/>
          </p:nvPr>
        </p:nvSpPr>
        <p:spPr>
          <a:xfrm>
            <a:off x="2790562" y="3781369"/>
            <a:ext cx="1614300" cy="640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20" name="Google Shape;120;p25"/>
          <p:cNvSpPr txBox="1"/>
          <p:nvPr>
            <p:ph idx="4" type="subTitle"/>
          </p:nvPr>
        </p:nvSpPr>
        <p:spPr>
          <a:xfrm>
            <a:off x="2790562" y="3493144"/>
            <a:ext cx="16143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21" name="Google Shape;121;p25"/>
          <p:cNvSpPr txBox="1"/>
          <p:nvPr>
            <p:ph idx="5" type="subTitle"/>
          </p:nvPr>
        </p:nvSpPr>
        <p:spPr>
          <a:xfrm>
            <a:off x="4739475" y="3781369"/>
            <a:ext cx="1614300" cy="640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22" name="Google Shape;122;p25"/>
          <p:cNvSpPr txBox="1"/>
          <p:nvPr>
            <p:ph idx="6" type="subTitle"/>
          </p:nvPr>
        </p:nvSpPr>
        <p:spPr>
          <a:xfrm>
            <a:off x="4739475" y="3493144"/>
            <a:ext cx="16143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23" name="Google Shape;123;p25"/>
          <p:cNvSpPr txBox="1"/>
          <p:nvPr>
            <p:ph idx="7" type="subTitle"/>
          </p:nvPr>
        </p:nvSpPr>
        <p:spPr>
          <a:xfrm>
            <a:off x="6688387" y="3781369"/>
            <a:ext cx="1614300" cy="640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24" name="Google Shape;124;p25"/>
          <p:cNvSpPr txBox="1"/>
          <p:nvPr>
            <p:ph idx="8" type="subTitle"/>
          </p:nvPr>
        </p:nvSpPr>
        <p:spPr>
          <a:xfrm>
            <a:off x="6688387" y="3493144"/>
            <a:ext cx="16143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ive columns">
  <p:cSld name="BLANK_1_1_1_2_2_1">
    <p:spTree>
      <p:nvGrpSpPr>
        <p:cNvPr id="125" name="Shape 125"/>
        <p:cNvGrpSpPr/>
        <p:nvPr/>
      </p:nvGrpSpPr>
      <p:grpSpPr>
        <a:xfrm>
          <a:off x="0" y="0"/>
          <a:ext cx="0" cy="0"/>
          <a:chOff x="0" y="0"/>
          <a:chExt cx="0" cy="0"/>
        </a:xfrm>
      </p:grpSpPr>
      <p:sp>
        <p:nvSpPr>
          <p:cNvPr id="126" name="Google Shape;126;p26"/>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27" name="Google Shape;127;p26"/>
          <p:cNvSpPr txBox="1"/>
          <p:nvPr>
            <p:ph idx="1" type="subTitle"/>
          </p:nvPr>
        </p:nvSpPr>
        <p:spPr>
          <a:xfrm>
            <a:off x="1045625" y="2371551"/>
            <a:ext cx="1741500" cy="5991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28" name="Google Shape;128;p26"/>
          <p:cNvSpPr txBox="1"/>
          <p:nvPr>
            <p:ph idx="2" type="subTitle"/>
          </p:nvPr>
        </p:nvSpPr>
        <p:spPr>
          <a:xfrm>
            <a:off x="1045627" y="2083335"/>
            <a:ext cx="1741500" cy="3858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29" name="Google Shape;129;p26"/>
          <p:cNvSpPr txBox="1"/>
          <p:nvPr>
            <p:ph idx="3" type="subTitle"/>
          </p:nvPr>
        </p:nvSpPr>
        <p:spPr>
          <a:xfrm>
            <a:off x="3576125" y="2371551"/>
            <a:ext cx="1741500" cy="5991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30" name="Google Shape;130;p26"/>
          <p:cNvSpPr txBox="1"/>
          <p:nvPr>
            <p:ph idx="4" type="subTitle"/>
          </p:nvPr>
        </p:nvSpPr>
        <p:spPr>
          <a:xfrm>
            <a:off x="3576127" y="2083335"/>
            <a:ext cx="1741500" cy="3858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31" name="Google Shape;131;p26"/>
          <p:cNvSpPr txBox="1"/>
          <p:nvPr>
            <p:ph idx="5" type="subTitle"/>
          </p:nvPr>
        </p:nvSpPr>
        <p:spPr>
          <a:xfrm>
            <a:off x="6106625" y="2371551"/>
            <a:ext cx="1741500" cy="5991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32" name="Google Shape;132;p26"/>
          <p:cNvSpPr txBox="1"/>
          <p:nvPr>
            <p:ph idx="6" type="subTitle"/>
          </p:nvPr>
        </p:nvSpPr>
        <p:spPr>
          <a:xfrm>
            <a:off x="6106627" y="2083335"/>
            <a:ext cx="1741500" cy="3858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33" name="Google Shape;133;p26"/>
          <p:cNvSpPr txBox="1"/>
          <p:nvPr>
            <p:ph idx="7" type="subTitle"/>
          </p:nvPr>
        </p:nvSpPr>
        <p:spPr>
          <a:xfrm>
            <a:off x="2539625" y="3992091"/>
            <a:ext cx="1741500" cy="5991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34" name="Google Shape;134;p26"/>
          <p:cNvSpPr txBox="1"/>
          <p:nvPr>
            <p:ph idx="8" type="subTitle"/>
          </p:nvPr>
        </p:nvSpPr>
        <p:spPr>
          <a:xfrm>
            <a:off x="2539627" y="3703875"/>
            <a:ext cx="1741500" cy="3858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35" name="Google Shape;135;p26"/>
          <p:cNvSpPr txBox="1"/>
          <p:nvPr>
            <p:ph idx="9" type="subTitle"/>
          </p:nvPr>
        </p:nvSpPr>
        <p:spPr>
          <a:xfrm>
            <a:off x="5070125" y="3992091"/>
            <a:ext cx="1741500" cy="5991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36" name="Google Shape;136;p26"/>
          <p:cNvSpPr txBox="1"/>
          <p:nvPr>
            <p:ph idx="13" type="subTitle"/>
          </p:nvPr>
        </p:nvSpPr>
        <p:spPr>
          <a:xfrm>
            <a:off x="5070127" y="3703875"/>
            <a:ext cx="1741500" cy="3858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gn="ctr">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137" name="Shape 137"/>
        <p:cNvGrpSpPr/>
        <p:nvPr/>
      </p:nvGrpSpPr>
      <p:grpSpPr>
        <a:xfrm>
          <a:off x="0" y="0"/>
          <a:ext cx="0" cy="0"/>
          <a:chOff x="0" y="0"/>
          <a:chExt cx="0" cy="0"/>
        </a:xfrm>
      </p:grpSpPr>
      <p:sp>
        <p:nvSpPr>
          <p:cNvPr id="138" name="Google Shape;138;p27"/>
          <p:cNvSpPr/>
          <p:nvPr/>
        </p:nvSpPr>
        <p:spPr>
          <a:xfrm>
            <a:off x="0" y="1449950"/>
            <a:ext cx="9144000" cy="1846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27"/>
          <p:cNvSpPr/>
          <p:nvPr/>
        </p:nvSpPr>
        <p:spPr>
          <a:xfrm>
            <a:off x="0" y="3296750"/>
            <a:ext cx="9144000" cy="1846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27"/>
          <p:cNvSpPr txBox="1"/>
          <p:nvPr>
            <p:ph idx="1" type="subTitle"/>
          </p:nvPr>
        </p:nvSpPr>
        <p:spPr>
          <a:xfrm>
            <a:off x="713400" y="2277927"/>
            <a:ext cx="2048100" cy="523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1" name="Google Shape;141;p27"/>
          <p:cNvSpPr txBox="1"/>
          <p:nvPr>
            <p:ph idx="2" type="subTitle"/>
          </p:nvPr>
        </p:nvSpPr>
        <p:spPr>
          <a:xfrm>
            <a:off x="713388" y="1989701"/>
            <a:ext cx="20481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42" name="Google Shape;142;p27"/>
          <p:cNvSpPr txBox="1"/>
          <p:nvPr>
            <p:ph idx="3" type="subTitle"/>
          </p:nvPr>
        </p:nvSpPr>
        <p:spPr>
          <a:xfrm>
            <a:off x="3547987" y="2277927"/>
            <a:ext cx="2048100" cy="523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3" name="Google Shape;143;p27"/>
          <p:cNvSpPr txBox="1"/>
          <p:nvPr>
            <p:ph idx="4" type="subTitle"/>
          </p:nvPr>
        </p:nvSpPr>
        <p:spPr>
          <a:xfrm>
            <a:off x="3547975" y="1989701"/>
            <a:ext cx="20481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44" name="Google Shape;144;p27"/>
          <p:cNvSpPr txBox="1"/>
          <p:nvPr>
            <p:ph idx="5" type="subTitle"/>
          </p:nvPr>
        </p:nvSpPr>
        <p:spPr>
          <a:xfrm>
            <a:off x="6382600" y="2277927"/>
            <a:ext cx="2048100" cy="523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5" name="Google Shape;145;p27"/>
          <p:cNvSpPr txBox="1"/>
          <p:nvPr>
            <p:ph idx="6" type="subTitle"/>
          </p:nvPr>
        </p:nvSpPr>
        <p:spPr>
          <a:xfrm>
            <a:off x="6382588" y="1989701"/>
            <a:ext cx="20481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46" name="Google Shape;146;p27"/>
          <p:cNvSpPr txBox="1"/>
          <p:nvPr>
            <p:ph idx="7" type="subTitle"/>
          </p:nvPr>
        </p:nvSpPr>
        <p:spPr>
          <a:xfrm>
            <a:off x="713350" y="4068000"/>
            <a:ext cx="2048100" cy="523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solidFill>
                  <a:schemeClr val="accent2"/>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7" name="Google Shape;147;p27"/>
          <p:cNvSpPr txBox="1"/>
          <p:nvPr>
            <p:ph idx="8" type="subTitle"/>
          </p:nvPr>
        </p:nvSpPr>
        <p:spPr>
          <a:xfrm>
            <a:off x="713350" y="3779778"/>
            <a:ext cx="20481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accent2"/>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48" name="Google Shape;148;p27"/>
          <p:cNvSpPr txBox="1"/>
          <p:nvPr>
            <p:ph idx="9" type="subTitle"/>
          </p:nvPr>
        </p:nvSpPr>
        <p:spPr>
          <a:xfrm>
            <a:off x="3547937" y="4068000"/>
            <a:ext cx="2048100" cy="523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solidFill>
                  <a:schemeClr val="accent2"/>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49" name="Google Shape;149;p27"/>
          <p:cNvSpPr txBox="1"/>
          <p:nvPr>
            <p:ph idx="13" type="subTitle"/>
          </p:nvPr>
        </p:nvSpPr>
        <p:spPr>
          <a:xfrm>
            <a:off x="3547937" y="3779778"/>
            <a:ext cx="20481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accent2"/>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50" name="Google Shape;150;p27"/>
          <p:cNvSpPr txBox="1"/>
          <p:nvPr>
            <p:ph idx="14" type="subTitle"/>
          </p:nvPr>
        </p:nvSpPr>
        <p:spPr>
          <a:xfrm>
            <a:off x="6382550" y="4068000"/>
            <a:ext cx="2048100" cy="5232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solidFill>
                  <a:schemeClr val="accent2"/>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51" name="Google Shape;151;p27"/>
          <p:cNvSpPr txBox="1"/>
          <p:nvPr>
            <p:ph idx="15" type="subTitle"/>
          </p:nvPr>
        </p:nvSpPr>
        <p:spPr>
          <a:xfrm>
            <a:off x="6382550" y="3779778"/>
            <a:ext cx="20481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accent2"/>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52" name="Google Shape;152;p27"/>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2">
    <p:spTree>
      <p:nvGrpSpPr>
        <p:cNvPr id="153" name="Shape 153"/>
        <p:cNvGrpSpPr/>
        <p:nvPr/>
      </p:nvGrpSpPr>
      <p:grpSpPr>
        <a:xfrm>
          <a:off x="0" y="0"/>
          <a:ext cx="0" cy="0"/>
          <a:chOff x="0" y="0"/>
          <a:chExt cx="0" cy="0"/>
        </a:xfrm>
      </p:grpSpPr>
      <p:sp>
        <p:nvSpPr>
          <p:cNvPr id="154" name="Google Shape;154;p28"/>
          <p:cNvSpPr txBox="1"/>
          <p:nvPr>
            <p:ph idx="1" type="body"/>
          </p:nvPr>
        </p:nvSpPr>
        <p:spPr>
          <a:xfrm>
            <a:off x="713350" y="1369700"/>
            <a:ext cx="7717200" cy="3221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Clr>
                <a:srgbClr val="434343"/>
              </a:buClr>
              <a:buSzPts val="1400"/>
              <a:buFont typeface="Anaheim"/>
              <a:buChar char="●"/>
              <a:defRPr sz="1200"/>
            </a:lvl1pPr>
            <a:lvl2pPr indent="-317500" lvl="1" marL="914400" rtl="0">
              <a:lnSpc>
                <a:spcPct val="115000"/>
              </a:lnSpc>
              <a:spcBef>
                <a:spcPts val="1000"/>
              </a:spcBef>
              <a:spcAft>
                <a:spcPts val="0"/>
              </a:spcAft>
              <a:buClr>
                <a:srgbClr val="434343"/>
              </a:buClr>
              <a:buSzPts val="1400"/>
              <a:buFont typeface="Anaheim"/>
              <a:buChar char="○"/>
              <a:defRPr/>
            </a:lvl2pPr>
            <a:lvl3pPr indent="-317500" lvl="2" marL="1371600" rtl="0">
              <a:lnSpc>
                <a:spcPct val="115000"/>
              </a:lnSpc>
              <a:spcBef>
                <a:spcPts val="0"/>
              </a:spcBef>
              <a:spcAft>
                <a:spcPts val="0"/>
              </a:spcAft>
              <a:buClr>
                <a:srgbClr val="434343"/>
              </a:buClr>
              <a:buSzPts val="1400"/>
              <a:buFont typeface="Anaheim"/>
              <a:buChar char="■"/>
              <a:defRPr/>
            </a:lvl3pPr>
            <a:lvl4pPr indent="-317500" lvl="3" marL="1828800" rtl="0">
              <a:lnSpc>
                <a:spcPct val="115000"/>
              </a:lnSpc>
              <a:spcBef>
                <a:spcPts val="0"/>
              </a:spcBef>
              <a:spcAft>
                <a:spcPts val="0"/>
              </a:spcAft>
              <a:buClr>
                <a:srgbClr val="434343"/>
              </a:buClr>
              <a:buSzPts val="1400"/>
              <a:buFont typeface="Anaheim"/>
              <a:buChar char="●"/>
              <a:defRPr/>
            </a:lvl4pPr>
            <a:lvl5pPr indent="-317500" lvl="4" marL="2286000" rtl="0">
              <a:lnSpc>
                <a:spcPct val="115000"/>
              </a:lnSpc>
              <a:spcBef>
                <a:spcPts val="0"/>
              </a:spcBef>
              <a:spcAft>
                <a:spcPts val="0"/>
              </a:spcAft>
              <a:buClr>
                <a:srgbClr val="434343"/>
              </a:buClr>
              <a:buSzPts val="1400"/>
              <a:buFont typeface="Anaheim"/>
              <a:buChar char="○"/>
              <a:defRPr/>
            </a:lvl5pPr>
            <a:lvl6pPr indent="-317500" lvl="5" marL="2743200" rtl="0">
              <a:lnSpc>
                <a:spcPct val="115000"/>
              </a:lnSpc>
              <a:spcBef>
                <a:spcPts val="0"/>
              </a:spcBef>
              <a:spcAft>
                <a:spcPts val="0"/>
              </a:spcAft>
              <a:buClr>
                <a:srgbClr val="434343"/>
              </a:buClr>
              <a:buSzPts val="1400"/>
              <a:buFont typeface="Anaheim"/>
              <a:buChar char="■"/>
              <a:defRPr/>
            </a:lvl6pPr>
            <a:lvl7pPr indent="-317500" lvl="6" marL="3200400" rtl="0">
              <a:lnSpc>
                <a:spcPct val="115000"/>
              </a:lnSpc>
              <a:spcBef>
                <a:spcPts val="0"/>
              </a:spcBef>
              <a:spcAft>
                <a:spcPts val="0"/>
              </a:spcAft>
              <a:buClr>
                <a:srgbClr val="434343"/>
              </a:buClr>
              <a:buSzPts val="1400"/>
              <a:buFont typeface="Anaheim"/>
              <a:buChar char="●"/>
              <a:defRPr/>
            </a:lvl7pPr>
            <a:lvl8pPr indent="-317500" lvl="7" marL="3657600" rtl="0">
              <a:lnSpc>
                <a:spcPct val="115000"/>
              </a:lnSpc>
              <a:spcBef>
                <a:spcPts val="0"/>
              </a:spcBef>
              <a:spcAft>
                <a:spcPts val="0"/>
              </a:spcAft>
              <a:buClr>
                <a:srgbClr val="434343"/>
              </a:buClr>
              <a:buSzPts val="1400"/>
              <a:buFont typeface="Anaheim"/>
              <a:buChar char="○"/>
              <a:defRPr/>
            </a:lvl8pPr>
            <a:lvl9pPr indent="-317500" lvl="8" marL="4114800" rtl="0">
              <a:lnSpc>
                <a:spcPct val="115000"/>
              </a:lnSpc>
              <a:spcBef>
                <a:spcPts val="0"/>
              </a:spcBef>
              <a:spcAft>
                <a:spcPts val="0"/>
              </a:spcAft>
              <a:buClr>
                <a:srgbClr val="434343"/>
              </a:buClr>
              <a:buSzPts val="1400"/>
              <a:buFont typeface="Anaheim"/>
              <a:buChar char="■"/>
              <a:defRPr/>
            </a:lvl9pPr>
          </a:lstStyle>
          <a:p/>
        </p:txBody>
      </p:sp>
      <p:sp>
        <p:nvSpPr>
          <p:cNvPr id="155" name="Google Shape;155;p28"/>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5200"/>
              <a:buNone/>
              <a:defRPr b="0" sz="3600">
                <a:solidFill>
                  <a:schemeClr val="dk1"/>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BLANK_1_1_1_1_1_1">
    <p:spTree>
      <p:nvGrpSpPr>
        <p:cNvPr id="156" name="Shape 156"/>
        <p:cNvGrpSpPr/>
        <p:nvPr/>
      </p:nvGrpSpPr>
      <p:grpSpPr>
        <a:xfrm>
          <a:off x="0" y="0"/>
          <a:ext cx="0" cy="0"/>
          <a:chOff x="0" y="0"/>
          <a:chExt cx="0" cy="0"/>
        </a:xfrm>
      </p:grpSpPr>
      <p:sp>
        <p:nvSpPr>
          <p:cNvPr id="157" name="Google Shape;157;p29"/>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5200"/>
              <a:buNone/>
              <a:defRPr b="0" sz="360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58" name="Google Shape;158;p29"/>
          <p:cNvSpPr txBox="1"/>
          <p:nvPr>
            <p:ph idx="1" type="subTitle"/>
          </p:nvPr>
        </p:nvSpPr>
        <p:spPr>
          <a:xfrm>
            <a:off x="1961663" y="3501250"/>
            <a:ext cx="1999800" cy="8157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59" name="Google Shape;159;p29"/>
          <p:cNvSpPr txBox="1"/>
          <p:nvPr>
            <p:ph idx="2" type="subTitle"/>
          </p:nvPr>
        </p:nvSpPr>
        <p:spPr>
          <a:xfrm>
            <a:off x="1961663" y="3213025"/>
            <a:ext cx="19998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60" name="Google Shape;160;p29"/>
          <p:cNvSpPr txBox="1"/>
          <p:nvPr>
            <p:ph idx="3" type="subTitle"/>
          </p:nvPr>
        </p:nvSpPr>
        <p:spPr>
          <a:xfrm>
            <a:off x="5182838" y="3501250"/>
            <a:ext cx="1999800" cy="8157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61" name="Google Shape;161;p29"/>
          <p:cNvSpPr txBox="1"/>
          <p:nvPr>
            <p:ph idx="4" type="subTitle"/>
          </p:nvPr>
        </p:nvSpPr>
        <p:spPr>
          <a:xfrm>
            <a:off x="5182838" y="3213025"/>
            <a:ext cx="19998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Fraunces"/>
              <a:buNone/>
              <a:defRPr sz="2000">
                <a:latin typeface="Fraunces Medium"/>
                <a:ea typeface="Fraunces Medium"/>
                <a:cs typeface="Fraunces Medium"/>
                <a:sym typeface="Fraunces Medium"/>
              </a:defRPr>
            </a:lvl1pPr>
            <a:lvl2pPr lvl="1" rtl="0">
              <a:lnSpc>
                <a:spcPct val="100000"/>
              </a:lnSpc>
              <a:spcBef>
                <a:spcPts val="0"/>
              </a:spcBef>
              <a:spcAft>
                <a:spcPts val="0"/>
              </a:spcAft>
              <a:buSzPts val="2400"/>
              <a:buFont typeface="Fraunces"/>
              <a:buNone/>
              <a:defRPr sz="2400">
                <a:latin typeface="Fraunces"/>
                <a:ea typeface="Fraunces"/>
                <a:cs typeface="Fraunces"/>
                <a:sym typeface="Fraunces"/>
              </a:defRPr>
            </a:lvl2pPr>
            <a:lvl3pPr lvl="2" rtl="0">
              <a:lnSpc>
                <a:spcPct val="100000"/>
              </a:lnSpc>
              <a:spcBef>
                <a:spcPts val="0"/>
              </a:spcBef>
              <a:spcAft>
                <a:spcPts val="0"/>
              </a:spcAft>
              <a:buSzPts val="2400"/>
              <a:buFont typeface="Fraunces"/>
              <a:buNone/>
              <a:defRPr sz="2400">
                <a:latin typeface="Fraunces"/>
                <a:ea typeface="Fraunces"/>
                <a:cs typeface="Fraunces"/>
                <a:sym typeface="Fraunces"/>
              </a:defRPr>
            </a:lvl3pPr>
            <a:lvl4pPr lvl="3" rtl="0">
              <a:lnSpc>
                <a:spcPct val="100000"/>
              </a:lnSpc>
              <a:spcBef>
                <a:spcPts val="0"/>
              </a:spcBef>
              <a:spcAft>
                <a:spcPts val="0"/>
              </a:spcAft>
              <a:buSzPts val="2400"/>
              <a:buFont typeface="Fraunces"/>
              <a:buNone/>
              <a:defRPr sz="2400">
                <a:latin typeface="Fraunces"/>
                <a:ea typeface="Fraunces"/>
                <a:cs typeface="Fraunces"/>
                <a:sym typeface="Fraunces"/>
              </a:defRPr>
            </a:lvl4pPr>
            <a:lvl5pPr lvl="4" rtl="0">
              <a:lnSpc>
                <a:spcPct val="100000"/>
              </a:lnSpc>
              <a:spcBef>
                <a:spcPts val="0"/>
              </a:spcBef>
              <a:spcAft>
                <a:spcPts val="0"/>
              </a:spcAft>
              <a:buSzPts val="2400"/>
              <a:buFont typeface="Fraunces"/>
              <a:buNone/>
              <a:defRPr sz="2400">
                <a:latin typeface="Fraunces"/>
                <a:ea typeface="Fraunces"/>
                <a:cs typeface="Fraunces"/>
                <a:sym typeface="Fraunces"/>
              </a:defRPr>
            </a:lvl5pPr>
            <a:lvl6pPr lvl="5" rtl="0">
              <a:lnSpc>
                <a:spcPct val="100000"/>
              </a:lnSpc>
              <a:spcBef>
                <a:spcPts val="0"/>
              </a:spcBef>
              <a:spcAft>
                <a:spcPts val="0"/>
              </a:spcAft>
              <a:buSzPts val="2400"/>
              <a:buFont typeface="Fraunces"/>
              <a:buNone/>
              <a:defRPr sz="2400">
                <a:latin typeface="Fraunces"/>
                <a:ea typeface="Fraunces"/>
                <a:cs typeface="Fraunces"/>
                <a:sym typeface="Fraunces"/>
              </a:defRPr>
            </a:lvl6pPr>
            <a:lvl7pPr lvl="6" rtl="0">
              <a:lnSpc>
                <a:spcPct val="100000"/>
              </a:lnSpc>
              <a:spcBef>
                <a:spcPts val="0"/>
              </a:spcBef>
              <a:spcAft>
                <a:spcPts val="0"/>
              </a:spcAft>
              <a:buSzPts val="2400"/>
              <a:buFont typeface="Fraunces"/>
              <a:buNone/>
              <a:defRPr sz="2400">
                <a:latin typeface="Fraunces"/>
                <a:ea typeface="Fraunces"/>
                <a:cs typeface="Fraunces"/>
                <a:sym typeface="Fraunces"/>
              </a:defRPr>
            </a:lvl7pPr>
            <a:lvl8pPr lvl="7" rtl="0">
              <a:lnSpc>
                <a:spcPct val="100000"/>
              </a:lnSpc>
              <a:spcBef>
                <a:spcPts val="0"/>
              </a:spcBef>
              <a:spcAft>
                <a:spcPts val="0"/>
              </a:spcAft>
              <a:buSzPts val="2400"/>
              <a:buFont typeface="Fraunces"/>
              <a:buNone/>
              <a:defRPr sz="2400">
                <a:latin typeface="Fraunces"/>
                <a:ea typeface="Fraunces"/>
                <a:cs typeface="Fraunces"/>
                <a:sym typeface="Fraunces"/>
              </a:defRPr>
            </a:lvl8pPr>
            <a:lvl9pPr lvl="8" rtl="0">
              <a:lnSpc>
                <a:spcPct val="100000"/>
              </a:lnSpc>
              <a:spcBef>
                <a:spcPts val="0"/>
              </a:spcBef>
              <a:spcAft>
                <a:spcPts val="0"/>
              </a:spcAft>
              <a:buSzPts val="2400"/>
              <a:buFont typeface="Fraunces"/>
              <a:buNone/>
              <a:defRPr sz="2400">
                <a:latin typeface="Fraunces"/>
                <a:ea typeface="Fraunces"/>
                <a:cs typeface="Fraunces"/>
                <a:sym typeface="Fraunces"/>
              </a:defRPr>
            </a:lvl9pPr>
          </a:lstStyle>
          <a:p/>
        </p:txBody>
      </p:sp>
      <p:sp>
        <p:nvSpPr>
          <p:cNvPr id="162" name="Google Shape;162;p29"/>
          <p:cNvSpPr txBox="1"/>
          <p:nvPr>
            <p:ph hasCustomPrompt="1" idx="5" type="title"/>
          </p:nvPr>
        </p:nvSpPr>
        <p:spPr>
          <a:xfrm>
            <a:off x="5182867" y="2296404"/>
            <a:ext cx="1999800" cy="732600"/>
          </a:xfrm>
          <a:prstGeom prst="rect">
            <a:avLst/>
          </a:prstGeom>
        </p:spPr>
        <p:txBody>
          <a:bodyPr anchorCtr="0" anchor="t" bIns="91425" lIns="91425" spcFirstLastPara="1" rIns="91425" wrap="square" tIns="91425">
            <a:noAutofit/>
          </a:bodyPr>
          <a:lstStyle>
            <a:lvl1pPr lvl="0" rtl="0">
              <a:spcBef>
                <a:spcPts val="0"/>
              </a:spcBef>
              <a:spcAft>
                <a:spcPts val="0"/>
              </a:spcAft>
              <a:buSzPts val="6000"/>
              <a:buNone/>
              <a:defRPr sz="4000">
                <a:latin typeface="Work Sans Medium"/>
                <a:ea typeface="Work Sans Medium"/>
                <a:cs typeface="Work Sans Medium"/>
                <a:sym typeface="Work Sans Medium"/>
              </a:defRPr>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163" name="Google Shape;163;p29"/>
          <p:cNvSpPr txBox="1"/>
          <p:nvPr>
            <p:ph hasCustomPrompt="1" idx="6" type="title"/>
          </p:nvPr>
        </p:nvSpPr>
        <p:spPr>
          <a:xfrm>
            <a:off x="1961692" y="2296404"/>
            <a:ext cx="1999800" cy="732600"/>
          </a:xfrm>
          <a:prstGeom prst="rect">
            <a:avLst/>
          </a:prstGeom>
        </p:spPr>
        <p:txBody>
          <a:bodyPr anchorCtr="0" anchor="t" bIns="91425" lIns="91425" spcFirstLastPara="1" rIns="91425" wrap="square" tIns="91425">
            <a:noAutofit/>
          </a:bodyPr>
          <a:lstStyle>
            <a:lvl1pPr lvl="0" rtl="0">
              <a:spcBef>
                <a:spcPts val="0"/>
              </a:spcBef>
              <a:spcAft>
                <a:spcPts val="0"/>
              </a:spcAft>
              <a:buSzPts val="6000"/>
              <a:buNone/>
              <a:defRPr sz="4000">
                <a:latin typeface="Work Sans Medium"/>
                <a:ea typeface="Work Sans Medium"/>
                <a:cs typeface="Work Sans Medium"/>
                <a:sym typeface="Work Sans Medium"/>
              </a:defRPr>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1">
  <p:cSld name="BLANK_1_1_1_1_1_1_3">
    <p:spTree>
      <p:nvGrpSpPr>
        <p:cNvPr id="164" name="Shape 164"/>
        <p:cNvGrpSpPr/>
        <p:nvPr/>
      </p:nvGrpSpPr>
      <p:grpSpPr>
        <a:xfrm>
          <a:off x="0" y="0"/>
          <a:ext cx="0" cy="0"/>
          <a:chOff x="0" y="0"/>
          <a:chExt cx="0" cy="0"/>
        </a:xfrm>
      </p:grpSpPr>
      <p:sp>
        <p:nvSpPr>
          <p:cNvPr id="165" name="Google Shape;165;p30"/>
          <p:cNvSpPr/>
          <p:nvPr/>
        </p:nvSpPr>
        <p:spPr>
          <a:xfrm>
            <a:off x="3044850" y="0"/>
            <a:ext cx="3048000" cy="51480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30"/>
          <p:cNvSpPr txBox="1"/>
          <p:nvPr>
            <p:ph type="ctrTitle"/>
          </p:nvPr>
        </p:nvSpPr>
        <p:spPr>
          <a:xfrm>
            <a:off x="3353550" y="539375"/>
            <a:ext cx="2436900" cy="1026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a:solidFill>
                  <a:schemeClr val="accent2"/>
                </a:solidFill>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67" name="Google Shape;167;p30"/>
          <p:cNvSpPr txBox="1"/>
          <p:nvPr>
            <p:ph idx="1" type="subTitle"/>
          </p:nvPr>
        </p:nvSpPr>
        <p:spPr>
          <a:xfrm>
            <a:off x="6801325" y="1199550"/>
            <a:ext cx="1629300" cy="576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68" name="Google Shape;168;p30"/>
          <p:cNvSpPr txBox="1"/>
          <p:nvPr>
            <p:ph idx="2" type="subTitle"/>
          </p:nvPr>
        </p:nvSpPr>
        <p:spPr>
          <a:xfrm>
            <a:off x="6801325" y="911325"/>
            <a:ext cx="16293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69" name="Google Shape;169;p30"/>
          <p:cNvSpPr txBox="1"/>
          <p:nvPr>
            <p:ph hasCustomPrompt="1" idx="3" type="title"/>
          </p:nvPr>
        </p:nvSpPr>
        <p:spPr>
          <a:xfrm>
            <a:off x="6801325" y="539372"/>
            <a:ext cx="848400" cy="346800"/>
          </a:xfrm>
          <a:prstGeom prst="rect">
            <a:avLst/>
          </a:prstGeom>
        </p:spPr>
        <p:txBody>
          <a:bodyPr anchorCtr="0" anchor="b" bIns="91425" lIns="91425" spcFirstLastPara="1" rIns="91425" wrap="square" tIns="91425">
            <a:noAutofit/>
          </a:bodyPr>
          <a:lstStyle>
            <a:lvl1pPr lvl="0" rtl="0">
              <a:spcBef>
                <a:spcPts val="0"/>
              </a:spcBef>
              <a:spcAft>
                <a:spcPts val="0"/>
              </a:spcAft>
              <a:buSzPts val="6000"/>
              <a:buNone/>
              <a:defRPr sz="2000">
                <a:latin typeface="Work Sans Medium"/>
                <a:ea typeface="Work Sans Medium"/>
                <a:cs typeface="Work Sans Medium"/>
                <a:sym typeface="Work Sans Medium"/>
              </a:defRPr>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
        <p:nvSpPr>
          <p:cNvPr id="170" name="Google Shape;170;p30"/>
          <p:cNvSpPr txBox="1"/>
          <p:nvPr>
            <p:ph idx="4" type="subTitle"/>
          </p:nvPr>
        </p:nvSpPr>
        <p:spPr>
          <a:xfrm>
            <a:off x="6801325" y="2613687"/>
            <a:ext cx="1629300" cy="576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71" name="Google Shape;171;p30"/>
          <p:cNvSpPr txBox="1"/>
          <p:nvPr>
            <p:ph idx="5" type="subTitle"/>
          </p:nvPr>
        </p:nvSpPr>
        <p:spPr>
          <a:xfrm>
            <a:off x="6801325" y="2325463"/>
            <a:ext cx="16293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72" name="Google Shape;172;p30"/>
          <p:cNvSpPr txBox="1"/>
          <p:nvPr>
            <p:ph hasCustomPrompt="1" idx="6" type="title"/>
          </p:nvPr>
        </p:nvSpPr>
        <p:spPr>
          <a:xfrm>
            <a:off x="6801325" y="1953510"/>
            <a:ext cx="848400" cy="346800"/>
          </a:xfrm>
          <a:prstGeom prst="rect">
            <a:avLst/>
          </a:prstGeom>
        </p:spPr>
        <p:txBody>
          <a:bodyPr anchorCtr="0" anchor="b" bIns="91425" lIns="91425" spcFirstLastPara="1" rIns="91425" wrap="square" tIns="91425">
            <a:noAutofit/>
          </a:bodyPr>
          <a:lstStyle>
            <a:lvl1pPr lvl="0" rtl="0">
              <a:spcBef>
                <a:spcPts val="0"/>
              </a:spcBef>
              <a:spcAft>
                <a:spcPts val="0"/>
              </a:spcAft>
              <a:buSzPts val="6000"/>
              <a:buNone/>
              <a:defRPr sz="2000">
                <a:latin typeface="Work Sans Medium"/>
                <a:ea typeface="Work Sans Medium"/>
                <a:cs typeface="Work Sans Medium"/>
                <a:sym typeface="Work Sans Medium"/>
              </a:defRPr>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
        <p:nvSpPr>
          <p:cNvPr id="173" name="Google Shape;173;p30"/>
          <p:cNvSpPr txBox="1"/>
          <p:nvPr>
            <p:ph idx="7" type="subTitle"/>
          </p:nvPr>
        </p:nvSpPr>
        <p:spPr>
          <a:xfrm>
            <a:off x="6801325" y="4027825"/>
            <a:ext cx="1629300" cy="576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74" name="Google Shape;174;p30"/>
          <p:cNvSpPr txBox="1"/>
          <p:nvPr>
            <p:ph idx="8" type="subTitle"/>
          </p:nvPr>
        </p:nvSpPr>
        <p:spPr>
          <a:xfrm>
            <a:off x="6801325" y="3739600"/>
            <a:ext cx="1629300" cy="3858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Fraunces"/>
              <a:buNone/>
              <a:defRPr sz="2000">
                <a:solidFill>
                  <a:schemeClr val="dk1"/>
                </a:solidFill>
                <a:latin typeface="Fraunces Medium"/>
                <a:ea typeface="Fraunces Medium"/>
                <a:cs typeface="Fraunces Medium"/>
                <a:sym typeface="Fraunces Medium"/>
              </a:defRPr>
            </a:lvl1pPr>
            <a:lvl2pPr lvl="1"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2pPr>
            <a:lvl3pPr lvl="2"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3pPr>
            <a:lvl4pPr lvl="3"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4pPr>
            <a:lvl5pPr lvl="4"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5pPr>
            <a:lvl6pPr lvl="5"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6pPr>
            <a:lvl7pPr lvl="6"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7pPr>
            <a:lvl8pPr lvl="7"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8pPr>
            <a:lvl9pPr lvl="8" rtl="0">
              <a:lnSpc>
                <a:spcPct val="100000"/>
              </a:lnSpc>
              <a:spcBef>
                <a:spcPts val="0"/>
              </a:spcBef>
              <a:spcAft>
                <a:spcPts val="0"/>
              </a:spcAft>
              <a:buClr>
                <a:schemeClr val="dk1"/>
              </a:buClr>
              <a:buSzPts val="2400"/>
              <a:buFont typeface="Fraunces"/>
              <a:buNone/>
              <a:defRPr sz="2400">
                <a:solidFill>
                  <a:schemeClr val="dk1"/>
                </a:solidFill>
                <a:latin typeface="Fraunces"/>
                <a:ea typeface="Fraunces"/>
                <a:cs typeface="Fraunces"/>
                <a:sym typeface="Fraunces"/>
              </a:defRPr>
            </a:lvl9pPr>
          </a:lstStyle>
          <a:p/>
        </p:txBody>
      </p:sp>
      <p:sp>
        <p:nvSpPr>
          <p:cNvPr id="175" name="Google Shape;175;p30"/>
          <p:cNvSpPr txBox="1"/>
          <p:nvPr>
            <p:ph hasCustomPrompt="1" idx="9" type="title"/>
          </p:nvPr>
        </p:nvSpPr>
        <p:spPr>
          <a:xfrm>
            <a:off x="6801325" y="3367647"/>
            <a:ext cx="848400" cy="346800"/>
          </a:xfrm>
          <a:prstGeom prst="rect">
            <a:avLst/>
          </a:prstGeom>
        </p:spPr>
        <p:txBody>
          <a:bodyPr anchorCtr="0" anchor="b" bIns="91425" lIns="91425" spcFirstLastPara="1" rIns="91425" wrap="square" tIns="91425">
            <a:noAutofit/>
          </a:bodyPr>
          <a:lstStyle>
            <a:lvl1pPr lvl="0" rtl="0">
              <a:spcBef>
                <a:spcPts val="0"/>
              </a:spcBef>
              <a:spcAft>
                <a:spcPts val="0"/>
              </a:spcAft>
              <a:buSzPts val="6000"/>
              <a:buNone/>
              <a:defRPr sz="2000">
                <a:latin typeface="Work Sans Medium"/>
                <a:ea typeface="Work Sans Medium"/>
                <a:cs typeface="Work Sans Medium"/>
                <a:sym typeface="Work Sans Medium"/>
              </a:defRPr>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BLANK_1_1_1_1_1_1_2_1">
    <p:spTree>
      <p:nvGrpSpPr>
        <p:cNvPr id="176" name="Shape 176"/>
        <p:cNvGrpSpPr/>
        <p:nvPr/>
      </p:nvGrpSpPr>
      <p:grpSpPr>
        <a:xfrm>
          <a:off x="0" y="0"/>
          <a:ext cx="0" cy="0"/>
          <a:chOff x="0" y="0"/>
          <a:chExt cx="0" cy="0"/>
        </a:xfrm>
      </p:grpSpPr>
      <p:sp>
        <p:nvSpPr>
          <p:cNvPr id="177" name="Google Shape;177;p31"/>
          <p:cNvSpPr txBox="1"/>
          <p:nvPr>
            <p:ph type="ctrTitle"/>
          </p:nvPr>
        </p:nvSpPr>
        <p:spPr>
          <a:xfrm>
            <a:off x="713350" y="759801"/>
            <a:ext cx="3424200" cy="678600"/>
          </a:xfrm>
          <a:prstGeom prst="rect">
            <a:avLst/>
          </a:prstGeom>
        </p:spPr>
        <p:txBody>
          <a:bodyPr anchorCtr="0" anchor="b" bIns="91425" lIns="91425" spcFirstLastPara="1" rIns="91425" wrap="square" tIns="91425">
            <a:noAutofit/>
          </a:bodyPr>
          <a:lstStyle>
            <a:lvl1pPr lvl="0" rtl="0">
              <a:lnSpc>
                <a:spcPct val="75000"/>
              </a:lnSpc>
              <a:spcBef>
                <a:spcPts val="0"/>
              </a:spcBef>
              <a:spcAft>
                <a:spcPts val="0"/>
              </a:spcAft>
              <a:buSzPts val="5200"/>
              <a:buNone/>
              <a:defRPr b="0" sz="4500">
                <a:latin typeface="Fraunces Medium"/>
                <a:ea typeface="Fraunces Medium"/>
                <a:cs typeface="Fraunces Medium"/>
                <a:sym typeface="Fraunces Medium"/>
              </a:defRPr>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78" name="Google Shape;178;p31"/>
          <p:cNvSpPr txBox="1"/>
          <p:nvPr>
            <p:ph idx="1" type="subTitle"/>
          </p:nvPr>
        </p:nvSpPr>
        <p:spPr>
          <a:xfrm>
            <a:off x="713350" y="1772148"/>
            <a:ext cx="3424200" cy="13230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79" name="Google Shape;179;p31"/>
          <p:cNvSpPr txBox="1"/>
          <p:nvPr/>
        </p:nvSpPr>
        <p:spPr>
          <a:xfrm>
            <a:off x="713350" y="3825761"/>
            <a:ext cx="6040800" cy="5265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300"/>
              </a:spcBef>
              <a:spcAft>
                <a:spcPts val="0"/>
              </a:spcAft>
              <a:buNone/>
            </a:pPr>
            <a:r>
              <a:rPr lang="en" sz="1200">
                <a:solidFill>
                  <a:schemeClr val="dk1"/>
                </a:solidFill>
                <a:latin typeface="Work Sans"/>
                <a:ea typeface="Work Sans"/>
                <a:cs typeface="Work Sans"/>
                <a:sym typeface="Work Sans"/>
              </a:rPr>
              <a:t>CREDITS: This presentation template was created by </a:t>
            </a:r>
            <a:r>
              <a:rPr b="1" lang="en" sz="1200">
                <a:solidFill>
                  <a:schemeClr val="dk1"/>
                </a:solidFill>
                <a:uFill>
                  <a:noFill/>
                </a:uFill>
                <a:latin typeface="Work Sans"/>
                <a:ea typeface="Work Sans"/>
                <a:cs typeface="Work Sans"/>
                <a:sym typeface="Work Sans"/>
                <a:hlinkClick r:id="rId2">
                  <a:extLst>
                    <a:ext uri="{A12FA001-AC4F-418D-AE19-62706E023703}">
                      <ahyp:hlinkClr val="tx"/>
                    </a:ext>
                  </a:extLst>
                </a:hlinkClick>
              </a:rPr>
              <a:t>Slidesgo</a:t>
            </a:r>
            <a:r>
              <a:rPr lang="en" sz="1200">
                <a:solidFill>
                  <a:schemeClr val="dk1"/>
                </a:solidFill>
                <a:latin typeface="Work Sans"/>
                <a:ea typeface="Work Sans"/>
                <a:cs typeface="Work Sans"/>
                <a:sym typeface="Work Sans"/>
              </a:rPr>
              <a:t>, including icons by </a:t>
            </a:r>
            <a:r>
              <a:rPr b="1" lang="en" sz="1200">
                <a:solidFill>
                  <a:schemeClr val="dk1"/>
                </a:solidFill>
                <a:uFill>
                  <a:noFill/>
                </a:uFill>
                <a:latin typeface="Work Sans"/>
                <a:ea typeface="Work Sans"/>
                <a:cs typeface="Work Sans"/>
                <a:sym typeface="Work Sans"/>
                <a:hlinkClick r:id="rId3">
                  <a:extLst>
                    <a:ext uri="{A12FA001-AC4F-418D-AE19-62706E023703}">
                      <ahyp:hlinkClr val="tx"/>
                    </a:ext>
                  </a:extLst>
                </a:hlinkClick>
              </a:rPr>
              <a:t>Flaticon</a:t>
            </a:r>
            <a:r>
              <a:rPr b="1" lang="en" sz="1200">
                <a:solidFill>
                  <a:schemeClr val="dk1"/>
                </a:solidFill>
                <a:latin typeface="Work Sans"/>
                <a:ea typeface="Work Sans"/>
                <a:cs typeface="Work Sans"/>
                <a:sym typeface="Work Sans"/>
              </a:rPr>
              <a:t> </a:t>
            </a:r>
            <a:r>
              <a:rPr lang="en" sz="1200">
                <a:solidFill>
                  <a:schemeClr val="dk1"/>
                </a:solidFill>
                <a:latin typeface="Work Sans"/>
                <a:ea typeface="Work Sans"/>
                <a:cs typeface="Work Sans"/>
                <a:sym typeface="Work Sans"/>
              </a:rPr>
              <a:t>and infographics &amp; images by </a:t>
            </a:r>
            <a:r>
              <a:rPr b="1" lang="en" sz="1200">
                <a:solidFill>
                  <a:schemeClr val="dk1"/>
                </a:solidFill>
                <a:uFill>
                  <a:noFill/>
                </a:uFill>
                <a:latin typeface="Work Sans"/>
                <a:ea typeface="Work Sans"/>
                <a:cs typeface="Work Sans"/>
                <a:sym typeface="Work Sans"/>
                <a:hlinkClick r:id="rId4">
                  <a:extLst>
                    <a:ext uri="{A12FA001-AC4F-418D-AE19-62706E023703}">
                      <ahyp:hlinkClr val="tx"/>
                    </a:ext>
                  </a:extLst>
                </a:hlinkClick>
              </a:rPr>
              <a:t>Freepik</a:t>
            </a:r>
            <a:endParaRPr b="1" sz="1200">
              <a:solidFill>
                <a:schemeClr val="dk1"/>
              </a:solidFill>
              <a:latin typeface="Work Sans"/>
              <a:ea typeface="Work Sans"/>
              <a:cs typeface="Work Sans"/>
              <a:sym typeface="Work Sans"/>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180" name="Shape 180"/>
        <p:cNvGrpSpPr/>
        <p:nvPr/>
      </p:nvGrpSpPr>
      <p:grpSpPr>
        <a:xfrm>
          <a:off x="0" y="0"/>
          <a:ext cx="0" cy="0"/>
          <a:chOff x="0" y="0"/>
          <a:chExt cx="0" cy="0"/>
        </a:xfrm>
      </p:grpSpPr>
      <p:sp>
        <p:nvSpPr>
          <p:cNvPr id="181" name="Google Shape;181;p32"/>
          <p:cNvSpPr/>
          <p:nvPr/>
        </p:nvSpPr>
        <p:spPr>
          <a:xfrm>
            <a:off x="3044850" y="0"/>
            <a:ext cx="3048000" cy="51480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182" name="Shape 182"/>
        <p:cNvGrpSpPr/>
        <p:nvPr/>
      </p:nvGrpSpPr>
      <p:grpSpPr>
        <a:xfrm>
          <a:off x="0" y="0"/>
          <a:ext cx="0" cy="0"/>
          <a:chOff x="0" y="0"/>
          <a:chExt cx="0" cy="0"/>
        </a:xfrm>
      </p:grpSpPr>
      <p:sp>
        <p:nvSpPr>
          <p:cNvPr id="183" name="Google Shape;183;p33"/>
          <p:cNvSpPr/>
          <p:nvPr/>
        </p:nvSpPr>
        <p:spPr>
          <a:xfrm>
            <a:off x="0" y="3296750"/>
            <a:ext cx="9144000" cy="1846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33" Type="http://schemas.openxmlformats.org/officeDocument/2006/relationships/theme" Target="../theme/theme1.xml"/><Relationship Id="rId10" Type="http://schemas.openxmlformats.org/officeDocument/2006/relationships/slideLayout" Target="../slideLayouts/slideLayout10.xml"/><Relationship Id="rId32" Type="http://schemas.openxmlformats.org/officeDocument/2006/relationships/slideLayout" Target="../slideLayouts/slideLayout32.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accent2"/>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1pPr>
            <a:lvl2pPr lvl="1"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2pPr>
            <a:lvl3pPr lvl="2"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3pPr>
            <a:lvl4pPr lvl="3"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4pPr>
            <a:lvl5pPr lvl="4"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5pPr>
            <a:lvl6pPr lvl="5"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6pPr>
            <a:lvl7pPr lvl="6"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7pPr>
            <a:lvl8pPr lvl="7"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8pPr>
            <a:lvl9pPr lvl="8" rtl="0">
              <a:spcBef>
                <a:spcPts val="0"/>
              </a:spcBef>
              <a:spcAft>
                <a:spcPts val="0"/>
              </a:spcAft>
              <a:buClr>
                <a:schemeClr val="dk1"/>
              </a:buClr>
              <a:buSzPts val="3500"/>
              <a:buFont typeface="Fraunces Medium"/>
              <a:buNone/>
              <a:defRPr sz="3500">
                <a:solidFill>
                  <a:schemeClr val="dk1"/>
                </a:solidFill>
                <a:latin typeface="Fraunces Medium"/>
                <a:ea typeface="Fraunces Medium"/>
                <a:cs typeface="Fraunces Medium"/>
                <a:sym typeface="Fraunces Medium"/>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1"/>
              </a:buClr>
              <a:buSzPts val="1400"/>
              <a:buFont typeface="Work Sans"/>
              <a:buChar char="●"/>
              <a:defRPr>
                <a:solidFill>
                  <a:schemeClr val="dk1"/>
                </a:solidFill>
                <a:latin typeface="Work Sans"/>
                <a:ea typeface="Work Sans"/>
                <a:cs typeface="Work Sans"/>
                <a:sym typeface="Work Sans"/>
              </a:defRPr>
            </a:lvl1pPr>
            <a:lvl2pPr indent="-317500" lvl="1" marL="914400">
              <a:lnSpc>
                <a:spcPct val="100000"/>
              </a:lnSpc>
              <a:spcBef>
                <a:spcPts val="1600"/>
              </a:spcBef>
              <a:spcAft>
                <a:spcPts val="0"/>
              </a:spcAft>
              <a:buClr>
                <a:schemeClr val="dk1"/>
              </a:buClr>
              <a:buSzPts val="1400"/>
              <a:buFont typeface="Work Sans"/>
              <a:buChar char="○"/>
              <a:defRPr>
                <a:solidFill>
                  <a:schemeClr val="dk1"/>
                </a:solidFill>
                <a:latin typeface="Work Sans"/>
                <a:ea typeface="Work Sans"/>
                <a:cs typeface="Work Sans"/>
                <a:sym typeface="Work Sans"/>
              </a:defRPr>
            </a:lvl2pPr>
            <a:lvl3pPr indent="-317500" lvl="2" marL="1371600">
              <a:lnSpc>
                <a:spcPct val="100000"/>
              </a:lnSpc>
              <a:spcBef>
                <a:spcPts val="1600"/>
              </a:spcBef>
              <a:spcAft>
                <a:spcPts val="0"/>
              </a:spcAft>
              <a:buClr>
                <a:schemeClr val="dk1"/>
              </a:buClr>
              <a:buSzPts val="1400"/>
              <a:buFont typeface="Work Sans"/>
              <a:buChar char="■"/>
              <a:defRPr>
                <a:solidFill>
                  <a:schemeClr val="dk1"/>
                </a:solidFill>
                <a:latin typeface="Work Sans"/>
                <a:ea typeface="Work Sans"/>
                <a:cs typeface="Work Sans"/>
                <a:sym typeface="Work Sans"/>
              </a:defRPr>
            </a:lvl3pPr>
            <a:lvl4pPr indent="-317500" lvl="3" marL="1828800">
              <a:lnSpc>
                <a:spcPct val="100000"/>
              </a:lnSpc>
              <a:spcBef>
                <a:spcPts val="1600"/>
              </a:spcBef>
              <a:spcAft>
                <a:spcPts val="0"/>
              </a:spcAft>
              <a:buClr>
                <a:schemeClr val="dk1"/>
              </a:buClr>
              <a:buSzPts val="1400"/>
              <a:buFont typeface="Work Sans"/>
              <a:buChar char="●"/>
              <a:defRPr>
                <a:solidFill>
                  <a:schemeClr val="dk1"/>
                </a:solidFill>
                <a:latin typeface="Work Sans"/>
                <a:ea typeface="Work Sans"/>
                <a:cs typeface="Work Sans"/>
                <a:sym typeface="Work Sans"/>
              </a:defRPr>
            </a:lvl4pPr>
            <a:lvl5pPr indent="-317500" lvl="4" marL="2286000">
              <a:lnSpc>
                <a:spcPct val="100000"/>
              </a:lnSpc>
              <a:spcBef>
                <a:spcPts val="1600"/>
              </a:spcBef>
              <a:spcAft>
                <a:spcPts val="0"/>
              </a:spcAft>
              <a:buClr>
                <a:schemeClr val="dk1"/>
              </a:buClr>
              <a:buSzPts val="1400"/>
              <a:buFont typeface="Work Sans"/>
              <a:buChar char="○"/>
              <a:defRPr>
                <a:solidFill>
                  <a:schemeClr val="dk1"/>
                </a:solidFill>
                <a:latin typeface="Work Sans"/>
                <a:ea typeface="Work Sans"/>
                <a:cs typeface="Work Sans"/>
                <a:sym typeface="Work Sans"/>
              </a:defRPr>
            </a:lvl5pPr>
            <a:lvl6pPr indent="-317500" lvl="5" marL="2743200">
              <a:lnSpc>
                <a:spcPct val="100000"/>
              </a:lnSpc>
              <a:spcBef>
                <a:spcPts val="1600"/>
              </a:spcBef>
              <a:spcAft>
                <a:spcPts val="0"/>
              </a:spcAft>
              <a:buClr>
                <a:schemeClr val="dk1"/>
              </a:buClr>
              <a:buSzPts val="1400"/>
              <a:buFont typeface="Work Sans"/>
              <a:buChar char="■"/>
              <a:defRPr>
                <a:solidFill>
                  <a:schemeClr val="dk1"/>
                </a:solidFill>
                <a:latin typeface="Work Sans"/>
                <a:ea typeface="Work Sans"/>
                <a:cs typeface="Work Sans"/>
                <a:sym typeface="Work Sans"/>
              </a:defRPr>
            </a:lvl6pPr>
            <a:lvl7pPr indent="-317500" lvl="6" marL="3200400">
              <a:lnSpc>
                <a:spcPct val="100000"/>
              </a:lnSpc>
              <a:spcBef>
                <a:spcPts val="1600"/>
              </a:spcBef>
              <a:spcAft>
                <a:spcPts val="0"/>
              </a:spcAft>
              <a:buClr>
                <a:schemeClr val="dk1"/>
              </a:buClr>
              <a:buSzPts val="1400"/>
              <a:buFont typeface="Work Sans"/>
              <a:buChar char="●"/>
              <a:defRPr>
                <a:solidFill>
                  <a:schemeClr val="dk1"/>
                </a:solidFill>
                <a:latin typeface="Work Sans"/>
                <a:ea typeface="Work Sans"/>
                <a:cs typeface="Work Sans"/>
                <a:sym typeface="Work Sans"/>
              </a:defRPr>
            </a:lvl7pPr>
            <a:lvl8pPr indent="-317500" lvl="7" marL="3657600">
              <a:lnSpc>
                <a:spcPct val="100000"/>
              </a:lnSpc>
              <a:spcBef>
                <a:spcPts val="1600"/>
              </a:spcBef>
              <a:spcAft>
                <a:spcPts val="0"/>
              </a:spcAft>
              <a:buClr>
                <a:schemeClr val="dk1"/>
              </a:buClr>
              <a:buSzPts val="1400"/>
              <a:buFont typeface="Work Sans"/>
              <a:buChar char="○"/>
              <a:defRPr>
                <a:solidFill>
                  <a:schemeClr val="dk1"/>
                </a:solidFill>
                <a:latin typeface="Work Sans"/>
                <a:ea typeface="Work Sans"/>
                <a:cs typeface="Work Sans"/>
                <a:sym typeface="Work Sans"/>
              </a:defRPr>
            </a:lvl8pPr>
            <a:lvl9pPr indent="-317500" lvl="8" marL="4114800">
              <a:lnSpc>
                <a:spcPct val="100000"/>
              </a:lnSpc>
              <a:spcBef>
                <a:spcPts val="1600"/>
              </a:spcBef>
              <a:spcAft>
                <a:spcPts val="1600"/>
              </a:spcAft>
              <a:buClr>
                <a:schemeClr val="dk1"/>
              </a:buClr>
              <a:buSzPts val="1400"/>
              <a:buFont typeface="Work Sans"/>
              <a:buChar char="■"/>
              <a:defRPr>
                <a:solidFill>
                  <a:schemeClr val="dk1"/>
                </a:solidFill>
                <a:latin typeface="Work Sans"/>
                <a:ea typeface="Work Sans"/>
                <a:cs typeface="Work Sans"/>
                <a:sym typeface="Work Sans"/>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11.xml"/><Relationship Id="rId3" Type="http://schemas.openxmlformats.org/officeDocument/2006/relationships/image" Target="../media/image6.png"/></Relationships>
</file>

<file path=ppt/slides/_rels/slide12.xml.rels><?xml version="1.0" encoding="UTF-8" standalone="yes"?><Relationships xmlns="http://schemas.openxmlformats.org/package/2006/relationships"><Relationship Id="rId20" Type="http://schemas.openxmlformats.org/officeDocument/2006/relationships/hyperlink" Target="http://publikasi.dinus.ac.id/index.php/unclle/article/download/8726/3775" TargetMode="External"/><Relationship Id="rId1" Type="http://schemas.openxmlformats.org/officeDocument/2006/relationships/slideLayout" Target="../slideLayouts/slideLayout13.xml"/><Relationship Id="rId2" Type="http://schemas.openxmlformats.org/officeDocument/2006/relationships/notesSlide" Target="../notesSlides/notesSlide12.xml"/><Relationship Id="rId3" Type="http://schemas.openxmlformats.org/officeDocument/2006/relationships/hyperlink" Target="https://repository.ihu.edu.gr/xmlui/bitstream/handle/11544/30024/a.barda_ebdm_30-08-2022.pdf?sequence=1" TargetMode="External"/><Relationship Id="rId4" Type="http://schemas.openxmlformats.org/officeDocument/2006/relationships/hyperlink" Target="https://repository.ihu.edu.gr/xmlui/bitstream/handle/11544/30024/a.barda_ebdm_30-08-2022.pdf?sequence=1" TargetMode="External"/><Relationship Id="rId9" Type="http://schemas.openxmlformats.org/officeDocument/2006/relationships/hyperlink" Target="http://repository.ottimmo.ac.id/555/4/4.%20Chapter%20II%20-%20General%20Description%20of%20The%20Company.pdf" TargetMode="External"/><Relationship Id="rId5" Type="http://schemas.openxmlformats.org/officeDocument/2006/relationships/hyperlink" Target="http://www.na-businesspress.com/AJM/AJM21-3/11_BoylanFinal.pdf" TargetMode="External"/><Relationship Id="rId6" Type="http://schemas.openxmlformats.org/officeDocument/2006/relationships/hyperlink" Target="http://www.na-businesspress.com/AJM/AJM21-3/11_BoylanFinal.pdf" TargetMode="External"/><Relationship Id="rId7" Type="http://schemas.openxmlformats.org/officeDocument/2006/relationships/hyperlink" Target="http://repository.ottimmo.ac.id/347/4/CHAPTHER%20II.pdf" TargetMode="External"/><Relationship Id="rId8" Type="http://schemas.openxmlformats.org/officeDocument/2006/relationships/hyperlink" Target="http://repository.ottimmo.ac.id/347/4/CHAPTHER%20II.pdf" TargetMode="External"/><Relationship Id="rId11" Type="http://schemas.openxmlformats.org/officeDocument/2006/relationships/hyperlink" Target="https://journals.sagepub.com/doi/pdf/10.1177/0047287519879779" TargetMode="External"/><Relationship Id="rId10" Type="http://schemas.openxmlformats.org/officeDocument/2006/relationships/hyperlink" Target="http://repository.ottimmo.ac.id/555/4/4.%20Chapter%20II%20-%20General%20Description%20of%20The%20Company.pdf" TargetMode="External"/><Relationship Id="rId13" Type="http://schemas.openxmlformats.org/officeDocument/2006/relationships/hyperlink" Target="https://koreascience.kr/article/JAKO202119559812514.pdf" TargetMode="External"/><Relationship Id="rId12" Type="http://schemas.openxmlformats.org/officeDocument/2006/relationships/hyperlink" Target="https://journals.sagepub.com/doi/pdf/10.1177/0047287519879779" TargetMode="External"/><Relationship Id="rId15" Type="http://schemas.openxmlformats.org/officeDocument/2006/relationships/hyperlink" Target="https://doi.org/10.1002/jtr.2614" TargetMode="External"/><Relationship Id="rId14" Type="http://schemas.openxmlformats.org/officeDocument/2006/relationships/hyperlink" Target="https://koreascience.kr/article/JAKO202119559812514.pdf" TargetMode="External"/><Relationship Id="rId17" Type="http://schemas.openxmlformats.org/officeDocument/2006/relationships/hyperlink" Target="http://www.ojs.wsa.edu.pl/index.php/sj-economics/article/download/625/70" TargetMode="External"/><Relationship Id="rId16" Type="http://schemas.openxmlformats.org/officeDocument/2006/relationships/hyperlink" Target="https://doi.org/10.1002/jtr.2614" TargetMode="External"/><Relationship Id="rId19" Type="http://schemas.openxmlformats.org/officeDocument/2006/relationships/hyperlink" Target="http://publikasi.dinus.ac.id/index.php/unclle/article/download/8726/3775" TargetMode="External"/><Relationship Id="rId18" Type="http://schemas.openxmlformats.org/officeDocument/2006/relationships/hyperlink" Target="http://www.ojs.wsa.edu.pl/index.php/sj-economics/article/download/625/7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3.xml"/><Relationship Id="rId3"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87" name="Shape 187"/>
        <p:cNvGrpSpPr/>
        <p:nvPr/>
      </p:nvGrpSpPr>
      <p:grpSpPr>
        <a:xfrm>
          <a:off x="0" y="0"/>
          <a:ext cx="0" cy="0"/>
          <a:chOff x="0" y="0"/>
          <a:chExt cx="0" cy="0"/>
        </a:xfrm>
      </p:grpSpPr>
      <p:sp>
        <p:nvSpPr>
          <p:cNvPr id="188" name="Google Shape;188;p34"/>
          <p:cNvSpPr txBox="1"/>
          <p:nvPr>
            <p:ph type="ctrTitle"/>
          </p:nvPr>
        </p:nvSpPr>
        <p:spPr>
          <a:xfrm>
            <a:off x="577775" y="1249475"/>
            <a:ext cx="8330700" cy="26583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Health and Safety Guide in Housekeeping</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35"/>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Introduction</a:t>
            </a:r>
            <a:endParaRPr/>
          </a:p>
          <a:p>
            <a:pPr indent="0" lvl="0" marL="0" rtl="0" algn="ctr">
              <a:spcBef>
                <a:spcPts val="0"/>
              </a:spcBef>
              <a:spcAft>
                <a:spcPts val="0"/>
              </a:spcAft>
              <a:buNone/>
            </a:pPr>
            <a:r>
              <a:t/>
            </a:r>
            <a:endParaRPr/>
          </a:p>
        </p:txBody>
      </p:sp>
      <p:sp>
        <p:nvSpPr>
          <p:cNvPr id="194" name="Google Shape;194;p35"/>
          <p:cNvSpPr txBox="1"/>
          <p:nvPr/>
        </p:nvSpPr>
        <p:spPr>
          <a:xfrm>
            <a:off x="4969700" y="1554200"/>
            <a:ext cx="4039800" cy="1797300"/>
          </a:xfrm>
          <a:prstGeom prst="rect">
            <a:avLst/>
          </a:prstGeom>
          <a:noFill/>
          <a:ln>
            <a:noFill/>
          </a:ln>
        </p:spPr>
        <p:txBody>
          <a:bodyPr anchorCtr="0" anchor="t" bIns="91425" lIns="91425" spcFirstLastPara="1" rIns="91425" wrap="square" tIns="91425">
            <a:noAutofit/>
          </a:bodyPr>
          <a:lstStyle/>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Provide a secure environment for employees and guests (Barda, 2022).</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Keep all the necessities on hand.</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Keep a record of the safety and health precautions.</a:t>
            </a:r>
            <a:endParaRPr sz="1600">
              <a:solidFill>
                <a:schemeClr val="dk1"/>
              </a:solidFill>
              <a:latin typeface="Fraunces"/>
              <a:ea typeface="Fraunces"/>
              <a:cs typeface="Fraunces"/>
              <a:sym typeface="Fraunces"/>
            </a:endParaRPr>
          </a:p>
        </p:txBody>
      </p:sp>
      <p:grpSp>
        <p:nvGrpSpPr>
          <p:cNvPr id="195" name="Google Shape;195;p35"/>
          <p:cNvGrpSpPr/>
          <p:nvPr/>
        </p:nvGrpSpPr>
        <p:grpSpPr>
          <a:xfrm>
            <a:off x="733000" y="900275"/>
            <a:ext cx="3100450" cy="3286013"/>
            <a:chOff x="733000" y="900275"/>
            <a:chExt cx="3100450" cy="3286013"/>
          </a:xfrm>
        </p:grpSpPr>
        <p:sp>
          <p:nvSpPr>
            <p:cNvPr id="196" name="Google Shape;196;p35"/>
            <p:cNvSpPr/>
            <p:nvPr/>
          </p:nvSpPr>
          <p:spPr>
            <a:xfrm>
              <a:off x="733000" y="3106625"/>
              <a:ext cx="609300" cy="6093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7" name="Google Shape;197;p35"/>
            <p:cNvSpPr/>
            <p:nvPr/>
          </p:nvSpPr>
          <p:spPr>
            <a:xfrm>
              <a:off x="2922788" y="3768388"/>
              <a:ext cx="417900" cy="4179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8" name="Google Shape;198;p35"/>
            <p:cNvSpPr/>
            <p:nvPr/>
          </p:nvSpPr>
          <p:spPr>
            <a:xfrm>
              <a:off x="1206075" y="1172975"/>
              <a:ext cx="2058300" cy="20583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9" name="Google Shape;199;p35"/>
            <p:cNvSpPr/>
            <p:nvPr/>
          </p:nvSpPr>
          <p:spPr>
            <a:xfrm>
              <a:off x="2645900" y="3231275"/>
              <a:ext cx="276900" cy="2769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0" name="Google Shape;200;p35"/>
            <p:cNvSpPr/>
            <p:nvPr/>
          </p:nvSpPr>
          <p:spPr>
            <a:xfrm>
              <a:off x="3224150" y="1013950"/>
              <a:ext cx="609300" cy="6093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1" name="Google Shape;201;p35"/>
            <p:cNvSpPr/>
            <p:nvPr/>
          </p:nvSpPr>
          <p:spPr>
            <a:xfrm>
              <a:off x="2885488" y="900275"/>
              <a:ext cx="276900" cy="2769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02" name="Google Shape;202;p35"/>
          <p:cNvGrpSpPr/>
          <p:nvPr/>
        </p:nvGrpSpPr>
        <p:grpSpPr>
          <a:xfrm>
            <a:off x="1646734" y="1071984"/>
            <a:ext cx="1176995" cy="3343026"/>
            <a:chOff x="7071538" y="2273150"/>
            <a:chExt cx="389025" cy="1104950"/>
          </a:xfrm>
        </p:grpSpPr>
        <p:sp>
          <p:nvSpPr>
            <p:cNvPr id="203" name="Google Shape;203;p35"/>
            <p:cNvSpPr/>
            <p:nvPr/>
          </p:nvSpPr>
          <p:spPr>
            <a:xfrm>
              <a:off x="7236513" y="2503300"/>
              <a:ext cx="62125" cy="69275"/>
            </a:xfrm>
            <a:custGeom>
              <a:rect b="b" l="l" r="r" t="t"/>
              <a:pathLst>
                <a:path extrusionOk="0" h="2771" w="2485">
                  <a:moveTo>
                    <a:pt x="0" y="1"/>
                  </a:moveTo>
                  <a:lnTo>
                    <a:pt x="0" y="2770"/>
                  </a:lnTo>
                  <a:lnTo>
                    <a:pt x="2485" y="2770"/>
                  </a:lnTo>
                  <a:lnTo>
                    <a:pt x="2485" y="1"/>
                  </a:lnTo>
                  <a:close/>
                </a:path>
              </a:pathLst>
            </a:custGeom>
            <a:solidFill>
              <a:srgbClr val="EDB48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4" name="Google Shape;204;p35"/>
            <p:cNvSpPr/>
            <p:nvPr/>
          </p:nvSpPr>
          <p:spPr>
            <a:xfrm>
              <a:off x="7206963" y="2273150"/>
              <a:ext cx="120200" cy="95750"/>
            </a:xfrm>
            <a:custGeom>
              <a:rect b="b" l="l" r="r" t="t"/>
              <a:pathLst>
                <a:path extrusionOk="0" h="3830" w="4808">
                  <a:moveTo>
                    <a:pt x="2404" y="1"/>
                  </a:moveTo>
                  <a:lnTo>
                    <a:pt x="1915" y="41"/>
                  </a:lnTo>
                  <a:lnTo>
                    <a:pt x="1467" y="123"/>
                  </a:lnTo>
                  <a:lnTo>
                    <a:pt x="1060" y="326"/>
                  </a:lnTo>
                  <a:lnTo>
                    <a:pt x="693" y="530"/>
                  </a:lnTo>
                  <a:lnTo>
                    <a:pt x="408" y="815"/>
                  </a:lnTo>
                  <a:lnTo>
                    <a:pt x="205" y="1141"/>
                  </a:lnTo>
                  <a:lnTo>
                    <a:pt x="42" y="1508"/>
                  </a:lnTo>
                  <a:lnTo>
                    <a:pt x="1" y="1711"/>
                  </a:lnTo>
                  <a:lnTo>
                    <a:pt x="1" y="1915"/>
                  </a:lnTo>
                  <a:lnTo>
                    <a:pt x="1" y="2119"/>
                  </a:lnTo>
                  <a:lnTo>
                    <a:pt x="42" y="2282"/>
                  </a:lnTo>
                  <a:lnTo>
                    <a:pt x="205" y="2648"/>
                  </a:lnTo>
                  <a:lnTo>
                    <a:pt x="408" y="2974"/>
                  </a:lnTo>
                  <a:lnTo>
                    <a:pt x="693" y="3259"/>
                  </a:lnTo>
                  <a:lnTo>
                    <a:pt x="1060" y="3504"/>
                  </a:lnTo>
                  <a:lnTo>
                    <a:pt x="1467" y="3667"/>
                  </a:lnTo>
                  <a:lnTo>
                    <a:pt x="1915" y="3789"/>
                  </a:lnTo>
                  <a:lnTo>
                    <a:pt x="2404" y="3830"/>
                  </a:lnTo>
                  <a:lnTo>
                    <a:pt x="2893" y="3789"/>
                  </a:lnTo>
                  <a:lnTo>
                    <a:pt x="3341" y="3667"/>
                  </a:lnTo>
                  <a:lnTo>
                    <a:pt x="3748" y="3504"/>
                  </a:lnTo>
                  <a:lnTo>
                    <a:pt x="4115" y="3259"/>
                  </a:lnTo>
                  <a:lnTo>
                    <a:pt x="4400" y="2974"/>
                  </a:lnTo>
                  <a:lnTo>
                    <a:pt x="4645" y="2648"/>
                  </a:lnTo>
                  <a:lnTo>
                    <a:pt x="4767" y="2282"/>
                  </a:lnTo>
                  <a:lnTo>
                    <a:pt x="4808" y="2119"/>
                  </a:lnTo>
                  <a:lnTo>
                    <a:pt x="4808" y="1915"/>
                  </a:lnTo>
                  <a:lnTo>
                    <a:pt x="4808" y="1711"/>
                  </a:lnTo>
                  <a:lnTo>
                    <a:pt x="4767" y="1508"/>
                  </a:lnTo>
                  <a:lnTo>
                    <a:pt x="4645" y="1141"/>
                  </a:lnTo>
                  <a:lnTo>
                    <a:pt x="4400" y="815"/>
                  </a:lnTo>
                  <a:lnTo>
                    <a:pt x="4115" y="530"/>
                  </a:lnTo>
                  <a:lnTo>
                    <a:pt x="3748" y="326"/>
                  </a:lnTo>
                  <a:lnTo>
                    <a:pt x="3341" y="123"/>
                  </a:lnTo>
                  <a:lnTo>
                    <a:pt x="2893" y="41"/>
                  </a:lnTo>
                  <a:lnTo>
                    <a:pt x="2404" y="1"/>
                  </a:lnTo>
                  <a:close/>
                </a:path>
              </a:pathLst>
            </a:custGeom>
            <a:solidFill>
              <a:srgbClr val="7D4C2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5" name="Google Shape;205;p35"/>
            <p:cNvSpPr/>
            <p:nvPr/>
          </p:nvSpPr>
          <p:spPr>
            <a:xfrm>
              <a:off x="7180488" y="2306750"/>
              <a:ext cx="174175" cy="166025"/>
            </a:xfrm>
            <a:custGeom>
              <a:rect b="b" l="l" r="r" t="t"/>
              <a:pathLst>
                <a:path extrusionOk="0" h="6641" w="6967">
                  <a:moveTo>
                    <a:pt x="3097" y="1"/>
                  </a:moveTo>
                  <a:lnTo>
                    <a:pt x="2771" y="82"/>
                  </a:lnTo>
                  <a:lnTo>
                    <a:pt x="2445" y="164"/>
                  </a:lnTo>
                  <a:lnTo>
                    <a:pt x="2119" y="245"/>
                  </a:lnTo>
                  <a:lnTo>
                    <a:pt x="1793" y="408"/>
                  </a:lnTo>
                  <a:lnTo>
                    <a:pt x="1508" y="571"/>
                  </a:lnTo>
                  <a:lnTo>
                    <a:pt x="1264" y="775"/>
                  </a:lnTo>
                  <a:lnTo>
                    <a:pt x="1019" y="978"/>
                  </a:lnTo>
                  <a:lnTo>
                    <a:pt x="775" y="1223"/>
                  </a:lnTo>
                  <a:lnTo>
                    <a:pt x="571" y="1467"/>
                  </a:lnTo>
                  <a:lnTo>
                    <a:pt x="408" y="1752"/>
                  </a:lnTo>
                  <a:lnTo>
                    <a:pt x="245" y="2038"/>
                  </a:lnTo>
                  <a:lnTo>
                    <a:pt x="123" y="2323"/>
                  </a:lnTo>
                  <a:lnTo>
                    <a:pt x="42" y="2649"/>
                  </a:lnTo>
                  <a:lnTo>
                    <a:pt x="1" y="2974"/>
                  </a:lnTo>
                  <a:lnTo>
                    <a:pt x="1" y="3300"/>
                  </a:lnTo>
                  <a:lnTo>
                    <a:pt x="1" y="3667"/>
                  </a:lnTo>
                  <a:lnTo>
                    <a:pt x="42" y="3993"/>
                  </a:lnTo>
                  <a:lnTo>
                    <a:pt x="123" y="4278"/>
                  </a:lnTo>
                  <a:lnTo>
                    <a:pt x="245" y="4604"/>
                  </a:lnTo>
                  <a:lnTo>
                    <a:pt x="408" y="4889"/>
                  </a:lnTo>
                  <a:lnTo>
                    <a:pt x="571" y="5174"/>
                  </a:lnTo>
                  <a:lnTo>
                    <a:pt x="775" y="5418"/>
                  </a:lnTo>
                  <a:lnTo>
                    <a:pt x="1019" y="5663"/>
                  </a:lnTo>
                  <a:lnTo>
                    <a:pt x="1264" y="5867"/>
                  </a:lnTo>
                  <a:lnTo>
                    <a:pt x="1508" y="6070"/>
                  </a:lnTo>
                  <a:lnTo>
                    <a:pt x="1793" y="6233"/>
                  </a:lnTo>
                  <a:lnTo>
                    <a:pt x="2119" y="6355"/>
                  </a:lnTo>
                  <a:lnTo>
                    <a:pt x="2445" y="6478"/>
                  </a:lnTo>
                  <a:lnTo>
                    <a:pt x="2771" y="6559"/>
                  </a:lnTo>
                  <a:lnTo>
                    <a:pt x="3097" y="6600"/>
                  </a:lnTo>
                  <a:lnTo>
                    <a:pt x="3463" y="6640"/>
                  </a:lnTo>
                  <a:lnTo>
                    <a:pt x="3830" y="6600"/>
                  </a:lnTo>
                  <a:lnTo>
                    <a:pt x="4156" y="6559"/>
                  </a:lnTo>
                  <a:lnTo>
                    <a:pt x="4522" y="6478"/>
                  </a:lnTo>
                  <a:lnTo>
                    <a:pt x="4807" y="6355"/>
                  </a:lnTo>
                  <a:lnTo>
                    <a:pt x="5133" y="6233"/>
                  </a:lnTo>
                  <a:lnTo>
                    <a:pt x="5418" y="6070"/>
                  </a:lnTo>
                  <a:lnTo>
                    <a:pt x="5704" y="5867"/>
                  </a:lnTo>
                  <a:lnTo>
                    <a:pt x="5948" y="5663"/>
                  </a:lnTo>
                  <a:lnTo>
                    <a:pt x="6152" y="5418"/>
                  </a:lnTo>
                  <a:lnTo>
                    <a:pt x="6355" y="5174"/>
                  </a:lnTo>
                  <a:lnTo>
                    <a:pt x="6518" y="4889"/>
                  </a:lnTo>
                  <a:lnTo>
                    <a:pt x="6681" y="4604"/>
                  </a:lnTo>
                  <a:lnTo>
                    <a:pt x="6803" y="4278"/>
                  </a:lnTo>
                  <a:lnTo>
                    <a:pt x="6885" y="3993"/>
                  </a:lnTo>
                  <a:lnTo>
                    <a:pt x="6926" y="3667"/>
                  </a:lnTo>
                  <a:lnTo>
                    <a:pt x="6966" y="3300"/>
                  </a:lnTo>
                  <a:lnTo>
                    <a:pt x="6926" y="2974"/>
                  </a:lnTo>
                  <a:lnTo>
                    <a:pt x="6885" y="2649"/>
                  </a:lnTo>
                  <a:lnTo>
                    <a:pt x="6803" y="2323"/>
                  </a:lnTo>
                  <a:lnTo>
                    <a:pt x="6681" y="2038"/>
                  </a:lnTo>
                  <a:lnTo>
                    <a:pt x="6518" y="1752"/>
                  </a:lnTo>
                  <a:lnTo>
                    <a:pt x="6355" y="1467"/>
                  </a:lnTo>
                  <a:lnTo>
                    <a:pt x="6152" y="1223"/>
                  </a:lnTo>
                  <a:lnTo>
                    <a:pt x="5948" y="978"/>
                  </a:lnTo>
                  <a:lnTo>
                    <a:pt x="5704" y="775"/>
                  </a:lnTo>
                  <a:lnTo>
                    <a:pt x="5418" y="571"/>
                  </a:lnTo>
                  <a:lnTo>
                    <a:pt x="5133" y="408"/>
                  </a:lnTo>
                  <a:lnTo>
                    <a:pt x="4807" y="245"/>
                  </a:lnTo>
                  <a:lnTo>
                    <a:pt x="4522" y="164"/>
                  </a:lnTo>
                  <a:lnTo>
                    <a:pt x="4156" y="82"/>
                  </a:lnTo>
                  <a:lnTo>
                    <a:pt x="3830" y="1"/>
                  </a:lnTo>
                  <a:close/>
                </a:path>
              </a:pathLst>
            </a:custGeom>
            <a:solidFill>
              <a:srgbClr val="7D4C2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6" name="Google Shape;206;p35"/>
            <p:cNvSpPr/>
            <p:nvPr/>
          </p:nvSpPr>
          <p:spPr>
            <a:xfrm>
              <a:off x="7187613" y="2338325"/>
              <a:ext cx="158900" cy="186375"/>
            </a:xfrm>
            <a:custGeom>
              <a:rect b="b" l="l" r="r" t="t"/>
              <a:pathLst>
                <a:path extrusionOk="0" h="7455" w="6356">
                  <a:moveTo>
                    <a:pt x="3178" y="1"/>
                  </a:moveTo>
                  <a:lnTo>
                    <a:pt x="2852" y="41"/>
                  </a:lnTo>
                  <a:lnTo>
                    <a:pt x="2567" y="82"/>
                  </a:lnTo>
                  <a:lnTo>
                    <a:pt x="2241" y="164"/>
                  </a:lnTo>
                  <a:lnTo>
                    <a:pt x="1956" y="286"/>
                  </a:lnTo>
                  <a:lnTo>
                    <a:pt x="1671" y="449"/>
                  </a:lnTo>
                  <a:lnTo>
                    <a:pt x="1427" y="652"/>
                  </a:lnTo>
                  <a:lnTo>
                    <a:pt x="1182" y="856"/>
                  </a:lnTo>
                  <a:lnTo>
                    <a:pt x="938" y="1100"/>
                  </a:lnTo>
                  <a:lnTo>
                    <a:pt x="734" y="1386"/>
                  </a:lnTo>
                  <a:lnTo>
                    <a:pt x="571" y="1671"/>
                  </a:lnTo>
                  <a:lnTo>
                    <a:pt x="408" y="1956"/>
                  </a:lnTo>
                  <a:lnTo>
                    <a:pt x="286" y="2282"/>
                  </a:lnTo>
                  <a:lnTo>
                    <a:pt x="164" y="2648"/>
                  </a:lnTo>
                  <a:lnTo>
                    <a:pt x="82" y="2974"/>
                  </a:lnTo>
                  <a:lnTo>
                    <a:pt x="42" y="3341"/>
                  </a:lnTo>
                  <a:lnTo>
                    <a:pt x="1" y="3748"/>
                  </a:lnTo>
                  <a:lnTo>
                    <a:pt x="42" y="4115"/>
                  </a:lnTo>
                  <a:lnTo>
                    <a:pt x="82" y="4481"/>
                  </a:lnTo>
                  <a:lnTo>
                    <a:pt x="164" y="4848"/>
                  </a:lnTo>
                  <a:lnTo>
                    <a:pt x="286" y="5174"/>
                  </a:lnTo>
                  <a:lnTo>
                    <a:pt x="408" y="5500"/>
                  </a:lnTo>
                  <a:lnTo>
                    <a:pt x="571" y="5826"/>
                  </a:lnTo>
                  <a:lnTo>
                    <a:pt x="734" y="6111"/>
                  </a:lnTo>
                  <a:lnTo>
                    <a:pt x="938" y="6355"/>
                  </a:lnTo>
                  <a:lnTo>
                    <a:pt x="1182" y="6600"/>
                  </a:lnTo>
                  <a:lnTo>
                    <a:pt x="1427" y="6844"/>
                  </a:lnTo>
                  <a:lnTo>
                    <a:pt x="1671" y="7007"/>
                  </a:lnTo>
                  <a:lnTo>
                    <a:pt x="1956" y="7170"/>
                  </a:lnTo>
                  <a:lnTo>
                    <a:pt x="2241" y="7292"/>
                  </a:lnTo>
                  <a:lnTo>
                    <a:pt x="2567" y="7373"/>
                  </a:lnTo>
                  <a:lnTo>
                    <a:pt x="2852" y="7455"/>
                  </a:lnTo>
                  <a:lnTo>
                    <a:pt x="3504" y="7455"/>
                  </a:lnTo>
                  <a:lnTo>
                    <a:pt x="3830" y="7373"/>
                  </a:lnTo>
                  <a:lnTo>
                    <a:pt x="4115" y="7292"/>
                  </a:lnTo>
                  <a:lnTo>
                    <a:pt x="4441" y="7170"/>
                  </a:lnTo>
                  <a:lnTo>
                    <a:pt x="4685" y="7007"/>
                  </a:lnTo>
                  <a:lnTo>
                    <a:pt x="4971" y="6844"/>
                  </a:lnTo>
                  <a:lnTo>
                    <a:pt x="5215" y="6600"/>
                  </a:lnTo>
                  <a:lnTo>
                    <a:pt x="5419" y="6355"/>
                  </a:lnTo>
                  <a:lnTo>
                    <a:pt x="5622" y="6111"/>
                  </a:lnTo>
                  <a:lnTo>
                    <a:pt x="5826" y="5826"/>
                  </a:lnTo>
                  <a:lnTo>
                    <a:pt x="5989" y="5500"/>
                  </a:lnTo>
                  <a:lnTo>
                    <a:pt x="6111" y="5174"/>
                  </a:lnTo>
                  <a:lnTo>
                    <a:pt x="6233" y="4848"/>
                  </a:lnTo>
                  <a:lnTo>
                    <a:pt x="6315" y="4481"/>
                  </a:lnTo>
                  <a:lnTo>
                    <a:pt x="6355" y="4115"/>
                  </a:lnTo>
                  <a:lnTo>
                    <a:pt x="6355" y="3748"/>
                  </a:lnTo>
                  <a:lnTo>
                    <a:pt x="6355" y="3341"/>
                  </a:lnTo>
                  <a:lnTo>
                    <a:pt x="6315" y="2974"/>
                  </a:lnTo>
                  <a:lnTo>
                    <a:pt x="6233" y="2648"/>
                  </a:lnTo>
                  <a:lnTo>
                    <a:pt x="6111" y="2282"/>
                  </a:lnTo>
                  <a:lnTo>
                    <a:pt x="5989" y="1956"/>
                  </a:lnTo>
                  <a:lnTo>
                    <a:pt x="5826" y="1671"/>
                  </a:lnTo>
                  <a:lnTo>
                    <a:pt x="5622" y="1386"/>
                  </a:lnTo>
                  <a:lnTo>
                    <a:pt x="5419" y="1100"/>
                  </a:lnTo>
                  <a:lnTo>
                    <a:pt x="5215" y="856"/>
                  </a:lnTo>
                  <a:lnTo>
                    <a:pt x="4971" y="652"/>
                  </a:lnTo>
                  <a:lnTo>
                    <a:pt x="4685" y="449"/>
                  </a:lnTo>
                  <a:lnTo>
                    <a:pt x="4441" y="286"/>
                  </a:lnTo>
                  <a:lnTo>
                    <a:pt x="4115" y="164"/>
                  </a:lnTo>
                  <a:lnTo>
                    <a:pt x="3830" y="82"/>
                  </a:lnTo>
                  <a:lnTo>
                    <a:pt x="3504" y="41"/>
                  </a:lnTo>
                  <a:lnTo>
                    <a:pt x="3178" y="1"/>
                  </a:lnTo>
                  <a:close/>
                </a:path>
              </a:pathLst>
            </a:custGeom>
            <a:solidFill>
              <a:srgbClr val="FFC89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7" name="Google Shape;207;p35"/>
            <p:cNvSpPr/>
            <p:nvPr/>
          </p:nvSpPr>
          <p:spPr>
            <a:xfrm>
              <a:off x="7180488" y="2417750"/>
              <a:ext cx="35675" cy="42800"/>
            </a:xfrm>
            <a:custGeom>
              <a:rect b="b" l="l" r="r" t="t"/>
              <a:pathLst>
                <a:path extrusionOk="0" h="1712" w="1427">
                  <a:moveTo>
                    <a:pt x="693" y="1"/>
                  </a:moveTo>
                  <a:lnTo>
                    <a:pt x="571" y="42"/>
                  </a:lnTo>
                  <a:lnTo>
                    <a:pt x="408" y="82"/>
                  </a:lnTo>
                  <a:lnTo>
                    <a:pt x="286" y="164"/>
                  </a:lnTo>
                  <a:lnTo>
                    <a:pt x="205" y="245"/>
                  </a:lnTo>
                  <a:lnTo>
                    <a:pt x="123" y="367"/>
                  </a:lnTo>
                  <a:lnTo>
                    <a:pt x="42" y="530"/>
                  </a:lnTo>
                  <a:lnTo>
                    <a:pt x="1" y="693"/>
                  </a:lnTo>
                  <a:lnTo>
                    <a:pt x="1" y="856"/>
                  </a:lnTo>
                  <a:lnTo>
                    <a:pt x="1" y="1019"/>
                  </a:lnTo>
                  <a:lnTo>
                    <a:pt x="42" y="1182"/>
                  </a:lnTo>
                  <a:lnTo>
                    <a:pt x="123" y="1345"/>
                  </a:lnTo>
                  <a:lnTo>
                    <a:pt x="205" y="1467"/>
                  </a:lnTo>
                  <a:lnTo>
                    <a:pt x="286" y="1589"/>
                  </a:lnTo>
                  <a:lnTo>
                    <a:pt x="408" y="1630"/>
                  </a:lnTo>
                  <a:lnTo>
                    <a:pt x="571" y="1712"/>
                  </a:lnTo>
                  <a:lnTo>
                    <a:pt x="856" y="1712"/>
                  </a:lnTo>
                  <a:lnTo>
                    <a:pt x="978" y="1630"/>
                  </a:lnTo>
                  <a:lnTo>
                    <a:pt x="1101" y="1589"/>
                  </a:lnTo>
                  <a:lnTo>
                    <a:pt x="1223" y="1467"/>
                  </a:lnTo>
                  <a:lnTo>
                    <a:pt x="1304" y="1345"/>
                  </a:lnTo>
                  <a:lnTo>
                    <a:pt x="1386" y="1182"/>
                  </a:lnTo>
                  <a:lnTo>
                    <a:pt x="1427" y="1019"/>
                  </a:lnTo>
                  <a:lnTo>
                    <a:pt x="1427" y="856"/>
                  </a:lnTo>
                  <a:lnTo>
                    <a:pt x="1427" y="693"/>
                  </a:lnTo>
                  <a:lnTo>
                    <a:pt x="1386" y="530"/>
                  </a:lnTo>
                  <a:lnTo>
                    <a:pt x="1304" y="367"/>
                  </a:lnTo>
                  <a:lnTo>
                    <a:pt x="1223" y="245"/>
                  </a:lnTo>
                  <a:lnTo>
                    <a:pt x="1101" y="164"/>
                  </a:lnTo>
                  <a:lnTo>
                    <a:pt x="978" y="82"/>
                  </a:lnTo>
                  <a:lnTo>
                    <a:pt x="856" y="42"/>
                  </a:lnTo>
                  <a:lnTo>
                    <a:pt x="693" y="1"/>
                  </a:lnTo>
                  <a:close/>
                </a:path>
              </a:pathLst>
            </a:custGeom>
            <a:solidFill>
              <a:srgbClr val="FFC89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8" name="Google Shape;208;p35"/>
            <p:cNvSpPr/>
            <p:nvPr/>
          </p:nvSpPr>
          <p:spPr>
            <a:xfrm>
              <a:off x="7318988" y="2417750"/>
              <a:ext cx="35675" cy="42800"/>
            </a:xfrm>
            <a:custGeom>
              <a:rect b="b" l="l" r="r" t="t"/>
              <a:pathLst>
                <a:path extrusionOk="0" h="1712" w="1427">
                  <a:moveTo>
                    <a:pt x="693" y="1"/>
                  </a:moveTo>
                  <a:lnTo>
                    <a:pt x="571" y="42"/>
                  </a:lnTo>
                  <a:lnTo>
                    <a:pt x="408" y="82"/>
                  </a:lnTo>
                  <a:lnTo>
                    <a:pt x="286" y="164"/>
                  </a:lnTo>
                  <a:lnTo>
                    <a:pt x="204" y="245"/>
                  </a:lnTo>
                  <a:lnTo>
                    <a:pt x="123" y="367"/>
                  </a:lnTo>
                  <a:lnTo>
                    <a:pt x="41" y="530"/>
                  </a:lnTo>
                  <a:lnTo>
                    <a:pt x="1" y="693"/>
                  </a:lnTo>
                  <a:lnTo>
                    <a:pt x="1" y="856"/>
                  </a:lnTo>
                  <a:lnTo>
                    <a:pt x="1" y="1019"/>
                  </a:lnTo>
                  <a:lnTo>
                    <a:pt x="41" y="1182"/>
                  </a:lnTo>
                  <a:lnTo>
                    <a:pt x="123" y="1345"/>
                  </a:lnTo>
                  <a:lnTo>
                    <a:pt x="204" y="1467"/>
                  </a:lnTo>
                  <a:lnTo>
                    <a:pt x="286" y="1589"/>
                  </a:lnTo>
                  <a:lnTo>
                    <a:pt x="408" y="1630"/>
                  </a:lnTo>
                  <a:lnTo>
                    <a:pt x="571" y="1712"/>
                  </a:lnTo>
                  <a:lnTo>
                    <a:pt x="856" y="1712"/>
                  </a:lnTo>
                  <a:lnTo>
                    <a:pt x="978" y="1630"/>
                  </a:lnTo>
                  <a:lnTo>
                    <a:pt x="1100" y="1589"/>
                  </a:lnTo>
                  <a:lnTo>
                    <a:pt x="1223" y="1467"/>
                  </a:lnTo>
                  <a:lnTo>
                    <a:pt x="1304" y="1345"/>
                  </a:lnTo>
                  <a:lnTo>
                    <a:pt x="1345" y="1182"/>
                  </a:lnTo>
                  <a:lnTo>
                    <a:pt x="1426" y="1019"/>
                  </a:lnTo>
                  <a:lnTo>
                    <a:pt x="1426" y="856"/>
                  </a:lnTo>
                  <a:lnTo>
                    <a:pt x="1426" y="693"/>
                  </a:lnTo>
                  <a:lnTo>
                    <a:pt x="1345" y="530"/>
                  </a:lnTo>
                  <a:lnTo>
                    <a:pt x="1304" y="367"/>
                  </a:lnTo>
                  <a:lnTo>
                    <a:pt x="1223" y="245"/>
                  </a:lnTo>
                  <a:lnTo>
                    <a:pt x="1100" y="164"/>
                  </a:lnTo>
                  <a:lnTo>
                    <a:pt x="978" y="82"/>
                  </a:lnTo>
                  <a:lnTo>
                    <a:pt x="856" y="42"/>
                  </a:lnTo>
                  <a:lnTo>
                    <a:pt x="693" y="1"/>
                  </a:lnTo>
                  <a:close/>
                </a:path>
              </a:pathLst>
            </a:custGeom>
            <a:solidFill>
              <a:srgbClr val="FFC89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9" name="Google Shape;209;p35"/>
            <p:cNvSpPr/>
            <p:nvPr/>
          </p:nvSpPr>
          <p:spPr>
            <a:xfrm>
              <a:off x="7283338" y="2341375"/>
              <a:ext cx="69275" cy="90675"/>
            </a:xfrm>
            <a:custGeom>
              <a:rect b="b" l="l" r="r" t="t"/>
              <a:pathLst>
                <a:path extrusionOk="0" h="3627" w="2771">
                  <a:moveTo>
                    <a:pt x="368" y="1"/>
                  </a:moveTo>
                  <a:lnTo>
                    <a:pt x="245" y="42"/>
                  </a:lnTo>
                  <a:lnTo>
                    <a:pt x="164" y="82"/>
                  </a:lnTo>
                  <a:lnTo>
                    <a:pt x="82" y="164"/>
                  </a:lnTo>
                  <a:lnTo>
                    <a:pt x="42" y="245"/>
                  </a:lnTo>
                  <a:lnTo>
                    <a:pt x="1" y="612"/>
                  </a:lnTo>
                  <a:lnTo>
                    <a:pt x="42" y="1019"/>
                  </a:lnTo>
                  <a:lnTo>
                    <a:pt x="164" y="1386"/>
                  </a:lnTo>
                  <a:lnTo>
                    <a:pt x="327" y="1712"/>
                  </a:lnTo>
                  <a:lnTo>
                    <a:pt x="531" y="2038"/>
                  </a:lnTo>
                  <a:lnTo>
                    <a:pt x="816" y="2323"/>
                  </a:lnTo>
                  <a:lnTo>
                    <a:pt x="1101" y="2567"/>
                  </a:lnTo>
                  <a:lnTo>
                    <a:pt x="1386" y="2771"/>
                  </a:lnTo>
                  <a:lnTo>
                    <a:pt x="1875" y="3056"/>
                  </a:lnTo>
                  <a:lnTo>
                    <a:pt x="2241" y="3341"/>
                  </a:lnTo>
                  <a:lnTo>
                    <a:pt x="2526" y="3626"/>
                  </a:lnTo>
                  <a:lnTo>
                    <a:pt x="2608" y="3422"/>
                  </a:lnTo>
                  <a:lnTo>
                    <a:pt x="2689" y="3178"/>
                  </a:lnTo>
                  <a:lnTo>
                    <a:pt x="2730" y="2852"/>
                  </a:lnTo>
                  <a:lnTo>
                    <a:pt x="2771" y="2486"/>
                  </a:lnTo>
                  <a:lnTo>
                    <a:pt x="2730" y="2119"/>
                  </a:lnTo>
                  <a:lnTo>
                    <a:pt x="2608" y="1671"/>
                  </a:lnTo>
                  <a:lnTo>
                    <a:pt x="2486" y="1426"/>
                  </a:lnTo>
                  <a:lnTo>
                    <a:pt x="2364" y="1223"/>
                  </a:lnTo>
                  <a:lnTo>
                    <a:pt x="2078" y="815"/>
                  </a:lnTo>
                  <a:lnTo>
                    <a:pt x="1712" y="490"/>
                  </a:lnTo>
                  <a:lnTo>
                    <a:pt x="1345" y="245"/>
                  </a:lnTo>
                  <a:lnTo>
                    <a:pt x="979" y="82"/>
                  </a:lnTo>
                  <a:lnTo>
                    <a:pt x="653" y="1"/>
                  </a:lnTo>
                  <a:close/>
                </a:path>
              </a:pathLst>
            </a:custGeom>
            <a:solidFill>
              <a:srgbClr val="7D4C2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0" name="Google Shape;210;p35"/>
            <p:cNvSpPr/>
            <p:nvPr/>
          </p:nvSpPr>
          <p:spPr>
            <a:xfrm>
              <a:off x="7177438" y="2333225"/>
              <a:ext cx="136475" cy="105950"/>
            </a:xfrm>
            <a:custGeom>
              <a:rect b="b" l="l" r="r" t="t"/>
              <a:pathLst>
                <a:path extrusionOk="0" h="4238" w="5459">
                  <a:moveTo>
                    <a:pt x="3748" y="1"/>
                  </a:moveTo>
                  <a:lnTo>
                    <a:pt x="3015" y="42"/>
                  </a:lnTo>
                  <a:lnTo>
                    <a:pt x="2608" y="82"/>
                  </a:lnTo>
                  <a:lnTo>
                    <a:pt x="2241" y="164"/>
                  </a:lnTo>
                  <a:lnTo>
                    <a:pt x="1834" y="245"/>
                  </a:lnTo>
                  <a:lnTo>
                    <a:pt x="1426" y="408"/>
                  </a:lnTo>
                  <a:lnTo>
                    <a:pt x="1060" y="612"/>
                  </a:lnTo>
                  <a:lnTo>
                    <a:pt x="734" y="897"/>
                  </a:lnTo>
                  <a:lnTo>
                    <a:pt x="449" y="1223"/>
                  </a:lnTo>
                  <a:lnTo>
                    <a:pt x="164" y="1590"/>
                  </a:lnTo>
                  <a:lnTo>
                    <a:pt x="82" y="1875"/>
                  </a:lnTo>
                  <a:lnTo>
                    <a:pt x="41" y="2323"/>
                  </a:lnTo>
                  <a:lnTo>
                    <a:pt x="1" y="2812"/>
                  </a:lnTo>
                  <a:lnTo>
                    <a:pt x="1" y="3341"/>
                  </a:lnTo>
                  <a:lnTo>
                    <a:pt x="82" y="3789"/>
                  </a:lnTo>
                  <a:lnTo>
                    <a:pt x="164" y="4115"/>
                  </a:lnTo>
                  <a:lnTo>
                    <a:pt x="204" y="4197"/>
                  </a:lnTo>
                  <a:lnTo>
                    <a:pt x="286" y="4237"/>
                  </a:lnTo>
                  <a:lnTo>
                    <a:pt x="327" y="4237"/>
                  </a:lnTo>
                  <a:lnTo>
                    <a:pt x="408" y="4115"/>
                  </a:lnTo>
                  <a:lnTo>
                    <a:pt x="652" y="3789"/>
                  </a:lnTo>
                  <a:lnTo>
                    <a:pt x="897" y="3504"/>
                  </a:lnTo>
                  <a:lnTo>
                    <a:pt x="1141" y="3260"/>
                  </a:lnTo>
                  <a:lnTo>
                    <a:pt x="1426" y="3056"/>
                  </a:lnTo>
                  <a:lnTo>
                    <a:pt x="1752" y="2893"/>
                  </a:lnTo>
                  <a:lnTo>
                    <a:pt x="2078" y="2730"/>
                  </a:lnTo>
                  <a:lnTo>
                    <a:pt x="2730" y="2404"/>
                  </a:lnTo>
                  <a:lnTo>
                    <a:pt x="3422" y="2160"/>
                  </a:lnTo>
                  <a:lnTo>
                    <a:pt x="4115" y="1834"/>
                  </a:lnTo>
                  <a:lnTo>
                    <a:pt x="4441" y="1671"/>
                  </a:lnTo>
                  <a:lnTo>
                    <a:pt x="4726" y="1467"/>
                  </a:lnTo>
                  <a:lnTo>
                    <a:pt x="5011" y="1264"/>
                  </a:lnTo>
                  <a:lnTo>
                    <a:pt x="5296" y="1019"/>
                  </a:lnTo>
                  <a:lnTo>
                    <a:pt x="5459" y="775"/>
                  </a:lnTo>
                  <a:lnTo>
                    <a:pt x="5459" y="693"/>
                  </a:lnTo>
                  <a:lnTo>
                    <a:pt x="5459" y="612"/>
                  </a:lnTo>
                  <a:lnTo>
                    <a:pt x="5418" y="449"/>
                  </a:lnTo>
                  <a:lnTo>
                    <a:pt x="5337" y="327"/>
                  </a:lnTo>
                  <a:lnTo>
                    <a:pt x="5174" y="245"/>
                  </a:lnTo>
                  <a:lnTo>
                    <a:pt x="5052" y="205"/>
                  </a:lnTo>
                  <a:lnTo>
                    <a:pt x="4929" y="164"/>
                  </a:lnTo>
                  <a:lnTo>
                    <a:pt x="4359" y="42"/>
                  </a:lnTo>
                  <a:lnTo>
                    <a:pt x="3748" y="1"/>
                  </a:lnTo>
                  <a:close/>
                </a:path>
              </a:pathLst>
            </a:custGeom>
            <a:solidFill>
              <a:srgbClr val="7D4C2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1" name="Google Shape;211;p35"/>
            <p:cNvSpPr/>
            <p:nvPr/>
          </p:nvSpPr>
          <p:spPr>
            <a:xfrm>
              <a:off x="7164213" y="3305775"/>
              <a:ext cx="93700" cy="72325"/>
            </a:xfrm>
            <a:custGeom>
              <a:rect b="b" l="l" r="r" t="t"/>
              <a:pathLst>
                <a:path extrusionOk="0" h="2893" w="3748">
                  <a:moveTo>
                    <a:pt x="1874" y="0"/>
                  </a:moveTo>
                  <a:lnTo>
                    <a:pt x="1507" y="41"/>
                  </a:lnTo>
                  <a:lnTo>
                    <a:pt x="1141" y="122"/>
                  </a:lnTo>
                  <a:lnTo>
                    <a:pt x="856" y="244"/>
                  </a:lnTo>
                  <a:lnTo>
                    <a:pt x="570" y="448"/>
                  </a:lnTo>
                  <a:lnTo>
                    <a:pt x="326" y="652"/>
                  </a:lnTo>
                  <a:lnTo>
                    <a:pt x="163" y="896"/>
                  </a:lnTo>
                  <a:lnTo>
                    <a:pt x="41" y="1181"/>
                  </a:lnTo>
                  <a:lnTo>
                    <a:pt x="0" y="1466"/>
                  </a:lnTo>
                  <a:lnTo>
                    <a:pt x="41" y="1752"/>
                  </a:lnTo>
                  <a:lnTo>
                    <a:pt x="163" y="2037"/>
                  </a:lnTo>
                  <a:lnTo>
                    <a:pt x="326" y="2281"/>
                  </a:lnTo>
                  <a:lnTo>
                    <a:pt x="570" y="2485"/>
                  </a:lnTo>
                  <a:lnTo>
                    <a:pt x="856" y="2648"/>
                  </a:lnTo>
                  <a:lnTo>
                    <a:pt x="1141" y="2811"/>
                  </a:lnTo>
                  <a:lnTo>
                    <a:pt x="1507" y="2892"/>
                  </a:lnTo>
                  <a:lnTo>
                    <a:pt x="2240" y="2892"/>
                  </a:lnTo>
                  <a:lnTo>
                    <a:pt x="2607" y="2811"/>
                  </a:lnTo>
                  <a:lnTo>
                    <a:pt x="2933" y="2648"/>
                  </a:lnTo>
                  <a:lnTo>
                    <a:pt x="3177" y="2485"/>
                  </a:lnTo>
                  <a:lnTo>
                    <a:pt x="3422" y="2281"/>
                  </a:lnTo>
                  <a:lnTo>
                    <a:pt x="3585" y="2037"/>
                  </a:lnTo>
                  <a:lnTo>
                    <a:pt x="3707" y="1752"/>
                  </a:lnTo>
                  <a:lnTo>
                    <a:pt x="3748" y="1466"/>
                  </a:lnTo>
                  <a:lnTo>
                    <a:pt x="3707" y="1181"/>
                  </a:lnTo>
                  <a:lnTo>
                    <a:pt x="3585" y="896"/>
                  </a:lnTo>
                  <a:lnTo>
                    <a:pt x="3422" y="652"/>
                  </a:lnTo>
                  <a:lnTo>
                    <a:pt x="3177" y="448"/>
                  </a:lnTo>
                  <a:lnTo>
                    <a:pt x="2933" y="244"/>
                  </a:lnTo>
                  <a:lnTo>
                    <a:pt x="2607" y="122"/>
                  </a:lnTo>
                  <a:lnTo>
                    <a:pt x="2240" y="41"/>
                  </a:lnTo>
                  <a:lnTo>
                    <a:pt x="187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2" name="Google Shape;212;p35"/>
            <p:cNvSpPr/>
            <p:nvPr/>
          </p:nvSpPr>
          <p:spPr>
            <a:xfrm>
              <a:off x="7274188" y="3305775"/>
              <a:ext cx="92700" cy="72325"/>
            </a:xfrm>
            <a:custGeom>
              <a:rect b="b" l="l" r="r" t="t"/>
              <a:pathLst>
                <a:path extrusionOk="0" h="2893" w="3708">
                  <a:moveTo>
                    <a:pt x="1874" y="0"/>
                  </a:moveTo>
                  <a:lnTo>
                    <a:pt x="1467" y="41"/>
                  </a:lnTo>
                  <a:lnTo>
                    <a:pt x="1141" y="122"/>
                  </a:lnTo>
                  <a:lnTo>
                    <a:pt x="815" y="244"/>
                  </a:lnTo>
                  <a:lnTo>
                    <a:pt x="530" y="448"/>
                  </a:lnTo>
                  <a:lnTo>
                    <a:pt x="326" y="652"/>
                  </a:lnTo>
                  <a:lnTo>
                    <a:pt x="163" y="896"/>
                  </a:lnTo>
                  <a:lnTo>
                    <a:pt x="41" y="1181"/>
                  </a:lnTo>
                  <a:lnTo>
                    <a:pt x="0" y="1466"/>
                  </a:lnTo>
                  <a:lnTo>
                    <a:pt x="41" y="1752"/>
                  </a:lnTo>
                  <a:lnTo>
                    <a:pt x="163" y="2037"/>
                  </a:lnTo>
                  <a:lnTo>
                    <a:pt x="326" y="2281"/>
                  </a:lnTo>
                  <a:lnTo>
                    <a:pt x="530" y="2485"/>
                  </a:lnTo>
                  <a:lnTo>
                    <a:pt x="815" y="2648"/>
                  </a:lnTo>
                  <a:lnTo>
                    <a:pt x="1141" y="2811"/>
                  </a:lnTo>
                  <a:lnTo>
                    <a:pt x="1467" y="2892"/>
                  </a:lnTo>
                  <a:lnTo>
                    <a:pt x="2241" y="2892"/>
                  </a:lnTo>
                  <a:lnTo>
                    <a:pt x="2567" y="2811"/>
                  </a:lnTo>
                  <a:lnTo>
                    <a:pt x="2892" y="2648"/>
                  </a:lnTo>
                  <a:lnTo>
                    <a:pt x="3178" y="2485"/>
                  </a:lnTo>
                  <a:lnTo>
                    <a:pt x="3381" y="2281"/>
                  </a:lnTo>
                  <a:lnTo>
                    <a:pt x="3585" y="2037"/>
                  </a:lnTo>
                  <a:lnTo>
                    <a:pt x="3666" y="1752"/>
                  </a:lnTo>
                  <a:lnTo>
                    <a:pt x="3707" y="1466"/>
                  </a:lnTo>
                  <a:lnTo>
                    <a:pt x="3666" y="1181"/>
                  </a:lnTo>
                  <a:lnTo>
                    <a:pt x="3585" y="896"/>
                  </a:lnTo>
                  <a:lnTo>
                    <a:pt x="3381" y="652"/>
                  </a:lnTo>
                  <a:lnTo>
                    <a:pt x="3178" y="448"/>
                  </a:lnTo>
                  <a:lnTo>
                    <a:pt x="2892" y="244"/>
                  </a:lnTo>
                  <a:lnTo>
                    <a:pt x="2567" y="122"/>
                  </a:lnTo>
                  <a:lnTo>
                    <a:pt x="2241" y="41"/>
                  </a:lnTo>
                  <a:lnTo>
                    <a:pt x="187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3" name="Google Shape;213;p35"/>
            <p:cNvSpPr/>
            <p:nvPr/>
          </p:nvSpPr>
          <p:spPr>
            <a:xfrm>
              <a:off x="7164213" y="2953425"/>
              <a:ext cx="93700" cy="383925"/>
            </a:xfrm>
            <a:custGeom>
              <a:rect b="b" l="l" r="r" t="t"/>
              <a:pathLst>
                <a:path extrusionOk="0" h="15357" w="3748">
                  <a:moveTo>
                    <a:pt x="0" y="0"/>
                  </a:moveTo>
                  <a:lnTo>
                    <a:pt x="0" y="15357"/>
                  </a:lnTo>
                  <a:lnTo>
                    <a:pt x="3748" y="15357"/>
                  </a:lnTo>
                  <a:lnTo>
                    <a:pt x="3748" y="0"/>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4" name="Google Shape;214;p35"/>
            <p:cNvSpPr/>
            <p:nvPr/>
          </p:nvSpPr>
          <p:spPr>
            <a:xfrm>
              <a:off x="7274188" y="2953425"/>
              <a:ext cx="92700" cy="383925"/>
            </a:xfrm>
            <a:custGeom>
              <a:rect b="b" l="l" r="r" t="t"/>
              <a:pathLst>
                <a:path extrusionOk="0" h="15357" w="3708">
                  <a:moveTo>
                    <a:pt x="0" y="0"/>
                  </a:moveTo>
                  <a:lnTo>
                    <a:pt x="0" y="15357"/>
                  </a:lnTo>
                  <a:lnTo>
                    <a:pt x="3707" y="15357"/>
                  </a:lnTo>
                  <a:lnTo>
                    <a:pt x="3707" y="0"/>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5" name="Google Shape;215;p35"/>
            <p:cNvSpPr/>
            <p:nvPr/>
          </p:nvSpPr>
          <p:spPr>
            <a:xfrm>
              <a:off x="7222238" y="2539950"/>
              <a:ext cx="86600" cy="82525"/>
            </a:xfrm>
            <a:custGeom>
              <a:rect b="b" l="l" r="r" t="t"/>
              <a:pathLst>
                <a:path extrusionOk="0" h="3301" w="3464">
                  <a:moveTo>
                    <a:pt x="1752" y="1"/>
                  </a:moveTo>
                  <a:lnTo>
                    <a:pt x="938" y="42"/>
                  </a:lnTo>
                  <a:lnTo>
                    <a:pt x="82" y="82"/>
                  </a:lnTo>
                  <a:lnTo>
                    <a:pt x="42" y="123"/>
                  </a:lnTo>
                  <a:lnTo>
                    <a:pt x="1" y="205"/>
                  </a:lnTo>
                  <a:lnTo>
                    <a:pt x="42" y="490"/>
                  </a:lnTo>
                  <a:lnTo>
                    <a:pt x="164" y="856"/>
                  </a:lnTo>
                  <a:lnTo>
                    <a:pt x="327" y="1304"/>
                  </a:lnTo>
                  <a:lnTo>
                    <a:pt x="693" y="2119"/>
                  </a:lnTo>
                  <a:lnTo>
                    <a:pt x="856" y="2445"/>
                  </a:lnTo>
                  <a:lnTo>
                    <a:pt x="1182" y="2893"/>
                  </a:lnTo>
                  <a:lnTo>
                    <a:pt x="1467" y="3178"/>
                  </a:lnTo>
                  <a:lnTo>
                    <a:pt x="1590" y="3260"/>
                  </a:lnTo>
                  <a:lnTo>
                    <a:pt x="1712" y="3300"/>
                  </a:lnTo>
                  <a:lnTo>
                    <a:pt x="1834" y="3260"/>
                  </a:lnTo>
                  <a:lnTo>
                    <a:pt x="1956" y="3178"/>
                  </a:lnTo>
                  <a:lnTo>
                    <a:pt x="2241" y="2893"/>
                  </a:lnTo>
                  <a:lnTo>
                    <a:pt x="2567" y="2486"/>
                  </a:lnTo>
                  <a:lnTo>
                    <a:pt x="2730" y="2119"/>
                  </a:lnTo>
                  <a:lnTo>
                    <a:pt x="3097" y="1304"/>
                  </a:lnTo>
                  <a:lnTo>
                    <a:pt x="3382" y="490"/>
                  </a:lnTo>
                  <a:lnTo>
                    <a:pt x="3463" y="205"/>
                  </a:lnTo>
                  <a:lnTo>
                    <a:pt x="3463" y="123"/>
                  </a:lnTo>
                  <a:lnTo>
                    <a:pt x="3423" y="82"/>
                  </a:lnTo>
                  <a:lnTo>
                    <a:pt x="2567" y="42"/>
                  </a:lnTo>
                  <a:lnTo>
                    <a:pt x="1752" y="1"/>
                  </a:lnTo>
                  <a:close/>
                </a:path>
              </a:pathLst>
            </a:custGeom>
            <a:solidFill>
              <a:srgbClr val="EDB48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6" name="Google Shape;216;p35"/>
            <p:cNvSpPr/>
            <p:nvPr/>
          </p:nvSpPr>
          <p:spPr>
            <a:xfrm>
              <a:off x="7139763" y="2542000"/>
              <a:ext cx="252575" cy="526500"/>
            </a:xfrm>
            <a:custGeom>
              <a:rect b="b" l="l" r="r" t="t"/>
              <a:pathLst>
                <a:path extrusionOk="0" h="21060" w="10103">
                  <a:moveTo>
                    <a:pt x="3381" y="0"/>
                  </a:moveTo>
                  <a:lnTo>
                    <a:pt x="2852" y="82"/>
                  </a:lnTo>
                  <a:lnTo>
                    <a:pt x="2363" y="204"/>
                  </a:lnTo>
                  <a:lnTo>
                    <a:pt x="1915" y="326"/>
                  </a:lnTo>
                  <a:lnTo>
                    <a:pt x="1548" y="489"/>
                  </a:lnTo>
                  <a:lnTo>
                    <a:pt x="1263" y="611"/>
                  </a:lnTo>
                  <a:lnTo>
                    <a:pt x="1019" y="774"/>
                  </a:lnTo>
                  <a:lnTo>
                    <a:pt x="897" y="978"/>
                  </a:lnTo>
                  <a:lnTo>
                    <a:pt x="856" y="1182"/>
                  </a:lnTo>
                  <a:lnTo>
                    <a:pt x="0" y="20042"/>
                  </a:lnTo>
                  <a:lnTo>
                    <a:pt x="41" y="20164"/>
                  </a:lnTo>
                  <a:lnTo>
                    <a:pt x="82" y="20245"/>
                  </a:lnTo>
                  <a:lnTo>
                    <a:pt x="204" y="20367"/>
                  </a:lnTo>
                  <a:lnTo>
                    <a:pt x="367" y="20449"/>
                  </a:lnTo>
                  <a:lnTo>
                    <a:pt x="815" y="20612"/>
                  </a:lnTo>
                  <a:lnTo>
                    <a:pt x="1426" y="20775"/>
                  </a:lnTo>
                  <a:lnTo>
                    <a:pt x="2119" y="20856"/>
                  </a:lnTo>
                  <a:lnTo>
                    <a:pt x="2974" y="20979"/>
                  </a:lnTo>
                  <a:lnTo>
                    <a:pt x="3870" y="21019"/>
                  </a:lnTo>
                  <a:lnTo>
                    <a:pt x="4848" y="21060"/>
                  </a:lnTo>
                  <a:lnTo>
                    <a:pt x="5214" y="21060"/>
                  </a:lnTo>
                  <a:lnTo>
                    <a:pt x="6233" y="21019"/>
                  </a:lnTo>
                  <a:lnTo>
                    <a:pt x="7129" y="20979"/>
                  </a:lnTo>
                  <a:lnTo>
                    <a:pt x="7944" y="20897"/>
                  </a:lnTo>
                  <a:lnTo>
                    <a:pt x="8677" y="20775"/>
                  </a:lnTo>
                  <a:lnTo>
                    <a:pt x="9288" y="20612"/>
                  </a:lnTo>
                  <a:lnTo>
                    <a:pt x="9736" y="20449"/>
                  </a:lnTo>
                  <a:lnTo>
                    <a:pt x="9899" y="20367"/>
                  </a:lnTo>
                  <a:lnTo>
                    <a:pt x="9980" y="20245"/>
                  </a:lnTo>
                  <a:lnTo>
                    <a:pt x="10062" y="20164"/>
                  </a:lnTo>
                  <a:lnTo>
                    <a:pt x="10103" y="20042"/>
                  </a:lnTo>
                  <a:lnTo>
                    <a:pt x="9247" y="1182"/>
                  </a:lnTo>
                  <a:lnTo>
                    <a:pt x="9206" y="978"/>
                  </a:lnTo>
                  <a:lnTo>
                    <a:pt x="9084" y="774"/>
                  </a:lnTo>
                  <a:lnTo>
                    <a:pt x="8840" y="611"/>
                  </a:lnTo>
                  <a:lnTo>
                    <a:pt x="8555" y="489"/>
                  </a:lnTo>
                  <a:lnTo>
                    <a:pt x="8188" y="326"/>
                  </a:lnTo>
                  <a:lnTo>
                    <a:pt x="7740" y="204"/>
                  </a:lnTo>
                  <a:lnTo>
                    <a:pt x="7251" y="82"/>
                  </a:lnTo>
                  <a:lnTo>
                    <a:pt x="6722" y="0"/>
                  </a:lnTo>
                  <a:lnTo>
                    <a:pt x="5011" y="2893"/>
                  </a:lnTo>
                  <a:lnTo>
                    <a:pt x="3381"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7" name="Google Shape;217;p35"/>
            <p:cNvSpPr/>
            <p:nvPr/>
          </p:nvSpPr>
          <p:spPr>
            <a:xfrm>
              <a:off x="7217163" y="2542000"/>
              <a:ext cx="26500" cy="34650"/>
            </a:xfrm>
            <a:custGeom>
              <a:rect b="b" l="l" r="r" t="t"/>
              <a:pathLst>
                <a:path extrusionOk="0" h="1386" w="1060">
                  <a:moveTo>
                    <a:pt x="285" y="0"/>
                  </a:moveTo>
                  <a:lnTo>
                    <a:pt x="0" y="1385"/>
                  </a:lnTo>
                  <a:lnTo>
                    <a:pt x="1059" y="1385"/>
                  </a:lnTo>
                  <a:lnTo>
                    <a:pt x="285" y="0"/>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8" name="Google Shape;218;p35"/>
            <p:cNvSpPr/>
            <p:nvPr/>
          </p:nvSpPr>
          <p:spPr>
            <a:xfrm>
              <a:off x="7233463" y="2558300"/>
              <a:ext cx="31575" cy="56025"/>
            </a:xfrm>
            <a:custGeom>
              <a:rect b="b" l="l" r="r" t="t"/>
              <a:pathLst>
                <a:path extrusionOk="0" h="2241" w="1263">
                  <a:moveTo>
                    <a:pt x="0" y="0"/>
                  </a:moveTo>
                  <a:lnTo>
                    <a:pt x="122" y="1344"/>
                  </a:lnTo>
                  <a:lnTo>
                    <a:pt x="1263" y="2241"/>
                  </a:lnTo>
                  <a:lnTo>
                    <a:pt x="0" y="0"/>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9" name="Google Shape;219;p35"/>
            <p:cNvSpPr/>
            <p:nvPr/>
          </p:nvSpPr>
          <p:spPr>
            <a:xfrm>
              <a:off x="7287413" y="2543025"/>
              <a:ext cx="26500" cy="33625"/>
            </a:xfrm>
            <a:custGeom>
              <a:rect b="b" l="l" r="r" t="t"/>
              <a:pathLst>
                <a:path extrusionOk="0" h="1345" w="1060">
                  <a:moveTo>
                    <a:pt x="816" y="0"/>
                  </a:moveTo>
                  <a:lnTo>
                    <a:pt x="1" y="1344"/>
                  </a:lnTo>
                  <a:lnTo>
                    <a:pt x="1060" y="1344"/>
                  </a:lnTo>
                  <a:lnTo>
                    <a:pt x="816" y="0"/>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0" name="Google Shape;220;p35"/>
            <p:cNvSpPr/>
            <p:nvPr/>
          </p:nvSpPr>
          <p:spPr>
            <a:xfrm>
              <a:off x="7265013" y="2558300"/>
              <a:ext cx="33625" cy="56025"/>
            </a:xfrm>
            <a:custGeom>
              <a:rect b="b" l="l" r="r" t="t"/>
              <a:pathLst>
                <a:path extrusionOk="0" h="2241" w="1345">
                  <a:moveTo>
                    <a:pt x="1345" y="0"/>
                  </a:moveTo>
                  <a:lnTo>
                    <a:pt x="1" y="2241"/>
                  </a:lnTo>
                  <a:lnTo>
                    <a:pt x="1" y="2241"/>
                  </a:lnTo>
                  <a:lnTo>
                    <a:pt x="1182" y="1344"/>
                  </a:lnTo>
                  <a:lnTo>
                    <a:pt x="1345" y="0"/>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1" name="Google Shape;221;p35"/>
            <p:cNvSpPr/>
            <p:nvPr/>
          </p:nvSpPr>
          <p:spPr>
            <a:xfrm>
              <a:off x="7254838" y="2662175"/>
              <a:ext cx="20400" cy="20375"/>
            </a:xfrm>
            <a:custGeom>
              <a:rect b="b" l="l" r="r" t="t"/>
              <a:pathLst>
                <a:path extrusionOk="0" h="815" w="816">
                  <a:moveTo>
                    <a:pt x="245" y="0"/>
                  </a:moveTo>
                  <a:lnTo>
                    <a:pt x="123" y="122"/>
                  </a:lnTo>
                  <a:lnTo>
                    <a:pt x="41" y="244"/>
                  </a:lnTo>
                  <a:lnTo>
                    <a:pt x="0" y="407"/>
                  </a:lnTo>
                  <a:lnTo>
                    <a:pt x="41" y="530"/>
                  </a:lnTo>
                  <a:lnTo>
                    <a:pt x="123" y="693"/>
                  </a:lnTo>
                  <a:lnTo>
                    <a:pt x="245" y="774"/>
                  </a:lnTo>
                  <a:lnTo>
                    <a:pt x="408" y="815"/>
                  </a:lnTo>
                  <a:lnTo>
                    <a:pt x="571" y="774"/>
                  </a:lnTo>
                  <a:lnTo>
                    <a:pt x="693" y="693"/>
                  </a:lnTo>
                  <a:lnTo>
                    <a:pt x="774" y="530"/>
                  </a:lnTo>
                  <a:lnTo>
                    <a:pt x="815" y="407"/>
                  </a:lnTo>
                  <a:lnTo>
                    <a:pt x="774" y="244"/>
                  </a:lnTo>
                  <a:lnTo>
                    <a:pt x="693" y="122"/>
                  </a:lnTo>
                  <a:lnTo>
                    <a:pt x="571"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2" name="Google Shape;222;p35"/>
            <p:cNvSpPr/>
            <p:nvPr/>
          </p:nvSpPr>
          <p:spPr>
            <a:xfrm>
              <a:off x="7254838" y="2739550"/>
              <a:ext cx="20400" cy="20400"/>
            </a:xfrm>
            <a:custGeom>
              <a:rect b="b" l="l" r="r" t="t"/>
              <a:pathLst>
                <a:path extrusionOk="0" h="816" w="816">
                  <a:moveTo>
                    <a:pt x="408" y="1"/>
                  </a:moveTo>
                  <a:lnTo>
                    <a:pt x="245" y="42"/>
                  </a:lnTo>
                  <a:lnTo>
                    <a:pt x="123" y="123"/>
                  </a:lnTo>
                  <a:lnTo>
                    <a:pt x="41" y="245"/>
                  </a:lnTo>
                  <a:lnTo>
                    <a:pt x="0" y="408"/>
                  </a:lnTo>
                  <a:lnTo>
                    <a:pt x="41" y="571"/>
                  </a:lnTo>
                  <a:lnTo>
                    <a:pt x="123" y="693"/>
                  </a:lnTo>
                  <a:lnTo>
                    <a:pt x="245" y="775"/>
                  </a:lnTo>
                  <a:lnTo>
                    <a:pt x="408" y="816"/>
                  </a:lnTo>
                  <a:lnTo>
                    <a:pt x="571" y="775"/>
                  </a:lnTo>
                  <a:lnTo>
                    <a:pt x="693" y="693"/>
                  </a:lnTo>
                  <a:lnTo>
                    <a:pt x="774" y="571"/>
                  </a:lnTo>
                  <a:lnTo>
                    <a:pt x="815" y="408"/>
                  </a:lnTo>
                  <a:lnTo>
                    <a:pt x="774" y="245"/>
                  </a:lnTo>
                  <a:lnTo>
                    <a:pt x="693" y="123"/>
                  </a:lnTo>
                  <a:lnTo>
                    <a:pt x="571" y="42"/>
                  </a:lnTo>
                  <a:lnTo>
                    <a:pt x="408" y="1"/>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3" name="Google Shape;223;p35"/>
            <p:cNvSpPr/>
            <p:nvPr/>
          </p:nvSpPr>
          <p:spPr>
            <a:xfrm>
              <a:off x="7254838" y="2816950"/>
              <a:ext cx="20400" cy="20400"/>
            </a:xfrm>
            <a:custGeom>
              <a:rect b="b" l="l" r="r" t="t"/>
              <a:pathLst>
                <a:path extrusionOk="0" h="816" w="816">
                  <a:moveTo>
                    <a:pt x="408" y="1"/>
                  </a:moveTo>
                  <a:lnTo>
                    <a:pt x="245" y="41"/>
                  </a:lnTo>
                  <a:lnTo>
                    <a:pt x="123" y="123"/>
                  </a:lnTo>
                  <a:lnTo>
                    <a:pt x="41" y="245"/>
                  </a:lnTo>
                  <a:lnTo>
                    <a:pt x="0" y="408"/>
                  </a:lnTo>
                  <a:lnTo>
                    <a:pt x="41" y="571"/>
                  </a:lnTo>
                  <a:lnTo>
                    <a:pt x="123" y="693"/>
                  </a:lnTo>
                  <a:lnTo>
                    <a:pt x="245" y="775"/>
                  </a:lnTo>
                  <a:lnTo>
                    <a:pt x="408" y="815"/>
                  </a:lnTo>
                  <a:lnTo>
                    <a:pt x="571" y="775"/>
                  </a:lnTo>
                  <a:lnTo>
                    <a:pt x="693" y="693"/>
                  </a:lnTo>
                  <a:lnTo>
                    <a:pt x="774" y="571"/>
                  </a:lnTo>
                  <a:lnTo>
                    <a:pt x="815" y="408"/>
                  </a:lnTo>
                  <a:lnTo>
                    <a:pt x="774" y="245"/>
                  </a:lnTo>
                  <a:lnTo>
                    <a:pt x="693" y="123"/>
                  </a:lnTo>
                  <a:lnTo>
                    <a:pt x="571" y="41"/>
                  </a:lnTo>
                  <a:lnTo>
                    <a:pt x="408" y="1"/>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4" name="Google Shape;224;p35"/>
            <p:cNvSpPr/>
            <p:nvPr/>
          </p:nvSpPr>
          <p:spPr>
            <a:xfrm>
              <a:off x="7254838" y="2894350"/>
              <a:ext cx="20400" cy="20400"/>
            </a:xfrm>
            <a:custGeom>
              <a:rect b="b" l="l" r="r" t="t"/>
              <a:pathLst>
                <a:path extrusionOk="0" h="816" w="816">
                  <a:moveTo>
                    <a:pt x="408" y="0"/>
                  </a:moveTo>
                  <a:lnTo>
                    <a:pt x="245" y="41"/>
                  </a:lnTo>
                  <a:lnTo>
                    <a:pt x="123" y="123"/>
                  </a:lnTo>
                  <a:lnTo>
                    <a:pt x="41" y="245"/>
                  </a:lnTo>
                  <a:lnTo>
                    <a:pt x="0" y="408"/>
                  </a:lnTo>
                  <a:lnTo>
                    <a:pt x="41" y="571"/>
                  </a:lnTo>
                  <a:lnTo>
                    <a:pt x="123" y="693"/>
                  </a:lnTo>
                  <a:lnTo>
                    <a:pt x="245" y="774"/>
                  </a:lnTo>
                  <a:lnTo>
                    <a:pt x="408" y="815"/>
                  </a:lnTo>
                  <a:lnTo>
                    <a:pt x="571" y="774"/>
                  </a:lnTo>
                  <a:lnTo>
                    <a:pt x="693" y="693"/>
                  </a:lnTo>
                  <a:lnTo>
                    <a:pt x="774" y="571"/>
                  </a:lnTo>
                  <a:lnTo>
                    <a:pt x="815" y="408"/>
                  </a:lnTo>
                  <a:lnTo>
                    <a:pt x="774" y="245"/>
                  </a:lnTo>
                  <a:lnTo>
                    <a:pt x="693" y="123"/>
                  </a:lnTo>
                  <a:lnTo>
                    <a:pt x="571" y="41"/>
                  </a:lnTo>
                  <a:lnTo>
                    <a:pt x="408"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5" name="Google Shape;225;p35"/>
            <p:cNvSpPr/>
            <p:nvPr/>
          </p:nvSpPr>
          <p:spPr>
            <a:xfrm>
              <a:off x="7254838" y="2971750"/>
              <a:ext cx="20400" cy="20375"/>
            </a:xfrm>
            <a:custGeom>
              <a:rect b="b" l="l" r="r" t="t"/>
              <a:pathLst>
                <a:path extrusionOk="0" h="815" w="816">
                  <a:moveTo>
                    <a:pt x="408" y="0"/>
                  </a:moveTo>
                  <a:lnTo>
                    <a:pt x="245" y="41"/>
                  </a:lnTo>
                  <a:lnTo>
                    <a:pt x="123" y="122"/>
                  </a:lnTo>
                  <a:lnTo>
                    <a:pt x="41" y="285"/>
                  </a:lnTo>
                  <a:lnTo>
                    <a:pt x="0" y="408"/>
                  </a:lnTo>
                  <a:lnTo>
                    <a:pt x="41" y="571"/>
                  </a:lnTo>
                  <a:lnTo>
                    <a:pt x="123" y="693"/>
                  </a:lnTo>
                  <a:lnTo>
                    <a:pt x="245" y="815"/>
                  </a:lnTo>
                  <a:lnTo>
                    <a:pt x="571" y="815"/>
                  </a:lnTo>
                  <a:lnTo>
                    <a:pt x="693" y="693"/>
                  </a:lnTo>
                  <a:lnTo>
                    <a:pt x="774" y="571"/>
                  </a:lnTo>
                  <a:lnTo>
                    <a:pt x="815" y="408"/>
                  </a:lnTo>
                  <a:lnTo>
                    <a:pt x="774" y="285"/>
                  </a:lnTo>
                  <a:lnTo>
                    <a:pt x="693" y="122"/>
                  </a:lnTo>
                  <a:lnTo>
                    <a:pt x="571" y="41"/>
                  </a:lnTo>
                  <a:lnTo>
                    <a:pt x="408"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6" name="Google Shape;226;p35"/>
            <p:cNvSpPr/>
            <p:nvPr/>
          </p:nvSpPr>
          <p:spPr>
            <a:xfrm>
              <a:off x="7118388" y="2846475"/>
              <a:ext cx="57050" cy="60125"/>
            </a:xfrm>
            <a:custGeom>
              <a:rect b="b" l="l" r="r" t="t"/>
              <a:pathLst>
                <a:path extrusionOk="0" h="2405" w="2282">
                  <a:moveTo>
                    <a:pt x="896" y="1"/>
                  </a:moveTo>
                  <a:lnTo>
                    <a:pt x="693" y="82"/>
                  </a:lnTo>
                  <a:lnTo>
                    <a:pt x="489" y="205"/>
                  </a:lnTo>
                  <a:lnTo>
                    <a:pt x="326" y="327"/>
                  </a:lnTo>
                  <a:lnTo>
                    <a:pt x="204" y="530"/>
                  </a:lnTo>
                  <a:lnTo>
                    <a:pt x="82" y="734"/>
                  </a:lnTo>
                  <a:lnTo>
                    <a:pt x="41" y="938"/>
                  </a:lnTo>
                  <a:lnTo>
                    <a:pt x="0" y="1182"/>
                  </a:lnTo>
                  <a:lnTo>
                    <a:pt x="41" y="1427"/>
                  </a:lnTo>
                  <a:lnTo>
                    <a:pt x="82" y="1671"/>
                  </a:lnTo>
                  <a:lnTo>
                    <a:pt x="204" y="1875"/>
                  </a:lnTo>
                  <a:lnTo>
                    <a:pt x="326" y="2038"/>
                  </a:lnTo>
                  <a:lnTo>
                    <a:pt x="489" y="2160"/>
                  </a:lnTo>
                  <a:lnTo>
                    <a:pt x="693" y="2282"/>
                  </a:lnTo>
                  <a:lnTo>
                    <a:pt x="896" y="2364"/>
                  </a:lnTo>
                  <a:lnTo>
                    <a:pt x="1141" y="2404"/>
                  </a:lnTo>
                  <a:lnTo>
                    <a:pt x="1344" y="2364"/>
                  </a:lnTo>
                  <a:lnTo>
                    <a:pt x="1589" y="2282"/>
                  </a:lnTo>
                  <a:lnTo>
                    <a:pt x="1752" y="2160"/>
                  </a:lnTo>
                  <a:lnTo>
                    <a:pt x="1955" y="2038"/>
                  </a:lnTo>
                  <a:lnTo>
                    <a:pt x="2077" y="1875"/>
                  </a:lnTo>
                  <a:lnTo>
                    <a:pt x="2159" y="1671"/>
                  </a:lnTo>
                  <a:lnTo>
                    <a:pt x="2240" y="1427"/>
                  </a:lnTo>
                  <a:lnTo>
                    <a:pt x="2281" y="1182"/>
                  </a:lnTo>
                  <a:lnTo>
                    <a:pt x="2240" y="938"/>
                  </a:lnTo>
                  <a:lnTo>
                    <a:pt x="2159" y="734"/>
                  </a:lnTo>
                  <a:lnTo>
                    <a:pt x="2077" y="530"/>
                  </a:lnTo>
                  <a:lnTo>
                    <a:pt x="1955" y="327"/>
                  </a:lnTo>
                  <a:lnTo>
                    <a:pt x="1752" y="205"/>
                  </a:lnTo>
                  <a:lnTo>
                    <a:pt x="1589" y="82"/>
                  </a:lnTo>
                  <a:lnTo>
                    <a:pt x="1344" y="1"/>
                  </a:lnTo>
                  <a:close/>
                </a:path>
              </a:pathLst>
            </a:custGeom>
            <a:solidFill>
              <a:srgbClr val="EDB48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7" name="Google Shape;227;p35"/>
            <p:cNvSpPr/>
            <p:nvPr/>
          </p:nvSpPr>
          <p:spPr>
            <a:xfrm>
              <a:off x="7071538" y="2565425"/>
              <a:ext cx="101850" cy="322850"/>
            </a:xfrm>
            <a:custGeom>
              <a:rect b="b" l="l" r="r" t="t"/>
              <a:pathLst>
                <a:path extrusionOk="0" h="12914" w="4074">
                  <a:moveTo>
                    <a:pt x="3626" y="0"/>
                  </a:moveTo>
                  <a:lnTo>
                    <a:pt x="3096" y="285"/>
                  </a:lnTo>
                  <a:lnTo>
                    <a:pt x="2811" y="489"/>
                  </a:lnTo>
                  <a:lnTo>
                    <a:pt x="2567" y="693"/>
                  </a:lnTo>
                  <a:lnTo>
                    <a:pt x="2281" y="937"/>
                  </a:lnTo>
                  <a:lnTo>
                    <a:pt x="1996" y="1222"/>
                  </a:lnTo>
                  <a:lnTo>
                    <a:pt x="1752" y="1548"/>
                  </a:lnTo>
                  <a:lnTo>
                    <a:pt x="1548" y="1915"/>
                  </a:lnTo>
                  <a:lnTo>
                    <a:pt x="1182" y="2648"/>
                  </a:lnTo>
                  <a:lnTo>
                    <a:pt x="896" y="3341"/>
                  </a:lnTo>
                  <a:lnTo>
                    <a:pt x="611" y="4033"/>
                  </a:lnTo>
                  <a:lnTo>
                    <a:pt x="408" y="4725"/>
                  </a:lnTo>
                  <a:lnTo>
                    <a:pt x="245" y="5418"/>
                  </a:lnTo>
                  <a:lnTo>
                    <a:pt x="122" y="6110"/>
                  </a:lnTo>
                  <a:lnTo>
                    <a:pt x="41" y="6803"/>
                  </a:lnTo>
                  <a:lnTo>
                    <a:pt x="0" y="7495"/>
                  </a:lnTo>
                  <a:lnTo>
                    <a:pt x="41" y="8188"/>
                  </a:lnTo>
                  <a:lnTo>
                    <a:pt x="122" y="8880"/>
                  </a:lnTo>
                  <a:lnTo>
                    <a:pt x="245" y="9573"/>
                  </a:lnTo>
                  <a:lnTo>
                    <a:pt x="408" y="10225"/>
                  </a:lnTo>
                  <a:lnTo>
                    <a:pt x="652" y="10917"/>
                  </a:lnTo>
                  <a:lnTo>
                    <a:pt x="937" y="11569"/>
                  </a:lnTo>
                  <a:lnTo>
                    <a:pt x="1304" y="12261"/>
                  </a:lnTo>
                  <a:lnTo>
                    <a:pt x="1670" y="12913"/>
                  </a:lnTo>
                  <a:lnTo>
                    <a:pt x="2892" y="12465"/>
                  </a:lnTo>
                  <a:lnTo>
                    <a:pt x="4074" y="11935"/>
                  </a:lnTo>
                  <a:lnTo>
                    <a:pt x="3544" y="10876"/>
                  </a:lnTo>
                  <a:lnTo>
                    <a:pt x="3340" y="10347"/>
                  </a:lnTo>
                  <a:lnTo>
                    <a:pt x="3137" y="9858"/>
                  </a:lnTo>
                  <a:lnTo>
                    <a:pt x="3015" y="9328"/>
                  </a:lnTo>
                  <a:lnTo>
                    <a:pt x="2892" y="8880"/>
                  </a:lnTo>
                  <a:lnTo>
                    <a:pt x="2811" y="8392"/>
                  </a:lnTo>
                  <a:lnTo>
                    <a:pt x="2729" y="7903"/>
                  </a:lnTo>
                  <a:lnTo>
                    <a:pt x="2729" y="7414"/>
                  </a:lnTo>
                  <a:lnTo>
                    <a:pt x="2729" y="6966"/>
                  </a:lnTo>
                  <a:lnTo>
                    <a:pt x="2770" y="6477"/>
                  </a:lnTo>
                  <a:lnTo>
                    <a:pt x="2852" y="5988"/>
                  </a:lnTo>
                  <a:lnTo>
                    <a:pt x="2933" y="5499"/>
                  </a:lnTo>
                  <a:lnTo>
                    <a:pt x="3055" y="5011"/>
                  </a:lnTo>
                  <a:lnTo>
                    <a:pt x="3422" y="3992"/>
                  </a:lnTo>
                  <a:lnTo>
                    <a:pt x="3626" y="0"/>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8" name="Google Shape;228;p35"/>
            <p:cNvSpPr/>
            <p:nvPr/>
          </p:nvSpPr>
          <p:spPr>
            <a:xfrm>
              <a:off x="7357688" y="2846475"/>
              <a:ext cx="56025" cy="60125"/>
            </a:xfrm>
            <a:custGeom>
              <a:rect b="b" l="l" r="r" t="t"/>
              <a:pathLst>
                <a:path extrusionOk="0" h="2405" w="2241">
                  <a:moveTo>
                    <a:pt x="897" y="1"/>
                  </a:moveTo>
                  <a:lnTo>
                    <a:pt x="693" y="82"/>
                  </a:lnTo>
                  <a:lnTo>
                    <a:pt x="489" y="205"/>
                  </a:lnTo>
                  <a:lnTo>
                    <a:pt x="326" y="327"/>
                  </a:lnTo>
                  <a:lnTo>
                    <a:pt x="164" y="530"/>
                  </a:lnTo>
                  <a:lnTo>
                    <a:pt x="82" y="734"/>
                  </a:lnTo>
                  <a:lnTo>
                    <a:pt x="1" y="938"/>
                  </a:lnTo>
                  <a:lnTo>
                    <a:pt x="1" y="1182"/>
                  </a:lnTo>
                  <a:lnTo>
                    <a:pt x="1" y="1427"/>
                  </a:lnTo>
                  <a:lnTo>
                    <a:pt x="82" y="1671"/>
                  </a:lnTo>
                  <a:lnTo>
                    <a:pt x="164" y="1875"/>
                  </a:lnTo>
                  <a:lnTo>
                    <a:pt x="326" y="2038"/>
                  </a:lnTo>
                  <a:lnTo>
                    <a:pt x="489" y="2160"/>
                  </a:lnTo>
                  <a:lnTo>
                    <a:pt x="693" y="2282"/>
                  </a:lnTo>
                  <a:lnTo>
                    <a:pt x="897" y="2364"/>
                  </a:lnTo>
                  <a:lnTo>
                    <a:pt x="1100" y="2404"/>
                  </a:lnTo>
                  <a:lnTo>
                    <a:pt x="1345" y="2364"/>
                  </a:lnTo>
                  <a:lnTo>
                    <a:pt x="1548" y="2282"/>
                  </a:lnTo>
                  <a:lnTo>
                    <a:pt x="1752" y="2160"/>
                  </a:lnTo>
                  <a:lnTo>
                    <a:pt x="1915" y="2038"/>
                  </a:lnTo>
                  <a:lnTo>
                    <a:pt x="2078" y="1875"/>
                  </a:lnTo>
                  <a:lnTo>
                    <a:pt x="2159" y="1671"/>
                  </a:lnTo>
                  <a:lnTo>
                    <a:pt x="2241" y="1427"/>
                  </a:lnTo>
                  <a:lnTo>
                    <a:pt x="2241" y="1182"/>
                  </a:lnTo>
                  <a:lnTo>
                    <a:pt x="2241" y="938"/>
                  </a:lnTo>
                  <a:lnTo>
                    <a:pt x="2159" y="734"/>
                  </a:lnTo>
                  <a:lnTo>
                    <a:pt x="2078" y="530"/>
                  </a:lnTo>
                  <a:lnTo>
                    <a:pt x="1915" y="327"/>
                  </a:lnTo>
                  <a:lnTo>
                    <a:pt x="1752" y="205"/>
                  </a:lnTo>
                  <a:lnTo>
                    <a:pt x="1548" y="82"/>
                  </a:lnTo>
                  <a:lnTo>
                    <a:pt x="1345" y="1"/>
                  </a:lnTo>
                  <a:close/>
                </a:path>
              </a:pathLst>
            </a:custGeom>
            <a:solidFill>
              <a:srgbClr val="EDB48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9" name="Google Shape;229;p35"/>
            <p:cNvSpPr/>
            <p:nvPr/>
          </p:nvSpPr>
          <p:spPr>
            <a:xfrm>
              <a:off x="7358713" y="2565425"/>
              <a:ext cx="101850" cy="322850"/>
            </a:xfrm>
            <a:custGeom>
              <a:rect b="b" l="l" r="r" t="t"/>
              <a:pathLst>
                <a:path extrusionOk="0" h="12914" w="4074">
                  <a:moveTo>
                    <a:pt x="448" y="0"/>
                  </a:moveTo>
                  <a:lnTo>
                    <a:pt x="693" y="3992"/>
                  </a:lnTo>
                  <a:lnTo>
                    <a:pt x="1019" y="5011"/>
                  </a:lnTo>
                  <a:lnTo>
                    <a:pt x="1141" y="5499"/>
                  </a:lnTo>
                  <a:lnTo>
                    <a:pt x="1263" y="5988"/>
                  </a:lnTo>
                  <a:lnTo>
                    <a:pt x="1304" y="6477"/>
                  </a:lnTo>
                  <a:lnTo>
                    <a:pt x="1345" y="6966"/>
                  </a:lnTo>
                  <a:lnTo>
                    <a:pt x="1385" y="7414"/>
                  </a:lnTo>
                  <a:lnTo>
                    <a:pt x="1345" y="7903"/>
                  </a:lnTo>
                  <a:lnTo>
                    <a:pt x="1304" y="8392"/>
                  </a:lnTo>
                  <a:lnTo>
                    <a:pt x="1222" y="8880"/>
                  </a:lnTo>
                  <a:lnTo>
                    <a:pt x="1100" y="9328"/>
                  </a:lnTo>
                  <a:lnTo>
                    <a:pt x="937" y="9858"/>
                  </a:lnTo>
                  <a:lnTo>
                    <a:pt x="774" y="10347"/>
                  </a:lnTo>
                  <a:lnTo>
                    <a:pt x="530" y="10876"/>
                  </a:lnTo>
                  <a:lnTo>
                    <a:pt x="0" y="11935"/>
                  </a:lnTo>
                  <a:lnTo>
                    <a:pt x="1182" y="12465"/>
                  </a:lnTo>
                  <a:lnTo>
                    <a:pt x="2404" y="12913"/>
                  </a:lnTo>
                  <a:lnTo>
                    <a:pt x="2811" y="12261"/>
                  </a:lnTo>
                  <a:lnTo>
                    <a:pt x="3137" y="11569"/>
                  </a:lnTo>
                  <a:lnTo>
                    <a:pt x="3422" y="10917"/>
                  </a:lnTo>
                  <a:lnTo>
                    <a:pt x="3666" y="10225"/>
                  </a:lnTo>
                  <a:lnTo>
                    <a:pt x="3829" y="9573"/>
                  </a:lnTo>
                  <a:lnTo>
                    <a:pt x="3952" y="8880"/>
                  </a:lnTo>
                  <a:lnTo>
                    <a:pt x="4033" y="8188"/>
                  </a:lnTo>
                  <a:lnTo>
                    <a:pt x="4074" y="7495"/>
                  </a:lnTo>
                  <a:lnTo>
                    <a:pt x="4033" y="6803"/>
                  </a:lnTo>
                  <a:lnTo>
                    <a:pt x="3952" y="6110"/>
                  </a:lnTo>
                  <a:lnTo>
                    <a:pt x="3829" y="5418"/>
                  </a:lnTo>
                  <a:lnTo>
                    <a:pt x="3666" y="4725"/>
                  </a:lnTo>
                  <a:lnTo>
                    <a:pt x="3463" y="4033"/>
                  </a:lnTo>
                  <a:lnTo>
                    <a:pt x="3218" y="3341"/>
                  </a:lnTo>
                  <a:lnTo>
                    <a:pt x="2892" y="2648"/>
                  </a:lnTo>
                  <a:lnTo>
                    <a:pt x="2526" y="1915"/>
                  </a:lnTo>
                  <a:lnTo>
                    <a:pt x="2322" y="1548"/>
                  </a:lnTo>
                  <a:lnTo>
                    <a:pt x="2078" y="1222"/>
                  </a:lnTo>
                  <a:lnTo>
                    <a:pt x="1793" y="937"/>
                  </a:lnTo>
                  <a:lnTo>
                    <a:pt x="1548" y="693"/>
                  </a:lnTo>
                  <a:lnTo>
                    <a:pt x="1263" y="489"/>
                  </a:lnTo>
                  <a:lnTo>
                    <a:pt x="978" y="285"/>
                  </a:lnTo>
                  <a:lnTo>
                    <a:pt x="448" y="0"/>
                  </a:ln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30" name="Google Shape;230;p35"/>
          <p:cNvGrpSpPr/>
          <p:nvPr/>
        </p:nvGrpSpPr>
        <p:grpSpPr>
          <a:xfrm>
            <a:off x="2409092" y="3715937"/>
            <a:ext cx="1529771" cy="888053"/>
            <a:chOff x="1289842" y="3904937"/>
            <a:chExt cx="1529771" cy="888053"/>
          </a:xfrm>
        </p:grpSpPr>
        <p:sp>
          <p:nvSpPr>
            <p:cNvPr id="231" name="Google Shape;231;p35"/>
            <p:cNvSpPr/>
            <p:nvPr/>
          </p:nvSpPr>
          <p:spPr>
            <a:xfrm rot="900026">
              <a:off x="1333218" y="4231735"/>
              <a:ext cx="895548" cy="453078"/>
            </a:xfrm>
            <a:custGeom>
              <a:rect b="b" l="l" r="r" t="t"/>
              <a:pathLst>
                <a:path extrusionOk="0" h="3545" w="7007">
                  <a:moveTo>
                    <a:pt x="6885" y="1"/>
                  </a:moveTo>
                  <a:lnTo>
                    <a:pt x="6763" y="41"/>
                  </a:lnTo>
                  <a:lnTo>
                    <a:pt x="6844" y="245"/>
                  </a:lnTo>
                  <a:lnTo>
                    <a:pt x="6844" y="449"/>
                  </a:lnTo>
                  <a:lnTo>
                    <a:pt x="7007" y="449"/>
                  </a:lnTo>
                  <a:lnTo>
                    <a:pt x="6966" y="204"/>
                  </a:lnTo>
                  <a:lnTo>
                    <a:pt x="6885" y="1"/>
                  </a:lnTo>
                  <a:close/>
                  <a:moveTo>
                    <a:pt x="6803" y="897"/>
                  </a:moveTo>
                  <a:lnTo>
                    <a:pt x="6681" y="1345"/>
                  </a:lnTo>
                  <a:lnTo>
                    <a:pt x="6844" y="1386"/>
                  </a:lnTo>
                  <a:lnTo>
                    <a:pt x="6926" y="1182"/>
                  </a:lnTo>
                  <a:lnTo>
                    <a:pt x="6966" y="938"/>
                  </a:lnTo>
                  <a:lnTo>
                    <a:pt x="6803" y="897"/>
                  </a:lnTo>
                  <a:close/>
                  <a:moveTo>
                    <a:pt x="3463" y="1304"/>
                  </a:moveTo>
                  <a:lnTo>
                    <a:pt x="3422" y="1426"/>
                  </a:lnTo>
                  <a:lnTo>
                    <a:pt x="3504" y="1467"/>
                  </a:lnTo>
                  <a:lnTo>
                    <a:pt x="3545" y="1549"/>
                  </a:lnTo>
                  <a:lnTo>
                    <a:pt x="3585" y="1752"/>
                  </a:lnTo>
                  <a:lnTo>
                    <a:pt x="3708" y="1752"/>
                  </a:lnTo>
                  <a:lnTo>
                    <a:pt x="3708" y="1549"/>
                  </a:lnTo>
                  <a:lnTo>
                    <a:pt x="3626" y="1386"/>
                  </a:lnTo>
                  <a:lnTo>
                    <a:pt x="3545" y="1345"/>
                  </a:lnTo>
                  <a:lnTo>
                    <a:pt x="3463" y="1304"/>
                  </a:lnTo>
                  <a:close/>
                  <a:moveTo>
                    <a:pt x="2974" y="1467"/>
                  </a:moveTo>
                  <a:lnTo>
                    <a:pt x="2771" y="1630"/>
                  </a:lnTo>
                  <a:lnTo>
                    <a:pt x="2689" y="1752"/>
                  </a:lnTo>
                  <a:lnTo>
                    <a:pt x="2648" y="1834"/>
                  </a:lnTo>
                  <a:lnTo>
                    <a:pt x="2811" y="1874"/>
                  </a:lnTo>
                  <a:lnTo>
                    <a:pt x="2893" y="1711"/>
                  </a:lnTo>
                  <a:lnTo>
                    <a:pt x="3056" y="1589"/>
                  </a:lnTo>
                  <a:lnTo>
                    <a:pt x="2974" y="1467"/>
                  </a:lnTo>
                  <a:close/>
                  <a:moveTo>
                    <a:pt x="6477" y="1752"/>
                  </a:moveTo>
                  <a:lnTo>
                    <a:pt x="6192" y="2078"/>
                  </a:lnTo>
                  <a:lnTo>
                    <a:pt x="6315" y="2160"/>
                  </a:lnTo>
                  <a:lnTo>
                    <a:pt x="6600" y="1793"/>
                  </a:lnTo>
                  <a:lnTo>
                    <a:pt x="6477" y="1752"/>
                  </a:lnTo>
                  <a:close/>
                  <a:moveTo>
                    <a:pt x="2974" y="2200"/>
                  </a:moveTo>
                  <a:lnTo>
                    <a:pt x="2852" y="2322"/>
                  </a:lnTo>
                  <a:lnTo>
                    <a:pt x="3056" y="2445"/>
                  </a:lnTo>
                  <a:lnTo>
                    <a:pt x="3259" y="2567"/>
                  </a:lnTo>
                  <a:lnTo>
                    <a:pt x="3341" y="2445"/>
                  </a:lnTo>
                  <a:lnTo>
                    <a:pt x="3137" y="2322"/>
                  </a:lnTo>
                  <a:lnTo>
                    <a:pt x="2974" y="2200"/>
                  </a:lnTo>
                  <a:close/>
                  <a:moveTo>
                    <a:pt x="3463" y="2160"/>
                  </a:moveTo>
                  <a:lnTo>
                    <a:pt x="3300" y="2567"/>
                  </a:lnTo>
                  <a:lnTo>
                    <a:pt x="3422" y="2648"/>
                  </a:lnTo>
                  <a:lnTo>
                    <a:pt x="3626" y="2200"/>
                  </a:lnTo>
                  <a:lnTo>
                    <a:pt x="3463" y="2160"/>
                  </a:lnTo>
                  <a:close/>
                  <a:moveTo>
                    <a:pt x="5866" y="2363"/>
                  </a:moveTo>
                  <a:lnTo>
                    <a:pt x="5500" y="2608"/>
                  </a:lnTo>
                  <a:lnTo>
                    <a:pt x="5541" y="2730"/>
                  </a:lnTo>
                  <a:lnTo>
                    <a:pt x="5948" y="2485"/>
                  </a:lnTo>
                  <a:lnTo>
                    <a:pt x="5866" y="2363"/>
                  </a:lnTo>
                  <a:close/>
                  <a:moveTo>
                    <a:pt x="3748" y="2608"/>
                  </a:moveTo>
                  <a:lnTo>
                    <a:pt x="3708" y="2771"/>
                  </a:lnTo>
                  <a:lnTo>
                    <a:pt x="4156" y="2893"/>
                  </a:lnTo>
                  <a:lnTo>
                    <a:pt x="4196" y="2730"/>
                  </a:lnTo>
                  <a:lnTo>
                    <a:pt x="3748" y="2608"/>
                  </a:lnTo>
                  <a:close/>
                  <a:moveTo>
                    <a:pt x="5052" y="2771"/>
                  </a:moveTo>
                  <a:lnTo>
                    <a:pt x="4767" y="2811"/>
                  </a:lnTo>
                  <a:lnTo>
                    <a:pt x="4644" y="2811"/>
                  </a:lnTo>
                  <a:lnTo>
                    <a:pt x="4604" y="2974"/>
                  </a:lnTo>
                  <a:lnTo>
                    <a:pt x="4807" y="2974"/>
                  </a:lnTo>
                  <a:lnTo>
                    <a:pt x="5093" y="2893"/>
                  </a:lnTo>
                  <a:lnTo>
                    <a:pt x="5052" y="2771"/>
                  </a:lnTo>
                  <a:close/>
                  <a:moveTo>
                    <a:pt x="41" y="3137"/>
                  </a:moveTo>
                  <a:lnTo>
                    <a:pt x="1" y="3259"/>
                  </a:lnTo>
                  <a:lnTo>
                    <a:pt x="449" y="3341"/>
                  </a:lnTo>
                  <a:lnTo>
                    <a:pt x="490" y="3219"/>
                  </a:lnTo>
                  <a:lnTo>
                    <a:pt x="41" y="3137"/>
                  </a:lnTo>
                  <a:close/>
                  <a:moveTo>
                    <a:pt x="3056" y="2933"/>
                  </a:moveTo>
                  <a:lnTo>
                    <a:pt x="2893" y="3096"/>
                  </a:lnTo>
                  <a:lnTo>
                    <a:pt x="2730" y="3178"/>
                  </a:lnTo>
                  <a:lnTo>
                    <a:pt x="2689" y="3219"/>
                  </a:lnTo>
                  <a:lnTo>
                    <a:pt x="2771" y="3341"/>
                  </a:lnTo>
                  <a:lnTo>
                    <a:pt x="2811" y="3300"/>
                  </a:lnTo>
                  <a:lnTo>
                    <a:pt x="2974" y="3219"/>
                  </a:lnTo>
                  <a:lnTo>
                    <a:pt x="3137" y="3056"/>
                  </a:lnTo>
                  <a:lnTo>
                    <a:pt x="3056" y="2933"/>
                  </a:lnTo>
                  <a:close/>
                  <a:moveTo>
                    <a:pt x="938" y="3300"/>
                  </a:moveTo>
                  <a:lnTo>
                    <a:pt x="938" y="3422"/>
                  </a:lnTo>
                  <a:lnTo>
                    <a:pt x="1386" y="3504"/>
                  </a:lnTo>
                  <a:lnTo>
                    <a:pt x="1386" y="3382"/>
                  </a:lnTo>
                  <a:lnTo>
                    <a:pt x="938" y="3300"/>
                  </a:lnTo>
                  <a:close/>
                  <a:moveTo>
                    <a:pt x="2282" y="3341"/>
                  </a:moveTo>
                  <a:lnTo>
                    <a:pt x="1834" y="3422"/>
                  </a:lnTo>
                  <a:lnTo>
                    <a:pt x="1834" y="3545"/>
                  </a:lnTo>
                  <a:lnTo>
                    <a:pt x="2323" y="3504"/>
                  </a:lnTo>
                  <a:lnTo>
                    <a:pt x="2282" y="3341"/>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2" name="Google Shape;232;p35"/>
            <p:cNvSpPr/>
            <p:nvPr/>
          </p:nvSpPr>
          <p:spPr>
            <a:xfrm flipH="1">
              <a:off x="2063313" y="3904937"/>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33" name="Google Shape;233;p35"/>
            <p:cNvGrpSpPr/>
            <p:nvPr/>
          </p:nvGrpSpPr>
          <p:grpSpPr>
            <a:xfrm>
              <a:off x="2220482" y="4195216"/>
              <a:ext cx="441777" cy="204897"/>
              <a:chOff x="4197713" y="1930975"/>
              <a:chExt cx="281100" cy="130375"/>
            </a:xfrm>
          </p:grpSpPr>
          <p:sp>
            <p:nvSpPr>
              <p:cNvPr id="234" name="Google Shape;234;p35"/>
              <p:cNvSpPr/>
              <p:nvPr/>
            </p:nvSpPr>
            <p:spPr>
              <a:xfrm>
                <a:off x="4246613" y="1930975"/>
                <a:ext cx="232200" cy="114100"/>
              </a:xfrm>
              <a:custGeom>
                <a:rect b="b" l="l" r="r" t="t"/>
                <a:pathLst>
                  <a:path extrusionOk="0" h="4564" w="9288">
                    <a:moveTo>
                      <a:pt x="2200" y="1"/>
                    </a:moveTo>
                    <a:lnTo>
                      <a:pt x="896" y="123"/>
                    </a:lnTo>
                    <a:lnTo>
                      <a:pt x="570" y="205"/>
                    </a:lnTo>
                    <a:lnTo>
                      <a:pt x="489" y="245"/>
                    </a:lnTo>
                    <a:lnTo>
                      <a:pt x="408" y="327"/>
                    </a:lnTo>
                    <a:lnTo>
                      <a:pt x="285" y="490"/>
                    </a:lnTo>
                    <a:lnTo>
                      <a:pt x="204" y="693"/>
                    </a:lnTo>
                    <a:lnTo>
                      <a:pt x="122" y="1101"/>
                    </a:lnTo>
                    <a:lnTo>
                      <a:pt x="41" y="1630"/>
                    </a:lnTo>
                    <a:lnTo>
                      <a:pt x="0" y="2160"/>
                    </a:lnTo>
                    <a:lnTo>
                      <a:pt x="0" y="2771"/>
                    </a:lnTo>
                    <a:lnTo>
                      <a:pt x="0" y="3015"/>
                    </a:lnTo>
                    <a:lnTo>
                      <a:pt x="82" y="3219"/>
                    </a:lnTo>
                    <a:lnTo>
                      <a:pt x="163" y="3423"/>
                    </a:lnTo>
                    <a:lnTo>
                      <a:pt x="245" y="3586"/>
                    </a:lnTo>
                    <a:lnTo>
                      <a:pt x="367" y="3748"/>
                    </a:lnTo>
                    <a:lnTo>
                      <a:pt x="530" y="3871"/>
                    </a:lnTo>
                    <a:lnTo>
                      <a:pt x="652" y="3952"/>
                    </a:lnTo>
                    <a:lnTo>
                      <a:pt x="815" y="4034"/>
                    </a:lnTo>
                    <a:lnTo>
                      <a:pt x="1385" y="4197"/>
                    </a:lnTo>
                    <a:lnTo>
                      <a:pt x="2037" y="4359"/>
                    </a:lnTo>
                    <a:lnTo>
                      <a:pt x="2770" y="4441"/>
                    </a:lnTo>
                    <a:lnTo>
                      <a:pt x="3544" y="4522"/>
                    </a:lnTo>
                    <a:lnTo>
                      <a:pt x="4399" y="4563"/>
                    </a:lnTo>
                    <a:lnTo>
                      <a:pt x="5255" y="4563"/>
                    </a:lnTo>
                    <a:lnTo>
                      <a:pt x="6192" y="4482"/>
                    </a:lnTo>
                    <a:lnTo>
                      <a:pt x="7129" y="4319"/>
                    </a:lnTo>
                    <a:lnTo>
                      <a:pt x="7577" y="4237"/>
                    </a:lnTo>
                    <a:lnTo>
                      <a:pt x="7984" y="4115"/>
                    </a:lnTo>
                    <a:lnTo>
                      <a:pt x="8351" y="3952"/>
                    </a:lnTo>
                    <a:lnTo>
                      <a:pt x="8677" y="3789"/>
                    </a:lnTo>
                    <a:lnTo>
                      <a:pt x="8921" y="3545"/>
                    </a:lnTo>
                    <a:lnTo>
                      <a:pt x="9125" y="3260"/>
                    </a:lnTo>
                    <a:lnTo>
                      <a:pt x="9247" y="2934"/>
                    </a:lnTo>
                    <a:lnTo>
                      <a:pt x="9288" y="2526"/>
                    </a:lnTo>
                    <a:lnTo>
                      <a:pt x="9288" y="2323"/>
                    </a:lnTo>
                    <a:lnTo>
                      <a:pt x="9247" y="2160"/>
                    </a:lnTo>
                    <a:lnTo>
                      <a:pt x="9206" y="2038"/>
                    </a:lnTo>
                    <a:lnTo>
                      <a:pt x="9125" y="1915"/>
                    </a:lnTo>
                    <a:lnTo>
                      <a:pt x="8921" y="1712"/>
                    </a:lnTo>
                    <a:lnTo>
                      <a:pt x="8677" y="1549"/>
                    </a:lnTo>
                    <a:lnTo>
                      <a:pt x="8391" y="1467"/>
                    </a:lnTo>
                    <a:lnTo>
                      <a:pt x="8025" y="1386"/>
                    </a:lnTo>
                    <a:lnTo>
                      <a:pt x="7332" y="1304"/>
                    </a:lnTo>
                    <a:lnTo>
                      <a:pt x="6599" y="1264"/>
                    </a:lnTo>
                    <a:lnTo>
                      <a:pt x="6232" y="1223"/>
                    </a:lnTo>
                    <a:lnTo>
                      <a:pt x="5947" y="1142"/>
                    </a:lnTo>
                    <a:lnTo>
                      <a:pt x="5703" y="1019"/>
                    </a:lnTo>
                    <a:lnTo>
                      <a:pt x="5499" y="856"/>
                    </a:lnTo>
                    <a:lnTo>
                      <a:pt x="5418" y="775"/>
                    </a:lnTo>
                    <a:lnTo>
                      <a:pt x="5336" y="653"/>
                    </a:lnTo>
                    <a:lnTo>
                      <a:pt x="5336" y="530"/>
                    </a:lnTo>
                    <a:lnTo>
                      <a:pt x="5296" y="368"/>
                    </a:lnTo>
                    <a:lnTo>
                      <a:pt x="5296" y="286"/>
                    </a:lnTo>
                    <a:lnTo>
                      <a:pt x="5255" y="205"/>
                    </a:lnTo>
                    <a:lnTo>
                      <a:pt x="5173" y="123"/>
                    </a:lnTo>
                    <a:lnTo>
                      <a:pt x="5010" y="82"/>
                    </a:lnTo>
                    <a:lnTo>
                      <a:pt x="4766" y="42"/>
                    </a:lnTo>
                    <a:lnTo>
                      <a:pt x="4399"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5" name="Google Shape;235;p35"/>
              <p:cNvSpPr/>
              <p:nvPr/>
            </p:nvSpPr>
            <p:spPr>
              <a:xfrm>
                <a:off x="4197713" y="1947275"/>
                <a:ext cx="232225" cy="114075"/>
              </a:xfrm>
              <a:custGeom>
                <a:rect b="b" l="l" r="r" t="t"/>
                <a:pathLst>
                  <a:path extrusionOk="0" h="4563" w="9289">
                    <a:moveTo>
                      <a:pt x="3219" y="1"/>
                    </a:moveTo>
                    <a:lnTo>
                      <a:pt x="2241" y="41"/>
                    </a:lnTo>
                    <a:lnTo>
                      <a:pt x="897" y="123"/>
                    </a:lnTo>
                    <a:lnTo>
                      <a:pt x="571" y="204"/>
                    </a:lnTo>
                    <a:lnTo>
                      <a:pt x="490" y="245"/>
                    </a:lnTo>
                    <a:lnTo>
                      <a:pt x="408" y="327"/>
                    </a:lnTo>
                    <a:lnTo>
                      <a:pt x="327" y="490"/>
                    </a:lnTo>
                    <a:lnTo>
                      <a:pt x="245" y="734"/>
                    </a:lnTo>
                    <a:lnTo>
                      <a:pt x="123" y="1141"/>
                    </a:lnTo>
                    <a:lnTo>
                      <a:pt x="82" y="1630"/>
                    </a:lnTo>
                    <a:lnTo>
                      <a:pt x="42" y="2160"/>
                    </a:lnTo>
                    <a:lnTo>
                      <a:pt x="1" y="2771"/>
                    </a:lnTo>
                    <a:lnTo>
                      <a:pt x="42" y="3015"/>
                    </a:lnTo>
                    <a:lnTo>
                      <a:pt x="82" y="3219"/>
                    </a:lnTo>
                    <a:lnTo>
                      <a:pt x="164" y="3422"/>
                    </a:lnTo>
                    <a:lnTo>
                      <a:pt x="245" y="3626"/>
                    </a:lnTo>
                    <a:lnTo>
                      <a:pt x="368" y="3748"/>
                    </a:lnTo>
                    <a:lnTo>
                      <a:pt x="530" y="3870"/>
                    </a:lnTo>
                    <a:lnTo>
                      <a:pt x="693" y="3993"/>
                    </a:lnTo>
                    <a:lnTo>
                      <a:pt x="856" y="4033"/>
                    </a:lnTo>
                    <a:lnTo>
                      <a:pt x="1386" y="4196"/>
                    </a:lnTo>
                    <a:lnTo>
                      <a:pt x="2038" y="4359"/>
                    </a:lnTo>
                    <a:lnTo>
                      <a:pt x="2771" y="4481"/>
                    </a:lnTo>
                    <a:lnTo>
                      <a:pt x="3586" y="4522"/>
                    </a:lnTo>
                    <a:lnTo>
                      <a:pt x="4400" y="4563"/>
                    </a:lnTo>
                    <a:lnTo>
                      <a:pt x="5296" y="4563"/>
                    </a:lnTo>
                    <a:lnTo>
                      <a:pt x="6193" y="4481"/>
                    </a:lnTo>
                    <a:lnTo>
                      <a:pt x="7129" y="4319"/>
                    </a:lnTo>
                    <a:lnTo>
                      <a:pt x="7577" y="4237"/>
                    </a:lnTo>
                    <a:lnTo>
                      <a:pt x="7985" y="4115"/>
                    </a:lnTo>
                    <a:lnTo>
                      <a:pt x="8351" y="3952"/>
                    </a:lnTo>
                    <a:lnTo>
                      <a:pt x="8677" y="3789"/>
                    </a:lnTo>
                    <a:lnTo>
                      <a:pt x="8922" y="3545"/>
                    </a:lnTo>
                    <a:lnTo>
                      <a:pt x="9125" y="3259"/>
                    </a:lnTo>
                    <a:lnTo>
                      <a:pt x="9248" y="2934"/>
                    </a:lnTo>
                    <a:lnTo>
                      <a:pt x="9288" y="2526"/>
                    </a:lnTo>
                    <a:lnTo>
                      <a:pt x="9288" y="2323"/>
                    </a:lnTo>
                    <a:lnTo>
                      <a:pt x="9248" y="2200"/>
                    </a:lnTo>
                    <a:lnTo>
                      <a:pt x="9207" y="2037"/>
                    </a:lnTo>
                    <a:lnTo>
                      <a:pt x="9125" y="1915"/>
                    </a:lnTo>
                    <a:lnTo>
                      <a:pt x="8922" y="1712"/>
                    </a:lnTo>
                    <a:lnTo>
                      <a:pt x="8677" y="1549"/>
                    </a:lnTo>
                    <a:lnTo>
                      <a:pt x="8392" y="1467"/>
                    </a:lnTo>
                    <a:lnTo>
                      <a:pt x="8066" y="1386"/>
                    </a:lnTo>
                    <a:lnTo>
                      <a:pt x="7333" y="1345"/>
                    </a:lnTo>
                    <a:lnTo>
                      <a:pt x="6600" y="1263"/>
                    </a:lnTo>
                    <a:lnTo>
                      <a:pt x="6274" y="1223"/>
                    </a:lnTo>
                    <a:lnTo>
                      <a:pt x="5948" y="1141"/>
                    </a:lnTo>
                    <a:lnTo>
                      <a:pt x="5704" y="1019"/>
                    </a:lnTo>
                    <a:lnTo>
                      <a:pt x="5500" y="856"/>
                    </a:lnTo>
                    <a:lnTo>
                      <a:pt x="5419" y="775"/>
                    </a:lnTo>
                    <a:lnTo>
                      <a:pt x="5378" y="652"/>
                    </a:lnTo>
                    <a:lnTo>
                      <a:pt x="5337" y="530"/>
                    </a:lnTo>
                    <a:lnTo>
                      <a:pt x="5296" y="367"/>
                    </a:lnTo>
                    <a:lnTo>
                      <a:pt x="5296" y="286"/>
                    </a:lnTo>
                    <a:lnTo>
                      <a:pt x="5256" y="204"/>
                    </a:lnTo>
                    <a:lnTo>
                      <a:pt x="5174" y="123"/>
                    </a:lnTo>
                    <a:lnTo>
                      <a:pt x="5011" y="82"/>
                    </a:lnTo>
                    <a:lnTo>
                      <a:pt x="4767" y="41"/>
                    </a:lnTo>
                    <a:lnTo>
                      <a:pt x="4400" y="1"/>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36"/>
          <p:cNvSpPr txBox="1"/>
          <p:nvPr>
            <p:ph idx="21" type="ctrTitle"/>
          </p:nvPr>
        </p:nvSpPr>
        <p:spPr>
          <a:xfrm>
            <a:off x="713400" y="551125"/>
            <a:ext cx="7717200" cy="687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The Value of Safety and Health</a:t>
            </a:r>
            <a:endParaRPr/>
          </a:p>
          <a:p>
            <a:pPr indent="0" lvl="0" marL="0" rtl="0" algn="ctr">
              <a:spcBef>
                <a:spcPts val="0"/>
              </a:spcBef>
              <a:spcAft>
                <a:spcPts val="0"/>
              </a:spcAft>
              <a:buNone/>
            </a:pPr>
            <a:r>
              <a:t/>
            </a:r>
            <a:endParaRPr/>
          </a:p>
        </p:txBody>
      </p:sp>
      <p:sp>
        <p:nvSpPr>
          <p:cNvPr id="241" name="Google Shape;241;p36"/>
          <p:cNvSpPr txBox="1"/>
          <p:nvPr/>
        </p:nvSpPr>
        <p:spPr>
          <a:xfrm>
            <a:off x="408450" y="1571225"/>
            <a:ext cx="3975600" cy="239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600">
              <a:solidFill>
                <a:schemeClr val="dk1"/>
              </a:solidFill>
              <a:latin typeface="Fraunces"/>
              <a:ea typeface="Fraunces"/>
              <a:cs typeface="Fraunces"/>
              <a:sym typeface="Fraunces"/>
            </a:endParaRPr>
          </a:p>
        </p:txBody>
      </p:sp>
      <p:sp>
        <p:nvSpPr>
          <p:cNvPr id="242" name="Google Shape;242;p36"/>
          <p:cNvSpPr txBox="1"/>
          <p:nvPr/>
        </p:nvSpPr>
        <p:spPr>
          <a:xfrm>
            <a:off x="713225" y="1689450"/>
            <a:ext cx="3670800" cy="2025600"/>
          </a:xfrm>
          <a:prstGeom prst="rect">
            <a:avLst/>
          </a:prstGeom>
          <a:noFill/>
          <a:ln>
            <a:noFill/>
          </a:ln>
        </p:spPr>
        <p:txBody>
          <a:bodyPr anchorCtr="0" anchor="t" bIns="91425" lIns="91425" spcFirstLastPara="1" rIns="91425" wrap="square" tIns="91425">
            <a:spAutoFit/>
          </a:bodyPr>
          <a:lstStyle/>
          <a:p>
            <a:pPr indent="-330200" lvl="0" marL="457200" rtl="0" algn="l">
              <a:lnSpc>
                <a:spcPct val="107916"/>
              </a:lnSpc>
              <a:spcBef>
                <a:spcPts val="0"/>
              </a:spcBef>
              <a:spcAft>
                <a:spcPts val="0"/>
              </a:spcAft>
              <a:buSzPts val="1600"/>
              <a:buFont typeface="Fraunces"/>
              <a:buChar char="●"/>
            </a:pPr>
            <a:r>
              <a:rPr lang="en" sz="1600">
                <a:latin typeface="Fraunces"/>
                <a:ea typeface="Fraunces"/>
                <a:cs typeface="Fraunces"/>
                <a:sym typeface="Fraunces"/>
              </a:rPr>
              <a:t>It is crucial to ensure everyone's health and safety.</a:t>
            </a:r>
            <a:endParaRPr sz="1600">
              <a:latin typeface="Fraunces"/>
              <a:ea typeface="Fraunces"/>
              <a:cs typeface="Fraunces"/>
              <a:sym typeface="Fraunces"/>
            </a:endParaRPr>
          </a:p>
          <a:p>
            <a:pPr indent="-330200" lvl="0" marL="457200" rtl="0" algn="l">
              <a:lnSpc>
                <a:spcPct val="107916"/>
              </a:lnSpc>
              <a:spcBef>
                <a:spcPts val="0"/>
              </a:spcBef>
              <a:spcAft>
                <a:spcPts val="0"/>
              </a:spcAft>
              <a:buSzPts val="1600"/>
              <a:buFont typeface="Fraunces"/>
              <a:buChar char="●"/>
            </a:pPr>
            <a:r>
              <a:rPr lang="en" sz="1600">
                <a:latin typeface="Fraunces"/>
                <a:ea typeface="Fraunces"/>
                <a:cs typeface="Fraunces"/>
                <a:sym typeface="Fraunces"/>
              </a:rPr>
              <a:t>It creates a safe working environment (Goustaft, 2021).</a:t>
            </a:r>
            <a:endParaRPr sz="1600">
              <a:latin typeface="Fraunces"/>
              <a:ea typeface="Fraunces"/>
              <a:cs typeface="Fraunces"/>
              <a:sym typeface="Fraunces"/>
            </a:endParaRPr>
          </a:p>
          <a:p>
            <a:pPr indent="-330200" lvl="0" marL="457200" rtl="0" algn="l">
              <a:lnSpc>
                <a:spcPct val="107916"/>
              </a:lnSpc>
              <a:spcBef>
                <a:spcPts val="0"/>
              </a:spcBef>
              <a:spcAft>
                <a:spcPts val="0"/>
              </a:spcAft>
              <a:buSzPts val="1600"/>
              <a:buFont typeface="Fraunces"/>
              <a:buChar char="●"/>
            </a:pPr>
            <a:r>
              <a:rPr lang="en" sz="1600">
                <a:latin typeface="Fraunces"/>
                <a:ea typeface="Fraunces"/>
                <a:cs typeface="Fraunces"/>
                <a:sym typeface="Fraunces"/>
              </a:rPr>
              <a:t>The process protects people from any risks. </a:t>
            </a:r>
            <a:endParaRPr sz="1600">
              <a:latin typeface="Fraunces"/>
              <a:ea typeface="Fraunces"/>
              <a:cs typeface="Fraunces"/>
              <a:sym typeface="Fraunces"/>
            </a:endParaRPr>
          </a:p>
          <a:p>
            <a:pPr indent="-330200" lvl="0" marL="457200" rtl="0" algn="l">
              <a:lnSpc>
                <a:spcPct val="107916"/>
              </a:lnSpc>
              <a:spcBef>
                <a:spcPts val="0"/>
              </a:spcBef>
              <a:spcAft>
                <a:spcPts val="0"/>
              </a:spcAft>
              <a:buSzPts val="1600"/>
              <a:buFont typeface="Fraunces"/>
              <a:buChar char="●"/>
            </a:pPr>
            <a:r>
              <a:rPr lang="en" sz="1600">
                <a:latin typeface="Fraunces"/>
                <a:ea typeface="Fraunces"/>
                <a:cs typeface="Fraunces"/>
                <a:sym typeface="Fraunces"/>
              </a:rPr>
              <a:t>Visitors have trust in services.</a:t>
            </a:r>
            <a:endParaRPr sz="1600">
              <a:latin typeface="Fraunces"/>
              <a:ea typeface="Fraunces"/>
              <a:cs typeface="Fraunces"/>
              <a:sym typeface="Fraunces"/>
            </a:endParaRPr>
          </a:p>
        </p:txBody>
      </p:sp>
      <p:grpSp>
        <p:nvGrpSpPr>
          <p:cNvPr id="243" name="Google Shape;243;p36"/>
          <p:cNvGrpSpPr/>
          <p:nvPr/>
        </p:nvGrpSpPr>
        <p:grpSpPr>
          <a:xfrm>
            <a:off x="5501373" y="1220458"/>
            <a:ext cx="3394263" cy="3904980"/>
            <a:chOff x="5196573" y="687058"/>
            <a:chExt cx="3394263" cy="3904980"/>
          </a:xfrm>
        </p:grpSpPr>
        <p:sp>
          <p:nvSpPr>
            <p:cNvPr id="244" name="Google Shape;244;p36"/>
            <p:cNvSpPr/>
            <p:nvPr/>
          </p:nvSpPr>
          <p:spPr>
            <a:xfrm>
              <a:off x="5521775" y="1584150"/>
              <a:ext cx="609300" cy="6093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5" name="Google Shape;245;p36"/>
            <p:cNvSpPr/>
            <p:nvPr/>
          </p:nvSpPr>
          <p:spPr>
            <a:xfrm>
              <a:off x="8100088" y="3294738"/>
              <a:ext cx="417900" cy="4179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46" name="Google Shape;246;p36"/>
            <p:cNvGrpSpPr/>
            <p:nvPr/>
          </p:nvGrpSpPr>
          <p:grpSpPr>
            <a:xfrm>
              <a:off x="6516083" y="687058"/>
              <a:ext cx="2074753" cy="2156919"/>
              <a:chOff x="6385725" y="437473"/>
              <a:chExt cx="2554800" cy="2655977"/>
            </a:xfrm>
          </p:grpSpPr>
          <p:sp>
            <p:nvSpPr>
              <p:cNvPr id="247" name="Google Shape;247;p36"/>
              <p:cNvSpPr/>
              <p:nvPr/>
            </p:nvSpPr>
            <p:spPr>
              <a:xfrm>
                <a:off x="6385725" y="538650"/>
                <a:ext cx="2554800" cy="25548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8" name="Google Shape;248;p36"/>
              <p:cNvSpPr/>
              <p:nvPr/>
            </p:nvSpPr>
            <p:spPr>
              <a:xfrm>
                <a:off x="8430775" y="437473"/>
                <a:ext cx="394500" cy="3948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49" name="Google Shape;249;p36"/>
            <p:cNvGrpSpPr/>
            <p:nvPr/>
          </p:nvGrpSpPr>
          <p:grpSpPr>
            <a:xfrm>
              <a:off x="5196573" y="3356338"/>
              <a:ext cx="1640565" cy="1235700"/>
              <a:chOff x="5196573" y="3356338"/>
              <a:chExt cx="1640565" cy="1235700"/>
            </a:xfrm>
          </p:grpSpPr>
          <p:sp>
            <p:nvSpPr>
              <p:cNvPr id="250" name="Google Shape;250;p36"/>
              <p:cNvSpPr/>
              <p:nvPr/>
            </p:nvSpPr>
            <p:spPr>
              <a:xfrm>
                <a:off x="5601438" y="3356338"/>
                <a:ext cx="1235700" cy="12357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1" name="Google Shape;251;p36"/>
              <p:cNvSpPr/>
              <p:nvPr/>
            </p:nvSpPr>
            <p:spPr>
              <a:xfrm>
                <a:off x="5196573" y="3866955"/>
                <a:ext cx="284400" cy="2844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252" name="Google Shape;252;p36"/>
          <p:cNvGrpSpPr/>
          <p:nvPr/>
        </p:nvGrpSpPr>
        <p:grpSpPr>
          <a:xfrm>
            <a:off x="5234026" y="1201022"/>
            <a:ext cx="1659477" cy="1366038"/>
            <a:chOff x="5038726" y="228735"/>
            <a:chExt cx="1659477" cy="1366038"/>
          </a:xfrm>
        </p:grpSpPr>
        <p:sp>
          <p:nvSpPr>
            <p:cNvPr id="253" name="Google Shape;253;p36"/>
            <p:cNvSpPr/>
            <p:nvPr/>
          </p:nvSpPr>
          <p:spPr>
            <a:xfrm rot="6948533">
              <a:off x="5611784" y="390885"/>
              <a:ext cx="937003" cy="919626"/>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4" name="Google Shape;254;p36"/>
            <p:cNvSpPr/>
            <p:nvPr/>
          </p:nvSpPr>
          <p:spPr>
            <a:xfrm flipH="1">
              <a:off x="5038726" y="742773"/>
              <a:ext cx="852000" cy="8520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55" name="Google Shape;255;p36"/>
            <p:cNvGrpSpPr/>
            <p:nvPr/>
          </p:nvGrpSpPr>
          <p:grpSpPr>
            <a:xfrm rot="-879584">
              <a:off x="5224726" y="972471"/>
              <a:ext cx="480198" cy="392301"/>
              <a:chOff x="3657000" y="2363775"/>
              <a:chExt cx="350325" cy="286200"/>
            </a:xfrm>
          </p:grpSpPr>
          <p:sp>
            <p:nvSpPr>
              <p:cNvPr id="256" name="Google Shape;256;p36"/>
              <p:cNvSpPr/>
              <p:nvPr/>
            </p:nvSpPr>
            <p:spPr>
              <a:xfrm>
                <a:off x="3663100" y="2369900"/>
                <a:ext cx="338125" cy="211850"/>
              </a:xfrm>
              <a:custGeom>
                <a:rect b="b" l="l" r="r" t="t"/>
                <a:pathLst>
                  <a:path extrusionOk="0" h="8474" w="13525">
                    <a:moveTo>
                      <a:pt x="6233" y="0"/>
                    </a:moveTo>
                    <a:lnTo>
                      <a:pt x="5704" y="82"/>
                    </a:lnTo>
                    <a:lnTo>
                      <a:pt x="5174" y="163"/>
                    </a:lnTo>
                    <a:lnTo>
                      <a:pt x="4685" y="326"/>
                    </a:lnTo>
                    <a:lnTo>
                      <a:pt x="4196" y="489"/>
                    </a:lnTo>
                    <a:lnTo>
                      <a:pt x="3748" y="734"/>
                    </a:lnTo>
                    <a:lnTo>
                      <a:pt x="3300" y="978"/>
                    </a:lnTo>
                    <a:lnTo>
                      <a:pt x="2852" y="1263"/>
                    </a:lnTo>
                    <a:lnTo>
                      <a:pt x="2241" y="1752"/>
                    </a:lnTo>
                    <a:lnTo>
                      <a:pt x="1671" y="2322"/>
                    </a:lnTo>
                    <a:lnTo>
                      <a:pt x="1182" y="2974"/>
                    </a:lnTo>
                    <a:lnTo>
                      <a:pt x="775" y="3666"/>
                    </a:lnTo>
                    <a:lnTo>
                      <a:pt x="449" y="4400"/>
                    </a:lnTo>
                    <a:lnTo>
                      <a:pt x="286" y="4766"/>
                    </a:lnTo>
                    <a:lnTo>
                      <a:pt x="204" y="5174"/>
                    </a:lnTo>
                    <a:lnTo>
                      <a:pt x="123" y="5581"/>
                    </a:lnTo>
                    <a:lnTo>
                      <a:pt x="42" y="5988"/>
                    </a:lnTo>
                    <a:lnTo>
                      <a:pt x="1" y="6436"/>
                    </a:lnTo>
                    <a:lnTo>
                      <a:pt x="1" y="6844"/>
                    </a:lnTo>
                    <a:lnTo>
                      <a:pt x="1" y="7373"/>
                    </a:lnTo>
                    <a:lnTo>
                      <a:pt x="42" y="7862"/>
                    </a:lnTo>
                    <a:lnTo>
                      <a:pt x="123" y="8188"/>
                    </a:lnTo>
                    <a:lnTo>
                      <a:pt x="123" y="8229"/>
                    </a:lnTo>
                    <a:lnTo>
                      <a:pt x="367" y="8229"/>
                    </a:lnTo>
                    <a:lnTo>
                      <a:pt x="4441" y="8473"/>
                    </a:lnTo>
                    <a:lnTo>
                      <a:pt x="4807" y="8473"/>
                    </a:lnTo>
                    <a:lnTo>
                      <a:pt x="6844" y="8351"/>
                    </a:lnTo>
                    <a:lnTo>
                      <a:pt x="8677" y="8432"/>
                    </a:lnTo>
                    <a:lnTo>
                      <a:pt x="9288" y="8473"/>
                    </a:lnTo>
                    <a:lnTo>
                      <a:pt x="13239" y="8229"/>
                    </a:lnTo>
                    <a:lnTo>
                      <a:pt x="13402" y="8229"/>
                    </a:lnTo>
                    <a:lnTo>
                      <a:pt x="13443" y="7862"/>
                    </a:lnTo>
                    <a:lnTo>
                      <a:pt x="13484" y="7373"/>
                    </a:lnTo>
                    <a:lnTo>
                      <a:pt x="13525" y="6844"/>
                    </a:lnTo>
                    <a:lnTo>
                      <a:pt x="13525" y="6436"/>
                    </a:lnTo>
                    <a:lnTo>
                      <a:pt x="13484" y="5988"/>
                    </a:lnTo>
                    <a:lnTo>
                      <a:pt x="13402" y="5581"/>
                    </a:lnTo>
                    <a:lnTo>
                      <a:pt x="13321" y="5174"/>
                    </a:lnTo>
                    <a:lnTo>
                      <a:pt x="13199" y="4766"/>
                    </a:lnTo>
                    <a:lnTo>
                      <a:pt x="13076" y="4400"/>
                    </a:lnTo>
                    <a:lnTo>
                      <a:pt x="12751" y="3666"/>
                    </a:lnTo>
                    <a:lnTo>
                      <a:pt x="12343" y="2974"/>
                    </a:lnTo>
                    <a:lnTo>
                      <a:pt x="11814" y="2322"/>
                    </a:lnTo>
                    <a:lnTo>
                      <a:pt x="11284" y="1752"/>
                    </a:lnTo>
                    <a:lnTo>
                      <a:pt x="10673" y="1263"/>
                    </a:lnTo>
                    <a:lnTo>
                      <a:pt x="10225" y="978"/>
                    </a:lnTo>
                    <a:lnTo>
                      <a:pt x="9777" y="734"/>
                    </a:lnTo>
                    <a:lnTo>
                      <a:pt x="9329" y="489"/>
                    </a:lnTo>
                    <a:lnTo>
                      <a:pt x="8840" y="326"/>
                    </a:lnTo>
                    <a:lnTo>
                      <a:pt x="8351" y="204"/>
                    </a:lnTo>
                    <a:lnTo>
                      <a:pt x="7822" y="82"/>
                    </a:lnTo>
                    <a:lnTo>
                      <a:pt x="7292"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7" name="Google Shape;257;p36"/>
              <p:cNvSpPr/>
              <p:nvPr/>
            </p:nvSpPr>
            <p:spPr>
              <a:xfrm>
                <a:off x="3663100" y="2369900"/>
                <a:ext cx="338125" cy="211850"/>
              </a:xfrm>
              <a:custGeom>
                <a:rect b="b" l="l" r="r" t="t"/>
                <a:pathLst>
                  <a:path extrusionOk="0" fill="none" h="8474" w="13525">
                    <a:moveTo>
                      <a:pt x="13525" y="6844"/>
                    </a:moveTo>
                    <a:lnTo>
                      <a:pt x="13525" y="6844"/>
                    </a:lnTo>
                    <a:lnTo>
                      <a:pt x="13484" y="7373"/>
                    </a:lnTo>
                    <a:lnTo>
                      <a:pt x="13443" y="7862"/>
                    </a:lnTo>
                    <a:lnTo>
                      <a:pt x="13443" y="7862"/>
                    </a:lnTo>
                    <a:lnTo>
                      <a:pt x="13402" y="8229"/>
                    </a:lnTo>
                    <a:lnTo>
                      <a:pt x="13402" y="8229"/>
                    </a:lnTo>
                    <a:lnTo>
                      <a:pt x="13239" y="8229"/>
                    </a:lnTo>
                    <a:lnTo>
                      <a:pt x="9288" y="8473"/>
                    </a:lnTo>
                    <a:lnTo>
                      <a:pt x="8677" y="8432"/>
                    </a:lnTo>
                    <a:lnTo>
                      <a:pt x="6844" y="8351"/>
                    </a:lnTo>
                    <a:lnTo>
                      <a:pt x="4807" y="8473"/>
                    </a:lnTo>
                    <a:lnTo>
                      <a:pt x="4441" y="8473"/>
                    </a:lnTo>
                    <a:lnTo>
                      <a:pt x="367" y="8229"/>
                    </a:lnTo>
                    <a:lnTo>
                      <a:pt x="123" y="8229"/>
                    </a:lnTo>
                    <a:lnTo>
                      <a:pt x="123" y="8188"/>
                    </a:lnTo>
                    <a:lnTo>
                      <a:pt x="123" y="8188"/>
                    </a:lnTo>
                    <a:lnTo>
                      <a:pt x="42" y="7862"/>
                    </a:lnTo>
                    <a:lnTo>
                      <a:pt x="42" y="7862"/>
                    </a:lnTo>
                    <a:lnTo>
                      <a:pt x="1" y="7373"/>
                    </a:lnTo>
                    <a:lnTo>
                      <a:pt x="1" y="6844"/>
                    </a:lnTo>
                    <a:lnTo>
                      <a:pt x="1" y="6844"/>
                    </a:lnTo>
                    <a:lnTo>
                      <a:pt x="1" y="6436"/>
                    </a:lnTo>
                    <a:lnTo>
                      <a:pt x="42" y="5988"/>
                    </a:lnTo>
                    <a:lnTo>
                      <a:pt x="123" y="5581"/>
                    </a:lnTo>
                    <a:lnTo>
                      <a:pt x="204" y="5174"/>
                    </a:lnTo>
                    <a:lnTo>
                      <a:pt x="286" y="4766"/>
                    </a:lnTo>
                    <a:lnTo>
                      <a:pt x="449" y="4400"/>
                    </a:lnTo>
                    <a:lnTo>
                      <a:pt x="775" y="3666"/>
                    </a:lnTo>
                    <a:lnTo>
                      <a:pt x="1182" y="2974"/>
                    </a:lnTo>
                    <a:lnTo>
                      <a:pt x="1671" y="2322"/>
                    </a:lnTo>
                    <a:lnTo>
                      <a:pt x="2241" y="1752"/>
                    </a:lnTo>
                    <a:lnTo>
                      <a:pt x="2852" y="1263"/>
                    </a:lnTo>
                    <a:lnTo>
                      <a:pt x="2852" y="1263"/>
                    </a:lnTo>
                    <a:lnTo>
                      <a:pt x="3300" y="978"/>
                    </a:lnTo>
                    <a:lnTo>
                      <a:pt x="3748" y="734"/>
                    </a:lnTo>
                    <a:lnTo>
                      <a:pt x="4196" y="489"/>
                    </a:lnTo>
                    <a:lnTo>
                      <a:pt x="4685" y="326"/>
                    </a:lnTo>
                    <a:lnTo>
                      <a:pt x="5174" y="163"/>
                    </a:lnTo>
                    <a:lnTo>
                      <a:pt x="5704" y="82"/>
                    </a:lnTo>
                    <a:lnTo>
                      <a:pt x="6233" y="0"/>
                    </a:lnTo>
                    <a:lnTo>
                      <a:pt x="6763" y="0"/>
                    </a:lnTo>
                    <a:lnTo>
                      <a:pt x="6763" y="0"/>
                    </a:lnTo>
                    <a:lnTo>
                      <a:pt x="7292" y="0"/>
                    </a:lnTo>
                    <a:lnTo>
                      <a:pt x="7822" y="82"/>
                    </a:lnTo>
                    <a:lnTo>
                      <a:pt x="8351" y="204"/>
                    </a:lnTo>
                    <a:lnTo>
                      <a:pt x="8840" y="326"/>
                    </a:lnTo>
                    <a:lnTo>
                      <a:pt x="9329" y="489"/>
                    </a:lnTo>
                    <a:lnTo>
                      <a:pt x="9777" y="734"/>
                    </a:lnTo>
                    <a:lnTo>
                      <a:pt x="10225" y="978"/>
                    </a:lnTo>
                    <a:lnTo>
                      <a:pt x="10673" y="1263"/>
                    </a:lnTo>
                    <a:lnTo>
                      <a:pt x="10673" y="1263"/>
                    </a:lnTo>
                    <a:lnTo>
                      <a:pt x="11284" y="1752"/>
                    </a:lnTo>
                    <a:lnTo>
                      <a:pt x="11814" y="2322"/>
                    </a:lnTo>
                    <a:lnTo>
                      <a:pt x="12343" y="2974"/>
                    </a:lnTo>
                    <a:lnTo>
                      <a:pt x="12751" y="3666"/>
                    </a:lnTo>
                    <a:lnTo>
                      <a:pt x="13076" y="4400"/>
                    </a:lnTo>
                    <a:lnTo>
                      <a:pt x="13199" y="4766"/>
                    </a:lnTo>
                    <a:lnTo>
                      <a:pt x="13321" y="5174"/>
                    </a:lnTo>
                    <a:lnTo>
                      <a:pt x="13402" y="5581"/>
                    </a:lnTo>
                    <a:lnTo>
                      <a:pt x="13484" y="5988"/>
                    </a:lnTo>
                    <a:lnTo>
                      <a:pt x="13525" y="6436"/>
                    </a:lnTo>
                    <a:lnTo>
                      <a:pt x="13525" y="6844"/>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8" name="Google Shape;258;p36"/>
              <p:cNvSpPr/>
              <p:nvPr/>
            </p:nvSpPr>
            <p:spPr>
              <a:xfrm>
                <a:off x="3783275" y="2578650"/>
                <a:ext cx="96775" cy="7150"/>
              </a:xfrm>
              <a:custGeom>
                <a:rect b="b" l="l" r="r" t="t"/>
                <a:pathLst>
                  <a:path extrusionOk="0" h="286" w="3871">
                    <a:moveTo>
                      <a:pt x="2037" y="1"/>
                    </a:moveTo>
                    <a:lnTo>
                      <a:pt x="0" y="123"/>
                    </a:lnTo>
                    <a:lnTo>
                      <a:pt x="41" y="286"/>
                    </a:lnTo>
                    <a:lnTo>
                      <a:pt x="1019" y="205"/>
                    </a:lnTo>
                    <a:lnTo>
                      <a:pt x="1956" y="164"/>
                    </a:lnTo>
                    <a:lnTo>
                      <a:pt x="2893" y="205"/>
                    </a:lnTo>
                    <a:lnTo>
                      <a:pt x="3829" y="286"/>
                    </a:lnTo>
                    <a:lnTo>
                      <a:pt x="3870" y="82"/>
                    </a:lnTo>
                    <a:lnTo>
                      <a:pt x="2037" y="1"/>
                    </a:lnTo>
                    <a:close/>
                  </a:path>
                </a:pathLst>
              </a:custGeom>
              <a:solidFill>
                <a:srgbClr val="FFE47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9" name="Google Shape;259;p36"/>
              <p:cNvSpPr/>
              <p:nvPr/>
            </p:nvSpPr>
            <p:spPr>
              <a:xfrm>
                <a:off x="3783275" y="2578650"/>
                <a:ext cx="96775" cy="7150"/>
              </a:xfrm>
              <a:custGeom>
                <a:rect b="b" l="l" r="r" t="t"/>
                <a:pathLst>
                  <a:path extrusionOk="0" fill="none" h="286" w="3871">
                    <a:moveTo>
                      <a:pt x="2037" y="1"/>
                    </a:moveTo>
                    <a:lnTo>
                      <a:pt x="0" y="123"/>
                    </a:lnTo>
                    <a:lnTo>
                      <a:pt x="0" y="123"/>
                    </a:lnTo>
                    <a:lnTo>
                      <a:pt x="41" y="286"/>
                    </a:lnTo>
                    <a:lnTo>
                      <a:pt x="41" y="286"/>
                    </a:lnTo>
                    <a:lnTo>
                      <a:pt x="1019" y="205"/>
                    </a:lnTo>
                    <a:lnTo>
                      <a:pt x="1956" y="164"/>
                    </a:lnTo>
                    <a:lnTo>
                      <a:pt x="1956" y="164"/>
                    </a:lnTo>
                    <a:lnTo>
                      <a:pt x="2893" y="205"/>
                    </a:lnTo>
                    <a:lnTo>
                      <a:pt x="3829" y="286"/>
                    </a:lnTo>
                    <a:lnTo>
                      <a:pt x="3829" y="286"/>
                    </a:lnTo>
                    <a:lnTo>
                      <a:pt x="3870" y="82"/>
                    </a:lnTo>
                    <a:lnTo>
                      <a:pt x="2037" y="1"/>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0" name="Google Shape;260;p36"/>
              <p:cNvSpPr/>
              <p:nvPr/>
            </p:nvSpPr>
            <p:spPr>
              <a:xfrm>
                <a:off x="3734400" y="2369900"/>
                <a:ext cx="195550" cy="211850"/>
              </a:xfrm>
              <a:custGeom>
                <a:rect b="b" l="l" r="r" t="t"/>
                <a:pathLst>
                  <a:path extrusionOk="0" h="8474" w="7822">
                    <a:moveTo>
                      <a:pt x="3381" y="0"/>
                    </a:moveTo>
                    <a:lnTo>
                      <a:pt x="2852" y="82"/>
                    </a:lnTo>
                    <a:lnTo>
                      <a:pt x="2322" y="163"/>
                    </a:lnTo>
                    <a:lnTo>
                      <a:pt x="1833" y="326"/>
                    </a:lnTo>
                    <a:lnTo>
                      <a:pt x="1344" y="489"/>
                    </a:lnTo>
                    <a:lnTo>
                      <a:pt x="896" y="734"/>
                    </a:lnTo>
                    <a:lnTo>
                      <a:pt x="448" y="978"/>
                    </a:lnTo>
                    <a:lnTo>
                      <a:pt x="0" y="1263"/>
                    </a:lnTo>
                    <a:lnTo>
                      <a:pt x="570" y="3015"/>
                    </a:lnTo>
                    <a:lnTo>
                      <a:pt x="1100" y="4807"/>
                    </a:lnTo>
                    <a:lnTo>
                      <a:pt x="1589" y="6640"/>
                    </a:lnTo>
                    <a:lnTo>
                      <a:pt x="1955" y="8473"/>
                    </a:lnTo>
                    <a:lnTo>
                      <a:pt x="3992" y="8351"/>
                    </a:lnTo>
                    <a:lnTo>
                      <a:pt x="5825" y="8432"/>
                    </a:lnTo>
                    <a:lnTo>
                      <a:pt x="5988" y="7536"/>
                    </a:lnTo>
                    <a:lnTo>
                      <a:pt x="6192" y="6599"/>
                    </a:lnTo>
                    <a:lnTo>
                      <a:pt x="6640" y="4807"/>
                    </a:lnTo>
                    <a:lnTo>
                      <a:pt x="7210" y="3015"/>
                    </a:lnTo>
                    <a:lnTo>
                      <a:pt x="7821" y="1263"/>
                    </a:lnTo>
                    <a:lnTo>
                      <a:pt x="7373" y="978"/>
                    </a:lnTo>
                    <a:lnTo>
                      <a:pt x="6925" y="734"/>
                    </a:lnTo>
                    <a:lnTo>
                      <a:pt x="6477" y="489"/>
                    </a:lnTo>
                    <a:lnTo>
                      <a:pt x="5988" y="326"/>
                    </a:lnTo>
                    <a:lnTo>
                      <a:pt x="5499" y="204"/>
                    </a:lnTo>
                    <a:lnTo>
                      <a:pt x="4970" y="82"/>
                    </a:lnTo>
                    <a:lnTo>
                      <a:pt x="4440" y="0"/>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1" name="Google Shape;261;p36"/>
              <p:cNvSpPr/>
              <p:nvPr/>
            </p:nvSpPr>
            <p:spPr>
              <a:xfrm>
                <a:off x="3664125" y="2566450"/>
                <a:ext cx="335075" cy="16300"/>
              </a:xfrm>
              <a:custGeom>
                <a:rect b="b" l="l" r="r" t="t"/>
                <a:pathLst>
                  <a:path extrusionOk="0" h="652" w="13403">
                    <a:moveTo>
                      <a:pt x="1" y="0"/>
                    </a:moveTo>
                    <a:lnTo>
                      <a:pt x="82" y="326"/>
                    </a:lnTo>
                    <a:lnTo>
                      <a:pt x="326" y="367"/>
                    </a:lnTo>
                    <a:lnTo>
                      <a:pt x="2241" y="530"/>
                    </a:lnTo>
                    <a:lnTo>
                      <a:pt x="4400" y="611"/>
                    </a:lnTo>
                    <a:lnTo>
                      <a:pt x="6722" y="652"/>
                    </a:lnTo>
                    <a:lnTo>
                      <a:pt x="9247" y="611"/>
                    </a:lnTo>
                    <a:lnTo>
                      <a:pt x="11325" y="530"/>
                    </a:lnTo>
                    <a:lnTo>
                      <a:pt x="13198" y="367"/>
                    </a:lnTo>
                    <a:lnTo>
                      <a:pt x="13361" y="367"/>
                    </a:lnTo>
                    <a:lnTo>
                      <a:pt x="13402" y="0"/>
                    </a:lnTo>
                    <a:lnTo>
                      <a:pt x="13402" y="0"/>
                    </a:lnTo>
                    <a:lnTo>
                      <a:pt x="11895" y="163"/>
                    </a:lnTo>
                    <a:lnTo>
                      <a:pt x="10266" y="244"/>
                    </a:lnTo>
                    <a:lnTo>
                      <a:pt x="8555" y="326"/>
                    </a:lnTo>
                    <a:lnTo>
                      <a:pt x="4889" y="326"/>
                    </a:lnTo>
                    <a:lnTo>
                      <a:pt x="3137" y="244"/>
                    </a:lnTo>
                    <a:lnTo>
                      <a:pt x="1508" y="163"/>
                    </a:lnTo>
                    <a:lnTo>
                      <a:pt x="1"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2" name="Google Shape;262;p36"/>
              <p:cNvSpPr/>
              <p:nvPr/>
            </p:nvSpPr>
            <p:spPr>
              <a:xfrm>
                <a:off x="3657000" y="2558300"/>
                <a:ext cx="350325" cy="44825"/>
              </a:xfrm>
              <a:custGeom>
                <a:rect b="b" l="l" r="r" t="t"/>
                <a:pathLst>
                  <a:path extrusionOk="0" h="1793" w="14013">
                    <a:moveTo>
                      <a:pt x="163" y="0"/>
                    </a:moveTo>
                    <a:lnTo>
                      <a:pt x="82" y="41"/>
                    </a:lnTo>
                    <a:lnTo>
                      <a:pt x="41" y="122"/>
                    </a:lnTo>
                    <a:lnTo>
                      <a:pt x="0" y="245"/>
                    </a:lnTo>
                    <a:lnTo>
                      <a:pt x="0" y="937"/>
                    </a:lnTo>
                    <a:lnTo>
                      <a:pt x="41" y="1019"/>
                    </a:lnTo>
                    <a:lnTo>
                      <a:pt x="82" y="1141"/>
                    </a:lnTo>
                    <a:lnTo>
                      <a:pt x="163" y="1222"/>
                    </a:lnTo>
                    <a:lnTo>
                      <a:pt x="286" y="1263"/>
                    </a:lnTo>
                    <a:lnTo>
                      <a:pt x="1956" y="1507"/>
                    </a:lnTo>
                    <a:lnTo>
                      <a:pt x="3626" y="1670"/>
                    </a:lnTo>
                    <a:lnTo>
                      <a:pt x="5296" y="1752"/>
                    </a:lnTo>
                    <a:lnTo>
                      <a:pt x="7007" y="1792"/>
                    </a:lnTo>
                    <a:lnTo>
                      <a:pt x="8677" y="1752"/>
                    </a:lnTo>
                    <a:lnTo>
                      <a:pt x="10388" y="1670"/>
                    </a:lnTo>
                    <a:lnTo>
                      <a:pt x="12058" y="1507"/>
                    </a:lnTo>
                    <a:lnTo>
                      <a:pt x="13728" y="1263"/>
                    </a:lnTo>
                    <a:lnTo>
                      <a:pt x="13850" y="1222"/>
                    </a:lnTo>
                    <a:lnTo>
                      <a:pt x="13931" y="1141"/>
                    </a:lnTo>
                    <a:lnTo>
                      <a:pt x="13972" y="1019"/>
                    </a:lnTo>
                    <a:lnTo>
                      <a:pt x="14013" y="937"/>
                    </a:lnTo>
                    <a:lnTo>
                      <a:pt x="14013" y="245"/>
                    </a:lnTo>
                    <a:lnTo>
                      <a:pt x="13972" y="122"/>
                    </a:lnTo>
                    <a:lnTo>
                      <a:pt x="13931" y="41"/>
                    </a:lnTo>
                    <a:lnTo>
                      <a:pt x="13809" y="0"/>
                    </a:lnTo>
                    <a:lnTo>
                      <a:pt x="13728" y="0"/>
                    </a:lnTo>
                    <a:lnTo>
                      <a:pt x="12058" y="245"/>
                    </a:lnTo>
                    <a:lnTo>
                      <a:pt x="10388" y="408"/>
                    </a:lnTo>
                    <a:lnTo>
                      <a:pt x="8677" y="530"/>
                    </a:lnTo>
                    <a:lnTo>
                      <a:pt x="5296" y="530"/>
                    </a:lnTo>
                    <a:lnTo>
                      <a:pt x="3626" y="408"/>
                    </a:lnTo>
                    <a:lnTo>
                      <a:pt x="1956" y="245"/>
                    </a:lnTo>
                    <a:lnTo>
                      <a:pt x="286"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3" name="Google Shape;263;p36"/>
              <p:cNvSpPr/>
              <p:nvPr/>
            </p:nvSpPr>
            <p:spPr>
              <a:xfrm>
                <a:off x="3669225" y="2580700"/>
                <a:ext cx="324875" cy="69275"/>
              </a:xfrm>
              <a:custGeom>
                <a:rect b="b" l="l" r="r" t="t"/>
                <a:pathLst>
                  <a:path extrusionOk="0" h="2771" w="12995">
                    <a:moveTo>
                      <a:pt x="0" y="0"/>
                    </a:moveTo>
                    <a:lnTo>
                      <a:pt x="0" y="163"/>
                    </a:lnTo>
                    <a:lnTo>
                      <a:pt x="41" y="448"/>
                    </a:lnTo>
                    <a:lnTo>
                      <a:pt x="122" y="774"/>
                    </a:lnTo>
                    <a:lnTo>
                      <a:pt x="245" y="1059"/>
                    </a:lnTo>
                    <a:lnTo>
                      <a:pt x="408" y="1304"/>
                    </a:lnTo>
                    <a:lnTo>
                      <a:pt x="611" y="1548"/>
                    </a:lnTo>
                    <a:lnTo>
                      <a:pt x="856" y="1752"/>
                    </a:lnTo>
                    <a:lnTo>
                      <a:pt x="1100" y="1915"/>
                    </a:lnTo>
                    <a:lnTo>
                      <a:pt x="1385" y="2037"/>
                    </a:lnTo>
                    <a:lnTo>
                      <a:pt x="1996" y="2200"/>
                    </a:lnTo>
                    <a:lnTo>
                      <a:pt x="2607" y="2363"/>
                    </a:lnTo>
                    <a:lnTo>
                      <a:pt x="3911" y="2607"/>
                    </a:lnTo>
                    <a:lnTo>
                      <a:pt x="5214" y="2730"/>
                    </a:lnTo>
                    <a:lnTo>
                      <a:pt x="6518" y="2770"/>
                    </a:lnTo>
                    <a:lnTo>
                      <a:pt x="7821" y="2730"/>
                    </a:lnTo>
                    <a:lnTo>
                      <a:pt x="9125" y="2607"/>
                    </a:lnTo>
                    <a:lnTo>
                      <a:pt x="10387" y="2363"/>
                    </a:lnTo>
                    <a:lnTo>
                      <a:pt x="11039" y="2200"/>
                    </a:lnTo>
                    <a:lnTo>
                      <a:pt x="11650" y="2037"/>
                    </a:lnTo>
                    <a:lnTo>
                      <a:pt x="11935" y="1915"/>
                    </a:lnTo>
                    <a:lnTo>
                      <a:pt x="12180" y="1752"/>
                    </a:lnTo>
                    <a:lnTo>
                      <a:pt x="12424" y="1548"/>
                    </a:lnTo>
                    <a:lnTo>
                      <a:pt x="12587" y="1304"/>
                    </a:lnTo>
                    <a:lnTo>
                      <a:pt x="12791" y="1059"/>
                    </a:lnTo>
                    <a:lnTo>
                      <a:pt x="12913" y="774"/>
                    </a:lnTo>
                    <a:lnTo>
                      <a:pt x="12994" y="448"/>
                    </a:lnTo>
                    <a:lnTo>
                      <a:pt x="12994" y="163"/>
                    </a:lnTo>
                    <a:lnTo>
                      <a:pt x="12994" y="0"/>
                    </a:lnTo>
                    <a:lnTo>
                      <a:pt x="12098" y="82"/>
                    </a:lnTo>
                    <a:lnTo>
                      <a:pt x="11202" y="204"/>
                    </a:lnTo>
                    <a:lnTo>
                      <a:pt x="10347" y="326"/>
                    </a:lnTo>
                    <a:lnTo>
                      <a:pt x="9451" y="408"/>
                    </a:lnTo>
                    <a:lnTo>
                      <a:pt x="8717" y="448"/>
                    </a:lnTo>
                    <a:lnTo>
                      <a:pt x="7984" y="489"/>
                    </a:lnTo>
                    <a:lnTo>
                      <a:pt x="4970" y="489"/>
                    </a:lnTo>
                    <a:lnTo>
                      <a:pt x="4196" y="448"/>
                    </a:lnTo>
                    <a:lnTo>
                      <a:pt x="3422" y="408"/>
                    </a:lnTo>
                    <a:lnTo>
                      <a:pt x="2566" y="326"/>
                    </a:lnTo>
                    <a:lnTo>
                      <a:pt x="1711" y="204"/>
                    </a:lnTo>
                    <a:lnTo>
                      <a:pt x="856" y="82"/>
                    </a:lnTo>
                    <a:lnTo>
                      <a:pt x="0"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4" name="Google Shape;264;p36"/>
              <p:cNvSpPr/>
              <p:nvPr/>
            </p:nvSpPr>
            <p:spPr>
              <a:xfrm>
                <a:off x="3739475" y="2363775"/>
                <a:ext cx="184350" cy="210825"/>
              </a:xfrm>
              <a:custGeom>
                <a:rect b="b" l="l" r="r" t="t"/>
                <a:pathLst>
                  <a:path extrusionOk="0" h="8433" w="7374">
                    <a:moveTo>
                      <a:pt x="3708" y="1"/>
                    </a:moveTo>
                    <a:lnTo>
                      <a:pt x="3260" y="42"/>
                    </a:lnTo>
                    <a:lnTo>
                      <a:pt x="2811" y="42"/>
                    </a:lnTo>
                    <a:lnTo>
                      <a:pt x="2363" y="123"/>
                    </a:lnTo>
                    <a:lnTo>
                      <a:pt x="1956" y="205"/>
                    </a:lnTo>
                    <a:lnTo>
                      <a:pt x="1508" y="327"/>
                    </a:lnTo>
                    <a:lnTo>
                      <a:pt x="1060" y="449"/>
                    </a:lnTo>
                    <a:lnTo>
                      <a:pt x="653" y="612"/>
                    </a:lnTo>
                    <a:lnTo>
                      <a:pt x="245" y="816"/>
                    </a:lnTo>
                    <a:lnTo>
                      <a:pt x="123" y="897"/>
                    </a:lnTo>
                    <a:lnTo>
                      <a:pt x="42" y="1019"/>
                    </a:lnTo>
                    <a:lnTo>
                      <a:pt x="1" y="1182"/>
                    </a:lnTo>
                    <a:lnTo>
                      <a:pt x="42" y="1304"/>
                    </a:lnTo>
                    <a:lnTo>
                      <a:pt x="612" y="3056"/>
                    </a:lnTo>
                    <a:lnTo>
                      <a:pt x="1141" y="4848"/>
                    </a:lnTo>
                    <a:lnTo>
                      <a:pt x="1589" y="6600"/>
                    </a:lnTo>
                    <a:lnTo>
                      <a:pt x="1997" y="8433"/>
                    </a:lnTo>
                    <a:lnTo>
                      <a:pt x="2811" y="8351"/>
                    </a:lnTo>
                    <a:lnTo>
                      <a:pt x="3708" y="8311"/>
                    </a:lnTo>
                    <a:lnTo>
                      <a:pt x="4563" y="8351"/>
                    </a:lnTo>
                    <a:lnTo>
                      <a:pt x="5378" y="8433"/>
                    </a:lnTo>
                    <a:lnTo>
                      <a:pt x="5581" y="7537"/>
                    </a:lnTo>
                    <a:lnTo>
                      <a:pt x="5744" y="6641"/>
                    </a:lnTo>
                    <a:lnTo>
                      <a:pt x="6233" y="4848"/>
                    </a:lnTo>
                    <a:lnTo>
                      <a:pt x="6763" y="3137"/>
                    </a:lnTo>
                    <a:lnTo>
                      <a:pt x="7374" y="1386"/>
                    </a:lnTo>
                    <a:lnTo>
                      <a:pt x="7374" y="1223"/>
                    </a:lnTo>
                    <a:lnTo>
                      <a:pt x="7333" y="1101"/>
                    </a:lnTo>
                    <a:lnTo>
                      <a:pt x="7252" y="979"/>
                    </a:lnTo>
                    <a:lnTo>
                      <a:pt x="7170" y="897"/>
                    </a:lnTo>
                    <a:lnTo>
                      <a:pt x="6763" y="693"/>
                    </a:lnTo>
                    <a:lnTo>
                      <a:pt x="6355" y="490"/>
                    </a:lnTo>
                    <a:lnTo>
                      <a:pt x="5907" y="368"/>
                    </a:lnTo>
                    <a:lnTo>
                      <a:pt x="5500" y="245"/>
                    </a:lnTo>
                    <a:lnTo>
                      <a:pt x="5052" y="123"/>
                    </a:lnTo>
                    <a:lnTo>
                      <a:pt x="4604" y="82"/>
                    </a:lnTo>
                    <a:lnTo>
                      <a:pt x="4156" y="42"/>
                    </a:lnTo>
                    <a:lnTo>
                      <a:pt x="3708"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265" name="Google Shape;265;p36"/>
          <p:cNvGrpSpPr/>
          <p:nvPr/>
        </p:nvGrpSpPr>
        <p:grpSpPr>
          <a:xfrm>
            <a:off x="7334024" y="3950200"/>
            <a:ext cx="1401551" cy="775850"/>
            <a:chOff x="7138724" y="2977912"/>
            <a:chExt cx="1401551" cy="775850"/>
          </a:xfrm>
        </p:grpSpPr>
        <p:sp>
          <p:nvSpPr>
            <p:cNvPr id="266" name="Google Shape;266;p36"/>
            <p:cNvSpPr/>
            <p:nvPr/>
          </p:nvSpPr>
          <p:spPr>
            <a:xfrm rot="849010">
              <a:off x="7170537" y="3330790"/>
              <a:ext cx="681671" cy="344881"/>
            </a:xfrm>
            <a:custGeom>
              <a:rect b="b" l="l" r="r" t="t"/>
              <a:pathLst>
                <a:path extrusionOk="0" h="3545" w="7007">
                  <a:moveTo>
                    <a:pt x="6885" y="1"/>
                  </a:moveTo>
                  <a:lnTo>
                    <a:pt x="6763" y="41"/>
                  </a:lnTo>
                  <a:lnTo>
                    <a:pt x="6844" y="245"/>
                  </a:lnTo>
                  <a:lnTo>
                    <a:pt x="6844" y="449"/>
                  </a:lnTo>
                  <a:lnTo>
                    <a:pt x="7007" y="449"/>
                  </a:lnTo>
                  <a:lnTo>
                    <a:pt x="6966" y="204"/>
                  </a:lnTo>
                  <a:lnTo>
                    <a:pt x="6885" y="1"/>
                  </a:lnTo>
                  <a:close/>
                  <a:moveTo>
                    <a:pt x="6803" y="897"/>
                  </a:moveTo>
                  <a:lnTo>
                    <a:pt x="6681" y="1345"/>
                  </a:lnTo>
                  <a:lnTo>
                    <a:pt x="6844" y="1386"/>
                  </a:lnTo>
                  <a:lnTo>
                    <a:pt x="6926" y="1182"/>
                  </a:lnTo>
                  <a:lnTo>
                    <a:pt x="6966" y="938"/>
                  </a:lnTo>
                  <a:lnTo>
                    <a:pt x="6803" y="897"/>
                  </a:lnTo>
                  <a:close/>
                  <a:moveTo>
                    <a:pt x="3463" y="1304"/>
                  </a:moveTo>
                  <a:lnTo>
                    <a:pt x="3422" y="1426"/>
                  </a:lnTo>
                  <a:lnTo>
                    <a:pt x="3504" y="1467"/>
                  </a:lnTo>
                  <a:lnTo>
                    <a:pt x="3545" y="1549"/>
                  </a:lnTo>
                  <a:lnTo>
                    <a:pt x="3585" y="1752"/>
                  </a:lnTo>
                  <a:lnTo>
                    <a:pt x="3708" y="1752"/>
                  </a:lnTo>
                  <a:lnTo>
                    <a:pt x="3708" y="1549"/>
                  </a:lnTo>
                  <a:lnTo>
                    <a:pt x="3626" y="1386"/>
                  </a:lnTo>
                  <a:lnTo>
                    <a:pt x="3545" y="1345"/>
                  </a:lnTo>
                  <a:lnTo>
                    <a:pt x="3463" y="1304"/>
                  </a:lnTo>
                  <a:close/>
                  <a:moveTo>
                    <a:pt x="2974" y="1467"/>
                  </a:moveTo>
                  <a:lnTo>
                    <a:pt x="2771" y="1630"/>
                  </a:lnTo>
                  <a:lnTo>
                    <a:pt x="2689" y="1752"/>
                  </a:lnTo>
                  <a:lnTo>
                    <a:pt x="2648" y="1834"/>
                  </a:lnTo>
                  <a:lnTo>
                    <a:pt x="2811" y="1874"/>
                  </a:lnTo>
                  <a:lnTo>
                    <a:pt x="2893" y="1711"/>
                  </a:lnTo>
                  <a:lnTo>
                    <a:pt x="3056" y="1589"/>
                  </a:lnTo>
                  <a:lnTo>
                    <a:pt x="2974" y="1467"/>
                  </a:lnTo>
                  <a:close/>
                  <a:moveTo>
                    <a:pt x="6477" y="1752"/>
                  </a:moveTo>
                  <a:lnTo>
                    <a:pt x="6192" y="2078"/>
                  </a:lnTo>
                  <a:lnTo>
                    <a:pt x="6315" y="2160"/>
                  </a:lnTo>
                  <a:lnTo>
                    <a:pt x="6600" y="1793"/>
                  </a:lnTo>
                  <a:lnTo>
                    <a:pt x="6477" y="1752"/>
                  </a:lnTo>
                  <a:close/>
                  <a:moveTo>
                    <a:pt x="2974" y="2200"/>
                  </a:moveTo>
                  <a:lnTo>
                    <a:pt x="2852" y="2322"/>
                  </a:lnTo>
                  <a:lnTo>
                    <a:pt x="3056" y="2445"/>
                  </a:lnTo>
                  <a:lnTo>
                    <a:pt x="3259" y="2567"/>
                  </a:lnTo>
                  <a:lnTo>
                    <a:pt x="3341" y="2445"/>
                  </a:lnTo>
                  <a:lnTo>
                    <a:pt x="3137" y="2322"/>
                  </a:lnTo>
                  <a:lnTo>
                    <a:pt x="2974" y="2200"/>
                  </a:lnTo>
                  <a:close/>
                  <a:moveTo>
                    <a:pt x="3463" y="2160"/>
                  </a:moveTo>
                  <a:lnTo>
                    <a:pt x="3300" y="2567"/>
                  </a:lnTo>
                  <a:lnTo>
                    <a:pt x="3422" y="2648"/>
                  </a:lnTo>
                  <a:lnTo>
                    <a:pt x="3626" y="2200"/>
                  </a:lnTo>
                  <a:lnTo>
                    <a:pt x="3463" y="2160"/>
                  </a:lnTo>
                  <a:close/>
                  <a:moveTo>
                    <a:pt x="5866" y="2363"/>
                  </a:moveTo>
                  <a:lnTo>
                    <a:pt x="5500" y="2608"/>
                  </a:lnTo>
                  <a:lnTo>
                    <a:pt x="5541" y="2730"/>
                  </a:lnTo>
                  <a:lnTo>
                    <a:pt x="5948" y="2485"/>
                  </a:lnTo>
                  <a:lnTo>
                    <a:pt x="5866" y="2363"/>
                  </a:lnTo>
                  <a:close/>
                  <a:moveTo>
                    <a:pt x="3748" y="2608"/>
                  </a:moveTo>
                  <a:lnTo>
                    <a:pt x="3708" y="2771"/>
                  </a:lnTo>
                  <a:lnTo>
                    <a:pt x="4156" y="2893"/>
                  </a:lnTo>
                  <a:lnTo>
                    <a:pt x="4196" y="2730"/>
                  </a:lnTo>
                  <a:lnTo>
                    <a:pt x="3748" y="2608"/>
                  </a:lnTo>
                  <a:close/>
                  <a:moveTo>
                    <a:pt x="5052" y="2771"/>
                  </a:moveTo>
                  <a:lnTo>
                    <a:pt x="4767" y="2811"/>
                  </a:lnTo>
                  <a:lnTo>
                    <a:pt x="4644" y="2811"/>
                  </a:lnTo>
                  <a:lnTo>
                    <a:pt x="4604" y="2974"/>
                  </a:lnTo>
                  <a:lnTo>
                    <a:pt x="4807" y="2974"/>
                  </a:lnTo>
                  <a:lnTo>
                    <a:pt x="5093" y="2893"/>
                  </a:lnTo>
                  <a:lnTo>
                    <a:pt x="5052" y="2771"/>
                  </a:lnTo>
                  <a:close/>
                  <a:moveTo>
                    <a:pt x="41" y="3137"/>
                  </a:moveTo>
                  <a:lnTo>
                    <a:pt x="1" y="3259"/>
                  </a:lnTo>
                  <a:lnTo>
                    <a:pt x="449" y="3341"/>
                  </a:lnTo>
                  <a:lnTo>
                    <a:pt x="490" y="3219"/>
                  </a:lnTo>
                  <a:lnTo>
                    <a:pt x="41" y="3137"/>
                  </a:lnTo>
                  <a:close/>
                  <a:moveTo>
                    <a:pt x="3056" y="2933"/>
                  </a:moveTo>
                  <a:lnTo>
                    <a:pt x="2893" y="3096"/>
                  </a:lnTo>
                  <a:lnTo>
                    <a:pt x="2730" y="3178"/>
                  </a:lnTo>
                  <a:lnTo>
                    <a:pt x="2689" y="3219"/>
                  </a:lnTo>
                  <a:lnTo>
                    <a:pt x="2771" y="3341"/>
                  </a:lnTo>
                  <a:lnTo>
                    <a:pt x="2811" y="3300"/>
                  </a:lnTo>
                  <a:lnTo>
                    <a:pt x="2974" y="3219"/>
                  </a:lnTo>
                  <a:lnTo>
                    <a:pt x="3137" y="3056"/>
                  </a:lnTo>
                  <a:lnTo>
                    <a:pt x="3056" y="2933"/>
                  </a:lnTo>
                  <a:close/>
                  <a:moveTo>
                    <a:pt x="938" y="3300"/>
                  </a:moveTo>
                  <a:lnTo>
                    <a:pt x="938" y="3422"/>
                  </a:lnTo>
                  <a:lnTo>
                    <a:pt x="1386" y="3504"/>
                  </a:lnTo>
                  <a:lnTo>
                    <a:pt x="1386" y="3382"/>
                  </a:lnTo>
                  <a:lnTo>
                    <a:pt x="938" y="3300"/>
                  </a:lnTo>
                  <a:close/>
                  <a:moveTo>
                    <a:pt x="2282" y="3341"/>
                  </a:moveTo>
                  <a:lnTo>
                    <a:pt x="1834" y="3422"/>
                  </a:lnTo>
                  <a:lnTo>
                    <a:pt x="1834" y="3545"/>
                  </a:lnTo>
                  <a:lnTo>
                    <a:pt x="2323" y="3504"/>
                  </a:lnTo>
                  <a:lnTo>
                    <a:pt x="2282" y="3341"/>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7" name="Google Shape;267;p36"/>
            <p:cNvSpPr/>
            <p:nvPr/>
          </p:nvSpPr>
          <p:spPr>
            <a:xfrm flipH="1">
              <a:off x="7783975" y="2977912"/>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68" name="Google Shape;268;p36"/>
            <p:cNvGrpSpPr/>
            <p:nvPr/>
          </p:nvGrpSpPr>
          <p:grpSpPr>
            <a:xfrm rot="922724">
              <a:off x="7957441" y="3110124"/>
              <a:ext cx="409403" cy="491903"/>
              <a:chOff x="1702775" y="3869925"/>
              <a:chExt cx="409400" cy="491900"/>
            </a:xfrm>
          </p:grpSpPr>
          <p:sp>
            <p:nvSpPr>
              <p:cNvPr id="269" name="Google Shape;269;p36"/>
              <p:cNvSpPr/>
              <p:nvPr/>
            </p:nvSpPr>
            <p:spPr>
              <a:xfrm>
                <a:off x="1702775" y="3869925"/>
                <a:ext cx="409400" cy="491900"/>
              </a:xfrm>
              <a:custGeom>
                <a:rect b="b" l="l" r="r" t="t"/>
                <a:pathLst>
                  <a:path extrusionOk="0" h="19676" w="16376">
                    <a:moveTo>
                      <a:pt x="5703" y="1"/>
                    </a:moveTo>
                    <a:lnTo>
                      <a:pt x="2608" y="1019"/>
                    </a:lnTo>
                    <a:lnTo>
                      <a:pt x="2608" y="3870"/>
                    </a:lnTo>
                    <a:lnTo>
                      <a:pt x="2608" y="4400"/>
                    </a:lnTo>
                    <a:lnTo>
                      <a:pt x="2567" y="4848"/>
                    </a:lnTo>
                    <a:lnTo>
                      <a:pt x="2485" y="5296"/>
                    </a:lnTo>
                    <a:lnTo>
                      <a:pt x="2363" y="5744"/>
                    </a:lnTo>
                    <a:lnTo>
                      <a:pt x="2241" y="6111"/>
                    </a:lnTo>
                    <a:lnTo>
                      <a:pt x="2078" y="6477"/>
                    </a:lnTo>
                    <a:lnTo>
                      <a:pt x="1915" y="6803"/>
                    </a:lnTo>
                    <a:lnTo>
                      <a:pt x="1711" y="7088"/>
                    </a:lnTo>
                    <a:lnTo>
                      <a:pt x="1508" y="7333"/>
                    </a:lnTo>
                    <a:lnTo>
                      <a:pt x="1304" y="7577"/>
                    </a:lnTo>
                    <a:lnTo>
                      <a:pt x="1100" y="7740"/>
                    </a:lnTo>
                    <a:lnTo>
                      <a:pt x="856" y="7903"/>
                    </a:lnTo>
                    <a:lnTo>
                      <a:pt x="652" y="8025"/>
                    </a:lnTo>
                    <a:lnTo>
                      <a:pt x="408" y="8107"/>
                    </a:lnTo>
                    <a:lnTo>
                      <a:pt x="204" y="8188"/>
                    </a:lnTo>
                    <a:lnTo>
                      <a:pt x="1" y="8188"/>
                    </a:lnTo>
                    <a:lnTo>
                      <a:pt x="1" y="19675"/>
                    </a:lnTo>
                    <a:lnTo>
                      <a:pt x="16376" y="19675"/>
                    </a:lnTo>
                    <a:lnTo>
                      <a:pt x="16376" y="8188"/>
                    </a:lnTo>
                    <a:lnTo>
                      <a:pt x="16172" y="8188"/>
                    </a:lnTo>
                    <a:lnTo>
                      <a:pt x="15968" y="8107"/>
                    </a:lnTo>
                    <a:lnTo>
                      <a:pt x="15724" y="8025"/>
                    </a:lnTo>
                    <a:lnTo>
                      <a:pt x="15520" y="7903"/>
                    </a:lnTo>
                    <a:lnTo>
                      <a:pt x="15276" y="7740"/>
                    </a:lnTo>
                    <a:lnTo>
                      <a:pt x="15072" y="7577"/>
                    </a:lnTo>
                    <a:lnTo>
                      <a:pt x="14869" y="7333"/>
                    </a:lnTo>
                    <a:lnTo>
                      <a:pt x="14665" y="7088"/>
                    </a:lnTo>
                    <a:lnTo>
                      <a:pt x="14461" y="6803"/>
                    </a:lnTo>
                    <a:lnTo>
                      <a:pt x="14298" y="6477"/>
                    </a:lnTo>
                    <a:lnTo>
                      <a:pt x="14135" y="6111"/>
                    </a:lnTo>
                    <a:lnTo>
                      <a:pt x="14013" y="5744"/>
                    </a:lnTo>
                    <a:lnTo>
                      <a:pt x="13891" y="5296"/>
                    </a:lnTo>
                    <a:lnTo>
                      <a:pt x="13809" y="4848"/>
                    </a:lnTo>
                    <a:lnTo>
                      <a:pt x="13769" y="4400"/>
                    </a:lnTo>
                    <a:lnTo>
                      <a:pt x="13769" y="3870"/>
                    </a:lnTo>
                    <a:lnTo>
                      <a:pt x="13769" y="1019"/>
                    </a:lnTo>
                    <a:lnTo>
                      <a:pt x="10673" y="1"/>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0" name="Google Shape;270;p36"/>
              <p:cNvSpPr/>
              <p:nvPr/>
            </p:nvSpPr>
            <p:spPr>
              <a:xfrm>
                <a:off x="1907475" y="3869925"/>
                <a:ext cx="204700" cy="491900"/>
              </a:xfrm>
              <a:custGeom>
                <a:rect b="b" l="l" r="r" t="t"/>
                <a:pathLst>
                  <a:path extrusionOk="0" h="19676" w="8188">
                    <a:moveTo>
                      <a:pt x="0" y="1"/>
                    </a:moveTo>
                    <a:lnTo>
                      <a:pt x="0" y="19675"/>
                    </a:lnTo>
                    <a:lnTo>
                      <a:pt x="8188" y="19675"/>
                    </a:lnTo>
                    <a:lnTo>
                      <a:pt x="8188" y="8188"/>
                    </a:lnTo>
                    <a:lnTo>
                      <a:pt x="7984" y="8188"/>
                    </a:lnTo>
                    <a:lnTo>
                      <a:pt x="7780" y="8107"/>
                    </a:lnTo>
                    <a:lnTo>
                      <a:pt x="7536" y="8025"/>
                    </a:lnTo>
                    <a:lnTo>
                      <a:pt x="7332" y="7903"/>
                    </a:lnTo>
                    <a:lnTo>
                      <a:pt x="7088" y="7740"/>
                    </a:lnTo>
                    <a:lnTo>
                      <a:pt x="6884" y="7577"/>
                    </a:lnTo>
                    <a:lnTo>
                      <a:pt x="6681" y="7333"/>
                    </a:lnTo>
                    <a:lnTo>
                      <a:pt x="6477" y="7088"/>
                    </a:lnTo>
                    <a:lnTo>
                      <a:pt x="6273" y="6803"/>
                    </a:lnTo>
                    <a:lnTo>
                      <a:pt x="6110" y="6477"/>
                    </a:lnTo>
                    <a:lnTo>
                      <a:pt x="5947" y="6111"/>
                    </a:lnTo>
                    <a:lnTo>
                      <a:pt x="5825" y="5744"/>
                    </a:lnTo>
                    <a:lnTo>
                      <a:pt x="5703" y="5296"/>
                    </a:lnTo>
                    <a:lnTo>
                      <a:pt x="5621" y="4848"/>
                    </a:lnTo>
                    <a:lnTo>
                      <a:pt x="5581" y="4400"/>
                    </a:lnTo>
                    <a:lnTo>
                      <a:pt x="5581" y="3870"/>
                    </a:lnTo>
                    <a:lnTo>
                      <a:pt x="5581" y="1019"/>
                    </a:lnTo>
                    <a:lnTo>
                      <a:pt x="2485" y="1"/>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1" name="Google Shape;271;p36"/>
              <p:cNvSpPr/>
              <p:nvPr/>
            </p:nvSpPr>
            <p:spPr>
              <a:xfrm>
                <a:off x="1845350" y="3869925"/>
                <a:ext cx="124250" cy="180275"/>
              </a:xfrm>
              <a:custGeom>
                <a:rect b="b" l="l" r="r" t="t"/>
                <a:pathLst>
                  <a:path extrusionOk="0" h="7211" w="4970">
                    <a:moveTo>
                      <a:pt x="0" y="1"/>
                    </a:moveTo>
                    <a:lnTo>
                      <a:pt x="2485" y="7211"/>
                    </a:lnTo>
                    <a:lnTo>
                      <a:pt x="4970"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2" name="Google Shape;272;p36"/>
              <p:cNvSpPr/>
              <p:nvPr/>
            </p:nvSpPr>
            <p:spPr>
              <a:xfrm>
                <a:off x="1890150" y="3869925"/>
                <a:ext cx="34650" cy="16325"/>
              </a:xfrm>
              <a:custGeom>
                <a:rect b="b" l="l" r="r" t="t"/>
                <a:pathLst>
                  <a:path extrusionOk="0" h="653" w="1386">
                    <a:moveTo>
                      <a:pt x="1" y="1"/>
                    </a:moveTo>
                    <a:lnTo>
                      <a:pt x="1" y="652"/>
                    </a:lnTo>
                    <a:lnTo>
                      <a:pt x="1386" y="652"/>
                    </a:lnTo>
                    <a:lnTo>
                      <a:pt x="1386" y="1"/>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3" name="Google Shape;273;p36"/>
              <p:cNvSpPr/>
              <p:nvPr/>
            </p:nvSpPr>
            <p:spPr>
              <a:xfrm>
                <a:off x="1702775" y="4125550"/>
                <a:ext cx="204725" cy="71300"/>
              </a:xfrm>
              <a:custGeom>
                <a:rect b="b" l="l" r="r" t="t"/>
                <a:pathLst>
                  <a:path extrusionOk="0" h="2852" w="8189">
                    <a:moveTo>
                      <a:pt x="1" y="0"/>
                    </a:moveTo>
                    <a:lnTo>
                      <a:pt x="1" y="2851"/>
                    </a:lnTo>
                    <a:lnTo>
                      <a:pt x="8188" y="2851"/>
                    </a:lnTo>
                    <a:lnTo>
                      <a:pt x="8188"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4" name="Google Shape;274;p36"/>
              <p:cNvSpPr/>
              <p:nvPr/>
            </p:nvSpPr>
            <p:spPr>
              <a:xfrm>
                <a:off x="1907475" y="4125550"/>
                <a:ext cx="204700" cy="71300"/>
              </a:xfrm>
              <a:custGeom>
                <a:rect b="b" l="l" r="r" t="t"/>
                <a:pathLst>
                  <a:path extrusionOk="0" h="2852" w="8188">
                    <a:moveTo>
                      <a:pt x="0" y="0"/>
                    </a:moveTo>
                    <a:lnTo>
                      <a:pt x="0" y="2851"/>
                    </a:lnTo>
                    <a:lnTo>
                      <a:pt x="8188" y="2851"/>
                    </a:lnTo>
                    <a:lnTo>
                      <a:pt x="8188"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5" name="Google Shape;275;p36"/>
              <p:cNvSpPr/>
              <p:nvPr/>
            </p:nvSpPr>
            <p:spPr>
              <a:xfrm>
                <a:off x="1907475" y="4250800"/>
                <a:ext cx="204700" cy="71300"/>
              </a:xfrm>
              <a:custGeom>
                <a:rect b="b" l="l" r="r" t="t"/>
                <a:pathLst>
                  <a:path extrusionOk="0" h="2852" w="8188">
                    <a:moveTo>
                      <a:pt x="0" y="0"/>
                    </a:moveTo>
                    <a:lnTo>
                      <a:pt x="0" y="2852"/>
                    </a:lnTo>
                    <a:lnTo>
                      <a:pt x="8188" y="2852"/>
                    </a:lnTo>
                    <a:lnTo>
                      <a:pt x="8188"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6" name="Google Shape;276;p36"/>
              <p:cNvSpPr/>
              <p:nvPr/>
            </p:nvSpPr>
            <p:spPr>
              <a:xfrm>
                <a:off x="1702775" y="4250800"/>
                <a:ext cx="204725" cy="71300"/>
              </a:xfrm>
              <a:custGeom>
                <a:rect b="b" l="l" r="r" t="t"/>
                <a:pathLst>
                  <a:path extrusionOk="0" h="2852" w="8189">
                    <a:moveTo>
                      <a:pt x="1" y="0"/>
                    </a:moveTo>
                    <a:lnTo>
                      <a:pt x="1" y="2852"/>
                    </a:lnTo>
                    <a:lnTo>
                      <a:pt x="8188" y="2852"/>
                    </a:lnTo>
                    <a:lnTo>
                      <a:pt x="8188"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277" name="Google Shape;277;p36"/>
          <p:cNvGrpSpPr/>
          <p:nvPr/>
        </p:nvGrpSpPr>
        <p:grpSpPr>
          <a:xfrm>
            <a:off x="6180188" y="1666253"/>
            <a:ext cx="1737397" cy="3343015"/>
            <a:chOff x="6285375" y="2301675"/>
            <a:chExt cx="590650" cy="1136500"/>
          </a:xfrm>
        </p:grpSpPr>
        <p:sp>
          <p:nvSpPr>
            <p:cNvPr id="278" name="Google Shape;278;p36"/>
            <p:cNvSpPr/>
            <p:nvPr/>
          </p:nvSpPr>
          <p:spPr>
            <a:xfrm>
              <a:off x="6570500" y="2937125"/>
              <a:ext cx="137500" cy="399225"/>
            </a:xfrm>
            <a:custGeom>
              <a:rect b="b" l="l" r="r" t="t"/>
              <a:pathLst>
                <a:path extrusionOk="0" h="15969" w="5500">
                  <a:moveTo>
                    <a:pt x="1" y="0"/>
                  </a:moveTo>
                  <a:lnTo>
                    <a:pt x="1" y="4522"/>
                  </a:lnTo>
                  <a:lnTo>
                    <a:pt x="408" y="4522"/>
                  </a:lnTo>
                  <a:lnTo>
                    <a:pt x="734" y="14094"/>
                  </a:lnTo>
                  <a:lnTo>
                    <a:pt x="1304" y="15968"/>
                  </a:lnTo>
                  <a:lnTo>
                    <a:pt x="5011" y="15968"/>
                  </a:lnTo>
                  <a:lnTo>
                    <a:pt x="5500" y="13891"/>
                  </a:lnTo>
                  <a:lnTo>
                    <a:pt x="5133" y="1874"/>
                  </a:lnTo>
                  <a:lnTo>
                    <a:pt x="5093" y="1874"/>
                  </a:lnTo>
                  <a:lnTo>
                    <a:pt x="5093"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9" name="Google Shape;279;p36"/>
            <p:cNvSpPr/>
            <p:nvPr/>
          </p:nvSpPr>
          <p:spPr>
            <a:xfrm>
              <a:off x="6435075" y="2937125"/>
              <a:ext cx="135450" cy="399225"/>
            </a:xfrm>
            <a:custGeom>
              <a:rect b="b" l="l" r="r" t="t"/>
              <a:pathLst>
                <a:path extrusionOk="0" h="15969" w="5418">
                  <a:moveTo>
                    <a:pt x="285" y="0"/>
                  </a:moveTo>
                  <a:lnTo>
                    <a:pt x="285" y="4481"/>
                  </a:lnTo>
                  <a:lnTo>
                    <a:pt x="0" y="13891"/>
                  </a:lnTo>
                  <a:lnTo>
                    <a:pt x="448" y="15968"/>
                  </a:lnTo>
                  <a:lnTo>
                    <a:pt x="4155" y="15968"/>
                  </a:lnTo>
                  <a:lnTo>
                    <a:pt x="4766" y="14094"/>
                  </a:lnTo>
                  <a:lnTo>
                    <a:pt x="5051" y="4522"/>
                  </a:lnTo>
                  <a:lnTo>
                    <a:pt x="5418" y="4522"/>
                  </a:lnTo>
                  <a:lnTo>
                    <a:pt x="5418"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0" name="Google Shape;280;p36"/>
            <p:cNvSpPr/>
            <p:nvPr/>
          </p:nvSpPr>
          <p:spPr>
            <a:xfrm>
              <a:off x="6446275" y="3336325"/>
              <a:ext cx="92675" cy="65200"/>
            </a:xfrm>
            <a:custGeom>
              <a:rect b="b" l="l" r="r" t="t"/>
              <a:pathLst>
                <a:path extrusionOk="0" h="2608" w="3707">
                  <a:moveTo>
                    <a:pt x="0" y="0"/>
                  </a:moveTo>
                  <a:lnTo>
                    <a:pt x="0" y="2607"/>
                  </a:lnTo>
                  <a:lnTo>
                    <a:pt x="3707" y="2607"/>
                  </a:lnTo>
                  <a:lnTo>
                    <a:pt x="3707"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1" name="Google Shape;281;p36"/>
            <p:cNvSpPr/>
            <p:nvPr/>
          </p:nvSpPr>
          <p:spPr>
            <a:xfrm>
              <a:off x="6431000" y="3425925"/>
              <a:ext cx="124250" cy="12250"/>
            </a:xfrm>
            <a:custGeom>
              <a:rect b="b" l="l" r="r" t="t"/>
              <a:pathLst>
                <a:path extrusionOk="0" h="490" w="4970">
                  <a:moveTo>
                    <a:pt x="0" y="1"/>
                  </a:moveTo>
                  <a:lnTo>
                    <a:pt x="0" y="489"/>
                  </a:lnTo>
                  <a:lnTo>
                    <a:pt x="4970" y="489"/>
                  </a:lnTo>
                  <a:lnTo>
                    <a:pt x="4970"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2" name="Google Shape;282;p36"/>
            <p:cNvSpPr/>
            <p:nvPr/>
          </p:nvSpPr>
          <p:spPr>
            <a:xfrm>
              <a:off x="6603100" y="3336325"/>
              <a:ext cx="92700" cy="65200"/>
            </a:xfrm>
            <a:custGeom>
              <a:rect b="b" l="l" r="r" t="t"/>
              <a:pathLst>
                <a:path extrusionOk="0" h="2608" w="3708">
                  <a:moveTo>
                    <a:pt x="0" y="0"/>
                  </a:moveTo>
                  <a:lnTo>
                    <a:pt x="0" y="2607"/>
                  </a:lnTo>
                  <a:lnTo>
                    <a:pt x="3707" y="2607"/>
                  </a:lnTo>
                  <a:lnTo>
                    <a:pt x="3707"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3" name="Google Shape;283;p36"/>
            <p:cNvSpPr/>
            <p:nvPr/>
          </p:nvSpPr>
          <p:spPr>
            <a:xfrm>
              <a:off x="6587825" y="3425925"/>
              <a:ext cx="124250" cy="12250"/>
            </a:xfrm>
            <a:custGeom>
              <a:rect b="b" l="l" r="r" t="t"/>
              <a:pathLst>
                <a:path extrusionOk="0" h="490" w="4970">
                  <a:moveTo>
                    <a:pt x="0" y="1"/>
                  </a:moveTo>
                  <a:lnTo>
                    <a:pt x="0" y="489"/>
                  </a:lnTo>
                  <a:lnTo>
                    <a:pt x="4970" y="489"/>
                  </a:lnTo>
                  <a:lnTo>
                    <a:pt x="4970"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4" name="Google Shape;284;p36"/>
            <p:cNvSpPr/>
            <p:nvPr/>
          </p:nvSpPr>
          <p:spPr>
            <a:xfrm>
              <a:off x="6519600" y="2517550"/>
              <a:ext cx="50925" cy="105950"/>
            </a:xfrm>
            <a:custGeom>
              <a:rect b="b" l="l" r="r" t="t"/>
              <a:pathLst>
                <a:path extrusionOk="0" h="4238" w="2037">
                  <a:moveTo>
                    <a:pt x="0" y="1"/>
                  </a:moveTo>
                  <a:lnTo>
                    <a:pt x="0" y="4237"/>
                  </a:lnTo>
                  <a:lnTo>
                    <a:pt x="2037" y="4237"/>
                  </a:lnTo>
                  <a:lnTo>
                    <a:pt x="2037" y="1"/>
                  </a:lnTo>
                  <a:close/>
                </a:path>
              </a:pathLst>
            </a:custGeom>
            <a:solidFill>
              <a:srgbClr val="EDB48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5" name="Google Shape;285;p36"/>
            <p:cNvSpPr/>
            <p:nvPr/>
          </p:nvSpPr>
          <p:spPr>
            <a:xfrm>
              <a:off x="6570500" y="2517550"/>
              <a:ext cx="49925" cy="105950"/>
            </a:xfrm>
            <a:custGeom>
              <a:rect b="b" l="l" r="r" t="t"/>
              <a:pathLst>
                <a:path extrusionOk="0" h="4238" w="1997">
                  <a:moveTo>
                    <a:pt x="1" y="1"/>
                  </a:moveTo>
                  <a:lnTo>
                    <a:pt x="1" y="4237"/>
                  </a:lnTo>
                  <a:lnTo>
                    <a:pt x="1997" y="4237"/>
                  </a:lnTo>
                  <a:lnTo>
                    <a:pt x="1997" y="1"/>
                  </a:lnTo>
                  <a:close/>
                </a:path>
              </a:pathLst>
            </a:custGeom>
            <a:solidFill>
              <a:srgbClr val="EDB48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6" name="Google Shape;286;p36"/>
            <p:cNvSpPr/>
            <p:nvPr/>
          </p:nvSpPr>
          <p:spPr>
            <a:xfrm>
              <a:off x="6440150" y="2886200"/>
              <a:ext cx="259700" cy="44825"/>
            </a:xfrm>
            <a:custGeom>
              <a:rect b="b" l="l" r="r" t="t"/>
              <a:pathLst>
                <a:path extrusionOk="0" h="1793" w="10388">
                  <a:moveTo>
                    <a:pt x="1" y="1"/>
                  </a:moveTo>
                  <a:lnTo>
                    <a:pt x="1" y="1793"/>
                  </a:lnTo>
                  <a:lnTo>
                    <a:pt x="10388" y="1793"/>
                  </a:lnTo>
                  <a:lnTo>
                    <a:pt x="10388" y="1"/>
                  </a:lnTo>
                  <a:close/>
                </a:path>
              </a:pathLst>
            </a:custGeom>
            <a:solidFill>
              <a:srgbClr val="33333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7" name="Google Shape;287;p36"/>
            <p:cNvSpPr/>
            <p:nvPr/>
          </p:nvSpPr>
          <p:spPr>
            <a:xfrm>
              <a:off x="6285375" y="2963600"/>
              <a:ext cx="78425" cy="55000"/>
            </a:xfrm>
            <a:custGeom>
              <a:rect b="b" l="l" r="r" t="t"/>
              <a:pathLst>
                <a:path extrusionOk="0" h="2200" w="3137">
                  <a:moveTo>
                    <a:pt x="122" y="0"/>
                  </a:moveTo>
                  <a:lnTo>
                    <a:pt x="82" y="82"/>
                  </a:lnTo>
                  <a:lnTo>
                    <a:pt x="0" y="408"/>
                  </a:lnTo>
                  <a:lnTo>
                    <a:pt x="0" y="734"/>
                  </a:lnTo>
                  <a:lnTo>
                    <a:pt x="41" y="1019"/>
                  </a:lnTo>
                  <a:lnTo>
                    <a:pt x="163" y="1304"/>
                  </a:lnTo>
                  <a:lnTo>
                    <a:pt x="285" y="1589"/>
                  </a:lnTo>
                  <a:lnTo>
                    <a:pt x="530" y="1793"/>
                  </a:lnTo>
                  <a:lnTo>
                    <a:pt x="774" y="1996"/>
                  </a:lnTo>
                  <a:lnTo>
                    <a:pt x="1059" y="2119"/>
                  </a:lnTo>
                  <a:lnTo>
                    <a:pt x="1385" y="2200"/>
                  </a:lnTo>
                  <a:lnTo>
                    <a:pt x="1670" y="2200"/>
                  </a:lnTo>
                  <a:lnTo>
                    <a:pt x="1996" y="2159"/>
                  </a:lnTo>
                  <a:lnTo>
                    <a:pt x="2281" y="2078"/>
                  </a:lnTo>
                  <a:lnTo>
                    <a:pt x="2566" y="1915"/>
                  </a:lnTo>
                  <a:lnTo>
                    <a:pt x="2770" y="1711"/>
                  </a:lnTo>
                  <a:lnTo>
                    <a:pt x="2974" y="1426"/>
                  </a:lnTo>
                  <a:lnTo>
                    <a:pt x="3096" y="1141"/>
                  </a:lnTo>
                  <a:lnTo>
                    <a:pt x="3137" y="1059"/>
                  </a:lnTo>
                  <a:lnTo>
                    <a:pt x="122" y="0"/>
                  </a:lnTo>
                  <a:close/>
                </a:path>
              </a:pathLst>
            </a:custGeom>
            <a:solidFill>
              <a:srgbClr val="D49A6C"/>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8" name="Google Shape;288;p36"/>
            <p:cNvSpPr/>
            <p:nvPr/>
          </p:nvSpPr>
          <p:spPr>
            <a:xfrm>
              <a:off x="6775200" y="2960550"/>
              <a:ext cx="79450" cy="58050"/>
            </a:xfrm>
            <a:custGeom>
              <a:rect b="b" l="l" r="r" t="t"/>
              <a:pathLst>
                <a:path extrusionOk="0" h="2322" w="3178">
                  <a:moveTo>
                    <a:pt x="3055" y="0"/>
                  </a:moveTo>
                  <a:lnTo>
                    <a:pt x="0" y="1100"/>
                  </a:lnTo>
                  <a:lnTo>
                    <a:pt x="82" y="1263"/>
                  </a:lnTo>
                  <a:lnTo>
                    <a:pt x="204" y="1548"/>
                  </a:lnTo>
                  <a:lnTo>
                    <a:pt x="408" y="1833"/>
                  </a:lnTo>
                  <a:lnTo>
                    <a:pt x="611" y="2037"/>
                  </a:lnTo>
                  <a:lnTo>
                    <a:pt x="896" y="2200"/>
                  </a:lnTo>
                  <a:lnTo>
                    <a:pt x="1182" y="2281"/>
                  </a:lnTo>
                  <a:lnTo>
                    <a:pt x="1507" y="2322"/>
                  </a:lnTo>
                  <a:lnTo>
                    <a:pt x="1793" y="2322"/>
                  </a:lnTo>
                  <a:lnTo>
                    <a:pt x="2118" y="2241"/>
                  </a:lnTo>
                  <a:lnTo>
                    <a:pt x="2404" y="2118"/>
                  </a:lnTo>
                  <a:lnTo>
                    <a:pt x="2648" y="1915"/>
                  </a:lnTo>
                  <a:lnTo>
                    <a:pt x="2892" y="1711"/>
                  </a:lnTo>
                  <a:lnTo>
                    <a:pt x="3055" y="1426"/>
                  </a:lnTo>
                  <a:lnTo>
                    <a:pt x="3137" y="1141"/>
                  </a:lnTo>
                  <a:lnTo>
                    <a:pt x="3178" y="856"/>
                  </a:lnTo>
                  <a:lnTo>
                    <a:pt x="3178" y="530"/>
                  </a:lnTo>
                  <a:lnTo>
                    <a:pt x="3096" y="204"/>
                  </a:lnTo>
                  <a:lnTo>
                    <a:pt x="3055" y="0"/>
                  </a:lnTo>
                  <a:close/>
                </a:path>
              </a:pathLst>
            </a:custGeom>
            <a:solidFill>
              <a:srgbClr val="D49A6C"/>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9" name="Google Shape;289;p36"/>
            <p:cNvSpPr/>
            <p:nvPr/>
          </p:nvSpPr>
          <p:spPr>
            <a:xfrm>
              <a:off x="6475800" y="2851575"/>
              <a:ext cx="67225" cy="66225"/>
            </a:xfrm>
            <a:custGeom>
              <a:rect b="b" l="l" r="r" t="t"/>
              <a:pathLst>
                <a:path extrusionOk="0" h="2649" w="2689">
                  <a:moveTo>
                    <a:pt x="0" y="1"/>
                  </a:moveTo>
                  <a:lnTo>
                    <a:pt x="0" y="2648"/>
                  </a:lnTo>
                  <a:lnTo>
                    <a:pt x="2689" y="2648"/>
                  </a:lnTo>
                  <a:lnTo>
                    <a:pt x="2689" y="1"/>
                  </a:lnTo>
                  <a:close/>
                </a:path>
              </a:pathLst>
            </a:custGeom>
            <a:solidFill>
              <a:srgbClr val="37518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0" name="Google Shape;290;p36"/>
            <p:cNvSpPr/>
            <p:nvPr/>
          </p:nvSpPr>
          <p:spPr>
            <a:xfrm>
              <a:off x="6543000" y="2851575"/>
              <a:ext cx="66225" cy="66225"/>
            </a:xfrm>
            <a:custGeom>
              <a:rect b="b" l="l" r="r" t="t"/>
              <a:pathLst>
                <a:path extrusionOk="0" h="2649" w="2649">
                  <a:moveTo>
                    <a:pt x="1" y="1"/>
                  </a:moveTo>
                  <a:lnTo>
                    <a:pt x="1" y="2648"/>
                  </a:lnTo>
                  <a:lnTo>
                    <a:pt x="2649" y="2648"/>
                  </a:lnTo>
                  <a:lnTo>
                    <a:pt x="2649" y="1"/>
                  </a:lnTo>
                  <a:close/>
                </a:path>
              </a:pathLst>
            </a:custGeom>
            <a:solidFill>
              <a:srgbClr val="30467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1" name="Google Shape;291;p36"/>
            <p:cNvSpPr/>
            <p:nvPr/>
          </p:nvSpPr>
          <p:spPr>
            <a:xfrm>
              <a:off x="6475800" y="2784375"/>
              <a:ext cx="67225" cy="67225"/>
            </a:xfrm>
            <a:custGeom>
              <a:rect b="b" l="l" r="r" t="t"/>
              <a:pathLst>
                <a:path extrusionOk="0" h="2689" w="2689">
                  <a:moveTo>
                    <a:pt x="0" y="0"/>
                  </a:moveTo>
                  <a:lnTo>
                    <a:pt x="0" y="2689"/>
                  </a:lnTo>
                  <a:lnTo>
                    <a:pt x="2689" y="2689"/>
                  </a:lnTo>
                  <a:lnTo>
                    <a:pt x="2689" y="0"/>
                  </a:lnTo>
                  <a:close/>
                </a:path>
              </a:pathLst>
            </a:custGeom>
            <a:solidFill>
              <a:srgbClr val="30467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2" name="Google Shape;292;p36"/>
            <p:cNvSpPr/>
            <p:nvPr/>
          </p:nvSpPr>
          <p:spPr>
            <a:xfrm>
              <a:off x="6774175" y="2984975"/>
              <a:ext cx="9200" cy="3075"/>
            </a:xfrm>
            <a:custGeom>
              <a:rect b="b" l="l" r="r" t="t"/>
              <a:pathLst>
                <a:path extrusionOk="0" h="123" w="368">
                  <a:moveTo>
                    <a:pt x="1" y="1"/>
                  </a:moveTo>
                  <a:lnTo>
                    <a:pt x="41" y="123"/>
                  </a:lnTo>
                  <a:lnTo>
                    <a:pt x="367" y="1"/>
                  </a:lnTo>
                  <a:close/>
                </a:path>
              </a:pathLst>
            </a:custGeom>
            <a:solidFill>
              <a:srgbClr val="37518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3" name="Google Shape;293;p36"/>
            <p:cNvSpPr/>
            <p:nvPr/>
          </p:nvSpPr>
          <p:spPr>
            <a:xfrm>
              <a:off x="6475800" y="2718175"/>
              <a:ext cx="67225" cy="66225"/>
            </a:xfrm>
            <a:custGeom>
              <a:rect b="b" l="l" r="r" t="t"/>
              <a:pathLst>
                <a:path extrusionOk="0" h="2649" w="2689">
                  <a:moveTo>
                    <a:pt x="0" y="0"/>
                  </a:moveTo>
                  <a:lnTo>
                    <a:pt x="0" y="2648"/>
                  </a:lnTo>
                  <a:lnTo>
                    <a:pt x="2689" y="2648"/>
                  </a:lnTo>
                  <a:lnTo>
                    <a:pt x="2689" y="0"/>
                  </a:lnTo>
                  <a:close/>
                </a:path>
              </a:pathLst>
            </a:custGeom>
            <a:solidFill>
              <a:srgbClr val="37518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4" name="Google Shape;294;p36"/>
            <p:cNvSpPr/>
            <p:nvPr/>
          </p:nvSpPr>
          <p:spPr>
            <a:xfrm>
              <a:off x="6543000" y="2784375"/>
              <a:ext cx="66225" cy="67225"/>
            </a:xfrm>
            <a:custGeom>
              <a:rect b="b" l="l" r="r" t="t"/>
              <a:pathLst>
                <a:path extrusionOk="0" h="2689" w="2649">
                  <a:moveTo>
                    <a:pt x="1" y="0"/>
                  </a:moveTo>
                  <a:lnTo>
                    <a:pt x="1" y="2689"/>
                  </a:lnTo>
                  <a:lnTo>
                    <a:pt x="2649" y="2689"/>
                  </a:lnTo>
                  <a:lnTo>
                    <a:pt x="2649" y="0"/>
                  </a:lnTo>
                  <a:close/>
                </a:path>
              </a:pathLst>
            </a:custGeom>
            <a:solidFill>
              <a:srgbClr val="37518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5" name="Google Shape;295;p36"/>
            <p:cNvSpPr/>
            <p:nvPr/>
          </p:nvSpPr>
          <p:spPr>
            <a:xfrm>
              <a:off x="6543000" y="2718175"/>
              <a:ext cx="66225" cy="66225"/>
            </a:xfrm>
            <a:custGeom>
              <a:rect b="b" l="l" r="r" t="t"/>
              <a:pathLst>
                <a:path extrusionOk="0" h="2649" w="2649">
                  <a:moveTo>
                    <a:pt x="1" y="0"/>
                  </a:moveTo>
                  <a:lnTo>
                    <a:pt x="1" y="2648"/>
                  </a:lnTo>
                  <a:lnTo>
                    <a:pt x="2649" y="2648"/>
                  </a:lnTo>
                  <a:lnTo>
                    <a:pt x="2649" y="0"/>
                  </a:lnTo>
                  <a:close/>
                </a:path>
              </a:pathLst>
            </a:custGeom>
            <a:solidFill>
              <a:srgbClr val="30467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6" name="Google Shape;296;p36"/>
            <p:cNvSpPr/>
            <p:nvPr/>
          </p:nvSpPr>
          <p:spPr>
            <a:xfrm>
              <a:off x="6609200" y="2718175"/>
              <a:ext cx="67250" cy="66225"/>
            </a:xfrm>
            <a:custGeom>
              <a:rect b="b" l="l" r="r" t="t"/>
              <a:pathLst>
                <a:path extrusionOk="0" h="2649" w="2690">
                  <a:moveTo>
                    <a:pt x="1" y="0"/>
                  </a:moveTo>
                  <a:lnTo>
                    <a:pt x="1" y="2648"/>
                  </a:lnTo>
                  <a:lnTo>
                    <a:pt x="2689" y="2648"/>
                  </a:lnTo>
                  <a:lnTo>
                    <a:pt x="2689" y="0"/>
                  </a:lnTo>
                  <a:close/>
                </a:path>
              </a:pathLst>
            </a:custGeom>
            <a:solidFill>
              <a:srgbClr val="37518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7" name="Google Shape;297;p36"/>
            <p:cNvSpPr/>
            <p:nvPr/>
          </p:nvSpPr>
          <p:spPr>
            <a:xfrm>
              <a:off x="6676425" y="2917775"/>
              <a:ext cx="24450" cy="46875"/>
            </a:xfrm>
            <a:custGeom>
              <a:rect b="b" l="l" r="r" t="t"/>
              <a:pathLst>
                <a:path extrusionOk="0" h="1875" w="978">
                  <a:moveTo>
                    <a:pt x="0" y="0"/>
                  </a:moveTo>
                  <a:lnTo>
                    <a:pt x="0" y="1874"/>
                  </a:lnTo>
                  <a:lnTo>
                    <a:pt x="978" y="1874"/>
                  </a:lnTo>
                  <a:lnTo>
                    <a:pt x="937" y="0"/>
                  </a:lnTo>
                  <a:close/>
                </a:path>
              </a:pathLst>
            </a:custGeom>
            <a:solidFill>
              <a:srgbClr val="37518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8" name="Google Shape;298;p36"/>
            <p:cNvSpPr/>
            <p:nvPr/>
          </p:nvSpPr>
          <p:spPr>
            <a:xfrm>
              <a:off x="6609200" y="2851575"/>
              <a:ext cx="67250" cy="66225"/>
            </a:xfrm>
            <a:custGeom>
              <a:rect b="b" l="l" r="r" t="t"/>
              <a:pathLst>
                <a:path extrusionOk="0" h="2649" w="2690">
                  <a:moveTo>
                    <a:pt x="1" y="1"/>
                  </a:moveTo>
                  <a:lnTo>
                    <a:pt x="1" y="2648"/>
                  </a:lnTo>
                  <a:lnTo>
                    <a:pt x="2689" y="2648"/>
                  </a:lnTo>
                  <a:lnTo>
                    <a:pt x="2689" y="1"/>
                  </a:lnTo>
                  <a:close/>
                </a:path>
              </a:pathLst>
            </a:custGeom>
            <a:solidFill>
              <a:srgbClr val="37518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9" name="Google Shape;299;p36"/>
            <p:cNvSpPr/>
            <p:nvPr/>
          </p:nvSpPr>
          <p:spPr>
            <a:xfrm>
              <a:off x="6609200" y="2917775"/>
              <a:ext cx="67250" cy="46875"/>
            </a:xfrm>
            <a:custGeom>
              <a:rect b="b" l="l" r="r" t="t"/>
              <a:pathLst>
                <a:path extrusionOk="0" h="1875" w="2690">
                  <a:moveTo>
                    <a:pt x="1" y="0"/>
                  </a:moveTo>
                  <a:lnTo>
                    <a:pt x="1" y="1874"/>
                  </a:lnTo>
                  <a:lnTo>
                    <a:pt x="2689" y="1874"/>
                  </a:lnTo>
                  <a:lnTo>
                    <a:pt x="2689" y="0"/>
                  </a:lnTo>
                  <a:close/>
                </a:path>
              </a:pathLst>
            </a:custGeom>
            <a:solidFill>
              <a:srgbClr val="30467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0" name="Google Shape;300;p36"/>
            <p:cNvSpPr/>
            <p:nvPr/>
          </p:nvSpPr>
          <p:spPr>
            <a:xfrm>
              <a:off x="6475800" y="2917775"/>
              <a:ext cx="67225" cy="46875"/>
            </a:xfrm>
            <a:custGeom>
              <a:rect b="b" l="l" r="r" t="t"/>
              <a:pathLst>
                <a:path extrusionOk="0" h="1875" w="2689">
                  <a:moveTo>
                    <a:pt x="0" y="0"/>
                  </a:moveTo>
                  <a:lnTo>
                    <a:pt x="0" y="1874"/>
                  </a:lnTo>
                  <a:lnTo>
                    <a:pt x="2689" y="1874"/>
                  </a:lnTo>
                  <a:lnTo>
                    <a:pt x="2689" y="0"/>
                  </a:lnTo>
                  <a:close/>
                </a:path>
              </a:pathLst>
            </a:custGeom>
            <a:solidFill>
              <a:srgbClr val="30467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1" name="Google Shape;301;p36"/>
            <p:cNvSpPr/>
            <p:nvPr/>
          </p:nvSpPr>
          <p:spPr>
            <a:xfrm>
              <a:off x="6609200" y="2784375"/>
              <a:ext cx="67250" cy="67225"/>
            </a:xfrm>
            <a:custGeom>
              <a:rect b="b" l="l" r="r" t="t"/>
              <a:pathLst>
                <a:path extrusionOk="0" h="2689" w="2690">
                  <a:moveTo>
                    <a:pt x="1" y="0"/>
                  </a:moveTo>
                  <a:lnTo>
                    <a:pt x="1" y="2689"/>
                  </a:lnTo>
                  <a:lnTo>
                    <a:pt x="2689" y="2689"/>
                  </a:lnTo>
                  <a:lnTo>
                    <a:pt x="2689" y="0"/>
                  </a:lnTo>
                  <a:close/>
                </a:path>
              </a:pathLst>
            </a:custGeom>
            <a:solidFill>
              <a:srgbClr val="30467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2" name="Google Shape;302;p36"/>
            <p:cNvSpPr/>
            <p:nvPr/>
          </p:nvSpPr>
          <p:spPr>
            <a:xfrm>
              <a:off x="6543000" y="2917775"/>
              <a:ext cx="66225" cy="46875"/>
            </a:xfrm>
            <a:custGeom>
              <a:rect b="b" l="l" r="r" t="t"/>
              <a:pathLst>
                <a:path extrusionOk="0" h="1875" w="2649">
                  <a:moveTo>
                    <a:pt x="1" y="0"/>
                  </a:moveTo>
                  <a:lnTo>
                    <a:pt x="1" y="1874"/>
                  </a:lnTo>
                  <a:lnTo>
                    <a:pt x="2649" y="1874"/>
                  </a:lnTo>
                  <a:lnTo>
                    <a:pt x="2649" y="0"/>
                  </a:lnTo>
                  <a:close/>
                </a:path>
              </a:pathLst>
            </a:custGeom>
            <a:solidFill>
              <a:srgbClr val="37518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3" name="Google Shape;303;p36"/>
            <p:cNvSpPr/>
            <p:nvPr/>
          </p:nvSpPr>
          <p:spPr>
            <a:xfrm>
              <a:off x="6288425" y="2574575"/>
              <a:ext cx="563175" cy="415525"/>
            </a:xfrm>
            <a:custGeom>
              <a:rect b="b" l="l" r="r" t="t"/>
              <a:pathLst>
                <a:path extrusionOk="0" h="16621" w="22527">
                  <a:moveTo>
                    <a:pt x="9247" y="1"/>
                  </a:moveTo>
                  <a:lnTo>
                    <a:pt x="7618" y="490"/>
                  </a:lnTo>
                  <a:lnTo>
                    <a:pt x="7495" y="490"/>
                  </a:lnTo>
                  <a:lnTo>
                    <a:pt x="7333" y="530"/>
                  </a:lnTo>
                  <a:lnTo>
                    <a:pt x="6477" y="775"/>
                  </a:lnTo>
                  <a:lnTo>
                    <a:pt x="6233" y="775"/>
                  </a:lnTo>
                  <a:lnTo>
                    <a:pt x="5988" y="816"/>
                  </a:lnTo>
                  <a:lnTo>
                    <a:pt x="5744" y="856"/>
                  </a:lnTo>
                  <a:lnTo>
                    <a:pt x="5540" y="979"/>
                  </a:lnTo>
                  <a:lnTo>
                    <a:pt x="5337" y="1101"/>
                  </a:lnTo>
                  <a:lnTo>
                    <a:pt x="5133" y="1264"/>
                  </a:lnTo>
                  <a:lnTo>
                    <a:pt x="4970" y="1467"/>
                  </a:lnTo>
                  <a:lnTo>
                    <a:pt x="4848" y="1671"/>
                  </a:lnTo>
                  <a:lnTo>
                    <a:pt x="4766" y="1834"/>
                  </a:lnTo>
                  <a:lnTo>
                    <a:pt x="4359" y="3056"/>
                  </a:lnTo>
                  <a:lnTo>
                    <a:pt x="3422" y="5744"/>
                  </a:lnTo>
                  <a:lnTo>
                    <a:pt x="2485" y="8392"/>
                  </a:lnTo>
                  <a:lnTo>
                    <a:pt x="2159" y="9288"/>
                  </a:lnTo>
                  <a:lnTo>
                    <a:pt x="1548" y="11081"/>
                  </a:lnTo>
                  <a:lnTo>
                    <a:pt x="611" y="13728"/>
                  </a:lnTo>
                  <a:lnTo>
                    <a:pt x="0" y="15561"/>
                  </a:lnTo>
                  <a:lnTo>
                    <a:pt x="2159" y="16335"/>
                  </a:lnTo>
                  <a:lnTo>
                    <a:pt x="2404" y="16417"/>
                  </a:lnTo>
                  <a:lnTo>
                    <a:pt x="3015" y="16620"/>
                  </a:lnTo>
                  <a:lnTo>
                    <a:pt x="3096" y="16417"/>
                  </a:lnTo>
                  <a:lnTo>
                    <a:pt x="4033" y="13728"/>
                  </a:lnTo>
                  <a:lnTo>
                    <a:pt x="4848" y="11366"/>
                  </a:lnTo>
                  <a:lnTo>
                    <a:pt x="4929" y="11081"/>
                  </a:lnTo>
                  <a:lnTo>
                    <a:pt x="5866" y="8392"/>
                  </a:lnTo>
                  <a:lnTo>
                    <a:pt x="6151" y="7618"/>
                  </a:lnTo>
                  <a:lnTo>
                    <a:pt x="6151" y="7781"/>
                  </a:lnTo>
                  <a:lnTo>
                    <a:pt x="6111" y="10470"/>
                  </a:lnTo>
                  <a:lnTo>
                    <a:pt x="6111" y="11081"/>
                  </a:lnTo>
                  <a:lnTo>
                    <a:pt x="6111" y="11406"/>
                  </a:lnTo>
                  <a:lnTo>
                    <a:pt x="6029" y="15602"/>
                  </a:lnTo>
                  <a:lnTo>
                    <a:pt x="16498" y="15602"/>
                  </a:lnTo>
                  <a:lnTo>
                    <a:pt x="16457" y="13728"/>
                  </a:lnTo>
                  <a:lnTo>
                    <a:pt x="16416" y="11081"/>
                  </a:lnTo>
                  <a:lnTo>
                    <a:pt x="16376" y="8392"/>
                  </a:lnTo>
                  <a:lnTo>
                    <a:pt x="16376" y="7618"/>
                  </a:lnTo>
                  <a:lnTo>
                    <a:pt x="16661" y="8392"/>
                  </a:lnTo>
                  <a:lnTo>
                    <a:pt x="17598" y="11081"/>
                  </a:lnTo>
                  <a:lnTo>
                    <a:pt x="18168" y="12791"/>
                  </a:lnTo>
                  <a:lnTo>
                    <a:pt x="18494" y="13728"/>
                  </a:lnTo>
                  <a:lnTo>
                    <a:pt x="19431" y="16417"/>
                  </a:lnTo>
                  <a:lnTo>
                    <a:pt x="19797" y="16417"/>
                  </a:lnTo>
                  <a:lnTo>
                    <a:pt x="20856" y="16050"/>
                  </a:lnTo>
                  <a:lnTo>
                    <a:pt x="22526" y="15439"/>
                  </a:lnTo>
                  <a:lnTo>
                    <a:pt x="21915" y="13728"/>
                  </a:lnTo>
                  <a:lnTo>
                    <a:pt x="20978" y="11081"/>
                  </a:lnTo>
                  <a:lnTo>
                    <a:pt x="20856" y="10714"/>
                  </a:lnTo>
                  <a:lnTo>
                    <a:pt x="20042" y="8392"/>
                  </a:lnTo>
                  <a:lnTo>
                    <a:pt x="19105" y="5744"/>
                  </a:lnTo>
                  <a:lnTo>
                    <a:pt x="18168" y="3056"/>
                  </a:lnTo>
                  <a:lnTo>
                    <a:pt x="17760" y="1834"/>
                  </a:lnTo>
                  <a:lnTo>
                    <a:pt x="17638" y="1590"/>
                  </a:lnTo>
                  <a:lnTo>
                    <a:pt x="17475" y="1345"/>
                  </a:lnTo>
                  <a:lnTo>
                    <a:pt x="17312" y="1182"/>
                  </a:lnTo>
                  <a:lnTo>
                    <a:pt x="17068" y="1019"/>
                  </a:lnTo>
                  <a:lnTo>
                    <a:pt x="16824" y="897"/>
                  </a:lnTo>
                  <a:lnTo>
                    <a:pt x="16579" y="816"/>
                  </a:lnTo>
                  <a:lnTo>
                    <a:pt x="16335" y="775"/>
                  </a:lnTo>
                  <a:lnTo>
                    <a:pt x="16050" y="775"/>
                  </a:lnTo>
                  <a:lnTo>
                    <a:pt x="13280" y="1"/>
                  </a:lnTo>
                  <a:lnTo>
                    <a:pt x="11243" y="897"/>
                  </a:lnTo>
                  <a:lnTo>
                    <a:pt x="9247" y="1"/>
                  </a:lnTo>
                  <a:close/>
                </a:path>
              </a:pathLst>
            </a:custGeom>
            <a:solidFill>
              <a:srgbClr val="235A9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4" name="Google Shape;304;p36"/>
            <p:cNvSpPr/>
            <p:nvPr/>
          </p:nvSpPr>
          <p:spPr>
            <a:xfrm>
              <a:off x="6409600" y="2718175"/>
              <a:ext cx="66225" cy="66225"/>
            </a:xfrm>
            <a:custGeom>
              <a:rect b="b" l="l" r="r" t="t"/>
              <a:pathLst>
                <a:path extrusionOk="0" h="2649" w="2649">
                  <a:moveTo>
                    <a:pt x="1" y="0"/>
                  </a:moveTo>
                  <a:lnTo>
                    <a:pt x="1" y="2648"/>
                  </a:lnTo>
                  <a:lnTo>
                    <a:pt x="1019" y="2648"/>
                  </a:lnTo>
                  <a:lnTo>
                    <a:pt x="1304" y="1874"/>
                  </a:lnTo>
                  <a:lnTo>
                    <a:pt x="1304" y="2648"/>
                  </a:lnTo>
                  <a:lnTo>
                    <a:pt x="2648" y="2648"/>
                  </a:lnTo>
                  <a:lnTo>
                    <a:pt x="2648"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5" name="Google Shape;305;p36"/>
            <p:cNvSpPr/>
            <p:nvPr/>
          </p:nvSpPr>
          <p:spPr>
            <a:xfrm>
              <a:off x="6373975" y="2650950"/>
              <a:ext cx="35650" cy="67250"/>
            </a:xfrm>
            <a:custGeom>
              <a:rect b="b" l="l" r="r" t="t"/>
              <a:pathLst>
                <a:path extrusionOk="0" h="2690" w="1426">
                  <a:moveTo>
                    <a:pt x="937" y="1"/>
                  </a:moveTo>
                  <a:lnTo>
                    <a:pt x="0" y="2689"/>
                  </a:lnTo>
                  <a:lnTo>
                    <a:pt x="1426" y="2689"/>
                  </a:lnTo>
                  <a:lnTo>
                    <a:pt x="1426"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6" name="Google Shape;306;p36"/>
            <p:cNvSpPr/>
            <p:nvPr/>
          </p:nvSpPr>
          <p:spPr>
            <a:xfrm>
              <a:off x="6728350" y="2851575"/>
              <a:ext cx="14275" cy="42800"/>
            </a:xfrm>
            <a:custGeom>
              <a:rect b="b" l="l" r="r" t="t"/>
              <a:pathLst>
                <a:path extrusionOk="0" h="1712" w="571">
                  <a:moveTo>
                    <a:pt x="1" y="1"/>
                  </a:moveTo>
                  <a:lnTo>
                    <a:pt x="571" y="1711"/>
                  </a:lnTo>
                  <a:lnTo>
                    <a:pt x="571"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7" name="Google Shape;307;p36"/>
            <p:cNvSpPr/>
            <p:nvPr/>
          </p:nvSpPr>
          <p:spPr>
            <a:xfrm>
              <a:off x="6676425" y="2590875"/>
              <a:ext cx="66200" cy="60100"/>
            </a:xfrm>
            <a:custGeom>
              <a:rect b="b" l="l" r="r" t="t"/>
              <a:pathLst>
                <a:path extrusionOk="0" h="2404" w="2648">
                  <a:moveTo>
                    <a:pt x="0" y="1"/>
                  </a:moveTo>
                  <a:lnTo>
                    <a:pt x="0" y="2404"/>
                  </a:lnTo>
                  <a:lnTo>
                    <a:pt x="2648" y="2404"/>
                  </a:lnTo>
                  <a:lnTo>
                    <a:pt x="2240" y="1182"/>
                  </a:lnTo>
                  <a:lnTo>
                    <a:pt x="2118" y="938"/>
                  </a:lnTo>
                  <a:lnTo>
                    <a:pt x="1955" y="693"/>
                  </a:lnTo>
                  <a:lnTo>
                    <a:pt x="1792" y="530"/>
                  </a:lnTo>
                  <a:lnTo>
                    <a:pt x="1548" y="367"/>
                  </a:lnTo>
                  <a:lnTo>
                    <a:pt x="1304" y="245"/>
                  </a:lnTo>
                  <a:lnTo>
                    <a:pt x="1059" y="164"/>
                  </a:lnTo>
                  <a:lnTo>
                    <a:pt x="815" y="123"/>
                  </a:lnTo>
                  <a:lnTo>
                    <a:pt x="530" y="123"/>
                  </a:lnTo>
                  <a:lnTo>
                    <a:pt x="0"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8" name="Google Shape;308;p36"/>
            <p:cNvSpPr/>
            <p:nvPr/>
          </p:nvSpPr>
          <p:spPr>
            <a:xfrm>
              <a:off x="6609200" y="2650950"/>
              <a:ext cx="67250" cy="67250"/>
            </a:xfrm>
            <a:custGeom>
              <a:rect b="b" l="l" r="r" t="t"/>
              <a:pathLst>
                <a:path extrusionOk="0" h="2690" w="2690">
                  <a:moveTo>
                    <a:pt x="1" y="1"/>
                  </a:moveTo>
                  <a:lnTo>
                    <a:pt x="1" y="2689"/>
                  </a:lnTo>
                  <a:lnTo>
                    <a:pt x="2689" y="2689"/>
                  </a:lnTo>
                  <a:lnTo>
                    <a:pt x="2689"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9" name="Google Shape;309;p36"/>
            <p:cNvSpPr/>
            <p:nvPr/>
          </p:nvSpPr>
          <p:spPr>
            <a:xfrm>
              <a:off x="6475800" y="2650950"/>
              <a:ext cx="67225" cy="67250"/>
            </a:xfrm>
            <a:custGeom>
              <a:rect b="b" l="l" r="r" t="t"/>
              <a:pathLst>
                <a:path extrusionOk="0" h="2690" w="2689">
                  <a:moveTo>
                    <a:pt x="0" y="1"/>
                  </a:moveTo>
                  <a:lnTo>
                    <a:pt x="0" y="2689"/>
                  </a:lnTo>
                  <a:lnTo>
                    <a:pt x="2689" y="2689"/>
                  </a:lnTo>
                  <a:lnTo>
                    <a:pt x="2689"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0" name="Google Shape;310;p36"/>
            <p:cNvSpPr/>
            <p:nvPr/>
          </p:nvSpPr>
          <p:spPr>
            <a:xfrm>
              <a:off x="6409600" y="2586800"/>
              <a:ext cx="66225" cy="64175"/>
            </a:xfrm>
            <a:custGeom>
              <a:rect b="b" l="l" r="r" t="t"/>
              <a:pathLst>
                <a:path extrusionOk="0" h="2567" w="2649">
                  <a:moveTo>
                    <a:pt x="2648" y="1"/>
                  </a:moveTo>
                  <a:lnTo>
                    <a:pt x="1630" y="286"/>
                  </a:lnTo>
                  <a:lnTo>
                    <a:pt x="1386" y="286"/>
                  </a:lnTo>
                  <a:lnTo>
                    <a:pt x="1141" y="327"/>
                  </a:lnTo>
                  <a:lnTo>
                    <a:pt x="897" y="367"/>
                  </a:lnTo>
                  <a:lnTo>
                    <a:pt x="693" y="490"/>
                  </a:lnTo>
                  <a:lnTo>
                    <a:pt x="490" y="612"/>
                  </a:lnTo>
                  <a:lnTo>
                    <a:pt x="286" y="775"/>
                  </a:lnTo>
                  <a:lnTo>
                    <a:pt x="123" y="978"/>
                  </a:lnTo>
                  <a:lnTo>
                    <a:pt x="1" y="1182"/>
                  </a:lnTo>
                  <a:lnTo>
                    <a:pt x="1" y="2567"/>
                  </a:lnTo>
                  <a:lnTo>
                    <a:pt x="2648" y="2567"/>
                  </a:lnTo>
                  <a:lnTo>
                    <a:pt x="2648"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1" name="Google Shape;311;p36"/>
            <p:cNvSpPr/>
            <p:nvPr/>
          </p:nvSpPr>
          <p:spPr>
            <a:xfrm>
              <a:off x="6342400" y="2784400"/>
              <a:ext cx="67225" cy="67225"/>
            </a:xfrm>
            <a:custGeom>
              <a:rect b="b" l="l" r="r" t="t"/>
              <a:pathLst>
                <a:path extrusionOk="0" h="2689" w="2689">
                  <a:moveTo>
                    <a:pt x="326" y="0"/>
                  </a:moveTo>
                  <a:lnTo>
                    <a:pt x="0" y="896"/>
                  </a:lnTo>
                  <a:lnTo>
                    <a:pt x="0" y="2689"/>
                  </a:lnTo>
                  <a:lnTo>
                    <a:pt x="2689" y="2689"/>
                  </a:lnTo>
                  <a:lnTo>
                    <a:pt x="2689"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2" name="Google Shape;312;p36"/>
            <p:cNvSpPr/>
            <p:nvPr/>
          </p:nvSpPr>
          <p:spPr>
            <a:xfrm>
              <a:off x="6676425" y="2851575"/>
              <a:ext cx="23425" cy="66225"/>
            </a:xfrm>
            <a:custGeom>
              <a:rect b="b" l="l" r="r" t="t"/>
              <a:pathLst>
                <a:path extrusionOk="0" h="2649" w="937">
                  <a:moveTo>
                    <a:pt x="0" y="1"/>
                  </a:moveTo>
                  <a:lnTo>
                    <a:pt x="0" y="2648"/>
                  </a:lnTo>
                  <a:lnTo>
                    <a:pt x="937" y="2648"/>
                  </a:lnTo>
                  <a:lnTo>
                    <a:pt x="896"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3" name="Google Shape;313;p36"/>
            <p:cNvSpPr/>
            <p:nvPr/>
          </p:nvSpPr>
          <p:spPr>
            <a:xfrm>
              <a:off x="6809825" y="2851575"/>
              <a:ext cx="26500" cy="66225"/>
            </a:xfrm>
            <a:custGeom>
              <a:rect b="b" l="l" r="r" t="t"/>
              <a:pathLst>
                <a:path extrusionOk="0" h="2649" w="1060">
                  <a:moveTo>
                    <a:pt x="0" y="1"/>
                  </a:moveTo>
                  <a:lnTo>
                    <a:pt x="0" y="2648"/>
                  </a:lnTo>
                  <a:lnTo>
                    <a:pt x="1059" y="2648"/>
                  </a:lnTo>
                  <a:lnTo>
                    <a:pt x="122"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4" name="Google Shape;314;p36"/>
            <p:cNvSpPr/>
            <p:nvPr/>
          </p:nvSpPr>
          <p:spPr>
            <a:xfrm>
              <a:off x="6303700" y="2851600"/>
              <a:ext cx="38725" cy="66225"/>
            </a:xfrm>
            <a:custGeom>
              <a:rect b="b" l="l" r="r" t="t"/>
              <a:pathLst>
                <a:path extrusionOk="0" h="2649" w="1549">
                  <a:moveTo>
                    <a:pt x="937" y="1"/>
                  </a:moveTo>
                  <a:lnTo>
                    <a:pt x="0" y="2648"/>
                  </a:lnTo>
                  <a:lnTo>
                    <a:pt x="1548" y="2648"/>
                  </a:lnTo>
                  <a:lnTo>
                    <a:pt x="1548"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5" name="Google Shape;315;p36"/>
            <p:cNvSpPr/>
            <p:nvPr/>
          </p:nvSpPr>
          <p:spPr>
            <a:xfrm>
              <a:off x="6342400" y="2917775"/>
              <a:ext cx="46875" cy="67225"/>
            </a:xfrm>
            <a:custGeom>
              <a:rect b="b" l="l" r="r" t="t"/>
              <a:pathLst>
                <a:path extrusionOk="0" h="2689" w="1875">
                  <a:moveTo>
                    <a:pt x="0" y="0"/>
                  </a:moveTo>
                  <a:lnTo>
                    <a:pt x="0" y="2607"/>
                  </a:lnTo>
                  <a:lnTo>
                    <a:pt x="245" y="2689"/>
                  </a:lnTo>
                  <a:lnTo>
                    <a:pt x="937" y="2689"/>
                  </a:lnTo>
                  <a:lnTo>
                    <a:pt x="1874"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6" name="Google Shape;316;p36"/>
            <p:cNvSpPr/>
            <p:nvPr/>
          </p:nvSpPr>
          <p:spPr>
            <a:xfrm>
              <a:off x="6742600" y="2650950"/>
              <a:ext cx="23450" cy="67250"/>
            </a:xfrm>
            <a:custGeom>
              <a:rect b="b" l="l" r="r" t="t"/>
              <a:pathLst>
                <a:path extrusionOk="0" h="2690" w="938">
                  <a:moveTo>
                    <a:pt x="1" y="1"/>
                  </a:moveTo>
                  <a:lnTo>
                    <a:pt x="1" y="2689"/>
                  </a:lnTo>
                  <a:lnTo>
                    <a:pt x="938" y="2689"/>
                  </a:lnTo>
                  <a:lnTo>
                    <a:pt x="1"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7" name="Google Shape;317;p36"/>
            <p:cNvSpPr/>
            <p:nvPr/>
          </p:nvSpPr>
          <p:spPr>
            <a:xfrm>
              <a:off x="6676425" y="2718175"/>
              <a:ext cx="66200" cy="66225"/>
            </a:xfrm>
            <a:custGeom>
              <a:rect b="b" l="l" r="r" t="t"/>
              <a:pathLst>
                <a:path extrusionOk="0" h="2649" w="2648">
                  <a:moveTo>
                    <a:pt x="0" y="0"/>
                  </a:moveTo>
                  <a:lnTo>
                    <a:pt x="0" y="2648"/>
                  </a:lnTo>
                  <a:lnTo>
                    <a:pt x="856" y="2648"/>
                  </a:lnTo>
                  <a:lnTo>
                    <a:pt x="856" y="1874"/>
                  </a:lnTo>
                  <a:lnTo>
                    <a:pt x="1141" y="2648"/>
                  </a:lnTo>
                  <a:lnTo>
                    <a:pt x="2648" y="2648"/>
                  </a:lnTo>
                  <a:lnTo>
                    <a:pt x="2648"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8" name="Google Shape;318;p36"/>
            <p:cNvSpPr/>
            <p:nvPr/>
          </p:nvSpPr>
          <p:spPr>
            <a:xfrm>
              <a:off x="6543000" y="2584775"/>
              <a:ext cx="66225" cy="66200"/>
            </a:xfrm>
            <a:custGeom>
              <a:rect b="b" l="l" r="r" t="t"/>
              <a:pathLst>
                <a:path extrusionOk="0" h="2648" w="2649">
                  <a:moveTo>
                    <a:pt x="1" y="0"/>
                  </a:moveTo>
                  <a:lnTo>
                    <a:pt x="1" y="2648"/>
                  </a:lnTo>
                  <a:lnTo>
                    <a:pt x="2649" y="2648"/>
                  </a:lnTo>
                  <a:lnTo>
                    <a:pt x="2649" y="0"/>
                  </a:lnTo>
                  <a:lnTo>
                    <a:pt x="2241" y="0"/>
                  </a:lnTo>
                  <a:lnTo>
                    <a:pt x="1060" y="489"/>
                  </a:lnTo>
                  <a:lnTo>
                    <a:pt x="1"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9" name="Google Shape;319;p36"/>
            <p:cNvSpPr/>
            <p:nvPr/>
          </p:nvSpPr>
          <p:spPr>
            <a:xfrm>
              <a:off x="6750750" y="2917775"/>
              <a:ext cx="59100" cy="67225"/>
            </a:xfrm>
            <a:custGeom>
              <a:rect b="b" l="l" r="r" t="t"/>
              <a:pathLst>
                <a:path extrusionOk="0" h="2689" w="2364">
                  <a:moveTo>
                    <a:pt x="1" y="0"/>
                  </a:moveTo>
                  <a:lnTo>
                    <a:pt x="938" y="2689"/>
                  </a:lnTo>
                  <a:lnTo>
                    <a:pt x="1304" y="2689"/>
                  </a:lnTo>
                  <a:lnTo>
                    <a:pt x="2363" y="2322"/>
                  </a:lnTo>
                  <a:lnTo>
                    <a:pt x="2363"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0" name="Google Shape;320;p36"/>
            <p:cNvSpPr/>
            <p:nvPr/>
          </p:nvSpPr>
          <p:spPr>
            <a:xfrm>
              <a:off x="6742600" y="2784375"/>
              <a:ext cx="67250" cy="67225"/>
            </a:xfrm>
            <a:custGeom>
              <a:rect b="b" l="l" r="r" t="t"/>
              <a:pathLst>
                <a:path extrusionOk="0" h="2689" w="2690">
                  <a:moveTo>
                    <a:pt x="1" y="0"/>
                  </a:moveTo>
                  <a:lnTo>
                    <a:pt x="1" y="2689"/>
                  </a:lnTo>
                  <a:lnTo>
                    <a:pt x="2689" y="2689"/>
                  </a:lnTo>
                  <a:lnTo>
                    <a:pt x="2689" y="2322"/>
                  </a:lnTo>
                  <a:lnTo>
                    <a:pt x="1875"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1" name="Google Shape;321;p36"/>
            <p:cNvSpPr/>
            <p:nvPr/>
          </p:nvSpPr>
          <p:spPr>
            <a:xfrm>
              <a:off x="6570500" y="2670300"/>
              <a:ext cx="105950" cy="266850"/>
            </a:xfrm>
            <a:custGeom>
              <a:rect b="b" l="l" r="r" t="t"/>
              <a:pathLst>
                <a:path extrusionOk="0" h="10674" w="4238">
                  <a:moveTo>
                    <a:pt x="1" y="1"/>
                  </a:moveTo>
                  <a:lnTo>
                    <a:pt x="1" y="10673"/>
                  </a:lnTo>
                  <a:lnTo>
                    <a:pt x="4237" y="10673"/>
                  </a:lnTo>
                  <a:lnTo>
                    <a:pt x="4237" y="1"/>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2" name="Google Shape;322;p36"/>
            <p:cNvSpPr/>
            <p:nvPr/>
          </p:nvSpPr>
          <p:spPr>
            <a:xfrm>
              <a:off x="6456450" y="2581725"/>
              <a:ext cx="38725" cy="88600"/>
            </a:xfrm>
            <a:custGeom>
              <a:rect b="b" l="l" r="r" t="t"/>
              <a:pathLst>
                <a:path extrusionOk="0" h="3544" w="1549">
                  <a:moveTo>
                    <a:pt x="1548" y="0"/>
                  </a:moveTo>
                  <a:lnTo>
                    <a:pt x="1" y="448"/>
                  </a:lnTo>
                  <a:lnTo>
                    <a:pt x="1" y="3544"/>
                  </a:lnTo>
                  <a:lnTo>
                    <a:pt x="1548" y="3544"/>
                  </a:lnTo>
                  <a:lnTo>
                    <a:pt x="1548"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3" name="Google Shape;323;p36"/>
            <p:cNvSpPr/>
            <p:nvPr/>
          </p:nvSpPr>
          <p:spPr>
            <a:xfrm>
              <a:off x="6636700" y="2579675"/>
              <a:ext cx="39750" cy="90650"/>
            </a:xfrm>
            <a:custGeom>
              <a:rect b="b" l="l" r="r" t="t"/>
              <a:pathLst>
                <a:path extrusionOk="0" h="3626" w="1590">
                  <a:moveTo>
                    <a:pt x="0" y="1"/>
                  </a:moveTo>
                  <a:lnTo>
                    <a:pt x="0" y="3626"/>
                  </a:lnTo>
                  <a:lnTo>
                    <a:pt x="1589" y="3626"/>
                  </a:lnTo>
                  <a:lnTo>
                    <a:pt x="1589" y="449"/>
                  </a:lnTo>
                  <a:lnTo>
                    <a:pt x="0" y="1"/>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4" name="Google Shape;324;p36"/>
            <p:cNvSpPr/>
            <p:nvPr/>
          </p:nvSpPr>
          <p:spPr>
            <a:xfrm>
              <a:off x="6478850" y="2574575"/>
              <a:ext cx="90675" cy="61125"/>
            </a:xfrm>
            <a:custGeom>
              <a:rect b="b" l="l" r="r" t="t"/>
              <a:pathLst>
                <a:path extrusionOk="0" h="2445" w="3627">
                  <a:moveTo>
                    <a:pt x="1630" y="1"/>
                  </a:moveTo>
                  <a:lnTo>
                    <a:pt x="1" y="449"/>
                  </a:lnTo>
                  <a:lnTo>
                    <a:pt x="1793" y="2445"/>
                  </a:lnTo>
                  <a:lnTo>
                    <a:pt x="3626" y="897"/>
                  </a:lnTo>
                  <a:lnTo>
                    <a:pt x="1630"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5" name="Google Shape;325;p36"/>
            <p:cNvSpPr/>
            <p:nvPr/>
          </p:nvSpPr>
          <p:spPr>
            <a:xfrm>
              <a:off x="6569500" y="2574575"/>
              <a:ext cx="91675" cy="61125"/>
            </a:xfrm>
            <a:custGeom>
              <a:rect b="b" l="l" r="r" t="t"/>
              <a:pathLst>
                <a:path extrusionOk="0" h="2445" w="3667">
                  <a:moveTo>
                    <a:pt x="2037" y="1"/>
                  </a:moveTo>
                  <a:lnTo>
                    <a:pt x="0" y="897"/>
                  </a:lnTo>
                  <a:lnTo>
                    <a:pt x="1874" y="2445"/>
                  </a:lnTo>
                  <a:lnTo>
                    <a:pt x="3666" y="449"/>
                  </a:lnTo>
                  <a:lnTo>
                    <a:pt x="2037"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6" name="Google Shape;326;p36"/>
            <p:cNvSpPr/>
            <p:nvPr/>
          </p:nvSpPr>
          <p:spPr>
            <a:xfrm>
              <a:off x="6587825" y="3363800"/>
              <a:ext cx="124250" cy="62150"/>
            </a:xfrm>
            <a:custGeom>
              <a:rect b="b" l="l" r="r" t="t"/>
              <a:pathLst>
                <a:path extrusionOk="0" h="2486" w="4970">
                  <a:moveTo>
                    <a:pt x="2241" y="1"/>
                  </a:moveTo>
                  <a:lnTo>
                    <a:pt x="1955" y="42"/>
                  </a:lnTo>
                  <a:lnTo>
                    <a:pt x="1752" y="123"/>
                  </a:lnTo>
                  <a:lnTo>
                    <a:pt x="1507" y="205"/>
                  </a:lnTo>
                  <a:lnTo>
                    <a:pt x="1100" y="449"/>
                  </a:lnTo>
                  <a:lnTo>
                    <a:pt x="733" y="734"/>
                  </a:lnTo>
                  <a:lnTo>
                    <a:pt x="408" y="1101"/>
                  </a:lnTo>
                  <a:lnTo>
                    <a:pt x="204" y="1508"/>
                  </a:lnTo>
                  <a:lnTo>
                    <a:pt x="122" y="1752"/>
                  </a:lnTo>
                  <a:lnTo>
                    <a:pt x="41" y="1997"/>
                  </a:lnTo>
                  <a:lnTo>
                    <a:pt x="0" y="2241"/>
                  </a:lnTo>
                  <a:lnTo>
                    <a:pt x="0" y="2486"/>
                  </a:lnTo>
                  <a:lnTo>
                    <a:pt x="4970" y="2486"/>
                  </a:lnTo>
                  <a:lnTo>
                    <a:pt x="4929" y="2241"/>
                  </a:lnTo>
                  <a:lnTo>
                    <a:pt x="4888" y="1997"/>
                  </a:lnTo>
                  <a:lnTo>
                    <a:pt x="4848" y="1752"/>
                  </a:lnTo>
                  <a:lnTo>
                    <a:pt x="4766" y="1508"/>
                  </a:lnTo>
                  <a:lnTo>
                    <a:pt x="4522" y="1101"/>
                  </a:lnTo>
                  <a:lnTo>
                    <a:pt x="4237" y="734"/>
                  </a:lnTo>
                  <a:lnTo>
                    <a:pt x="3870" y="449"/>
                  </a:lnTo>
                  <a:lnTo>
                    <a:pt x="3422" y="205"/>
                  </a:lnTo>
                  <a:lnTo>
                    <a:pt x="3218" y="123"/>
                  </a:lnTo>
                  <a:lnTo>
                    <a:pt x="2974" y="42"/>
                  </a:lnTo>
                  <a:lnTo>
                    <a:pt x="2729" y="1"/>
                  </a:lnTo>
                  <a:close/>
                </a:path>
              </a:pathLst>
            </a:custGeom>
            <a:solidFill>
              <a:srgbClr val="FF41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7" name="Google Shape;327;p36"/>
            <p:cNvSpPr/>
            <p:nvPr/>
          </p:nvSpPr>
          <p:spPr>
            <a:xfrm>
              <a:off x="6431000" y="3363800"/>
              <a:ext cx="124250" cy="62150"/>
            </a:xfrm>
            <a:custGeom>
              <a:rect b="b" l="l" r="r" t="t"/>
              <a:pathLst>
                <a:path extrusionOk="0" h="2486" w="4970">
                  <a:moveTo>
                    <a:pt x="2241" y="1"/>
                  </a:moveTo>
                  <a:lnTo>
                    <a:pt x="1996" y="42"/>
                  </a:lnTo>
                  <a:lnTo>
                    <a:pt x="1752" y="123"/>
                  </a:lnTo>
                  <a:lnTo>
                    <a:pt x="1507" y="205"/>
                  </a:lnTo>
                  <a:lnTo>
                    <a:pt x="1100" y="449"/>
                  </a:lnTo>
                  <a:lnTo>
                    <a:pt x="733" y="734"/>
                  </a:lnTo>
                  <a:lnTo>
                    <a:pt x="408" y="1101"/>
                  </a:lnTo>
                  <a:lnTo>
                    <a:pt x="204" y="1508"/>
                  </a:lnTo>
                  <a:lnTo>
                    <a:pt x="122" y="1752"/>
                  </a:lnTo>
                  <a:lnTo>
                    <a:pt x="41" y="1997"/>
                  </a:lnTo>
                  <a:lnTo>
                    <a:pt x="0" y="2241"/>
                  </a:lnTo>
                  <a:lnTo>
                    <a:pt x="0" y="2486"/>
                  </a:lnTo>
                  <a:lnTo>
                    <a:pt x="4970" y="2486"/>
                  </a:lnTo>
                  <a:lnTo>
                    <a:pt x="4929" y="2241"/>
                  </a:lnTo>
                  <a:lnTo>
                    <a:pt x="4929" y="1997"/>
                  </a:lnTo>
                  <a:lnTo>
                    <a:pt x="4848" y="1752"/>
                  </a:lnTo>
                  <a:lnTo>
                    <a:pt x="4766" y="1508"/>
                  </a:lnTo>
                  <a:lnTo>
                    <a:pt x="4522" y="1101"/>
                  </a:lnTo>
                  <a:lnTo>
                    <a:pt x="4237" y="734"/>
                  </a:lnTo>
                  <a:lnTo>
                    <a:pt x="3870" y="449"/>
                  </a:lnTo>
                  <a:lnTo>
                    <a:pt x="3463" y="205"/>
                  </a:lnTo>
                  <a:lnTo>
                    <a:pt x="3218" y="123"/>
                  </a:lnTo>
                  <a:lnTo>
                    <a:pt x="2974" y="42"/>
                  </a:lnTo>
                  <a:lnTo>
                    <a:pt x="2729" y="1"/>
                  </a:lnTo>
                  <a:close/>
                </a:path>
              </a:pathLst>
            </a:custGeom>
            <a:solidFill>
              <a:srgbClr val="FF41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8" name="Google Shape;328;p36"/>
            <p:cNvSpPr/>
            <p:nvPr/>
          </p:nvSpPr>
          <p:spPr>
            <a:xfrm>
              <a:off x="6649950" y="3363800"/>
              <a:ext cx="62125" cy="62150"/>
            </a:xfrm>
            <a:custGeom>
              <a:rect b="b" l="l" r="r" t="t"/>
              <a:pathLst>
                <a:path extrusionOk="0" h="2486" w="2485">
                  <a:moveTo>
                    <a:pt x="0" y="1"/>
                  </a:moveTo>
                  <a:lnTo>
                    <a:pt x="0" y="2486"/>
                  </a:lnTo>
                  <a:lnTo>
                    <a:pt x="2485" y="2486"/>
                  </a:lnTo>
                  <a:lnTo>
                    <a:pt x="2444" y="2241"/>
                  </a:lnTo>
                  <a:lnTo>
                    <a:pt x="2403" y="1997"/>
                  </a:lnTo>
                  <a:lnTo>
                    <a:pt x="2363" y="1752"/>
                  </a:lnTo>
                  <a:lnTo>
                    <a:pt x="2281" y="1508"/>
                  </a:lnTo>
                  <a:lnTo>
                    <a:pt x="2037" y="1101"/>
                  </a:lnTo>
                  <a:lnTo>
                    <a:pt x="1752" y="734"/>
                  </a:lnTo>
                  <a:lnTo>
                    <a:pt x="1385" y="449"/>
                  </a:lnTo>
                  <a:lnTo>
                    <a:pt x="937" y="205"/>
                  </a:lnTo>
                  <a:lnTo>
                    <a:pt x="733" y="123"/>
                  </a:lnTo>
                  <a:lnTo>
                    <a:pt x="489" y="42"/>
                  </a:lnTo>
                  <a:lnTo>
                    <a:pt x="244"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9" name="Google Shape;329;p36"/>
            <p:cNvSpPr/>
            <p:nvPr/>
          </p:nvSpPr>
          <p:spPr>
            <a:xfrm>
              <a:off x="6493100" y="3363800"/>
              <a:ext cx="62150" cy="62150"/>
            </a:xfrm>
            <a:custGeom>
              <a:rect b="b" l="l" r="r" t="t"/>
              <a:pathLst>
                <a:path extrusionOk="0" h="2486" w="2486">
                  <a:moveTo>
                    <a:pt x="1" y="1"/>
                  </a:moveTo>
                  <a:lnTo>
                    <a:pt x="1" y="2486"/>
                  </a:lnTo>
                  <a:lnTo>
                    <a:pt x="2486" y="2486"/>
                  </a:lnTo>
                  <a:lnTo>
                    <a:pt x="2445" y="2241"/>
                  </a:lnTo>
                  <a:lnTo>
                    <a:pt x="2445" y="1997"/>
                  </a:lnTo>
                  <a:lnTo>
                    <a:pt x="2364" y="1752"/>
                  </a:lnTo>
                  <a:lnTo>
                    <a:pt x="2282" y="1508"/>
                  </a:lnTo>
                  <a:lnTo>
                    <a:pt x="2038" y="1101"/>
                  </a:lnTo>
                  <a:lnTo>
                    <a:pt x="1753" y="734"/>
                  </a:lnTo>
                  <a:lnTo>
                    <a:pt x="1386" y="449"/>
                  </a:lnTo>
                  <a:lnTo>
                    <a:pt x="979" y="205"/>
                  </a:lnTo>
                  <a:lnTo>
                    <a:pt x="734" y="123"/>
                  </a:lnTo>
                  <a:lnTo>
                    <a:pt x="490" y="42"/>
                  </a:lnTo>
                  <a:lnTo>
                    <a:pt x="245"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0" name="Google Shape;330;p36"/>
            <p:cNvSpPr/>
            <p:nvPr/>
          </p:nvSpPr>
          <p:spPr>
            <a:xfrm>
              <a:off x="6485975" y="2574575"/>
              <a:ext cx="55025" cy="10225"/>
            </a:xfrm>
            <a:custGeom>
              <a:rect b="b" l="l" r="r" t="t"/>
              <a:pathLst>
                <a:path extrusionOk="0" h="409" w="2201">
                  <a:moveTo>
                    <a:pt x="1345" y="1"/>
                  </a:moveTo>
                  <a:lnTo>
                    <a:pt x="1" y="408"/>
                  </a:lnTo>
                  <a:lnTo>
                    <a:pt x="2200" y="408"/>
                  </a:lnTo>
                  <a:lnTo>
                    <a:pt x="1345"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1" name="Google Shape;331;p36"/>
            <p:cNvSpPr/>
            <p:nvPr/>
          </p:nvSpPr>
          <p:spPr>
            <a:xfrm>
              <a:off x="6599025" y="2574575"/>
              <a:ext cx="55000" cy="10225"/>
            </a:xfrm>
            <a:custGeom>
              <a:rect b="b" l="l" r="r" t="t"/>
              <a:pathLst>
                <a:path extrusionOk="0" h="409" w="2200">
                  <a:moveTo>
                    <a:pt x="856" y="1"/>
                  </a:moveTo>
                  <a:lnTo>
                    <a:pt x="408" y="205"/>
                  </a:lnTo>
                  <a:lnTo>
                    <a:pt x="0" y="408"/>
                  </a:lnTo>
                  <a:lnTo>
                    <a:pt x="2200" y="408"/>
                  </a:lnTo>
                  <a:lnTo>
                    <a:pt x="856"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2" name="Google Shape;332;p36"/>
            <p:cNvSpPr/>
            <p:nvPr/>
          </p:nvSpPr>
          <p:spPr>
            <a:xfrm>
              <a:off x="6482925" y="2315925"/>
              <a:ext cx="174175" cy="232200"/>
            </a:xfrm>
            <a:custGeom>
              <a:rect b="b" l="l" r="r" t="t"/>
              <a:pathLst>
                <a:path extrusionOk="0" h="9288" w="6967">
                  <a:moveTo>
                    <a:pt x="2282" y="0"/>
                  </a:moveTo>
                  <a:lnTo>
                    <a:pt x="2037" y="41"/>
                  </a:lnTo>
                  <a:lnTo>
                    <a:pt x="1793" y="123"/>
                  </a:lnTo>
                  <a:lnTo>
                    <a:pt x="1549" y="204"/>
                  </a:lnTo>
                  <a:lnTo>
                    <a:pt x="1100" y="449"/>
                  </a:lnTo>
                  <a:lnTo>
                    <a:pt x="734" y="734"/>
                  </a:lnTo>
                  <a:lnTo>
                    <a:pt x="408" y="1141"/>
                  </a:lnTo>
                  <a:lnTo>
                    <a:pt x="204" y="1548"/>
                  </a:lnTo>
                  <a:lnTo>
                    <a:pt x="82" y="1793"/>
                  </a:lnTo>
                  <a:lnTo>
                    <a:pt x="41" y="2037"/>
                  </a:lnTo>
                  <a:lnTo>
                    <a:pt x="1" y="2282"/>
                  </a:lnTo>
                  <a:lnTo>
                    <a:pt x="1" y="2567"/>
                  </a:lnTo>
                  <a:lnTo>
                    <a:pt x="1" y="6722"/>
                  </a:lnTo>
                  <a:lnTo>
                    <a:pt x="1" y="6966"/>
                  </a:lnTo>
                  <a:lnTo>
                    <a:pt x="41" y="7251"/>
                  </a:lnTo>
                  <a:lnTo>
                    <a:pt x="82" y="7496"/>
                  </a:lnTo>
                  <a:lnTo>
                    <a:pt x="204" y="7699"/>
                  </a:lnTo>
                  <a:lnTo>
                    <a:pt x="408" y="8147"/>
                  </a:lnTo>
                  <a:lnTo>
                    <a:pt x="734" y="8514"/>
                  </a:lnTo>
                  <a:lnTo>
                    <a:pt x="1100" y="8840"/>
                  </a:lnTo>
                  <a:lnTo>
                    <a:pt x="1549" y="9084"/>
                  </a:lnTo>
                  <a:lnTo>
                    <a:pt x="1793" y="9166"/>
                  </a:lnTo>
                  <a:lnTo>
                    <a:pt x="2037" y="9247"/>
                  </a:lnTo>
                  <a:lnTo>
                    <a:pt x="2282" y="9247"/>
                  </a:lnTo>
                  <a:lnTo>
                    <a:pt x="2567" y="9288"/>
                  </a:lnTo>
                  <a:lnTo>
                    <a:pt x="4400" y="9288"/>
                  </a:lnTo>
                  <a:lnTo>
                    <a:pt x="4685" y="9247"/>
                  </a:lnTo>
                  <a:lnTo>
                    <a:pt x="4929" y="9247"/>
                  </a:lnTo>
                  <a:lnTo>
                    <a:pt x="5174" y="9166"/>
                  </a:lnTo>
                  <a:lnTo>
                    <a:pt x="5418" y="9084"/>
                  </a:lnTo>
                  <a:lnTo>
                    <a:pt x="5866" y="8840"/>
                  </a:lnTo>
                  <a:lnTo>
                    <a:pt x="6233" y="8514"/>
                  </a:lnTo>
                  <a:lnTo>
                    <a:pt x="6559" y="8147"/>
                  </a:lnTo>
                  <a:lnTo>
                    <a:pt x="6762" y="7699"/>
                  </a:lnTo>
                  <a:lnTo>
                    <a:pt x="6844" y="7496"/>
                  </a:lnTo>
                  <a:lnTo>
                    <a:pt x="6925" y="7251"/>
                  </a:lnTo>
                  <a:lnTo>
                    <a:pt x="6966" y="6966"/>
                  </a:lnTo>
                  <a:lnTo>
                    <a:pt x="6966" y="6722"/>
                  </a:lnTo>
                  <a:lnTo>
                    <a:pt x="6966" y="2567"/>
                  </a:lnTo>
                  <a:lnTo>
                    <a:pt x="6966" y="2282"/>
                  </a:lnTo>
                  <a:lnTo>
                    <a:pt x="6925" y="2037"/>
                  </a:lnTo>
                  <a:lnTo>
                    <a:pt x="6844" y="1793"/>
                  </a:lnTo>
                  <a:lnTo>
                    <a:pt x="6762" y="1548"/>
                  </a:lnTo>
                  <a:lnTo>
                    <a:pt x="6559" y="1141"/>
                  </a:lnTo>
                  <a:lnTo>
                    <a:pt x="6233" y="734"/>
                  </a:lnTo>
                  <a:lnTo>
                    <a:pt x="5866" y="449"/>
                  </a:lnTo>
                  <a:lnTo>
                    <a:pt x="5418" y="204"/>
                  </a:lnTo>
                  <a:lnTo>
                    <a:pt x="5174" y="123"/>
                  </a:lnTo>
                  <a:lnTo>
                    <a:pt x="4929" y="41"/>
                  </a:lnTo>
                  <a:lnTo>
                    <a:pt x="4685" y="0"/>
                  </a:lnTo>
                  <a:close/>
                </a:path>
              </a:pathLst>
            </a:custGeom>
            <a:solidFill>
              <a:srgbClr val="EAC3A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3" name="Google Shape;333;p36"/>
            <p:cNvSpPr/>
            <p:nvPr/>
          </p:nvSpPr>
          <p:spPr>
            <a:xfrm>
              <a:off x="6482925" y="2315925"/>
              <a:ext cx="174175" cy="128325"/>
            </a:xfrm>
            <a:custGeom>
              <a:rect b="b" l="l" r="r" t="t"/>
              <a:pathLst>
                <a:path extrusionOk="0" h="5133" w="6967">
                  <a:moveTo>
                    <a:pt x="2282" y="0"/>
                  </a:moveTo>
                  <a:lnTo>
                    <a:pt x="2037" y="41"/>
                  </a:lnTo>
                  <a:lnTo>
                    <a:pt x="1793" y="123"/>
                  </a:lnTo>
                  <a:lnTo>
                    <a:pt x="1549" y="204"/>
                  </a:lnTo>
                  <a:lnTo>
                    <a:pt x="1100" y="449"/>
                  </a:lnTo>
                  <a:lnTo>
                    <a:pt x="734" y="734"/>
                  </a:lnTo>
                  <a:lnTo>
                    <a:pt x="408" y="1141"/>
                  </a:lnTo>
                  <a:lnTo>
                    <a:pt x="204" y="1548"/>
                  </a:lnTo>
                  <a:lnTo>
                    <a:pt x="82" y="1793"/>
                  </a:lnTo>
                  <a:lnTo>
                    <a:pt x="41" y="2037"/>
                  </a:lnTo>
                  <a:lnTo>
                    <a:pt x="1" y="2282"/>
                  </a:lnTo>
                  <a:lnTo>
                    <a:pt x="1" y="2567"/>
                  </a:lnTo>
                  <a:lnTo>
                    <a:pt x="1" y="5011"/>
                  </a:lnTo>
                  <a:lnTo>
                    <a:pt x="164" y="5133"/>
                  </a:lnTo>
                  <a:lnTo>
                    <a:pt x="775" y="5051"/>
                  </a:lnTo>
                  <a:lnTo>
                    <a:pt x="1386" y="4929"/>
                  </a:lnTo>
                  <a:lnTo>
                    <a:pt x="1997" y="4766"/>
                  </a:lnTo>
                  <a:lnTo>
                    <a:pt x="2567" y="4563"/>
                  </a:lnTo>
                  <a:lnTo>
                    <a:pt x="2852" y="4400"/>
                  </a:lnTo>
                  <a:lnTo>
                    <a:pt x="3096" y="4237"/>
                  </a:lnTo>
                  <a:lnTo>
                    <a:pt x="3341" y="4074"/>
                  </a:lnTo>
                  <a:lnTo>
                    <a:pt x="3585" y="3829"/>
                  </a:lnTo>
                  <a:lnTo>
                    <a:pt x="3789" y="3585"/>
                  </a:lnTo>
                  <a:lnTo>
                    <a:pt x="3993" y="3300"/>
                  </a:lnTo>
                  <a:lnTo>
                    <a:pt x="4196" y="2974"/>
                  </a:lnTo>
                  <a:lnTo>
                    <a:pt x="4318" y="2648"/>
                  </a:lnTo>
                  <a:lnTo>
                    <a:pt x="5500" y="3056"/>
                  </a:lnTo>
                  <a:lnTo>
                    <a:pt x="5500" y="3137"/>
                  </a:lnTo>
                  <a:lnTo>
                    <a:pt x="5500" y="3259"/>
                  </a:lnTo>
                  <a:lnTo>
                    <a:pt x="5663" y="3626"/>
                  </a:lnTo>
                  <a:lnTo>
                    <a:pt x="6070" y="4237"/>
                  </a:lnTo>
                  <a:lnTo>
                    <a:pt x="6722" y="5092"/>
                  </a:lnTo>
                  <a:lnTo>
                    <a:pt x="6844" y="4970"/>
                  </a:lnTo>
                  <a:lnTo>
                    <a:pt x="6966" y="4848"/>
                  </a:lnTo>
                  <a:lnTo>
                    <a:pt x="6966" y="2567"/>
                  </a:lnTo>
                  <a:lnTo>
                    <a:pt x="6966" y="2282"/>
                  </a:lnTo>
                  <a:lnTo>
                    <a:pt x="6925" y="2037"/>
                  </a:lnTo>
                  <a:lnTo>
                    <a:pt x="6844" y="1793"/>
                  </a:lnTo>
                  <a:lnTo>
                    <a:pt x="6762" y="1548"/>
                  </a:lnTo>
                  <a:lnTo>
                    <a:pt x="6559" y="1141"/>
                  </a:lnTo>
                  <a:lnTo>
                    <a:pt x="6233" y="734"/>
                  </a:lnTo>
                  <a:lnTo>
                    <a:pt x="5866" y="449"/>
                  </a:lnTo>
                  <a:lnTo>
                    <a:pt x="5418" y="204"/>
                  </a:lnTo>
                  <a:lnTo>
                    <a:pt x="5174" y="123"/>
                  </a:lnTo>
                  <a:lnTo>
                    <a:pt x="4929" y="41"/>
                  </a:lnTo>
                  <a:lnTo>
                    <a:pt x="4685" y="0"/>
                  </a:ln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4" name="Google Shape;334;p36"/>
            <p:cNvSpPr/>
            <p:nvPr/>
          </p:nvSpPr>
          <p:spPr>
            <a:xfrm>
              <a:off x="6473775" y="2301675"/>
              <a:ext cx="192475" cy="140550"/>
            </a:xfrm>
            <a:custGeom>
              <a:rect b="b" l="l" r="r" t="t"/>
              <a:pathLst>
                <a:path extrusionOk="0" h="5622" w="7699">
                  <a:moveTo>
                    <a:pt x="2526" y="0"/>
                  </a:moveTo>
                  <a:lnTo>
                    <a:pt x="2240" y="41"/>
                  </a:lnTo>
                  <a:lnTo>
                    <a:pt x="1996" y="122"/>
                  </a:lnTo>
                  <a:lnTo>
                    <a:pt x="1711" y="204"/>
                  </a:lnTo>
                  <a:lnTo>
                    <a:pt x="1466" y="326"/>
                  </a:lnTo>
                  <a:lnTo>
                    <a:pt x="1222" y="448"/>
                  </a:lnTo>
                  <a:lnTo>
                    <a:pt x="1018" y="611"/>
                  </a:lnTo>
                  <a:lnTo>
                    <a:pt x="815" y="815"/>
                  </a:lnTo>
                  <a:lnTo>
                    <a:pt x="652" y="1019"/>
                  </a:lnTo>
                  <a:lnTo>
                    <a:pt x="489" y="1222"/>
                  </a:lnTo>
                  <a:lnTo>
                    <a:pt x="326" y="1467"/>
                  </a:lnTo>
                  <a:lnTo>
                    <a:pt x="204" y="1711"/>
                  </a:lnTo>
                  <a:lnTo>
                    <a:pt x="122" y="1955"/>
                  </a:lnTo>
                  <a:lnTo>
                    <a:pt x="41" y="2241"/>
                  </a:lnTo>
                  <a:lnTo>
                    <a:pt x="0" y="2526"/>
                  </a:lnTo>
                  <a:lnTo>
                    <a:pt x="0" y="2811"/>
                  </a:lnTo>
                  <a:lnTo>
                    <a:pt x="0" y="4155"/>
                  </a:lnTo>
                  <a:lnTo>
                    <a:pt x="367" y="4481"/>
                  </a:lnTo>
                  <a:lnTo>
                    <a:pt x="774" y="4766"/>
                  </a:lnTo>
                  <a:lnTo>
                    <a:pt x="1222" y="5010"/>
                  </a:lnTo>
                  <a:lnTo>
                    <a:pt x="1670" y="5255"/>
                  </a:lnTo>
                  <a:lnTo>
                    <a:pt x="2200" y="5418"/>
                  </a:lnTo>
                  <a:lnTo>
                    <a:pt x="2729" y="5540"/>
                  </a:lnTo>
                  <a:lnTo>
                    <a:pt x="3259" y="5621"/>
                  </a:lnTo>
                  <a:lnTo>
                    <a:pt x="4440" y="5621"/>
                  </a:lnTo>
                  <a:lnTo>
                    <a:pt x="4970" y="5540"/>
                  </a:lnTo>
                  <a:lnTo>
                    <a:pt x="5499" y="5418"/>
                  </a:lnTo>
                  <a:lnTo>
                    <a:pt x="6029" y="5255"/>
                  </a:lnTo>
                  <a:lnTo>
                    <a:pt x="6477" y="5010"/>
                  </a:lnTo>
                  <a:lnTo>
                    <a:pt x="6925" y="4766"/>
                  </a:lnTo>
                  <a:lnTo>
                    <a:pt x="7332" y="4481"/>
                  </a:lnTo>
                  <a:lnTo>
                    <a:pt x="7699" y="4155"/>
                  </a:lnTo>
                  <a:lnTo>
                    <a:pt x="7699" y="2811"/>
                  </a:lnTo>
                  <a:lnTo>
                    <a:pt x="7699" y="2526"/>
                  </a:lnTo>
                  <a:lnTo>
                    <a:pt x="7658" y="2241"/>
                  </a:lnTo>
                  <a:lnTo>
                    <a:pt x="7577" y="1955"/>
                  </a:lnTo>
                  <a:lnTo>
                    <a:pt x="7495" y="1711"/>
                  </a:lnTo>
                  <a:lnTo>
                    <a:pt x="7373" y="1467"/>
                  </a:lnTo>
                  <a:lnTo>
                    <a:pt x="7210" y="1222"/>
                  </a:lnTo>
                  <a:lnTo>
                    <a:pt x="7047" y="1019"/>
                  </a:lnTo>
                  <a:lnTo>
                    <a:pt x="6884" y="815"/>
                  </a:lnTo>
                  <a:lnTo>
                    <a:pt x="6680" y="611"/>
                  </a:lnTo>
                  <a:lnTo>
                    <a:pt x="6477" y="448"/>
                  </a:lnTo>
                  <a:lnTo>
                    <a:pt x="6232" y="326"/>
                  </a:lnTo>
                  <a:lnTo>
                    <a:pt x="5988" y="204"/>
                  </a:lnTo>
                  <a:lnTo>
                    <a:pt x="5703" y="122"/>
                  </a:lnTo>
                  <a:lnTo>
                    <a:pt x="5458" y="41"/>
                  </a:lnTo>
                  <a:lnTo>
                    <a:pt x="5173" y="0"/>
                  </a:lnTo>
                  <a:close/>
                </a:path>
              </a:pathLst>
            </a:custGeom>
            <a:solidFill>
              <a:srgbClr val="235A9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5" name="Google Shape;335;p36"/>
            <p:cNvSpPr/>
            <p:nvPr/>
          </p:nvSpPr>
          <p:spPr>
            <a:xfrm>
              <a:off x="6473775" y="2393325"/>
              <a:ext cx="192475" cy="48900"/>
            </a:xfrm>
            <a:custGeom>
              <a:rect b="b" l="l" r="r" t="t"/>
              <a:pathLst>
                <a:path extrusionOk="0" h="1956" w="7699">
                  <a:moveTo>
                    <a:pt x="0" y="0"/>
                  </a:moveTo>
                  <a:lnTo>
                    <a:pt x="0" y="489"/>
                  </a:lnTo>
                  <a:lnTo>
                    <a:pt x="367" y="815"/>
                  </a:lnTo>
                  <a:lnTo>
                    <a:pt x="774" y="1100"/>
                  </a:lnTo>
                  <a:lnTo>
                    <a:pt x="1222" y="1344"/>
                  </a:lnTo>
                  <a:lnTo>
                    <a:pt x="1670" y="1589"/>
                  </a:lnTo>
                  <a:lnTo>
                    <a:pt x="2200" y="1752"/>
                  </a:lnTo>
                  <a:lnTo>
                    <a:pt x="2729" y="1874"/>
                  </a:lnTo>
                  <a:lnTo>
                    <a:pt x="3259" y="1955"/>
                  </a:lnTo>
                  <a:lnTo>
                    <a:pt x="4440" y="1955"/>
                  </a:lnTo>
                  <a:lnTo>
                    <a:pt x="4970" y="1874"/>
                  </a:lnTo>
                  <a:lnTo>
                    <a:pt x="5499" y="1752"/>
                  </a:lnTo>
                  <a:lnTo>
                    <a:pt x="6029" y="1589"/>
                  </a:lnTo>
                  <a:lnTo>
                    <a:pt x="6477" y="1344"/>
                  </a:lnTo>
                  <a:lnTo>
                    <a:pt x="6925" y="1100"/>
                  </a:lnTo>
                  <a:lnTo>
                    <a:pt x="7332" y="815"/>
                  </a:lnTo>
                  <a:lnTo>
                    <a:pt x="7699" y="489"/>
                  </a:lnTo>
                  <a:lnTo>
                    <a:pt x="7699"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6" name="Google Shape;336;p36"/>
            <p:cNvSpPr/>
            <p:nvPr/>
          </p:nvSpPr>
          <p:spPr>
            <a:xfrm>
              <a:off x="6770100" y="3021650"/>
              <a:ext cx="62150" cy="82500"/>
            </a:xfrm>
            <a:custGeom>
              <a:rect b="b" l="l" r="r" t="t"/>
              <a:pathLst>
                <a:path extrusionOk="0" h="3300" w="2486">
                  <a:moveTo>
                    <a:pt x="1711" y="0"/>
                  </a:moveTo>
                  <a:lnTo>
                    <a:pt x="1" y="2852"/>
                  </a:lnTo>
                  <a:lnTo>
                    <a:pt x="367" y="3055"/>
                  </a:lnTo>
                  <a:lnTo>
                    <a:pt x="775" y="3300"/>
                  </a:lnTo>
                  <a:lnTo>
                    <a:pt x="2485" y="448"/>
                  </a:lnTo>
                  <a:lnTo>
                    <a:pt x="2078" y="204"/>
                  </a:lnTo>
                  <a:lnTo>
                    <a:pt x="1711" y="0"/>
                  </a:lnTo>
                  <a:close/>
                </a:path>
              </a:pathLst>
            </a:custGeom>
            <a:solidFill>
              <a:srgbClr val="235A9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7" name="Google Shape;337;p36"/>
            <p:cNvSpPr/>
            <p:nvPr/>
          </p:nvSpPr>
          <p:spPr>
            <a:xfrm>
              <a:off x="6779275" y="3026725"/>
              <a:ext cx="52975" cy="77425"/>
            </a:xfrm>
            <a:custGeom>
              <a:rect b="b" l="l" r="r" t="t"/>
              <a:pathLst>
                <a:path extrusionOk="0" h="3097" w="2119">
                  <a:moveTo>
                    <a:pt x="1711" y="1"/>
                  </a:moveTo>
                  <a:lnTo>
                    <a:pt x="0" y="2852"/>
                  </a:lnTo>
                  <a:lnTo>
                    <a:pt x="408" y="3097"/>
                  </a:lnTo>
                  <a:lnTo>
                    <a:pt x="2118" y="245"/>
                  </a:lnTo>
                  <a:lnTo>
                    <a:pt x="1711" y="1"/>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8" name="Google Shape;338;p36"/>
            <p:cNvSpPr/>
            <p:nvPr/>
          </p:nvSpPr>
          <p:spPr>
            <a:xfrm>
              <a:off x="6796575" y="2951375"/>
              <a:ext cx="79450" cy="102875"/>
            </a:xfrm>
            <a:custGeom>
              <a:rect b="b" l="l" r="r" t="t"/>
              <a:pathLst>
                <a:path extrusionOk="0" h="4115" w="3178">
                  <a:moveTo>
                    <a:pt x="2241" y="1"/>
                  </a:moveTo>
                  <a:lnTo>
                    <a:pt x="2037" y="41"/>
                  </a:lnTo>
                  <a:lnTo>
                    <a:pt x="1875" y="82"/>
                  </a:lnTo>
                  <a:lnTo>
                    <a:pt x="1712" y="204"/>
                  </a:lnTo>
                  <a:lnTo>
                    <a:pt x="1589" y="326"/>
                  </a:lnTo>
                  <a:lnTo>
                    <a:pt x="1467" y="449"/>
                  </a:lnTo>
                  <a:lnTo>
                    <a:pt x="123" y="2730"/>
                  </a:lnTo>
                  <a:lnTo>
                    <a:pt x="41" y="2893"/>
                  </a:lnTo>
                  <a:lnTo>
                    <a:pt x="1" y="3096"/>
                  </a:lnTo>
                  <a:lnTo>
                    <a:pt x="1" y="3259"/>
                  </a:lnTo>
                  <a:lnTo>
                    <a:pt x="41" y="3422"/>
                  </a:lnTo>
                  <a:lnTo>
                    <a:pt x="82" y="3585"/>
                  </a:lnTo>
                  <a:lnTo>
                    <a:pt x="164" y="3748"/>
                  </a:lnTo>
                  <a:lnTo>
                    <a:pt x="286" y="3870"/>
                  </a:lnTo>
                  <a:lnTo>
                    <a:pt x="449" y="3992"/>
                  </a:lnTo>
                  <a:lnTo>
                    <a:pt x="612" y="4074"/>
                  </a:lnTo>
                  <a:lnTo>
                    <a:pt x="815" y="4115"/>
                  </a:lnTo>
                  <a:lnTo>
                    <a:pt x="1141" y="4115"/>
                  </a:lnTo>
                  <a:lnTo>
                    <a:pt x="1304" y="4033"/>
                  </a:lnTo>
                  <a:lnTo>
                    <a:pt x="1467" y="3952"/>
                  </a:lnTo>
                  <a:lnTo>
                    <a:pt x="1589" y="3830"/>
                  </a:lnTo>
                  <a:lnTo>
                    <a:pt x="1712" y="3667"/>
                  </a:lnTo>
                  <a:lnTo>
                    <a:pt x="3056" y="1426"/>
                  </a:lnTo>
                  <a:lnTo>
                    <a:pt x="3137" y="1223"/>
                  </a:lnTo>
                  <a:lnTo>
                    <a:pt x="3178" y="1060"/>
                  </a:lnTo>
                  <a:lnTo>
                    <a:pt x="3178" y="897"/>
                  </a:lnTo>
                  <a:lnTo>
                    <a:pt x="3178" y="693"/>
                  </a:lnTo>
                  <a:lnTo>
                    <a:pt x="3097" y="530"/>
                  </a:lnTo>
                  <a:lnTo>
                    <a:pt x="3015" y="367"/>
                  </a:lnTo>
                  <a:lnTo>
                    <a:pt x="2893" y="245"/>
                  </a:lnTo>
                  <a:lnTo>
                    <a:pt x="2730" y="123"/>
                  </a:lnTo>
                  <a:lnTo>
                    <a:pt x="2567" y="41"/>
                  </a:lnTo>
                  <a:lnTo>
                    <a:pt x="2404"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9" name="Google Shape;339;p36"/>
            <p:cNvSpPr/>
            <p:nvPr/>
          </p:nvSpPr>
          <p:spPr>
            <a:xfrm>
              <a:off x="6807775" y="2954425"/>
              <a:ext cx="68250" cy="99825"/>
            </a:xfrm>
            <a:custGeom>
              <a:rect b="b" l="l" r="r" t="t"/>
              <a:pathLst>
                <a:path extrusionOk="0" h="3993" w="2730">
                  <a:moveTo>
                    <a:pt x="2282" y="1"/>
                  </a:moveTo>
                  <a:lnTo>
                    <a:pt x="1" y="3870"/>
                  </a:lnTo>
                  <a:lnTo>
                    <a:pt x="164" y="3952"/>
                  </a:lnTo>
                  <a:lnTo>
                    <a:pt x="367" y="3993"/>
                  </a:lnTo>
                  <a:lnTo>
                    <a:pt x="693" y="3993"/>
                  </a:lnTo>
                  <a:lnTo>
                    <a:pt x="856" y="3911"/>
                  </a:lnTo>
                  <a:lnTo>
                    <a:pt x="1019" y="3830"/>
                  </a:lnTo>
                  <a:lnTo>
                    <a:pt x="1141" y="3708"/>
                  </a:lnTo>
                  <a:lnTo>
                    <a:pt x="1264" y="3545"/>
                  </a:lnTo>
                  <a:lnTo>
                    <a:pt x="2608" y="1304"/>
                  </a:lnTo>
                  <a:lnTo>
                    <a:pt x="2689" y="1101"/>
                  </a:lnTo>
                  <a:lnTo>
                    <a:pt x="2730" y="938"/>
                  </a:lnTo>
                  <a:lnTo>
                    <a:pt x="2730" y="775"/>
                  </a:lnTo>
                  <a:lnTo>
                    <a:pt x="2730" y="571"/>
                  </a:lnTo>
                  <a:lnTo>
                    <a:pt x="2649" y="408"/>
                  </a:lnTo>
                  <a:lnTo>
                    <a:pt x="2567" y="245"/>
                  </a:lnTo>
                  <a:lnTo>
                    <a:pt x="2445" y="123"/>
                  </a:lnTo>
                  <a:lnTo>
                    <a:pt x="2282" y="1"/>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0" name="Google Shape;340;p36"/>
            <p:cNvSpPr/>
            <p:nvPr/>
          </p:nvSpPr>
          <p:spPr>
            <a:xfrm>
              <a:off x="6730400" y="3049150"/>
              <a:ext cx="112025" cy="123225"/>
            </a:xfrm>
            <a:custGeom>
              <a:rect b="b" l="l" r="r" t="t"/>
              <a:pathLst>
                <a:path extrusionOk="0" h="4929" w="4481">
                  <a:moveTo>
                    <a:pt x="448" y="0"/>
                  </a:moveTo>
                  <a:lnTo>
                    <a:pt x="326" y="41"/>
                  </a:lnTo>
                  <a:lnTo>
                    <a:pt x="204" y="122"/>
                  </a:lnTo>
                  <a:lnTo>
                    <a:pt x="122" y="244"/>
                  </a:lnTo>
                  <a:lnTo>
                    <a:pt x="81" y="367"/>
                  </a:lnTo>
                  <a:lnTo>
                    <a:pt x="41" y="570"/>
                  </a:lnTo>
                  <a:lnTo>
                    <a:pt x="0" y="4359"/>
                  </a:lnTo>
                  <a:lnTo>
                    <a:pt x="0" y="4522"/>
                  </a:lnTo>
                  <a:lnTo>
                    <a:pt x="81" y="4684"/>
                  </a:lnTo>
                  <a:lnTo>
                    <a:pt x="122" y="4807"/>
                  </a:lnTo>
                  <a:lnTo>
                    <a:pt x="244" y="4888"/>
                  </a:lnTo>
                  <a:lnTo>
                    <a:pt x="367" y="4929"/>
                  </a:lnTo>
                  <a:lnTo>
                    <a:pt x="652" y="4929"/>
                  </a:lnTo>
                  <a:lnTo>
                    <a:pt x="815" y="4847"/>
                  </a:lnTo>
                  <a:lnTo>
                    <a:pt x="4114" y="2974"/>
                  </a:lnTo>
                  <a:lnTo>
                    <a:pt x="4277" y="2892"/>
                  </a:lnTo>
                  <a:lnTo>
                    <a:pt x="4399" y="2770"/>
                  </a:lnTo>
                  <a:lnTo>
                    <a:pt x="4440" y="2648"/>
                  </a:lnTo>
                  <a:lnTo>
                    <a:pt x="4481" y="2526"/>
                  </a:lnTo>
                  <a:lnTo>
                    <a:pt x="4440" y="2403"/>
                  </a:lnTo>
                  <a:lnTo>
                    <a:pt x="4399" y="2240"/>
                  </a:lnTo>
                  <a:lnTo>
                    <a:pt x="4277" y="2159"/>
                  </a:lnTo>
                  <a:lnTo>
                    <a:pt x="4155" y="2037"/>
                  </a:lnTo>
                  <a:lnTo>
                    <a:pt x="2526" y="1059"/>
                  </a:lnTo>
                  <a:lnTo>
                    <a:pt x="896" y="81"/>
                  </a:lnTo>
                  <a:lnTo>
                    <a:pt x="733"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1" name="Google Shape;341;p36"/>
            <p:cNvSpPr/>
            <p:nvPr/>
          </p:nvSpPr>
          <p:spPr>
            <a:xfrm>
              <a:off x="6736500" y="3075625"/>
              <a:ext cx="105925" cy="96750"/>
            </a:xfrm>
            <a:custGeom>
              <a:rect b="b" l="l" r="r" t="t"/>
              <a:pathLst>
                <a:path extrusionOk="0" h="3870" w="4237">
                  <a:moveTo>
                    <a:pt x="2282" y="0"/>
                  </a:moveTo>
                  <a:lnTo>
                    <a:pt x="0" y="3829"/>
                  </a:lnTo>
                  <a:lnTo>
                    <a:pt x="123" y="3870"/>
                  </a:lnTo>
                  <a:lnTo>
                    <a:pt x="408" y="3870"/>
                  </a:lnTo>
                  <a:lnTo>
                    <a:pt x="571" y="3788"/>
                  </a:lnTo>
                  <a:lnTo>
                    <a:pt x="3870" y="1915"/>
                  </a:lnTo>
                  <a:lnTo>
                    <a:pt x="4033" y="1833"/>
                  </a:lnTo>
                  <a:lnTo>
                    <a:pt x="4155" y="1711"/>
                  </a:lnTo>
                  <a:lnTo>
                    <a:pt x="4196" y="1589"/>
                  </a:lnTo>
                  <a:lnTo>
                    <a:pt x="4237" y="1467"/>
                  </a:lnTo>
                  <a:lnTo>
                    <a:pt x="4196" y="1344"/>
                  </a:lnTo>
                  <a:lnTo>
                    <a:pt x="4155" y="1181"/>
                  </a:lnTo>
                  <a:lnTo>
                    <a:pt x="4033" y="1100"/>
                  </a:lnTo>
                  <a:lnTo>
                    <a:pt x="3911" y="978"/>
                  </a:lnTo>
                  <a:lnTo>
                    <a:pt x="2282"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2" name="Google Shape;342;p36"/>
            <p:cNvSpPr/>
            <p:nvPr/>
          </p:nvSpPr>
          <p:spPr>
            <a:xfrm>
              <a:off x="6780275" y="3078675"/>
              <a:ext cx="10225" cy="13250"/>
            </a:xfrm>
            <a:custGeom>
              <a:rect b="b" l="l" r="r" t="t"/>
              <a:pathLst>
                <a:path extrusionOk="0" h="530" w="409">
                  <a:moveTo>
                    <a:pt x="327" y="0"/>
                  </a:moveTo>
                  <a:lnTo>
                    <a:pt x="205" y="41"/>
                  </a:lnTo>
                  <a:lnTo>
                    <a:pt x="82" y="82"/>
                  </a:lnTo>
                  <a:lnTo>
                    <a:pt x="42" y="163"/>
                  </a:lnTo>
                  <a:lnTo>
                    <a:pt x="1" y="245"/>
                  </a:lnTo>
                  <a:lnTo>
                    <a:pt x="1" y="367"/>
                  </a:lnTo>
                  <a:lnTo>
                    <a:pt x="42" y="489"/>
                  </a:lnTo>
                  <a:lnTo>
                    <a:pt x="123" y="530"/>
                  </a:lnTo>
                  <a:lnTo>
                    <a:pt x="408" y="41"/>
                  </a:lnTo>
                  <a:lnTo>
                    <a:pt x="327"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3" name="Google Shape;343;p36"/>
            <p:cNvSpPr/>
            <p:nvPr/>
          </p:nvSpPr>
          <p:spPr>
            <a:xfrm>
              <a:off x="6783350" y="3079700"/>
              <a:ext cx="11225" cy="13250"/>
            </a:xfrm>
            <a:custGeom>
              <a:rect b="b" l="l" r="r" t="t"/>
              <a:pathLst>
                <a:path extrusionOk="0" h="530" w="449">
                  <a:moveTo>
                    <a:pt x="285" y="0"/>
                  </a:moveTo>
                  <a:lnTo>
                    <a:pt x="0" y="489"/>
                  </a:lnTo>
                  <a:lnTo>
                    <a:pt x="122" y="530"/>
                  </a:lnTo>
                  <a:lnTo>
                    <a:pt x="204" y="530"/>
                  </a:lnTo>
                  <a:lnTo>
                    <a:pt x="326" y="489"/>
                  </a:lnTo>
                  <a:lnTo>
                    <a:pt x="408" y="407"/>
                  </a:lnTo>
                  <a:lnTo>
                    <a:pt x="448" y="285"/>
                  </a:lnTo>
                  <a:lnTo>
                    <a:pt x="448" y="204"/>
                  </a:lnTo>
                  <a:lnTo>
                    <a:pt x="367" y="82"/>
                  </a:lnTo>
                  <a:lnTo>
                    <a:pt x="285"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4" name="Google Shape;344;p36"/>
            <p:cNvSpPr/>
            <p:nvPr/>
          </p:nvSpPr>
          <p:spPr>
            <a:xfrm flipH="1">
              <a:off x="6439663" y="2858675"/>
              <a:ext cx="23425" cy="66225"/>
            </a:xfrm>
            <a:custGeom>
              <a:rect b="b" l="l" r="r" t="t"/>
              <a:pathLst>
                <a:path extrusionOk="0" h="2649" w="937">
                  <a:moveTo>
                    <a:pt x="0" y="1"/>
                  </a:moveTo>
                  <a:lnTo>
                    <a:pt x="0" y="2648"/>
                  </a:lnTo>
                  <a:lnTo>
                    <a:pt x="937" y="2648"/>
                  </a:lnTo>
                  <a:lnTo>
                    <a:pt x="896"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5" name="Google Shape;345;p36"/>
            <p:cNvSpPr/>
            <p:nvPr/>
          </p:nvSpPr>
          <p:spPr>
            <a:xfrm>
              <a:off x="6456450" y="2670300"/>
              <a:ext cx="114075" cy="266850"/>
            </a:xfrm>
            <a:custGeom>
              <a:rect b="b" l="l" r="r" t="t"/>
              <a:pathLst>
                <a:path extrusionOk="0" h="10674" w="4563">
                  <a:moveTo>
                    <a:pt x="1" y="1"/>
                  </a:moveTo>
                  <a:lnTo>
                    <a:pt x="1" y="10673"/>
                  </a:lnTo>
                  <a:lnTo>
                    <a:pt x="4563" y="10673"/>
                  </a:lnTo>
                  <a:lnTo>
                    <a:pt x="4563" y="1"/>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6" name="Google Shape;346;p36"/>
            <p:cNvSpPr/>
            <p:nvPr/>
          </p:nvSpPr>
          <p:spPr>
            <a:xfrm>
              <a:off x="6438125" y="2924900"/>
              <a:ext cx="263775" cy="39750"/>
            </a:xfrm>
            <a:custGeom>
              <a:rect b="b" l="l" r="r" t="t"/>
              <a:pathLst>
                <a:path extrusionOk="0" h="1590" w="10551">
                  <a:moveTo>
                    <a:pt x="0" y="0"/>
                  </a:moveTo>
                  <a:lnTo>
                    <a:pt x="0" y="1589"/>
                  </a:lnTo>
                  <a:lnTo>
                    <a:pt x="10550" y="1589"/>
                  </a:lnTo>
                  <a:lnTo>
                    <a:pt x="10550"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7" name="Google Shape;347;p36"/>
            <p:cNvSpPr/>
            <p:nvPr/>
          </p:nvSpPr>
          <p:spPr>
            <a:xfrm>
              <a:off x="6513475" y="2914725"/>
              <a:ext cx="113075" cy="60100"/>
            </a:xfrm>
            <a:custGeom>
              <a:rect b="b" l="l" r="r" t="t"/>
              <a:pathLst>
                <a:path extrusionOk="0" h="2404" w="4523">
                  <a:moveTo>
                    <a:pt x="978" y="0"/>
                  </a:moveTo>
                  <a:lnTo>
                    <a:pt x="734" y="82"/>
                  </a:lnTo>
                  <a:lnTo>
                    <a:pt x="530" y="204"/>
                  </a:lnTo>
                  <a:lnTo>
                    <a:pt x="367" y="367"/>
                  </a:lnTo>
                  <a:lnTo>
                    <a:pt x="204" y="530"/>
                  </a:lnTo>
                  <a:lnTo>
                    <a:pt x="82" y="733"/>
                  </a:lnTo>
                  <a:lnTo>
                    <a:pt x="41" y="978"/>
                  </a:lnTo>
                  <a:lnTo>
                    <a:pt x="1" y="1181"/>
                  </a:lnTo>
                  <a:lnTo>
                    <a:pt x="41" y="1426"/>
                  </a:lnTo>
                  <a:lnTo>
                    <a:pt x="82" y="1670"/>
                  </a:lnTo>
                  <a:lnTo>
                    <a:pt x="204" y="1874"/>
                  </a:lnTo>
                  <a:lnTo>
                    <a:pt x="367" y="2037"/>
                  </a:lnTo>
                  <a:lnTo>
                    <a:pt x="530" y="2200"/>
                  </a:lnTo>
                  <a:lnTo>
                    <a:pt x="734" y="2322"/>
                  </a:lnTo>
                  <a:lnTo>
                    <a:pt x="978" y="2403"/>
                  </a:lnTo>
                  <a:lnTo>
                    <a:pt x="3545" y="2403"/>
                  </a:lnTo>
                  <a:lnTo>
                    <a:pt x="3789" y="2322"/>
                  </a:lnTo>
                  <a:lnTo>
                    <a:pt x="3993" y="2200"/>
                  </a:lnTo>
                  <a:lnTo>
                    <a:pt x="4156" y="2037"/>
                  </a:lnTo>
                  <a:lnTo>
                    <a:pt x="4318" y="1874"/>
                  </a:lnTo>
                  <a:lnTo>
                    <a:pt x="4441" y="1670"/>
                  </a:lnTo>
                  <a:lnTo>
                    <a:pt x="4481" y="1426"/>
                  </a:lnTo>
                  <a:lnTo>
                    <a:pt x="4522" y="1181"/>
                  </a:lnTo>
                  <a:lnTo>
                    <a:pt x="4481" y="978"/>
                  </a:lnTo>
                  <a:lnTo>
                    <a:pt x="4441" y="733"/>
                  </a:lnTo>
                  <a:lnTo>
                    <a:pt x="4318" y="530"/>
                  </a:lnTo>
                  <a:lnTo>
                    <a:pt x="4156" y="367"/>
                  </a:lnTo>
                  <a:lnTo>
                    <a:pt x="3993" y="204"/>
                  </a:lnTo>
                  <a:lnTo>
                    <a:pt x="3789" y="82"/>
                  </a:lnTo>
                  <a:lnTo>
                    <a:pt x="3545"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8" name="Google Shape;348;p36"/>
            <p:cNvSpPr/>
            <p:nvPr/>
          </p:nvSpPr>
          <p:spPr>
            <a:xfrm>
              <a:off x="6570500" y="2914725"/>
              <a:ext cx="56050" cy="60100"/>
            </a:xfrm>
            <a:custGeom>
              <a:rect b="b" l="l" r="r" t="t"/>
              <a:pathLst>
                <a:path extrusionOk="0" h="2404" w="2242">
                  <a:moveTo>
                    <a:pt x="1" y="0"/>
                  </a:moveTo>
                  <a:lnTo>
                    <a:pt x="1" y="2403"/>
                  </a:lnTo>
                  <a:lnTo>
                    <a:pt x="1264" y="2403"/>
                  </a:lnTo>
                  <a:lnTo>
                    <a:pt x="1508" y="2322"/>
                  </a:lnTo>
                  <a:lnTo>
                    <a:pt x="1712" y="2200"/>
                  </a:lnTo>
                  <a:lnTo>
                    <a:pt x="1875" y="2037"/>
                  </a:lnTo>
                  <a:lnTo>
                    <a:pt x="2037" y="1874"/>
                  </a:lnTo>
                  <a:lnTo>
                    <a:pt x="2160" y="1670"/>
                  </a:lnTo>
                  <a:lnTo>
                    <a:pt x="2200" y="1426"/>
                  </a:lnTo>
                  <a:lnTo>
                    <a:pt x="2241" y="1181"/>
                  </a:lnTo>
                  <a:lnTo>
                    <a:pt x="2200" y="978"/>
                  </a:lnTo>
                  <a:lnTo>
                    <a:pt x="2160" y="733"/>
                  </a:lnTo>
                  <a:lnTo>
                    <a:pt x="2037" y="530"/>
                  </a:lnTo>
                  <a:lnTo>
                    <a:pt x="1875" y="367"/>
                  </a:lnTo>
                  <a:lnTo>
                    <a:pt x="1712" y="204"/>
                  </a:lnTo>
                  <a:lnTo>
                    <a:pt x="1508" y="82"/>
                  </a:lnTo>
                  <a:lnTo>
                    <a:pt x="1264"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9" name="Google Shape;349;p36"/>
            <p:cNvSpPr/>
            <p:nvPr/>
          </p:nvSpPr>
          <p:spPr>
            <a:xfrm>
              <a:off x="6468675" y="2687625"/>
              <a:ext cx="26500" cy="27525"/>
            </a:xfrm>
            <a:custGeom>
              <a:rect b="b" l="l" r="r" t="t"/>
              <a:pathLst>
                <a:path extrusionOk="0" h="1101" w="1060">
                  <a:moveTo>
                    <a:pt x="530" y="0"/>
                  </a:moveTo>
                  <a:lnTo>
                    <a:pt x="326" y="41"/>
                  </a:lnTo>
                  <a:lnTo>
                    <a:pt x="163" y="163"/>
                  </a:lnTo>
                  <a:lnTo>
                    <a:pt x="41" y="367"/>
                  </a:lnTo>
                  <a:lnTo>
                    <a:pt x="0" y="571"/>
                  </a:lnTo>
                  <a:lnTo>
                    <a:pt x="41" y="774"/>
                  </a:lnTo>
                  <a:lnTo>
                    <a:pt x="163" y="937"/>
                  </a:lnTo>
                  <a:lnTo>
                    <a:pt x="326" y="1059"/>
                  </a:lnTo>
                  <a:lnTo>
                    <a:pt x="530" y="1100"/>
                  </a:lnTo>
                  <a:lnTo>
                    <a:pt x="734" y="1059"/>
                  </a:lnTo>
                  <a:lnTo>
                    <a:pt x="937" y="937"/>
                  </a:lnTo>
                  <a:lnTo>
                    <a:pt x="1019" y="774"/>
                  </a:lnTo>
                  <a:lnTo>
                    <a:pt x="1059" y="571"/>
                  </a:lnTo>
                  <a:lnTo>
                    <a:pt x="1019" y="367"/>
                  </a:lnTo>
                  <a:lnTo>
                    <a:pt x="937" y="163"/>
                  </a:lnTo>
                  <a:lnTo>
                    <a:pt x="734" y="41"/>
                  </a:lnTo>
                  <a:lnTo>
                    <a:pt x="530"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0" name="Google Shape;350;p36"/>
            <p:cNvSpPr/>
            <p:nvPr/>
          </p:nvSpPr>
          <p:spPr>
            <a:xfrm>
              <a:off x="6636700" y="2687625"/>
              <a:ext cx="27525" cy="27525"/>
            </a:xfrm>
            <a:custGeom>
              <a:rect b="b" l="l" r="r" t="t"/>
              <a:pathLst>
                <a:path extrusionOk="0" h="1101" w="1101">
                  <a:moveTo>
                    <a:pt x="571" y="0"/>
                  </a:moveTo>
                  <a:lnTo>
                    <a:pt x="367" y="41"/>
                  </a:lnTo>
                  <a:lnTo>
                    <a:pt x="163" y="163"/>
                  </a:lnTo>
                  <a:lnTo>
                    <a:pt x="41" y="367"/>
                  </a:lnTo>
                  <a:lnTo>
                    <a:pt x="0" y="571"/>
                  </a:lnTo>
                  <a:lnTo>
                    <a:pt x="41" y="774"/>
                  </a:lnTo>
                  <a:lnTo>
                    <a:pt x="163" y="937"/>
                  </a:lnTo>
                  <a:lnTo>
                    <a:pt x="367" y="1059"/>
                  </a:lnTo>
                  <a:lnTo>
                    <a:pt x="571" y="1100"/>
                  </a:lnTo>
                  <a:lnTo>
                    <a:pt x="774" y="1059"/>
                  </a:lnTo>
                  <a:lnTo>
                    <a:pt x="937" y="937"/>
                  </a:lnTo>
                  <a:lnTo>
                    <a:pt x="1060" y="774"/>
                  </a:lnTo>
                  <a:lnTo>
                    <a:pt x="1100" y="571"/>
                  </a:lnTo>
                  <a:lnTo>
                    <a:pt x="1060" y="367"/>
                  </a:lnTo>
                  <a:lnTo>
                    <a:pt x="937" y="163"/>
                  </a:lnTo>
                  <a:lnTo>
                    <a:pt x="774" y="41"/>
                  </a:lnTo>
                  <a:lnTo>
                    <a:pt x="571"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4" name="Shape 354"/>
        <p:cNvGrpSpPr/>
        <p:nvPr/>
      </p:nvGrpSpPr>
      <p:grpSpPr>
        <a:xfrm>
          <a:off x="0" y="0"/>
          <a:ext cx="0" cy="0"/>
          <a:chOff x="0" y="0"/>
          <a:chExt cx="0" cy="0"/>
        </a:xfrm>
      </p:grpSpPr>
      <p:sp>
        <p:nvSpPr>
          <p:cNvPr id="355" name="Google Shape;355;p37"/>
          <p:cNvSpPr txBox="1"/>
          <p:nvPr>
            <p:ph idx="1" type="body"/>
          </p:nvPr>
        </p:nvSpPr>
        <p:spPr>
          <a:xfrm>
            <a:off x="713350" y="1369700"/>
            <a:ext cx="3692700" cy="2557200"/>
          </a:xfrm>
          <a:prstGeom prst="rect">
            <a:avLst/>
          </a:prstGeom>
        </p:spPr>
        <p:txBody>
          <a:bodyPr anchorCtr="0" anchor="t" bIns="91425" lIns="91425" spcFirstLastPara="1" rIns="91425" wrap="square" tIns="91425">
            <a:noAutofit/>
          </a:bodyPr>
          <a:lstStyle/>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Identifying risks is an essential step (Boylan and Greenawalt, 2021).</a:t>
            </a:r>
            <a:endParaRPr sz="1600">
              <a:latin typeface="Fraunces"/>
              <a:ea typeface="Fraunces"/>
              <a:cs typeface="Fraunces"/>
              <a:sym typeface="Fraunces"/>
            </a:endParaRPr>
          </a:p>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Falls and slips on a damp floor and is exposed.</a:t>
            </a:r>
            <a:endParaRPr sz="1600">
              <a:latin typeface="Fraunces"/>
              <a:ea typeface="Fraunces"/>
              <a:cs typeface="Fraunces"/>
              <a:sym typeface="Fraunces"/>
            </a:endParaRPr>
          </a:p>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The chemicals from a cleaning product.</a:t>
            </a:r>
            <a:endParaRPr sz="1600">
              <a:latin typeface="Fraunces"/>
              <a:ea typeface="Fraunces"/>
              <a:cs typeface="Fraunces"/>
              <a:sym typeface="Fraunces"/>
            </a:endParaRPr>
          </a:p>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Staff and guests may be harmed by infection.</a:t>
            </a:r>
            <a:endParaRPr sz="1600">
              <a:latin typeface="Fraunces"/>
              <a:ea typeface="Fraunces"/>
              <a:cs typeface="Fraunces"/>
              <a:sym typeface="Fraunces"/>
            </a:endParaRPr>
          </a:p>
        </p:txBody>
      </p:sp>
      <p:sp>
        <p:nvSpPr>
          <p:cNvPr id="356" name="Google Shape;356;p37"/>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Recognising dangers</a:t>
            </a:r>
            <a:endParaRPr/>
          </a:p>
          <a:p>
            <a:pPr indent="0" lvl="0" marL="0" rtl="0" algn="ctr">
              <a:spcBef>
                <a:spcPts val="0"/>
              </a:spcBef>
              <a:spcAft>
                <a:spcPts val="0"/>
              </a:spcAft>
              <a:buNone/>
            </a:pPr>
            <a:r>
              <a:t/>
            </a:r>
            <a:endParaRPr/>
          </a:p>
        </p:txBody>
      </p:sp>
      <p:grpSp>
        <p:nvGrpSpPr>
          <p:cNvPr id="357" name="Google Shape;357;p37"/>
          <p:cNvGrpSpPr/>
          <p:nvPr/>
        </p:nvGrpSpPr>
        <p:grpSpPr>
          <a:xfrm>
            <a:off x="5216122" y="1246326"/>
            <a:ext cx="3774211" cy="3387721"/>
            <a:chOff x="4936472" y="1092001"/>
            <a:chExt cx="3774211" cy="3387721"/>
          </a:xfrm>
        </p:grpSpPr>
        <p:grpSp>
          <p:nvGrpSpPr>
            <p:cNvPr id="358" name="Google Shape;358;p37"/>
            <p:cNvGrpSpPr/>
            <p:nvPr/>
          </p:nvGrpSpPr>
          <p:grpSpPr>
            <a:xfrm>
              <a:off x="6615483" y="2384522"/>
              <a:ext cx="2095200" cy="2095200"/>
              <a:chOff x="6615483" y="2384522"/>
              <a:chExt cx="2095200" cy="2095200"/>
            </a:xfrm>
          </p:grpSpPr>
          <p:sp>
            <p:nvSpPr>
              <p:cNvPr id="359" name="Google Shape;359;p37"/>
              <p:cNvSpPr/>
              <p:nvPr/>
            </p:nvSpPr>
            <p:spPr>
              <a:xfrm flipH="1" rot="-1984002">
                <a:off x="6905956" y="2674995"/>
                <a:ext cx="1514255" cy="1514255"/>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0" name="Google Shape;360;p37"/>
              <p:cNvSpPr/>
              <p:nvPr/>
            </p:nvSpPr>
            <p:spPr>
              <a:xfrm flipH="1" rot="263545">
                <a:off x="8167701" y="3952499"/>
                <a:ext cx="419131" cy="419131"/>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1" name="Google Shape;361;p37"/>
              <p:cNvSpPr/>
              <p:nvPr/>
            </p:nvSpPr>
            <p:spPr>
              <a:xfrm flipH="1" rot="264673">
                <a:off x="8490872" y="3719206"/>
                <a:ext cx="210624" cy="210624"/>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62" name="Google Shape;362;p37"/>
            <p:cNvGrpSpPr/>
            <p:nvPr/>
          </p:nvGrpSpPr>
          <p:grpSpPr>
            <a:xfrm>
              <a:off x="4936472" y="1092001"/>
              <a:ext cx="1524300" cy="1524300"/>
              <a:chOff x="5241747" y="1299251"/>
              <a:chExt cx="1524300" cy="1524300"/>
            </a:xfrm>
          </p:grpSpPr>
          <p:sp>
            <p:nvSpPr>
              <p:cNvPr id="363" name="Google Shape;363;p37"/>
              <p:cNvSpPr/>
              <p:nvPr/>
            </p:nvSpPr>
            <p:spPr>
              <a:xfrm flipH="1" rot="-1983237">
                <a:off x="5453046" y="1510550"/>
                <a:ext cx="1101702" cy="1101702"/>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4" name="Google Shape;364;p37"/>
              <p:cNvSpPr/>
              <p:nvPr/>
            </p:nvSpPr>
            <p:spPr>
              <a:xfrm flipH="1" rot="-1984718">
                <a:off x="5397773" y="1480362"/>
                <a:ext cx="210521" cy="210521"/>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365" name="Google Shape;365;p37"/>
          <p:cNvGrpSpPr/>
          <p:nvPr/>
        </p:nvGrpSpPr>
        <p:grpSpPr>
          <a:xfrm>
            <a:off x="8003942" y="655925"/>
            <a:ext cx="1081146" cy="1218253"/>
            <a:chOff x="7207967" y="1092000"/>
            <a:chExt cx="1081146" cy="1218253"/>
          </a:xfrm>
        </p:grpSpPr>
        <p:sp>
          <p:nvSpPr>
            <p:cNvPr id="366" name="Google Shape;366;p37"/>
            <p:cNvSpPr/>
            <p:nvPr/>
          </p:nvSpPr>
          <p:spPr>
            <a:xfrm rot="-5528734">
              <a:off x="7214376" y="1600779"/>
              <a:ext cx="703313" cy="690284"/>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7" name="Google Shape;367;p37"/>
            <p:cNvSpPr/>
            <p:nvPr/>
          </p:nvSpPr>
          <p:spPr>
            <a:xfrm flipH="1">
              <a:off x="7532813" y="1092000"/>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68" name="Google Shape;368;p37"/>
            <p:cNvGrpSpPr/>
            <p:nvPr/>
          </p:nvGrpSpPr>
          <p:grpSpPr>
            <a:xfrm rot="-568409">
              <a:off x="7663337" y="1221147"/>
              <a:ext cx="495405" cy="497970"/>
              <a:chOff x="1711950" y="1694725"/>
              <a:chExt cx="391075" cy="393100"/>
            </a:xfrm>
          </p:grpSpPr>
          <p:sp>
            <p:nvSpPr>
              <p:cNvPr id="369" name="Google Shape;369;p37"/>
              <p:cNvSpPr/>
              <p:nvPr/>
            </p:nvSpPr>
            <p:spPr>
              <a:xfrm>
                <a:off x="1722125" y="1704900"/>
                <a:ext cx="369675" cy="191475"/>
              </a:xfrm>
              <a:custGeom>
                <a:rect b="b" l="l" r="r" t="t"/>
                <a:pathLst>
                  <a:path extrusionOk="0" h="7659" w="14787">
                    <a:moveTo>
                      <a:pt x="7373" y="1"/>
                    </a:moveTo>
                    <a:lnTo>
                      <a:pt x="6640" y="42"/>
                    </a:lnTo>
                    <a:lnTo>
                      <a:pt x="5907" y="164"/>
                    </a:lnTo>
                    <a:lnTo>
                      <a:pt x="5214" y="327"/>
                    </a:lnTo>
                    <a:lnTo>
                      <a:pt x="4522" y="612"/>
                    </a:lnTo>
                    <a:lnTo>
                      <a:pt x="3870" y="938"/>
                    </a:lnTo>
                    <a:lnTo>
                      <a:pt x="3259" y="1304"/>
                    </a:lnTo>
                    <a:lnTo>
                      <a:pt x="2689" y="1753"/>
                    </a:lnTo>
                    <a:lnTo>
                      <a:pt x="2159" y="2241"/>
                    </a:lnTo>
                    <a:lnTo>
                      <a:pt x="1671" y="2812"/>
                    </a:lnTo>
                    <a:lnTo>
                      <a:pt x="1263" y="3382"/>
                    </a:lnTo>
                    <a:lnTo>
                      <a:pt x="897" y="4034"/>
                    </a:lnTo>
                    <a:lnTo>
                      <a:pt x="571" y="4685"/>
                    </a:lnTo>
                    <a:lnTo>
                      <a:pt x="326" y="5419"/>
                    </a:lnTo>
                    <a:lnTo>
                      <a:pt x="123" y="6152"/>
                    </a:lnTo>
                    <a:lnTo>
                      <a:pt x="41" y="6885"/>
                    </a:lnTo>
                    <a:lnTo>
                      <a:pt x="1" y="7659"/>
                    </a:lnTo>
                    <a:lnTo>
                      <a:pt x="652" y="7659"/>
                    </a:lnTo>
                    <a:lnTo>
                      <a:pt x="693" y="6966"/>
                    </a:lnTo>
                    <a:lnTo>
                      <a:pt x="815" y="6233"/>
                    </a:lnTo>
                    <a:lnTo>
                      <a:pt x="978" y="5582"/>
                    </a:lnTo>
                    <a:lnTo>
                      <a:pt x="1182" y="4930"/>
                    </a:lnTo>
                    <a:lnTo>
                      <a:pt x="1467" y="4319"/>
                    </a:lnTo>
                    <a:lnTo>
                      <a:pt x="1793" y="3749"/>
                    </a:lnTo>
                    <a:lnTo>
                      <a:pt x="2200" y="3219"/>
                    </a:lnTo>
                    <a:lnTo>
                      <a:pt x="2648" y="2730"/>
                    </a:lnTo>
                    <a:lnTo>
                      <a:pt x="3096" y="2282"/>
                    </a:lnTo>
                    <a:lnTo>
                      <a:pt x="3626" y="1875"/>
                    </a:lnTo>
                    <a:lnTo>
                      <a:pt x="4196" y="1508"/>
                    </a:lnTo>
                    <a:lnTo>
                      <a:pt x="4766" y="1223"/>
                    </a:lnTo>
                    <a:lnTo>
                      <a:pt x="5377" y="979"/>
                    </a:lnTo>
                    <a:lnTo>
                      <a:pt x="6029" y="816"/>
                    </a:lnTo>
                    <a:lnTo>
                      <a:pt x="6722" y="693"/>
                    </a:lnTo>
                    <a:lnTo>
                      <a:pt x="7373" y="653"/>
                    </a:lnTo>
                    <a:lnTo>
                      <a:pt x="8066" y="693"/>
                    </a:lnTo>
                    <a:lnTo>
                      <a:pt x="8758" y="816"/>
                    </a:lnTo>
                    <a:lnTo>
                      <a:pt x="9410" y="979"/>
                    </a:lnTo>
                    <a:lnTo>
                      <a:pt x="10021" y="1223"/>
                    </a:lnTo>
                    <a:lnTo>
                      <a:pt x="10591" y="1508"/>
                    </a:lnTo>
                    <a:lnTo>
                      <a:pt x="11162" y="1875"/>
                    </a:lnTo>
                    <a:lnTo>
                      <a:pt x="11691" y="2282"/>
                    </a:lnTo>
                    <a:lnTo>
                      <a:pt x="12139" y="2730"/>
                    </a:lnTo>
                    <a:lnTo>
                      <a:pt x="12587" y="3219"/>
                    </a:lnTo>
                    <a:lnTo>
                      <a:pt x="12954" y="3749"/>
                    </a:lnTo>
                    <a:lnTo>
                      <a:pt x="13321" y="4319"/>
                    </a:lnTo>
                    <a:lnTo>
                      <a:pt x="13606" y="4930"/>
                    </a:lnTo>
                    <a:lnTo>
                      <a:pt x="13809" y="5582"/>
                    </a:lnTo>
                    <a:lnTo>
                      <a:pt x="13972" y="6233"/>
                    </a:lnTo>
                    <a:lnTo>
                      <a:pt x="14095" y="6966"/>
                    </a:lnTo>
                    <a:lnTo>
                      <a:pt x="14135" y="7659"/>
                    </a:lnTo>
                    <a:lnTo>
                      <a:pt x="14787" y="7659"/>
                    </a:lnTo>
                    <a:lnTo>
                      <a:pt x="14746" y="6885"/>
                    </a:lnTo>
                    <a:lnTo>
                      <a:pt x="14665" y="6152"/>
                    </a:lnTo>
                    <a:lnTo>
                      <a:pt x="14461" y="5419"/>
                    </a:lnTo>
                    <a:lnTo>
                      <a:pt x="14217" y="4685"/>
                    </a:lnTo>
                    <a:lnTo>
                      <a:pt x="13891" y="4034"/>
                    </a:lnTo>
                    <a:lnTo>
                      <a:pt x="13524" y="3382"/>
                    </a:lnTo>
                    <a:lnTo>
                      <a:pt x="13117" y="2812"/>
                    </a:lnTo>
                    <a:lnTo>
                      <a:pt x="12628" y="2241"/>
                    </a:lnTo>
                    <a:lnTo>
                      <a:pt x="12099" y="1753"/>
                    </a:lnTo>
                    <a:lnTo>
                      <a:pt x="11528" y="1304"/>
                    </a:lnTo>
                    <a:lnTo>
                      <a:pt x="10917" y="938"/>
                    </a:lnTo>
                    <a:lnTo>
                      <a:pt x="10266" y="612"/>
                    </a:lnTo>
                    <a:lnTo>
                      <a:pt x="9573" y="327"/>
                    </a:lnTo>
                    <a:lnTo>
                      <a:pt x="8881" y="164"/>
                    </a:lnTo>
                    <a:lnTo>
                      <a:pt x="8147" y="42"/>
                    </a:lnTo>
                    <a:lnTo>
                      <a:pt x="7373"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0" name="Google Shape;370;p37"/>
              <p:cNvSpPr/>
              <p:nvPr/>
            </p:nvSpPr>
            <p:spPr>
              <a:xfrm>
                <a:off x="1747575" y="1694725"/>
                <a:ext cx="318775" cy="106950"/>
              </a:xfrm>
              <a:custGeom>
                <a:rect b="b" l="l" r="r" t="t"/>
                <a:pathLst>
                  <a:path extrusionOk="0" h="4278" w="12751">
                    <a:moveTo>
                      <a:pt x="5826" y="1"/>
                    </a:moveTo>
                    <a:lnTo>
                      <a:pt x="5256" y="82"/>
                    </a:lnTo>
                    <a:lnTo>
                      <a:pt x="4685" y="164"/>
                    </a:lnTo>
                    <a:lnTo>
                      <a:pt x="4156" y="326"/>
                    </a:lnTo>
                    <a:lnTo>
                      <a:pt x="3626" y="489"/>
                    </a:lnTo>
                    <a:lnTo>
                      <a:pt x="3097" y="734"/>
                    </a:lnTo>
                    <a:lnTo>
                      <a:pt x="2649" y="978"/>
                    </a:lnTo>
                    <a:lnTo>
                      <a:pt x="2201" y="1223"/>
                    </a:lnTo>
                    <a:lnTo>
                      <a:pt x="1793" y="1549"/>
                    </a:lnTo>
                    <a:lnTo>
                      <a:pt x="1386" y="1874"/>
                    </a:lnTo>
                    <a:lnTo>
                      <a:pt x="978" y="2200"/>
                    </a:lnTo>
                    <a:lnTo>
                      <a:pt x="612" y="2608"/>
                    </a:lnTo>
                    <a:lnTo>
                      <a:pt x="286" y="3015"/>
                    </a:lnTo>
                    <a:lnTo>
                      <a:pt x="1" y="3422"/>
                    </a:lnTo>
                    <a:lnTo>
                      <a:pt x="1223" y="4278"/>
                    </a:lnTo>
                    <a:lnTo>
                      <a:pt x="1467" y="3911"/>
                    </a:lnTo>
                    <a:lnTo>
                      <a:pt x="1752" y="3585"/>
                    </a:lnTo>
                    <a:lnTo>
                      <a:pt x="2038" y="3300"/>
                    </a:lnTo>
                    <a:lnTo>
                      <a:pt x="2363" y="3015"/>
                    </a:lnTo>
                    <a:lnTo>
                      <a:pt x="2689" y="2730"/>
                    </a:lnTo>
                    <a:lnTo>
                      <a:pt x="3015" y="2485"/>
                    </a:lnTo>
                    <a:lnTo>
                      <a:pt x="3382" y="2282"/>
                    </a:lnTo>
                    <a:lnTo>
                      <a:pt x="3748" y="2078"/>
                    </a:lnTo>
                    <a:lnTo>
                      <a:pt x="4156" y="1915"/>
                    </a:lnTo>
                    <a:lnTo>
                      <a:pt x="4604" y="1752"/>
                    </a:lnTo>
                    <a:lnTo>
                      <a:pt x="5011" y="1630"/>
                    </a:lnTo>
                    <a:lnTo>
                      <a:pt x="5459" y="1549"/>
                    </a:lnTo>
                    <a:lnTo>
                      <a:pt x="5907" y="1508"/>
                    </a:lnTo>
                    <a:lnTo>
                      <a:pt x="6803" y="1508"/>
                    </a:lnTo>
                    <a:lnTo>
                      <a:pt x="7252" y="1549"/>
                    </a:lnTo>
                    <a:lnTo>
                      <a:pt x="7700" y="1630"/>
                    </a:lnTo>
                    <a:lnTo>
                      <a:pt x="8107" y="1752"/>
                    </a:lnTo>
                    <a:lnTo>
                      <a:pt x="8514" y="1874"/>
                    </a:lnTo>
                    <a:lnTo>
                      <a:pt x="8922" y="2037"/>
                    </a:lnTo>
                    <a:lnTo>
                      <a:pt x="9288" y="2241"/>
                    </a:lnTo>
                    <a:lnTo>
                      <a:pt x="9655" y="2445"/>
                    </a:lnTo>
                    <a:lnTo>
                      <a:pt x="10021" y="2689"/>
                    </a:lnTo>
                    <a:lnTo>
                      <a:pt x="10347" y="2974"/>
                    </a:lnTo>
                    <a:lnTo>
                      <a:pt x="10673" y="3259"/>
                    </a:lnTo>
                    <a:lnTo>
                      <a:pt x="10999" y="3585"/>
                    </a:lnTo>
                    <a:lnTo>
                      <a:pt x="11284" y="3911"/>
                    </a:lnTo>
                    <a:lnTo>
                      <a:pt x="11529" y="4278"/>
                    </a:lnTo>
                    <a:lnTo>
                      <a:pt x="12751" y="3422"/>
                    </a:lnTo>
                    <a:lnTo>
                      <a:pt x="12466" y="2974"/>
                    </a:lnTo>
                    <a:lnTo>
                      <a:pt x="12099" y="2567"/>
                    </a:lnTo>
                    <a:lnTo>
                      <a:pt x="11732" y="2200"/>
                    </a:lnTo>
                    <a:lnTo>
                      <a:pt x="11325" y="1834"/>
                    </a:lnTo>
                    <a:lnTo>
                      <a:pt x="10918" y="1508"/>
                    </a:lnTo>
                    <a:lnTo>
                      <a:pt x="10470" y="1182"/>
                    </a:lnTo>
                    <a:lnTo>
                      <a:pt x="10021" y="897"/>
                    </a:lnTo>
                    <a:lnTo>
                      <a:pt x="9533" y="693"/>
                    </a:lnTo>
                    <a:lnTo>
                      <a:pt x="9044" y="489"/>
                    </a:lnTo>
                    <a:lnTo>
                      <a:pt x="8514" y="286"/>
                    </a:lnTo>
                    <a:lnTo>
                      <a:pt x="8025" y="164"/>
                    </a:lnTo>
                    <a:lnTo>
                      <a:pt x="7496" y="82"/>
                    </a:lnTo>
                    <a:lnTo>
                      <a:pt x="6926" y="1"/>
                    </a:lnTo>
                    <a:close/>
                  </a:path>
                </a:pathLst>
              </a:custGeom>
              <a:solidFill>
                <a:srgbClr val="235A9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1" name="Google Shape;371;p37"/>
              <p:cNvSpPr/>
              <p:nvPr/>
            </p:nvSpPr>
            <p:spPr>
              <a:xfrm>
                <a:off x="1803600" y="1878025"/>
                <a:ext cx="71300" cy="207775"/>
              </a:xfrm>
              <a:custGeom>
                <a:rect b="b" l="l" r="r" t="t"/>
                <a:pathLst>
                  <a:path extrusionOk="0" h="8311" w="2852">
                    <a:moveTo>
                      <a:pt x="0" y="1"/>
                    </a:moveTo>
                    <a:lnTo>
                      <a:pt x="0" y="41"/>
                    </a:lnTo>
                    <a:lnTo>
                      <a:pt x="2037" y="8311"/>
                    </a:lnTo>
                    <a:lnTo>
                      <a:pt x="2037" y="8270"/>
                    </a:lnTo>
                    <a:lnTo>
                      <a:pt x="2241" y="8229"/>
                    </a:lnTo>
                    <a:lnTo>
                      <a:pt x="2404" y="8107"/>
                    </a:lnTo>
                    <a:lnTo>
                      <a:pt x="2566" y="7985"/>
                    </a:lnTo>
                    <a:lnTo>
                      <a:pt x="2689" y="7822"/>
                    </a:lnTo>
                    <a:lnTo>
                      <a:pt x="2770" y="7618"/>
                    </a:lnTo>
                    <a:lnTo>
                      <a:pt x="2852" y="7414"/>
                    </a:lnTo>
                    <a:lnTo>
                      <a:pt x="2852" y="7211"/>
                    </a:lnTo>
                    <a:lnTo>
                      <a:pt x="2811" y="7007"/>
                    </a:lnTo>
                    <a:lnTo>
                      <a:pt x="1304" y="815"/>
                    </a:lnTo>
                    <a:lnTo>
                      <a:pt x="1222" y="612"/>
                    </a:lnTo>
                    <a:lnTo>
                      <a:pt x="1100" y="408"/>
                    </a:lnTo>
                    <a:lnTo>
                      <a:pt x="978" y="286"/>
                    </a:lnTo>
                    <a:lnTo>
                      <a:pt x="815" y="164"/>
                    </a:lnTo>
                    <a:lnTo>
                      <a:pt x="611" y="41"/>
                    </a:lnTo>
                    <a:lnTo>
                      <a:pt x="448"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2" name="Google Shape;372;p37"/>
              <p:cNvSpPr/>
              <p:nvPr/>
            </p:nvSpPr>
            <p:spPr>
              <a:xfrm>
                <a:off x="1739425" y="1879050"/>
                <a:ext cx="115100" cy="208775"/>
              </a:xfrm>
              <a:custGeom>
                <a:rect b="b" l="l" r="r" t="t"/>
                <a:pathLst>
                  <a:path extrusionOk="0" h="8351" w="4604">
                    <a:moveTo>
                      <a:pt x="2567" y="0"/>
                    </a:moveTo>
                    <a:lnTo>
                      <a:pt x="2160" y="123"/>
                    </a:lnTo>
                    <a:lnTo>
                      <a:pt x="1793" y="286"/>
                    </a:lnTo>
                    <a:lnTo>
                      <a:pt x="1467" y="449"/>
                    </a:lnTo>
                    <a:lnTo>
                      <a:pt x="1142" y="693"/>
                    </a:lnTo>
                    <a:lnTo>
                      <a:pt x="897" y="937"/>
                    </a:lnTo>
                    <a:lnTo>
                      <a:pt x="653" y="1223"/>
                    </a:lnTo>
                    <a:lnTo>
                      <a:pt x="449" y="1508"/>
                    </a:lnTo>
                    <a:lnTo>
                      <a:pt x="327" y="1834"/>
                    </a:lnTo>
                    <a:lnTo>
                      <a:pt x="164" y="2159"/>
                    </a:lnTo>
                    <a:lnTo>
                      <a:pt x="82" y="2526"/>
                    </a:lnTo>
                    <a:lnTo>
                      <a:pt x="42" y="2893"/>
                    </a:lnTo>
                    <a:lnTo>
                      <a:pt x="1" y="3300"/>
                    </a:lnTo>
                    <a:lnTo>
                      <a:pt x="1" y="3707"/>
                    </a:lnTo>
                    <a:lnTo>
                      <a:pt x="1" y="4115"/>
                    </a:lnTo>
                    <a:lnTo>
                      <a:pt x="82" y="4522"/>
                    </a:lnTo>
                    <a:lnTo>
                      <a:pt x="164" y="4970"/>
                    </a:lnTo>
                    <a:lnTo>
                      <a:pt x="286" y="5377"/>
                    </a:lnTo>
                    <a:lnTo>
                      <a:pt x="408" y="5785"/>
                    </a:lnTo>
                    <a:lnTo>
                      <a:pt x="571" y="6151"/>
                    </a:lnTo>
                    <a:lnTo>
                      <a:pt x="775" y="6518"/>
                    </a:lnTo>
                    <a:lnTo>
                      <a:pt x="979" y="6844"/>
                    </a:lnTo>
                    <a:lnTo>
                      <a:pt x="1223" y="7129"/>
                    </a:lnTo>
                    <a:lnTo>
                      <a:pt x="1467" y="7414"/>
                    </a:lnTo>
                    <a:lnTo>
                      <a:pt x="1753" y="7659"/>
                    </a:lnTo>
                    <a:lnTo>
                      <a:pt x="2038" y="7862"/>
                    </a:lnTo>
                    <a:lnTo>
                      <a:pt x="2323" y="8025"/>
                    </a:lnTo>
                    <a:lnTo>
                      <a:pt x="2689" y="8188"/>
                    </a:lnTo>
                    <a:lnTo>
                      <a:pt x="3015" y="8270"/>
                    </a:lnTo>
                    <a:lnTo>
                      <a:pt x="3382" y="8351"/>
                    </a:lnTo>
                    <a:lnTo>
                      <a:pt x="3749" y="8351"/>
                    </a:lnTo>
                    <a:lnTo>
                      <a:pt x="4156" y="8310"/>
                    </a:lnTo>
                    <a:lnTo>
                      <a:pt x="4604" y="8270"/>
                    </a:lnTo>
                    <a:lnTo>
                      <a:pt x="2567"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3" name="Google Shape;373;p37"/>
              <p:cNvSpPr/>
              <p:nvPr/>
            </p:nvSpPr>
            <p:spPr>
              <a:xfrm>
                <a:off x="1763875" y="1953400"/>
                <a:ext cx="60100" cy="65200"/>
              </a:xfrm>
              <a:custGeom>
                <a:rect b="b" l="l" r="r" t="t"/>
                <a:pathLst>
                  <a:path extrusionOk="0" h="2608" w="2404">
                    <a:moveTo>
                      <a:pt x="367" y="0"/>
                    </a:moveTo>
                    <a:lnTo>
                      <a:pt x="1" y="326"/>
                    </a:lnTo>
                    <a:lnTo>
                      <a:pt x="2037" y="2607"/>
                    </a:lnTo>
                    <a:lnTo>
                      <a:pt x="2404" y="2281"/>
                    </a:lnTo>
                    <a:lnTo>
                      <a:pt x="367"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4" name="Google Shape;374;p37"/>
              <p:cNvSpPr/>
              <p:nvPr/>
            </p:nvSpPr>
            <p:spPr>
              <a:xfrm>
                <a:off x="1733325" y="1918775"/>
                <a:ext cx="35675" cy="40750"/>
              </a:xfrm>
              <a:custGeom>
                <a:rect b="b" l="l" r="r" t="t"/>
                <a:pathLst>
                  <a:path extrusionOk="0" h="1630" w="1427">
                    <a:moveTo>
                      <a:pt x="123" y="0"/>
                    </a:moveTo>
                    <a:lnTo>
                      <a:pt x="1" y="122"/>
                    </a:lnTo>
                    <a:lnTo>
                      <a:pt x="1304" y="1629"/>
                    </a:lnTo>
                    <a:lnTo>
                      <a:pt x="1426" y="1507"/>
                    </a:lnTo>
                    <a:lnTo>
                      <a:pt x="123"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5" name="Google Shape;375;p37"/>
              <p:cNvSpPr/>
              <p:nvPr/>
            </p:nvSpPr>
            <p:spPr>
              <a:xfrm>
                <a:off x="1711950" y="1891275"/>
                <a:ext cx="36675" cy="36675"/>
              </a:xfrm>
              <a:custGeom>
                <a:rect b="b" l="l" r="r" t="t"/>
                <a:pathLst>
                  <a:path extrusionOk="0" h="1467" w="1467">
                    <a:moveTo>
                      <a:pt x="570" y="0"/>
                    </a:moveTo>
                    <a:lnTo>
                      <a:pt x="448" y="41"/>
                    </a:lnTo>
                    <a:lnTo>
                      <a:pt x="326" y="123"/>
                    </a:lnTo>
                    <a:lnTo>
                      <a:pt x="204" y="204"/>
                    </a:lnTo>
                    <a:lnTo>
                      <a:pt x="122" y="326"/>
                    </a:lnTo>
                    <a:lnTo>
                      <a:pt x="41" y="448"/>
                    </a:lnTo>
                    <a:lnTo>
                      <a:pt x="0" y="571"/>
                    </a:lnTo>
                    <a:lnTo>
                      <a:pt x="0" y="734"/>
                    </a:lnTo>
                    <a:lnTo>
                      <a:pt x="0" y="856"/>
                    </a:lnTo>
                    <a:lnTo>
                      <a:pt x="41" y="1019"/>
                    </a:lnTo>
                    <a:lnTo>
                      <a:pt x="122" y="1141"/>
                    </a:lnTo>
                    <a:lnTo>
                      <a:pt x="204" y="1222"/>
                    </a:lnTo>
                    <a:lnTo>
                      <a:pt x="326" y="1304"/>
                    </a:lnTo>
                    <a:lnTo>
                      <a:pt x="448" y="1385"/>
                    </a:lnTo>
                    <a:lnTo>
                      <a:pt x="570" y="1426"/>
                    </a:lnTo>
                    <a:lnTo>
                      <a:pt x="733" y="1467"/>
                    </a:lnTo>
                    <a:lnTo>
                      <a:pt x="896" y="1426"/>
                    </a:lnTo>
                    <a:lnTo>
                      <a:pt x="1019" y="1385"/>
                    </a:lnTo>
                    <a:lnTo>
                      <a:pt x="1141" y="1304"/>
                    </a:lnTo>
                    <a:lnTo>
                      <a:pt x="1263" y="1222"/>
                    </a:lnTo>
                    <a:lnTo>
                      <a:pt x="1344" y="1141"/>
                    </a:lnTo>
                    <a:lnTo>
                      <a:pt x="1426" y="1019"/>
                    </a:lnTo>
                    <a:lnTo>
                      <a:pt x="1467" y="856"/>
                    </a:lnTo>
                    <a:lnTo>
                      <a:pt x="1467" y="734"/>
                    </a:lnTo>
                    <a:lnTo>
                      <a:pt x="1467" y="571"/>
                    </a:lnTo>
                    <a:lnTo>
                      <a:pt x="1426" y="448"/>
                    </a:lnTo>
                    <a:lnTo>
                      <a:pt x="1344" y="326"/>
                    </a:lnTo>
                    <a:lnTo>
                      <a:pt x="1263" y="204"/>
                    </a:lnTo>
                    <a:lnTo>
                      <a:pt x="1141" y="123"/>
                    </a:lnTo>
                    <a:lnTo>
                      <a:pt x="1019" y="41"/>
                    </a:lnTo>
                    <a:lnTo>
                      <a:pt x="896"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6" name="Google Shape;376;p37"/>
              <p:cNvSpPr/>
              <p:nvPr/>
            </p:nvSpPr>
            <p:spPr>
              <a:xfrm>
                <a:off x="1720100" y="1899425"/>
                <a:ext cx="20375" cy="19375"/>
              </a:xfrm>
              <a:custGeom>
                <a:rect b="b" l="l" r="r" t="t"/>
                <a:pathLst>
                  <a:path extrusionOk="0" h="775" w="815">
                    <a:moveTo>
                      <a:pt x="407" y="0"/>
                    </a:moveTo>
                    <a:lnTo>
                      <a:pt x="244" y="41"/>
                    </a:lnTo>
                    <a:lnTo>
                      <a:pt x="122" y="122"/>
                    </a:lnTo>
                    <a:lnTo>
                      <a:pt x="41" y="245"/>
                    </a:lnTo>
                    <a:lnTo>
                      <a:pt x="0" y="408"/>
                    </a:lnTo>
                    <a:lnTo>
                      <a:pt x="41" y="530"/>
                    </a:lnTo>
                    <a:lnTo>
                      <a:pt x="122" y="693"/>
                    </a:lnTo>
                    <a:lnTo>
                      <a:pt x="244" y="774"/>
                    </a:lnTo>
                    <a:lnTo>
                      <a:pt x="570" y="774"/>
                    </a:lnTo>
                    <a:lnTo>
                      <a:pt x="693" y="693"/>
                    </a:lnTo>
                    <a:lnTo>
                      <a:pt x="774" y="530"/>
                    </a:lnTo>
                    <a:lnTo>
                      <a:pt x="815" y="408"/>
                    </a:lnTo>
                    <a:lnTo>
                      <a:pt x="774" y="245"/>
                    </a:lnTo>
                    <a:lnTo>
                      <a:pt x="693" y="122"/>
                    </a:lnTo>
                    <a:lnTo>
                      <a:pt x="570" y="41"/>
                    </a:lnTo>
                    <a:lnTo>
                      <a:pt x="407"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7" name="Google Shape;377;p37"/>
              <p:cNvSpPr/>
              <p:nvPr/>
            </p:nvSpPr>
            <p:spPr>
              <a:xfrm>
                <a:off x="1943100" y="1878025"/>
                <a:ext cx="71325" cy="207775"/>
              </a:xfrm>
              <a:custGeom>
                <a:rect b="b" l="l" r="r" t="t"/>
                <a:pathLst>
                  <a:path extrusionOk="0" h="8311" w="2853">
                    <a:moveTo>
                      <a:pt x="2404" y="1"/>
                    </a:moveTo>
                    <a:lnTo>
                      <a:pt x="2200" y="41"/>
                    </a:lnTo>
                    <a:lnTo>
                      <a:pt x="2038" y="164"/>
                    </a:lnTo>
                    <a:lnTo>
                      <a:pt x="1875" y="286"/>
                    </a:lnTo>
                    <a:lnTo>
                      <a:pt x="1712" y="408"/>
                    </a:lnTo>
                    <a:lnTo>
                      <a:pt x="1630" y="612"/>
                    </a:lnTo>
                    <a:lnTo>
                      <a:pt x="1549" y="815"/>
                    </a:lnTo>
                    <a:lnTo>
                      <a:pt x="42" y="7007"/>
                    </a:lnTo>
                    <a:lnTo>
                      <a:pt x="1" y="7211"/>
                    </a:lnTo>
                    <a:lnTo>
                      <a:pt x="1" y="7414"/>
                    </a:lnTo>
                    <a:lnTo>
                      <a:pt x="82" y="7618"/>
                    </a:lnTo>
                    <a:lnTo>
                      <a:pt x="164" y="7822"/>
                    </a:lnTo>
                    <a:lnTo>
                      <a:pt x="286" y="7985"/>
                    </a:lnTo>
                    <a:lnTo>
                      <a:pt x="408" y="8107"/>
                    </a:lnTo>
                    <a:lnTo>
                      <a:pt x="612" y="8229"/>
                    </a:lnTo>
                    <a:lnTo>
                      <a:pt x="815" y="8270"/>
                    </a:lnTo>
                    <a:lnTo>
                      <a:pt x="815" y="8311"/>
                    </a:lnTo>
                    <a:lnTo>
                      <a:pt x="2852" y="41"/>
                    </a:lnTo>
                    <a:lnTo>
                      <a:pt x="2852"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8" name="Google Shape;378;p37"/>
              <p:cNvSpPr/>
              <p:nvPr/>
            </p:nvSpPr>
            <p:spPr>
              <a:xfrm>
                <a:off x="1963475" y="1879050"/>
                <a:ext cx="115100" cy="208775"/>
              </a:xfrm>
              <a:custGeom>
                <a:rect b="b" l="l" r="r" t="t"/>
                <a:pathLst>
                  <a:path extrusionOk="0" h="8351" w="4604">
                    <a:moveTo>
                      <a:pt x="2037" y="0"/>
                    </a:moveTo>
                    <a:lnTo>
                      <a:pt x="0" y="8270"/>
                    </a:lnTo>
                    <a:lnTo>
                      <a:pt x="449" y="8310"/>
                    </a:lnTo>
                    <a:lnTo>
                      <a:pt x="815" y="8351"/>
                    </a:lnTo>
                    <a:lnTo>
                      <a:pt x="1223" y="8351"/>
                    </a:lnTo>
                    <a:lnTo>
                      <a:pt x="1589" y="8270"/>
                    </a:lnTo>
                    <a:lnTo>
                      <a:pt x="1915" y="8188"/>
                    </a:lnTo>
                    <a:lnTo>
                      <a:pt x="2241" y="8025"/>
                    </a:lnTo>
                    <a:lnTo>
                      <a:pt x="2567" y="7862"/>
                    </a:lnTo>
                    <a:lnTo>
                      <a:pt x="2852" y="7659"/>
                    </a:lnTo>
                    <a:lnTo>
                      <a:pt x="3137" y="7414"/>
                    </a:lnTo>
                    <a:lnTo>
                      <a:pt x="3381" y="7129"/>
                    </a:lnTo>
                    <a:lnTo>
                      <a:pt x="3626" y="6844"/>
                    </a:lnTo>
                    <a:lnTo>
                      <a:pt x="3830" y="6518"/>
                    </a:lnTo>
                    <a:lnTo>
                      <a:pt x="3992" y="6151"/>
                    </a:lnTo>
                    <a:lnTo>
                      <a:pt x="4155" y="5785"/>
                    </a:lnTo>
                    <a:lnTo>
                      <a:pt x="4318" y="5377"/>
                    </a:lnTo>
                    <a:lnTo>
                      <a:pt x="4441" y="4970"/>
                    </a:lnTo>
                    <a:lnTo>
                      <a:pt x="4522" y="4522"/>
                    </a:lnTo>
                    <a:lnTo>
                      <a:pt x="4563" y="4115"/>
                    </a:lnTo>
                    <a:lnTo>
                      <a:pt x="4603" y="3707"/>
                    </a:lnTo>
                    <a:lnTo>
                      <a:pt x="4603" y="3300"/>
                    </a:lnTo>
                    <a:lnTo>
                      <a:pt x="4563" y="2893"/>
                    </a:lnTo>
                    <a:lnTo>
                      <a:pt x="4522" y="2526"/>
                    </a:lnTo>
                    <a:lnTo>
                      <a:pt x="4400" y="2159"/>
                    </a:lnTo>
                    <a:lnTo>
                      <a:pt x="4278" y="1834"/>
                    </a:lnTo>
                    <a:lnTo>
                      <a:pt x="4115" y="1508"/>
                    </a:lnTo>
                    <a:lnTo>
                      <a:pt x="3952" y="1223"/>
                    </a:lnTo>
                    <a:lnTo>
                      <a:pt x="3707" y="937"/>
                    </a:lnTo>
                    <a:lnTo>
                      <a:pt x="3463" y="693"/>
                    </a:lnTo>
                    <a:lnTo>
                      <a:pt x="3137" y="449"/>
                    </a:lnTo>
                    <a:lnTo>
                      <a:pt x="2811" y="286"/>
                    </a:lnTo>
                    <a:lnTo>
                      <a:pt x="2445" y="123"/>
                    </a:lnTo>
                    <a:lnTo>
                      <a:pt x="2037"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9" name="Google Shape;379;p37"/>
              <p:cNvSpPr/>
              <p:nvPr/>
            </p:nvSpPr>
            <p:spPr>
              <a:xfrm>
                <a:off x="1805625" y="2002275"/>
                <a:ext cx="23450" cy="23450"/>
              </a:xfrm>
              <a:custGeom>
                <a:rect b="b" l="l" r="r" t="t"/>
                <a:pathLst>
                  <a:path extrusionOk="0" h="938" w="938">
                    <a:moveTo>
                      <a:pt x="490" y="0"/>
                    </a:moveTo>
                    <a:lnTo>
                      <a:pt x="286" y="41"/>
                    </a:lnTo>
                    <a:lnTo>
                      <a:pt x="164" y="123"/>
                    </a:lnTo>
                    <a:lnTo>
                      <a:pt x="41" y="285"/>
                    </a:lnTo>
                    <a:lnTo>
                      <a:pt x="1" y="448"/>
                    </a:lnTo>
                    <a:lnTo>
                      <a:pt x="41" y="652"/>
                    </a:lnTo>
                    <a:lnTo>
                      <a:pt x="164" y="774"/>
                    </a:lnTo>
                    <a:lnTo>
                      <a:pt x="286" y="896"/>
                    </a:lnTo>
                    <a:lnTo>
                      <a:pt x="490" y="937"/>
                    </a:lnTo>
                    <a:lnTo>
                      <a:pt x="652" y="896"/>
                    </a:lnTo>
                    <a:lnTo>
                      <a:pt x="815" y="774"/>
                    </a:lnTo>
                    <a:lnTo>
                      <a:pt x="897" y="652"/>
                    </a:lnTo>
                    <a:lnTo>
                      <a:pt x="938" y="448"/>
                    </a:lnTo>
                    <a:lnTo>
                      <a:pt x="897" y="285"/>
                    </a:lnTo>
                    <a:lnTo>
                      <a:pt x="815" y="123"/>
                    </a:lnTo>
                    <a:lnTo>
                      <a:pt x="652" y="41"/>
                    </a:lnTo>
                    <a:lnTo>
                      <a:pt x="490"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0" name="Google Shape;380;p37"/>
              <p:cNvSpPr/>
              <p:nvPr/>
            </p:nvSpPr>
            <p:spPr>
              <a:xfrm>
                <a:off x="1810725" y="2006350"/>
                <a:ext cx="14275" cy="14275"/>
              </a:xfrm>
              <a:custGeom>
                <a:rect b="b" l="l" r="r" t="t"/>
                <a:pathLst>
                  <a:path extrusionOk="0" h="571" w="571">
                    <a:moveTo>
                      <a:pt x="286" y="0"/>
                    </a:moveTo>
                    <a:lnTo>
                      <a:pt x="163" y="41"/>
                    </a:lnTo>
                    <a:lnTo>
                      <a:pt x="82" y="82"/>
                    </a:lnTo>
                    <a:lnTo>
                      <a:pt x="41" y="204"/>
                    </a:lnTo>
                    <a:lnTo>
                      <a:pt x="0" y="285"/>
                    </a:lnTo>
                    <a:lnTo>
                      <a:pt x="41" y="408"/>
                    </a:lnTo>
                    <a:lnTo>
                      <a:pt x="82" y="489"/>
                    </a:lnTo>
                    <a:lnTo>
                      <a:pt x="163" y="571"/>
                    </a:lnTo>
                    <a:lnTo>
                      <a:pt x="408" y="571"/>
                    </a:lnTo>
                    <a:lnTo>
                      <a:pt x="489" y="489"/>
                    </a:lnTo>
                    <a:lnTo>
                      <a:pt x="530" y="408"/>
                    </a:lnTo>
                    <a:lnTo>
                      <a:pt x="571" y="285"/>
                    </a:lnTo>
                    <a:lnTo>
                      <a:pt x="530" y="204"/>
                    </a:lnTo>
                    <a:lnTo>
                      <a:pt x="489" y="82"/>
                    </a:lnTo>
                    <a:lnTo>
                      <a:pt x="408" y="41"/>
                    </a:lnTo>
                    <a:lnTo>
                      <a:pt x="286"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1" name="Google Shape;381;p37"/>
              <p:cNvSpPr/>
              <p:nvPr/>
            </p:nvSpPr>
            <p:spPr>
              <a:xfrm>
                <a:off x="1990975" y="1953400"/>
                <a:ext cx="60100" cy="65200"/>
              </a:xfrm>
              <a:custGeom>
                <a:rect b="b" l="l" r="r" t="t"/>
                <a:pathLst>
                  <a:path extrusionOk="0" h="2608" w="2404">
                    <a:moveTo>
                      <a:pt x="2037" y="0"/>
                    </a:moveTo>
                    <a:lnTo>
                      <a:pt x="0" y="2281"/>
                    </a:lnTo>
                    <a:lnTo>
                      <a:pt x="367" y="2607"/>
                    </a:lnTo>
                    <a:lnTo>
                      <a:pt x="2404" y="326"/>
                    </a:lnTo>
                    <a:lnTo>
                      <a:pt x="2037"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2" name="Google Shape;382;p37"/>
              <p:cNvSpPr/>
              <p:nvPr/>
            </p:nvSpPr>
            <p:spPr>
              <a:xfrm>
                <a:off x="2045950" y="1918775"/>
                <a:ext cx="35675" cy="40750"/>
              </a:xfrm>
              <a:custGeom>
                <a:rect b="b" l="l" r="r" t="t"/>
                <a:pathLst>
                  <a:path extrusionOk="0" h="1630" w="1427">
                    <a:moveTo>
                      <a:pt x="1304" y="0"/>
                    </a:moveTo>
                    <a:lnTo>
                      <a:pt x="1" y="1507"/>
                    </a:lnTo>
                    <a:lnTo>
                      <a:pt x="123" y="1629"/>
                    </a:lnTo>
                    <a:lnTo>
                      <a:pt x="1427" y="122"/>
                    </a:lnTo>
                    <a:lnTo>
                      <a:pt x="130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3" name="Google Shape;383;p37"/>
              <p:cNvSpPr/>
              <p:nvPr/>
            </p:nvSpPr>
            <p:spPr>
              <a:xfrm>
                <a:off x="2066325" y="1891275"/>
                <a:ext cx="36700" cy="36675"/>
              </a:xfrm>
              <a:custGeom>
                <a:rect b="b" l="l" r="r" t="t"/>
                <a:pathLst>
                  <a:path extrusionOk="0" h="1467" w="1468">
                    <a:moveTo>
                      <a:pt x="571" y="0"/>
                    </a:moveTo>
                    <a:lnTo>
                      <a:pt x="449" y="41"/>
                    </a:lnTo>
                    <a:lnTo>
                      <a:pt x="327" y="123"/>
                    </a:lnTo>
                    <a:lnTo>
                      <a:pt x="204" y="204"/>
                    </a:lnTo>
                    <a:lnTo>
                      <a:pt x="123" y="326"/>
                    </a:lnTo>
                    <a:lnTo>
                      <a:pt x="41" y="448"/>
                    </a:lnTo>
                    <a:lnTo>
                      <a:pt x="1" y="571"/>
                    </a:lnTo>
                    <a:lnTo>
                      <a:pt x="1" y="734"/>
                    </a:lnTo>
                    <a:lnTo>
                      <a:pt x="1" y="856"/>
                    </a:lnTo>
                    <a:lnTo>
                      <a:pt x="41" y="1019"/>
                    </a:lnTo>
                    <a:lnTo>
                      <a:pt x="123" y="1141"/>
                    </a:lnTo>
                    <a:lnTo>
                      <a:pt x="204" y="1222"/>
                    </a:lnTo>
                    <a:lnTo>
                      <a:pt x="327" y="1304"/>
                    </a:lnTo>
                    <a:lnTo>
                      <a:pt x="449" y="1385"/>
                    </a:lnTo>
                    <a:lnTo>
                      <a:pt x="571" y="1426"/>
                    </a:lnTo>
                    <a:lnTo>
                      <a:pt x="734" y="1467"/>
                    </a:lnTo>
                    <a:lnTo>
                      <a:pt x="897" y="1426"/>
                    </a:lnTo>
                    <a:lnTo>
                      <a:pt x="1019" y="1385"/>
                    </a:lnTo>
                    <a:lnTo>
                      <a:pt x="1141" y="1304"/>
                    </a:lnTo>
                    <a:lnTo>
                      <a:pt x="1263" y="1222"/>
                    </a:lnTo>
                    <a:lnTo>
                      <a:pt x="1345" y="1141"/>
                    </a:lnTo>
                    <a:lnTo>
                      <a:pt x="1426" y="1019"/>
                    </a:lnTo>
                    <a:lnTo>
                      <a:pt x="1467" y="856"/>
                    </a:lnTo>
                    <a:lnTo>
                      <a:pt x="1467" y="734"/>
                    </a:lnTo>
                    <a:lnTo>
                      <a:pt x="1467" y="571"/>
                    </a:lnTo>
                    <a:lnTo>
                      <a:pt x="1426" y="448"/>
                    </a:lnTo>
                    <a:lnTo>
                      <a:pt x="1345" y="326"/>
                    </a:lnTo>
                    <a:lnTo>
                      <a:pt x="1263" y="204"/>
                    </a:lnTo>
                    <a:lnTo>
                      <a:pt x="1141" y="123"/>
                    </a:lnTo>
                    <a:lnTo>
                      <a:pt x="1019" y="41"/>
                    </a:lnTo>
                    <a:lnTo>
                      <a:pt x="897"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4" name="Google Shape;384;p37"/>
              <p:cNvSpPr/>
              <p:nvPr/>
            </p:nvSpPr>
            <p:spPr>
              <a:xfrm>
                <a:off x="2074475" y="1899425"/>
                <a:ext cx="20400" cy="19375"/>
              </a:xfrm>
              <a:custGeom>
                <a:rect b="b" l="l" r="r" t="t"/>
                <a:pathLst>
                  <a:path extrusionOk="0" h="775" w="816">
                    <a:moveTo>
                      <a:pt x="408" y="0"/>
                    </a:moveTo>
                    <a:lnTo>
                      <a:pt x="245" y="41"/>
                    </a:lnTo>
                    <a:lnTo>
                      <a:pt x="123" y="122"/>
                    </a:lnTo>
                    <a:lnTo>
                      <a:pt x="41" y="245"/>
                    </a:lnTo>
                    <a:lnTo>
                      <a:pt x="1" y="408"/>
                    </a:lnTo>
                    <a:lnTo>
                      <a:pt x="41" y="530"/>
                    </a:lnTo>
                    <a:lnTo>
                      <a:pt x="123" y="693"/>
                    </a:lnTo>
                    <a:lnTo>
                      <a:pt x="245" y="774"/>
                    </a:lnTo>
                    <a:lnTo>
                      <a:pt x="571" y="774"/>
                    </a:lnTo>
                    <a:lnTo>
                      <a:pt x="693" y="693"/>
                    </a:lnTo>
                    <a:lnTo>
                      <a:pt x="774" y="530"/>
                    </a:lnTo>
                    <a:lnTo>
                      <a:pt x="815" y="408"/>
                    </a:lnTo>
                    <a:lnTo>
                      <a:pt x="774" y="245"/>
                    </a:lnTo>
                    <a:lnTo>
                      <a:pt x="693" y="122"/>
                    </a:lnTo>
                    <a:lnTo>
                      <a:pt x="571" y="41"/>
                    </a:lnTo>
                    <a:lnTo>
                      <a:pt x="408"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5" name="Google Shape;385;p37"/>
              <p:cNvSpPr/>
              <p:nvPr/>
            </p:nvSpPr>
            <p:spPr>
              <a:xfrm>
                <a:off x="1983850" y="2002275"/>
                <a:ext cx="23450" cy="23450"/>
              </a:xfrm>
              <a:custGeom>
                <a:rect b="b" l="l" r="r" t="t"/>
                <a:pathLst>
                  <a:path extrusionOk="0" h="938" w="938">
                    <a:moveTo>
                      <a:pt x="489" y="0"/>
                    </a:moveTo>
                    <a:lnTo>
                      <a:pt x="285" y="41"/>
                    </a:lnTo>
                    <a:lnTo>
                      <a:pt x="163" y="123"/>
                    </a:lnTo>
                    <a:lnTo>
                      <a:pt x="41" y="285"/>
                    </a:lnTo>
                    <a:lnTo>
                      <a:pt x="0" y="448"/>
                    </a:lnTo>
                    <a:lnTo>
                      <a:pt x="41" y="652"/>
                    </a:lnTo>
                    <a:lnTo>
                      <a:pt x="163" y="774"/>
                    </a:lnTo>
                    <a:lnTo>
                      <a:pt x="285" y="896"/>
                    </a:lnTo>
                    <a:lnTo>
                      <a:pt x="489" y="937"/>
                    </a:lnTo>
                    <a:lnTo>
                      <a:pt x="652" y="896"/>
                    </a:lnTo>
                    <a:lnTo>
                      <a:pt x="815" y="774"/>
                    </a:lnTo>
                    <a:lnTo>
                      <a:pt x="896" y="652"/>
                    </a:lnTo>
                    <a:lnTo>
                      <a:pt x="937" y="448"/>
                    </a:lnTo>
                    <a:lnTo>
                      <a:pt x="896" y="285"/>
                    </a:lnTo>
                    <a:lnTo>
                      <a:pt x="815" y="123"/>
                    </a:lnTo>
                    <a:lnTo>
                      <a:pt x="652" y="41"/>
                    </a:lnTo>
                    <a:lnTo>
                      <a:pt x="489"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6" name="Google Shape;386;p37"/>
              <p:cNvSpPr/>
              <p:nvPr/>
            </p:nvSpPr>
            <p:spPr>
              <a:xfrm>
                <a:off x="1988925" y="2006350"/>
                <a:ext cx="14300" cy="14275"/>
              </a:xfrm>
              <a:custGeom>
                <a:rect b="b" l="l" r="r" t="t"/>
                <a:pathLst>
                  <a:path extrusionOk="0" h="571" w="572">
                    <a:moveTo>
                      <a:pt x="286" y="0"/>
                    </a:moveTo>
                    <a:lnTo>
                      <a:pt x="164" y="41"/>
                    </a:lnTo>
                    <a:lnTo>
                      <a:pt x="82" y="82"/>
                    </a:lnTo>
                    <a:lnTo>
                      <a:pt x="42" y="204"/>
                    </a:lnTo>
                    <a:lnTo>
                      <a:pt x="1" y="285"/>
                    </a:lnTo>
                    <a:lnTo>
                      <a:pt x="42" y="408"/>
                    </a:lnTo>
                    <a:lnTo>
                      <a:pt x="82" y="489"/>
                    </a:lnTo>
                    <a:lnTo>
                      <a:pt x="164" y="571"/>
                    </a:lnTo>
                    <a:lnTo>
                      <a:pt x="408" y="571"/>
                    </a:lnTo>
                    <a:lnTo>
                      <a:pt x="490" y="489"/>
                    </a:lnTo>
                    <a:lnTo>
                      <a:pt x="530" y="408"/>
                    </a:lnTo>
                    <a:lnTo>
                      <a:pt x="571" y="285"/>
                    </a:lnTo>
                    <a:lnTo>
                      <a:pt x="530" y="204"/>
                    </a:lnTo>
                    <a:lnTo>
                      <a:pt x="490" y="82"/>
                    </a:lnTo>
                    <a:lnTo>
                      <a:pt x="408" y="41"/>
                    </a:lnTo>
                    <a:lnTo>
                      <a:pt x="286"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387" name="Google Shape;387;p37"/>
          <p:cNvGrpSpPr/>
          <p:nvPr/>
        </p:nvGrpSpPr>
        <p:grpSpPr>
          <a:xfrm rot="-582716">
            <a:off x="5087159" y="4130634"/>
            <a:ext cx="1486877" cy="865273"/>
            <a:chOff x="4571788" y="3614475"/>
            <a:chExt cx="1486829" cy="865245"/>
          </a:xfrm>
        </p:grpSpPr>
        <p:sp>
          <p:nvSpPr>
            <p:cNvPr id="388" name="Google Shape;388;p37"/>
            <p:cNvSpPr/>
            <p:nvPr/>
          </p:nvSpPr>
          <p:spPr>
            <a:xfrm rot="-2700000">
              <a:off x="5320091" y="3746892"/>
              <a:ext cx="615153" cy="603757"/>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9" name="Google Shape;389;p37"/>
            <p:cNvSpPr/>
            <p:nvPr/>
          </p:nvSpPr>
          <p:spPr>
            <a:xfrm flipH="1">
              <a:off x="4571788" y="3614475"/>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90" name="Google Shape;390;p37"/>
            <p:cNvGrpSpPr/>
            <p:nvPr/>
          </p:nvGrpSpPr>
          <p:grpSpPr>
            <a:xfrm rot="855910">
              <a:off x="4696020" y="3785076"/>
              <a:ext cx="508264" cy="415257"/>
              <a:chOff x="3657000" y="2363775"/>
              <a:chExt cx="350325" cy="286200"/>
            </a:xfrm>
          </p:grpSpPr>
          <p:sp>
            <p:nvSpPr>
              <p:cNvPr id="391" name="Google Shape;391;p37"/>
              <p:cNvSpPr/>
              <p:nvPr/>
            </p:nvSpPr>
            <p:spPr>
              <a:xfrm>
                <a:off x="3663100" y="2369900"/>
                <a:ext cx="338125" cy="211850"/>
              </a:xfrm>
              <a:custGeom>
                <a:rect b="b" l="l" r="r" t="t"/>
                <a:pathLst>
                  <a:path extrusionOk="0" h="8474" w="13525">
                    <a:moveTo>
                      <a:pt x="6233" y="0"/>
                    </a:moveTo>
                    <a:lnTo>
                      <a:pt x="5704" y="82"/>
                    </a:lnTo>
                    <a:lnTo>
                      <a:pt x="5174" y="163"/>
                    </a:lnTo>
                    <a:lnTo>
                      <a:pt x="4685" y="326"/>
                    </a:lnTo>
                    <a:lnTo>
                      <a:pt x="4196" y="489"/>
                    </a:lnTo>
                    <a:lnTo>
                      <a:pt x="3748" y="734"/>
                    </a:lnTo>
                    <a:lnTo>
                      <a:pt x="3300" y="978"/>
                    </a:lnTo>
                    <a:lnTo>
                      <a:pt x="2852" y="1263"/>
                    </a:lnTo>
                    <a:lnTo>
                      <a:pt x="2241" y="1752"/>
                    </a:lnTo>
                    <a:lnTo>
                      <a:pt x="1671" y="2322"/>
                    </a:lnTo>
                    <a:lnTo>
                      <a:pt x="1182" y="2974"/>
                    </a:lnTo>
                    <a:lnTo>
                      <a:pt x="775" y="3666"/>
                    </a:lnTo>
                    <a:lnTo>
                      <a:pt x="449" y="4400"/>
                    </a:lnTo>
                    <a:lnTo>
                      <a:pt x="286" y="4766"/>
                    </a:lnTo>
                    <a:lnTo>
                      <a:pt x="204" y="5174"/>
                    </a:lnTo>
                    <a:lnTo>
                      <a:pt x="123" y="5581"/>
                    </a:lnTo>
                    <a:lnTo>
                      <a:pt x="42" y="5988"/>
                    </a:lnTo>
                    <a:lnTo>
                      <a:pt x="1" y="6436"/>
                    </a:lnTo>
                    <a:lnTo>
                      <a:pt x="1" y="6844"/>
                    </a:lnTo>
                    <a:lnTo>
                      <a:pt x="1" y="7373"/>
                    </a:lnTo>
                    <a:lnTo>
                      <a:pt x="42" y="7862"/>
                    </a:lnTo>
                    <a:lnTo>
                      <a:pt x="123" y="8188"/>
                    </a:lnTo>
                    <a:lnTo>
                      <a:pt x="123" y="8229"/>
                    </a:lnTo>
                    <a:lnTo>
                      <a:pt x="367" y="8229"/>
                    </a:lnTo>
                    <a:lnTo>
                      <a:pt x="4441" y="8473"/>
                    </a:lnTo>
                    <a:lnTo>
                      <a:pt x="4807" y="8473"/>
                    </a:lnTo>
                    <a:lnTo>
                      <a:pt x="6844" y="8351"/>
                    </a:lnTo>
                    <a:lnTo>
                      <a:pt x="8677" y="8432"/>
                    </a:lnTo>
                    <a:lnTo>
                      <a:pt x="9288" y="8473"/>
                    </a:lnTo>
                    <a:lnTo>
                      <a:pt x="13239" y="8229"/>
                    </a:lnTo>
                    <a:lnTo>
                      <a:pt x="13402" y="8229"/>
                    </a:lnTo>
                    <a:lnTo>
                      <a:pt x="13443" y="7862"/>
                    </a:lnTo>
                    <a:lnTo>
                      <a:pt x="13484" y="7373"/>
                    </a:lnTo>
                    <a:lnTo>
                      <a:pt x="13525" y="6844"/>
                    </a:lnTo>
                    <a:lnTo>
                      <a:pt x="13525" y="6436"/>
                    </a:lnTo>
                    <a:lnTo>
                      <a:pt x="13484" y="5988"/>
                    </a:lnTo>
                    <a:lnTo>
                      <a:pt x="13402" y="5581"/>
                    </a:lnTo>
                    <a:lnTo>
                      <a:pt x="13321" y="5174"/>
                    </a:lnTo>
                    <a:lnTo>
                      <a:pt x="13199" y="4766"/>
                    </a:lnTo>
                    <a:lnTo>
                      <a:pt x="13076" y="4400"/>
                    </a:lnTo>
                    <a:lnTo>
                      <a:pt x="12751" y="3666"/>
                    </a:lnTo>
                    <a:lnTo>
                      <a:pt x="12343" y="2974"/>
                    </a:lnTo>
                    <a:lnTo>
                      <a:pt x="11814" y="2322"/>
                    </a:lnTo>
                    <a:lnTo>
                      <a:pt x="11284" y="1752"/>
                    </a:lnTo>
                    <a:lnTo>
                      <a:pt x="10673" y="1263"/>
                    </a:lnTo>
                    <a:lnTo>
                      <a:pt x="10225" y="978"/>
                    </a:lnTo>
                    <a:lnTo>
                      <a:pt x="9777" y="734"/>
                    </a:lnTo>
                    <a:lnTo>
                      <a:pt x="9329" y="489"/>
                    </a:lnTo>
                    <a:lnTo>
                      <a:pt x="8840" y="326"/>
                    </a:lnTo>
                    <a:lnTo>
                      <a:pt x="8351" y="204"/>
                    </a:lnTo>
                    <a:lnTo>
                      <a:pt x="7822" y="82"/>
                    </a:lnTo>
                    <a:lnTo>
                      <a:pt x="7292"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2" name="Google Shape;392;p37"/>
              <p:cNvSpPr/>
              <p:nvPr/>
            </p:nvSpPr>
            <p:spPr>
              <a:xfrm>
                <a:off x="3663100" y="2369900"/>
                <a:ext cx="338125" cy="211850"/>
              </a:xfrm>
              <a:custGeom>
                <a:rect b="b" l="l" r="r" t="t"/>
                <a:pathLst>
                  <a:path extrusionOk="0" fill="none" h="8474" w="13525">
                    <a:moveTo>
                      <a:pt x="13525" y="6844"/>
                    </a:moveTo>
                    <a:lnTo>
                      <a:pt x="13525" y="6844"/>
                    </a:lnTo>
                    <a:lnTo>
                      <a:pt x="13484" y="7373"/>
                    </a:lnTo>
                    <a:lnTo>
                      <a:pt x="13443" y="7862"/>
                    </a:lnTo>
                    <a:lnTo>
                      <a:pt x="13443" y="7862"/>
                    </a:lnTo>
                    <a:lnTo>
                      <a:pt x="13402" y="8229"/>
                    </a:lnTo>
                    <a:lnTo>
                      <a:pt x="13402" y="8229"/>
                    </a:lnTo>
                    <a:lnTo>
                      <a:pt x="13239" y="8229"/>
                    </a:lnTo>
                    <a:lnTo>
                      <a:pt x="9288" y="8473"/>
                    </a:lnTo>
                    <a:lnTo>
                      <a:pt x="8677" y="8432"/>
                    </a:lnTo>
                    <a:lnTo>
                      <a:pt x="6844" y="8351"/>
                    </a:lnTo>
                    <a:lnTo>
                      <a:pt x="4807" y="8473"/>
                    </a:lnTo>
                    <a:lnTo>
                      <a:pt x="4441" y="8473"/>
                    </a:lnTo>
                    <a:lnTo>
                      <a:pt x="367" y="8229"/>
                    </a:lnTo>
                    <a:lnTo>
                      <a:pt x="123" y="8229"/>
                    </a:lnTo>
                    <a:lnTo>
                      <a:pt x="123" y="8188"/>
                    </a:lnTo>
                    <a:lnTo>
                      <a:pt x="123" y="8188"/>
                    </a:lnTo>
                    <a:lnTo>
                      <a:pt x="42" y="7862"/>
                    </a:lnTo>
                    <a:lnTo>
                      <a:pt x="42" y="7862"/>
                    </a:lnTo>
                    <a:lnTo>
                      <a:pt x="1" y="7373"/>
                    </a:lnTo>
                    <a:lnTo>
                      <a:pt x="1" y="6844"/>
                    </a:lnTo>
                    <a:lnTo>
                      <a:pt x="1" y="6844"/>
                    </a:lnTo>
                    <a:lnTo>
                      <a:pt x="1" y="6436"/>
                    </a:lnTo>
                    <a:lnTo>
                      <a:pt x="42" y="5988"/>
                    </a:lnTo>
                    <a:lnTo>
                      <a:pt x="123" y="5581"/>
                    </a:lnTo>
                    <a:lnTo>
                      <a:pt x="204" y="5174"/>
                    </a:lnTo>
                    <a:lnTo>
                      <a:pt x="286" y="4766"/>
                    </a:lnTo>
                    <a:lnTo>
                      <a:pt x="449" y="4400"/>
                    </a:lnTo>
                    <a:lnTo>
                      <a:pt x="775" y="3666"/>
                    </a:lnTo>
                    <a:lnTo>
                      <a:pt x="1182" y="2974"/>
                    </a:lnTo>
                    <a:lnTo>
                      <a:pt x="1671" y="2322"/>
                    </a:lnTo>
                    <a:lnTo>
                      <a:pt x="2241" y="1752"/>
                    </a:lnTo>
                    <a:lnTo>
                      <a:pt x="2852" y="1263"/>
                    </a:lnTo>
                    <a:lnTo>
                      <a:pt x="2852" y="1263"/>
                    </a:lnTo>
                    <a:lnTo>
                      <a:pt x="3300" y="978"/>
                    </a:lnTo>
                    <a:lnTo>
                      <a:pt x="3748" y="734"/>
                    </a:lnTo>
                    <a:lnTo>
                      <a:pt x="4196" y="489"/>
                    </a:lnTo>
                    <a:lnTo>
                      <a:pt x="4685" y="326"/>
                    </a:lnTo>
                    <a:lnTo>
                      <a:pt x="5174" y="163"/>
                    </a:lnTo>
                    <a:lnTo>
                      <a:pt x="5704" y="82"/>
                    </a:lnTo>
                    <a:lnTo>
                      <a:pt x="6233" y="0"/>
                    </a:lnTo>
                    <a:lnTo>
                      <a:pt x="6763" y="0"/>
                    </a:lnTo>
                    <a:lnTo>
                      <a:pt x="6763" y="0"/>
                    </a:lnTo>
                    <a:lnTo>
                      <a:pt x="7292" y="0"/>
                    </a:lnTo>
                    <a:lnTo>
                      <a:pt x="7822" y="82"/>
                    </a:lnTo>
                    <a:lnTo>
                      <a:pt x="8351" y="204"/>
                    </a:lnTo>
                    <a:lnTo>
                      <a:pt x="8840" y="326"/>
                    </a:lnTo>
                    <a:lnTo>
                      <a:pt x="9329" y="489"/>
                    </a:lnTo>
                    <a:lnTo>
                      <a:pt x="9777" y="734"/>
                    </a:lnTo>
                    <a:lnTo>
                      <a:pt x="10225" y="978"/>
                    </a:lnTo>
                    <a:lnTo>
                      <a:pt x="10673" y="1263"/>
                    </a:lnTo>
                    <a:lnTo>
                      <a:pt x="10673" y="1263"/>
                    </a:lnTo>
                    <a:lnTo>
                      <a:pt x="11284" y="1752"/>
                    </a:lnTo>
                    <a:lnTo>
                      <a:pt x="11814" y="2322"/>
                    </a:lnTo>
                    <a:lnTo>
                      <a:pt x="12343" y="2974"/>
                    </a:lnTo>
                    <a:lnTo>
                      <a:pt x="12751" y="3666"/>
                    </a:lnTo>
                    <a:lnTo>
                      <a:pt x="13076" y="4400"/>
                    </a:lnTo>
                    <a:lnTo>
                      <a:pt x="13199" y="4766"/>
                    </a:lnTo>
                    <a:lnTo>
                      <a:pt x="13321" y="5174"/>
                    </a:lnTo>
                    <a:lnTo>
                      <a:pt x="13402" y="5581"/>
                    </a:lnTo>
                    <a:lnTo>
                      <a:pt x="13484" y="5988"/>
                    </a:lnTo>
                    <a:lnTo>
                      <a:pt x="13525" y="6436"/>
                    </a:lnTo>
                    <a:lnTo>
                      <a:pt x="13525" y="6844"/>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3" name="Google Shape;393;p37"/>
              <p:cNvSpPr/>
              <p:nvPr/>
            </p:nvSpPr>
            <p:spPr>
              <a:xfrm>
                <a:off x="3783275" y="2578650"/>
                <a:ext cx="96775" cy="7150"/>
              </a:xfrm>
              <a:custGeom>
                <a:rect b="b" l="l" r="r" t="t"/>
                <a:pathLst>
                  <a:path extrusionOk="0" h="286" w="3871">
                    <a:moveTo>
                      <a:pt x="2037" y="1"/>
                    </a:moveTo>
                    <a:lnTo>
                      <a:pt x="0" y="123"/>
                    </a:lnTo>
                    <a:lnTo>
                      <a:pt x="41" y="286"/>
                    </a:lnTo>
                    <a:lnTo>
                      <a:pt x="1019" y="205"/>
                    </a:lnTo>
                    <a:lnTo>
                      <a:pt x="1956" y="164"/>
                    </a:lnTo>
                    <a:lnTo>
                      <a:pt x="2893" y="205"/>
                    </a:lnTo>
                    <a:lnTo>
                      <a:pt x="3829" y="286"/>
                    </a:lnTo>
                    <a:lnTo>
                      <a:pt x="3870" y="82"/>
                    </a:lnTo>
                    <a:lnTo>
                      <a:pt x="2037" y="1"/>
                    </a:lnTo>
                    <a:close/>
                  </a:path>
                </a:pathLst>
              </a:custGeom>
              <a:solidFill>
                <a:srgbClr val="FFE47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4" name="Google Shape;394;p37"/>
              <p:cNvSpPr/>
              <p:nvPr/>
            </p:nvSpPr>
            <p:spPr>
              <a:xfrm>
                <a:off x="3783275" y="2578650"/>
                <a:ext cx="96775" cy="7150"/>
              </a:xfrm>
              <a:custGeom>
                <a:rect b="b" l="l" r="r" t="t"/>
                <a:pathLst>
                  <a:path extrusionOk="0" fill="none" h="286" w="3871">
                    <a:moveTo>
                      <a:pt x="2037" y="1"/>
                    </a:moveTo>
                    <a:lnTo>
                      <a:pt x="0" y="123"/>
                    </a:lnTo>
                    <a:lnTo>
                      <a:pt x="0" y="123"/>
                    </a:lnTo>
                    <a:lnTo>
                      <a:pt x="41" y="286"/>
                    </a:lnTo>
                    <a:lnTo>
                      <a:pt x="41" y="286"/>
                    </a:lnTo>
                    <a:lnTo>
                      <a:pt x="1019" y="205"/>
                    </a:lnTo>
                    <a:lnTo>
                      <a:pt x="1956" y="164"/>
                    </a:lnTo>
                    <a:lnTo>
                      <a:pt x="1956" y="164"/>
                    </a:lnTo>
                    <a:lnTo>
                      <a:pt x="2893" y="205"/>
                    </a:lnTo>
                    <a:lnTo>
                      <a:pt x="3829" y="286"/>
                    </a:lnTo>
                    <a:lnTo>
                      <a:pt x="3829" y="286"/>
                    </a:lnTo>
                    <a:lnTo>
                      <a:pt x="3870" y="82"/>
                    </a:lnTo>
                    <a:lnTo>
                      <a:pt x="2037" y="1"/>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5" name="Google Shape;395;p37"/>
              <p:cNvSpPr/>
              <p:nvPr/>
            </p:nvSpPr>
            <p:spPr>
              <a:xfrm>
                <a:off x="3734400" y="2369900"/>
                <a:ext cx="195550" cy="211850"/>
              </a:xfrm>
              <a:custGeom>
                <a:rect b="b" l="l" r="r" t="t"/>
                <a:pathLst>
                  <a:path extrusionOk="0" h="8474" w="7822">
                    <a:moveTo>
                      <a:pt x="3381" y="0"/>
                    </a:moveTo>
                    <a:lnTo>
                      <a:pt x="2852" y="82"/>
                    </a:lnTo>
                    <a:lnTo>
                      <a:pt x="2322" y="163"/>
                    </a:lnTo>
                    <a:lnTo>
                      <a:pt x="1833" y="326"/>
                    </a:lnTo>
                    <a:lnTo>
                      <a:pt x="1344" y="489"/>
                    </a:lnTo>
                    <a:lnTo>
                      <a:pt x="896" y="734"/>
                    </a:lnTo>
                    <a:lnTo>
                      <a:pt x="448" y="978"/>
                    </a:lnTo>
                    <a:lnTo>
                      <a:pt x="0" y="1263"/>
                    </a:lnTo>
                    <a:lnTo>
                      <a:pt x="570" y="3015"/>
                    </a:lnTo>
                    <a:lnTo>
                      <a:pt x="1100" y="4807"/>
                    </a:lnTo>
                    <a:lnTo>
                      <a:pt x="1589" y="6640"/>
                    </a:lnTo>
                    <a:lnTo>
                      <a:pt x="1955" y="8473"/>
                    </a:lnTo>
                    <a:lnTo>
                      <a:pt x="3992" y="8351"/>
                    </a:lnTo>
                    <a:lnTo>
                      <a:pt x="5825" y="8432"/>
                    </a:lnTo>
                    <a:lnTo>
                      <a:pt x="5988" y="7536"/>
                    </a:lnTo>
                    <a:lnTo>
                      <a:pt x="6192" y="6599"/>
                    </a:lnTo>
                    <a:lnTo>
                      <a:pt x="6640" y="4807"/>
                    </a:lnTo>
                    <a:lnTo>
                      <a:pt x="7210" y="3015"/>
                    </a:lnTo>
                    <a:lnTo>
                      <a:pt x="7821" y="1263"/>
                    </a:lnTo>
                    <a:lnTo>
                      <a:pt x="7373" y="978"/>
                    </a:lnTo>
                    <a:lnTo>
                      <a:pt x="6925" y="734"/>
                    </a:lnTo>
                    <a:lnTo>
                      <a:pt x="6477" y="489"/>
                    </a:lnTo>
                    <a:lnTo>
                      <a:pt x="5988" y="326"/>
                    </a:lnTo>
                    <a:lnTo>
                      <a:pt x="5499" y="204"/>
                    </a:lnTo>
                    <a:lnTo>
                      <a:pt x="4970" y="82"/>
                    </a:lnTo>
                    <a:lnTo>
                      <a:pt x="4440" y="0"/>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6" name="Google Shape;396;p37"/>
              <p:cNvSpPr/>
              <p:nvPr/>
            </p:nvSpPr>
            <p:spPr>
              <a:xfrm>
                <a:off x="3664125" y="2566450"/>
                <a:ext cx="335075" cy="16300"/>
              </a:xfrm>
              <a:custGeom>
                <a:rect b="b" l="l" r="r" t="t"/>
                <a:pathLst>
                  <a:path extrusionOk="0" h="652" w="13403">
                    <a:moveTo>
                      <a:pt x="1" y="0"/>
                    </a:moveTo>
                    <a:lnTo>
                      <a:pt x="82" y="326"/>
                    </a:lnTo>
                    <a:lnTo>
                      <a:pt x="326" y="367"/>
                    </a:lnTo>
                    <a:lnTo>
                      <a:pt x="2241" y="530"/>
                    </a:lnTo>
                    <a:lnTo>
                      <a:pt x="4400" y="611"/>
                    </a:lnTo>
                    <a:lnTo>
                      <a:pt x="6722" y="652"/>
                    </a:lnTo>
                    <a:lnTo>
                      <a:pt x="9247" y="611"/>
                    </a:lnTo>
                    <a:lnTo>
                      <a:pt x="11325" y="530"/>
                    </a:lnTo>
                    <a:lnTo>
                      <a:pt x="13198" y="367"/>
                    </a:lnTo>
                    <a:lnTo>
                      <a:pt x="13361" y="367"/>
                    </a:lnTo>
                    <a:lnTo>
                      <a:pt x="13402" y="0"/>
                    </a:lnTo>
                    <a:lnTo>
                      <a:pt x="13402" y="0"/>
                    </a:lnTo>
                    <a:lnTo>
                      <a:pt x="11895" y="163"/>
                    </a:lnTo>
                    <a:lnTo>
                      <a:pt x="10266" y="244"/>
                    </a:lnTo>
                    <a:lnTo>
                      <a:pt x="8555" y="326"/>
                    </a:lnTo>
                    <a:lnTo>
                      <a:pt x="4889" y="326"/>
                    </a:lnTo>
                    <a:lnTo>
                      <a:pt x="3137" y="244"/>
                    </a:lnTo>
                    <a:lnTo>
                      <a:pt x="1508" y="163"/>
                    </a:lnTo>
                    <a:lnTo>
                      <a:pt x="1"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7" name="Google Shape;397;p37"/>
              <p:cNvSpPr/>
              <p:nvPr/>
            </p:nvSpPr>
            <p:spPr>
              <a:xfrm>
                <a:off x="3657000" y="2558300"/>
                <a:ext cx="350325" cy="44825"/>
              </a:xfrm>
              <a:custGeom>
                <a:rect b="b" l="l" r="r" t="t"/>
                <a:pathLst>
                  <a:path extrusionOk="0" h="1793" w="14013">
                    <a:moveTo>
                      <a:pt x="163" y="0"/>
                    </a:moveTo>
                    <a:lnTo>
                      <a:pt x="82" y="41"/>
                    </a:lnTo>
                    <a:lnTo>
                      <a:pt x="41" y="122"/>
                    </a:lnTo>
                    <a:lnTo>
                      <a:pt x="0" y="245"/>
                    </a:lnTo>
                    <a:lnTo>
                      <a:pt x="0" y="937"/>
                    </a:lnTo>
                    <a:lnTo>
                      <a:pt x="41" y="1019"/>
                    </a:lnTo>
                    <a:lnTo>
                      <a:pt x="82" y="1141"/>
                    </a:lnTo>
                    <a:lnTo>
                      <a:pt x="163" y="1222"/>
                    </a:lnTo>
                    <a:lnTo>
                      <a:pt x="286" y="1263"/>
                    </a:lnTo>
                    <a:lnTo>
                      <a:pt x="1956" y="1507"/>
                    </a:lnTo>
                    <a:lnTo>
                      <a:pt x="3626" y="1670"/>
                    </a:lnTo>
                    <a:lnTo>
                      <a:pt x="5296" y="1752"/>
                    </a:lnTo>
                    <a:lnTo>
                      <a:pt x="7007" y="1792"/>
                    </a:lnTo>
                    <a:lnTo>
                      <a:pt x="8677" y="1752"/>
                    </a:lnTo>
                    <a:lnTo>
                      <a:pt x="10388" y="1670"/>
                    </a:lnTo>
                    <a:lnTo>
                      <a:pt x="12058" y="1507"/>
                    </a:lnTo>
                    <a:lnTo>
                      <a:pt x="13728" y="1263"/>
                    </a:lnTo>
                    <a:lnTo>
                      <a:pt x="13850" y="1222"/>
                    </a:lnTo>
                    <a:lnTo>
                      <a:pt x="13931" y="1141"/>
                    </a:lnTo>
                    <a:lnTo>
                      <a:pt x="13972" y="1019"/>
                    </a:lnTo>
                    <a:lnTo>
                      <a:pt x="14013" y="937"/>
                    </a:lnTo>
                    <a:lnTo>
                      <a:pt x="14013" y="245"/>
                    </a:lnTo>
                    <a:lnTo>
                      <a:pt x="13972" y="122"/>
                    </a:lnTo>
                    <a:lnTo>
                      <a:pt x="13931" y="41"/>
                    </a:lnTo>
                    <a:lnTo>
                      <a:pt x="13809" y="0"/>
                    </a:lnTo>
                    <a:lnTo>
                      <a:pt x="13728" y="0"/>
                    </a:lnTo>
                    <a:lnTo>
                      <a:pt x="12058" y="245"/>
                    </a:lnTo>
                    <a:lnTo>
                      <a:pt x="10388" y="408"/>
                    </a:lnTo>
                    <a:lnTo>
                      <a:pt x="8677" y="530"/>
                    </a:lnTo>
                    <a:lnTo>
                      <a:pt x="5296" y="530"/>
                    </a:lnTo>
                    <a:lnTo>
                      <a:pt x="3626" y="408"/>
                    </a:lnTo>
                    <a:lnTo>
                      <a:pt x="1956" y="245"/>
                    </a:lnTo>
                    <a:lnTo>
                      <a:pt x="286"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8" name="Google Shape;398;p37"/>
              <p:cNvSpPr/>
              <p:nvPr/>
            </p:nvSpPr>
            <p:spPr>
              <a:xfrm>
                <a:off x="3669225" y="2580700"/>
                <a:ext cx="324875" cy="69275"/>
              </a:xfrm>
              <a:custGeom>
                <a:rect b="b" l="l" r="r" t="t"/>
                <a:pathLst>
                  <a:path extrusionOk="0" h="2771" w="12995">
                    <a:moveTo>
                      <a:pt x="0" y="0"/>
                    </a:moveTo>
                    <a:lnTo>
                      <a:pt x="0" y="163"/>
                    </a:lnTo>
                    <a:lnTo>
                      <a:pt x="41" y="448"/>
                    </a:lnTo>
                    <a:lnTo>
                      <a:pt x="122" y="774"/>
                    </a:lnTo>
                    <a:lnTo>
                      <a:pt x="245" y="1059"/>
                    </a:lnTo>
                    <a:lnTo>
                      <a:pt x="408" y="1304"/>
                    </a:lnTo>
                    <a:lnTo>
                      <a:pt x="611" y="1548"/>
                    </a:lnTo>
                    <a:lnTo>
                      <a:pt x="856" y="1752"/>
                    </a:lnTo>
                    <a:lnTo>
                      <a:pt x="1100" y="1915"/>
                    </a:lnTo>
                    <a:lnTo>
                      <a:pt x="1385" y="2037"/>
                    </a:lnTo>
                    <a:lnTo>
                      <a:pt x="1996" y="2200"/>
                    </a:lnTo>
                    <a:lnTo>
                      <a:pt x="2607" y="2363"/>
                    </a:lnTo>
                    <a:lnTo>
                      <a:pt x="3911" y="2607"/>
                    </a:lnTo>
                    <a:lnTo>
                      <a:pt x="5214" y="2730"/>
                    </a:lnTo>
                    <a:lnTo>
                      <a:pt x="6518" y="2770"/>
                    </a:lnTo>
                    <a:lnTo>
                      <a:pt x="7821" y="2730"/>
                    </a:lnTo>
                    <a:lnTo>
                      <a:pt x="9125" y="2607"/>
                    </a:lnTo>
                    <a:lnTo>
                      <a:pt x="10387" y="2363"/>
                    </a:lnTo>
                    <a:lnTo>
                      <a:pt x="11039" y="2200"/>
                    </a:lnTo>
                    <a:lnTo>
                      <a:pt x="11650" y="2037"/>
                    </a:lnTo>
                    <a:lnTo>
                      <a:pt x="11935" y="1915"/>
                    </a:lnTo>
                    <a:lnTo>
                      <a:pt x="12180" y="1752"/>
                    </a:lnTo>
                    <a:lnTo>
                      <a:pt x="12424" y="1548"/>
                    </a:lnTo>
                    <a:lnTo>
                      <a:pt x="12587" y="1304"/>
                    </a:lnTo>
                    <a:lnTo>
                      <a:pt x="12791" y="1059"/>
                    </a:lnTo>
                    <a:lnTo>
                      <a:pt x="12913" y="774"/>
                    </a:lnTo>
                    <a:lnTo>
                      <a:pt x="12994" y="448"/>
                    </a:lnTo>
                    <a:lnTo>
                      <a:pt x="12994" y="163"/>
                    </a:lnTo>
                    <a:lnTo>
                      <a:pt x="12994" y="0"/>
                    </a:lnTo>
                    <a:lnTo>
                      <a:pt x="12098" y="82"/>
                    </a:lnTo>
                    <a:lnTo>
                      <a:pt x="11202" y="204"/>
                    </a:lnTo>
                    <a:lnTo>
                      <a:pt x="10347" y="326"/>
                    </a:lnTo>
                    <a:lnTo>
                      <a:pt x="9451" y="408"/>
                    </a:lnTo>
                    <a:lnTo>
                      <a:pt x="8717" y="448"/>
                    </a:lnTo>
                    <a:lnTo>
                      <a:pt x="7984" y="489"/>
                    </a:lnTo>
                    <a:lnTo>
                      <a:pt x="4970" y="489"/>
                    </a:lnTo>
                    <a:lnTo>
                      <a:pt x="4196" y="448"/>
                    </a:lnTo>
                    <a:lnTo>
                      <a:pt x="3422" y="408"/>
                    </a:lnTo>
                    <a:lnTo>
                      <a:pt x="2566" y="326"/>
                    </a:lnTo>
                    <a:lnTo>
                      <a:pt x="1711" y="204"/>
                    </a:lnTo>
                    <a:lnTo>
                      <a:pt x="856" y="82"/>
                    </a:lnTo>
                    <a:lnTo>
                      <a:pt x="0"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9" name="Google Shape;399;p37"/>
              <p:cNvSpPr/>
              <p:nvPr/>
            </p:nvSpPr>
            <p:spPr>
              <a:xfrm>
                <a:off x="3739475" y="2363775"/>
                <a:ext cx="184350" cy="210825"/>
              </a:xfrm>
              <a:custGeom>
                <a:rect b="b" l="l" r="r" t="t"/>
                <a:pathLst>
                  <a:path extrusionOk="0" h="8433" w="7374">
                    <a:moveTo>
                      <a:pt x="3708" y="1"/>
                    </a:moveTo>
                    <a:lnTo>
                      <a:pt x="3260" y="42"/>
                    </a:lnTo>
                    <a:lnTo>
                      <a:pt x="2811" y="42"/>
                    </a:lnTo>
                    <a:lnTo>
                      <a:pt x="2363" y="123"/>
                    </a:lnTo>
                    <a:lnTo>
                      <a:pt x="1956" y="205"/>
                    </a:lnTo>
                    <a:lnTo>
                      <a:pt x="1508" y="327"/>
                    </a:lnTo>
                    <a:lnTo>
                      <a:pt x="1060" y="449"/>
                    </a:lnTo>
                    <a:lnTo>
                      <a:pt x="653" y="612"/>
                    </a:lnTo>
                    <a:lnTo>
                      <a:pt x="245" y="816"/>
                    </a:lnTo>
                    <a:lnTo>
                      <a:pt x="123" y="897"/>
                    </a:lnTo>
                    <a:lnTo>
                      <a:pt x="42" y="1019"/>
                    </a:lnTo>
                    <a:lnTo>
                      <a:pt x="1" y="1182"/>
                    </a:lnTo>
                    <a:lnTo>
                      <a:pt x="42" y="1304"/>
                    </a:lnTo>
                    <a:lnTo>
                      <a:pt x="612" y="3056"/>
                    </a:lnTo>
                    <a:lnTo>
                      <a:pt x="1141" y="4848"/>
                    </a:lnTo>
                    <a:lnTo>
                      <a:pt x="1589" y="6600"/>
                    </a:lnTo>
                    <a:lnTo>
                      <a:pt x="1997" y="8433"/>
                    </a:lnTo>
                    <a:lnTo>
                      <a:pt x="2811" y="8351"/>
                    </a:lnTo>
                    <a:lnTo>
                      <a:pt x="3708" y="8311"/>
                    </a:lnTo>
                    <a:lnTo>
                      <a:pt x="4563" y="8351"/>
                    </a:lnTo>
                    <a:lnTo>
                      <a:pt x="5378" y="8433"/>
                    </a:lnTo>
                    <a:lnTo>
                      <a:pt x="5581" y="7537"/>
                    </a:lnTo>
                    <a:lnTo>
                      <a:pt x="5744" y="6641"/>
                    </a:lnTo>
                    <a:lnTo>
                      <a:pt x="6233" y="4848"/>
                    </a:lnTo>
                    <a:lnTo>
                      <a:pt x="6763" y="3137"/>
                    </a:lnTo>
                    <a:lnTo>
                      <a:pt x="7374" y="1386"/>
                    </a:lnTo>
                    <a:lnTo>
                      <a:pt x="7374" y="1223"/>
                    </a:lnTo>
                    <a:lnTo>
                      <a:pt x="7333" y="1101"/>
                    </a:lnTo>
                    <a:lnTo>
                      <a:pt x="7252" y="979"/>
                    </a:lnTo>
                    <a:lnTo>
                      <a:pt x="7170" y="897"/>
                    </a:lnTo>
                    <a:lnTo>
                      <a:pt x="6763" y="693"/>
                    </a:lnTo>
                    <a:lnTo>
                      <a:pt x="6355" y="490"/>
                    </a:lnTo>
                    <a:lnTo>
                      <a:pt x="5907" y="368"/>
                    </a:lnTo>
                    <a:lnTo>
                      <a:pt x="5500" y="245"/>
                    </a:lnTo>
                    <a:lnTo>
                      <a:pt x="5052" y="123"/>
                    </a:lnTo>
                    <a:lnTo>
                      <a:pt x="4604" y="82"/>
                    </a:lnTo>
                    <a:lnTo>
                      <a:pt x="4156" y="42"/>
                    </a:lnTo>
                    <a:lnTo>
                      <a:pt x="3708"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pic>
        <p:nvPicPr>
          <p:cNvPr id="400" name="Google Shape;400;p37"/>
          <p:cNvPicPr preferRelativeResize="0"/>
          <p:nvPr/>
        </p:nvPicPr>
        <p:blipFill rotWithShape="1">
          <a:blip r:embed="rId3">
            <a:alphaModFix/>
          </a:blip>
          <a:srcRect b="54310" l="15719" r="15726" t="0"/>
          <a:stretch/>
        </p:blipFill>
        <p:spPr>
          <a:xfrm>
            <a:off x="5469375" y="1320600"/>
            <a:ext cx="3150600" cy="3150600"/>
          </a:xfrm>
          <a:prstGeom prst="ellipse">
            <a:avLst/>
          </a:prstGeom>
          <a:noFill/>
          <a:ln cap="flat" cmpd="sng" w="19050">
            <a:solidFill>
              <a:srgbClr val="000000"/>
            </a:solidFill>
            <a:prstDash val="solid"/>
            <a:round/>
            <a:headEnd len="sm" w="sm" type="none"/>
            <a:tailEnd len="sm" w="sm" type="none"/>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38"/>
          <p:cNvSpPr txBox="1"/>
          <p:nvPr>
            <p:ph idx="1" type="body"/>
          </p:nvPr>
        </p:nvSpPr>
        <p:spPr>
          <a:xfrm>
            <a:off x="713350" y="1903100"/>
            <a:ext cx="3657600" cy="2181300"/>
          </a:xfrm>
          <a:prstGeom prst="rect">
            <a:avLst/>
          </a:prstGeom>
        </p:spPr>
        <p:txBody>
          <a:bodyPr anchorCtr="0" anchor="t" bIns="91425" lIns="91425" spcFirstLastPara="1" rIns="91425" wrap="square" tIns="91425">
            <a:noAutofit/>
          </a:bodyPr>
          <a:lstStyle/>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Since it enhances every section of the hotel (Lim and Seo, 2021).</a:t>
            </a:r>
            <a:endParaRPr sz="1600">
              <a:latin typeface="Fraunces"/>
              <a:ea typeface="Fraunces"/>
              <a:cs typeface="Fraunces"/>
              <a:sym typeface="Fraunces"/>
            </a:endParaRPr>
          </a:p>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It brings in the greatest money.</a:t>
            </a:r>
            <a:endParaRPr sz="1600">
              <a:latin typeface="Fraunces"/>
              <a:ea typeface="Fraunces"/>
              <a:cs typeface="Fraunces"/>
              <a:sym typeface="Fraunces"/>
            </a:endParaRPr>
          </a:p>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the cleaning department of the hotel is essential.</a:t>
            </a:r>
            <a:endParaRPr sz="1600">
              <a:latin typeface="Fraunces"/>
              <a:ea typeface="Fraunces"/>
              <a:cs typeface="Fraunces"/>
              <a:sym typeface="Fraunces"/>
            </a:endParaRPr>
          </a:p>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Safety is vital for the entire performance.</a:t>
            </a:r>
            <a:endParaRPr sz="1600">
              <a:latin typeface="Fraunces"/>
              <a:ea typeface="Fraunces"/>
              <a:cs typeface="Fraunces"/>
              <a:sym typeface="Fraunces"/>
            </a:endParaRPr>
          </a:p>
        </p:txBody>
      </p:sp>
      <p:sp>
        <p:nvSpPr>
          <p:cNvPr id="406" name="Google Shape;406;p38"/>
          <p:cNvSpPr txBox="1"/>
          <p:nvPr>
            <p:ph type="ctrTitle"/>
          </p:nvPr>
        </p:nvSpPr>
        <p:spPr>
          <a:xfrm>
            <a:off x="713550" y="157350"/>
            <a:ext cx="8107800" cy="10698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Best practices and rules for housekeeping at Sheraton</a:t>
            </a:r>
            <a:endParaRPr/>
          </a:p>
          <a:p>
            <a:pPr indent="0" lvl="0" marL="0" rtl="0" algn="ctr">
              <a:spcBef>
                <a:spcPts val="0"/>
              </a:spcBef>
              <a:spcAft>
                <a:spcPts val="0"/>
              </a:spcAft>
              <a:buNone/>
            </a:pPr>
            <a:r>
              <a:t/>
            </a:r>
            <a:endParaRPr/>
          </a:p>
        </p:txBody>
      </p:sp>
      <p:grpSp>
        <p:nvGrpSpPr>
          <p:cNvPr id="407" name="Google Shape;407;p38"/>
          <p:cNvGrpSpPr/>
          <p:nvPr/>
        </p:nvGrpSpPr>
        <p:grpSpPr>
          <a:xfrm>
            <a:off x="6528276" y="1769950"/>
            <a:ext cx="2511999" cy="2816668"/>
            <a:chOff x="508476" y="1846150"/>
            <a:chExt cx="2511999" cy="2816668"/>
          </a:xfrm>
        </p:grpSpPr>
        <p:sp>
          <p:nvSpPr>
            <p:cNvPr id="408" name="Google Shape;408;p38"/>
            <p:cNvSpPr/>
            <p:nvPr/>
          </p:nvSpPr>
          <p:spPr>
            <a:xfrm>
              <a:off x="636925" y="1846150"/>
              <a:ext cx="609300" cy="6093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9" name="Google Shape;409;p38"/>
            <p:cNvSpPr/>
            <p:nvPr/>
          </p:nvSpPr>
          <p:spPr>
            <a:xfrm rot="-3416299">
              <a:off x="833901" y="2800193"/>
              <a:ext cx="1562851" cy="1562851"/>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0" name="Google Shape;410;p38"/>
            <p:cNvSpPr/>
            <p:nvPr/>
          </p:nvSpPr>
          <p:spPr>
            <a:xfrm rot="-3417253">
              <a:off x="565237" y="4169137"/>
              <a:ext cx="295979" cy="295979"/>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1" name="Google Shape;411;p38"/>
            <p:cNvSpPr/>
            <p:nvPr/>
          </p:nvSpPr>
          <p:spPr>
            <a:xfrm>
              <a:off x="2547500" y="3214400"/>
              <a:ext cx="276900" cy="2769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2" name="Google Shape;412;p38"/>
            <p:cNvSpPr/>
            <p:nvPr/>
          </p:nvSpPr>
          <p:spPr>
            <a:xfrm rot="-3417692">
              <a:off x="2785055" y="3597180"/>
              <a:ext cx="197542" cy="197542"/>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13" name="Google Shape;413;p38"/>
          <p:cNvSpPr/>
          <p:nvPr/>
        </p:nvSpPr>
        <p:spPr>
          <a:xfrm rot="9278323">
            <a:off x="6492880" y="2120439"/>
            <a:ext cx="937010" cy="919623"/>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14" name="Google Shape;414;p38"/>
          <p:cNvGrpSpPr/>
          <p:nvPr/>
        </p:nvGrpSpPr>
        <p:grpSpPr>
          <a:xfrm>
            <a:off x="6891780" y="2147316"/>
            <a:ext cx="1486685" cy="2716177"/>
            <a:chOff x="2911550" y="2791500"/>
            <a:chExt cx="600875" cy="1097800"/>
          </a:xfrm>
        </p:grpSpPr>
        <p:sp>
          <p:nvSpPr>
            <p:cNvPr id="415" name="Google Shape;415;p38"/>
            <p:cNvSpPr/>
            <p:nvPr/>
          </p:nvSpPr>
          <p:spPr>
            <a:xfrm>
              <a:off x="2956375" y="2791500"/>
              <a:ext cx="511225" cy="889050"/>
            </a:xfrm>
            <a:custGeom>
              <a:rect b="b" l="l" r="r" t="t"/>
              <a:pathLst>
                <a:path extrusionOk="0" h="35562" w="20449">
                  <a:moveTo>
                    <a:pt x="9899" y="0"/>
                  </a:moveTo>
                  <a:lnTo>
                    <a:pt x="9573" y="82"/>
                  </a:lnTo>
                  <a:lnTo>
                    <a:pt x="9247" y="163"/>
                  </a:lnTo>
                  <a:lnTo>
                    <a:pt x="8921" y="245"/>
                  </a:lnTo>
                  <a:lnTo>
                    <a:pt x="8636" y="408"/>
                  </a:lnTo>
                  <a:lnTo>
                    <a:pt x="8392" y="571"/>
                  </a:lnTo>
                  <a:lnTo>
                    <a:pt x="8106" y="733"/>
                  </a:lnTo>
                  <a:lnTo>
                    <a:pt x="7903" y="978"/>
                  </a:lnTo>
                  <a:lnTo>
                    <a:pt x="7699" y="1182"/>
                  </a:lnTo>
                  <a:lnTo>
                    <a:pt x="7495" y="1467"/>
                  </a:lnTo>
                  <a:lnTo>
                    <a:pt x="7332" y="1711"/>
                  </a:lnTo>
                  <a:lnTo>
                    <a:pt x="7169" y="1996"/>
                  </a:lnTo>
                  <a:lnTo>
                    <a:pt x="7088" y="2322"/>
                  </a:lnTo>
                  <a:lnTo>
                    <a:pt x="7007" y="2648"/>
                  </a:lnTo>
                  <a:lnTo>
                    <a:pt x="6925" y="2974"/>
                  </a:lnTo>
                  <a:lnTo>
                    <a:pt x="6925" y="3300"/>
                  </a:lnTo>
                  <a:lnTo>
                    <a:pt x="6925" y="6518"/>
                  </a:lnTo>
                  <a:lnTo>
                    <a:pt x="6966" y="6925"/>
                  </a:lnTo>
                  <a:lnTo>
                    <a:pt x="7047" y="7373"/>
                  </a:lnTo>
                  <a:lnTo>
                    <a:pt x="5214" y="8025"/>
                  </a:lnTo>
                  <a:lnTo>
                    <a:pt x="4644" y="8310"/>
                  </a:lnTo>
                  <a:lnTo>
                    <a:pt x="0" y="20734"/>
                  </a:lnTo>
                  <a:lnTo>
                    <a:pt x="2444" y="21671"/>
                  </a:lnTo>
                  <a:lnTo>
                    <a:pt x="4644" y="16661"/>
                  </a:lnTo>
                  <a:lnTo>
                    <a:pt x="4644" y="18371"/>
                  </a:lnTo>
                  <a:lnTo>
                    <a:pt x="4440" y="35561"/>
                  </a:lnTo>
                  <a:lnTo>
                    <a:pt x="8514" y="35561"/>
                  </a:lnTo>
                  <a:lnTo>
                    <a:pt x="10143" y="25418"/>
                  </a:lnTo>
                  <a:lnTo>
                    <a:pt x="10306" y="25418"/>
                  </a:lnTo>
                  <a:lnTo>
                    <a:pt x="11935" y="35561"/>
                  </a:lnTo>
                  <a:lnTo>
                    <a:pt x="16009" y="35561"/>
                  </a:lnTo>
                  <a:lnTo>
                    <a:pt x="15805" y="18412"/>
                  </a:lnTo>
                  <a:lnTo>
                    <a:pt x="15805" y="16661"/>
                  </a:lnTo>
                  <a:lnTo>
                    <a:pt x="18005" y="21671"/>
                  </a:lnTo>
                  <a:lnTo>
                    <a:pt x="20449" y="20734"/>
                  </a:lnTo>
                  <a:lnTo>
                    <a:pt x="15805" y="8310"/>
                  </a:lnTo>
                  <a:lnTo>
                    <a:pt x="13402" y="7373"/>
                  </a:lnTo>
                  <a:lnTo>
                    <a:pt x="13483" y="6966"/>
                  </a:lnTo>
                  <a:lnTo>
                    <a:pt x="13524" y="6518"/>
                  </a:lnTo>
                  <a:lnTo>
                    <a:pt x="13524" y="3300"/>
                  </a:lnTo>
                  <a:lnTo>
                    <a:pt x="13524" y="2974"/>
                  </a:lnTo>
                  <a:lnTo>
                    <a:pt x="13443" y="2648"/>
                  </a:lnTo>
                  <a:lnTo>
                    <a:pt x="13361" y="2322"/>
                  </a:lnTo>
                  <a:lnTo>
                    <a:pt x="13280" y="1996"/>
                  </a:lnTo>
                  <a:lnTo>
                    <a:pt x="13117" y="1711"/>
                  </a:lnTo>
                  <a:lnTo>
                    <a:pt x="12954" y="1467"/>
                  </a:lnTo>
                  <a:lnTo>
                    <a:pt x="12791" y="1182"/>
                  </a:lnTo>
                  <a:lnTo>
                    <a:pt x="12546" y="978"/>
                  </a:lnTo>
                  <a:lnTo>
                    <a:pt x="12343" y="733"/>
                  </a:lnTo>
                  <a:lnTo>
                    <a:pt x="12058" y="571"/>
                  </a:lnTo>
                  <a:lnTo>
                    <a:pt x="11813" y="408"/>
                  </a:lnTo>
                  <a:lnTo>
                    <a:pt x="11528" y="245"/>
                  </a:lnTo>
                  <a:lnTo>
                    <a:pt x="11202" y="122"/>
                  </a:lnTo>
                  <a:lnTo>
                    <a:pt x="10876" y="41"/>
                  </a:lnTo>
                  <a:lnTo>
                    <a:pt x="10550"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6" name="Google Shape;416;p38"/>
            <p:cNvSpPr/>
            <p:nvPr/>
          </p:nvSpPr>
          <p:spPr>
            <a:xfrm>
              <a:off x="3211975" y="2791500"/>
              <a:ext cx="255625" cy="889050"/>
            </a:xfrm>
            <a:custGeom>
              <a:rect b="b" l="l" r="r" t="t"/>
              <a:pathLst>
                <a:path extrusionOk="0" h="35562" w="10225">
                  <a:moveTo>
                    <a:pt x="1" y="0"/>
                  </a:moveTo>
                  <a:lnTo>
                    <a:pt x="1" y="25418"/>
                  </a:lnTo>
                  <a:lnTo>
                    <a:pt x="82" y="25418"/>
                  </a:lnTo>
                  <a:lnTo>
                    <a:pt x="1711" y="35561"/>
                  </a:lnTo>
                  <a:lnTo>
                    <a:pt x="5785" y="35561"/>
                  </a:lnTo>
                  <a:lnTo>
                    <a:pt x="5581" y="18412"/>
                  </a:lnTo>
                  <a:lnTo>
                    <a:pt x="5581" y="16661"/>
                  </a:lnTo>
                  <a:lnTo>
                    <a:pt x="7781" y="21671"/>
                  </a:lnTo>
                  <a:lnTo>
                    <a:pt x="10225" y="20734"/>
                  </a:lnTo>
                  <a:lnTo>
                    <a:pt x="5581" y="8310"/>
                  </a:lnTo>
                  <a:lnTo>
                    <a:pt x="3178" y="7373"/>
                  </a:lnTo>
                  <a:lnTo>
                    <a:pt x="3259" y="6966"/>
                  </a:lnTo>
                  <a:lnTo>
                    <a:pt x="3300" y="6518"/>
                  </a:lnTo>
                  <a:lnTo>
                    <a:pt x="3300" y="3300"/>
                  </a:lnTo>
                  <a:lnTo>
                    <a:pt x="3300" y="2974"/>
                  </a:lnTo>
                  <a:lnTo>
                    <a:pt x="3219" y="2648"/>
                  </a:lnTo>
                  <a:lnTo>
                    <a:pt x="3137" y="2322"/>
                  </a:lnTo>
                  <a:lnTo>
                    <a:pt x="3056" y="1996"/>
                  </a:lnTo>
                  <a:lnTo>
                    <a:pt x="2893" y="1711"/>
                  </a:lnTo>
                  <a:lnTo>
                    <a:pt x="2730" y="1467"/>
                  </a:lnTo>
                  <a:lnTo>
                    <a:pt x="2567" y="1182"/>
                  </a:lnTo>
                  <a:lnTo>
                    <a:pt x="2322" y="978"/>
                  </a:lnTo>
                  <a:lnTo>
                    <a:pt x="2119" y="733"/>
                  </a:lnTo>
                  <a:lnTo>
                    <a:pt x="1834" y="571"/>
                  </a:lnTo>
                  <a:lnTo>
                    <a:pt x="1589" y="408"/>
                  </a:lnTo>
                  <a:lnTo>
                    <a:pt x="1304" y="245"/>
                  </a:lnTo>
                  <a:lnTo>
                    <a:pt x="978" y="122"/>
                  </a:lnTo>
                  <a:lnTo>
                    <a:pt x="652" y="41"/>
                  </a:lnTo>
                  <a:lnTo>
                    <a:pt x="326" y="0"/>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7" name="Google Shape;417;p38"/>
            <p:cNvSpPr/>
            <p:nvPr/>
          </p:nvSpPr>
          <p:spPr>
            <a:xfrm>
              <a:off x="3403425" y="3309825"/>
              <a:ext cx="109000" cy="150750"/>
            </a:xfrm>
            <a:custGeom>
              <a:rect b="b" l="l" r="r" t="t"/>
              <a:pathLst>
                <a:path extrusionOk="0" h="6030" w="4360">
                  <a:moveTo>
                    <a:pt x="2567" y="1"/>
                  </a:moveTo>
                  <a:lnTo>
                    <a:pt x="1" y="612"/>
                  </a:lnTo>
                  <a:lnTo>
                    <a:pt x="367" y="1508"/>
                  </a:lnTo>
                  <a:lnTo>
                    <a:pt x="1" y="4074"/>
                  </a:lnTo>
                  <a:lnTo>
                    <a:pt x="1" y="4197"/>
                  </a:lnTo>
                  <a:lnTo>
                    <a:pt x="41" y="4360"/>
                  </a:lnTo>
                  <a:lnTo>
                    <a:pt x="123" y="4441"/>
                  </a:lnTo>
                  <a:lnTo>
                    <a:pt x="245" y="4522"/>
                  </a:lnTo>
                  <a:lnTo>
                    <a:pt x="571" y="4522"/>
                  </a:lnTo>
                  <a:lnTo>
                    <a:pt x="693" y="4441"/>
                  </a:lnTo>
                  <a:lnTo>
                    <a:pt x="775" y="4319"/>
                  </a:lnTo>
                  <a:lnTo>
                    <a:pt x="1060" y="2893"/>
                  </a:lnTo>
                  <a:lnTo>
                    <a:pt x="2282" y="5907"/>
                  </a:lnTo>
                  <a:lnTo>
                    <a:pt x="2322" y="5989"/>
                  </a:lnTo>
                  <a:lnTo>
                    <a:pt x="2404" y="6030"/>
                  </a:lnTo>
                  <a:lnTo>
                    <a:pt x="2608" y="6030"/>
                  </a:lnTo>
                  <a:lnTo>
                    <a:pt x="2730" y="5948"/>
                  </a:lnTo>
                  <a:lnTo>
                    <a:pt x="2770" y="5867"/>
                  </a:lnTo>
                  <a:lnTo>
                    <a:pt x="2811" y="5785"/>
                  </a:lnTo>
                  <a:lnTo>
                    <a:pt x="2811" y="5704"/>
                  </a:lnTo>
                  <a:lnTo>
                    <a:pt x="1915" y="3341"/>
                  </a:lnTo>
                  <a:lnTo>
                    <a:pt x="2974" y="5867"/>
                  </a:lnTo>
                  <a:lnTo>
                    <a:pt x="3056" y="5948"/>
                  </a:lnTo>
                  <a:lnTo>
                    <a:pt x="3137" y="5989"/>
                  </a:lnTo>
                  <a:lnTo>
                    <a:pt x="3219" y="6030"/>
                  </a:lnTo>
                  <a:lnTo>
                    <a:pt x="3341" y="5989"/>
                  </a:lnTo>
                  <a:lnTo>
                    <a:pt x="3422" y="5948"/>
                  </a:lnTo>
                  <a:lnTo>
                    <a:pt x="3504" y="5867"/>
                  </a:lnTo>
                  <a:lnTo>
                    <a:pt x="3544" y="5744"/>
                  </a:lnTo>
                  <a:lnTo>
                    <a:pt x="3504" y="5663"/>
                  </a:lnTo>
                  <a:lnTo>
                    <a:pt x="2526" y="3097"/>
                  </a:lnTo>
                  <a:lnTo>
                    <a:pt x="2567" y="3097"/>
                  </a:lnTo>
                  <a:lnTo>
                    <a:pt x="3463" y="5256"/>
                  </a:lnTo>
                  <a:lnTo>
                    <a:pt x="3544" y="5337"/>
                  </a:lnTo>
                  <a:lnTo>
                    <a:pt x="3626" y="5378"/>
                  </a:lnTo>
                  <a:lnTo>
                    <a:pt x="3830" y="5378"/>
                  </a:lnTo>
                  <a:lnTo>
                    <a:pt x="3911" y="5296"/>
                  </a:lnTo>
                  <a:lnTo>
                    <a:pt x="3993" y="5215"/>
                  </a:lnTo>
                  <a:lnTo>
                    <a:pt x="4033" y="5133"/>
                  </a:lnTo>
                  <a:lnTo>
                    <a:pt x="3993" y="5052"/>
                  </a:lnTo>
                  <a:lnTo>
                    <a:pt x="3178" y="2852"/>
                  </a:lnTo>
                  <a:lnTo>
                    <a:pt x="3219" y="2812"/>
                  </a:lnTo>
                  <a:lnTo>
                    <a:pt x="3911" y="4400"/>
                  </a:lnTo>
                  <a:lnTo>
                    <a:pt x="3952" y="4482"/>
                  </a:lnTo>
                  <a:lnTo>
                    <a:pt x="4033" y="4522"/>
                  </a:lnTo>
                  <a:lnTo>
                    <a:pt x="4196" y="4522"/>
                  </a:lnTo>
                  <a:lnTo>
                    <a:pt x="4278" y="4482"/>
                  </a:lnTo>
                  <a:lnTo>
                    <a:pt x="4359" y="4400"/>
                  </a:lnTo>
                  <a:lnTo>
                    <a:pt x="4359" y="4319"/>
                  </a:lnTo>
                  <a:lnTo>
                    <a:pt x="4359" y="4197"/>
                  </a:lnTo>
                  <a:lnTo>
                    <a:pt x="3748" y="2608"/>
                  </a:lnTo>
                  <a:lnTo>
                    <a:pt x="3341" y="1630"/>
                  </a:lnTo>
                  <a:lnTo>
                    <a:pt x="2608" y="42"/>
                  </a:lnTo>
                  <a:lnTo>
                    <a:pt x="2567"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8" name="Google Shape;418;p38"/>
            <p:cNvSpPr/>
            <p:nvPr/>
          </p:nvSpPr>
          <p:spPr>
            <a:xfrm>
              <a:off x="2911550" y="3309825"/>
              <a:ext cx="109000" cy="150750"/>
            </a:xfrm>
            <a:custGeom>
              <a:rect b="b" l="l" r="r" t="t"/>
              <a:pathLst>
                <a:path extrusionOk="0" h="6030" w="4360">
                  <a:moveTo>
                    <a:pt x="1793" y="1"/>
                  </a:moveTo>
                  <a:lnTo>
                    <a:pt x="1753" y="42"/>
                  </a:lnTo>
                  <a:lnTo>
                    <a:pt x="1019" y="1630"/>
                  </a:lnTo>
                  <a:lnTo>
                    <a:pt x="612" y="2608"/>
                  </a:lnTo>
                  <a:lnTo>
                    <a:pt x="1" y="4197"/>
                  </a:lnTo>
                  <a:lnTo>
                    <a:pt x="1" y="4319"/>
                  </a:lnTo>
                  <a:lnTo>
                    <a:pt x="1" y="4400"/>
                  </a:lnTo>
                  <a:lnTo>
                    <a:pt x="82" y="4482"/>
                  </a:lnTo>
                  <a:lnTo>
                    <a:pt x="164" y="4522"/>
                  </a:lnTo>
                  <a:lnTo>
                    <a:pt x="327" y="4522"/>
                  </a:lnTo>
                  <a:lnTo>
                    <a:pt x="408" y="4482"/>
                  </a:lnTo>
                  <a:lnTo>
                    <a:pt x="449" y="4400"/>
                  </a:lnTo>
                  <a:lnTo>
                    <a:pt x="1142" y="2812"/>
                  </a:lnTo>
                  <a:lnTo>
                    <a:pt x="1182" y="2852"/>
                  </a:lnTo>
                  <a:lnTo>
                    <a:pt x="368" y="5052"/>
                  </a:lnTo>
                  <a:lnTo>
                    <a:pt x="327" y="5133"/>
                  </a:lnTo>
                  <a:lnTo>
                    <a:pt x="368" y="5215"/>
                  </a:lnTo>
                  <a:lnTo>
                    <a:pt x="449" y="5296"/>
                  </a:lnTo>
                  <a:lnTo>
                    <a:pt x="531" y="5378"/>
                  </a:lnTo>
                  <a:lnTo>
                    <a:pt x="734" y="5378"/>
                  </a:lnTo>
                  <a:lnTo>
                    <a:pt x="816" y="5337"/>
                  </a:lnTo>
                  <a:lnTo>
                    <a:pt x="897" y="5256"/>
                  </a:lnTo>
                  <a:lnTo>
                    <a:pt x="1793" y="3097"/>
                  </a:lnTo>
                  <a:lnTo>
                    <a:pt x="1834" y="3097"/>
                  </a:lnTo>
                  <a:lnTo>
                    <a:pt x="816" y="5663"/>
                  </a:lnTo>
                  <a:lnTo>
                    <a:pt x="816" y="5744"/>
                  </a:lnTo>
                  <a:lnTo>
                    <a:pt x="856" y="5867"/>
                  </a:lnTo>
                  <a:lnTo>
                    <a:pt x="938" y="5948"/>
                  </a:lnTo>
                  <a:lnTo>
                    <a:pt x="1019" y="5989"/>
                  </a:lnTo>
                  <a:lnTo>
                    <a:pt x="1142" y="6030"/>
                  </a:lnTo>
                  <a:lnTo>
                    <a:pt x="1223" y="5989"/>
                  </a:lnTo>
                  <a:lnTo>
                    <a:pt x="1304" y="5948"/>
                  </a:lnTo>
                  <a:lnTo>
                    <a:pt x="1386" y="5867"/>
                  </a:lnTo>
                  <a:lnTo>
                    <a:pt x="2404" y="3341"/>
                  </a:lnTo>
                  <a:lnTo>
                    <a:pt x="2445" y="3341"/>
                  </a:lnTo>
                  <a:lnTo>
                    <a:pt x="1549" y="5704"/>
                  </a:lnTo>
                  <a:lnTo>
                    <a:pt x="1549" y="5785"/>
                  </a:lnTo>
                  <a:lnTo>
                    <a:pt x="1590" y="5867"/>
                  </a:lnTo>
                  <a:lnTo>
                    <a:pt x="1630" y="5948"/>
                  </a:lnTo>
                  <a:lnTo>
                    <a:pt x="1753" y="6030"/>
                  </a:lnTo>
                  <a:lnTo>
                    <a:pt x="1956" y="6030"/>
                  </a:lnTo>
                  <a:lnTo>
                    <a:pt x="2038" y="5989"/>
                  </a:lnTo>
                  <a:lnTo>
                    <a:pt x="2078" y="5907"/>
                  </a:lnTo>
                  <a:lnTo>
                    <a:pt x="3300" y="2893"/>
                  </a:lnTo>
                  <a:lnTo>
                    <a:pt x="3586" y="4319"/>
                  </a:lnTo>
                  <a:lnTo>
                    <a:pt x="3667" y="4441"/>
                  </a:lnTo>
                  <a:lnTo>
                    <a:pt x="3789" y="4522"/>
                  </a:lnTo>
                  <a:lnTo>
                    <a:pt x="4115" y="4522"/>
                  </a:lnTo>
                  <a:lnTo>
                    <a:pt x="4237" y="4441"/>
                  </a:lnTo>
                  <a:lnTo>
                    <a:pt x="4319" y="4360"/>
                  </a:lnTo>
                  <a:lnTo>
                    <a:pt x="4360" y="4197"/>
                  </a:lnTo>
                  <a:lnTo>
                    <a:pt x="4360" y="4074"/>
                  </a:lnTo>
                  <a:lnTo>
                    <a:pt x="3993" y="1508"/>
                  </a:lnTo>
                  <a:lnTo>
                    <a:pt x="4360" y="612"/>
                  </a:lnTo>
                  <a:lnTo>
                    <a:pt x="1793"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9" name="Google Shape;419;p38"/>
            <p:cNvSpPr/>
            <p:nvPr/>
          </p:nvSpPr>
          <p:spPr>
            <a:xfrm>
              <a:off x="3151900" y="2826125"/>
              <a:ext cx="121200" cy="153800"/>
            </a:xfrm>
            <a:custGeom>
              <a:rect b="b" l="l" r="r" t="t"/>
              <a:pathLst>
                <a:path extrusionOk="0" h="6152" w="4848">
                  <a:moveTo>
                    <a:pt x="2159" y="0"/>
                  </a:moveTo>
                  <a:lnTo>
                    <a:pt x="1915" y="41"/>
                  </a:lnTo>
                  <a:lnTo>
                    <a:pt x="1467" y="204"/>
                  </a:lnTo>
                  <a:lnTo>
                    <a:pt x="1059" y="408"/>
                  </a:lnTo>
                  <a:lnTo>
                    <a:pt x="693" y="693"/>
                  </a:lnTo>
                  <a:lnTo>
                    <a:pt x="408" y="1059"/>
                  </a:lnTo>
                  <a:lnTo>
                    <a:pt x="163" y="1467"/>
                  </a:lnTo>
                  <a:lnTo>
                    <a:pt x="41" y="1915"/>
                  </a:lnTo>
                  <a:lnTo>
                    <a:pt x="0" y="2159"/>
                  </a:lnTo>
                  <a:lnTo>
                    <a:pt x="0" y="2404"/>
                  </a:lnTo>
                  <a:lnTo>
                    <a:pt x="0" y="3748"/>
                  </a:lnTo>
                  <a:lnTo>
                    <a:pt x="0" y="3992"/>
                  </a:lnTo>
                  <a:lnTo>
                    <a:pt x="41" y="4237"/>
                  </a:lnTo>
                  <a:lnTo>
                    <a:pt x="163" y="4685"/>
                  </a:lnTo>
                  <a:lnTo>
                    <a:pt x="408" y="5092"/>
                  </a:lnTo>
                  <a:lnTo>
                    <a:pt x="693" y="5459"/>
                  </a:lnTo>
                  <a:lnTo>
                    <a:pt x="1059" y="5744"/>
                  </a:lnTo>
                  <a:lnTo>
                    <a:pt x="1467" y="5947"/>
                  </a:lnTo>
                  <a:lnTo>
                    <a:pt x="1915" y="6110"/>
                  </a:lnTo>
                  <a:lnTo>
                    <a:pt x="2159" y="6151"/>
                  </a:lnTo>
                  <a:lnTo>
                    <a:pt x="2648" y="6151"/>
                  </a:lnTo>
                  <a:lnTo>
                    <a:pt x="2892" y="6110"/>
                  </a:lnTo>
                  <a:lnTo>
                    <a:pt x="3340" y="5988"/>
                  </a:lnTo>
                  <a:lnTo>
                    <a:pt x="3748" y="5744"/>
                  </a:lnTo>
                  <a:lnTo>
                    <a:pt x="4114" y="5459"/>
                  </a:lnTo>
                  <a:lnTo>
                    <a:pt x="4400" y="5092"/>
                  </a:lnTo>
                  <a:lnTo>
                    <a:pt x="4644" y="4685"/>
                  </a:lnTo>
                  <a:lnTo>
                    <a:pt x="4766" y="4237"/>
                  </a:lnTo>
                  <a:lnTo>
                    <a:pt x="4807" y="3992"/>
                  </a:lnTo>
                  <a:lnTo>
                    <a:pt x="4848" y="3748"/>
                  </a:lnTo>
                  <a:lnTo>
                    <a:pt x="4848" y="2404"/>
                  </a:lnTo>
                  <a:lnTo>
                    <a:pt x="4807" y="2159"/>
                  </a:lnTo>
                  <a:lnTo>
                    <a:pt x="4766" y="1915"/>
                  </a:lnTo>
                  <a:lnTo>
                    <a:pt x="4644" y="1467"/>
                  </a:lnTo>
                  <a:lnTo>
                    <a:pt x="4400" y="1059"/>
                  </a:lnTo>
                  <a:lnTo>
                    <a:pt x="4114" y="693"/>
                  </a:lnTo>
                  <a:lnTo>
                    <a:pt x="3748" y="408"/>
                  </a:lnTo>
                  <a:lnTo>
                    <a:pt x="3340" y="204"/>
                  </a:lnTo>
                  <a:lnTo>
                    <a:pt x="2892" y="41"/>
                  </a:lnTo>
                  <a:lnTo>
                    <a:pt x="2648"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0" name="Google Shape;420;p38"/>
            <p:cNvSpPr/>
            <p:nvPr/>
          </p:nvSpPr>
          <p:spPr>
            <a:xfrm>
              <a:off x="3211975" y="2826125"/>
              <a:ext cx="61125" cy="153800"/>
            </a:xfrm>
            <a:custGeom>
              <a:rect b="b" l="l" r="r" t="t"/>
              <a:pathLst>
                <a:path extrusionOk="0" h="6152" w="2445">
                  <a:moveTo>
                    <a:pt x="1" y="0"/>
                  </a:moveTo>
                  <a:lnTo>
                    <a:pt x="1" y="6151"/>
                  </a:lnTo>
                  <a:lnTo>
                    <a:pt x="245" y="6151"/>
                  </a:lnTo>
                  <a:lnTo>
                    <a:pt x="489" y="6110"/>
                  </a:lnTo>
                  <a:lnTo>
                    <a:pt x="937" y="5988"/>
                  </a:lnTo>
                  <a:lnTo>
                    <a:pt x="1345" y="5744"/>
                  </a:lnTo>
                  <a:lnTo>
                    <a:pt x="1711" y="5459"/>
                  </a:lnTo>
                  <a:lnTo>
                    <a:pt x="1997" y="5092"/>
                  </a:lnTo>
                  <a:lnTo>
                    <a:pt x="2241" y="4685"/>
                  </a:lnTo>
                  <a:lnTo>
                    <a:pt x="2363" y="4237"/>
                  </a:lnTo>
                  <a:lnTo>
                    <a:pt x="2404" y="3992"/>
                  </a:lnTo>
                  <a:lnTo>
                    <a:pt x="2445" y="3748"/>
                  </a:lnTo>
                  <a:lnTo>
                    <a:pt x="2445" y="2404"/>
                  </a:lnTo>
                  <a:lnTo>
                    <a:pt x="2404" y="2159"/>
                  </a:lnTo>
                  <a:lnTo>
                    <a:pt x="2363" y="1915"/>
                  </a:lnTo>
                  <a:lnTo>
                    <a:pt x="2241" y="1467"/>
                  </a:lnTo>
                  <a:lnTo>
                    <a:pt x="1997" y="1059"/>
                  </a:lnTo>
                  <a:lnTo>
                    <a:pt x="1711" y="693"/>
                  </a:lnTo>
                  <a:lnTo>
                    <a:pt x="1345" y="408"/>
                  </a:lnTo>
                  <a:lnTo>
                    <a:pt x="937" y="204"/>
                  </a:lnTo>
                  <a:lnTo>
                    <a:pt x="489" y="41"/>
                  </a:lnTo>
                  <a:lnTo>
                    <a:pt x="245"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1" name="Google Shape;421;p38"/>
            <p:cNvSpPr/>
            <p:nvPr/>
          </p:nvSpPr>
          <p:spPr>
            <a:xfrm>
              <a:off x="3158000" y="2834275"/>
              <a:ext cx="107975" cy="137500"/>
            </a:xfrm>
            <a:custGeom>
              <a:rect b="b" l="l" r="r" t="t"/>
              <a:pathLst>
                <a:path extrusionOk="0" h="5500" w="4319">
                  <a:moveTo>
                    <a:pt x="2160" y="0"/>
                  </a:moveTo>
                  <a:lnTo>
                    <a:pt x="1711" y="41"/>
                  </a:lnTo>
                  <a:lnTo>
                    <a:pt x="1304" y="163"/>
                  </a:lnTo>
                  <a:lnTo>
                    <a:pt x="938" y="367"/>
                  </a:lnTo>
                  <a:lnTo>
                    <a:pt x="612" y="652"/>
                  </a:lnTo>
                  <a:lnTo>
                    <a:pt x="367" y="937"/>
                  </a:lnTo>
                  <a:lnTo>
                    <a:pt x="164" y="1304"/>
                  </a:lnTo>
                  <a:lnTo>
                    <a:pt x="41" y="1711"/>
                  </a:lnTo>
                  <a:lnTo>
                    <a:pt x="1" y="2159"/>
                  </a:lnTo>
                  <a:lnTo>
                    <a:pt x="1" y="3340"/>
                  </a:lnTo>
                  <a:lnTo>
                    <a:pt x="41" y="3788"/>
                  </a:lnTo>
                  <a:lnTo>
                    <a:pt x="164" y="4196"/>
                  </a:lnTo>
                  <a:lnTo>
                    <a:pt x="367" y="4562"/>
                  </a:lnTo>
                  <a:lnTo>
                    <a:pt x="612" y="4888"/>
                  </a:lnTo>
                  <a:lnTo>
                    <a:pt x="938" y="5133"/>
                  </a:lnTo>
                  <a:lnTo>
                    <a:pt x="1304" y="5336"/>
                  </a:lnTo>
                  <a:lnTo>
                    <a:pt x="1711" y="5458"/>
                  </a:lnTo>
                  <a:lnTo>
                    <a:pt x="2160" y="5499"/>
                  </a:lnTo>
                  <a:lnTo>
                    <a:pt x="2608" y="5458"/>
                  </a:lnTo>
                  <a:lnTo>
                    <a:pt x="3015" y="5336"/>
                  </a:lnTo>
                  <a:lnTo>
                    <a:pt x="3382" y="5133"/>
                  </a:lnTo>
                  <a:lnTo>
                    <a:pt x="3707" y="4888"/>
                  </a:lnTo>
                  <a:lnTo>
                    <a:pt x="3952" y="4562"/>
                  </a:lnTo>
                  <a:lnTo>
                    <a:pt x="4156" y="4196"/>
                  </a:lnTo>
                  <a:lnTo>
                    <a:pt x="4278" y="3788"/>
                  </a:lnTo>
                  <a:lnTo>
                    <a:pt x="4318" y="3340"/>
                  </a:lnTo>
                  <a:lnTo>
                    <a:pt x="4318" y="2159"/>
                  </a:lnTo>
                  <a:lnTo>
                    <a:pt x="4278" y="1711"/>
                  </a:lnTo>
                  <a:lnTo>
                    <a:pt x="4156" y="1304"/>
                  </a:lnTo>
                  <a:lnTo>
                    <a:pt x="3952" y="937"/>
                  </a:lnTo>
                  <a:lnTo>
                    <a:pt x="3707" y="652"/>
                  </a:lnTo>
                  <a:lnTo>
                    <a:pt x="3382" y="367"/>
                  </a:lnTo>
                  <a:lnTo>
                    <a:pt x="3015" y="163"/>
                  </a:lnTo>
                  <a:lnTo>
                    <a:pt x="2608" y="41"/>
                  </a:lnTo>
                  <a:lnTo>
                    <a:pt x="2160"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2" name="Google Shape;422;p38"/>
            <p:cNvSpPr/>
            <p:nvPr/>
          </p:nvSpPr>
          <p:spPr>
            <a:xfrm>
              <a:off x="3211975" y="2834275"/>
              <a:ext cx="54000" cy="137500"/>
            </a:xfrm>
            <a:custGeom>
              <a:rect b="b" l="l" r="r" t="t"/>
              <a:pathLst>
                <a:path extrusionOk="0" h="5500" w="2160">
                  <a:moveTo>
                    <a:pt x="1" y="0"/>
                  </a:moveTo>
                  <a:lnTo>
                    <a:pt x="1" y="5499"/>
                  </a:lnTo>
                  <a:lnTo>
                    <a:pt x="449" y="5458"/>
                  </a:lnTo>
                  <a:lnTo>
                    <a:pt x="856" y="5336"/>
                  </a:lnTo>
                  <a:lnTo>
                    <a:pt x="1223" y="5133"/>
                  </a:lnTo>
                  <a:lnTo>
                    <a:pt x="1548" y="4888"/>
                  </a:lnTo>
                  <a:lnTo>
                    <a:pt x="1793" y="4562"/>
                  </a:lnTo>
                  <a:lnTo>
                    <a:pt x="1997" y="4196"/>
                  </a:lnTo>
                  <a:lnTo>
                    <a:pt x="2119" y="3788"/>
                  </a:lnTo>
                  <a:lnTo>
                    <a:pt x="2159" y="3340"/>
                  </a:lnTo>
                  <a:lnTo>
                    <a:pt x="2159" y="2159"/>
                  </a:lnTo>
                  <a:lnTo>
                    <a:pt x="2119" y="1711"/>
                  </a:lnTo>
                  <a:lnTo>
                    <a:pt x="1997" y="1304"/>
                  </a:lnTo>
                  <a:lnTo>
                    <a:pt x="1793" y="937"/>
                  </a:lnTo>
                  <a:lnTo>
                    <a:pt x="1548" y="652"/>
                  </a:lnTo>
                  <a:lnTo>
                    <a:pt x="1223" y="367"/>
                  </a:lnTo>
                  <a:lnTo>
                    <a:pt x="856" y="163"/>
                  </a:lnTo>
                  <a:lnTo>
                    <a:pt x="449" y="41"/>
                  </a:lnTo>
                  <a:lnTo>
                    <a:pt x="1" y="0"/>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3" name="Google Shape;423;p38"/>
            <p:cNvSpPr/>
            <p:nvPr/>
          </p:nvSpPr>
          <p:spPr>
            <a:xfrm>
              <a:off x="3019500" y="3680525"/>
              <a:ext cx="149725" cy="208775"/>
            </a:xfrm>
            <a:custGeom>
              <a:rect b="b" l="l" r="r" t="t"/>
              <a:pathLst>
                <a:path extrusionOk="0" h="8351" w="5989">
                  <a:moveTo>
                    <a:pt x="1915" y="0"/>
                  </a:moveTo>
                  <a:lnTo>
                    <a:pt x="1915" y="4114"/>
                  </a:lnTo>
                  <a:lnTo>
                    <a:pt x="490" y="5581"/>
                  </a:lnTo>
                  <a:lnTo>
                    <a:pt x="286" y="5825"/>
                  </a:lnTo>
                  <a:lnTo>
                    <a:pt x="123" y="6110"/>
                  </a:lnTo>
                  <a:lnTo>
                    <a:pt x="42" y="6436"/>
                  </a:lnTo>
                  <a:lnTo>
                    <a:pt x="1" y="6721"/>
                  </a:lnTo>
                  <a:lnTo>
                    <a:pt x="42" y="7047"/>
                  </a:lnTo>
                  <a:lnTo>
                    <a:pt x="123" y="7332"/>
                  </a:lnTo>
                  <a:lnTo>
                    <a:pt x="286" y="7617"/>
                  </a:lnTo>
                  <a:lnTo>
                    <a:pt x="490" y="7862"/>
                  </a:lnTo>
                  <a:lnTo>
                    <a:pt x="490" y="7903"/>
                  </a:lnTo>
                  <a:lnTo>
                    <a:pt x="775" y="8106"/>
                  </a:lnTo>
                  <a:lnTo>
                    <a:pt x="1019" y="8269"/>
                  </a:lnTo>
                  <a:lnTo>
                    <a:pt x="1345" y="8351"/>
                  </a:lnTo>
                  <a:lnTo>
                    <a:pt x="1956" y="8351"/>
                  </a:lnTo>
                  <a:lnTo>
                    <a:pt x="2241" y="8269"/>
                  </a:lnTo>
                  <a:lnTo>
                    <a:pt x="2526" y="8106"/>
                  </a:lnTo>
                  <a:lnTo>
                    <a:pt x="2771" y="7903"/>
                  </a:lnTo>
                  <a:lnTo>
                    <a:pt x="5174" y="5499"/>
                  </a:lnTo>
                  <a:lnTo>
                    <a:pt x="5337" y="5296"/>
                  </a:lnTo>
                  <a:lnTo>
                    <a:pt x="5500" y="5051"/>
                  </a:lnTo>
                  <a:lnTo>
                    <a:pt x="5581" y="4807"/>
                  </a:lnTo>
                  <a:lnTo>
                    <a:pt x="5622" y="4562"/>
                  </a:lnTo>
                  <a:lnTo>
                    <a:pt x="5989"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4" name="Google Shape;424;p38"/>
            <p:cNvSpPr/>
            <p:nvPr/>
          </p:nvSpPr>
          <p:spPr>
            <a:xfrm>
              <a:off x="3254750" y="3680525"/>
              <a:ext cx="149725" cy="208775"/>
            </a:xfrm>
            <a:custGeom>
              <a:rect b="b" l="l" r="r" t="t"/>
              <a:pathLst>
                <a:path extrusionOk="0" h="8351" w="5989">
                  <a:moveTo>
                    <a:pt x="0" y="0"/>
                  </a:moveTo>
                  <a:lnTo>
                    <a:pt x="367" y="4562"/>
                  </a:lnTo>
                  <a:lnTo>
                    <a:pt x="408" y="4807"/>
                  </a:lnTo>
                  <a:lnTo>
                    <a:pt x="530" y="5051"/>
                  </a:lnTo>
                  <a:lnTo>
                    <a:pt x="652" y="5296"/>
                  </a:lnTo>
                  <a:lnTo>
                    <a:pt x="815" y="5499"/>
                  </a:lnTo>
                  <a:lnTo>
                    <a:pt x="3218" y="7903"/>
                  </a:lnTo>
                  <a:lnTo>
                    <a:pt x="3463" y="8106"/>
                  </a:lnTo>
                  <a:lnTo>
                    <a:pt x="3748" y="8269"/>
                  </a:lnTo>
                  <a:lnTo>
                    <a:pt x="4033" y="8351"/>
                  </a:lnTo>
                  <a:lnTo>
                    <a:pt x="4644" y="8351"/>
                  </a:lnTo>
                  <a:lnTo>
                    <a:pt x="4970" y="8269"/>
                  </a:lnTo>
                  <a:lnTo>
                    <a:pt x="5255" y="8106"/>
                  </a:lnTo>
                  <a:lnTo>
                    <a:pt x="5500" y="7903"/>
                  </a:lnTo>
                  <a:lnTo>
                    <a:pt x="5540" y="7862"/>
                  </a:lnTo>
                  <a:lnTo>
                    <a:pt x="5744" y="7617"/>
                  </a:lnTo>
                  <a:lnTo>
                    <a:pt x="5866" y="7332"/>
                  </a:lnTo>
                  <a:lnTo>
                    <a:pt x="5948" y="7047"/>
                  </a:lnTo>
                  <a:lnTo>
                    <a:pt x="5988" y="6721"/>
                  </a:lnTo>
                  <a:lnTo>
                    <a:pt x="5948" y="6436"/>
                  </a:lnTo>
                  <a:lnTo>
                    <a:pt x="5866" y="6110"/>
                  </a:lnTo>
                  <a:lnTo>
                    <a:pt x="5744" y="5825"/>
                  </a:lnTo>
                  <a:lnTo>
                    <a:pt x="5540" y="5581"/>
                  </a:lnTo>
                  <a:lnTo>
                    <a:pt x="4074" y="4114"/>
                  </a:lnTo>
                  <a:lnTo>
                    <a:pt x="407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5" name="Google Shape;425;p38"/>
            <p:cNvSpPr/>
            <p:nvPr/>
          </p:nvSpPr>
          <p:spPr>
            <a:xfrm>
              <a:off x="3233350" y="3062375"/>
              <a:ext cx="71325" cy="10200"/>
            </a:xfrm>
            <a:custGeom>
              <a:rect b="b" l="l" r="r" t="t"/>
              <a:pathLst>
                <a:path extrusionOk="0" h="408" w="2853">
                  <a:moveTo>
                    <a:pt x="1" y="1"/>
                  </a:moveTo>
                  <a:lnTo>
                    <a:pt x="1" y="408"/>
                  </a:lnTo>
                  <a:lnTo>
                    <a:pt x="2852" y="408"/>
                  </a:lnTo>
                  <a:lnTo>
                    <a:pt x="2852" y="1"/>
                  </a:lnTo>
                  <a:close/>
                </a:path>
              </a:pathLst>
            </a:custGeom>
            <a:solidFill>
              <a:srgbClr val="D5ECEC"/>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26" name="Google Shape;426;p38"/>
          <p:cNvSpPr/>
          <p:nvPr/>
        </p:nvSpPr>
        <p:spPr>
          <a:xfrm>
            <a:off x="6252125" y="1964075"/>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27" name="Google Shape;427;p38"/>
          <p:cNvGrpSpPr/>
          <p:nvPr/>
        </p:nvGrpSpPr>
        <p:grpSpPr>
          <a:xfrm rot="644219">
            <a:off x="6369685" y="2163780"/>
            <a:ext cx="520576" cy="355964"/>
            <a:chOff x="3613200" y="4085825"/>
            <a:chExt cx="396175" cy="270900"/>
          </a:xfrm>
        </p:grpSpPr>
        <p:sp>
          <p:nvSpPr>
            <p:cNvPr id="428" name="Google Shape;428;p38"/>
            <p:cNvSpPr/>
            <p:nvPr/>
          </p:nvSpPr>
          <p:spPr>
            <a:xfrm>
              <a:off x="3771050" y="4285425"/>
              <a:ext cx="80475" cy="31600"/>
            </a:xfrm>
            <a:custGeom>
              <a:rect b="b" l="l" r="r" t="t"/>
              <a:pathLst>
                <a:path extrusionOk="0" h="1264" w="3219">
                  <a:moveTo>
                    <a:pt x="1" y="0"/>
                  </a:moveTo>
                  <a:lnTo>
                    <a:pt x="1" y="1263"/>
                  </a:lnTo>
                  <a:lnTo>
                    <a:pt x="3219" y="1263"/>
                  </a:lnTo>
                  <a:lnTo>
                    <a:pt x="3219"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9" name="Google Shape;429;p38"/>
            <p:cNvSpPr/>
            <p:nvPr/>
          </p:nvSpPr>
          <p:spPr>
            <a:xfrm>
              <a:off x="3765950" y="4279300"/>
              <a:ext cx="90675" cy="31600"/>
            </a:xfrm>
            <a:custGeom>
              <a:rect b="b" l="l" r="r" t="t"/>
              <a:pathLst>
                <a:path extrusionOk="0" h="1264" w="3627">
                  <a:moveTo>
                    <a:pt x="1" y="1"/>
                  </a:moveTo>
                  <a:lnTo>
                    <a:pt x="1" y="1264"/>
                  </a:lnTo>
                  <a:lnTo>
                    <a:pt x="3626" y="1264"/>
                  </a:lnTo>
                  <a:lnTo>
                    <a:pt x="362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0" name="Google Shape;430;p38"/>
            <p:cNvSpPr/>
            <p:nvPr/>
          </p:nvSpPr>
          <p:spPr>
            <a:xfrm>
              <a:off x="3643750" y="4085825"/>
              <a:ext cx="335075" cy="206750"/>
            </a:xfrm>
            <a:custGeom>
              <a:rect b="b" l="l" r="r" t="t"/>
              <a:pathLst>
                <a:path extrusionOk="0" h="8270" w="13403">
                  <a:moveTo>
                    <a:pt x="6681" y="0"/>
                  </a:moveTo>
                  <a:lnTo>
                    <a:pt x="6315" y="41"/>
                  </a:lnTo>
                  <a:lnTo>
                    <a:pt x="5989" y="163"/>
                  </a:lnTo>
                  <a:lnTo>
                    <a:pt x="5663" y="367"/>
                  </a:lnTo>
                  <a:lnTo>
                    <a:pt x="5378" y="652"/>
                  </a:lnTo>
                  <a:lnTo>
                    <a:pt x="286" y="6681"/>
                  </a:lnTo>
                  <a:lnTo>
                    <a:pt x="82" y="7007"/>
                  </a:lnTo>
                  <a:lnTo>
                    <a:pt x="42" y="7170"/>
                  </a:lnTo>
                  <a:lnTo>
                    <a:pt x="1" y="7292"/>
                  </a:lnTo>
                  <a:lnTo>
                    <a:pt x="1" y="7455"/>
                  </a:lnTo>
                  <a:lnTo>
                    <a:pt x="1" y="7577"/>
                  </a:lnTo>
                  <a:lnTo>
                    <a:pt x="82" y="7699"/>
                  </a:lnTo>
                  <a:lnTo>
                    <a:pt x="123" y="7821"/>
                  </a:lnTo>
                  <a:lnTo>
                    <a:pt x="245" y="7903"/>
                  </a:lnTo>
                  <a:lnTo>
                    <a:pt x="367" y="8025"/>
                  </a:lnTo>
                  <a:lnTo>
                    <a:pt x="693" y="8147"/>
                  </a:lnTo>
                  <a:lnTo>
                    <a:pt x="1141" y="8229"/>
                  </a:lnTo>
                  <a:lnTo>
                    <a:pt x="1630" y="8269"/>
                  </a:lnTo>
                  <a:lnTo>
                    <a:pt x="11732" y="8269"/>
                  </a:lnTo>
                  <a:lnTo>
                    <a:pt x="12262" y="8229"/>
                  </a:lnTo>
                  <a:lnTo>
                    <a:pt x="12669" y="8147"/>
                  </a:lnTo>
                  <a:lnTo>
                    <a:pt x="13036" y="8025"/>
                  </a:lnTo>
                  <a:lnTo>
                    <a:pt x="13158" y="7903"/>
                  </a:lnTo>
                  <a:lnTo>
                    <a:pt x="13239" y="7821"/>
                  </a:lnTo>
                  <a:lnTo>
                    <a:pt x="13321" y="7699"/>
                  </a:lnTo>
                  <a:lnTo>
                    <a:pt x="13362" y="7577"/>
                  </a:lnTo>
                  <a:lnTo>
                    <a:pt x="13402" y="7455"/>
                  </a:lnTo>
                  <a:lnTo>
                    <a:pt x="13402" y="7292"/>
                  </a:lnTo>
                  <a:lnTo>
                    <a:pt x="13362" y="7170"/>
                  </a:lnTo>
                  <a:lnTo>
                    <a:pt x="13321" y="7007"/>
                  </a:lnTo>
                  <a:lnTo>
                    <a:pt x="13076" y="6681"/>
                  </a:lnTo>
                  <a:lnTo>
                    <a:pt x="8025" y="652"/>
                  </a:lnTo>
                  <a:lnTo>
                    <a:pt x="7740" y="367"/>
                  </a:lnTo>
                  <a:lnTo>
                    <a:pt x="7414" y="163"/>
                  </a:lnTo>
                  <a:lnTo>
                    <a:pt x="7048" y="41"/>
                  </a:lnTo>
                  <a:lnTo>
                    <a:pt x="6681"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1" name="Google Shape;431;p38"/>
            <p:cNvSpPr/>
            <p:nvPr/>
          </p:nvSpPr>
          <p:spPr>
            <a:xfrm>
              <a:off x="3810775" y="4085825"/>
              <a:ext cx="168050" cy="206750"/>
            </a:xfrm>
            <a:custGeom>
              <a:rect b="b" l="l" r="r" t="t"/>
              <a:pathLst>
                <a:path extrusionOk="0" h="8270" w="6722">
                  <a:moveTo>
                    <a:pt x="0" y="0"/>
                  </a:moveTo>
                  <a:lnTo>
                    <a:pt x="0" y="8269"/>
                  </a:lnTo>
                  <a:lnTo>
                    <a:pt x="5051" y="8269"/>
                  </a:lnTo>
                  <a:lnTo>
                    <a:pt x="5581" y="8229"/>
                  </a:lnTo>
                  <a:lnTo>
                    <a:pt x="5988" y="8147"/>
                  </a:lnTo>
                  <a:lnTo>
                    <a:pt x="6355" y="8025"/>
                  </a:lnTo>
                  <a:lnTo>
                    <a:pt x="6477" y="7903"/>
                  </a:lnTo>
                  <a:lnTo>
                    <a:pt x="6558" y="7821"/>
                  </a:lnTo>
                  <a:lnTo>
                    <a:pt x="6640" y="7699"/>
                  </a:lnTo>
                  <a:lnTo>
                    <a:pt x="6681" y="7577"/>
                  </a:lnTo>
                  <a:lnTo>
                    <a:pt x="6721" y="7455"/>
                  </a:lnTo>
                  <a:lnTo>
                    <a:pt x="6721" y="7292"/>
                  </a:lnTo>
                  <a:lnTo>
                    <a:pt x="6681" y="7170"/>
                  </a:lnTo>
                  <a:lnTo>
                    <a:pt x="6640" y="7007"/>
                  </a:lnTo>
                  <a:lnTo>
                    <a:pt x="6395" y="6681"/>
                  </a:lnTo>
                  <a:lnTo>
                    <a:pt x="1344" y="652"/>
                  </a:lnTo>
                  <a:lnTo>
                    <a:pt x="1059" y="367"/>
                  </a:lnTo>
                  <a:lnTo>
                    <a:pt x="733" y="163"/>
                  </a:lnTo>
                  <a:lnTo>
                    <a:pt x="367" y="41"/>
                  </a:lnTo>
                  <a:lnTo>
                    <a:pt x="0"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2" name="Google Shape;432;p38"/>
            <p:cNvSpPr/>
            <p:nvPr/>
          </p:nvSpPr>
          <p:spPr>
            <a:xfrm>
              <a:off x="3643750" y="4161175"/>
              <a:ext cx="335075" cy="137500"/>
            </a:xfrm>
            <a:custGeom>
              <a:rect b="b" l="l" r="r" t="t"/>
              <a:pathLst>
                <a:path extrusionOk="0" h="5500" w="13403">
                  <a:moveTo>
                    <a:pt x="6681" y="1"/>
                  </a:moveTo>
                  <a:lnTo>
                    <a:pt x="6315" y="41"/>
                  </a:lnTo>
                  <a:lnTo>
                    <a:pt x="5989" y="123"/>
                  </a:lnTo>
                  <a:lnTo>
                    <a:pt x="5663" y="245"/>
                  </a:lnTo>
                  <a:lnTo>
                    <a:pt x="5378" y="449"/>
                  </a:lnTo>
                  <a:lnTo>
                    <a:pt x="286" y="4441"/>
                  </a:lnTo>
                  <a:lnTo>
                    <a:pt x="82" y="4644"/>
                  </a:lnTo>
                  <a:lnTo>
                    <a:pt x="42" y="4767"/>
                  </a:lnTo>
                  <a:lnTo>
                    <a:pt x="1" y="4848"/>
                  </a:lnTo>
                  <a:lnTo>
                    <a:pt x="1" y="4930"/>
                  </a:lnTo>
                  <a:lnTo>
                    <a:pt x="1" y="5011"/>
                  </a:lnTo>
                  <a:lnTo>
                    <a:pt x="82" y="5092"/>
                  </a:lnTo>
                  <a:lnTo>
                    <a:pt x="123" y="5174"/>
                  </a:lnTo>
                  <a:lnTo>
                    <a:pt x="367" y="5296"/>
                  </a:lnTo>
                  <a:lnTo>
                    <a:pt x="693" y="5418"/>
                  </a:lnTo>
                  <a:lnTo>
                    <a:pt x="1141" y="5459"/>
                  </a:lnTo>
                  <a:lnTo>
                    <a:pt x="1630" y="5500"/>
                  </a:lnTo>
                  <a:lnTo>
                    <a:pt x="11732" y="5500"/>
                  </a:lnTo>
                  <a:lnTo>
                    <a:pt x="12262" y="5459"/>
                  </a:lnTo>
                  <a:lnTo>
                    <a:pt x="12669" y="5418"/>
                  </a:lnTo>
                  <a:lnTo>
                    <a:pt x="13036" y="5296"/>
                  </a:lnTo>
                  <a:lnTo>
                    <a:pt x="13239" y="5174"/>
                  </a:lnTo>
                  <a:lnTo>
                    <a:pt x="13321" y="5092"/>
                  </a:lnTo>
                  <a:lnTo>
                    <a:pt x="13362" y="5011"/>
                  </a:lnTo>
                  <a:lnTo>
                    <a:pt x="13402" y="4930"/>
                  </a:lnTo>
                  <a:lnTo>
                    <a:pt x="13402" y="4848"/>
                  </a:lnTo>
                  <a:lnTo>
                    <a:pt x="13362" y="4767"/>
                  </a:lnTo>
                  <a:lnTo>
                    <a:pt x="13321" y="4644"/>
                  </a:lnTo>
                  <a:lnTo>
                    <a:pt x="13076" y="4441"/>
                  </a:lnTo>
                  <a:lnTo>
                    <a:pt x="8025" y="449"/>
                  </a:lnTo>
                  <a:lnTo>
                    <a:pt x="7740" y="245"/>
                  </a:lnTo>
                  <a:lnTo>
                    <a:pt x="7414" y="123"/>
                  </a:lnTo>
                  <a:lnTo>
                    <a:pt x="7048" y="41"/>
                  </a:lnTo>
                  <a:lnTo>
                    <a:pt x="6681"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3" name="Google Shape;433;p38"/>
            <p:cNvSpPr/>
            <p:nvPr/>
          </p:nvSpPr>
          <p:spPr>
            <a:xfrm>
              <a:off x="3865750" y="4192750"/>
              <a:ext cx="83550" cy="129350"/>
            </a:xfrm>
            <a:custGeom>
              <a:rect b="b" l="l" r="r" t="t"/>
              <a:pathLst>
                <a:path extrusionOk="0" h="5174" w="3342">
                  <a:moveTo>
                    <a:pt x="2934" y="0"/>
                  </a:moveTo>
                  <a:lnTo>
                    <a:pt x="2730" y="41"/>
                  </a:lnTo>
                  <a:lnTo>
                    <a:pt x="2445" y="204"/>
                  </a:lnTo>
                  <a:lnTo>
                    <a:pt x="2160" y="449"/>
                  </a:lnTo>
                  <a:lnTo>
                    <a:pt x="1834" y="774"/>
                  </a:lnTo>
                  <a:lnTo>
                    <a:pt x="1508" y="1182"/>
                  </a:lnTo>
                  <a:lnTo>
                    <a:pt x="1182" y="1630"/>
                  </a:lnTo>
                  <a:lnTo>
                    <a:pt x="856" y="2119"/>
                  </a:lnTo>
                  <a:lnTo>
                    <a:pt x="571" y="2648"/>
                  </a:lnTo>
                  <a:lnTo>
                    <a:pt x="367" y="3137"/>
                  </a:lnTo>
                  <a:lnTo>
                    <a:pt x="205" y="3626"/>
                  </a:lnTo>
                  <a:lnTo>
                    <a:pt x="82" y="4033"/>
                  </a:lnTo>
                  <a:lnTo>
                    <a:pt x="1" y="4440"/>
                  </a:lnTo>
                  <a:lnTo>
                    <a:pt x="1" y="4726"/>
                  </a:lnTo>
                  <a:lnTo>
                    <a:pt x="82" y="4970"/>
                  </a:lnTo>
                  <a:lnTo>
                    <a:pt x="123" y="5051"/>
                  </a:lnTo>
                  <a:lnTo>
                    <a:pt x="205" y="5133"/>
                  </a:lnTo>
                  <a:lnTo>
                    <a:pt x="286" y="5133"/>
                  </a:lnTo>
                  <a:lnTo>
                    <a:pt x="408" y="5174"/>
                  </a:lnTo>
                  <a:lnTo>
                    <a:pt x="653" y="5092"/>
                  </a:lnTo>
                  <a:lnTo>
                    <a:pt x="897" y="4929"/>
                  </a:lnTo>
                  <a:lnTo>
                    <a:pt x="1182" y="4685"/>
                  </a:lnTo>
                  <a:lnTo>
                    <a:pt x="1508" y="4400"/>
                  </a:lnTo>
                  <a:lnTo>
                    <a:pt x="1834" y="3992"/>
                  </a:lnTo>
                  <a:lnTo>
                    <a:pt x="2160" y="3544"/>
                  </a:lnTo>
                  <a:lnTo>
                    <a:pt x="2486" y="3056"/>
                  </a:lnTo>
                  <a:lnTo>
                    <a:pt x="2771" y="2526"/>
                  </a:lnTo>
                  <a:lnTo>
                    <a:pt x="2974" y="2037"/>
                  </a:lnTo>
                  <a:lnTo>
                    <a:pt x="3137" y="1548"/>
                  </a:lnTo>
                  <a:lnTo>
                    <a:pt x="3260" y="1100"/>
                  </a:lnTo>
                  <a:lnTo>
                    <a:pt x="3341" y="734"/>
                  </a:lnTo>
                  <a:lnTo>
                    <a:pt x="3341" y="408"/>
                  </a:lnTo>
                  <a:lnTo>
                    <a:pt x="3260" y="204"/>
                  </a:lnTo>
                  <a:lnTo>
                    <a:pt x="3219" y="82"/>
                  </a:lnTo>
                  <a:lnTo>
                    <a:pt x="3137" y="41"/>
                  </a:lnTo>
                  <a:lnTo>
                    <a:pt x="3056" y="0"/>
                  </a:lnTo>
                  <a:close/>
                </a:path>
              </a:pathLst>
            </a:custGeom>
            <a:solidFill>
              <a:srgbClr val="07273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4" name="Google Shape;434;p38"/>
            <p:cNvSpPr/>
            <p:nvPr/>
          </p:nvSpPr>
          <p:spPr>
            <a:xfrm>
              <a:off x="3870850" y="4193775"/>
              <a:ext cx="133425" cy="161925"/>
            </a:xfrm>
            <a:custGeom>
              <a:rect b="b" l="l" r="r" t="t"/>
              <a:pathLst>
                <a:path extrusionOk="0" h="6477" w="5337">
                  <a:moveTo>
                    <a:pt x="2933" y="0"/>
                  </a:moveTo>
                  <a:lnTo>
                    <a:pt x="1" y="5092"/>
                  </a:lnTo>
                  <a:lnTo>
                    <a:pt x="2404" y="6477"/>
                  </a:lnTo>
                  <a:lnTo>
                    <a:pt x="5337" y="1385"/>
                  </a:lnTo>
                  <a:lnTo>
                    <a:pt x="2933"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5" name="Google Shape;435;p38"/>
            <p:cNvSpPr/>
            <p:nvPr/>
          </p:nvSpPr>
          <p:spPr>
            <a:xfrm>
              <a:off x="3925850" y="4227375"/>
              <a:ext cx="83525" cy="129350"/>
            </a:xfrm>
            <a:custGeom>
              <a:rect b="b" l="l" r="r" t="t"/>
              <a:pathLst>
                <a:path extrusionOk="0" h="5174" w="3341">
                  <a:moveTo>
                    <a:pt x="2933" y="0"/>
                  </a:moveTo>
                  <a:lnTo>
                    <a:pt x="2729" y="82"/>
                  </a:lnTo>
                  <a:lnTo>
                    <a:pt x="2444" y="204"/>
                  </a:lnTo>
                  <a:lnTo>
                    <a:pt x="2159" y="448"/>
                  </a:lnTo>
                  <a:lnTo>
                    <a:pt x="1833" y="774"/>
                  </a:lnTo>
                  <a:lnTo>
                    <a:pt x="1507" y="1182"/>
                  </a:lnTo>
                  <a:lnTo>
                    <a:pt x="1181" y="1630"/>
                  </a:lnTo>
                  <a:lnTo>
                    <a:pt x="856" y="2119"/>
                  </a:lnTo>
                  <a:lnTo>
                    <a:pt x="611" y="2648"/>
                  </a:lnTo>
                  <a:lnTo>
                    <a:pt x="367" y="3137"/>
                  </a:lnTo>
                  <a:lnTo>
                    <a:pt x="204" y="3626"/>
                  </a:lnTo>
                  <a:lnTo>
                    <a:pt x="82" y="4033"/>
                  </a:lnTo>
                  <a:lnTo>
                    <a:pt x="0" y="4440"/>
                  </a:lnTo>
                  <a:lnTo>
                    <a:pt x="0" y="4726"/>
                  </a:lnTo>
                  <a:lnTo>
                    <a:pt x="82" y="4970"/>
                  </a:lnTo>
                  <a:lnTo>
                    <a:pt x="122" y="5051"/>
                  </a:lnTo>
                  <a:lnTo>
                    <a:pt x="204" y="5133"/>
                  </a:lnTo>
                  <a:lnTo>
                    <a:pt x="285" y="5174"/>
                  </a:lnTo>
                  <a:lnTo>
                    <a:pt x="408" y="5174"/>
                  </a:lnTo>
                  <a:lnTo>
                    <a:pt x="652" y="5092"/>
                  </a:lnTo>
                  <a:lnTo>
                    <a:pt x="896" y="4929"/>
                  </a:lnTo>
                  <a:lnTo>
                    <a:pt x="1222" y="4685"/>
                  </a:lnTo>
                  <a:lnTo>
                    <a:pt x="1507" y="4400"/>
                  </a:lnTo>
                  <a:lnTo>
                    <a:pt x="1833" y="3992"/>
                  </a:lnTo>
                  <a:lnTo>
                    <a:pt x="2159" y="3544"/>
                  </a:lnTo>
                  <a:lnTo>
                    <a:pt x="2485" y="3055"/>
                  </a:lnTo>
                  <a:lnTo>
                    <a:pt x="2770" y="2526"/>
                  </a:lnTo>
                  <a:lnTo>
                    <a:pt x="2974" y="2037"/>
                  </a:lnTo>
                  <a:lnTo>
                    <a:pt x="3137" y="1548"/>
                  </a:lnTo>
                  <a:lnTo>
                    <a:pt x="3259" y="1100"/>
                  </a:lnTo>
                  <a:lnTo>
                    <a:pt x="3340" y="734"/>
                  </a:lnTo>
                  <a:lnTo>
                    <a:pt x="3340" y="408"/>
                  </a:lnTo>
                  <a:lnTo>
                    <a:pt x="3259" y="204"/>
                  </a:lnTo>
                  <a:lnTo>
                    <a:pt x="3218" y="123"/>
                  </a:lnTo>
                  <a:lnTo>
                    <a:pt x="3137" y="41"/>
                  </a:lnTo>
                  <a:lnTo>
                    <a:pt x="3055"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6" name="Google Shape;436;p38"/>
            <p:cNvSpPr/>
            <p:nvPr/>
          </p:nvSpPr>
          <p:spPr>
            <a:xfrm>
              <a:off x="3875950" y="4198850"/>
              <a:ext cx="83525" cy="128350"/>
            </a:xfrm>
            <a:custGeom>
              <a:rect b="b" l="l" r="r" t="t"/>
              <a:pathLst>
                <a:path extrusionOk="0" h="5134" w="3341">
                  <a:moveTo>
                    <a:pt x="2933" y="1"/>
                  </a:moveTo>
                  <a:lnTo>
                    <a:pt x="2689" y="42"/>
                  </a:lnTo>
                  <a:lnTo>
                    <a:pt x="2444" y="205"/>
                  </a:lnTo>
                  <a:lnTo>
                    <a:pt x="2118" y="449"/>
                  </a:lnTo>
                  <a:lnTo>
                    <a:pt x="1833" y="775"/>
                  </a:lnTo>
                  <a:lnTo>
                    <a:pt x="1507" y="1141"/>
                  </a:lnTo>
                  <a:lnTo>
                    <a:pt x="1182" y="1589"/>
                  </a:lnTo>
                  <a:lnTo>
                    <a:pt x="856" y="2119"/>
                  </a:lnTo>
                  <a:lnTo>
                    <a:pt x="570" y="2608"/>
                  </a:lnTo>
                  <a:lnTo>
                    <a:pt x="367" y="3137"/>
                  </a:lnTo>
                  <a:lnTo>
                    <a:pt x="163" y="3585"/>
                  </a:lnTo>
                  <a:lnTo>
                    <a:pt x="41" y="4034"/>
                  </a:lnTo>
                  <a:lnTo>
                    <a:pt x="0" y="4400"/>
                  </a:lnTo>
                  <a:lnTo>
                    <a:pt x="0" y="4726"/>
                  </a:lnTo>
                  <a:lnTo>
                    <a:pt x="82" y="4970"/>
                  </a:lnTo>
                  <a:lnTo>
                    <a:pt x="122" y="5052"/>
                  </a:lnTo>
                  <a:lnTo>
                    <a:pt x="204" y="5093"/>
                  </a:lnTo>
                  <a:lnTo>
                    <a:pt x="285" y="5133"/>
                  </a:lnTo>
                  <a:lnTo>
                    <a:pt x="408" y="5133"/>
                  </a:lnTo>
                  <a:lnTo>
                    <a:pt x="611" y="5093"/>
                  </a:lnTo>
                  <a:lnTo>
                    <a:pt x="896" y="4930"/>
                  </a:lnTo>
                  <a:lnTo>
                    <a:pt x="1182" y="4685"/>
                  </a:lnTo>
                  <a:lnTo>
                    <a:pt x="1507" y="4359"/>
                  </a:lnTo>
                  <a:lnTo>
                    <a:pt x="1833" y="3993"/>
                  </a:lnTo>
                  <a:lnTo>
                    <a:pt x="2159" y="3545"/>
                  </a:lnTo>
                  <a:lnTo>
                    <a:pt x="2485" y="3015"/>
                  </a:lnTo>
                  <a:lnTo>
                    <a:pt x="2729" y="2526"/>
                  </a:lnTo>
                  <a:lnTo>
                    <a:pt x="2974" y="1997"/>
                  </a:lnTo>
                  <a:lnTo>
                    <a:pt x="3137" y="1549"/>
                  </a:lnTo>
                  <a:lnTo>
                    <a:pt x="3259" y="1101"/>
                  </a:lnTo>
                  <a:lnTo>
                    <a:pt x="3340" y="734"/>
                  </a:lnTo>
                  <a:lnTo>
                    <a:pt x="3340" y="408"/>
                  </a:lnTo>
                  <a:lnTo>
                    <a:pt x="3259" y="164"/>
                  </a:lnTo>
                  <a:lnTo>
                    <a:pt x="3218" y="82"/>
                  </a:lnTo>
                  <a:lnTo>
                    <a:pt x="3137" y="42"/>
                  </a:lnTo>
                  <a:lnTo>
                    <a:pt x="3055"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7" name="Google Shape;437;p38"/>
            <p:cNvSpPr/>
            <p:nvPr/>
          </p:nvSpPr>
          <p:spPr>
            <a:xfrm>
              <a:off x="3931950" y="4235525"/>
              <a:ext cx="71300" cy="113050"/>
            </a:xfrm>
            <a:custGeom>
              <a:rect b="b" l="l" r="r" t="t"/>
              <a:pathLst>
                <a:path extrusionOk="0" h="4522" w="2852">
                  <a:moveTo>
                    <a:pt x="2567" y="0"/>
                  </a:moveTo>
                  <a:lnTo>
                    <a:pt x="2404" y="82"/>
                  </a:lnTo>
                  <a:lnTo>
                    <a:pt x="2160" y="204"/>
                  </a:lnTo>
                  <a:lnTo>
                    <a:pt x="1915" y="448"/>
                  </a:lnTo>
                  <a:lnTo>
                    <a:pt x="1671" y="734"/>
                  </a:lnTo>
                  <a:lnTo>
                    <a:pt x="1386" y="1059"/>
                  </a:lnTo>
                  <a:lnTo>
                    <a:pt x="1100" y="1467"/>
                  </a:lnTo>
                  <a:lnTo>
                    <a:pt x="856" y="1915"/>
                  </a:lnTo>
                  <a:lnTo>
                    <a:pt x="612" y="2363"/>
                  </a:lnTo>
                  <a:lnTo>
                    <a:pt x="408" y="2811"/>
                  </a:lnTo>
                  <a:lnTo>
                    <a:pt x="245" y="3218"/>
                  </a:lnTo>
                  <a:lnTo>
                    <a:pt x="123" y="3585"/>
                  </a:lnTo>
                  <a:lnTo>
                    <a:pt x="41" y="3911"/>
                  </a:lnTo>
                  <a:lnTo>
                    <a:pt x="1" y="4196"/>
                  </a:lnTo>
                  <a:lnTo>
                    <a:pt x="41" y="4359"/>
                  </a:lnTo>
                  <a:lnTo>
                    <a:pt x="82" y="4440"/>
                  </a:lnTo>
                  <a:lnTo>
                    <a:pt x="123" y="4481"/>
                  </a:lnTo>
                  <a:lnTo>
                    <a:pt x="204" y="4522"/>
                  </a:lnTo>
                  <a:lnTo>
                    <a:pt x="286" y="4522"/>
                  </a:lnTo>
                  <a:lnTo>
                    <a:pt x="489" y="4440"/>
                  </a:lnTo>
                  <a:lnTo>
                    <a:pt x="693" y="4277"/>
                  </a:lnTo>
                  <a:lnTo>
                    <a:pt x="937" y="4074"/>
                  </a:lnTo>
                  <a:lnTo>
                    <a:pt x="1182" y="3789"/>
                  </a:lnTo>
                  <a:lnTo>
                    <a:pt x="1467" y="3422"/>
                  </a:lnTo>
                  <a:lnTo>
                    <a:pt x="1752" y="3055"/>
                  </a:lnTo>
                  <a:lnTo>
                    <a:pt x="1997" y="2607"/>
                  </a:lnTo>
                  <a:lnTo>
                    <a:pt x="2241" y="2118"/>
                  </a:lnTo>
                  <a:lnTo>
                    <a:pt x="2485" y="1711"/>
                  </a:lnTo>
                  <a:lnTo>
                    <a:pt x="2648" y="1304"/>
                  </a:lnTo>
                  <a:lnTo>
                    <a:pt x="2771" y="937"/>
                  </a:lnTo>
                  <a:lnTo>
                    <a:pt x="2811" y="611"/>
                  </a:lnTo>
                  <a:lnTo>
                    <a:pt x="2852" y="326"/>
                  </a:lnTo>
                  <a:lnTo>
                    <a:pt x="2811" y="122"/>
                  </a:lnTo>
                  <a:lnTo>
                    <a:pt x="2771" y="82"/>
                  </a:lnTo>
                  <a:lnTo>
                    <a:pt x="2730" y="41"/>
                  </a:lnTo>
                  <a:lnTo>
                    <a:pt x="2648"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8" name="Google Shape;438;p38"/>
            <p:cNvSpPr/>
            <p:nvPr/>
          </p:nvSpPr>
          <p:spPr>
            <a:xfrm>
              <a:off x="3865750" y="4192750"/>
              <a:ext cx="87625" cy="133425"/>
            </a:xfrm>
            <a:custGeom>
              <a:rect b="b" l="l" r="r" t="t"/>
              <a:pathLst>
                <a:path extrusionOk="0" h="5337" w="3505">
                  <a:moveTo>
                    <a:pt x="2934" y="0"/>
                  </a:moveTo>
                  <a:lnTo>
                    <a:pt x="2730" y="41"/>
                  </a:lnTo>
                  <a:lnTo>
                    <a:pt x="2445" y="204"/>
                  </a:lnTo>
                  <a:lnTo>
                    <a:pt x="2160" y="449"/>
                  </a:lnTo>
                  <a:lnTo>
                    <a:pt x="1834" y="774"/>
                  </a:lnTo>
                  <a:lnTo>
                    <a:pt x="1508" y="1182"/>
                  </a:lnTo>
                  <a:lnTo>
                    <a:pt x="1182" y="1630"/>
                  </a:lnTo>
                  <a:lnTo>
                    <a:pt x="856" y="2119"/>
                  </a:lnTo>
                  <a:lnTo>
                    <a:pt x="571" y="2648"/>
                  </a:lnTo>
                  <a:lnTo>
                    <a:pt x="367" y="3137"/>
                  </a:lnTo>
                  <a:lnTo>
                    <a:pt x="205" y="3626"/>
                  </a:lnTo>
                  <a:lnTo>
                    <a:pt x="82" y="4033"/>
                  </a:lnTo>
                  <a:lnTo>
                    <a:pt x="1" y="4440"/>
                  </a:lnTo>
                  <a:lnTo>
                    <a:pt x="1" y="4726"/>
                  </a:lnTo>
                  <a:lnTo>
                    <a:pt x="82" y="4970"/>
                  </a:lnTo>
                  <a:lnTo>
                    <a:pt x="123" y="5051"/>
                  </a:lnTo>
                  <a:lnTo>
                    <a:pt x="205" y="5133"/>
                  </a:lnTo>
                  <a:lnTo>
                    <a:pt x="571" y="5337"/>
                  </a:lnTo>
                  <a:lnTo>
                    <a:pt x="571" y="5337"/>
                  </a:lnTo>
                  <a:lnTo>
                    <a:pt x="490" y="5255"/>
                  </a:lnTo>
                  <a:lnTo>
                    <a:pt x="449" y="5174"/>
                  </a:lnTo>
                  <a:lnTo>
                    <a:pt x="408" y="4929"/>
                  </a:lnTo>
                  <a:lnTo>
                    <a:pt x="408" y="4603"/>
                  </a:lnTo>
                  <a:lnTo>
                    <a:pt x="490" y="4237"/>
                  </a:lnTo>
                  <a:lnTo>
                    <a:pt x="612" y="3789"/>
                  </a:lnTo>
                  <a:lnTo>
                    <a:pt x="775" y="3341"/>
                  </a:lnTo>
                  <a:lnTo>
                    <a:pt x="978" y="2852"/>
                  </a:lnTo>
                  <a:lnTo>
                    <a:pt x="1264" y="2363"/>
                  </a:lnTo>
                  <a:lnTo>
                    <a:pt x="1590" y="1874"/>
                  </a:lnTo>
                  <a:lnTo>
                    <a:pt x="1875" y="1426"/>
                  </a:lnTo>
                  <a:lnTo>
                    <a:pt x="2201" y="1060"/>
                  </a:lnTo>
                  <a:lnTo>
                    <a:pt x="2486" y="734"/>
                  </a:lnTo>
                  <a:lnTo>
                    <a:pt x="2771" y="489"/>
                  </a:lnTo>
                  <a:lnTo>
                    <a:pt x="3056" y="326"/>
                  </a:lnTo>
                  <a:lnTo>
                    <a:pt x="3300" y="245"/>
                  </a:lnTo>
                  <a:lnTo>
                    <a:pt x="3504" y="245"/>
                  </a:lnTo>
                  <a:lnTo>
                    <a:pt x="3137" y="41"/>
                  </a:lnTo>
                  <a:lnTo>
                    <a:pt x="3056"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9" name="Google Shape;439;p38"/>
            <p:cNvSpPr/>
            <p:nvPr/>
          </p:nvSpPr>
          <p:spPr>
            <a:xfrm>
              <a:off x="3673300" y="4192750"/>
              <a:ext cx="83525" cy="129350"/>
            </a:xfrm>
            <a:custGeom>
              <a:rect b="b" l="l" r="r" t="t"/>
              <a:pathLst>
                <a:path extrusionOk="0" h="5174" w="3341">
                  <a:moveTo>
                    <a:pt x="285" y="0"/>
                  </a:moveTo>
                  <a:lnTo>
                    <a:pt x="204" y="41"/>
                  </a:lnTo>
                  <a:lnTo>
                    <a:pt x="122" y="82"/>
                  </a:lnTo>
                  <a:lnTo>
                    <a:pt x="82" y="204"/>
                  </a:lnTo>
                  <a:lnTo>
                    <a:pt x="0" y="408"/>
                  </a:lnTo>
                  <a:lnTo>
                    <a:pt x="0" y="734"/>
                  </a:lnTo>
                  <a:lnTo>
                    <a:pt x="41" y="1100"/>
                  </a:lnTo>
                  <a:lnTo>
                    <a:pt x="163" y="1548"/>
                  </a:lnTo>
                  <a:lnTo>
                    <a:pt x="367" y="2037"/>
                  </a:lnTo>
                  <a:lnTo>
                    <a:pt x="570" y="2526"/>
                  </a:lnTo>
                  <a:lnTo>
                    <a:pt x="856" y="3056"/>
                  </a:lnTo>
                  <a:lnTo>
                    <a:pt x="1181" y="3544"/>
                  </a:lnTo>
                  <a:lnTo>
                    <a:pt x="1507" y="3992"/>
                  </a:lnTo>
                  <a:lnTo>
                    <a:pt x="1833" y="4400"/>
                  </a:lnTo>
                  <a:lnTo>
                    <a:pt x="2118" y="4685"/>
                  </a:lnTo>
                  <a:lnTo>
                    <a:pt x="2444" y="4929"/>
                  </a:lnTo>
                  <a:lnTo>
                    <a:pt x="2689" y="5092"/>
                  </a:lnTo>
                  <a:lnTo>
                    <a:pt x="2933" y="5174"/>
                  </a:lnTo>
                  <a:lnTo>
                    <a:pt x="3055" y="5133"/>
                  </a:lnTo>
                  <a:lnTo>
                    <a:pt x="3137" y="5133"/>
                  </a:lnTo>
                  <a:lnTo>
                    <a:pt x="3218" y="5051"/>
                  </a:lnTo>
                  <a:lnTo>
                    <a:pt x="3259" y="4970"/>
                  </a:lnTo>
                  <a:lnTo>
                    <a:pt x="3340" y="4726"/>
                  </a:lnTo>
                  <a:lnTo>
                    <a:pt x="3340" y="4440"/>
                  </a:lnTo>
                  <a:lnTo>
                    <a:pt x="3259" y="4033"/>
                  </a:lnTo>
                  <a:lnTo>
                    <a:pt x="3137" y="3626"/>
                  </a:lnTo>
                  <a:lnTo>
                    <a:pt x="2974" y="3137"/>
                  </a:lnTo>
                  <a:lnTo>
                    <a:pt x="2729" y="2648"/>
                  </a:lnTo>
                  <a:lnTo>
                    <a:pt x="2444" y="2119"/>
                  </a:lnTo>
                  <a:lnTo>
                    <a:pt x="2159" y="1630"/>
                  </a:lnTo>
                  <a:lnTo>
                    <a:pt x="1833" y="1182"/>
                  </a:lnTo>
                  <a:lnTo>
                    <a:pt x="1507" y="774"/>
                  </a:lnTo>
                  <a:lnTo>
                    <a:pt x="1181" y="449"/>
                  </a:lnTo>
                  <a:lnTo>
                    <a:pt x="896" y="204"/>
                  </a:lnTo>
                  <a:lnTo>
                    <a:pt x="611" y="41"/>
                  </a:lnTo>
                  <a:lnTo>
                    <a:pt x="367" y="0"/>
                  </a:lnTo>
                  <a:close/>
                </a:path>
              </a:pathLst>
            </a:custGeom>
            <a:solidFill>
              <a:srgbClr val="07273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0" name="Google Shape;440;p38"/>
            <p:cNvSpPr/>
            <p:nvPr/>
          </p:nvSpPr>
          <p:spPr>
            <a:xfrm>
              <a:off x="3618300" y="4193775"/>
              <a:ext cx="133425" cy="161925"/>
            </a:xfrm>
            <a:custGeom>
              <a:rect b="b" l="l" r="r" t="t"/>
              <a:pathLst>
                <a:path extrusionOk="0" h="6477" w="5337">
                  <a:moveTo>
                    <a:pt x="2404" y="0"/>
                  </a:moveTo>
                  <a:lnTo>
                    <a:pt x="0" y="1385"/>
                  </a:lnTo>
                  <a:lnTo>
                    <a:pt x="2933" y="6477"/>
                  </a:lnTo>
                  <a:lnTo>
                    <a:pt x="5337" y="5092"/>
                  </a:lnTo>
                  <a:lnTo>
                    <a:pt x="240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1" name="Google Shape;441;p38"/>
            <p:cNvSpPr/>
            <p:nvPr/>
          </p:nvSpPr>
          <p:spPr>
            <a:xfrm>
              <a:off x="3613200" y="4227375"/>
              <a:ext cx="83550" cy="129350"/>
            </a:xfrm>
            <a:custGeom>
              <a:rect b="b" l="l" r="r" t="t"/>
              <a:pathLst>
                <a:path extrusionOk="0" h="5174" w="3342">
                  <a:moveTo>
                    <a:pt x="286" y="0"/>
                  </a:moveTo>
                  <a:lnTo>
                    <a:pt x="204" y="41"/>
                  </a:lnTo>
                  <a:lnTo>
                    <a:pt x="123" y="123"/>
                  </a:lnTo>
                  <a:lnTo>
                    <a:pt x="42" y="204"/>
                  </a:lnTo>
                  <a:lnTo>
                    <a:pt x="1" y="408"/>
                  </a:lnTo>
                  <a:lnTo>
                    <a:pt x="1" y="734"/>
                  </a:lnTo>
                  <a:lnTo>
                    <a:pt x="42" y="1100"/>
                  </a:lnTo>
                  <a:lnTo>
                    <a:pt x="164" y="1548"/>
                  </a:lnTo>
                  <a:lnTo>
                    <a:pt x="367" y="2037"/>
                  </a:lnTo>
                  <a:lnTo>
                    <a:pt x="571" y="2526"/>
                  </a:lnTo>
                  <a:lnTo>
                    <a:pt x="856" y="3055"/>
                  </a:lnTo>
                  <a:lnTo>
                    <a:pt x="1182" y="3544"/>
                  </a:lnTo>
                  <a:lnTo>
                    <a:pt x="1508" y="3992"/>
                  </a:lnTo>
                  <a:lnTo>
                    <a:pt x="1793" y="4400"/>
                  </a:lnTo>
                  <a:lnTo>
                    <a:pt x="2119" y="4685"/>
                  </a:lnTo>
                  <a:lnTo>
                    <a:pt x="2445" y="4929"/>
                  </a:lnTo>
                  <a:lnTo>
                    <a:pt x="2689" y="5092"/>
                  </a:lnTo>
                  <a:lnTo>
                    <a:pt x="2934" y="5174"/>
                  </a:lnTo>
                  <a:lnTo>
                    <a:pt x="3015" y="5174"/>
                  </a:lnTo>
                  <a:lnTo>
                    <a:pt x="3137" y="5133"/>
                  </a:lnTo>
                  <a:lnTo>
                    <a:pt x="3178" y="5051"/>
                  </a:lnTo>
                  <a:lnTo>
                    <a:pt x="3260" y="4970"/>
                  </a:lnTo>
                  <a:lnTo>
                    <a:pt x="3341" y="4726"/>
                  </a:lnTo>
                  <a:lnTo>
                    <a:pt x="3341" y="4440"/>
                  </a:lnTo>
                  <a:lnTo>
                    <a:pt x="3260" y="4033"/>
                  </a:lnTo>
                  <a:lnTo>
                    <a:pt x="3137" y="3626"/>
                  </a:lnTo>
                  <a:lnTo>
                    <a:pt x="2974" y="3137"/>
                  </a:lnTo>
                  <a:lnTo>
                    <a:pt x="2730" y="2648"/>
                  </a:lnTo>
                  <a:lnTo>
                    <a:pt x="2445" y="2119"/>
                  </a:lnTo>
                  <a:lnTo>
                    <a:pt x="2160" y="1630"/>
                  </a:lnTo>
                  <a:lnTo>
                    <a:pt x="1834" y="1182"/>
                  </a:lnTo>
                  <a:lnTo>
                    <a:pt x="1508" y="774"/>
                  </a:lnTo>
                  <a:lnTo>
                    <a:pt x="1182" y="448"/>
                  </a:lnTo>
                  <a:lnTo>
                    <a:pt x="897" y="204"/>
                  </a:lnTo>
                  <a:lnTo>
                    <a:pt x="612" y="82"/>
                  </a:lnTo>
                  <a:lnTo>
                    <a:pt x="367"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2" name="Google Shape;442;p38"/>
            <p:cNvSpPr/>
            <p:nvPr/>
          </p:nvSpPr>
          <p:spPr>
            <a:xfrm>
              <a:off x="3663100" y="4198850"/>
              <a:ext cx="83525" cy="128350"/>
            </a:xfrm>
            <a:custGeom>
              <a:rect b="b" l="l" r="r" t="t"/>
              <a:pathLst>
                <a:path extrusionOk="0" h="5134" w="3341">
                  <a:moveTo>
                    <a:pt x="286" y="1"/>
                  </a:moveTo>
                  <a:lnTo>
                    <a:pt x="204" y="42"/>
                  </a:lnTo>
                  <a:lnTo>
                    <a:pt x="123" y="82"/>
                  </a:lnTo>
                  <a:lnTo>
                    <a:pt x="82" y="164"/>
                  </a:lnTo>
                  <a:lnTo>
                    <a:pt x="1" y="408"/>
                  </a:lnTo>
                  <a:lnTo>
                    <a:pt x="1" y="734"/>
                  </a:lnTo>
                  <a:lnTo>
                    <a:pt x="82" y="1101"/>
                  </a:lnTo>
                  <a:lnTo>
                    <a:pt x="164" y="1549"/>
                  </a:lnTo>
                  <a:lnTo>
                    <a:pt x="367" y="1997"/>
                  </a:lnTo>
                  <a:lnTo>
                    <a:pt x="571" y="2526"/>
                  </a:lnTo>
                  <a:lnTo>
                    <a:pt x="856" y="3015"/>
                  </a:lnTo>
                  <a:lnTo>
                    <a:pt x="1182" y="3545"/>
                  </a:lnTo>
                  <a:lnTo>
                    <a:pt x="1508" y="3993"/>
                  </a:lnTo>
                  <a:lnTo>
                    <a:pt x="1834" y="4359"/>
                  </a:lnTo>
                  <a:lnTo>
                    <a:pt x="2119" y="4685"/>
                  </a:lnTo>
                  <a:lnTo>
                    <a:pt x="2445" y="4930"/>
                  </a:lnTo>
                  <a:lnTo>
                    <a:pt x="2689" y="5093"/>
                  </a:lnTo>
                  <a:lnTo>
                    <a:pt x="2934" y="5133"/>
                  </a:lnTo>
                  <a:lnTo>
                    <a:pt x="3056" y="5133"/>
                  </a:lnTo>
                  <a:lnTo>
                    <a:pt x="3137" y="5093"/>
                  </a:lnTo>
                  <a:lnTo>
                    <a:pt x="3219" y="5052"/>
                  </a:lnTo>
                  <a:lnTo>
                    <a:pt x="3260" y="4970"/>
                  </a:lnTo>
                  <a:lnTo>
                    <a:pt x="3341" y="4726"/>
                  </a:lnTo>
                  <a:lnTo>
                    <a:pt x="3341" y="4400"/>
                  </a:lnTo>
                  <a:lnTo>
                    <a:pt x="3260" y="4034"/>
                  </a:lnTo>
                  <a:lnTo>
                    <a:pt x="3137" y="3585"/>
                  </a:lnTo>
                  <a:lnTo>
                    <a:pt x="2974" y="3137"/>
                  </a:lnTo>
                  <a:lnTo>
                    <a:pt x="2730" y="2608"/>
                  </a:lnTo>
                  <a:lnTo>
                    <a:pt x="2486" y="2119"/>
                  </a:lnTo>
                  <a:lnTo>
                    <a:pt x="2160" y="1589"/>
                  </a:lnTo>
                  <a:lnTo>
                    <a:pt x="1834" y="1141"/>
                  </a:lnTo>
                  <a:lnTo>
                    <a:pt x="1508" y="775"/>
                  </a:lnTo>
                  <a:lnTo>
                    <a:pt x="1182" y="449"/>
                  </a:lnTo>
                  <a:lnTo>
                    <a:pt x="897" y="205"/>
                  </a:lnTo>
                  <a:lnTo>
                    <a:pt x="612" y="42"/>
                  </a:lnTo>
                  <a:lnTo>
                    <a:pt x="408"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3" name="Google Shape;443;p38"/>
            <p:cNvSpPr/>
            <p:nvPr/>
          </p:nvSpPr>
          <p:spPr>
            <a:xfrm>
              <a:off x="3619325" y="4235525"/>
              <a:ext cx="70275" cy="113050"/>
            </a:xfrm>
            <a:custGeom>
              <a:rect b="b" l="l" r="r" t="t"/>
              <a:pathLst>
                <a:path extrusionOk="0" h="4522" w="2811">
                  <a:moveTo>
                    <a:pt x="204" y="0"/>
                  </a:moveTo>
                  <a:lnTo>
                    <a:pt x="122" y="41"/>
                  </a:lnTo>
                  <a:lnTo>
                    <a:pt x="82" y="82"/>
                  </a:lnTo>
                  <a:lnTo>
                    <a:pt x="41" y="122"/>
                  </a:lnTo>
                  <a:lnTo>
                    <a:pt x="0" y="326"/>
                  </a:lnTo>
                  <a:lnTo>
                    <a:pt x="0" y="611"/>
                  </a:lnTo>
                  <a:lnTo>
                    <a:pt x="82" y="937"/>
                  </a:lnTo>
                  <a:lnTo>
                    <a:pt x="204" y="1304"/>
                  </a:lnTo>
                  <a:lnTo>
                    <a:pt x="367" y="1711"/>
                  </a:lnTo>
                  <a:lnTo>
                    <a:pt x="570" y="2118"/>
                  </a:lnTo>
                  <a:lnTo>
                    <a:pt x="815" y="2607"/>
                  </a:lnTo>
                  <a:lnTo>
                    <a:pt x="1100" y="3055"/>
                  </a:lnTo>
                  <a:lnTo>
                    <a:pt x="1385" y="3422"/>
                  </a:lnTo>
                  <a:lnTo>
                    <a:pt x="1630" y="3789"/>
                  </a:lnTo>
                  <a:lnTo>
                    <a:pt x="1915" y="4074"/>
                  </a:lnTo>
                  <a:lnTo>
                    <a:pt x="2159" y="4277"/>
                  </a:lnTo>
                  <a:lnTo>
                    <a:pt x="2363" y="4440"/>
                  </a:lnTo>
                  <a:lnTo>
                    <a:pt x="2566" y="4522"/>
                  </a:lnTo>
                  <a:lnTo>
                    <a:pt x="2648" y="4522"/>
                  </a:lnTo>
                  <a:lnTo>
                    <a:pt x="2689" y="4481"/>
                  </a:lnTo>
                  <a:lnTo>
                    <a:pt x="2770" y="4440"/>
                  </a:lnTo>
                  <a:lnTo>
                    <a:pt x="2811" y="4359"/>
                  </a:lnTo>
                  <a:lnTo>
                    <a:pt x="2811" y="4196"/>
                  </a:lnTo>
                  <a:lnTo>
                    <a:pt x="2811" y="3911"/>
                  </a:lnTo>
                  <a:lnTo>
                    <a:pt x="2729" y="3585"/>
                  </a:lnTo>
                  <a:lnTo>
                    <a:pt x="2607" y="3218"/>
                  </a:lnTo>
                  <a:lnTo>
                    <a:pt x="2444" y="2811"/>
                  </a:lnTo>
                  <a:lnTo>
                    <a:pt x="2241" y="2363"/>
                  </a:lnTo>
                  <a:lnTo>
                    <a:pt x="1996" y="1915"/>
                  </a:lnTo>
                  <a:lnTo>
                    <a:pt x="1711" y="1467"/>
                  </a:lnTo>
                  <a:lnTo>
                    <a:pt x="1467" y="1059"/>
                  </a:lnTo>
                  <a:lnTo>
                    <a:pt x="1182" y="734"/>
                  </a:lnTo>
                  <a:lnTo>
                    <a:pt x="937" y="448"/>
                  </a:lnTo>
                  <a:lnTo>
                    <a:pt x="693" y="204"/>
                  </a:lnTo>
                  <a:lnTo>
                    <a:pt x="448" y="82"/>
                  </a:lnTo>
                  <a:lnTo>
                    <a:pt x="285"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4" name="Google Shape;444;p38"/>
            <p:cNvSpPr/>
            <p:nvPr/>
          </p:nvSpPr>
          <p:spPr>
            <a:xfrm>
              <a:off x="3669225" y="4192750"/>
              <a:ext cx="87600" cy="133425"/>
            </a:xfrm>
            <a:custGeom>
              <a:rect b="b" l="l" r="r" t="t"/>
              <a:pathLst>
                <a:path extrusionOk="0" h="5337" w="3504">
                  <a:moveTo>
                    <a:pt x="448" y="0"/>
                  </a:moveTo>
                  <a:lnTo>
                    <a:pt x="367" y="41"/>
                  </a:lnTo>
                  <a:lnTo>
                    <a:pt x="0" y="245"/>
                  </a:lnTo>
                  <a:lnTo>
                    <a:pt x="204" y="245"/>
                  </a:lnTo>
                  <a:lnTo>
                    <a:pt x="448" y="326"/>
                  </a:lnTo>
                  <a:lnTo>
                    <a:pt x="693" y="489"/>
                  </a:lnTo>
                  <a:lnTo>
                    <a:pt x="978" y="734"/>
                  </a:lnTo>
                  <a:lnTo>
                    <a:pt x="1304" y="1060"/>
                  </a:lnTo>
                  <a:lnTo>
                    <a:pt x="1630" y="1426"/>
                  </a:lnTo>
                  <a:lnTo>
                    <a:pt x="1915" y="1874"/>
                  </a:lnTo>
                  <a:lnTo>
                    <a:pt x="2241" y="2363"/>
                  </a:lnTo>
                  <a:lnTo>
                    <a:pt x="2485" y="2852"/>
                  </a:lnTo>
                  <a:lnTo>
                    <a:pt x="2729" y="3341"/>
                  </a:lnTo>
                  <a:lnTo>
                    <a:pt x="2892" y="3789"/>
                  </a:lnTo>
                  <a:lnTo>
                    <a:pt x="3015" y="4237"/>
                  </a:lnTo>
                  <a:lnTo>
                    <a:pt x="3096" y="4603"/>
                  </a:lnTo>
                  <a:lnTo>
                    <a:pt x="3096" y="4929"/>
                  </a:lnTo>
                  <a:lnTo>
                    <a:pt x="3055" y="5174"/>
                  </a:lnTo>
                  <a:lnTo>
                    <a:pt x="3015" y="5255"/>
                  </a:lnTo>
                  <a:lnTo>
                    <a:pt x="2933" y="5337"/>
                  </a:lnTo>
                  <a:lnTo>
                    <a:pt x="3300" y="5133"/>
                  </a:lnTo>
                  <a:lnTo>
                    <a:pt x="3381" y="5051"/>
                  </a:lnTo>
                  <a:lnTo>
                    <a:pt x="3422" y="4970"/>
                  </a:lnTo>
                  <a:lnTo>
                    <a:pt x="3503" y="4726"/>
                  </a:lnTo>
                  <a:lnTo>
                    <a:pt x="3503" y="4440"/>
                  </a:lnTo>
                  <a:lnTo>
                    <a:pt x="3422" y="4033"/>
                  </a:lnTo>
                  <a:lnTo>
                    <a:pt x="3300" y="3626"/>
                  </a:lnTo>
                  <a:lnTo>
                    <a:pt x="3137" y="3137"/>
                  </a:lnTo>
                  <a:lnTo>
                    <a:pt x="2892" y="2648"/>
                  </a:lnTo>
                  <a:lnTo>
                    <a:pt x="2607" y="2119"/>
                  </a:lnTo>
                  <a:lnTo>
                    <a:pt x="2322" y="1630"/>
                  </a:lnTo>
                  <a:lnTo>
                    <a:pt x="1996" y="1182"/>
                  </a:lnTo>
                  <a:lnTo>
                    <a:pt x="1670" y="774"/>
                  </a:lnTo>
                  <a:lnTo>
                    <a:pt x="1344" y="449"/>
                  </a:lnTo>
                  <a:lnTo>
                    <a:pt x="1059" y="204"/>
                  </a:lnTo>
                  <a:lnTo>
                    <a:pt x="774" y="41"/>
                  </a:lnTo>
                  <a:lnTo>
                    <a:pt x="530"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5" name="Google Shape;445;p38"/>
            <p:cNvSpPr/>
            <p:nvPr/>
          </p:nvSpPr>
          <p:spPr>
            <a:xfrm>
              <a:off x="3754750" y="4176450"/>
              <a:ext cx="113075" cy="113075"/>
            </a:xfrm>
            <a:custGeom>
              <a:rect b="b" l="l" r="r" t="t"/>
              <a:pathLst>
                <a:path extrusionOk="0" h="4523" w="4523">
                  <a:moveTo>
                    <a:pt x="2241" y="1"/>
                  </a:moveTo>
                  <a:lnTo>
                    <a:pt x="1793" y="41"/>
                  </a:lnTo>
                  <a:lnTo>
                    <a:pt x="1386" y="164"/>
                  </a:lnTo>
                  <a:lnTo>
                    <a:pt x="978" y="367"/>
                  </a:lnTo>
                  <a:lnTo>
                    <a:pt x="653" y="652"/>
                  </a:lnTo>
                  <a:lnTo>
                    <a:pt x="367" y="978"/>
                  </a:lnTo>
                  <a:lnTo>
                    <a:pt x="164" y="1386"/>
                  </a:lnTo>
                  <a:lnTo>
                    <a:pt x="42" y="1793"/>
                  </a:lnTo>
                  <a:lnTo>
                    <a:pt x="1" y="2241"/>
                  </a:lnTo>
                  <a:lnTo>
                    <a:pt x="42" y="2730"/>
                  </a:lnTo>
                  <a:lnTo>
                    <a:pt x="164" y="3137"/>
                  </a:lnTo>
                  <a:lnTo>
                    <a:pt x="367" y="3504"/>
                  </a:lnTo>
                  <a:lnTo>
                    <a:pt x="653" y="3870"/>
                  </a:lnTo>
                  <a:lnTo>
                    <a:pt x="978" y="4115"/>
                  </a:lnTo>
                  <a:lnTo>
                    <a:pt x="1386" y="4359"/>
                  </a:lnTo>
                  <a:lnTo>
                    <a:pt x="1793" y="4481"/>
                  </a:lnTo>
                  <a:lnTo>
                    <a:pt x="2241" y="4522"/>
                  </a:lnTo>
                  <a:lnTo>
                    <a:pt x="2730" y="4481"/>
                  </a:lnTo>
                  <a:lnTo>
                    <a:pt x="3137" y="4359"/>
                  </a:lnTo>
                  <a:lnTo>
                    <a:pt x="3504" y="4115"/>
                  </a:lnTo>
                  <a:lnTo>
                    <a:pt x="3871" y="3870"/>
                  </a:lnTo>
                  <a:lnTo>
                    <a:pt x="4156" y="3504"/>
                  </a:lnTo>
                  <a:lnTo>
                    <a:pt x="4359" y="3137"/>
                  </a:lnTo>
                  <a:lnTo>
                    <a:pt x="4482" y="2730"/>
                  </a:lnTo>
                  <a:lnTo>
                    <a:pt x="4522" y="2241"/>
                  </a:lnTo>
                  <a:lnTo>
                    <a:pt x="4482" y="1793"/>
                  </a:lnTo>
                  <a:lnTo>
                    <a:pt x="4359" y="1386"/>
                  </a:lnTo>
                  <a:lnTo>
                    <a:pt x="4156" y="978"/>
                  </a:lnTo>
                  <a:lnTo>
                    <a:pt x="3871" y="652"/>
                  </a:lnTo>
                  <a:lnTo>
                    <a:pt x="3504" y="367"/>
                  </a:lnTo>
                  <a:lnTo>
                    <a:pt x="3137" y="164"/>
                  </a:lnTo>
                  <a:lnTo>
                    <a:pt x="2730" y="41"/>
                  </a:lnTo>
                  <a:lnTo>
                    <a:pt x="2241" y="1"/>
                  </a:lnTo>
                  <a:close/>
                </a:path>
              </a:pathLst>
            </a:custGeom>
            <a:solidFill>
              <a:srgbClr val="D5ECEC"/>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6" name="Google Shape;446;p38"/>
            <p:cNvSpPr/>
            <p:nvPr/>
          </p:nvSpPr>
          <p:spPr>
            <a:xfrm>
              <a:off x="3759850" y="4181550"/>
              <a:ext cx="102875" cy="102875"/>
            </a:xfrm>
            <a:custGeom>
              <a:rect b="b" l="l" r="r" t="t"/>
              <a:pathLst>
                <a:path extrusionOk="0" h="4115" w="4115">
                  <a:moveTo>
                    <a:pt x="2037" y="0"/>
                  </a:moveTo>
                  <a:lnTo>
                    <a:pt x="1630" y="41"/>
                  </a:lnTo>
                  <a:lnTo>
                    <a:pt x="1263" y="163"/>
                  </a:lnTo>
                  <a:lnTo>
                    <a:pt x="897" y="326"/>
                  </a:lnTo>
                  <a:lnTo>
                    <a:pt x="612" y="571"/>
                  </a:lnTo>
                  <a:lnTo>
                    <a:pt x="326" y="897"/>
                  </a:lnTo>
                  <a:lnTo>
                    <a:pt x="163" y="1263"/>
                  </a:lnTo>
                  <a:lnTo>
                    <a:pt x="41" y="1630"/>
                  </a:lnTo>
                  <a:lnTo>
                    <a:pt x="1" y="2037"/>
                  </a:lnTo>
                  <a:lnTo>
                    <a:pt x="41" y="2485"/>
                  </a:lnTo>
                  <a:lnTo>
                    <a:pt x="163" y="2852"/>
                  </a:lnTo>
                  <a:lnTo>
                    <a:pt x="326" y="3218"/>
                  </a:lnTo>
                  <a:lnTo>
                    <a:pt x="612" y="3504"/>
                  </a:lnTo>
                  <a:lnTo>
                    <a:pt x="897" y="3748"/>
                  </a:lnTo>
                  <a:lnTo>
                    <a:pt x="1263" y="3952"/>
                  </a:lnTo>
                  <a:lnTo>
                    <a:pt x="1630" y="4074"/>
                  </a:lnTo>
                  <a:lnTo>
                    <a:pt x="2037" y="4115"/>
                  </a:lnTo>
                  <a:lnTo>
                    <a:pt x="2485" y="4074"/>
                  </a:lnTo>
                  <a:lnTo>
                    <a:pt x="2852" y="3952"/>
                  </a:lnTo>
                  <a:lnTo>
                    <a:pt x="3219" y="3748"/>
                  </a:lnTo>
                  <a:lnTo>
                    <a:pt x="3504" y="3504"/>
                  </a:lnTo>
                  <a:lnTo>
                    <a:pt x="3748" y="3218"/>
                  </a:lnTo>
                  <a:lnTo>
                    <a:pt x="3952" y="2852"/>
                  </a:lnTo>
                  <a:lnTo>
                    <a:pt x="4074" y="2485"/>
                  </a:lnTo>
                  <a:lnTo>
                    <a:pt x="4115" y="2037"/>
                  </a:lnTo>
                  <a:lnTo>
                    <a:pt x="4074" y="1630"/>
                  </a:lnTo>
                  <a:lnTo>
                    <a:pt x="3952" y="1263"/>
                  </a:lnTo>
                  <a:lnTo>
                    <a:pt x="3748" y="897"/>
                  </a:lnTo>
                  <a:lnTo>
                    <a:pt x="3504" y="571"/>
                  </a:lnTo>
                  <a:lnTo>
                    <a:pt x="3219" y="326"/>
                  </a:lnTo>
                  <a:lnTo>
                    <a:pt x="2852" y="163"/>
                  </a:lnTo>
                  <a:lnTo>
                    <a:pt x="2485" y="41"/>
                  </a:lnTo>
                  <a:lnTo>
                    <a:pt x="2037"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7" name="Google Shape;447;p38"/>
            <p:cNvSpPr/>
            <p:nvPr/>
          </p:nvSpPr>
          <p:spPr>
            <a:xfrm>
              <a:off x="3764950" y="4186650"/>
              <a:ext cx="92675" cy="92675"/>
            </a:xfrm>
            <a:custGeom>
              <a:rect b="b" l="l" r="r" t="t"/>
              <a:pathLst>
                <a:path extrusionOk="0" h="3707" w="3707">
                  <a:moveTo>
                    <a:pt x="1833" y="0"/>
                  </a:moveTo>
                  <a:lnTo>
                    <a:pt x="1467" y="41"/>
                  </a:lnTo>
                  <a:lnTo>
                    <a:pt x="1141" y="163"/>
                  </a:lnTo>
                  <a:lnTo>
                    <a:pt x="815" y="326"/>
                  </a:lnTo>
                  <a:lnTo>
                    <a:pt x="530" y="530"/>
                  </a:lnTo>
                  <a:lnTo>
                    <a:pt x="326" y="815"/>
                  </a:lnTo>
                  <a:lnTo>
                    <a:pt x="163" y="1141"/>
                  </a:lnTo>
                  <a:lnTo>
                    <a:pt x="41" y="1466"/>
                  </a:lnTo>
                  <a:lnTo>
                    <a:pt x="0" y="1833"/>
                  </a:lnTo>
                  <a:lnTo>
                    <a:pt x="41" y="2200"/>
                  </a:lnTo>
                  <a:lnTo>
                    <a:pt x="163" y="2566"/>
                  </a:lnTo>
                  <a:lnTo>
                    <a:pt x="326" y="2892"/>
                  </a:lnTo>
                  <a:lnTo>
                    <a:pt x="530" y="3137"/>
                  </a:lnTo>
                  <a:lnTo>
                    <a:pt x="815" y="3381"/>
                  </a:lnTo>
                  <a:lnTo>
                    <a:pt x="1141" y="3544"/>
                  </a:lnTo>
                  <a:lnTo>
                    <a:pt x="1467" y="3666"/>
                  </a:lnTo>
                  <a:lnTo>
                    <a:pt x="1833" y="3707"/>
                  </a:lnTo>
                  <a:lnTo>
                    <a:pt x="2200" y="3666"/>
                  </a:lnTo>
                  <a:lnTo>
                    <a:pt x="2566" y="3544"/>
                  </a:lnTo>
                  <a:lnTo>
                    <a:pt x="2892" y="3381"/>
                  </a:lnTo>
                  <a:lnTo>
                    <a:pt x="3137" y="3137"/>
                  </a:lnTo>
                  <a:lnTo>
                    <a:pt x="3381" y="2892"/>
                  </a:lnTo>
                  <a:lnTo>
                    <a:pt x="3544" y="2566"/>
                  </a:lnTo>
                  <a:lnTo>
                    <a:pt x="3666" y="2200"/>
                  </a:lnTo>
                  <a:lnTo>
                    <a:pt x="3707" y="1833"/>
                  </a:lnTo>
                  <a:lnTo>
                    <a:pt x="3666" y="1466"/>
                  </a:lnTo>
                  <a:lnTo>
                    <a:pt x="3544" y="1141"/>
                  </a:lnTo>
                  <a:lnTo>
                    <a:pt x="3381" y="815"/>
                  </a:lnTo>
                  <a:lnTo>
                    <a:pt x="3137" y="530"/>
                  </a:lnTo>
                  <a:lnTo>
                    <a:pt x="2892" y="326"/>
                  </a:lnTo>
                  <a:lnTo>
                    <a:pt x="2566" y="163"/>
                  </a:lnTo>
                  <a:lnTo>
                    <a:pt x="2200" y="41"/>
                  </a:lnTo>
                  <a:lnTo>
                    <a:pt x="1833" y="0"/>
                  </a:lnTo>
                  <a:close/>
                </a:path>
              </a:pathLst>
            </a:custGeom>
            <a:solidFill>
              <a:srgbClr val="D5ECEC"/>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8" name="Google Shape;448;p38"/>
            <p:cNvSpPr/>
            <p:nvPr/>
          </p:nvSpPr>
          <p:spPr>
            <a:xfrm>
              <a:off x="3805675" y="4227375"/>
              <a:ext cx="10200" cy="10200"/>
            </a:xfrm>
            <a:custGeom>
              <a:rect b="b" l="l" r="r" t="t"/>
              <a:pathLst>
                <a:path extrusionOk="0" h="408" w="408">
                  <a:moveTo>
                    <a:pt x="204" y="0"/>
                  </a:moveTo>
                  <a:lnTo>
                    <a:pt x="123" y="41"/>
                  </a:lnTo>
                  <a:lnTo>
                    <a:pt x="82" y="82"/>
                  </a:lnTo>
                  <a:lnTo>
                    <a:pt x="41" y="123"/>
                  </a:lnTo>
                  <a:lnTo>
                    <a:pt x="1" y="204"/>
                  </a:lnTo>
                  <a:lnTo>
                    <a:pt x="41" y="286"/>
                  </a:lnTo>
                  <a:lnTo>
                    <a:pt x="82" y="367"/>
                  </a:lnTo>
                  <a:lnTo>
                    <a:pt x="123" y="408"/>
                  </a:lnTo>
                  <a:lnTo>
                    <a:pt x="286" y="408"/>
                  </a:lnTo>
                  <a:lnTo>
                    <a:pt x="367" y="367"/>
                  </a:lnTo>
                  <a:lnTo>
                    <a:pt x="408" y="286"/>
                  </a:lnTo>
                  <a:lnTo>
                    <a:pt x="408" y="204"/>
                  </a:lnTo>
                  <a:lnTo>
                    <a:pt x="408" y="123"/>
                  </a:lnTo>
                  <a:lnTo>
                    <a:pt x="367" y="82"/>
                  </a:lnTo>
                  <a:lnTo>
                    <a:pt x="286" y="41"/>
                  </a:lnTo>
                  <a:lnTo>
                    <a:pt x="20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9" name="Google Shape;449;p38"/>
            <p:cNvSpPr/>
            <p:nvPr/>
          </p:nvSpPr>
          <p:spPr>
            <a:xfrm>
              <a:off x="3805675" y="4210050"/>
              <a:ext cx="10200" cy="10225"/>
            </a:xfrm>
            <a:custGeom>
              <a:rect b="b" l="l" r="r" t="t"/>
              <a:pathLst>
                <a:path extrusionOk="0" h="409" w="408">
                  <a:moveTo>
                    <a:pt x="123" y="1"/>
                  </a:moveTo>
                  <a:lnTo>
                    <a:pt x="82" y="42"/>
                  </a:lnTo>
                  <a:lnTo>
                    <a:pt x="41" y="123"/>
                  </a:lnTo>
                  <a:lnTo>
                    <a:pt x="1" y="205"/>
                  </a:lnTo>
                  <a:lnTo>
                    <a:pt x="41" y="286"/>
                  </a:lnTo>
                  <a:lnTo>
                    <a:pt x="82" y="327"/>
                  </a:lnTo>
                  <a:lnTo>
                    <a:pt x="123" y="368"/>
                  </a:lnTo>
                  <a:lnTo>
                    <a:pt x="204" y="408"/>
                  </a:lnTo>
                  <a:lnTo>
                    <a:pt x="286" y="368"/>
                  </a:lnTo>
                  <a:lnTo>
                    <a:pt x="367" y="327"/>
                  </a:lnTo>
                  <a:lnTo>
                    <a:pt x="408" y="286"/>
                  </a:lnTo>
                  <a:lnTo>
                    <a:pt x="408" y="205"/>
                  </a:lnTo>
                  <a:lnTo>
                    <a:pt x="408" y="123"/>
                  </a:lnTo>
                  <a:lnTo>
                    <a:pt x="367" y="42"/>
                  </a:lnTo>
                  <a:lnTo>
                    <a:pt x="28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0" name="Google Shape;450;p38"/>
            <p:cNvSpPr/>
            <p:nvPr/>
          </p:nvSpPr>
          <p:spPr>
            <a:xfrm>
              <a:off x="3805675" y="4192750"/>
              <a:ext cx="10200" cy="9200"/>
            </a:xfrm>
            <a:custGeom>
              <a:rect b="b" l="l" r="r" t="t"/>
              <a:pathLst>
                <a:path extrusionOk="0" h="368" w="408">
                  <a:moveTo>
                    <a:pt x="123" y="0"/>
                  </a:moveTo>
                  <a:lnTo>
                    <a:pt x="82" y="41"/>
                  </a:lnTo>
                  <a:lnTo>
                    <a:pt x="41" y="123"/>
                  </a:lnTo>
                  <a:lnTo>
                    <a:pt x="1" y="204"/>
                  </a:lnTo>
                  <a:lnTo>
                    <a:pt x="41" y="245"/>
                  </a:lnTo>
                  <a:lnTo>
                    <a:pt x="82" y="326"/>
                  </a:lnTo>
                  <a:lnTo>
                    <a:pt x="123" y="367"/>
                  </a:lnTo>
                  <a:lnTo>
                    <a:pt x="286" y="367"/>
                  </a:lnTo>
                  <a:lnTo>
                    <a:pt x="367" y="326"/>
                  </a:lnTo>
                  <a:lnTo>
                    <a:pt x="408" y="245"/>
                  </a:lnTo>
                  <a:lnTo>
                    <a:pt x="408" y="204"/>
                  </a:lnTo>
                  <a:lnTo>
                    <a:pt x="408" y="123"/>
                  </a:lnTo>
                  <a:lnTo>
                    <a:pt x="367" y="41"/>
                  </a:lnTo>
                  <a:lnTo>
                    <a:pt x="286"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1" name="Google Shape;451;p38"/>
            <p:cNvSpPr/>
            <p:nvPr/>
          </p:nvSpPr>
          <p:spPr>
            <a:xfrm>
              <a:off x="3805675" y="4263025"/>
              <a:ext cx="10200" cy="10200"/>
            </a:xfrm>
            <a:custGeom>
              <a:rect b="b" l="l" r="r" t="t"/>
              <a:pathLst>
                <a:path extrusionOk="0" h="408" w="408">
                  <a:moveTo>
                    <a:pt x="204" y="0"/>
                  </a:moveTo>
                  <a:lnTo>
                    <a:pt x="123" y="41"/>
                  </a:lnTo>
                  <a:lnTo>
                    <a:pt x="82" y="82"/>
                  </a:lnTo>
                  <a:lnTo>
                    <a:pt x="41" y="122"/>
                  </a:lnTo>
                  <a:lnTo>
                    <a:pt x="1" y="204"/>
                  </a:lnTo>
                  <a:lnTo>
                    <a:pt x="41" y="285"/>
                  </a:lnTo>
                  <a:lnTo>
                    <a:pt x="82" y="367"/>
                  </a:lnTo>
                  <a:lnTo>
                    <a:pt x="123" y="407"/>
                  </a:lnTo>
                  <a:lnTo>
                    <a:pt x="286" y="407"/>
                  </a:lnTo>
                  <a:lnTo>
                    <a:pt x="367" y="367"/>
                  </a:lnTo>
                  <a:lnTo>
                    <a:pt x="408" y="285"/>
                  </a:lnTo>
                  <a:lnTo>
                    <a:pt x="408" y="204"/>
                  </a:lnTo>
                  <a:lnTo>
                    <a:pt x="408" y="122"/>
                  </a:lnTo>
                  <a:lnTo>
                    <a:pt x="367" y="82"/>
                  </a:lnTo>
                  <a:lnTo>
                    <a:pt x="286" y="41"/>
                  </a:lnTo>
                  <a:lnTo>
                    <a:pt x="20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2" name="Google Shape;452;p38"/>
            <p:cNvSpPr/>
            <p:nvPr/>
          </p:nvSpPr>
          <p:spPr>
            <a:xfrm>
              <a:off x="3781225" y="4202925"/>
              <a:ext cx="10225" cy="10225"/>
            </a:xfrm>
            <a:custGeom>
              <a:rect b="b" l="l" r="r" t="t"/>
              <a:pathLst>
                <a:path extrusionOk="0" h="409" w="409">
                  <a:moveTo>
                    <a:pt x="123" y="1"/>
                  </a:moveTo>
                  <a:lnTo>
                    <a:pt x="42" y="42"/>
                  </a:lnTo>
                  <a:lnTo>
                    <a:pt x="1" y="123"/>
                  </a:lnTo>
                  <a:lnTo>
                    <a:pt x="1" y="204"/>
                  </a:lnTo>
                  <a:lnTo>
                    <a:pt x="1" y="286"/>
                  </a:lnTo>
                  <a:lnTo>
                    <a:pt x="42" y="327"/>
                  </a:lnTo>
                  <a:lnTo>
                    <a:pt x="123" y="367"/>
                  </a:lnTo>
                  <a:lnTo>
                    <a:pt x="205" y="408"/>
                  </a:lnTo>
                  <a:lnTo>
                    <a:pt x="286" y="367"/>
                  </a:lnTo>
                  <a:lnTo>
                    <a:pt x="327" y="327"/>
                  </a:lnTo>
                  <a:lnTo>
                    <a:pt x="368" y="286"/>
                  </a:lnTo>
                  <a:lnTo>
                    <a:pt x="408" y="204"/>
                  </a:lnTo>
                  <a:lnTo>
                    <a:pt x="368" y="123"/>
                  </a:lnTo>
                  <a:lnTo>
                    <a:pt x="327" y="42"/>
                  </a:lnTo>
                  <a:lnTo>
                    <a:pt x="28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3" name="Google Shape;453;p38"/>
            <p:cNvSpPr/>
            <p:nvPr/>
          </p:nvSpPr>
          <p:spPr>
            <a:xfrm>
              <a:off x="3831125" y="4252825"/>
              <a:ext cx="10225" cy="10225"/>
            </a:xfrm>
            <a:custGeom>
              <a:rect b="b" l="l" r="r" t="t"/>
              <a:pathLst>
                <a:path extrusionOk="0" h="409" w="409">
                  <a:moveTo>
                    <a:pt x="123" y="1"/>
                  </a:moveTo>
                  <a:lnTo>
                    <a:pt x="42" y="42"/>
                  </a:lnTo>
                  <a:lnTo>
                    <a:pt x="1" y="123"/>
                  </a:lnTo>
                  <a:lnTo>
                    <a:pt x="1" y="204"/>
                  </a:lnTo>
                  <a:lnTo>
                    <a:pt x="1" y="286"/>
                  </a:lnTo>
                  <a:lnTo>
                    <a:pt x="42" y="327"/>
                  </a:lnTo>
                  <a:lnTo>
                    <a:pt x="123" y="367"/>
                  </a:lnTo>
                  <a:lnTo>
                    <a:pt x="205" y="408"/>
                  </a:lnTo>
                  <a:lnTo>
                    <a:pt x="286" y="367"/>
                  </a:lnTo>
                  <a:lnTo>
                    <a:pt x="327" y="327"/>
                  </a:lnTo>
                  <a:lnTo>
                    <a:pt x="408" y="286"/>
                  </a:lnTo>
                  <a:lnTo>
                    <a:pt x="408" y="204"/>
                  </a:lnTo>
                  <a:lnTo>
                    <a:pt x="408" y="123"/>
                  </a:lnTo>
                  <a:lnTo>
                    <a:pt x="327" y="42"/>
                  </a:lnTo>
                  <a:lnTo>
                    <a:pt x="28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4" name="Google Shape;454;p38"/>
            <p:cNvSpPr/>
            <p:nvPr/>
          </p:nvSpPr>
          <p:spPr>
            <a:xfrm>
              <a:off x="3771050" y="4227375"/>
              <a:ext cx="10200" cy="10200"/>
            </a:xfrm>
            <a:custGeom>
              <a:rect b="b" l="l" r="r" t="t"/>
              <a:pathLst>
                <a:path extrusionOk="0" h="408" w="408">
                  <a:moveTo>
                    <a:pt x="204" y="0"/>
                  </a:moveTo>
                  <a:lnTo>
                    <a:pt x="123" y="41"/>
                  </a:lnTo>
                  <a:lnTo>
                    <a:pt x="41" y="82"/>
                  </a:lnTo>
                  <a:lnTo>
                    <a:pt x="1" y="123"/>
                  </a:lnTo>
                  <a:lnTo>
                    <a:pt x="1" y="204"/>
                  </a:lnTo>
                  <a:lnTo>
                    <a:pt x="1" y="286"/>
                  </a:lnTo>
                  <a:lnTo>
                    <a:pt x="41" y="367"/>
                  </a:lnTo>
                  <a:lnTo>
                    <a:pt x="123" y="408"/>
                  </a:lnTo>
                  <a:lnTo>
                    <a:pt x="286" y="408"/>
                  </a:lnTo>
                  <a:lnTo>
                    <a:pt x="326" y="367"/>
                  </a:lnTo>
                  <a:lnTo>
                    <a:pt x="367" y="286"/>
                  </a:lnTo>
                  <a:lnTo>
                    <a:pt x="408" y="204"/>
                  </a:lnTo>
                  <a:lnTo>
                    <a:pt x="367" y="123"/>
                  </a:lnTo>
                  <a:lnTo>
                    <a:pt x="326" y="82"/>
                  </a:lnTo>
                  <a:lnTo>
                    <a:pt x="286" y="41"/>
                  </a:lnTo>
                  <a:lnTo>
                    <a:pt x="20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5" name="Google Shape;455;p38"/>
            <p:cNvSpPr/>
            <p:nvPr/>
          </p:nvSpPr>
          <p:spPr>
            <a:xfrm>
              <a:off x="3841325" y="4227375"/>
              <a:ext cx="10200" cy="10200"/>
            </a:xfrm>
            <a:custGeom>
              <a:rect b="b" l="l" r="r" t="t"/>
              <a:pathLst>
                <a:path extrusionOk="0" h="408" w="408">
                  <a:moveTo>
                    <a:pt x="204" y="0"/>
                  </a:moveTo>
                  <a:lnTo>
                    <a:pt x="122" y="41"/>
                  </a:lnTo>
                  <a:lnTo>
                    <a:pt x="82" y="82"/>
                  </a:lnTo>
                  <a:lnTo>
                    <a:pt x="41" y="123"/>
                  </a:lnTo>
                  <a:lnTo>
                    <a:pt x="0" y="204"/>
                  </a:lnTo>
                  <a:lnTo>
                    <a:pt x="41" y="286"/>
                  </a:lnTo>
                  <a:lnTo>
                    <a:pt x="82" y="367"/>
                  </a:lnTo>
                  <a:lnTo>
                    <a:pt x="122" y="408"/>
                  </a:lnTo>
                  <a:lnTo>
                    <a:pt x="285" y="408"/>
                  </a:lnTo>
                  <a:lnTo>
                    <a:pt x="367" y="367"/>
                  </a:lnTo>
                  <a:lnTo>
                    <a:pt x="408" y="286"/>
                  </a:lnTo>
                  <a:lnTo>
                    <a:pt x="408" y="204"/>
                  </a:lnTo>
                  <a:lnTo>
                    <a:pt x="408" y="123"/>
                  </a:lnTo>
                  <a:lnTo>
                    <a:pt x="367" y="82"/>
                  </a:lnTo>
                  <a:lnTo>
                    <a:pt x="285" y="41"/>
                  </a:lnTo>
                  <a:lnTo>
                    <a:pt x="20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6" name="Google Shape;456;p38"/>
            <p:cNvSpPr/>
            <p:nvPr/>
          </p:nvSpPr>
          <p:spPr>
            <a:xfrm>
              <a:off x="3781225" y="4252825"/>
              <a:ext cx="10225" cy="10225"/>
            </a:xfrm>
            <a:custGeom>
              <a:rect b="b" l="l" r="r" t="t"/>
              <a:pathLst>
                <a:path extrusionOk="0" h="409" w="409">
                  <a:moveTo>
                    <a:pt x="123" y="1"/>
                  </a:moveTo>
                  <a:lnTo>
                    <a:pt x="42" y="42"/>
                  </a:lnTo>
                  <a:lnTo>
                    <a:pt x="1" y="123"/>
                  </a:lnTo>
                  <a:lnTo>
                    <a:pt x="1" y="204"/>
                  </a:lnTo>
                  <a:lnTo>
                    <a:pt x="1" y="286"/>
                  </a:lnTo>
                  <a:lnTo>
                    <a:pt x="42" y="327"/>
                  </a:lnTo>
                  <a:lnTo>
                    <a:pt x="123" y="367"/>
                  </a:lnTo>
                  <a:lnTo>
                    <a:pt x="205" y="408"/>
                  </a:lnTo>
                  <a:lnTo>
                    <a:pt x="286" y="367"/>
                  </a:lnTo>
                  <a:lnTo>
                    <a:pt x="327" y="327"/>
                  </a:lnTo>
                  <a:lnTo>
                    <a:pt x="368" y="286"/>
                  </a:lnTo>
                  <a:lnTo>
                    <a:pt x="408" y="204"/>
                  </a:lnTo>
                  <a:lnTo>
                    <a:pt x="368" y="123"/>
                  </a:lnTo>
                  <a:lnTo>
                    <a:pt x="327" y="42"/>
                  </a:lnTo>
                  <a:lnTo>
                    <a:pt x="28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7" name="Google Shape;457;p38"/>
            <p:cNvSpPr/>
            <p:nvPr/>
          </p:nvSpPr>
          <p:spPr>
            <a:xfrm>
              <a:off x="3831125" y="4202925"/>
              <a:ext cx="10225" cy="10225"/>
            </a:xfrm>
            <a:custGeom>
              <a:rect b="b" l="l" r="r" t="t"/>
              <a:pathLst>
                <a:path extrusionOk="0" h="409" w="409">
                  <a:moveTo>
                    <a:pt x="123" y="1"/>
                  </a:moveTo>
                  <a:lnTo>
                    <a:pt x="42" y="42"/>
                  </a:lnTo>
                  <a:lnTo>
                    <a:pt x="1" y="123"/>
                  </a:lnTo>
                  <a:lnTo>
                    <a:pt x="1" y="204"/>
                  </a:lnTo>
                  <a:lnTo>
                    <a:pt x="1" y="286"/>
                  </a:lnTo>
                  <a:lnTo>
                    <a:pt x="42" y="327"/>
                  </a:lnTo>
                  <a:lnTo>
                    <a:pt x="123" y="367"/>
                  </a:lnTo>
                  <a:lnTo>
                    <a:pt x="205" y="408"/>
                  </a:lnTo>
                  <a:lnTo>
                    <a:pt x="286" y="367"/>
                  </a:lnTo>
                  <a:lnTo>
                    <a:pt x="327" y="327"/>
                  </a:lnTo>
                  <a:lnTo>
                    <a:pt x="408" y="286"/>
                  </a:lnTo>
                  <a:lnTo>
                    <a:pt x="408" y="204"/>
                  </a:lnTo>
                  <a:lnTo>
                    <a:pt x="408" y="123"/>
                  </a:lnTo>
                  <a:lnTo>
                    <a:pt x="327" y="42"/>
                  </a:lnTo>
                  <a:lnTo>
                    <a:pt x="28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8" name="Google Shape;458;p38"/>
            <p:cNvSpPr/>
            <p:nvPr/>
          </p:nvSpPr>
          <p:spPr>
            <a:xfrm>
              <a:off x="3805675" y="4245700"/>
              <a:ext cx="10200" cy="10200"/>
            </a:xfrm>
            <a:custGeom>
              <a:rect b="b" l="l" r="r" t="t"/>
              <a:pathLst>
                <a:path extrusionOk="0" h="408" w="408">
                  <a:moveTo>
                    <a:pt x="123" y="1"/>
                  </a:moveTo>
                  <a:lnTo>
                    <a:pt x="82" y="41"/>
                  </a:lnTo>
                  <a:lnTo>
                    <a:pt x="41" y="123"/>
                  </a:lnTo>
                  <a:lnTo>
                    <a:pt x="1" y="204"/>
                  </a:lnTo>
                  <a:lnTo>
                    <a:pt x="41" y="286"/>
                  </a:lnTo>
                  <a:lnTo>
                    <a:pt x="82" y="327"/>
                  </a:lnTo>
                  <a:lnTo>
                    <a:pt x="123" y="367"/>
                  </a:lnTo>
                  <a:lnTo>
                    <a:pt x="204" y="408"/>
                  </a:lnTo>
                  <a:lnTo>
                    <a:pt x="286" y="367"/>
                  </a:lnTo>
                  <a:lnTo>
                    <a:pt x="367" y="327"/>
                  </a:lnTo>
                  <a:lnTo>
                    <a:pt x="408" y="286"/>
                  </a:lnTo>
                  <a:lnTo>
                    <a:pt x="408" y="204"/>
                  </a:lnTo>
                  <a:lnTo>
                    <a:pt x="408" y="123"/>
                  </a:lnTo>
                  <a:lnTo>
                    <a:pt x="367" y="41"/>
                  </a:lnTo>
                  <a:lnTo>
                    <a:pt x="28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9" name="Google Shape;459;p38"/>
            <p:cNvSpPr/>
            <p:nvPr/>
          </p:nvSpPr>
          <p:spPr>
            <a:xfrm>
              <a:off x="3793450" y="4215150"/>
              <a:ext cx="10225" cy="10200"/>
            </a:xfrm>
            <a:custGeom>
              <a:rect b="b" l="l" r="r" t="t"/>
              <a:pathLst>
                <a:path extrusionOk="0" h="408" w="409">
                  <a:moveTo>
                    <a:pt x="123" y="1"/>
                  </a:moveTo>
                  <a:lnTo>
                    <a:pt x="82" y="82"/>
                  </a:lnTo>
                  <a:lnTo>
                    <a:pt x="41" y="123"/>
                  </a:lnTo>
                  <a:lnTo>
                    <a:pt x="1" y="204"/>
                  </a:lnTo>
                  <a:lnTo>
                    <a:pt x="41" y="286"/>
                  </a:lnTo>
                  <a:lnTo>
                    <a:pt x="82" y="367"/>
                  </a:lnTo>
                  <a:lnTo>
                    <a:pt x="123" y="408"/>
                  </a:lnTo>
                  <a:lnTo>
                    <a:pt x="286" y="408"/>
                  </a:lnTo>
                  <a:lnTo>
                    <a:pt x="367" y="367"/>
                  </a:lnTo>
                  <a:lnTo>
                    <a:pt x="408" y="286"/>
                  </a:lnTo>
                  <a:lnTo>
                    <a:pt x="408" y="204"/>
                  </a:lnTo>
                  <a:lnTo>
                    <a:pt x="408" y="123"/>
                  </a:lnTo>
                  <a:lnTo>
                    <a:pt x="367" y="82"/>
                  </a:lnTo>
                  <a:lnTo>
                    <a:pt x="28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0" name="Google Shape;460;p38"/>
            <p:cNvSpPr/>
            <p:nvPr/>
          </p:nvSpPr>
          <p:spPr>
            <a:xfrm>
              <a:off x="3818925" y="4240600"/>
              <a:ext cx="10200" cy="10225"/>
            </a:xfrm>
            <a:custGeom>
              <a:rect b="b" l="l" r="r" t="t"/>
              <a:pathLst>
                <a:path extrusionOk="0" h="409" w="408">
                  <a:moveTo>
                    <a:pt x="122" y="1"/>
                  </a:moveTo>
                  <a:lnTo>
                    <a:pt x="41" y="42"/>
                  </a:lnTo>
                  <a:lnTo>
                    <a:pt x="0" y="123"/>
                  </a:lnTo>
                  <a:lnTo>
                    <a:pt x="0" y="205"/>
                  </a:lnTo>
                  <a:lnTo>
                    <a:pt x="0" y="245"/>
                  </a:lnTo>
                  <a:lnTo>
                    <a:pt x="41" y="327"/>
                  </a:lnTo>
                  <a:lnTo>
                    <a:pt x="122" y="368"/>
                  </a:lnTo>
                  <a:lnTo>
                    <a:pt x="204" y="408"/>
                  </a:lnTo>
                  <a:lnTo>
                    <a:pt x="285" y="368"/>
                  </a:lnTo>
                  <a:lnTo>
                    <a:pt x="326" y="327"/>
                  </a:lnTo>
                  <a:lnTo>
                    <a:pt x="367" y="245"/>
                  </a:lnTo>
                  <a:lnTo>
                    <a:pt x="407" y="205"/>
                  </a:lnTo>
                  <a:lnTo>
                    <a:pt x="367" y="123"/>
                  </a:lnTo>
                  <a:lnTo>
                    <a:pt x="326" y="42"/>
                  </a:lnTo>
                  <a:lnTo>
                    <a:pt x="285"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1" name="Google Shape;461;p38"/>
            <p:cNvSpPr/>
            <p:nvPr/>
          </p:nvSpPr>
          <p:spPr>
            <a:xfrm>
              <a:off x="3788375" y="4227375"/>
              <a:ext cx="10200" cy="10200"/>
            </a:xfrm>
            <a:custGeom>
              <a:rect b="b" l="l" r="r" t="t"/>
              <a:pathLst>
                <a:path extrusionOk="0" h="408" w="408">
                  <a:moveTo>
                    <a:pt x="204" y="0"/>
                  </a:moveTo>
                  <a:lnTo>
                    <a:pt x="122" y="41"/>
                  </a:lnTo>
                  <a:lnTo>
                    <a:pt x="82" y="82"/>
                  </a:lnTo>
                  <a:lnTo>
                    <a:pt x="0" y="123"/>
                  </a:lnTo>
                  <a:lnTo>
                    <a:pt x="0" y="204"/>
                  </a:lnTo>
                  <a:lnTo>
                    <a:pt x="0" y="286"/>
                  </a:lnTo>
                  <a:lnTo>
                    <a:pt x="82" y="367"/>
                  </a:lnTo>
                  <a:lnTo>
                    <a:pt x="122" y="408"/>
                  </a:lnTo>
                  <a:lnTo>
                    <a:pt x="285" y="408"/>
                  </a:lnTo>
                  <a:lnTo>
                    <a:pt x="326" y="367"/>
                  </a:lnTo>
                  <a:lnTo>
                    <a:pt x="407" y="286"/>
                  </a:lnTo>
                  <a:lnTo>
                    <a:pt x="407" y="204"/>
                  </a:lnTo>
                  <a:lnTo>
                    <a:pt x="407" y="123"/>
                  </a:lnTo>
                  <a:lnTo>
                    <a:pt x="326" y="82"/>
                  </a:lnTo>
                  <a:lnTo>
                    <a:pt x="285" y="41"/>
                  </a:lnTo>
                  <a:lnTo>
                    <a:pt x="20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2" name="Google Shape;462;p38"/>
            <p:cNvSpPr/>
            <p:nvPr/>
          </p:nvSpPr>
          <p:spPr>
            <a:xfrm>
              <a:off x="3824000" y="4227375"/>
              <a:ext cx="10225" cy="10200"/>
            </a:xfrm>
            <a:custGeom>
              <a:rect b="b" l="l" r="r" t="t"/>
              <a:pathLst>
                <a:path extrusionOk="0" h="408" w="409">
                  <a:moveTo>
                    <a:pt x="204" y="0"/>
                  </a:moveTo>
                  <a:lnTo>
                    <a:pt x="123" y="41"/>
                  </a:lnTo>
                  <a:lnTo>
                    <a:pt x="42" y="82"/>
                  </a:lnTo>
                  <a:lnTo>
                    <a:pt x="1" y="123"/>
                  </a:lnTo>
                  <a:lnTo>
                    <a:pt x="1" y="204"/>
                  </a:lnTo>
                  <a:lnTo>
                    <a:pt x="1" y="286"/>
                  </a:lnTo>
                  <a:lnTo>
                    <a:pt x="42" y="367"/>
                  </a:lnTo>
                  <a:lnTo>
                    <a:pt x="123" y="408"/>
                  </a:lnTo>
                  <a:lnTo>
                    <a:pt x="286" y="408"/>
                  </a:lnTo>
                  <a:lnTo>
                    <a:pt x="327" y="367"/>
                  </a:lnTo>
                  <a:lnTo>
                    <a:pt x="367" y="286"/>
                  </a:lnTo>
                  <a:lnTo>
                    <a:pt x="408" y="204"/>
                  </a:lnTo>
                  <a:lnTo>
                    <a:pt x="367" y="123"/>
                  </a:lnTo>
                  <a:lnTo>
                    <a:pt x="327" y="82"/>
                  </a:lnTo>
                  <a:lnTo>
                    <a:pt x="286" y="41"/>
                  </a:lnTo>
                  <a:lnTo>
                    <a:pt x="20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3" name="Google Shape;463;p38"/>
            <p:cNvSpPr/>
            <p:nvPr/>
          </p:nvSpPr>
          <p:spPr>
            <a:xfrm>
              <a:off x="3793450" y="4240600"/>
              <a:ext cx="10225" cy="10225"/>
            </a:xfrm>
            <a:custGeom>
              <a:rect b="b" l="l" r="r" t="t"/>
              <a:pathLst>
                <a:path extrusionOk="0" h="409" w="409">
                  <a:moveTo>
                    <a:pt x="123" y="1"/>
                  </a:moveTo>
                  <a:lnTo>
                    <a:pt x="82" y="42"/>
                  </a:lnTo>
                  <a:lnTo>
                    <a:pt x="41" y="123"/>
                  </a:lnTo>
                  <a:lnTo>
                    <a:pt x="1" y="205"/>
                  </a:lnTo>
                  <a:lnTo>
                    <a:pt x="41" y="245"/>
                  </a:lnTo>
                  <a:lnTo>
                    <a:pt x="82" y="327"/>
                  </a:lnTo>
                  <a:lnTo>
                    <a:pt x="123" y="368"/>
                  </a:lnTo>
                  <a:lnTo>
                    <a:pt x="204" y="408"/>
                  </a:lnTo>
                  <a:lnTo>
                    <a:pt x="286" y="368"/>
                  </a:lnTo>
                  <a:lnTo>
                    <a:pt x="367" y="327"/>
                  </a:lnTo>
                  <a:lnTo>
                    <a:pt x="408" y="245"/>
                  </a:lnTo>
                  <a:lnTo>
                    <a:pt x="408" y="205"/>
                  </a:lnTo>
                  <a:lnTo>
                    <a:pt x="408" y="123"/>
                  </a:lnTo>
                  <a:lnTo>
                    <a:pt x="367" y="42"/>
                  </a:lnTo>
                  <a:lnTo>
                    <a:pt x="28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4" name="Google Shape;464;p38"/>
            <p:cNvSpPr/>
            <p:nvPr/>
          </p:nvSpPr>
          <p:spPr>
            <a:xfrm>
              <a:off x="3818925" y="4215150"/>
              <a:ext cx="10200" cy="10200"/>
            </a:xfrm>
            <a:custGeom>
              <a:rect b="b" l="l" r="r" t="t"/>
              <a:pathLst>
                <a:path extrusionOk="0" h="408" w="408">
                  <a:moveTo>
                    <a:pt x="122" y="1"/>
                  </a:moveTo>
                  <a:lnTo>
                    <a:pt x="41" y="82"/>
                  </a:lnTo>
                  <a:lnTo>
                    <a:pt x="0" y="123"/>
                  </a:lnTo>
                  <a:lnTo>
                    <a:pt x="0" y="204"/>
                  </a:lnTo>
                  <a:lnTo>
                    <a:pt x="0" y="286"/>
                  </a:lnTo>
                  <a:lnTo>
                    <a:pt x="41" y="367"/>
                  </a:lnTo>
                  <a:lnTo>
                    <a:pt x="122" y="408"/>
                  </a:lnTo>
                  <a:lnTo>
                    <a:pt x="285" y="408"/>
                  </a:lnTo>
                  <a:lnTo>
                    <a:pt x="326" y="367"/>
                  </a:lnTo>
                  <a:lnTo>
                    <a:pt x="367" y="286"/>
                  </a:lnTo>
                  <a:lnTo>
                    <a:pt x="407" y="204"/>
                  </a:lnTo>
                  <a:lnTo>
                    <a:pt x="367" y="123"/>
                  </a:lnTo>
                  <a:lnTo>
                    <a:pt x="326" y="82"/>
                  </a:lnTo>
                  <a:lnTo>
                    <a:pt x="285"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8" name="Shape 468"/>
        <p:cNvGrpSpPr/>
        <p:nvPr/>
      </p:nvGrpSpPr>
      <p:grpSpPr>
        <a:xfrm>
          <a:off x="0" y="0"/>
          <a:ext cx="0" cy="0"/>
          <a:chOff x="0" y="0"/>
          <a:chExt cx="0" cy="0"/>
        </a:xfrm>
      </p:grpSpPr>
      <p:sp>
        <p:nvSpPr>
          <p:cNvPr id="469" name="Google Shape;469;p39"/>
          <p:cNvSpPr txBox="1"/>
          <p:nvPr/>
        </p:nvSpPr>
        <p:spPr>
          <a:xfrm>
            <a:off x="436325" y="0"/>
            <a:ext cx="7574400" cy="1068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3600">
                <a:solidFill>
                  <a:schemeClr val="dk1"/>
                </a:solidFill>
                <a:latin typeface="Fraunces"/>
                <a:ea typeface="Fraunces"/>
                <a:cs typeface="Fraunces"/>
                <a:sym typeface="Fraunces"/>
              </a:rPr>
              <a:t>Important safety measures</a:t>
            </a:r>
            <a:endParaRPr sz="3600">
              <a:solidFill>
                <a:schemeClr val="dk1"/>
              </a:solidFill>
              <a:latin typeface="Fraunces"/>
              <a:ea typeface="Fraunces"/>
              <a:cs typeface="Fraunces"/>
              <a:sym typeface="Fraunces"/>
            </a:endParaRPr>
          </a:p>
          <a:p>
            <a:pPr indent="0" lvl="0" marL="0" rtl="0" algn="l">
              <a:spcBef>
                <a:spcPts val="0"/>
              </a:spcBef>
              <a:spcAft>
                <a:spcPts val="0"/>
              </a:spcAft>
              <a:buNone/>
            </a:pPr>
            <a:r>
              <a:t/>
            </a:r>
            <a:endParaRPr sz="3600">
              <a:solidFill>
                <a:schemeClr val="dk1"/>
              </a:solidFill>
              <a:latin typeface="Fraunces"/>
              <a:ea typeface="Fraunces"/>
              <a:cs typeface="Fraunces"/>
              <a:sym typeface="Fraunces"/>
            </a:endParaRPr>
          </a:p>
        </p:txBody>
      </p:sp>
      <p:sp>
        <p:nvSpPr>
          <p:cNvPr id="470" name="Google Shape;470;p39"/>
          <p:cNvSpPr txBox="1"/>
          <p:nvPr/>
        </p:nvSpPr>
        <p:spPr>
          <a:xfrm>
            <a:off x="4993175" y="1566525"/>
            <a:ext cx="3792900" cy="2501400"/>
          </a:xfrm>
          <a:prstGeom prst="rect">
            <a:avLst/>
          </a:prstGeom>
          <a:noFill/>
          <a:ln>
            <a:noFill/>
          </a:ln>
        </p:spPr>
        <p:txBody>
          <a:bodyPr anchorCtr="0" anchor="t" bIns="91425" lIns="91425" spcFirstLastPara="1" rIns="91425" wrap="square" tIns="91425">
            <a:noAutofit/>
          </a:bodyPr>
          <a:lstStyle/>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Examine every wound and event in detail.</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Maintain the particular security documentation </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Set up a security board (Pai et al. 2024).</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Plan the manager's daily exercises.</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It includes a security assessment.</a:t>
            </a:r>
            <a:endParaRPr sz="1600">
              <a:solidFill>
                <a:schemeClr val="dk1"/>
              </a:solidFill>
              <a:latin typeface="Fraunces"/>
              <a:ea typeface="Fraunces"/>
              <a:cs typeface="Fraunces"/>
              <a:sym typeface="Fraunces"/>
            </a:endParaRPr>
          </a:p>
        </p:txBody>
      </p:sp>
      <p:grpSp>
        <p:nvGrpSpPr>
          <p:cNvPr id="471" name="Google Shape;471;p39"/>
          <p:cNvGrpSpPr/>
          <p:nvPr/>
        </p:nvGrpSpPr>
        <p:grpSpPr>
          <a:xfrm>
            <a:off x="436325" y="748025"/>
            <a:ext cx="2946450" cy="3463174"/>
            <a:chOff x="436325" y="595625"/>
            <a:chExt cx="2946450" cy="3463174"/>
          </a:xfrm>
        </p:grpSpPr>
        <p:sp>
          <p:nvSpPr>
            <p:cNvPr id="472" name="Google Shape;472;p39"/>
            <p:cNvSpPr/>
            <p:nvPr/>
          </p:nvSpPr>
          <p:spPr>
            <a:xfrm>
              <a:off x="2000750" y="595625"/>
              <a:ext cx="609300" cy="6093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3" name="Google Shape;473;p39"/>
            <p:cNvSpPr/>
            <p:nvPr/>
          </p:nvSpPr>
          <p:spPr>
            <a:xfrm>
              <a:off x="436325" y="1627750"/>
              <a:ext cx="276900" cy="27690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74" name="Google Shape;474;p39"/>
            <p:cNvGrpSpPr/>
            <p:nvPr/>
          </p:nvGrpSpPr>
          <p:grpSpPr>
            <a:xfrm>
              <a:off x="581075" y="1257099"/>
              <a:ext cx="2801700" cy="2801700"/>
              <a:chOff x="581075" y="1257099"/>
              <a:chExt cx="2801700" cy="2801700"/>
            </a:xfrm>
          </p:grpSpPr>
          <p:sp>
            <p:nvSpPr>
              <p:cNvPr id="475" name="Google Shape;475;p39"/>
              <p:cNvSpPr/>
              <p:nvPr/>
            </p:nvSpPr>
            <p:spPr>
              <a:xfrm rot="-3415749">
                <a:off x="969510" y="1645535"/>
                <a:ext cx="2024829" cy="2024829"/>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6" name="Google Shape;476;p39"/>
              <p:cNvSpPr/>
              <p:nvPr/>
            </p:nvSpPr>
            <p:spPr>
              <a:xfrm rot="-3415132">
                <a:off x="961345" y="3524315"/>
                <a:ext cx="352310" cy="352310"/>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477" name="Google Shape;477;p39"/>
          <p:cNvGrpSpPr/>
          <p:nvPr/>
        </p:nvGrpSpPr>
        <p:grpSpPr>
          <a:xfrm rot="856266">
            <a:off x="2098089" y="3621909"/>
            <a:ext cx="1709703" cy="1330441"/>
            <a:chOff x="2208014" y="3273504"/>
            <a:chExt cx="1709774" cy="1330496"/>
          </a:xfrm>
        </p:grpSpPr>
        <p:grpSp>
          <p:nvGrpSpPr>
            <p:cNvPr id="478" name="Google Shape;478;p39"/>
            <p:cNvGrpSpPr/>
            <p:nvPr/>
          </p:nvGrpSpPr>
          <p:grpSpPr>
            <a:xfrm>
              <a:off x="2208014" y="3273504"/>
              <a:ext cx="1709774" cy="1330496"/>
              <a:chOff x="2208014" y="3273504"/>
              <a:chExt cx="1709774" cy="1330496"/>
            </a:xfrm>
          </p:grpSpPr>
          <p:sp>
            <p:nvSpPr>
              <p:cNvPr id="479" name="Google Shape;479;p39"/>
              <p:cNvSpPr/>
              <p:nvPr/>
            </p:nvSpPr>
            <p:spPr>
              <a:xfrm rot="9278323">
                <a:off x="2359805" y="3429864"/>
                <a:ext cx="937010" cy="919623"/>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0" name="Google Shape;480;p39"/>
              <p:cNvSpPr/>
              <p:nvPr/>
            </p:nvSpPr>
            <p:spPr>
              <a:xfrm flipH="1">
                <a:off x="3161488" y="3847700"/>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81" name="Google Shape;481;p39"/>
            <p:cNvGrpSpPr/>
            <p:nvPr/>
          </p:nvGrpSpPr>
          <p:grpSpPr>
            <a:xfrm rot="-487369">
              <a:off x="3369208" y="3984435"/>
              <a:ext cx="341174" cy="482728"/>
              <a:chOff x="3582150" y="1295538"/>
              <a:chExt cx="341163" cy="482712"/>
            </a:xfrm>
          </p:grpSpPr>
          <p:grpSp>
            <p:nvGrpSpPr>
              <p:cNvPr id="482" name="Google Shape;482;p39"/>
              <p:cNvGrpSpPr/>
              <p:nvPr/>
            </p:nvGrpSpPr>
            <p:grpSpPr>
              <a:xfrm>
                <a:off x="3656488" y="1295538"/>
                <a:ext cx="266825" cy="374775"/>
                <a:chOff x="3988675" y="1295538"/>
                <a:chExt cx="266825" cy="374775"/>
              </a:xfrm>
            </p:grpSpPr>
            <p:sp>
              <p:nvSpPr>
                <p:cNvPr id="483" name="Google Shape;483;p39"/>
                <p:cNvSpPr/>
                <p:nvPr/>
              </p:nvSpPr>
              <p:spPr>
                <a:xfrm>
                  <a:off x="3997825" y="1613263"/>
                  <a:ext cx="257675" cy="57050"/>
                </a:xfrm>
                <a:custGeom>
                  <a:rect b="b" l="l" r="r" t="t"/>
                  <a:pathLst>
                    <a:path extrusionOk="0" h="2282" w="10307">
                      <a:moveTo>
                        <a:pt x="10266" y="1"/>
                      </a:moveTo>
                      <a:lnTo>
                        <a:pt x="10225" y="286"/>
                      </a:lnTo>
                      <a:lnTo>
                        <a:pt x="10062" y="571"/>
                      </a:lnTo>
                      <a:lnTo>
                        <a:pt x="9859" y="815"/>
                      </a:lnTo>
                      <a:lnTo>
                        <a:pt x="9573" y="1060"/>
                      </a:lnTo>
                      <a:lnTo>
                        <a:pt x="9207" y="1263"/>
                      </a:lnTo>
                      <a:lnTo>
                        <a:pt x="8840" y="1467"/>
                      </a:lnTo>
                      <a:lnTo>
                        <a:pt x="8392" y="1589"/>
                      </a:lnTo>
                      <a:lnTo>
                        <a:pt x="7944" y="1671"/>
                      </a:lnTo>
                      <a:lnTo>
                        <a:pt x="7048" y="1712"/>
                      </a:lnTo>
                      <a:lnTo>
                        <a:pt x="6355" y="1712"/>
                      </a:lnTo>
                      <a:lnTo>
                        <a:pt x="5826" y="1630"/>
                      </a:lnTo>
                      <a:lnTo>
                        <a:pt x="5418" y="1508"/>
                      </a:lnTo>
                      <a:lnTo>
                        <a:pt x="4645" y="1263"/>
                      </a:lnTo>
                      <a:lnTo>
                        <a:pt x="4237" y="1182"/>
                      </a:lnTo>
                      <a:lnTo>
                        <a:pt x="3708" y="1101"/>
                      </a:lnTo>
                      <a:lnTo>
                        <a:pt x="2934" y="1060"/>
                      </a:lnTo>
                      <a:lnTo>
                        <a:pt x="2974" y="245"/>
                      </a:lnTo>
                      <a:lnTo>
                        <a:pt x="2974" y="204"/>
                      </a:lnTo>
                      <a:lnTo>
                        <a:pt x="2812" y="204"/>
                      </a:lnTo>
                      <a:lnTo>
                        <a:pt x="2567" y="245"/>
                      </a:lnTo>
                      <a:lnTo>
                        <a:pt x="938" y="245"/>
                      </a:lnTo>
                      <a:lnTo>
                        <a:pt x="816" y="286"/>
                      </a:lnTo>
                      <a:lnTo>
                        <a:pt x="775" y="408"/>
                      </a:lnTo>
                      <a:lnTo>
                        <a:pt x="775" y="449"/>
                      </a:lnTo>
                      <a:lnTo>
                        <a:pt x="571" y="408"/>
                      </a:lnTo>
                      <a:lnTo>
                        <a:pt x="367" y="327"/>
                      </a:lnTo>
                      <a:lnTo>
                        <a:pt x="164" y="245"/>
                      </a:lnTo>
                      <a:lnTo>
                        <a:pt x="123" y="245"/>
                      </a:lnTo>
                      <a:lnTo>
                        <a:pt x="42" y="286"/>
                      </a:lnTo>
                      <a:lnTo>
                        <a:pt x="42" y="82"/>
                      </a:lnTo>
                      <a:lnTo>
                        <a:pt x="1" y="204"/>
                      </a:lnTo>
                      <a:lnTo>
                        <a:pt x="1" y="408"/>
                      </a:lnTo>
                      <a:lnTo>
                        <a:pt x="42" y="856"/>
                      </a:lnTo>
                      <a:lnTo>
                        <a:pt x="82" y="1141"/>
                      </a:lnTo>
                      <a:lnTo>
                        <a:pt x="164" y="1589"/>
                      </a:lnTo>
                      <a:lnTo>
                        <a:pt x="245" y="1793"/>
                      </a:lnTo>
                      <a:lnTo>
                        <a:pt x="367" y="1997"/>
                      </a:lnTo>
                      <a:lnTo>
                        <a:pt x="530" y="2160"/>
                      </a:lnTo>
                      <a:lnTo>
                        <a:pt x="734" y="2241"/>
                      </a:lnTo>
                      <a:lnTo>
                        <a:pt x="775" y="2200"/>
                      </a:lnTo>
                      <a:lnTo>
                        <a:pt x="856" y="2160"/>
                      </a:lnTo>
                      <a:lnTo>
                        <a:pt x="897" y="2200"/>
                      </a:lnTo>
                      <a:lnTo>
                        <a:pt x="938" y="2282"/>
                      </a:lnTo>
                      <a:lnTo>
                        <a:pt x="1304" y="2282"/>
                      </a:lnTo>
                      <a:lnTo>
                        <a:pt x="1345" y="2200"/>
                      </a:lnTo>
                      <a:lnTo>
                        <a:pt x="1589" y="2200"/>
                      </a:lnTo>
                      <a:lnTo>
                        <a:pt x="1630" y="2282"/>
                      </a:lnTo>
                      <a:lnTo>
                        <a:pt x="2078" y="2282"/>
                      </a:lnTo>
                      <a:lnTo>
                        <a:pt x="2119" y="2200"/>
                      </a:lnTo>
                      <a:lnTo>
                        <a:pt x="2404" y="2200"/>
                      </a:lnTo>
                      <a:lnTo>
                        <a:pt x="2445" y="2282"/>
                      </a:lnTo>
                      <a:lnTo>
                        <a:pt x="2730" y="2282"/>
                      </a:lnTo>
                      <a:lnTo>
                        <a:pt x="2852" y="2241"/>
                      </a:lnTo>
                      <a:lnTo>
                        <a:pt x="2893" y="2119"/>
                      </a:lnTo>
                      <a:lnTo>
                        <a:pt x="2934" y="1386"/>
                      </a:lnTo>
                      <a:lnTo>
                        <a:pt x="3300" y="1345"/>
                      </a:lnTo>
                      <a:lnTo>
                        <a:pt x="4034" y="1345"/>
                      </a:lnTo>
                      <a:lnTo>
                        <a:pt x="4319" y="1386"/>
                      </a:lnTo>
                      <a:lnTo>
                        <a:pt x="4522" y="1467"/>
                      </a:lnTo>
                      <a:lnTo>
                        <a:pt x="4726" y="1549"/>
                      </a:lnTo>
                      <a:lnTo>
                        <a:pt x="5052" y="1793"/>
                      </a:lnTo>
                      <a:lnTo>
                        <a:pt x="5541" y="2078"/>
                      </a:lnTo>
                      <a:lnTo>
                        <a:pt x="5826" y="2200"/>
                      </a:lnTo>
                      <a:lnTo>
                        <a:pt x="6233" y="2282"/>
                      </a:lnTo>
                      <a:lnTo>
                        <a:pt x="6274" y="2200"/>
                      </a:lnTo>
                      <a:lnTo>
                        <a:pt x="6478" y="2200"/>
                      </a:lnTo>
                      <a:lnTo>
                        <a:pt x="6559" y="2241"/>
                      </a:lnTo>
                      <a:lnTo>
                        <a:pt x="6600" y="2282"/>
                      </a:lnTo>
                      <a:lnTo>
                        <a:pt x="7252" y="2282"/>
                      </a:lnTo>
                      <a:lnTo>
                        <a:pt x="7292" y="2241"/>
                      </a:lnTo>
                      <a:lnTo>
                        <a:pt x="7333" y="2200"/>
                      </a:lnTo>
                      <a:lnTo>
                        <a:pt x="7537" y="2200"/>
                      </a:lnTo>
                      <a:lnTo>
                        <a:pt x="7577" y="2241"/>
                      </a:lnTo>
                      <a:lnTo>
                        <a:pt x="7944" y="2241"/>
                      </a:lnTo>
                      <a:lnTo>
                        <a:pt x="8107" y="2200"/>
                      </a:lnTo>
                      <a:lnTo>
                        <a:pt x="8148" y="2160"/>
                      </a:lnTo>
                      <a:lnTo>
                        <a:pt x="8188" y="2119"/>
                      </a:lnTo>
                      <a:lnTo>
                        <a:pt x="8351" y="2078"/>
                      </a:lnTo>
                      <a:lnTo>
                        <a:pt x="8392" y="2078"/>
                      </a:lnTo>
                      <a:lnTo>
                        <a:pt x="8474" y="2160"/>
                      </a:lnTo>
                      <a:lnTo>
                        <a:pt x="8759" y="2037"/>
                      </a:lnTo>
                      <a:lnTo>
                        <a:pt x="9044" y="1915"/>
                      </a:lnTo>
                      <a:lnTo>
                        <a:pt x="9044" y="1834"/>
                      </a:lnTo>
                      <a:lnTo>
                        <a:pt x="9125" y="1793"/>
                      </a:lnTo>
                      <a:lnTo>
                        <a:pt x="9248" y="1752"/>
                      </a:lnTo>
                      <a:lnTo>
                        <a:pt x="9288" y="1712"/>
                      </a:lnTo>
                      <a:lnTo>
                        <a:pt x="9370" y="1752"/>
                      </a:lnTo>
                      <a:lnTo>
                        <a:pt x="9736" y="1467"/>
                      </a:lnTo>
                      <a:lnTo>
                        <a:pt x="10062" y="1141"/>
                      </a:lnTo>
                      <a:lnTo>
                        <a:pt x="10144" y="938"/>
                      </a:lnTo>
                      <a:lnTo>
                        <a:pt x="10225" y="775"/>
                      </a:lnTo>
                      <a:lnTo>
                        <a:pt x="10266" y="612"/>
                      </a:lnTo>
                      <a:lnTo>
                        <a:pt x="10307" y="408"/>
                      </a:lnTo>
                      <a:lnTo>
                        <a:pt x="10307" y="204"/>
                      </a:lnTo>
                      <a:lnTo>
                        <a:pt x="1026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4" name="Google Shape;484;p39"/>
                <p:cNvSpPr/>
                <p:nvPr/>
              </p:nvSpPr>
              <p:spPr>
                <a:xfrm>
                  <a:off x="3988675" y="1308788"/>
                  <a:ext cx="265800" cy="349325"/>
                </a:xfrm>
                <a:custGeom>
                  <a:rect b="b" l="l" r="r" t="t"/>
                  <a:pathLst>
                    <a:path extrusionOk="0" h="13973" w="10632">
                      <a:moveTo>
                        <a:pt x="0" y="0"/>
                      </a:moveTo>
                      <a:lnTo>
                        <a:pt x="163" y="1630"/>
                      </a:lnTo>
                      <a:lnTo>
                        <a:pt x="326" y="3177"/>
                      </a:lnTo>
                      <a:lnTo>
                        <a:pt x="448" y="4562"/>
                      </a:lnTo>
                      <a:lnTo>
                        <a:pt x="611" y="7455"/>
                      </a:lnTo>
                      <a:lnTo>
                        <a:pt x="774" y="9451"/>
                      </a:lnTo>
                      <a:lnTo>
                        <a:pt x="815" y="9899"/>
                      </a:lnTo>
                      <a:lnTo>
                        <a:pt x="815" y="10184"/>
                      </a:lnTo>
                      <a:lnTo>
                        <a:pt x="774" y="10387"/>
                      </a:lnTo>
                      <a:lnTo>
                        <a:pt x="611" y="10795"/>
                      </a:lnTo>
                      <a:lnTo>
                        <a:pt x="530" y="11039"/>
                      </a:lnTo>
                      <a:lnTo>
                        <a:pt x="448" y="11365"/>
                      </a:lnTo>
                      <a:lnTo>
                        <a:pt x="408" y="11772"/>
                      </a:lnTo>
                      <a:lnTo>
                        <a:pt x="408" y="12261"/>
                      </a:lnTo>
                      <a:lnTo>
                        <a:pt x="367" y="12302"/>
                      </a:lnTo>
                      <a:lnTo>
                        <a:pt x="367" y="12383"/>
                      </a:lnTo>
                      <a:lnTo>
                        <a:pt x="408" y="12546"/>
                      </a:lnTo>
                      <a:lnTo>
                        <a:pt x="489" y="12872"/>
                      </a:lnTo>
                      <a:lnTo>
                        <a:pt x="652" y="13157"/>
                      </a:lnTo>
                      <a:lnTo>
                        <a:pt x="774" y="13280"/>
                      </a:lnTo>
                      <a:lnTo>
                        <a:pt x="937" y="13402"/>
                      </a:lnTo>
                      <a:lnTo>
                        <a:pt x="1100" y="13483"/>
                      </a:lnTo>
                      <a:lnTo>
                        <a:pt x="1263" y="13565"/>
                      </a:lnTo>
                      <a:lnTo>
                        <a:pt x="1630" y="13605"/>
                      </a:lnTo>
                      <a:lnTo>
                        <a:pt x="1996" y="13605"/>
                      </a:lnTo>
                      <a:lnTo>
                        <a:pt x="2281" y="13565"/>
                      </a:lnTo>
                      <a:lnTo>
                        <a:pt x="2567" y="13483"/>
                      </a:lnTo>
                      <a:lnTo>
                        <a:pt x="3218" y="13361"/>
                      </a:lnTo>
                      <a:lnTo>
                        <a:pt x="3585" y="13320"/>
                      </a:lnTo>
                      <a:lnTo>
                        <a:pt x="4074" y="13320"/>
                      </a:lnTo>
                      <a:lnTo>
                        <a:pt x="4562" y="13402"/>
                      </a:lnTo>
                      <a:lnTo>
                        <a:pt x="5011" y="13483"/>
                      </a:lnTo>
                      <a:lnTo>
                        <a:pt x="5744" y="13728"/>
                      </a:lnTo>
                      <a:lnTo>
                        <a:pt x="6192" y="13850"/>
                      </a:lnTo>
                      <a:lnTo>
                        <a:pt x="6721" y="13931"/>
                      </a:lnTo>
                      <a:lnTo>
                        <a:pt x="7414" y="13972"/>
                      </a:lnTo>
                      <a:lnTo>
                        <a:pt x="8269" y="13931"/>
                      </a:lnTo>
                      <a:lnTo>
                        <a:pt x="8758" y="13809"/>
                      </a:lnTo>
                      <a:lnTo>
                        <a:pt x="9206" y="13687"/>
                      </a:lnTo>
                      <a:lnTo>
                        <a:pt x="9614" y="13483"/>
                      </a:lnTo>
                      <a:lnTo>
                        <a:pt x="9980" y="13239"/>
                      </a:lnTo>
                      <a:lnTo>
                        <a:pt x="10265" y="12994"/>
                      </a:lnTo>
                      <a:lnTo>
                        <a:pt x="10469" y="12709"/>
                      </a:lnTo>
                      <a:lnTo>
                        <a:pt x="10591" y="12383"/>
                      </a:lnTo>
                      <a:lnTo>
                        <a:pt x="10632" y="12098"/>
                      </a:lnTo>
                      <a:lnTo>
                        <a:pt x="10632" y="12058"/>
                      </a:lnTo>
                      <a:lnTo>
                        <a:pt x="10632" y="11935"/>
                      </a:lnTo>
                      <a:lnTo>
                        <a:pt x="10591" y="11487"/>
                      </a:lnTo>
                      <a:lnTo>
                        <a:pt x="10510" y="11161"/>
                      </a:lnTo>
                      <a:lnTo>
                        <a:pt x="10347" y="10876"/>
                      </a:lnTo>
                      <a:lnTo>
                        <a:pt x="10143" y="10673"/>
                      </a:lnTo>
                      <a:lnTo>
                        <a:pt x="9939" y="10510"/>
                      </a:lnTo>
                      <a:lnTo>
                        <a:pt x="9654" y="10428"/>
                      </a:lnTo>
                      <a:lnTo>
                        <a:pt x="9369" y="10387"/>
                      </a:lnTo>
                      <a:lnTo>
                        <a:pt x="9084" y="10428"/>
                      </a:lnTo>
                      <a:lnTo>
                        <a:pt x="8473" y="10469"/>
                      </a:lnTo>
                      <a:lnTo>
                        <a:pt x="7984" y="10469"/>
                      </a:lnTo>
                      <a:lnTo>
                        <a:pt x="7577" y="10428"/>
                      </a:lnTo>
                      <a:lnTo>
                        <a:pt x="7210" y="10387"/>
                      </a:lnTo>
                      <a:lnTo>
                        <a:pt x="6925" y="10265"/>
                      </a:lnTo>
                      <a:lnTo>
                        <a:pt x="6640" y="10102"/>
                      </a:lnTo>
                      <a:lnTo>
                        <a:pt x="6436" y="9899"/>
                      </a:lnTo>
                      <a:lnTo>
                        <a:pt x="6192" y="9654"/>
                      </a:lnTo>
                      <a:lnTo>
                        <a:pt x="6110" y="9451"/>
                      </a:lnTo>
                      <a:lnTo>
                        <a:pt x="6029" y="9125"/>
                      </a:lnTo>
                      <a:lnTo>
                        <a:pt x="5988" y="8717"/>
                      </a:lnTo>
                      <a:lnTo>
                        <a:pt x="5947" y="8228"/>
                      </a:lnTo>
                      <a:lnTo>
                        <a:pt x="5947" y="7006"/>
                      </a:lnTo>
                      <a:lnTo>
                        <a:pt x="5988" y="5622"/>
                      </a:lnTo>
                      <a:lnTo>
                        <a:pt x="6070" y="4114"/>
                      </a:lnTo>
                      <a:lnTo>
                        <a:pt x="6192" y="2648"/>
                      </a:lnTo>
                      <a:lnTo>
                        <a:pt x="6436"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5" name="Google Shape;485;p39"/>
                <p:cNvSpPr/>
                <p:nvPr/>
              </p:nvSpPr>
              <p:spPr>
                <a:xfrm>
                  <a:off x="3997825" y="1610213"/>
                  <a:ext cx="256650" cy="47900"/>
                </a:xfrm>
                <a:custGeom>
                  <a:rect b="b" l="l" r="r" t="t"/>
                  <a:pathLst>
                    <a:path extrusionOk="0" h="1916" w="10266">
                      <a:moveTo>
                        <a:pt x="10266" y="1"/>
                      </a:moveTo>
                      <a:lnTo>
                        <a:pt x="10184" y="286"/>
                      </a:lnTo>
                      <a:lnTo>
                        <a:pt x="10062" y="571"/>
                      </a:lnTo>
                      <a:lnTo>
                        <a:pt x="9818" y="815"/>
                      </a:lnTo>
                      <a:lnTo>
                        <a:pt x="9533" y="1060"/>
                      </a:lnTo>
                      <a:lnTo>
                        <a:pt x="9207" y="1263"/>
                      </a:lnTo>
                      <a:lnTo>
                        <a:pt x="8799" y="1426"/>
                      </a:lnTo>
                      <a:lnTo>
                        <a:pt x="8392" y="1548"/>
                      </a:lnTo>
                      <a:lnTo>
                        <a:pt x="7903" y="1630"/>
                      </a:lnTo>
                      <a:lnTo>
                        <a:pt x="7048" y="1671"/>
                      </a:lnTo>
                      <a:lnTo>
                        <a:pt x="6355" y="1671"/>
                      </a:lnTo>
                      <a:lnTo>
                        <a:pt x="5826" y="1589"/>
                      </a:lnTo>
                      <a:lnTo>
                        <a:pt x="5378" y="1467"/>
                      </a:lnTo>
                      <a:lnTo>
                        <a:pt x="4645" y="1223"/>
                      </a:lnTo>
                      <a:lnTo>
                        <a:pt x="4196" y="1100"/>
                      </a:lnTo>
                      <a:lnTo>
                        <a:pt x="3708" y="1060"/>
                      </a:lnTo>
                      <a:lnTo>
                        <a:pt x="3219" y="1060"/>
                      </a:lnTo>
                      <a:lnTo>
                        <a:pt x="2852" y="1100"/>
                      </a:lnTo>
                      <a:lnTo>
                        <a:pt x="2201" y="1223"/>
                      </a:lnTo>
                      <a:lnTo>
                        <a:pt x="1875" y="1304"/>
                      </a:lnTo>
                      <a:lnTo>
                        <a:pt x="1589" y="1304"/>
                      </a:lnTo>
                      <a:lnTo>
                        <a:pt x="1223" y="1345"/>
                      </a:lnTo>
                      <a:lnTo>
                        <a:pt x="856" y="1263"/>
                      </a:lnTo>
                      <a:lnTo>
                        <a:pt x="653" y="1223"/>
                      </a:lnTo>
                      <a:lnTo>
                        <a:pt x="530" y="1141"/>
                      </a:lnTo>
                      <a:lnTo>
                        <a:pt x="367" y="1019"/>
                      </a:lnTo>
                      <a:lnTo>
                        <a:pt x="245" y="856"/>
                      </a:lnTo>
                      <a:lnTo>
                        <a:pt x="164" y="734"/>
                      </a:lnTo>
                      <a:lnTo>
                        <a:pt x="123" y="530"/>
                      </a:lnTo>
                      <a:lnTo>
                        <a:pt x="42" y="245"/>
                      </a:lnTo>
                      <a:lnTo>
                        <a:pt x="42" y="204"/>
                      </a:lnTo>
                      <a:lnTo>
                        <a:pt x="1" y="245"/>
                      </a:lnTo>
                      <a:lnTo>
                        <a:pt x="1" y="326"/>
                      </a:lnTo>
                      <a:lnTo>
                        <a:pt x="42" y="489"/>
                      </a:lnTo>
                      <a:lnTo>
                        <a:pt x="123" y="815"/>
                      </a:lnTo>
                      <a:lnTo>
                        <a:pt x="286" y="1100"/>
                      </a:lnTo>
                      <a:lnTo>
                        <a:pt x="408" y="1223"/>
                      </a:lnTo>
                      <a:lnTo>
                        <a:pt x="571" y="1345"/>
                      </a:lnTo>
                      <a:lnTo>
                        <a:pt x="734" y="1426"/>
                      </a:lnTo>
                      <a:lnTo>
                        <a:pt x="897" y="1508"/>
                      </a:lnTo>
                      <a:lnTo>
                        <a:pt x="1264" y="1548"/>
                      </a:lnTo>
                      <a:lnTo>
                        <a:pt x="1630" y="1548"/>
                      </a:lnTo>
                      <a:lnTo>
                        <a:pt x="1915" y="1508"/>
                      </a:lnTo>
                      <a:lnTo>
                        <a:pt x="2201" y="1426"/>
                      </a:lnTo>
                      <a:lnTo>
                        <a:pt x="2852" y="1304"/>
                      </a:lnTo>
                      <a:lnTo>
                        <a:pt x="3219" y="1263"/>
                      </a:lnTo>
                      <a:lnTo>
                        <a:pt x="3708" y="1263"/>
                      </a:lnTo>
                      <a:lnTo>
                        <a:pt x="4196" y="1345"/>
                      </a:lnTo>
                      <a:lnTo>
                        <a:pt x="4645" y="1426"/>
                      </a:lnTo>
                      <a:lnTo>
                        <a:pt x="5378" y="1671"/>
                      </a:lnTo>
                      <a:lnTo>
                        <a:pt x="5826" y="1793"/>
                      </a:lnTo>
                      <a:lnTo>
                        <a:pt x="6355" y="1874"/>
                      </a:lnTo>
                      <a:lnTo>
                        <a:pt x="7048" y="1915"/>
                      </a:lnTo>
                      <a:lnTo>
                        <a:pt x="7903" y="1874"/>
                      </a:lnTo>
                      <a:lnTo>
                        <a:pt x="8392" y="1752"/>
                      </a:lnTo>
                      <a:lnTo>
                        <a:pt x="8840" y="1630"/>
                      </a:lnTo>
                      <a:lnTo>
                        <a:pt x="9248" y="1426"/>
                      </a:lnTo>
                      <a:lnTo>
                        <a:pt x="9614" y="1182"/>
                      </a:lnTo>
                      <a:lnTo>
                        <a:pt x="9899" y="937"/>
                      </a:lnTo>
                      <a:lnTo>
                        <a:pt x="10103" y="652"/>
                      </a:lnTo>
                      <a:lnTo>
                        <a:pt x="10225" y="326"/>
                      </a:lnTo>
                      <a:lnTo>
                        <a:pt x="10266" y="41"/>
                      </a:lnTo>
                      <a:lnTo>
                        <a:pt x="10266"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6" name="Google Shape;486;p39"/>
                <p:cNvSpPr/>
                <p:nvPr/>
              </p:nvSpPr>
              <p:spPr>
                <a:xfrm>
                  <a:off x="3988675" y="1308788"/>
                  <a:ext cx="160925" cy="93700"/>
                </a:xfrm>
                <a:custGeom>
                  <a:rect b="b" l="l" r="r" t="t"/>
                  <a:pathLst>
                    <a:path extrusionOk="0" h="3748" w="6437">
                      <a:moveTo>
                        <a:pt x="0" y="0"/>
                      </a:moveTo>
                      <a:lnTo>
                        <a:pt x="204" y="1833"/>
                      </a:lnTo>
                      <a:lnTo>
                        <a:pt x="367" y="3748"/>
                      </a:lnTo>
                      <a:lnTo>
                        <a:pt x="6110" y="3748"/>
                      </a:lnTo>
                      <a:lnTo>
                        <a:pt x="6273" y="1711"/>
                      </a:lnTo>
                      <a:lnTo>
                        <a:pt x="6436"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7" name="Google Shape;487;p39"/>
                <p:cNvSpPr/>
                <p:nvPr/>
              </p:nvSpPr>
              <p:spPr>
                <a:xfrm>
                  <a:off x="3988675" y="1295538"/>
                  <a:ext cx="160925" cy="13275"/>
                </a:xfrm>
                <a:custGeom>
                  <a:rect b="b" l="l" r="r" t="t"/>
                  <a:pathLst>
                    <a:path extrusionOk="0" h="531" w="6437">
                      <a:moveTo>
                        <a:pt x="122" y="1"/>
                      </a:moveTo>
                      <a:lnTo>
                        <a:pt x="82" y="41"/>
                      </a:lnTo>
                      <a:lnTo>
                        <a:pt x="0" y="123"/>
                      </a:lnTo>
                      <a:lnTo>
                        <a:pt x="0" y="204"/>
                      </a:lnTo>
                      <a:lnTo>
                        <a:pt x="0" y="530"/>
                      </a:lnTo>
                      <a:lnTo>
                        <a:pt x="6436" y="530"/>
                      </a:lnTo>
                      <a:lnTo>
                        <a:pt x="6436" y="204"/>
                      </a:lnTo>
                      <a:lnTo>
                        <a:pt x="6436" y="123"/>
                      </a:lnTo>
                      <a:lnTo>
                        <a:pt x="6396" y="41"/>
                      </a:lnTo>
                      <a:lnTo>
                        <a:pt x="6314"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8" name="Google Shape;488;p39"/>
                <p:cNvSpPr/>
                <p:nvPr/>
              </p:nvSpPr>
              <p:spPr>
                <a:xfrm>
                  <a:off x="3992750" y="1349513"/>
                  <a:ext cx="66200" cy="195550"/>
                </a:xfrm>
                <a:custGeom>
                  <a:rect b="b" l="l" r="r" t="t"/>
                  <a:pathLst>
                    <a:path extrusionOk="0" h="7822" w="2648">
                      <a:moveTo>
                        <a:pt x="0" y="1"/>
                      </a:moveTo>
                      <a:lnTo>
                        <a:pt x="163" y="1548"/>
                      </a:lnTo>
                      <a:lnTo>
                        <a:pt x="285" y="2933"/>
                      </a:lnTo>
                      <a:lnTo>
                        <a:pt x="448" y="5826"/>
                      </a:lnTo>
                      <a:lnTo>
                        <a:pt x="611" y="7822"/>
                      </a:lnTo>
                      <a:lnTo>
                        <a:pt x="1752" y="7822"/>
                      </a:lnTo>
                      <a:lnTo>
                        <a:pt x="1955" y="7740"/>
                      </a:lnTo>
                      <a:lnTo>
                        <a:pt x="2159" y="7659"/>
                      </a:lnTo>
                      <a:lnTo>
                        <a:pt x="2322" y="7496"/>
                      </a:lnTo>
                      <a:lnTo>
                        <a:pt x="2444" y="7333"/>
                      </a:lnTo>
                      <a:lnTo>
                        <a:pt x="2566" y="7170"/>
                      </a:lnTo>
                      <a:lnTo>
                        <a:pt x="2607" y="6966"/>
                      </a:lnTo>
                      <a:lnTo>
                        <a:pt x="2648" y="6722"/>
                      </a:lnTo>
                      <a:lnTo>
                        <a:pt x="2648" y="1100"/>
                      </a:lnTo>
                      <a:lnTo>
                        <a:pt x="2607" y="897"/>
                      </a:lnTo>
                      <a:lnTo>
                        <a:pt x="2566" y="693"/>
                      </a:lnTo>
                      <a:lnTo>
                        <a:pt x="2444" y="489"/>
                      </a:lnTo>
                      <a:lnTo>
                        <a:pt x="2322" y="326"/>
                      </a:lnTo>
                      <a:lnTo>
                        <a:pt x="2159" y="204"/>
                      </a:lnTo>
                      <a:lnTo>
                        <a:pt x="1955" y="82"/>
                      </a:lnTo>
                      <a:lnTo>
                        <a:pt x="1752"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9" name="Google Shape;489;p39"/>
                <p:cNvSpPr/>
                <p:nvPr/>
              </p:nvSpPr>
              <p:spPr>
                <a:xfrm>
                  <a:off x="4014125" y="1468663"/>
                  <a:ext cx="32625" cy="45850"/>
                </a:xfrm>
                <a:custGeom>
                  <a:rect b="b" l="l" r="r" t="t"/>
                  <a:pathLst>
                    <a:path extrusionOk="0" h="1834" w="1305">
                      <a:moveTo>
                        <a:pt x="530" y="0"/>
                      </a:moveTo>
                      <a:lnTo>
                        <a:pt x="408" y="41"/>
                      </a:lnTo>
                      <a:lnTo>
                        <a:pt x="286" y="82"/>
                      </a:lnTo>
                      <a:lnTo>
                        <a:pt x="204" y="163"/>
                      </a:lnTo>
                      <a:lnTo>
                        <a:pt x="123" y="286"/>
                      </a:lnTo>
                      <a:lnTo>
                        <a:pt x="41" y="367"/>
                      </a:lnTo>
                      <a:lnTo>
                        <a:pt x="1" y="489"/>
                      </a:lnTo>
                      <a:lnTo>
                        <a:pt x="1" y="652"/>
                      </a:lnTo>
                      <a:lnTo>
                        <a:pt x="1" y="1182"/>
                      </a:lnTo>
                      <a:lnTo>
                        <a:pt x="1" y="1345"/>
                      </a:lnTo>
                      <a:lnTo>
                        <a:pt x="41" y="1467"/>
                      </a:lnTo>
                      <a:lnTo>
                        <a:pt x="123" y="1548"/>
                      </a:lnTo>
                      <a:lnTo>
                        <a:pt x="204" y="1671"/>
                      </a:lnTo>
                      <a:lnTo>
                        <a:pt x="286" y="1752"/>
                      </a:lnTo>
                      <a:lnTo>
                        <a:pt x="408" y="1793"/>
                      </a:lnTo>
                      <a:lnTo>
                        <a:pt x="530" y="1833"/>
                      </a:lnTo>
                      <a:lnTo>
                        <a:pt x="775" y="1833"/>
                      </a:lnTo>
                      <a:lnTo>
                        <a:pt x="897" y="1793"/>
                      </a:lnTo>
                      <a:lnTo>
                        <a:pt x="1019" y="1752"/>
                      </a:lnTo>
                      <a:lnTo>
                        <a:pt x="1100" y="1671"/>
                      </a:lnTo>
                      <a:lnTo>
                        <a:pt x="1182" y="1548"/>
                      </a:lnTo>
                      <a:lnTo>
                        <a:pt x="1263" y="1467"/>
                      </a:lnTo>
                      <a:lnTo>
                        <a:pt x="1304" y="1345"/>
                      </a:lnTo>
                      <a:lnTo>
                        <a:pt x="1304" y="1182"/>
                      </a:lnTo>
                      <a:lnTo>
                        <a:pt x="1304" y="652"/>
                      </a:lnTo>
                      <a:lnTo>
                        <a:pt x="1304" y="489"/>
                      </a:lnTo>
                      <a:lnTo>
                        <a:pt x="1263" y="367"/>
                      </a:lnTo>
                      <a:lnTo>
                        <a:pt x="1182" y="286"/>
                      </a:lnTo>
                      <a:lnTo>
                        <a:pt x="1100" y="163"/>
                      </a:lnTo>
                      <a:lnTo>
                        <a:pt x="1019" y="82"/>
                      </a:lnTo>
                      <a:lnTo>
                        <a:pt x="897" y="41"/>
                      </a:lnTo>
                      <a:lnTo>
                        <a:pt x="775"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0" name="Google Shape;490;p39"/>
                <p:cNvSpPr/>
                <p:nvPr/>
              </p:nvSpPr>
              <p:spPr>
                <a:xfrm>
                  <a:off x="4058925" y="1377013"/>
                  <a:ext cx="75400" cy="11225"/>
                </a:xfrm>
                <a:custGeom>
                  <a:rect b="b" l="l" r="r" t="t"/>
                  <a:pathLst>
                    <a:path extrusionOk="0" h="449" w="3016">
                      <a:moveTo>
                        <a:pt x="1" y="0"/>
                      </a:moveTo>
                      <a:lnTo>
                        <a:pt x="1" y="448"/>
                      </a:lnTo>
                      <a:lnTo>
                        <a:pt x="3015" y="448"/>
                      </a:lnTo>
                      <a:lnTo>
                        <a:pt x="3015"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1" name="Google Shape;491;p39"/>
                <p:cNvSpPr/>
                <p:nvPr/>
              </p:nvSpPr>
              <p:spPr>
                <a:xfrm>
                  <a:off x="4058925" y="1354613"/>
                  <a:ext cx="75400" cy="11225"/>
                </a:xfrm>
                <a:custGeom>
                  <a:rect b="b" l="l" r="r" t="t"/>
                  <a:pathLst>
                    <a:path extrusionOk="0" h="449" w="3016">
                      <a:moveTo>
                        <a:pt x="1" y="0"/>
                      </a:moveTo>
                      <a:lnTo>
                        <a:pt x="1" y="448"/>
                      </a:lnTo>
                      <a:lnTo>
                        <a:pt x="3015" y="448"/>
                      </a:lnTo>
                      <a:lnTo>
                        <a:pt x="3015"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92" name="Google Shape;492;p39"/>
              <p:cNvGrpSpPr/>
              <p:nvPr/>
            </p:nvGrpSpPr>
            <p:grpSpPr>
              <a:xfrm>
                <a:off x="3582150" y="1403475"/>
                <a:ext cx="266825" cy="374775"/>
                <a:chOff x="3582150" y="1403475"/>
                <a:chExt cx="266825" cy="374775"/>
              </a:xfrm>
            </p:grpSpPr>
            <p:sp>
              <p:nvSpPr>
                <p:cNvPr id="493" name="Google Shape;493;p39"/>
                <p:cNvSpPr/>
                <p:nvPr/>
              </p:nvSpPr>
              <p:spPr>
                <a:xfrm>
                  <a:off x="3591300" y="1721200"/>
                  <a:ext cx="257675" cy="57050"/>
                </a:xfrm>
                <a:custGeom>
                  <a:rect b="b" l="l" r="r" t="t"/>
                  <a:pathLst>
                    <a:path extrusionOk="0" h="2282" w="10307">
                      <a:moveTo>
                        <a:pt x="10266" y="1"/>
                      </a:moveTo>
                      <a:lnTo>
                        <a:pt x="10225" y="286"/>
                      </a:lnTo>
                      <a:lnTo>
                        <a:pt x="10062" y="571"/>
                      </a:lnTo>
                      <a:lnTo>
                        <a:pt x="9859" y="815"/>
                      </a:lnTo>
                      <a:lnTo>
                        <a:pt x="9573" y="1060"/>
                      </a:lnTo>
                      <a:lnTo>
                        <a:pt x="9207" y="1263"/>
                      </a:lnTo>
                      <a:lnTo>
                        <a:pt x="8840" y="1467"/>
                      </a:lnTo>
                      <a:lnTo>
                        <a:pt x="8392" y="1589"/>
                      </a:lnTo>
                      <a:lnTo>
                        <a:pt x="7944" y="1671"/>
                      </a:lnTo>
                      <a:lnTo>
                        <a:pt x="7048" y="1712"/>
                      </a:lnTo>
                      <a:lnTo>
                        <a:pt x="6355" y="1712"/>
                      </a:lnTo>
                      <a:lnTo>
                        <a:pt x="5826" y="1630"/>
                      </a:lnTo>
                      <a:lnTo>
                        <a:pt x="5418" y="1508"/>
                      </a:lnTo>
                      <a:lnTo>
                        <a:pt x="4645" y="1263"/>
                      </a:lnTo>
                      <a:lnTo>
                        <a:pt x="4237" y="1182"/>
                      </a:lnTo>
                      <a:lnTo>
                        <a:pt x="3708" y="1101"/>
                      </a:lnTo>
                      <a:lnTo>
                        <a:pt x="2934" y="1060"/>
                      </a:lnTo>
                      <a:lnTo>
                        <a:pt x="2974" y="245"/>
                      </a:lnTo>
                      <a:lnTo>
                        <a:pt x="2974" y="204"/>
                      </a:lnTo>
                      <a:lnTo>
                        <a:pt x="2812" y="204"/>
                      </a:lnTo>
                      <a:lnTo>
                        <a:pt x="2567" y="245"/>
                      </a:lnTo>
                      <a:lnTo>
                        <a:pt x="938" y="245"/>
                      </a:lnTo>
                      <a:lnTo>
                        <a:pt x="816" y="286"/>
                      </a:lnTo>
                      <a:lnTo>
                        <a:pt x="775" y="408"/>
                      </a:lnTo>
                      <a:lnTo>
                        <a:pt x="775" y="449"/>
                      </a:lnTo>
                      <a:lnTo>
                        <a:pt x="571" y="408"/>
                      </a:lnTo>
                      <a:lnTo>
                        <a:pt x="367" y="327"/>
                      </a:lnTo>
                      <a:lnTo>
                        <a:pt x="164" y="245"/>
                      </a:lnTo>
                      <a:lnTo>
                        <a:pt x="123" y="245"/>
                      </a:lnTo>
                      <a:lnTo>
                        <a:pt x="42" y="286"/>
                      </a:lnTo>
                      <a:lnTo>
                        <a:pt x="42" y="82"/>
                      </a:lnTo>
                      <a:lnTo>
                        <a:pt x="1" y="204"/>
                      </a:lnTo>
                      <a:lnTo>
                        <a:pt x="1" y="408"/>
                      </a:lnTo>
                      <a:lnTo>
                        <a:pt x="42" y="856"/>
                      </a:lnTo>
                      <a:lnTo>
                        <a:pt x="82" y="1141"/>
                      </a:lnTo>
                      <a:lnTo>
                        <a:pt x="164" y="1589"/>
                      </a:lnTo>
                      <a:lnTo>
                        <a:pt x="245" y="1793"/>
                      </a:lnTo>
                      <a:lnTo>
                        <a:pt x="367" y="1997"/>
                      </a:lnTo>
                      <a:lnTo>
                        <a:pt x="530" y="2160"/>
                      </a:lnTo>
                      <a:lnTo>
                        <a:pt x="734" y="2241"/>
                      </a:lnTo>
                      <a:lnTo>
                        <a:pt x="775" y="2200"/>
                      </a:lnTo>
                      <a:lnTo>
                        <a:pt x="856" y="2160"/>
                      </a:lnTo>
                      <a:lnTo>
                        <a:pt x="897" y="2200"/>
                      </a:lnTo>
                      <a:lnTo>
                        <a:pt x="938" y="2282"/>
                      </a:lnTo>
                      <a:lnTo>
                        <a:pt x="1304" y="2282"/>
                      </a:lnTo>
                      <a:lnTo>
                        <a:pt x="1345" y="2200"/>
                      </a:lnTo>
                      <a:lnTo>
                        <a:pt x="1589" y="2200"/>
                      </a:lnTo>
                      <a:lnTo>
                        <a:pt x="1630" y="2282"/>
                      </a:lnTo>
                      <a:lnTo>
                        <a:pt x="2078" y="2282"/>
                      </a:lnTo>
                      <a:lnTo>
                        <a:pt x="2119" y="2200"/>
                      </a:lnTo>
                      <a:lnTo>
                        <a:pt x="2404" y="2200"/>
                      </a:lnTo>
                      <a:lnTo>
                        <a:pt x="2445" y="2282"/>
                      </a:lnTo>
                      <a:lnTo>
                        <a:pt x="2730" y="2282"/>
                      </a:lnTo>
                      <a:lnTo>
                        <a:pt x="2852" y="2241"/>
                      </a:lnTo>
                      <a:lnTo>
                        <a:pt x="2893" y="2119"/>
                      </a:lnTo>
                      <a:lnTo>
                        <a:pt x="2934" y="1386"/>
                      </a:lnTo>
                      <a:lnTo>
                        <a:pt x="3300" y="1345"/>
                      </a:lnTo>
                      <a:lnTo>
                        <a:pt x="4034" y="1345"/>
                      </a:lnTo>
                      <a:lnTo>
                        <a:pt x="4319" y="1386"/>
                      </a:lnTo>
                      <a:lnTo>
                        <a:pt x="4522" y="1467"/>
                      </a:lnTo>
                      <a:lnTo>
                        <a:pt x="4726" y="1549"/>
                      </a:lnTo>
                      <a:lnTo>
                        <a:pt x="5052" y="1793"/>
                      </a:lnTo>
                      <a:lnTo>
                        <a:pt x="5541" y="2078"/>
                      </a:lnTo>
                      <a:lnTo>
                        <a:pt x="5826" y="2200"/>
                      </a:lnTo>
                      <a:lnTo>
                        <a:pt x="6233" y="2282"/>
                      </a:lnTo>
                      <a:lnTo>
                        <a:pt x="6274" y="2200"/>
                      </a:lnTo>
                      <a:lnTo>
                        <a:pt x="6478" y="2200"/>
                      </a:lnTo>
                      <a:lnTo>
                        <a:pt x="6559" y="2241"/>
                      </a:lnTo>
                      <a:lnTo>
                        <a:pt x="6600" y="2282"/>
                      </a:lnTo>
                      <a:lnTo>
                        <a:pt x="7252" y="2282"/>
                      </a:lnTo>
                      <a:lnTo>
                        <a:pt x="7292" y="2241"/>
                      </a:lnTo>
                      <a:lnTo>
                        <a:pt x="7333" y="2200"/>
                      </a:lnTo>
                      <a:lnTo>
                        <a:pt x="7537" y="2200"/>
                      </a:lnTo>
                      <a:lnTo>
                        <a:pt x="7577" y="2241"/>
                      </a:lnTo>
                      <a:lnTo>
                        <a:pt x="7944" y="2241"/>
                      </a:lnTo>
                      <a:lnTo>
                        <a:pt x="8107" y="2200"/>
                      </a:lnTo>
                      <a:lnTo>
                        <a:pt x="8148" y="2160"/>
                      </a:lnTo>
                      <a:lnTo>
                        <a:pt x="8188" y="2119"/>
                      </a:lnTo>
                      <a:lnTo>
                        <a:pt x="8351" y="2078"/>
                      </a:lnTo>
                      <a:lnTo>
                        <a:pt x="8392" y="2078"/>
                      </a:lnTo>
                      <a:lnTo>
                        <a:pt x="8474" y="2160"/>
                      </a:lnTo>
                      <a:lnTo>
                        <a:pt x="8759" y="2037"/>
                      </a:lnTo>
                      <a:lnTo>
                        <a:pt x="9044" y="1915"/>
                      </a:lnTo>
                      <a:lnTo>
                        <a:pt x="9044" y="1834"/>
                      </a:lnTo>
                      <a:lnTo>
                        <a:pt x="9125" y="1793"/>
                      </a:lnTo>
                      <a:lnTo>
                        <a:pt x="9248" y="1752"/>
                      </a:lnTo>
                      <a:lnTo>
                        <a:pt x="9288" y="1712"/>
                      </a:lnTo>
                      <a:lnTo>
                        <a:pt x="9370" y="1752"/>
                      </a:lnTo>
                      <a:lnTo>
                        <a:pt x="9736" y="1467"/>
                      </a:lnTo>
                      <a:lnTo>
                        <a:pt x="10062" y="1141"/>
                      </a:lnTo>
                      <a:lnTo>
                        <a:pt x="10144" y="938"/>
                      </a:lnTo>
                      <a:lnTo>
                        <a:pt x="10225" y="775"/>
                      </a:lnTo>
                      <a:lnTo>
                        <a:pt x="10266" y="612"/>
                      </a:lnTo>
                      <a:lnTo>
                        <a:pt x="10307" y="408"/>
                      </a:lnTo>
                      <a:lnTo>
                        <a:pt x="10307" y="204"/>
                      </a:lnTo>
                      <a:lnTo>
                        <a:pt x="1026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4" name="Google Shape;494;p39"/>
                <p:cNvSpPr/>
                <p:nvPr/>
              </p:nvSpPr>
              <p:spPr>
                <a:xfrm>
                  <a:off x="3582150" y="1416725"/>
                  <a:ext cx="265800" cy="349325"/>
                </a:xfrm>
                <a:custGeom>
                  <a:rect b="b" l="l" r="r" t="t"/>
                  <a:pathLst>
                    <a:path extrusionOk="0" h="13973" w="10632">
                      <a:moveTo>
                        <a:pt x="0" y="0"/>
                      </a:moveTo>
                      <a:lnTo>
                        <a:pt x="163" y="1630"/>
                      </a:lnTo>
                      <a:lnTo>
                        <a:pt x="326" y="3177"/>
                      </a:lnTo>
                      <a:lnTo>
                        <a:pt x="448" y="4562"/>
                      </a:lnTo>
                      <a:lnTo>
                        <a:pt x="611" y="7455"/>
                      </a:lnTo>
                      <a:lnTo>
                        <a:pt x="774" y="9451"/>
                      </a:lnTo>
                      <a:lnTo>
                        <a:pt x="815" y="9899"/>
                      </a:lnTo>
                      <a:lnTo>
                        <a:pt x="815" y="10184"/>
                      </a:lnTo>
                      <a:lnTo>
                        <a:pt x="774" y="10387"/>
                      </a:lnTo>
                      <a:lnTo>
                        <a:pt x="611" y="10795"/>
                      </a:lnTo>
                      <a:lnTo>
                        <a:pt x="530" y="11039"/>
                      </a:lnTo>
                      <a:lnTo>
                        <a:pt x="448" y="11365"/>
                      </a:lnTo>
                      <a:lnTo>
                        <a:pt x="408" y="11772"/>
                      </a:lnTo>
                      <a:lnTo>
                        <a:pt x="408" y="12261"/>
                      </a:lnTo>
                      <a:lnTo>
                        <a:pt x="367" y="12302"/>
                      </a:lnTo>
                      <a:lnTo>
                        <a:pt x="367" y="12383"/>
                      </a:lnTo>
                      <a:lnTo>
                        <a:pt x="408" y="12546"/>
                      </a:lnTo>
                      <a:lnTo>
                        <a:pt x="489" y="12872"/>
                      </a:lnTo>
                      <a:lnTo>
                        <a:pt x="652" y="13157"/>
                      </a:lnTo>
                      <a:lnTo>
                        <a:pt x="774" y="13280"/>
                      </a:lnTo>
                      <a:lnTo>
                        <a:pt x="937" y="13402"/>
                      </a:lnTo>
                      <a:lnTo>
                        <a:pt x="1100" y="13483"/>
                      </a:lnTo>
                      <a:lnTo>
                        <a:pt x="1263" y="13565"/>
                      </a:lnTo>
                      <a:lnTo>
                        <a:pt x="1630" y="13605"/>
                      </a:lnTo>
                      <a:lnTo>
                        <a:pt x="1996" y="13605"/>
                      </a:lnTo>
                      <a:lnTo>
                        <a:pt x="2281" y="13565"/>
                      </a:lnTo>
                      <a:lnTo>
                        <a:pt x="2567" y="13483"/>
                      </a:lnTo>
                      <a:lnTo>
                        <a:pt x="3218" y="13361"/>
                      </a:lnTo>
                      <a:lnTo>
                        <a:pt x="3585" y="13320"/>
                      </a:lnTo>
                      <a:lnTo>
                        <a:pt x="4074" y="13320"/>
                      </a:lnTo>
                      <a:lnTo>
                        <a:pt x="4562" y="13402"/>
                      </a:lnTo>
                      <a:lnTo>
                        <a:pt x="5011" y="13483"/>
                      </a:lnTo>
                      <a:lnTo>
                        <a:pt x="5744" y="13728"/>
                      </a:lnTo>
                      <a:lnTo>
                        <a:pt x="6192" y="13850"/>
                      </a:lnTo>
                      <a:lnTo>
                        <a:pt x="6721" y="13931"/>
                      </a:lnTo>
                      <a:lnTo>
                        <a:pt x="7414" y="13972"/>
                      </a:lnTo>
                      <a:lnTo>
                        <a:pt x="8269" y="13931"/>
                      </a:lnTo>
                      <a:lnTo>
                        <a:pt x="8758" y="13809"/>
                      </a:lnTo>
                      <a:lnTo>
                        <a:pt x="9206" y="13687"/>
                      </a:lnTo>
                      <a:lnTo>
                        <a:pt x="9614" y="13483"/>
                      </a:lnTo>
                      <a:lnTo>
                        <a:pt x="9980" y="13239"/>
                      </a:lnTo>
                      <a:lnTo>
                        <a:pt x="10265" y="12994"/>
                      </a:lnTo>
                      <a:lnTo>
                        <a:pt x="10469" y="12709"/>
                      </a:lnTo>
                      <a:lnTo>
                        <a:pt x="10591" y="12383"/>
                      </a:lnTo>
                      <a:lnTo>
                        <a:pt x="10632" y="12098"/>
                      </a:lnTo>
                      <a:lnTo>
                        <a:pt x="10632" y="12058"/>
                      </a:lnTo>
                      <a:lnTo>
                        <a:pt x="10632" y="11935"/>
                      </a:lnTo>
                      <a:lnTo>
                        <a:pt x="10591" y="11487"/>
                      </a:lnTo>
                      <a:lnTo>
                        <a:pt x="10510" y="11161"/>
                      </a:lnTo>
                      <a:lnTo>
                        <a:pt x="10347" y="10876"/>
                      </a:lnTo>
                      <a:lnTo>
                        <a:pt x="10143" y="10673"/>
                      </a:lnTo>
                      <a:lnTo>
                        <a:pt x="9939" y="10510"/>
                      </a:lnTo>
                      <a:lnTo>
                        <a:pt x="9654" y="10428"/>
                      </a:lnTo>
                      <a:lnTo>
                        <a:pt x="9369" y="10387"/>
                      </a:lnTo>
                      <a:lnTo>
                        <a:pt x="9084" y="10428"/>
                      </a:lnTo>
                      <a:lnTo>
                        <a:pt x="8473" y="10469"/>
                      </a:lnTo>
                      <a:lnTo>
                        <a:pt x="7984" y="10469"/>
                      </a:lnTo>
                      <a:lnTo>
                        <a:pt x="7577" y="10428"/>
                      </a:lnTo>
                      <a:lnTo>
                        <a:pt x="7210" y="10387"/>
                      </a:lnTo>
                      <a:lnTo>
                        <a:pt x="6925" y="10265"/>
                      </a:lnTo>
                      <a:lnTo>
                        <a:pt x="6640" y="10102"/>
                      </a:lnTo>
                      <a:lnTo>
                        <a:pt x="6436" y="9899"/>
                      </a:lnTo>
                      <a:lnTo>
                        <a:pt x="6192" y="9654"/>
                      </a:lnTo>
                      <a:lnTo>
                        <a:pt x="6110" y="9451"/>
                      </a:lnTo>
                      <a:lnTo>
                        <a:pt x="6029" y="9125"/>
                      </a:lnTo>
                      <a:lnTo>
                        <a:pt x="5988" y="8717"/>
                      </a:lnTo>
                      <a:lnTo>
                        <a:pt x="5947" y="8228"/>
                      </a:lnTo>
                      <a:lnTo>
                        <a:pt x="5947" y="7006"/>
                      </a:lnTo>
                      <a:lnTo>
                        <a:pt x="5988" y="5622"/>
                      </a:lnTo>
                      <a:lnTo>
                        <a:pt x="6070" y="4114"/>
                      </a:lnTo>
                      <a:lnTo>
                        <a:pt x="6192" y="2648"/>
                      </a:lnTo>
                      <a:lnTo>
                        <a:pt x="6436"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5" name="Google Shape;495;p39"/>
                <p:cNvSpPr/>
                <p:nvPr/>
              </p:nvSpPr>
              <p:spPr>
                <a:xfrm>
                  <a:off x="3591300" y="1718150"/>
                  <a:ext cx="256650" cy="47900"/>
                </a:xfrm>
                <a:custGeom>
                  <a:rect b="b" l="l" r="r" t="t"/>
                  <a:pathLst>
                    <a:path extrusionOk="0" h="1916" w="10266">
                      <a:moveTo>
                        <a:pt x="10266" y="1"/>
                      </a:moveTo>
                      <a:lnTo>
                        <a:pt x="10184" y="286"/>
                      </a:lnTo>
                      <a:lnTo>
                        <a:pt x="10062" y="571"/>
                      </a:lnTo>
                      <a:lnTo>
                        <a:pt x="9818" y="815"/>
                      </a:lnTo>
                      <a:lnTo>
                        <a:pt x="9533" y="1060"/>
                      </a:lnTo>
                      <a:lnTo>
                        <a:pt x="9207" y="1263"/>
                      </a:lnTo>
                      <a:lnTo>
                        <a:pt x="8799" y="1426"/>
                      </a:lnTo>
                      <a:lnTo>
                        <a:pt x="8392" y="1548"/>
                      </a:lnTo>
                      <a:lnTo>
                        <a:pt x="7903" y="1630"/>
                      </a:lnTo>
                      <a:lnTo>
                        <a:pt x="7048" y="1671"/>
                      </a:lnTo>
                      <a:lnTo>
                        <a:pt x="6355" y="1671"/>
                      </a:lnTo>
                      <a:lnTo>
                        <a:pt x="5826" y="1589"/>
                      </a:lnTo>
                      <a:lnTo>
                        <a:pt x="5378" y="1467"/>
                      </a:lnTo>
                      <a:lnTo>
                        <a:pt x="4645" y="1223"/>
                      </a:lnTo>
                      <a:lnTo>
                        <a:pt x="4196" y="1100"/>
                      </a:lnTo>
                      <a:lnTo>
                        <a:pt x="3708" y="1060"/>
                      </a:lnTo>
                      <a:lnTo>
                        <a:pt x="3219" y="1060"/>
                      </a:lnTo>
                      <a:lnTo>
                        <a:pt x="2852" y="1100"/>
                      </a:lnTo>
                      <a:lnTo>
                        <a:pt x="2201" y="1223"/>
                      </a:lnTo>
                      <a:lnTo>
                        <a:pt x="1875" y="1304"/>
                      </a:lnTo>
                      <a:lnTo>
                        <a:pt x="1589" y="1304"/>
                      </a:lnTo>
                      <a:lnTo>
                        <a:pt x="1223" y="1345"/>
                      </a:lnTo>
                      <a:lnTo>
                        <a:pt x="856" y="1263"/>
                      </a:lnTo>
                      <a:lnTo>
                        <a:pt x="653" y="1223"/>
                      </a:lnTo>
                      <a:lnTo>
                        <a:pt x="530" y="1141"/>
                      </a:lnTo>
                      <a:lnTo>
                        <a:pt x="367" y="1019"/>
                      </a:lnTo>
                      <a:lnTo>
                        <a:pt x="245" y="856"/>
                      </a:lnTo>
                      <a:lnTo>
                        <a:pt x="164" y="734"/>
                      </a:lnTo>
                      <a:lnTo>
                        <a:pt x="123" y="530"/>
                      </a:lnTo>
                      <a:lnTo>
                        <a:pt x="42" y="245"/>
                      </a:lnTo>
                      <a:lnTo>
                        <a:pt x="42" y="204"/>
                      </a:lnTo>
                      <a:lnTo>
                        <a:pt x="1" y="245"/>
                      </a:lnTo>
                      <a:lnTo>
                        <a:pt x="1" y="326"/>
                      </a:lnTo>
                      <a:lnTo>
                        <a:pt x="42" y="489"/>
                      </a:lnTo>
                      <a:lnTo>
                        <a:pt x="123" y="815"/>
                      </a:lnTo>
                      <a:lnTo>
                        <a:pt x="286" y="1100"/>
                      </a:lnTo>
                      <a:lnTo>
                        <a:pt x="408" y="1223"/>
                      </a:lnTo>
                      <a:lnTo>
                        <a:pt x="571" y="1345"/>
                      </a:lnTo>
                      <a:lnTo>
                        <a:pt x="734" y="1426"/>
                      </a:lnTo>
                      <a:lnTo>
                        <a:pt x="897" y="1508"/>
                      </a:lnTo>
                      <a:lnTo>
                        <a:pt x="1264" y="1548"/>
                      </a:lnTo>
                      <a:lnTo>
                        <a:pt x="1630" y="1548"/>
                      </a:lnTo>
                      <a:lnTo>
                        <a:pt x="1915" y="1508"/>
                      </a:lnTo>
                      <a:lnTo>
                        <a:pt x="2201" y="1426"/>
                      </a:lnTo>
                      <a:lnTo>
                        <a:pt x="2852" y="1304"/>
                      </a:lnTo>
                      <a:lnTo>
                        <a:pt x="3219" y="1263"/>
                      </a:lnTo>
                      <a:lnTo>
                        <a:pt x="3708" y="1263"/>
                      </a:lnTo>
                      <a:lnTo>
                        <a:pt x="4196" y="1345"/>
                      </a:lnTo>
                      <a:lnTo>
                        <a:pt x="4645" y="1426"/>
                      </a:lnTo>
                      <a:lnTo>
                        <a:pt x="5378" y="1671"/>
                      </a:lnTo>
                      <a:lnTo>
                        <a:pt x="5826" y="1793"/>
                      </a:lnTo>
                      <a:lnTo>
                        <a:pt x="6355" y="1874"/>
                      </a:lnTo>
                      <a:lnTo>
                        <a:pt x="7048" y="1915"/>
                      </a:lnTo>
                      <a:lnTo>
                        <a:pt x="7903" y="1874"/>
                      </a:lnTo>
                      <a:lnTo>
                        <a:pt x="8392" y="1752"/>
                      </a:lnTo>
                      <a:lnTo>
                        <a:pt x="8840" y="1630"/>
                      </a:lnTo>
                      <a:lnTo>
                        <a:pt x="9248" y="1426"/>
                      </a:lnTo>
                      <a:lnTo>
                        <a:pt x="9614" y="1182"/>
                      </a:lnTo>
                      <a:lnTo>
                        <a:pt x="9899" y="937"/>
                      </a:lnTo>
                      <a:lnTo>
                        <a:pt x="10103" y="652"/>
                      </a:lnTo>
                      <a:lnTo>
                        <a:pt x="10225" y="326"/>
                      </a:lnTo>
                      <a:lnTo>
                        <a:pt x="10266" y="41"/>
                      </a:lnTo>
                      <a:lnTo>
                        <a:pt x="10266"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6" name="Google Shape;496;p39"/>
                <p:cNvSpPr/>
                <p:nvPr/>
              </p:nvSpPr>
              <p:spPr>
                <a:xfrm>
                  <a:off x="3582150" y="1416725"/>
                  <a:ext cx="160925" cy="93700"/>
                </a:xfrm>
                <a:custGeom>
                  <a:rect b="b" l="l" r="r" t="t"/>
                  <a:pathLst>
                    <a:path extrusionOk="0" h="3748" w="6437">
                      <a:moveTo>
                        <a:pt x="0" y="0"/>
                      </a:moveTo>
                      <a:lnTo>
                        <a:pt x="204" y="1833"/>
                      </a:lnTo>
                      <a:lnTo>
                        <a:pt x="367" y="3748"/>
                      </a:lnTo>
                      <a:lnTo>
                        <a:pt x="6110" y="3748"/>
                      </a:lnTo>
                      <a:lnTo>
                        <a:pt x="6273" y="1711"/>
                      </a:lnTo>
                      <a:lnTo>
                        <a:pt x="6436"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7" name="Google Shape;497;p39"/>
                <p:cNvSpPr/>
                <p:nvPr/>
              </p:nvSpPr>
              <p:spPr>
                <a:xfrm>
                  <a:off x="3582150" y="1403475"/>
                  <a:ext cx="160925" cy="13275"/>
                </a:xfrm>
                <a:custGeom>
                  <a:rect b="b" l="l" r="r" t="t"/>
                  <a:pathLst>
                    <a:path extrusionOk="0" h="531" w="6437">
                      <a:moveTo>
                        <a:pt x="122" y="1"/>
                      </a:moveTo>
                      <a:lnTo>
                        <a:pt x="82" y="41"/>
                      </a:lnTo>
                      <a:lnTo>
                        <a:pt x="0" y="123"/>
                      </a:lnTo>
                      <a:lnTo>
                        <a:pt x="0" y="204"/>
                      </a:lnTo>
                      <a:lnTo>
                        <a:pt x="0" y="530"/>
                      </a:lnTo>
                      <a:lnTo>
                        <a:pt x="6436" y="530"/>
                      </a:lnTo>
                      <a:lnTo>
                        <a:pt x="6436" y="204"/>
                      </a:lnTo>
                      <a:lnTo>
                        <a:pt x="6436" y="123"/>
                      </a:lnTo>
                      <a:lnTo>
                        <a:pt x="6396" y="41"/>
                      </a:lnTo>
                      <a:lnTo>
                        <a:pt x="6314" y="1"/>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8" name="Google Shape;498;p39"/>
                <p:cNvSpPr/>
                <p:nvPr/>
              </p:nvSpPr>
              <p:spPr>
                <a:xfrm>
                  <a:off x="3586225" y="1457450"/>
                  <a:ext cx="66200" cy="195550"/>
                </a:xfrm>
                <a:custGeom>
                  <a:rect b="b" l="l" r="r" t="t"/>
                  <a:pathLst>
                    <a:path extrusionOk="0" h="7822" w="2648">
                      <a:moveTo>
                        <a:pt x="0" y="1"/>
                      </a:moveTo>
                      <a:lnTo>
                        <a:pt x="163" y="1548"/>
                      </a:lnTo>
                      <a:lnTo>
                        <a:pt x="285" y="2933"/>
                      </a:lnTo>
                      <a:lnTo>
                        <a:pt x="448" y="5826"/>
                      </a:lnTo>
                      <a:lnTo>
                        <a:pt x="611" y="7822"/>
                      </a:lnTo>
                      <a:lnTo>
                        <a:pt x="1752" y="7822"/>
                      </a:lnTo>
                      <a:lnTo>
                        <a:pt x="1955" y="7740"/>
                      </a:lnTo>
                      <a:lnTo>
                        <a:pt x="2159" y="7659"/>
                      </a:lnTo>
                      <a:lnTo>
                        <a:pt x="2322" y="7496"/>
                      </a:lnTo>
                      <a:lnTo>
                        <a:pt x="2444" y="7333"/>
                      </a:lnTo>
                      <a:lnTo>
                        <a:pt x="2566" y="7170"/>
                      </a:lnTo>
                      <a:lnTo>
                        <a:pt x="2607" y="6966"/>
                      </a:lnTo>
                      <a:lnTo>
                        <a:pt x="2648" y="6722"/>
                      </a:lnTo>
                      <a:lnTo>
                        <a:pt x="2648" y="1100"/>
                      </a:lnTo>
                      <a:lnTo>
                        <a:pt x="2607" y="897"/>
                      </a:lnTo>
                      <a:lnTo>
                        <a:pt x="2566" y="693"/>
                      </a:lnTo>
                      <a:lnTo>
                        <a:pt x="2444" y="489"/>
                      </a:lnTo>
                      <a:lnTo>
                        <a:pt x="2322" y="326"/>
                      </a:lnTo>
                      <a:lnTo>
                        <a:pt x="2159" y="204"/>
                      </a:lnTo>
                      <a:lnTo>
                        <a:pt x="1955" y="82"/>
                      </a:lnTo>
                      <a:lnTo>
                        <a:pt x="1752"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9" name="Google Shape;499;p39"/>
                <p:cNvSpPr/>
                <p:nvPr/>
              </p:nvSpPr>
              <p:spPr>
                <a:xfrm>
                  <a:off x="3607600" y="1576600"/>
                  <a:ext cx="32625" cy="45850"/>
                </a:xfrm>
                <a:custGeom>
                  <a:rect b="b" l="l" r="r" t="t"/>
                  <a:pathLst>
                    <a:path extrusionOk="0" h="1834" w="1305">
                      <a:moveTo>
                        <a:pt x="530" y="0"/>
                      </a:moveTo>
                      <a:lnTo>
                        <a:pt x="408" y="41"/>
                      </a:lnTo>
                      <a:lnTo>
                        <a:pt x="286" y="82"/>
                      </a:lnTo>
                      <a:lnTo>
                        <a:pt x="204" y="163"/>
                      </a:lnTo>
                      <a:lnTo>
                        <a:pt x="123" y="286"/>
                      </a:lnTo>
                      <a:lnTo>
                        <a:pt x="41" y="367"/>
                      </a:lnTo>
                      <a:lnTo>
                        <a:pt x="1" y="489"/>
                      </a:lnTo>
                      <a:lnTo>
                        <a:pt x="1" y="652"/>
                      </a:lnTo>
                      <a:lnTo>
                        <a:pt x="1" y="1182"/>
                      </a:lnTo>
                      <a:lnTo>
                        <a:pt x="1" y="1345"/>
                      </a:lnTo>
                      <a:lnTo>
                        <a:pt x="41" y="1467"/>
                      </a:lnTo>
                      <a:lnTo>
                        <a:pt x="123" y="1548"/>
                      </a:lnTo>
                      <a:lnTo>
                        <a:pt x="204" y="1671"/>
                      </a:lnTo>
                      <a:lnTo>
                        <a:pt x="286" y="1752"/>
                      </a:lnTo>
                      <a:lnTo>
                        <a:pt x="408" y="1793"/>
                      </a:lnTo>
                      <a:lnTo>
                        <a:pt x="530" y="1833"/>
                      </a:lnTo>
                      <a:lnTo>
                        <a:pt x="775" y="1833"/>
                      </a:lnTo>
                      <a:lnTo>
                        <a:pt x="897" y="1793"/>
                      </a:lnTo>
                      <a:lnTo>
                        <a:pt x="1019" y="1752"/>
                      </a:lnTo>
                      <a:lnTo>
                        <a:pt x="1100" y="1671"/>
                      </a:lnTo>
                      <a:lnTo>
                        <a:pt x="1182" y="1548"/>
                      </a:lnTo>
                      <a:lnTo>
                        <a:pt x="1263" y="1467"/>
                      </a:lnTo>
                      <a:lnTo>
                        <a:pt x="1304" y="1345"/>
                      </a:lnTo>
                      <a:lnTo>
                        <a:pt x="1304" y="1182"/>
                      </a:lnTo>
                      <a:lnTo>
                        <a:pt x="1304" y="652"/>
                      </a:lnTo>
                      <a:lnTo>
                        <a:pt x="1304" y="489"/>
                      </a:lnTo>
                      <a:lnTo>
                        <a:pt x="1263" y="367"/>
                      </a:lnTo>
                      <a:lnTo>
                        <a:pt x="1182" y="286"/>
                      </a:lnTo>
                      <a:lnTo>
                        <a:pt x="1100" y="163"/>
                      </a:lnTo>
                      <a:lnTo>
                        <a:pt x="1019" y="82"/>
                      </a:lnTo>
                      <a:lnTo>
                        <a:pt x="897" y="41"/>
                      </a:lnTo>
                      <a:lnTo>
                        <a:pt x="775"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0" name="Google Shape;500;p39"/>
                <p:cNvSpPr/>
                <p:nvPr/>
              </p:nvSpPr>
              <p:spPr>
                <a:xfrm>
                  <a:off x="3652400" y="1484950"/>
                  <a:ext cx="75400" cy="11225"/>
                </a:xfrm>
                <a:custGeom>
                  <a:rect b="b" l="l" r="r" t="t"/>
                  <a:pathLst>
                    <a:path extrusionOk="0" h="449" w="3016">
                      <a:moveTo>
                        <a:pt x="1" y="0"/>
                      </a:moveTo>
                      <a:lnTo>
                        <a:pt x="1" y="448"/>
                      </a:lnTo>
                      <a:lnTo>
                        <a:pt x="3015" y="448"/>
                      </a:lnTo>
                      <a:lnTo>
                        <a:pt x="3015"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1" name="Google Shape;501;p39"/>
                <p:cNvSpPr/>
                <p:nvPr/>
              </p:nvSpPr>
              <p:spPr>
                <a:xfrm>
                  <a:off x="3652400" y="1462550"/>
                  <a:ext cx="75400" cy="11225"/>
                </a:xfrm>
                <a:custGeom>
                  <a:rect b="b" l="l" r="r" t="t"/>
                  <a:pathLst>
                    <a:path extrusionOk="0" h="449" w="3016">
                      <a:moveTo>
                        <a:pt x="1" y="0"/>
                      </a:moveTo>
                      <a:lnTo>
                        <a:pt x="1" y="448"/>
                      </a:lnTo>
                      <a:lnTo>
                        <a:pt x="3015" y="448"/>
                      </a:lnTo>
                      <a:lnTo>
                        <a:pt x="3015"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grpSp>
        <p:nvGrpSpPr>
          <p:cNvPr id="502" name="Google Shape;502;p39"/>
          <p:cNvGrpSpPr/>
          <p:nvPr/>
        </p:nvGrpSpPr>
        <p:grpSpPr>
          <a:xfrm>
            <a:off x="1471381" y="1001781"/>
            <a:ext cx="1021086" cy="3444739"/>
            <a:chOff x="3061250" y="1488000"/>
            <a:chExt cx="310625" cy="1047925"/>
          </a:xfrm>
        </p:grpSpPr>
        <p:sp>
          <p:nvSpPr>
            <p:cNvPr id="503" name="Google Shape;503;p39"/>
            <p:cNvSpPr/>
            <p:nvPr/>
          </p:nvSpPr>
          <p:spPr>
            <a:xfrm>
              <a:off x="3137625" y="1488000"/>
              <a:ext cx="189450" cy="177225"/>
            </a:xfrm>
            <a:custGeom>
              <a:rect b="b" l="l" r="r" t="t"/>
              <a:pathLst>
                <a:path extrusionOk="0" h="7089" w="7578">
                  <a:moveTo>
                    <a:pt x="5989" y="1"/>
                  </a:moveTo>
                  <a:lnTo>
                    <a:pt x="1" y="5989"/>
                  </a:lnTo>
                  <a:lnTo>
                    <a:pt x="1101" y="7088"/>
                  </a:lnTo>
                  <a:lnTo>
                    <a:pt x="7578" y="571"/>
                  </a:lnTo>
                  <a:lnTo>
                    <a:pt x="5989"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4" name="Google Shape;504;p39"/>
            <p:cNvSpPr/>
            <p:nvPr/>
          </p:nvSpPr>
          <p:spPr>
            <a:xfrm>
              <a:off x="3106075" y="1488000"/>
              <a:ext cx="193500" cy="181300"/>
            </a:xfrm>
            <a:custGeom>
              <a:rect b="b" l="l" r="r" t="t"/>
              <a:pathLst>
                <a:path extrusionOk="0" h="7252" w="7740">
                  <a:moveTo>
                    <a:pt x="1589" y="1"/>
                  </a:moveTo>
                  <a:lnTo>
                    <a:pt x="0" y="571"/>
                  </a:lnTo>
                  <a:lnTo>
                    <a:pt x="6640" y="7251"/>
                  </a:lnTo>
                  <a:lnTo>
                    <a:pt x="7740" y="6151"/>
                  </a:lnTo>
                  <a:lnTo>
                    <a:pt x="1589"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5" name="Google Shape;505;p39"/>
            <p:cNvSpPr/>
            <p:nvPr/>
          </p:nvSpPr>
          <p:spPr>
            <a:xfrm>
              <a:off x="3104025" y="1488000"/>
              <a:ext cx="41775" cy="132425"/>
            </a:xfrm>
            <a:custGeom>
              <a:rect b="b" l="l" r="r" t="t"/>
              <a:pathLst>
                <a:path extrusionOk="0" h="5297" w="1671">
                  <a:moveTo>
                    <a:pt x="1671" y="1"/>
                  </a:moveTo>
                  <a:lnTo>
                    <a:pt x="1" y="489"/>
                  </a:lnTo>
                  <a:lnTo>
                    <a:pt x="1" y="5296"/>
                  </a:lnTo>
                  <a:lnTo>
                    <a:pt x="1671" y="5296"/>
                  </a:lnTo>
                  <a:lnTo>
                    <a:pt x="1671" y="1"/>
                  </a:lnTo>
                  <a:close/>
                </a:path>
              </a:pathLst>
            </a:custGeom>
            <a:solidFill>
              <a:srgbClr val="235A9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6" name="Google Shape;506;p39"/>
            <p:cNvSpPr/>
            <p:nvPr/>
          </p:nvSpPr>
          <p:spPr>
            <a:xfrm>
              <a:off x="3287325" y="1488000"/>
              <a:ext cx="42800" cy="133425"/>
            </a:xfrm>
            <a:custGeom>
              <a:rect b="b" l="l" r="r" t="t"/>
              <a:pathLst>
                <a:path extrusionOk="0" h="5337" w="1712">
                  <a:moveTo>
                    <a:pt x="1" y="1"/>
                  </a:moveTo>
                  <a:lnTo>
                    <a:pt x="1" y="5337"/>
                  </a:lnTo>
                  <a:lnTo>
                    <a:pt x="1712" y="5337"/>
                  </a:lnTo>
                  <a:lnTo>
                    <a:pt x="1712" y="449"/>
                  </a:lnTo>
                  <a:lnTo>
                    <a:pt x="1" y="1"/>
                  </a:lnTo>
                  <a:close/>
                </a:path>
              </a:pathLst>
            </a:custGeom>
            <a:solidFill>
              <a:srgbClr val="235A9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7" name="Google Shape;507;p39"/>
            <p:cNvSpPr/>
            <p:nvPr/>
          </p:nvSpPr>
          <p:spPr>
            <a:xfrm>
              <a:off x="3061250" y="1620400"/>
              <a:ext cx="310625" cy="915525"/>
            </a:xfrm>
            <a:custGeom>
              <a:rect b="b" l="l" r="r" t="t"/>
              <a:pathLst>
                <a:path extrusionOk="0" h="36621" w="12425">
                  <a:moveTo>
                    <a:pt x="1712" y="0"/>
                  </a:moveTo>
                  <a:lnTo>
                    <a:pt x="1712" y="5784"/>
                  </a:lnTo>
                  <a:lnTo>
                    <a:pt x="1671" y="6151"/>
                  </a:lnTo>
                  <a:lnTo>
                    <a:pt x="1590" y="6477"/>
                  </a:lnTo>
                  <a:lnTo>
                    <a:pt x="1427" y="6803"/>
                  </a:lnTo>
                  <a:lnTo>
                    <a:pt x="1223" y="7088"/>
                  </a:lnTo>
                  <a:lnTo>
                    <a:pt x="979" y="7332"/>
                  </a:lnTo>
                  <a:lnTo>
                    <a:pt x="693" y="7495"/>
                  </a:lnTo>
                  <a:lnTo>
                    <a:pt x="368" y="7658"/>
                  </a:lnTo>
                  <a:lnTo>
                    <a:pt x="1" y="7740"/>
                  </a:lnTo>
                  <a:lnTo>
                    <a:pt x="1" y="13890"/>
                  </a:lnTo>
                  <a:lnTo>
                    <a:pt x="1" y="15642"/>
                  </a:lnTo>
                  <a:lnTo>
                    <a:pt x="1" y="32221"/>
                  </a:lnTo>
                  <a:lnTo>
                    <a:pt x="1" y="36620"/>
                  </a:lnTo>
                  <a:lnTo>
                    <a:pt x="5337" y="36620"/>
                  </a:lnTo>
                  <a:lnTo>
                    <a:pt x="5378" y="32221"/>
                  </a:lnTo>
                  <a:lnTo>
                    <a:pt x="6152" y="15642"/>
                  </a:lnTo>
                  <a:lnTo>
                    <a:pt x="6315" y="15642"/>
                  </a:lnTo>
                  <a:lnTo>
                    <a:pt x="7048" y="32221"/>
                  </a:lnTo>
                  <a:lnTo>
                    <a:pt x="7129" y="36620"/>
                  </a:lnTo>
                  <a:lnTo>
                    <a:pt x="12425" y="36620"/>
                  </a:lnTo>
                  <a:lnTo>
                    <a:pt x="12425" y="32221"/>
                  </a:lnTo>
                  <a:lnTo>
                    <a:pt x="12425" y="15642"/>
                  </a:lnTo>
                  <a:lnTo>
                    <a:pt x="12425" y="7740"/>
                  </a:lnTo>
                  <a:lnTo>
                    <a:pt x="12099" y="7658"/>
                  </a:lnTo>
                  <a:lnTo>
                    <a:pt x="11773" y="7495"/>
                  </a:lnTo>
                  <a:lnTo>
                    <a:pt x="11488" y="7332"/>
                  </a:lnTo>
                  <a:lnTo>
                    <a:pt x="11244" y="7088"/>
                  </a:lnTo>
                  <a:lnTo>
                    <a:pt x="11040" y="6803"/>
                  </a:lnTo>
                  <a:lnTo>
                    <a:pt x="10877" y="6477"/>
                  </a:lnTo>
                  <a:lnTo>
                    <a:pt x="10755" y="6151"/>
                  </a:lnTo>
                  <a:lnTo>
                    <a:pt x="10755" y="5784"/>
                  </a:lnTo>
                  <a:lnTo>
                    <a:pt x="10755" y="0"/>
                  </a:lnTo>
                  <a:close/>
                </a:path>
              </a:pathLst>
            </a:custGeom>
            <a:solidFill>
              <a:srgbClr val="235A9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8" name="Google Shape;508;p39"/>
            <p:cNvSpPr/>
            <p:nvPr/>
          </p:nvSpPr>
          <p:spPr>
            <a:xfrm>
              <a:off x="3217075" y="1620400"/>
              <a:ext cx="154800" cy="915525"/>
            </a:xfrm>
            <a:custGeom>
              <a:rect b="b" l="l" r="r" t="t"/>
              <a:pathLst>
                <a:path extrusionOk="0" h="36621" w="6192">
                  <a:moveTo>
                    <a:pt x="0" y="0"/>
                  </a:moveTo>
                  <a:lnTo>
                    <a:pt x="0" y="15642"/>
                  </a:lnTo>
                  <a:lnTo>
                    <a:pt x="82" y="15642"/>
                  </a:lnTo>
                  <a:lnTo>
                    <a:pt x="815" y="32221"/>
                  </a:lnTo>
                  <a:lnTo>
                    <a:pt x="896" y="36620"/>
                  </a:lnTo>
                  <a:lnTo>
                    <a:pt x="6192" y="36620"/>
                  </a:lnTo>
                  <a:lnTo>
                    <a:pt x="6192" y="32221"/>
                  </a:lnTo>
                  <a:lnTo>
                    <a:pt x="6192" y="15642"/>
                  </a:lnTo>
                  <a:lnTo>
                    <a:pt x="6192" y="7740"/>
                  </a:lnTo>
                  <a:lnTo>
                    <a:pt x="5866" y="7658"/>
                  </a:lnTo>
                  <a:lnTo>
                    <a:pt x="5540" y="7495"/>
                  </a:lnTo>
                  <a:lnTo>
                    <a:pt x="5255" y="7332"/>
                  </a:lnTo>
                  <a:lnTo>
                    <a:pt x="5011" y="7088"/>
                  </a:lnTo>
                  <a:lnTo>
                    <a:pt x="4807" y="6803"/>
                  </a:lnTo>
                  <a:lnTo>
                    <a:pt x="4644" y="6477"/>
                  </a:lnTo>
                  <a:lnTo>
                    <a:pt x="4522" y="6151"/>
                  </a:lnTo>
                  <a:lnTo>
                    <a:pt x="4522" y="5784"/>
                  </a:lnTo>
                  <a:lnTo>
                    <a:pt x="4522"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9" name="Google Shape;509;p39"/>
            <p:cNvSpPr/>
            <p:nvPr/>
          </p:nvSpPr>
          <p:spPr>
            <a:xfrm>
              <a:off x="3061250" y="2281300"/>
              <a:ext cx="141575" cy="42800"/>
            </a:xfrm>
            <a:custGeom>
              <a:rect b="b" l="l" r="r" t="t"/>
              <a:pathLst>
                <a:path extrusionOk="0" h="1712" w="5663">
                  <a:moveTo>
                    <a:pt x="1" y="0"/>
                  </a:moveTo>
                  <a:lnTo>
                    <a:pt x="1" y="1711"/>
                  </a:lnTo>
                  <a:lnTo>
                    <a:pt x="5581" y="1711"/>
                  </a:lnTo>
                  <a:lnTo>
                    <a:pt x="5663"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0" name="Google Shape;510;p39"/>
            <p:cNvSpPr/>
            <p:nvPr/>
          </p:nvSpPr>
          <p:spPr>
            <a:xfrm>
              <a:off x="3061250" y="2358700"/>
              <a:ext cx="137525" cy="33625"/>
            </a:xfrm>
            <a:custGeom>
              <a:rect b="b" l="l" r="r" t="t"/>
              <a:pathLst>
                <a:path extrusionOk="0" h="1345" w="5501">
                  <a:moveTo>
                    <a:pt x="1" y="0"/>
                  </a:moveTo>
                  <a:lnTo>
                    <a:pt x="1" y="1345"/>
                  </a:lnTo>
                  <a:lnTo>
                    <a:pt x="5459" y="1345"/>
                  </a:lnTo>
                  <a:lnTo>
                    <a:pt x="5500"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1" name="Google Shape;511;p39"/>
            <p:cNvSpPr/>
            <p:nvPr/>
          </p:nvSpPr>
          <p:spPr>
            <a:xfrm>
              <a:off x="3234375" y="2358700"/>
              <a:ext cx="137500" cy="33625"/>
            </a:xfrm>
            <a:custGeom>
              <a:rect b="b" l="l" r="r" t="t"/>
              <a:pathLst>
                <a:path extrusionOk="0" h="1345" w="5500">
                  <a:moveTo>
                    <a:pt x="1" y="0"/>
                  </a:moveTo>
                  <a:lnTo>
                    <a:pt x="82" y="1345"/>
                  </a:lnTo>
                  <a:lnTo>
                    <a:pt x="5500" y="1345"/>
                  </a:lnTo>
                  <a:lnTo>
                    <a:pt x="5500"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2" name="Google Shape;512;p39"/>
            <p:cNvSpPr/>
            <p:nvPr/>
          </p:nvSpPr>
          <p:spPr>
            <a:xfrm>
              <a:off x="3231325" y="2281300"/>
              <a:ext cx="140550" cy="42800"/>
            </a:xfrm>
            <a:custGeom>
              <a:rect b="b" l="l" r="r" t="t"/>
              <a:pathLst>
                <a:path extrusionOk="0" h="1712" w="5622">
                  <a:moveTo>
                    <a:pt x="1" y="0"/>
                  </a:moveTo>
                  <a:lnTo>
                    <a:pt x="82" y="1711"/>
                  </a:lnTo>
                  <a:lnTo>
                    <a:pt x="5622" y="1711"/>
                  </a:lnTo>
                  <a:lnTo>
                    <a:pt x="5622"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3" name="Google Shape;513;p39"/>
            <p:cNvSpPr/>
            <p:nvPr/>
          </p:nvSpPr>
          <p:spPr>
            <a:xfrm>
              <a:off x="3150875" y="1671300"/>
              <a:ext cx="125275" cy="92700"/>
            </a:xfrm>
            <a:custGeom>
              <a:rect b="b" l="l" r="r" t="t"/>
              <a:pathLst>
                <a:path extrusionOk="0" h="3708" w="5011">
                  <a:moveTo>
                    <a:pt x="1" y="1"/>
                  </a:moveTo>
                  <a:lnTo>
                    <a:pt x="1" y="3708"/>
                  </a:lnTo>
                  <a:lnTo>
                    <a:pt x="5011" y="3708"/>
                  </a:lnTo>
                  <a:lnTo>
                    <a:pt x="5011"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4" name="Google Shape;514;p39"/>
            <p:cNvSpPr/>
            <p:nvPr/>
          </p:nvSpPr>
          <p:spPr>
            <a:xfrm>
              <a:off x="3150875" y="1671300"/>
              <a:ext cx="125275" cy="56050"/>
            </a:xfrm>
            <a:custGeom>
              <a:rect b="b" l="l" r="r" t="t"/>
              <a:pathLst>
                <a:path extrusionOk="0" h="2242" w="5011">
                  <a:moveTo>
                    <a:pt x="1" y="1"/>
                  </a:moveTo>
                  <a:lnTo>
                    <a:pt x="1" y="1304"/>
                  </a:lnTo>
                  <a:lnTo>
                    <a:pt x="2526" y="2241"/>
                  </a:lnTo>
                  <a:lnTo>
                    <a:pt x="5011" y="1304"/>
                  </a:lnTo>
                  <a:lnTo>
                    <a:pt x="5011"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5" name="Google Shape;515;p39"/>
            <p:cNvSpPr/>
            <p:nvPr/>
          </p:nvSpPr>
          <p:spPr>
            <a:xfrm>
              <a:off x="3287325" y="2086800"/>
              <a:ext cx="84550" cy="158875"/>
            </a:xfrm>
            <a:custGeom>
              <a:rect b="b" l="l" r="r" t="t"/>
              <a:pathLst>
                <a:path extrusionOk="0" h="6355" w="3382">
                  <a:moveTo>
                    <a:pt x="1" y="0"/>
                  </a:moveTo>
                  <a:lnTo>
                    <a:pt x="1" y="6355"/>
                  </a:lnTo>
                  <a:lnTo>
                    <a:pt x="3382" y="6355"/>
                  </a:lnTo>
                  <a:lnTo>
                    <a:pt x="3382"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6" name="Google Shape;516;p39"/>
            <p:cNvSpPr/>
            <p:nvPr/>
          </p:nvSpPr>
          <p:spPr>
            <a:xfrm>
              <a:off x="3287325" y="2086800"/>
              <a:ext cx="84550" cy="40750"/>
            </a:xfrm>
            <a:custGeom>
              <a:rect b="b" l="l" r="r" t="t"/>
              <a:pathLst>
                <a:path extrusionOk="0" h="1630" w="3382">
                  <a:moveTo>
                    <a:pt x="1" y="0"/>
                  </a:moveTo>
                  <a:lnTo>
                    <a:pt x="1" y="1630"/>
                  </a:lnTo>
                  <a:lnTo>
                    <a:pt x="3382" y="1630"/>
                  </a:lnTo>
                  <a:lnTo>
                    <a:pt x="3382"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7" name="Google Shape;517;p39"/>
            <p:cNvSpPr/>
            <p:nvPr/>
          </p:nvSpPr>
          <p:spPr>
            <a:xfrm>
              <a:off x="3061250" y="1822025"/>
              <a:ext cx="84550" cy="104900"/>
            </a:xfrm>
            <a:custGeom>
              <a:rect b="b" l="l" r="r" t="t"/>
              <a:pathLst>
                <a:path extrusionOk="0" h="4196" w="3382">
                  <a:moveTo>
                    <a:pt x="1" y="0"/>
                  </a:moveTo>
                  <a:lnTo>
                    <a:pt x="1" y="4196"/>
                  </a:lnTo>
                  <a:lnTo>
                    <a:pt x="3382"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8" name="Google Shape;518;p39"/>
            <p:cNvSpPr/>
            <p:nvPr/>
          </p:nvSpPr>
          <p:spPr>
            <a:xfrm>
              <a:off x="3287325" y="1822025"/>
              <a:ext cx="84550" cy="104900"/>
            </a:xfrm>
            <a:custGeom>
              <a:rect b="b" l="l" r="r" t="t"/>
              <a:pathLst>
                <a:path extrusionOk="0" h="4196" w="3382">
                  <a:moveTo>
                    <a:pt x="1" y="0"/>
                  </a:moveTo>
                  <a:lnTo>
                    <a:pt x="3382" y="4196"/>
                  </a:lnTo>
                  <a:lnTo>
                    <a:pt x="3382"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9" name="Google Shape;519;p39"/>
            <p:cNvSpPr/>
            <p:nvPr/>
          </p:nvSpPr>
          <p:spPr>
            <a:xfrm>
              <a:off x="3061250" y="1822025"/>
              <a:ext cx="84550" cy="17325"/>
            </a:xfrm>
            <a:custGeom>
              <a:rect b="b" l="l" r="r" t="t"/>
              <a:pathLst>
                <a:path extrusionOk="0" h="693" w="3382">
                  <a:moveTo>
                    <a:pt x="1" y="0"/>
                  </a:moveTo>
                  <a:lnTo>
                    <a:pt x="1" y="693"/>
                  </a:lnTo>
                  <a:lnTo>
                    <a:pt x="2812" y="693"/>
                  </a:lnTo>
                  <a:lnTo>
                    <a:pt x="3382"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0" name="Google Shape;520;p39"/>
            <p:cNvSpPr/>
            <p:nvPr/>
          </p:nvSpPr>
          <p:spPr>
            <a:xfrm>
              <a:off x="3287325" y="1822025"/>
              <a:ext cx="84550" cy="17325"/>
            </a:xfrm>
            <a:custGeom>
              <a:rect b="b" l="l" r="r" t="t"/>
              <a:pathLst>
                <a:path extrusionOk="0" h="693" w="3382">
                  <a:moveTo>
                    <a:pt x="1" y="0"/>
                  </a:moveTo>
                  <a:lnTo>
                    <a:pt x="571" y="693"/>
                  </a:lnTo>
                  <a:lnTo>
                    <a:pt x="3382" y="693"/>
                  </a:lnTo>
                  <a:lnTo>
                    <a:pt x="3382"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1" name="Google Shape;521;p39"/>
            <p:cNvSpPr/>
            <p:nvPr/>
          </p:nvSpPr>
          <p:spPr>
            <a:xfrm>
              <a:off x="3104025" y="1608175"/>
              <a:ext cx="41775" cy="12250"/>
            </a:xfrm>
            <a:custGeom>
              <a:rect b="b" l="l" r="r" t="t"/>
              <a:pathLst>
                <a:path extrusionOk="0" h="490" w="1671">
                  <a:moveTo>
                    <a:pt x="1" y="0"/>
                  </a:moveTo>
                  <a:lnTo>
                    <a:pt x="1" y="489"/>
                  </a:lnTo>
                  <a:lnTo>
                    <a:pt x="1671" y="489"/>
                  </a:lnTo>
                  <a:lnTo>
                    <a:pt x="1671"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2" name="Google Shape;522;p39"/>
            <p:cNvSpPr/>
            <p:nvPr/>
          </p:nvSpPr>
          <p:spPr>
            <a:xfrm>
              <a:off x="3104025" y="1597988"/>
              <a:ext cx="41775" cy="11225"/>
            </a:xfrm>
            <a:custGeom>
              <a:rect b="b" l="l" r="r" t="t"/>
              <a:pathLst>
                <a:path extrusionOk="0" h="449" w="1671">
                  <a:moveTo>
                    <a:pt x="1" y="1"/>
                  </a:moveTo>
                  <a:lnTo>
                    <a:pt x="1" y="449"/>
                  </a:lnTo>
                  <a:lnTo>
                    <a:pt x="1671" y="449"/>
                  </a:lnTo>
                  <a:lnTo>
                    <a:pt x="1671"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3" name="Google Shape;523;p39"/>
            <p:cNvSpPr/>
            <p:nvPr/>
          </p:nvSpPr>
          <p:spPr>
            <a:xfrm>
              <a:off x="3287325" y="1610200"/>
              <a:ext cx="42800" cy="11225"/>
            </a:xfrm>
            <a:custGeom>
              <a:rect b="b" l="l" r="r" t="t"/>
              <a:pathLst>
                <a:path extrusionOk="0" h="449" w="1712">
                  <a:moveTo>
                    <a:pt x="1" y="1"/>
                  </a:moveTo>
                  <a:lnTo>
                    <a:pt x="1" y="449"/>
                  </a:lnTo>
                  <a:lnTo>
                    <a:pt x="1712" y="449"/>
                  </a:lnTo>
                  <a:lnTo>
                    <a:pt x="1712" y="1"/>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4" name="Google Shape;524;p39"/>
            <p:cNvSpPr/>
            <p:nvPr/>
          </p:nvSpPr>
          <p:spPr>
            <a:xfrm>
              <a:off x="3287325" y="1599000"/>
              <a:ext cx="42800" cy="11225"/>
            </a:xfrm>
            <a:custGeom>
              <a:rect b="b" l="l" r="r" t="t"/>
              <a:pathLst>
                <a:path extrusionOk="0" h="449" w="1712">
                  <a:moveTo>
                    <a:pt x="1" y="1"/>
                  </a:moveTo>
                  <a:lnTo>
                    <a:pt x="1" y="449"/>
                  </a:lnTo>
                  <a:lnTo>
                    <a:pt x="1712" y="449"/>
                  </a:lnTo>
                  <a:lnTo>
                    <a:pt x="1712"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5" name="Google Shape;525;p39"/>
            <p:cNvSpPr/>
            <p:nvPr/>
          </p:nvSpPr>
          <p:spPr>
            <a:xfrm>
              <a:off x="3205875" y="1695750"/>
              <a:ext cx="15300" cy="16325"/>
            </a:xfrm>
            <a:custGeom>
              <a:rect b="b" l="l" r="r" t="t"/>
              <a:pathLst>
                <a:path extrusionOk="0" h="653" w="612">
                  <a:moveTo>
                    <a:pt x="326" y="0"/>
                  </a:moveTo>
                  <a:lnTo>
                    <a:pt x="163" y="41"/>
                  </a:lnTo>
                  <a:lnTo>
                    <a:pt x="82" y="123"/>
                  </a:lnTo>
                  <a:lnTo>
                    <a:pt x="0" y="204"/>
                  </a:lnTo>
                  <a:lnTo>
                    <a:pt x="0" y="326"/>
                  </a:lnTo>
                  <a:lnTo>
                    <a:pt x="0" y="448"/>
                  </a:lnTo>
                  <a:lnTo>
                    <a:pt x="82" y="571"/>
                  </a:lnTo>
                  <a:lnTo>
                    <a:pt x="163" y="611"/>
                  </a:lnTo>
                  <a:lnTo>
                    <a:pt x="326" y="652"/>
                  </a:lnTo>
                  <a:lnTo>
                    <a:pt x="448" y="611"/>
                  </a:lnTo>
                  <a:lnTo>
                    <a:pt x="530" y="571"/>
                  </a:lnTo>
                  <a:lnTo>
                    <a:pt x="611" y="448"/>
                  </a:lnTo>
                  <a:lnTo>
                    <a:pt x="611" y="326"/>
                  </a:lnTo>
                  <a:lnTo>
                    <a:pt x="611" y="204"/>
                  </a:lnTo>
                  <a:lnTo>
                    <a:pt x="530" y="123"/>
                  </a:lnTo>
                  <a:lnTo>
                    <a:pt x="448" y="41"/>
                  </a:lnTo>
                  <a:lnTo>
                    <a:pt x="326"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6" name="Google Shape;526;p39"/>
            <p:cNvSpPr/>
            <p:nvPr/>
          </p:nvSpPr>
          <p:spPr>
            <a:xfrm>
              <a:off x="3327050" y="2107150"/>
              <a:ext cx="16325" cy="15300"/>
            </a:xfrm>
            <a:custGeom>
              <a:rect b="b" l="l" r="r" t="t"/>
              <a:pathLst>
                <a:path extrusionOk="0" h="612" w="653">
                  <a:moveTo>
                    <a:pt x="204" y="1"/>
                  </a:moveTo>
                  <a:lnTo>
                    <a:pt x="123" y="82"/>
                  </a:lnTo>
                  <a:lnTo>
                    <a:pt x="41" y="164"/>
                  </a:lnTo>
                  <a:lnTo>
                    <a:pt x="1" y="286"/>
                  </a:lnTo>
                  <a:lnTo>
                    <a:pt x="41" y="408"/>
                  </a:lnTo>
                  <a:lnTo>
                    <a:pt x="123" y="530"/>
                  </a:lnTo>
                  <a:lnTo>
                    <a:pt x="204" y="612"/>
                  </a:lnTo>
                  <a:lnTo>
                    <a:pt x="449" y="612"/>
                  </a:lnTo>
                  <a:lnTo>
                    <a:pt x="571" y="530"/>
                  </a:lnTo>
                  <a:lnTo>
                    <a:pt x="612" y="408"/>
                  </a:lnTo>
                  <a:lnTo>
                    <a:pt x="652" y="286"/>
                  </a:lnTo>
                  <a:lnTo>
                    <a:pt x="612" y="164"/>
                  </a:lnTo>
                  <a:lnTo>
                    <a:pt x="571" y="82"/>
                  </a:lnTo>
                  <a:lnTo>
                    <a:pt x="449" y="1"/>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7" name="Google Shape;527;p39"/>
            <p:cNvSpPr/>
            <p:nvPr/>
          </p:nvSpPr>
          <p:spPr>
            <a:xfrm>
              <a:off x="3258825" y="1639725"/>
              <a:ext cx="59075" cy="17350"/>
            </a:xfrm>
            <a:custGeom>
              <a:rect b="b" l="l" r="r" t="t"/>
              <a:pathLst>
                <a:path extrusionOk="0" h="694" w="2363">
                  <a:moveTo>
                    <a:pt x="0" y="1"/>
                  </a:moveTo>
                  <a:lnTo>
                    <a:pt x="0" y="693"/>
                  </a:lnTo>
                  <a:lnTo>
                    <a:pt x="2363" y="693"/>
                  </a:lnTo>
                  <a:lnTo>
                    <a:pt x="2363"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528" name="Google Shape;528;p39"/>
          <p:cNvGrpSpPr/>
          <p:nvPr/>
        </p:nvGrpSpPr>
        <p:grpSpPr>
          <a:xfrm>
            <a:off x="157413" y="1143600"/>
            <a:ext cx="1505054" cy="913457"/>
            <a:chOff x="157413" y="991200"/>
            <a:chExt cx="1505054" cy="913457"/>
          </a:xfrm>
        </p:grpSpPr>
        <p:sp>
          <p:nvSpPr>
            <p:cNvPr id="529" name="Google Shape;529;p39"/>
            <p:cNvSpPr/>
            <p:nvPr/>
          </p:nvSpPr>
          <p:spPr>
            <a:xfrm rot="-2700000">
              <a:off x="923941" y="1171829"/>
              <a:ext cx="615153" cy="603757"/>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0" name="Google Shape;530;p39"/>
            <p:cNvSpPr/>
            <p:nvPr/>
          </p:nvSpPr>
          <p:spPr>
            <a:xfrm flipH="1">
              <a:off x="157413" y="991200"/>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31" name="Google Shape;531;p39"/>
            <p:cNvGrpSpPr/>
            <p:nvPr/>
          </p:nvGrpSpPr>
          <p:grpSpPr>
            <a:xfrm rot="840257">
              <a:off x="391761" y="1137602"/>
              <a:ext cx="288232" cy="463386"/>
              <a:chOff x="3667175" y="3370950"/>
              <a:chExt cx="288225" cy="463375"/>
            </a:xfrm>
          </p:grpSpPr>
          <p:sp>
            <p:nvSpPr>
              <p:cNvPr id="532" name="Google Shape;532;p39"/>
              <p:cNvSpPr/>
              <p:nvPr/>
            </p:nvSpPr>
            <p:spPr>
              <a:xfrm>
                <a:off x="3667175" y="3370950"/>
                <a:ext cx="204725" cy="432825"/>
              </a:xfrm>
              <a:custGeom>
                <a:rect b="b" l="l" r="r" t="t"/>
                <a:pathLst>
                  <a:path extrusionOk="0" h="17313" w="8189">
                    <a:moveTo>
                      <a:pt x="4930" y="0"/>
                    </a:moveTo>
                    <a:lnTo>
                      <a:pt x="4685" y="41"/>
                    </a:lnTo>
                    <a:lnTo>
                      <a:pt x="4522" y="122"/>
                    </a:lnTo>
                    <a:lnTo>
                      <a:pt x="4400" y="285"/>
                    </a:lnTo>
                    <a:lnTo>
                      <a:pt x="4359" y="448"/>
                    </a:lnTo>
                    <a:lnTo>
                      <a:pt x="4278" y="5988"/>
                    </a:lnTo>
                    <a:lnTo>
                      <a:pt x="4237" y="5988"/>
                    </a:lnTo>
                    <a:lnTo>
                      <a:pt x="4115" y="978"/>
                    </a:lnTo>
                    <a:lnTo>
                      <a:pt x="4074" y="774"/>
                    </a:lnTo>
                    <a:lnTo>
                      <a:pt x="3952" y="611"/>
                    </a:lnTo>
                    <a:lnTo>
                      <a:pt x="3748" y="530"/>
                    </a:lnTo>
                    <a:lnTo>
                      <a:pt x="3545" y="489"/>
                    </a:lnTo>
                    <a:lnTo>
                      <a:pt x="3300" y="530"/>
                    </a:lnTo>
                    <a:lnTo>
                      <a:pt x="3137" y="611"/>
                    </a:lnTo>
                    <a:lnTo>
                      <a:pt x="3015" y="774"/>
                    </a:lnTo>
                    <a:lnTo>
                      <a:pt x="2974" y="978"/>
                    </a:lnTo>
                    <a:lnTo>
                      <a:pt x="2974" y="7454"/>
                    </a:lnTo>
                    <a:lnTo>
                      <a:pt x="1345" y="5051"/>
                    </a:lnTo>
                    <a:lnTo>
                      <a:pt x="1263" y="4970"/>
                    </a:lnTo>
                    <a:lnTo>
                      <a:pt x="1141" y="4888"/>
                    </a:lnTo>
                    <a:lnTo>
                      <a:pt x="1019" y="4847"/>
                    </a:lnTo>
                    <a:lnTo>
                      <a:pt x="693" y="4847"/>
                    </a:lnTo>
                    <a:lnTo>
                      <a:pt x="571" y="4888"/>
                    </a:lnTo>
                    <a:lnTo>
                      <a:pt x="408" y="4929"/>
                    </a:lnTo>
                    <a:lnTo>
                      <a:pt x="286" y="5010"/>
                    </a:lnTo>
                    <a:lnTo>
                      <a:pt x="164" y="5133"/>
                    </a:lnTo>
                    <a:lnTo>
                      <a:pt x="82" y="5255"/>
                    </a:lnTo>
                    <a:lnTo>
                      <a:pt x="41" y="5418"/>
                    </a:lnTo>
                    <a:lnTo>
                      <a:pt x="1" y="5540"/>
                    </a:lnTo>
                    <a:lnTo>
                      <a:pt x="1" y="5662"/>
                    </a:lnTo>
                    <a:lnTo>
                      <a:pt x="1" y="5825"/>
                    </a:lnTo>
                    <a:lnTo>
                      <a:pt x="41" y="5947"/>
                    </a:lnTo>
                    <a:lnTo>
                      <a:pt x="123" y="6029"/>
                    </a:lnTo>
                    <a:lnTo>
                      <a:pt x="2730" y="10550"/>
                    </a:lnTo>
                    <a:lnTo>
                      <a:pt x="2648" y="17312"/>
                    </a:lnTo>
                    <a:lnTo>
                      <a:pt x="8188" y="17312"/>
                    </a:lnTo>
                    <a:lnTo>
                      <a:pt x="7944" y="11691"/>
                    </a:lnTo>
                    <a:lnTo>
                      <a:pt x="7944" y="11609"/>
                    </a:lnTo>
                    <a:lnTo>
                      <a:pt x="8188" y="8065"/>
                    </a:lnTo>
                    <a:lnTo>
                      <a:pt x="8188" y="7088"/>
                    </a:lnTo>
                    <a:lnTo>
                      <a:pt x="8148" y="5988"/>
                    </a:lnTo>
                    <a:lnTo>
                      <a:pt x="8107" y="2526"/>
                    </a:lnTo>
                    <a:lnTo>
                      <a:pt x="8066" y="2363"/>
                    </a:lnTo>
                    <a:lnTo>
                      <a:pt x="7985" y="2200"/>
                    </a:lnTo>
                    <a:lnTo>
                      <a:pt x="7822" y="2118"/>
                    </a:lnTo>
                    <a:lnTo>
                      <a:pt x="7618" y="2077"/>
                    </a:lnTo>
                    <a:lnTo>
                      <a:pt x="7414" y="2118"/>
                    </a:lnTo>
                    <a:lnTo>
                      <a:pt x="7292" y="2200"/>
                    </a:lnTo>
                    <a:lnTo>
                      <a:pt x="7170" y="2363"/>
                    </a:lnTo>
                    <a:lnTo>
                      <a:pt x="7129" y="2526"/>
                    </a:lnTo>
                    <a:lnTo>
                      <a:pt x="7048" y="5988"/>
                    </a:lnTo>
                    <a:lnTo>
                      <a:pt x="6966" y="5988"/>
                    </a:lnTo>
                    <a:lnTo>
                      <a:pt x="6844" y="1263"/>
                    </a:lnTo>
                    <a:lnTo>
                      <a:pt x="6803" y="1059"/>
                    </a:lnTo>
                    <a:lnTo>
                      <a:pt x="6681" y="937"/>
                    </a:lnTo>
                    <a:lnTo>
                      <a:pt x="6518" y="815"/>
                    </a:lnTo>
                    <a:lnTo>
                      <a:pt x="6070" y="815"/>
                    </a:lnTo>
                    <a:lnTo>
                      <a:pt x="5866" y="937"/>
                    </a:lnTo>
                    <a:lnTo>
                      <a:pt x="5744" y="1059"/>
                    </a:lnTo>
                    <a:lnTo>
                      <a:pt x="5703" y="1263"/>
                    </a:lnTo>
                    <a:lnTo>
                      <a:pt x="5622" y="5988"/>
                    </a:lnTo>
                    <a:lnTo>
                      <a:pt x="5541" y="5988"/>
                    </a:lnTo>
                    <a:lnTo>
                      <a:pt x="5500" y="448"/>
                    </a:lnTo>
                    <a:lnTo>
                      <a:pt x="5459" y="285"/>
                    </a:lnTo>
                    <a:lnTo>
                      <a:pt x="5337" y="122"/>
                    </a:lnTo>
                    <a:lnTo>
                      <a:pt x="5133" y="41"/>
                    </a:lnTo>
                    <a:lnTo>
                      <a:pt x="493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3" name="Google Shape;533;p39"/>
              <p:cNvSpPr/>
              <p:nvPr/>
            </p:nvSpPr>
            <p:spPr>
              <a:xfrm>
                <a:off x="3749675" y="3401500"/>
                <a:ext cx="205725" cy="432825"/>
              </a:xfrm>
              <a:custGeom>
                <a:rect b="b" l="l" r="r" t="t"/>
                <a:pathLst>
                  <a:path extrusionOk="0" h="17313" w="8229">
                    <a:moveTo>
                      <a:pt x="4929" y="0"/>
                    </a:moveTo>
                    <a:lnTo>
                      <a:pt x="4725" y="41"/>
                    </a:lnTo>
                    <a:lnTo>
                      <a:pt x="4522" y="163"/>
                    </a:lnTo>
                    <a:lnTo>
                      <a:pt x="4399" y="285"/>
                    </a:lnTo>
                    <a:lnTo>
                      <a:pt x="4359" y="489"/>
                    </a:lnTo>
                    <a:lnTo>
                      <a:pt x="4318" y="5988"/>
                    </a:lnTo>
                    <a:lnTo>
                      <a:pt x="4237" y="5988"/>
                    </a:lnTo>
                    <a:lnTo>
                      <a:pt x="4155" y="978"/>
                    </a:lnTo>
                    <a:lnTo>
                      <a:pt x="4074" y="774"/>
                    </a:lnTo>
                    <a:lnTo>
                      <a:pt x="3951" y="652"/>
                    </a:lnTo>
                    <a:lnTo>
                      <a:pt x="3788" y="530"/>
                    </a:lnTo>
                    <a:lnTo>
                      <a:pt x="3585" y="489"/>
                    </a:lnTo>
                    <a:lnTo>
                      <a:pt x="3340" y="530"/>
                    </a:lnTo>
                    <a:lnTo>
                      <a:pt x="3177" y="652"/>
                    </a:lnTo>
                    <a:lnTo>
                      <a:pt x="3055" y="774"/>
                    </a:lnTo>
                    <a:lnTo>
                      <a:pt x="2974" y="978"/>
                    </a:lnTo>
                    <a:lnTo>
                      <a:pt x="3015" y="7454"/>
                    </a:lnTo>
                    <a:lnTo>
                      <a:pt x="1385" y="5051"/>
                    </a:lnTo>
                    <a:lnTo>
                      <a:pt x="1304" y="4970"/>
                    </a:lnTo>
                    <a:lnTo>
                      <a:pt x="1181" y="4888"/>
                    </a:lnTo>
                    <a:lnTo>
                      <a:pt x="1019" y="4847"/>
                    </a:lnTo>
                    <a:lnTo>
                      <a:pt x="733" y="4847"/>
                    </a:lnTo>
                    <a:lnTo>
                      <a:pt x="570" y="4888"/>
                    </a:lnTo>
                    <a:lnTo>
                      <a:pt x="448" y="4929"/>
                    </a:lnTo>
                    <a:lnTo>
                      <a:pt x="285" y="5051"/>
                    </a:lnTo>
                    <a:lnTo>
                      <a:pt x="204" y="5133"/>
                    </a:lnTo>
                    <a:lnTo>
                      <a:pt x="122" y="5255"/>
                    </a:lnTo>
                    <a:lnTo>
                      <a:pt x="41" y="5418"/>
                    </a:lnTo>
                    <a:lnTo>
                      <a:pt x="0" y="5540"/>
                    </a:lnTo>
                    <a:lnTo>
                      <a:pt x="0" y="5703"/>
                    </a:lnTo>
                    <a:lnTo>
                      <a:pt x="41" y="5825"/>
                    </a:lnTo>
                    <a:lnTo>
                      <a:pt x="82" y="5947"/>
                    </a:lnTo>
                    <a:lnTo>
                      <a:pt x="122" y="6069"/>
                    </a:lnTo>
                    <a:lnTo>
                      <a:pt x="2729" y="10550"/>
                    </a:lnTo>
                    <a:lnTo>
                      <a:pt x="2689" y="17312"/>
                    </a:lnTo>
                    <a:lnTo>
                      <a:pt x="8228" y="17312"/>
                    </a:lnTo>
                    <a:lnTo>
                      <a:pt x="7984" y="11731"/>
                    </a:lnTo>
                    <a:lnTo>
                      <a:pt x="7984" y="11609"/>
                    </a:lnTo>
                    <a:lnTo>
                      <a:pt x="8188" y="8065"/>
                    </a:lnTo>
                    <a:lnTo>
                      <a:pt x="8228" y="7088"/>
                    </a:lnTo>
                    <a:lnTo>
                      <a:pt x="8188" y="5988"/>
                    </a:lnTo>
                    <a:lnTo>
                      <a:pt x="8147" y="2566"/>
                    </a:lnTo>
                    <a:lnTo>
                      <a:pt x="8106" y="2363"/>
                    </a:lnTo>
                    <a:lnTo>
                      <a:pt x="7984" y="2240"/>
                    </a:lnTo>
                    <a:lnTo>
                      <a:pt x="7821" y="2118"/>
                    </a:lnTo>
                    <a:lnTo>
                      <a:pt x="7658" y="2077"/>
                    </a:lnTo>
                    <a:lnTo>
                      <a:pt x="7455" y="2118"/>
                    </a:lnTo>
                    <a:lnTo>
                      <a:pt x="7292" y="2240"/>
                    </a:lnTo>
                    <a:lnTo>
                      <a:pt x="7169" y="2363"/>
                    </a:lnTo>
                    <a:lnTo>
                      <a:pt x="7169" y="2566"/>
                    </a:lnTo>
                    <a:lnTo>
                      <a:pt x="7047" y="5988"/>
                    </a:lnTo>
                    <a:lnTo>
                      <a:pt x="6966" y="5988"/>
                    </a:lnTo>
                    <a:lnTo>
                      <a:pt x="6884" y="1263"/>
                    </a:lnTo>
                    <a:lnTo>
                      <a:pt x="6844" y="1100"/>
                    </a:lnTo>
                    <a:lnTo>
                      <a:pt x="6721" y="937"/>
                    </a:lnTo>
                    <a:lnTo>
                      <a:pt x="6518" y="855"/>
                    </a:lnTo>
                    <a:lnTo>
                      <a:pt x="6314" y="815"/>
                    </a:lnTo>
                    <a:lnTo>
                      <a:pt x="6070" y="855"/>
                    </a:lnTo>
                    <a:lnTo>
                      <a:pt x="5907" y="937"/>
                    </a:lnTo>
                    <a:lnTo>
                      <a:pt x="5784" y="1100"/>
                    </a:lnTo>
                    <a:lnTo>
                      <a:pt x="5744" y="1263"/>
                    </a:lnTo>
                    <a:lnTo>
                      <a:pt x="5662" y="5988"/>
                    </a:lnTo>
                    <a:lnTo>
                      <a:pt x="5581" y="5988"/>
                    </a:lnTo>
                    <a:lnTo>
                      <a:pt x="5499" y="489"/>
                    </a:lnTo>
                    <a:lnTo>
                      <a:pt x="5459" y="285"/>
                    </a:lnTo>
                    <a:lnTo>
                      <a:pt x="5336" y="163"/>
                    </a:lnTo>
                    <a:lnTo>
                      <a:pt x="5173" y="41"/>
                    </a:lnTo>
                    <a:lnTo>
                      <a:pt x="4929"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4" name="Google Shape;534;p39"/>
              <p:cNvSpPr/>
              <p:nvPr/>
            </p:nvSpPr>
            <p:spPr>
              <a:xfrm>
                <a:off x="3817900" y="3750775"/>
                <a:ext cx="134450" cy="10225"/>
              </a:xfrm>
              <a:custGeom>
                <a:rect b="b" l="l" r="r" t="t"/>
                <a:pathLst>
                  <a:path extrusionOk="0" h="409" w="5378">
                    <a:moveTo>
                      <a:pt x="0" y="1"/>
                    </a:moveTo>
                    <a:lnTo>
                      <a:pt x="0" y="408"/>
                    </a:lnTo>
                    <a:lnTo>
                      <a:pt x="5377" y="408"/>
                    </a:lnTo>
                    <a:lnTo>
                      <a:pt x="5337"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5" name="Google Shape;535;p39"/>
              <p:cNvSpPr/>
              <p:nvPr/>
            </p:nvSpPr>
            <p:spPr>
              <a:xfrm>
                <a:off x="3816875" y="3826150"/>
                <a:ext cx="138525" cy="8175"/>
              </a:xfrm>
              <a:custGeom>
                <a:rect b="b" l="l" r="r" t="t"/>
                <a:pathLst>
                  <a:path extrusionOk="0" h="327" w="5541">
                    <a:moveTo>
                      <a:pt x="1" y="0"/>
                    </a:moveTo>
                    <a:lnTo>
                      <a:pt x="1" y="326"/>
                    </a:lnTo>
                    <a:lnTo>
                      <a:pt x="5540" y="326"/>
                    </a:lnTo>
                    <a:lnTo>
                      <a:pt x="554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6" name="Google Shape;536;p39"/>
              <p:cNvSpPr/>
              <p:nvPr/>
            </p:nvSpPr>
            <p:spPr>
              <a:xfrm>
                <a:off x="3853550" y="3752825"/>
                <a:ext cx="14275" cy="81500"/>
              </a:xfrm>
              <a:custGeom>
                <a:rect b="b" l="l" r="r" t="t"/>
                <a:pathLst>
                  <a:path extrusionOk="0" h="3260" w="571">
                    <a:moveTo>
                      <a:pt x="0" y="0"/>
                    </a:moveTo>
                    <a:lnTo>
                      <a:pt x="0" y="3259"/>
                    </a:lnTo>
                    <a:lnTo>
                      <a:pt x="570" y="3259"/>
                    </a:lnTo>
                    <a:lnTo>
                      <a:pt x="57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7" name="Google Shape;537;p39"/>
              <p:cNvSpPr/>
              <p:nvPr/>
            </p:nvSpPr>
            <p:spPr>
              <a:xfrm>
                <a:off x="3828075" y="3752825"/>
                <a:ext cx="14275" cy="81500"/>
              </a:xfrm>
              <a:custGeom>
                <a:rect b="b" l="l" r="r" t="t"/>
                <a:pathLst>
                  <a:path extrusionOk="0" h="3260" w="571">
                    <a:moveTo>
                      <a:pt x="1" y="0"/>
                    </a:moveTo>
                    <a:lnTo>
                      <a:pt x="1" y="3259"/>
                    </a:lnTo>
                    <a:lnTo>
                      <a:pt x="571" y="3259"/>
                    </a:lnTo>
                    <a:lnTo>
                      <a:pt x="571"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8" name="Google Shape;538;p39"/>
              <p:cNvSpPr/>
              <p:nvPr/>
            </p:nvSpPr>
            <p:spPr>
              <a:xfrm>
                <a:off x="3879000" y="3752825"/>
                <a:ext cx="13250" cy="81500"/>
              </a:xfrm>
              <a:custGeom>
                <a:rect b="b" l="l" r="r" t="t"/>
                <a:pathLst>
                  <a:path extrusionOk="0" h="3260" w="530">
                    <a:moveTo>
                      <a:pt x="0" y="0"/>
                    </a:moveTo>
                    <a:lnTo>
                      <a:pt x="0" y="3259"/>
                    </a:lnTo>
                    <a:lnTo>
                      <a:pt x="530" y="3259"/>
                    </a:lnTo>
                    <a:lnTo>
                      <a:pt x="53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9" name="Google Shape;539;p39"/>
              <p:cNvSpPr/>
              <p:nvPr/>
            </p:nvSpPr>
            <p:spPr>
              <a:xfrm>
                <a:off x="3929925" y="3752825"/>
                <a:ext cx="13250" cy="81500"/>
              </a:xfrm>
              <a:custGeom>
                <a:rect b="b" l="l" r="r" t="t"/>
                <a:pathLst>
                  <a:path extrusionOk="0" h="3260" w="530">
                    <a:moveTo>
                      <a:pt x="0" y="0"/>
                    </a:moveTo>
                    <a:lnTo>
                      <a:pt x="0" y="3259"/>
                    </a:lnTo>
                    <a:lnTo>
                      <a:pt x="530" y="3259"/>
                    </a:lnTo>
                    <a:lnTo>
                      <a:pt x="53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0" name="Google Shape;540;p39"/>
              <p:cNvSpPr/>
              <p:nvPr/>
            </p:nvSpPr>
            <p:spPr>
              <a:xfrm>
                <a:off x="3904450" y="3752825"/>
                <a:ext cx="13275" cy="81500"/>
              </a:xfrm>
              <a:custGeom>
                <a:rect b="b" l="l" r="r" t="t"/>
                <a:pathLst>
                  <a:path extrusionOk="0" h="3260" w="531">
                    <a:moveTo>
                      <a:pt x="1" y="0"/>
                    </a:moveTo>
                    <a:lnTo>
                      <a:pt x="1" y="3259"/>
                    </a:lnTo>
                    <a:lnTo>
                      <a:pt x="530" y="3259"/>
                    </a:lnTo>
                    <a:lnTo>
                      <a:pt x="53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1" name="Google Shape;541;p39"/>
              <p:cNvSpPr/>
              <p:nvPr/>
            </p:nvSpPr>
            <p:spPr>
              <a:xfrm>
                <a:off x="3954350" y="3820025"/>
                <a:ext cx="1050" cy="14300"/>
              </a:xfrm>
              <a:custGeom>
                <a:rect b="b" l="l" r="r" t="t"/>
                <a:pathLst>
                  <a:path extrusionOk="0" h="572" w="42">
                    <a:moveTo>
                      <a:pt x="1" y="1"/>
                    </a:moveTo>
                    <a:lnTo>
                      <a:pt x="1" y="571"/>
                    </a:lnTo>
                    <a:lnTo>
                      <a:pt x="41" y="571"/>
                    </a:lnTo>
                    <a:lnTo>
                      <a:pt x="1"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5" name="Shape 545"/>
        <p:cNvGrpSpPr/>
        <p:nvPr/>
      </p:nvGrpSpPr>
      <p:grpSpPr>
        <a:xfrm>
          <a:off x="0" y="0"/>
          <a:ext cx="0" cy="0"/>
          <a:chOff x="0" y="0"/>
          <a:chExt cx="0" cy="0"/>
        </a:xfrm>
      </p:grpSpPr>
      <p:sp>
        <p:nvSpPr>
          <p:cNvPr id="546" name="Google Shape;546;p40"/>
          <p:cNvSpPr txBox="1"/>
          <p:nvPr>
            <p:ph type="ctrTitle"/>
          </p:nvPr>
        </p:nvSpPr>
        <p:spPr>
          <a:xfrm>
            <a:off x="713550" y="158375"/>
            <a:ext cx="7717200" cy="687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Method for cleaning a room</a:t>
            </a:r>
            <a:endParaRPr/>
          </a:p>
          <a:p>
            <a:pPr indent="0" lvl="0" marL="0" rtl="0" algn="ctr">
              <a:spcBef>
                <a:spcPts val="0"/>
              </a:spcBef>
              <a:spcAft>
                <a:spcPts val="0"/>
              </a:spcAft>
              <a:buNone/>
            </a:pPr>
            <a:r>
              <a:t/>
            </a:r>
            <a:endParaRPr/>
          </a:p>
        </p:txBody>
      </p:sp>
      <p:sp>
        <p:nvSpPr>
          <p:cNvPr id="547" name="Google Shape;547;p40"/>
          <p:cNvSpPr txBox="1"/>
          <p:nvPr/>
        </p:nvSpPr>
        <p:spPr>
          <a:xfrm>
            <a:off x="519050" y="1449100"/>
            <a:ext cx="3370200" cy="2501400"/>
          </a:xfrm>
          <a:prstGeom prst="rect">
            <a:avLst/>
          </a:prstGeom>
          <a:noFill/>
          <a:ln>
            <a:noFill/>
          </a:ln>
        </p:spPr>
        <p:txBody>
          <a:bodyPr anchorCtr="0" anchor="t" bIns="91425" lIns="91425" spcFirstLastPara="1" rIns="91425" wrap="square" tIns="91425">
            <a:noAutofit/>
          </a:bodyPr>
          <a:lstStyle/>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Using the proper protocol reduces the risk (Zaki et al. 2023).</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Cleaning protocols facilitate future customers.</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Enhance the interactions of the clients. </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Employees need to put on gloves before.</a:t>
            </a:r>
            <a:endParaRPr sz="1600">
              <a:solidFill>
                <a:schemeClr val="dk1"/>
              </a:solidFill>
              <a:latin typeface="Fraunces"/>
              <a:ea typeface="Fraunces"/>
              <a:cs typeface="Fraunces"/>
              <a:sym typeface="Fraunces"/>
            </a:endParaRPr>
          </a:p>
        </p:txBody>
      </p:sp>
      <p:grpSp>
        <p:nvGrpSpPr>
          <p:cNvPr id="548" name="Google Shape;548;p40"/>
          <p:cNvGrpSpPr/>
          <p:nvPr/>
        </p:nvGrpSpPr>
        <p:grpSpPr>
          <a:xfrm>
            <a:off x="5191275" y="463281"/>
            <a:ext cx="3792674" cy="4616815"/>
            <a:chOff x="5191275" y="158481"/>
            <a:chExt cx="3792674" cy="4616815"/>
          </a:xfrm>
        </p:grpSpPr>
        <p:grpSp>
          <p:nvGrpSpPr>
            <p:cNvPr id="549" name="Google Shape;549;p40"/>
            <p:cNvGrpSpPr/>
            <p:nvPr/>
          </p:nvGrpSpPr>
          <p:grpSpPr>
            <a:xfrm>
              <a:off x="6631375" y="158481"/>
              <a:ext cx="2352574" cy="2229600"/>
              <a:chOff x="6631375" y="158481"/>
              <a:chExt cx="2352574" cy="2229600"/>
            </a:xfrm>
          </p:grpSpPr>
          <p:sp>
            <p:nvSpPr>
              <p:cNvPr id="550" name="Google Shape;550;p40"/>
              <p:cNvSpPr/>
              <p:nvPr/>
            </p:nvSpPr>
            <p:spPr>
              <a:xfrm rot="-3415697">
                <a:off x="7063470" y="467602"/>
                <a:ext cx="1611359" cy="1611359"/>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1" name="Google Shape;551;p40"/>
              <p:cNvSpPr/>
              <p:nvPr/>
            </p:nvSpPr>
            <p:spPr>
              <a:xfrm rot="-3416566">
                <a:off x="6693507" y="542312"/>
                <a:ext cx="323937" cy="323937"/>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552" name="Google Shape;552;p40"/>
            <p:cNvGrpSpPr/>
            <p:nvPr/>
          </p:nvGrpSpPr>
          <p:grpSpPr>
            <a:xfrm>
              <a:off x="5191275" y="3048456"/>
              <a:ext cx="1293900" cy="1726841"/>
              <a:chOff x="5191275" y="3048456"/>
              <a:chExt cx="1293900" cy="1726841"/>
            </a:xfrm>
          </p:grpSpPr>
          <p:sp>
            <p:nvSpPr>
              <p:cNvPr id="553" name="Google Shape;553;p40"/>
              <p:cNvSpPr/>
              <p:nvPr/>
            </p:nvSpPr>
            <p:spPr>
              <a:xfrm rot="-3415609">
                <a:off x="5370669" y="3227850"/>
                <a:ext cx="935112" cy="935112"/>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4" name="Google Shape;554;p40"/>
              <p:cNvSpPr/>
              <p:nvPr/>
            </p:nvSpPr>
            <p:spPr>
              <a:xfrm rot="-3416095">
                <a:off x="5985153" y="4178688"/>
                <a:ext cx="419545" cy="419545"/>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5" name="Google Shape;555;p40"/>
              <p:cNvSpPr/>
              <p:nvPr/>
            </p:nvSpPr>
            <p:spPr>
              <a:xfrm rot="-3417870">
                <a:off x="5714409" y="4480180"/>
                <a:ext cx="247634" cy="247634"/>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556" name="Google Shape;556;p40"/>
          <p:cNvGrpSpPr/>
          <p:nvPr/>
        </p:nvGrpSpPr>
        <p:grpSpPr>
          <a:xfrm>
            <a:off x="7331989" y="3602729"/>
            <a:ext cx="1384899" cy="1556571"/>
            <a:chOff x="7331989" y="3297929"/>
            <a:chExt cx="1384899" cy="1556571"/>
          </a:xfrm>
        </p:grpSpPr>
        <p:sp>
          <p:nvSpPr>
            <p:cNvPr id="557" name="Google Shape;557;p40"/>
            <p:cNvSpPr/>
            <p:nvPr/>
          </p:nvSpPr>
          <p:spPr>
            <a:xfrm rot="9278323">
              <a:off x="7483780" y="3454289"/>
              <a:ext cx="937010" cy="919623"/>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8" name="Google Shape;558;p40"/>
            <p:cNvSpPr/>
            <p:nvPr/>
          </p:nvSpPr>
          <p:spPr>
            <a:xfrm flipH="1">
              <a:off x="7960588" y="4098200"/>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59" name="Google Shape;559;p40"/>
            <p:cNvGrpSpPr/>
            <p:nvPr/>
          </p:nvGrpSpPr>
          <p:grpSpPr>
            <a:xfrm rot="1077603">
              <a:off x="8097691" y="4279436"/>
              <a:ext cx="482508" cy="394187"/>
              <a:chOff x="3657000" y="2363775"/>
              <a:chExt cx="350325" cy="286200"/>
            </a:xfrm>
          </p:grpSpPr>
          <p:sp>
            <p:nvSpPr>
              <p:cNvPr id="560" name="Google Shape;560;p40"/>
              <p:cNvSpPr/>
              <p:nvPr/>
            </p:nvSpPr>
            <p:spPr>
              <a:xfrm>
                <a:off x="3663100" y="2369900"/>
                <a:ext cx="338125" cy="211850"/>
              </a:xfrm>
              <a:custGeom>
                <a:rect b="b" l="l" r="r" t="t"/>
                <a:pathLst>
                  <a:path extrusionOk="0" h="8474" w="13525">
                    <a:moveTo>
                      <a:pt x="6233" y="0"/>
                    </a:moveTo>
                    <a:lnTo>
                      <a:pt x="5704" y="82"/>
                    </a:lnTo>
                    <a:lnTo>
                      <a:pt x="5174" y="163"/>
                    </a:lnTo>
                    <a:lnTo>
                      <a:pt x="4685" y="326"/>
                    </a:lnTo>
                    <a:lnTo>
                      <a:pt x="4196" y="489"/>
                    </a:lnTo>
                    <a:lnTo>
                      <a:pt x="3748" y="734"/>
                    </a:lnTo>
                    <a:lnTo>
                      <a:pt x="3300" y="978"/>
                    </a:lnTo>
                    <a:lnTo>
                      <a:pt x="2852" y="1263"/>
                    </a:lnTo>
                    <a:lnTo>
                      <a:pt x="2241" y="1752"/>
                    </a:lnTo>
                    <a:lnTo>
                      <a:pt x="1671" y="2322"/>
                    </a:lnTo>
                    <a:lnTo>
                      <a:pt x="1182" y="2974"/>
                    </a:lnTo>
                    <a:lnTo>
                      <a:pt x="775" y="3666"/>
                    </a:lnTo>
                    <a:lnTo>
                      <a:pt x="449" y="4400"/>
                    </a:lnTo>
                    <a:lnTo>
                      <a:pt x="286" y="4766"/>
                    </a:lnTo>
                    <a:lnTo>
                      <a:pt x="204" y="5174"/>
                    </a:lnTo>
                    <a:lnTo>
                      <a:pt x="123" y="5581"/>
                    </a:lnTo>
                    <a:lnTo>
                      <a:pt x="42" y="5988"/>
                    </a:lnTo>
                    <a:lnTo>
                      <a:pt x="1" y="6436"/>
                    </a:lnTo>
                    <a:lnTo>
                      <a:pt x="1" y="6844"/>
                    </a:lnTo>
                    <a:lnTo>
                      <a:pt x="1" y="7373"/>
                    </a:lnTo>
                    <a:lnTo>
                      <a:pt x="42" y="7862"/>
                    </a:lnTo>
                    <a:lnTo>
                      <a:pt x="123" y="8188"/>
                    </a:lnTo>
                    <a:lnTo>
                      <a:pt x="123" y="8229"/>
                    </a:lnTo>
                    <a:lnTo>
                      <a:pt x="367" y="8229"/>
                    </a:lnTo>
                    <a:lnTo>
                      <a:pt x="4441" y="8473"/>
                    </a:lnTo>
                    <a:lnTo>
                      <a:pt x="4807" y="8473"/>
                    </a:lnTo>
                    <a:lnTo>
                      <a:pt x="6844" y="8351"/>
                    </a:lnTo>
                    <a:lnTo>
                      <a:pt x="8677" y="8432"/>
                    </a:lnTo>
                    <a:lnTo>
                      <a:pt x="9288" y="8473"/>
                    </a:lnTo>
                    <a:lnTo>
                      <a:pt x="13239" y="8229"/>
                    </a:lnTo>
                    <a:lnTo>
                      <a:pt x="13402" y="8229"/>
                    </a:lnTo>
                    <a:lnTo>
                      <a:pt x="13443" y="7862"/>
                    </a:lnTo>
                    <a:lnTo>
                      <a:pt x="13484" y="7373"/>
                    </a:lnTo>
                    <a:lnTo>
                      <a:pt x="13525" y="6844"/>
                    </a:lnTo>
                    <a:lnTo>
                      <a:pt x="13525" y="6436"/>
                    </a:lnTo>
                    <a:lnTo>
                      <a:pt x="13484" y="5988"/>
                    </a:lnTo>
                    <a:lnTo>
                      <a:pt x="13402" y="5581"/>
                    </a:lnTo>
                    <a:lnTo>
                      <a:pt x="13321" y="5174"/>
                    </a:lnTo>
                    <a:lnTo>
                      <a:pt x="13199" y="4766"/>
                    </a:lnTo>
                    <a:lnTo>
                      <a:pt x="13076" y="4400"/>
                    </a:lnTo>
                    <a:lnTo>
                      <a:pt x="12751" y="3666"/>
                    </a:lnTo>
                    <a:lnTo>
                      <a:pt x="12343" y="2974"/>
                    </a:lnTo>
                    <a:lnTo>
                      <a:pt x="11814" y="2322"/>
                    </a:lnTo>
                    <a:lnTo>
                      <a:pt x="11284" y="1752"/>
                    </a:lnTo>
                    <a:lnTo>
                      <a:pt x="10673" y="1263"/>
                    </a:lnTo>
                    <a:lnTo>
                      <a:pt x="10225" y="978"/>
                    </a:lnTo>
                    <a:lnTo>
                      <a:pt x="9777" y="734"/>
                    </a:lnTo>
                    <a:lnTo>
                      <a:pt x="9329" y="489"/>
                    </a:lnTo>
                    <a:lnTo>
                      <a:pt x="8840" y="326"/>
                    </a:lnTo>
                    <a:lnTo>
                      <a:pt x="8351" y="204"/>
                    </a:lnTo>
                    <a:lnTo>
                      <a:pt x="7822" y="82"/>
                    </a:lnTo>
                    <a:lnTo>
                      <a:pt x="7292"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1" name="Google Shape;561;p40"/>
              <p:cNvSpPr/>
              <p:nvPr/>
            </p:nvSpPr>
            <p:spPr>
              <a:xfrm>
                <a:off x="3663100" y="2369900"/>
                <a:ext cx="338125" cy="211850"/>
              </a:xfrm>
              <a:custGeom>
                <a:rect b="b" l="l" r="r" t="t"/>
                <a:pathLst>
                  <a:path extrusionOk="0" fill="none" h="8474" w="13525">
                    <a:moveTo>
                      <a:pt x="13525" y="6844"/>
                    </a:moveTo>
                    <a:lnTo>
                      <a:pt x="13525" y="6844"/>
                    </a:lnTo>
                    <a:lnTo>
                      <a:pt x="13484" y="7373"/>
                    </a:lnTo>
                    <a:lnTo>
                      <a:pt x="13443" y="7862"/>
                    </a:lnTo>
                    <a:lnTo>
                      <a:pt x="13443" y="7862"/>
                    </a:lnTo>
                    <a:lnTo>
                      <a:pt x="13402" y="8229"/>
                    </a:lnTo>
                    <a:lnTo>
                      <a:pt x="13402" y="8229"/>
                    </a:lnTo>
                    <a:lnTo>
                      <a:pt x="13239" y="8229"/>
                    </a:lnTo>
                    <a:lnTo>
                      <a:pt x="9288" y="8473"/>
                    </a:lnTo>
                    <a:lnTo>
                      <a:pt x="8677" y="8432"/>
                    </a:lnTo>
                    <a:lnTo>
                      <a:pt x="6844" y="8351"/>
                    </a:lnTo>
                    <a:lnTo>
                      <a:pt x="4807" y="8473"/>
                    </a:lnTo>
                    <a:lnTo>
                      <a:pt x="4441" y="8473"/>
                    </a:lnTo>
                    <a:lnTo>
                      <a:pt x="367" y="8229"/>
                    </a:lnTo>
                    <a:lnTo>
                      <a:pt x="123" y="8229"/>
                    </a:lnTo>
                    <a:lnTo>
                      <a:pt x="123" y="8188"/>
                    </a:lnTo>
                    <a:lnTo>
                      <a:pt x="123" y="8188"/>
                    </a:lnTo>
                    <a:lnTo>
                      <a:pt x="42" y="7862"/>
                    </a:lnTo>
                    <a:lnTo>
                      <a:pt x="42" y="7862"/>
                    </a:lnTo>
                    <a:lnTo>
                      <a:pt x="1" y="7373"/>
                    </a:lnTo>
                    <a:lnTo>
                      <a:pt x="1" y="6844"/>
                    </a:lnTo>
                    <a:lnTo>
                      <a:pt x="1" y="6844"/>
                    </a:lnTo>
                    <a:lnTo>
                      <a:pt x="1" y="6436"/>
                    </a:lnTo>
                    <a:lnTo>
                      <a:pt x="42" y="5988"/>
                    </a:lnTo>
                    <a:lnTo>
                      <a:pt x="123" y="5581"/>
                    </a:lnTo>
                    <a:lnTo>
                      <a:pt x="204" y="5174"/>
                    </a:lnTo>
                    <a:lnTo>
                      <a:pt x="286" y="4766"/>
                    </a:lnTo>
                    <a:lnTo>
                      <a:pt x="449" y="4400"/>
                    </a:lnTo>
                    <a:lnTo>
                      <a:pt x="775" y="3666"/>
                    </a:lnTo>
                    <a:lnTo>
                      <a:pt x="1182" y="2974"/>
                    </a:lnTo>
                    <a:lnTo>
                      <a:pt x="1671" y="2322"/>
                    </a:lnTo>
                    <a:lnTo>
                      <a:pt x="2241" y="1752"/>
                    </a:lnTo>
                    <a:lnTo>
                      <a:pt x="2852" y="1263"/>
                    </a:lnTo>
                    <a:lnTo>
                      <a:pt x="2852" y="1263"/>
                    </a:lnTo>
                    <a:lnTo>
                      <a:pt x="3300" y="978"/>
                    </a:lnTo>
                    <a:lnTo>
                      <a:pt x="3748" y="734"/>
                    </a:lnTo>
                    <a:lnTo>
                      <a:pt x="4196" y="489"/>
                    </a:lnTo>
                    <a:lnTo>
                      <a:pt x="4685" y="326"/>
                    </a:lnTo>
                    <a:lnTo>
                      <a:pt x="5174" y="163"/>
                    </a:lnTo>
                    <a:lnTo>
                      <a:pt x="5704" y="82"/>
                    </a:lnTo>
                    <a:lnTo>
                      <a:pt x="6233" y="0"/>
                    </a:lnTo>
                    <a:lnTo>
                      <a:pt x="6763" y="0"/>
                    </a:lnTo>
                    <a:lnTo>
                      <a:pt x="6763" y="0"/>
                    </a:lnTo>
                    <a:lnTo>
                      <a:pt x="7292" y="0"/>
                    </a:lnTo>
                    <a:lnTo>
                      <a:pt x="7822" y="82"/>
                    </a:lnTo>
                    <a:lnTo>
                      <a:pt x="8351" y="204"/>
                    </a:lnTo>
                    <a:lnTo>
                      <a:pt x="8840" y="326"/>
                    </a:lnTo>
                    <a:lnTo>
                      <a:pt x="9329" y="489"/>
                    </a:lnTo>
                    <a:lnTo>
                      <a:pt x="9777" y="734"/>
                    </a:lnTo>
                    <a:lnTo>
                      <a:pt x="10225" y="978"/>
                    </a:lnTo>
                    <a:lnTo>
                      <a:pt x="10673" y="1263"/>
                    </a:lnTo>
                    <a:lnTo>
                      <a:pt x="10673" y="1263"/>
                    </a:lnTo>
                    <a:lnTo>
                      <a:pt x="11284" y="1752"/>
                    </a:lnTo>
                    <a:lnTo>
                      <a:pt x="11814" y="2322"/>
                    </a:lnTo>
                    <a:lnTo>
                      <a:pt x="12343" y="2974"/>
                    </a:lnTo>
                    <a:lnTo>
                      <a:pt x="12751" y="3666"/>
                    </a:lnTo>
                    <a:lnTo>
                      <a:pt x="13076" y="4400"/>
                    </a:lnTo>
                    <a:lnTo>
                      <a:pt x="13199" y="4766"/>
                    </a:lnTo>
                    <a:lnTo>
                      <a:pt x="13321" y="5174"/>
                    </a:lnTo>
                    <a:lnTo>
                      <a:pt x="13402" y="5581"/>
                    </a:lnTo>
                    <a:lnTo>
                      <a:pt x="13484" y="5988"/>
                    </a:lnTo>
                    <a:lnTo>
                      <a:pt x="13525" y="6436"/>
                    </a:lnTo>
                    <a:lnTo>
                      <a:pt x="13525" y="6844"/>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2" name="Google Shape;562;p40"/>
              <p:cNvSpPr/>
              <p:nvPr/>
            </p:nvSpPr>
            <p:spPr>
              <a:xfrm>
                <a:off x="3783275" y="2578650"/>
                <a:ext cx="96775" cy="7150"/>
              </a:xfrm>
              <a:custGeom>
                <a:rect b="b" l="l" r="r" t="t"/>
                <a:pathLst>
                  <a:path extrusionOk="0" h="286" w="3871">
                    <a:moveTo>
                      <a:pt x="2037" y="1"/>
                    </a:moveTo>
                    <a:lnTo>
                      <a:pt x="0" y="123"/>
                    </a:lnTo>
                    <a:lnTo>
                      <a:pt x="41" y="286"/>
                    </a:lnTo>
                    <a:lnTo>
                      <a:pt x="1019" y="205"/>
                    </a:lnTo>
                    <a:lnTo>
                      <a:pt x="1956" y="164"/>
                    </a:lnTo>
                    <a:lnTo>
                      <a:pt x="2893" y="205"/>
                    </a:lnTo>
                    <a:lnTo>
                      <a:pt x="3829" y="286"/>
                    </a:lnTo>
                    <a:lnTo>
                      <a:pt x="3870" y="82"/>
                    </a:lnTo>
                    <a:lnTo>
                      <a:pt x="2037" y="1"/>
                    </a:lnTo>
                    <a:close/>
                  </a:path>
                </a:pathLst>
              </a:custGeom>
              <a:solidFill>
                <a:srgbClr val="FFE47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3" name="Google Shape;563;p40"/>
              <p:cNvSpPr/>
              <p:nvPr/>
            </p:nvSpPr>
            <p:spPr>
              <a:xfrm>
                <a:off x="3783275" y="2578650"/>
                <a:ext cx="96775" cy="7150"/>
              </a:xfrm>
              <a:custGeom>
                <a:rect b="b" l="l" r="r" t="t"/>
                <a:pathLst>
                  <a:path extrusionOk="0" fill="none" h="286" w="3871">
                    <a:moveTo>
                      <a:pt x="2037" y="1"/>
                    </a:moveTo>
                    <a:lnTo>
                      <a:pt x="0" y="123"/>
                    </a:lnTo>
                    <a:lnTo>
                      <a:pt x="0" y="123"/>
                    </a:lnTo>
                    <a:lnTo>
                      <a:pt x="41" y="286"/>
                    </a:lnTo>
                    <a:lnTo>
                      <a:pt x="41" y="286"/>
                    </a:lnTo>
                    <a:lnTo>
                      <a:pt x="1019" y="205"/>
                    </a:lnTo>
                    <a:lnTo>
                      <a:pt x="1956" y="164"/>
                    </a:lnTo>
                    <a:lnTo>
                      <a:pt x="1956" y="164"/>
                    </a:lnTo>
                    <a:lnTo>
                      <a:pt x="2893" y="205"/>
                    </a:lnTo>
                    <a:lnTo>
                      <a:pt x="3829" y="286"/>
                    </a:lnTo>
                    <a:lnTo>
                      <a:pt x="3829" y="286"/>
                    </a:lnTo>
                    <a:lnTo>
                      <a:pt x="3870" y="82"/>
                    </a:lnTo>
                    <a:lnTo>
                      <a:pt x="2037" y="1"/>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4" name="Google Shape;564;p40"/>
              <p:cNvSpPr/>
              <p:nvPr/>
            </p:nvSpPr>
            <p:spPr>
              <a:xfrm>
                <a:off x="3734400" y="2369900"/>
                <a:ext cx="195550" cy="211850"/>
              </a:xfrm>
              <a:custGeom>
                <a:rect b="b" l="l" r="r" t="t"/>
                <a:pathLst>
                  <a:path extrusionOk="0" h="8474" w="7822">
                    <a:moveTo>
                      <a:pt x="3381" y="0"/>
                    </a:moveTo>
                    <a:lnTo>
                      <a:pt x="2852" y="82"/>
                    </a:lnTo>
                    <a:lnTo>
                      <a:pt x="2322" y="163"/>
                    </a:lnTo>
                    <a:lnTo>
                      <a:pt x="1833" y="326"/>
                    </a:lnTo>
                    <a:lnTo>
                      <a:pt x="1344" y="489"/>
                    </a:lnTo>
                    <a:lnTo>
                      <a:pt x="896" y="734"/>
                    </a:lnTo>
                    <a:lnTo>
                      <a:pt x="448" y="978"/>
                    </a:lnTo>
                    <a:lnTo>
                      <a:pt x="0" y="1263"/>
                    </a:lnTo>
                    <a:lnTo>
                      <a:pt x="570" y="3015"/>
                    </a:lnTo>
                    <a:lnTo>
                      <a:pt x="1100" y="4807"/>
                    </a:lnTo>
                    <a:lnTo>
                      <a:pt x="1589" y="6640"/>
                    </a:lnTo>
                    <a:lnTo>
                      <a:pt x="1955" y="8473"/>
                    </a:lnTo>
                    <a:lnTo>
                      <a:pt x="3992" y="8351"/>
                    </a:lnTo>
                    <a:lnTo>
                      <a:pt x="5825" y="8432"/>
                    </a:lnTo>
                    <a:lnTo>
                      <a:pt x="5988" y="7536"/>
                    </a:lnTo>
                    <a:lnTo>
                      <a:pt x="6192" y="6599"/>
                    </a:lnTo>
                    <a:lnTo>
                      <a:pt x="6640" y="4807"/>
                    </a:lnTo>
                    <a:lnTo>
                      <a:pt x="7210" y="3015"/>
                    </a:lnTo>
                    <a:lnTo>
                      <a:pt x="7821" y="1263"/>
                    </a:lnTo>
                    <a:lnTo>
                      <a:pt x="7373" y="978"/>
                    </a:lnTo>
                    <a:lnTo>
                      <a:pt x="6925" y="734"/>
                    </a:lnTo>
                    <a:lnTo>
                      <a:pt x="6477" y="489"/>
                    </a:lnTo>
                    <a:lnTo>
                      <a:pt x="5988" y="326"/>
                    </a:lnTo>
                    <a:lnTo>
                      <a:pt x="5499" y="204"/>
                    </a:lnTo>
                    <a:lnTo>
                      <a:pt x="4970" y="82"/>
                    </a:lnTo>
                    <a:lnTo>
                      <a:pt x="4440" y="0"/>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5" name="Google Shape;565;p40"/>
              <p:cNvSpPr/>
              <p:nvPr/>
            </p:nvSpPr>
            <p:spPr>
              <a:xfrm>
                <a:off x="3664125" y="2566450"/>
                <a:ext cx="335075" cy="16300"/>
              </a:xfrm>
              <a:custGeom>
                <a:rect b="b" l="l" r="r" t="t"/>
                <a:pathLst>
                  <a:path extrusionOk="0" h="652" w="13403">
                    <a:moveTo>
                      <a:pt x="1" y="0"/>
                    </a:moveTo>
                    <a:lnTo>
                      <a:pt x="82" y="326"/>
                    </a:lnTo>
                    <a:lnTo>
                      <a:pt x="326" y="367"/>
                    </a:lnTo>
                    <a:lnTo>
                      <a:pt x="2241" y="530"/>
                    </a:lnTo>
                    <a:lnTo>
                      <a:pt x="4400" y="611"/>
                    </a:lnTo>
                    <a:lnTo>
                      <a:pt x="6722" y="652"/>
                    </a:lnTo>
                    <a:lnTo>
                      <a:pt x="9247" y="611"/>
                    </a:lnTo>
                    <a:lnTo>
                      <a:pt x="11325" y="530"/>
                    </a:lnTo>
                    <a:lnTo>
                      <a:pt x="13198" y="367"/>
                    </a:lnTo>
                    <a:lnTo>
                      <a:pt x="13361" y="367"/>
                    </a:lnTo>
                    <a:lnTo>
                      <a:pt x="13402" y="0"/>
                    </a:lnTo>
                    <a:lnTo>
                      <a:pt x="13402" y="0"/>
                    </a:lnTo>
                    <a:lnTo>
                      <a:pt x="11895" y="163"/>
                    </a:lnTo>
                    <a:lnTo>
                      <a:pt x="10266" y="244"/>
                    </a:lnTo>
                    <a:lnTo>
                      <a:pt x="8555" y="326"/>
                    </a:lnTo>
                    <a:lnTo>
                      <a:pt x="4889" y="326"/>
                    </a:lnTo>
                    <a:lnTo>
                      <a:pt x="3137" y="244"/>
                    </a:lnTo>
                    <a:lnTo>
                      <a:pt x="1508" y="163"/>
                    </a:lnTo>
                    <a:lnTo>
                      <a:pt x="1"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6" name="Google Shape;566;p40"/>
              <p:cNvSpPr/>
              <p:nvPr/>
            </p:nvSpPr>
            <p:spPr>
              <a:xfrm>
                <a:off x="3657000" y="2558300"/>
                <a:ext cx="350325" cy="44825"/>
              </a:xfrm>
              <a:custGeom>
                <a:rect b="b" l="l" r="r" t="t"/>
                <a:pathLst>
                  <a:path extrusionOk="0" h="1793" w="14013">
                    <a:moveTo>
                      <a:pt x="163" y="0"/>
                    </a:moveTo>
                    <a:lnTo>
                      <a:pt x="82" y="41"/>
                    </a:lnTo>
                    <a:lnTo>
                      <a:pt x="41" y="122"/>
                    </a:lnTo>
                    <a:lnTo>
                      <a:pt x="0" y="245"/>
                    </a:lnTo>
                    <a:lnTo>
                      <a:pt x="0" y="937"/>
                    </a:lnTo>
                    <a:lnTo>
                      <a:pt x="41" y="1019"/>
                    </a:lnTo>
                    <a:lnTo>
                      <a:pt x="82" y="1141"/>
                    </a:lnTo>
                    <a:lnTo>
                      <a:pt x="163" y="1222"/>
                    </a:lnTo>
                    <a:lnTo>
                      <a:pt x="286" y="1263"/>
                    </a:lnTo>
                    <a:lnTo>
                      <a:pt x="1956" y="1507"/>
                    </a:lnTo>
                    <a:lnTo>
                      <a:pt x="3626" y="1670"/>
                    </a:lnTo>
                    <a:lnTo>
                      <a:pt x="5296" y="1752"/>
                    </a:lnTo>
                    <a:lnTo>
                      <a:pt x="7007" y="1792"/>
                    </a:lnTo>
                    <a:lnTo>
                      <a:pt x="8677" y="1752"/>
                    </a:lnTo>
                    <a:lnTo>
                      <a:pt x="10388" y="1670"/>
                    </a:lnTo>
                    <a:lnTo>
                      <a:pt x="12058" y="1507"/>
                    </a:lnTo>
                    <a:lnTo>
                      <a:pt x="13728" y="1263"/>
                    </a:lnTo>
                    <a:lnTo>
                      <a:pt x="13850" y="1222"/>
                    </a:lnTo>
                    <a:lnTo>
                      <a:pt x="13931" y="1141"/>
                    </a:lnTo>
                    <a:lnTo>
                      <a:pt x="13972" y="1019"/>
                    </a:lnTo>
                    <a:lnTo>
                      <a:pt x="14013" y="937"/>
                    </a:lnTo>
                    <a:lnTo>
                      <a:pt x="14013" y="245"/>
                    </a:lnTo>
                    <a:lnTo>
                      <a:pt x="13972" y="122"/>
                    </a:lnTo>
                    <a:lnTo>
                      <a:pt x="13931" y="41"/>
                    </a:lnTo>
                    <a:lnTo>
                      <a:pt x="13809" y="0"/>
                    </a:lnTo>
                    <a:lnTo>
                      <a:pt x="13728" y="0"/>
                    </a:lnTo>
                    <a:lnTo>
                      <a:pt x="12058" y="245"/>
                    </a:lnTo>
                    <a:lnTo>
                      <a:pt x="10388" y="408"/>
                    </a:lnTo>
                    <a:lnTo>
                      <a:pt x="8677" y="530"/>
                    </a:lnTo>
                    <a:lnTo>
                      <a:pt x="5296" y="530"/>
                    </a:lnTo>
                    <a:lnTo>
                      <a:pt x="3626" y="408"/>
                    </a:lnTo>
                    <a:lnTo>
                      <a:pt x="1956" y="245"/>
                    </a:lnTo>
                    <a:lnTo>
                      <a:pt x="286"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7" name="Google Shape;567;p40"/>
              <p:cNvSpPr/>
              <p:nvPr/>
            </p:nvSpPr>
            <p:spPr>
              <a:xfrm>
                <a:off x="3669225" y="2580700"/>
                <a:ext cx="324875" cy="69275"/>
              </a:xfrm>
              <a:custGeom>
                <a:rect b="b" l="l" r="r" t="t"/>
                <a:pathLst>
                  <a:path extrusionOk="0" h="2771" w="12995">
                    <a:moveTo>
                      <a:pt x="0" y="0"/>
                    </a:moveTo>
                    <a:lnTo>
                      <a:pt x="0" y="163"/>
                    </a:lnTo>
                    <a:lnTo>
                      <a:pt x="41" y="448"/>
                    </a:lnTo>
                    <a:lnTo>
                      <a:pt x="122" y="774"/>
                    </a:lnTo>
                    <a:lnTo>
                      <a:pt x="245" y="1059"/>
                    </a:lnTo>
                    <a:lnTo>
                      <a:pt x="408" y="1304"/>
                    </a:lnTo>
                    <a:lnTo>
                      <a:pt x="611" y="1548"/>
                    </a:lnTo>
                    <a:lnTo>
                      <a:pt x="856" y="1752"/>
                    </a:lnTo>
                    <a:lnTo>
                      <a:pt x="1100" y="1915"/>
                    </a:lnTo>
                    <a:lnTo>
                      <a:pt x="1385" y="2037"/>
                    </a:lnTo>
                    <a:lnTo>
                      <a:pt x="1996" y="2200"/>
                    </a:lnTo>
                    <a:lnTo>
                      <a:pt x="2607" y="2363"/>
                    </a:lnTo>
                    <a:lnTo>
                      <a:pt x="3911" y="2607"/>
                    </a:lnTo>
                    <a:lnTo>
                      <a:pt x="5214" y="2730"/>
                    </a:lnTo>
                    <a:lnTo>
                      <a:pt x="6518" y="2770"/>
                    </a:lnTo>
                    <a:lnTo>
                      <a:pt x="7821" y="2730"/>
                    </a:lnTo>
                    <a:lnTo>
                      <a:pt x="9125" y="2607"/>
                    </a:lnTo>
                    <a:lnTo>
                      <a:pt x="10387" y="2363"/>
                    </a:lnTo>
                    <a:lnTo>
                      <a:pt x="11039" y="2200"/>
                    </a:lnTo>
                    <a:lnTo>
                      <a:pt x="11650" y="2037"/>
                    </a:lnTo>
                    <a:lnTo>
                      <a:pt x="11935" y="1915"/>
                    </a:lnTo>
                    <a:lnTo>
                      <a:pt x="12180" y="1752"/>
                    </a:lnTo>
                    <a:lnTo>
                      <a:pt x="12424" y="1548"/>
                    </a:lnTo>
                    <a:lnTo>
                      <a:pt x="12587" y="1304"/>
                    </a:lnTo>
                    <a:lnTo>
                      <a:pt x="12791" y="1059"/>
                    </a:lnTo>
                    <a:lnTo>
                      <a:pt x="12913" y="774"/>
                    </a:lnTo>
                    <a:lnTo>
                      <a:pt x="12994" y="448"/>
                    </a:lnTo>
                    <a:lnTo>
                      <a:pt x="12994" y="163"/>
                    </a:lnTo>
                    <a:lnTo>
                      <a:pt x="12994" y="0"/>
                    </a:lnTo>
                    <a:lnTo>
                      <a:pt x="12098" y="82"/>
                    </a:lnTo>
                    <a:lnTo>
                      <a:pt x="11202" y="204"/>
                    </a:lnTo>
                    <a:lnTo>
                      <a:pt x="10347" y="326"/>
                    </a:lnTo>
                    <a:lnTo>
                      <a:pt x="9451" y="408"/>
                    </a:lnTo>
                    <a:lnTo>
                      <a:pt x="8717" y="448"/>
                    </a:lnTo>
                    <a:lnTo>
                      <a:pt x="7984" y="489"/>
                    </a:lnTo>
                    <a:lnTo>
                      <a:pt x="4970" y="489"/>
                    </a:lnTo>
                    <a:lnTo>
                      <a:pt x="4196" y="448"/>
                    </a:lnTo>
                    <a:lnTo>
                      <a:pt x="3422" y="408"/>
                    </a:lnTo>
                    <a:lnTo>
                      <a:pt x="2566" y="326"/>
                    </a:lnTo>
                    <a:lnTo>
                      <a:pt x="1711" y="204"/>
                    </a:lnTo>
                    <a:lnTo>
                      <a:pt x="856" y="82"/>
                    </a:lnTo>
                    <a:lnTo>
                      <a:pt x="0"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8" name="Google Shape;568;p40"/>
              <p:cNvSpPr/>
              <p:nvPr/>
            </p:nvSpPr>
            <p:spPr>
              <a:xfrm>
                <a:off x="3739475" y="2363775"/>
                <a:ext cx="184350" cy="210825"/>
              </a:xfrm>
              <a:custGeom>
                <a:rect b="b" l="l" r="r" t="t"/>
                <a:pathLst>
                  <a:path extrusionOk="0" h="8433" w="7374">
                    <a:moveTo>
                      <a:pt x="3708" y="1"/>
                    </a:moveTo>
                    <a:lnTo>
                      <a:pt x="3260" y="42"/>
                    </a:lnTo>
                    <a:lnTo>
                      <a:pt x="2811" y="42"/>
                    </a:lnTo>
                    <a:lnTo>
                      <a:pt x="2363" y="123"/>
                    </a:lnTo>
                    <a:lnTo>
                      <a:pt x="1956" y="205"/>
                    </a:lnTo>
                    <a:lnTo>
                      <a:pt x="1508" y="327"/>
                    </a:lnTo>
                    <a:lnTo>
                      <a:pt x="1060" y="449"/>
                    </a:lnTo>
                    <a:lnTo>
                      <a:pt x="653" y="612"/>
                    </a:lnTo>
                    <a:lnTo>
                      <a:pt x="245" y="816"/>
                    </a:lnTo>
                    <a:lnTo>
                      <a:pt x="123" y="897"/>
                    </a:lnTo>
                    <a:lnTo>
                      <a:pt x="42" y="1019"/>
                    </a:lnTo>
                    <a:lnTo>
                      <a:pt x="1" y="1182"/>
                    </a:lnTo>
                    <a:lnTo>
                      <a:pt x="42" y="1304"/>
                    </a:lnTo>
                    <a:lnTo>
                      <a:pt x="612" y="3056"/>
                    </a:lnTo>
                    <a:lnTo>
                      <a:pt x="1141" y="4848"/>
                    </a:lnTo>
                    <a:lnTo>
                      <a:pt x="1589" y="6600"/>
                    </a:lnTo>
                    <a:lnTo>
                      <a:pt x="1997" y="8433"/>
                    </a:lnTo>
                    <a:lnTo>
                      <a:pt x="2811" y="8351"/>
                    </a:lnTo>
                    <a:lnTo>
                      <a:pt x="3708" y="8311"/>
                    </a:lnTo>
                    <a:lnTo>
                      <a:pt x="4563" y="8351"/>
                    </a:lnTo>
                    <a:lnTo>
                      <a:pt x="5378" y="8433"/>
                    </a:lnTo>
                    <a:lnTo>
                      <a:pt x="5581" y="7537"/>
                    </a:lnTo>
                    <a:lnTo>
                      <a:pt x="5744" y="6641"/>
                    </a:lnTo>
                    <a:lnTo>
                      <a:pt x="6233" y="4848"/>
                    </a:lnTo>
                    <a:lnTo>
                      <a:pt x="6763" y="3137"/>
                    </a:lnTo>
                    <a:lnTo>
                      <a:pt x="7374" y="1386"/>
                    </a:lnTo>
                    <a:lnTo>
                      <a:pt x="7374" y="1223"/>
                    </a:lnTo>
                    <a:lnTo>
                      <a:pt x="7333" y="1101"/>
                    </a:lnTo>
                    <a:lnTo>
                      <a:pt x="7252" y="979"/>
                    </a:lnTo>
                    <a:lnTo>
                      <a:pt x="7170" y="897"/>
                    </a:lnTo>
                    <a:lnTo>
                      <a:pt x="6763" y="693"/>
                    </a:lnTo>
                    <a:lnTo>
                      <a:pt x="6355" y="490"/>
                    </a:lnTo>
                    <a:lnTo>
                      <a:pt x="5907" y="368"/>
                    </a:lnTo>
                    <a:lnTo>
                      <a:pt x="5500" y="245"/>
                    </a:lnTo>
                    <a:lnTo>
                      <a:pt x="5052" y="123"/>
                    </a:lnTo>
                    <a:lnTo>
                      <a:pt x="4604" y="82"/>
                    </a:lnTo>
                    <a:lnTo>
                      <a:pt x="4156" y="42"/>
                    </a:lnTo>
                    <a:lnTo>
                      <a:pt x="3708"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569" name="Google Shape;569;p40"/>
          <p:cNvGrpSpPr/>
          <p:nvPr/>
        </p:nvGrpSpPr>
        <p:grpSpPr>
          <a:xfrm>
            <a:off x="4434963" y="844300"/>
            <a:ext cx="1313035" cy="1281321"/>
            <a:chOff x="4434963" y="539500"/>
            <a:chExt cx="1313035" cy="1281321"/>
          </a:xfrm>
        </p:grpSpPr>
        <p:sp>
          <p:nvSpPr>
            <p:cNvPr id="570" name="Google Shape;570;p40"/>
            <p:cNvSpPr/>
            <p:nvPr/>
          </p:nvSpPr>
          <p:spPr>
            <a:xfrm rot="-252748">
              <a:off x="5007434" y="1093011"/>
              <a:ext cx="715730" cy="702472"/>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1" name="Google Shape;571;p40"/>
            <p:cNvSpPr/>
            <p:nvPr/>
          </p:nvSpPr>
          <p:spPr>
            <a:xfrm flipH="1">
              <a:off x="4434963" y="539500"/>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72" name="Google Shape;572;p40"/>
            <p:cNvGrpSpPr/>
            <p:nvPr/>
          </p:nvGrpSpPr>
          <p:grpSpPr>
            <a:xfrm rot="-1228856">
              <a:off x="4623180" y="757250"/>
              <a:ext cx="379880" cy="320804"/>
              <a:chOff x="3621350" y="2828150"/>
              <a:chExt cx="379875" cy="320800"/>
            </a:xfrm>
          </p:grpSpPr>
          <p:sp>
            <p:nvSpPr>
              <p:cNvPr id="573" name="Google Shape;573;p40"/>
              <p:cNvSpPr/>
              <p:nvPr/>
            </p:nvSpPr>
            <p:spPr>
              <a:xfrm>
                <a:off x="3731325" y="2828150"/>
                <a:ext cx="268875" cy="228150"/>
              </a:xfrm>
              <a:custGeom>
                <a:rect b="b" l="l" r="r" t="t"/>
                <a:pathLst>
                  <a:path extrusionOk="0" h="9126" w="10755">
                    <a:moveTo>
                      <a:pt x="1019" y="1"/>
                    </a:moveTo>
                    <a:lnTo>
                      <a:pt x="653" y="82"/>
                    </a:lnTo>
                    <a:lnTo>
                      <a:pt x="368" y="245"/>
                    </a:lnTo>
                    <a:lnTo>
                      <a:pt x="205" y="367"/>
                    </a:lnTo>
                    <a:lnTo>
                      <a:pt x="123" y="490"/>
                    </a:lnTo>
                    <a:lnTo>
                      <a:pt x="42" y="612"/>
                    </a:lnTo>
                    <a:lnTo>
                      <a:pt x="1" y="693"/>
                    </a:lnTo>
                    <a:lnTo>
                      <a:pt x="42" y="815"/>
                    </a:lnTo>
                    <a:lnTo>
                      <a:pt x="82" y="897"/>
                    </a:lnTo>
                    <a:lnTo>
                      <a:pt x="164" y="978"/>
                    </a:lnTo>
                    <a:lnTo>
                      <a:pt x="245" y="1060"/>
                    </a:lnTo>
                    <a:lnTo>
                      <a:pt x="490" y="1141"/>
                    </a:lnTo>
                    <a:lnTo>
                      <a:pt x="979" y="1223"/>
                    </a:lnTo>
                    <a:lnTo>
                      <a:pt x="1386" y="1386"/>
                    </a:lnTo>
                    <a:lnTo>
                      <a:pt x="1834" y="1508"/>
                    </a:lnTo>
                    <a:lnTo>
                      <a:pt x="2201" y="1712"/>
                    </a:lnTo>
                    <a:lnTo>
                      <a:pt x="2567" y="1915"/>
                    </a:lnTo>
                    <a:lnTo>
                      <a:pt x="2934" y="2119"/>
                    </a:lnTo>
                    <a:lnTo>
                      <a:pt x="3260" y="2363"/>
                    </a:lnTo>
                    <a:lnTo>
                      <a:pt x="3586" y="2648"/>
                    </a:lnTo>
                    <a:lnTo>
                      <a:pt x="4156" y="3178"/>
                    </a:lnTo>
                    <a:lnTo>
                      <a:pt x="4685" y="3789"/>
                    </a:lnTo>
                    <a:lnTo>
                      <a:pt x="5174" y="4441"/>
                    </a:lnTo>
                    <a:lnTo>
                      <a:pt x="5622" y="5092"/>
                    </a:lnTo>
                    <a:lnTo>
                      <a:pt x="6518" y="6396"/>
                    </a:lnTo>
                    <a:lnTo>
                      <a:pt x="6967" y="7007"/>
                    </a:lnTo>
                    <a:lnTo>
                      <a:pt x="7415" y="7577"/>
                    </a:lnTo>
                    <a:lnTo>
                      <a:pt x="7944" y="8107"/>
                    </a:lnTo>
                    <a:lnTo>
                      <a:pt x="8229" y="8310"/>
                    </a:lnTo>
                    <a:lnTo>
                      <a:pt x="8514" y="8514"/>
                    </a:lnTo>
                    <a:lnTo>
                      <a:pt x="8800" y="8718"/>
                    </a:lnTo>
                    <a:lnTo>
                      <a:pt x="9125" y="8881"/>
                    </a:lnTo>
                    <a:lnTo>
                      <a:pt x="9451" y="9003"/>
                    </a:lnTo>
                    <a:lnTo>
                      <a:pt x="9818" y="9125"/>
                    </a:lnTo>
                    <a:lnTo>
                      <a:pt x="10185" y="9125"/>
                    </a:lnTo>
                    <a:lnTo>
                      <a:pt x="10388" y="9084"/>
                    </a:lnTo>
                    <a:lnTo>
                      <a:pt x="10551" y="8962"/>
                    </a:lnTo>
                    <a:lnTo>
                      <a:pt x="10673" y="8840"/>
                    </a:lnTo>
                    <a:lnTo>
                      <a:pt x="10755" y="8636"/>
                    </a:lnTo>
                    <a:lnTo>
                      <a:pt x="10755" y="8351"/>
                    </a:lnTo>
                    <a:lnTo>
                      <a:pt x="10673" y="7985"/>
                    </a:lnTo>
                    <a:lnTo>
                      <a:pt x="10510" y="7537"/>
                    </a:lnTo>
                    <a:lnTo>
                      <a:pt x="10266" y="7048"/>
                    </a:lnTo>
                    <a:lnTo>
                      <a:pt x="9940" y="6518"/>
                    </a:lnTo>
                    <a:lnTo>
                      <a:pt x="9533" y="5948"/>
                    </a:lnTo>
                    <a:lnTo>
                      <a:pt x="9044" y="5378"/>
                    </a:lnTo>
                    <a:lnTo>
                      <a:pt x="8514" y="4767"/>
                    </a:lnTo>
                    <a:lnTo>
                      <a:pt x="7903" y="4156"/>
                    </a:lnTo>
                    <a:lnTo>
                      <a:pt x="7252" y="3545"/>
                    </a:lnTo>
                    <a:lnTo>
                      <a:pt x="6559" y="2934"/>
                    </a:lnTo>
                    <a:lnTo>
                      <a:pt x="5867" y="2363"/>
                    </a:lnTo>
                    <a:lnTo>
                      <a:pt x="5133" y="1834"/>
                    </a:lnTo>
                    <a:lnTo>
                      <a:pt x="4360" y="1345"/>
                    </a:lnTo>
                    <a:lnTo>
                      <a:pt x="3586" y="897"/>
                    </a:lnTo>
                    <a:lnTo>
                      <a:pt x="2852" y="530"/>
                    </a:lnTo>
                    <a:lnTo>
                      <a:pt x="2078" y="245"/>
                    </a:lnTo>
                    <a:lnTo>
                      <a:pt x="1345"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4" name="Google Shape;574;p40"/>
              <p:cNvSpPr/>
              <p:nvPr/>
            </p:nvSpPr>
            <p:spPr>
              <a:xfrm>
                <a:off x="3731325" y="2828150"/>
                <a:ext cx="268875" cy="228150"/>
              </a:xfrm>
              <a:custGeom>
                <a:rect b="b" l="l" r="r" t="t"/>
                <a:pathLst>
                  <a:path extrusionOk="0" fill="none" h="9126" w="10755">
                    <a:moveTo>
                      <a:pt x="9818" y="9125"/>
                    </a:moveTo>
                    <a:lnTo>
                      <a:pt x="9818" y="9125"/>
                    </a:lnTo>
                    <a:lnTo>
                      <a:pt x="9451" y="9003"/>
                    </a:lnTo>
                    <a:lnTo>
                      <a:pt x="9125" y="8881"/>
                    </a:lnTo>
                    <a:lnTo>
                      <a:pt x="8800" y="8718"/>
                    </a:lnTo>
                    <a:lnTo>
                      <a:pt x="8514" y="8514"/>
                    </a:lnTo>
                    <a:lnTo>
                      <a:pt x="8229" y="8310"/>
                    </a:lnTo>
                    <a:lnTo>
                      <a:pt x="7944" y="8107"/>
                    </a:lnTo>
                    <a:lnTo>
                      <a:pt x="7415" y="7577"/>
                    </a:lnTo>
                    <a:lnTo>
                      <a:pt x="6967" y="7007"/>
                    </a:lnTo>
                    <a:lnTo>
                      <a:pt x="6518" y="6396"/>
                    </a:lnTo>
                    <a:lnTo>
                      <a:pt x="5622" y="5092"/>
                    </a:lnTo>
                    <a:lnTo>
                      <a:pt x="5174" y="4441"/>
                    </a:lnTo>
                    <a:lnTo>
                      <a:pt x="4685" y="3789"/>
                    </a:lnTo>
                    <a:lnTo>
                      <a:pt x="4156" y="3178"/>
                    </a:lnTo>
                    <a:lnTo>
                      <a:pt x="3586" y="2648"/>
                    </a:lnTo>
                    <a:lnTo>
                      <a:pt x="3260" y="2363"/>
                    </a:lnTo>
                    <a:lnTo>
                      <a:pt x="2934" y="2119"/>
                    </a:lnTo>
                    <a:lnTo>
                      <a:pt x="2567" y="1915"/>
                    </a:lnTo>
                    <a:lnTo>
                      <a:pt x="2201" y="1712"/>
                    </a:lnTo>
                    <a:lnTo>
                      <a:pt x="1834" y="1508"/>
                    </a:lnTo>
                    <a:lnTo>
                      <a:pt x="1386" y="1386"/>
                    </a:lnTo>
                    <a:lnTo>
                      <a:pt x="979" y="1223"/>
                    </a:lnTo>
                    <a:lnTo>
                      <a:pt x="490" y="1141"/>
                    </a:lnTo>
                    <a:lnTo>
                      <a:pt x="490" y="1141"/>
                    </a:lnTo>
                    <a:lnTo>
                      <a:pt x="245" y="1060"/>
                    </a:lnTo>
                    <a:lnTo>
                      <a:pt x="164" y="978"/>
                    </a:lnTo>
                    <a:lnTo>
                      <a:pt x="82" y="897"/>
                    </a:lnTo>
                    <a:lnTo>
                      <a:pt x="42" y="815"/>
                    </a:lnTo>
                    <a:lnTo>
                      <a:pt x="1" y="693"/>
                    </a:lnTo>
                    <a:lnTo>
                      <a:pt x="42" y="612"/>
                    </a:lnTo>
                    <a:lnTo>
                      <a:pt x="123" y="490"/>
                    </a:lnTo>
                    <a:lnTo>
                      <a:pt x="123" y="490"/>
                    </a:lnTo>
                    <a:lnTo>
                      <a:pt x="205" y="367"/>
                    </a:lnTo>
                    <a:lnTo>
                      <a:pt x="368" y="245"/>
                    </a:lnTo>
                    <a:lnTo>
                      <a:pt x="653" y="82"/>
                    </a:lnTo>
                    <a:lnTo>
                      <a:pt x="1019" y="1"/>
                    </a:lnTo>
                    <a:lnTo>
                      <a:pt x="1182" y="1"/>
                    </a:lnTo>
                    <a:lnTo>
                      <a:pt x="1345" y="1"/>
                    </a:lnTo>
                    <a:lnTo>
                      <a:pt x="1345" y="1"/>
                    </a:lnTo>
                    <a:lnTo>
                      <a:pt x="2078" y="245"/>
                    </a:lnTo>
                    <a:lnTo>
                      <a:pt x="2852" y="530"/>
                    </a:lnTo>
                    <a:lnTo>
                      <a:pt x="3586" y="897"/>
                    </a:lnTo>
                    <a:lnTo>
                      <a:pt x="4360" y="1345"/>
                    </a:lnTo>
                    <a:lnTo>
                      <a:pt x="5133" y="1834"/>
                    </a:lnTo>
                    <a:lnTo>
                      <a:pt x="5867" y="2363"/>
                    </a:lnTo>
                    <a:lnTo>
                      <a:pt x="6559" y="2934"/>
                    </a:lnTo>
                    <a:lnTo>
                      <a:pt x="7252" y="3545"/>
                    </a:lnTo>
                    <a:lnTo>
                      <a:pt x="7903" y="4156"/>
                    </a:lnTo>
                    <a:lnTo>
                      <a:pt x="8514" y="4767"/>
                    </a:lnTo>
                    <a:lnTo>
                      <a:pt x="9044" y="5378"/>
                    </a:lnTo>
                    <a:lnTo>
                      <a:pt x="9533" y="5948"/>
                    </a:lnTo>
                    <a:lnTo>
                      <a:pt x="9940" y="6518"/>
                    </a:lnTo>
                    <a:lnTo>
                      <a:pt x="10266" y="7048"/>
                    </a:lnTo>
                    <a:lnTo>
                      <a:pt x="10510" y="7537"/>
                    </a:lnTo>
                    <a:lnTo>
                      <a:pt x="10673" y="7985"/>
                    </a:lnTo>
                    <a:lnTo>
                      <a:pt x="10673" y="7985"/>
                    </a:lnTo>
                    <a:lnTo>
                      <a:pt x="10755" y="8351"/>
                    </a:lnTo>
                    <a:lnTo>
                      <a:pt x="10755" y="8636"/>
                    </a:lnTo>
                    <a:lnTo>
                      <a:pt x="10673" y="8840"/>
                    </a:lnTo>
                    <a:lnTo>
                      <a:pt x="10551" y="8962"/>
                    </a:lnTo>
                    <a:lnTo>
                      <a:pt x="10388" y="9084"/>
                    </a:lnTo>
                    <a:lnTo>
                      <a:pt x="10185" y="9125"/>
                    </a:lnTo>
                    <a:lnTo>
                      <a:pt x="9981" y="9125"/>
                    </a:lnTo>
                    <a:lnTo>
                      <a:pt x="9818" y="9125"/>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5" name="Google Shape;575;p40"/>
              <p:cNvSpPr/>
              <p:nvPr/>
            </p:nvSpPr>
            <p:spPr>
              <a:xfrm>
                <a:off x="3622375" y="2828150"/>
                <a:ext cx="267850" cy="228150"/>
              </a:xfrm>
              <a:custGeom>
                <a:rect b="b" l="l" r="r" t="t"/>
                <a:pathLst>
                  <a:path extrusionOk="0" h="9126" w="10714">
                    <a:moveTo>
                      <a:pt x="9410" y="1"/>
                    </a:moveTo>
                    <a:lnTo>
                      <a:pt x="8677" y="245"/>
                    </a:lnTo>
                    <a:lnTo>
                      <a:pt x="7903" y="530"/>
                    </a:lnTo>
                    <a:lnTo>
                      <a:pt x="7129" y="897"/>
                    </a:lnTo>
                    <a:lnTo>
                      <a:pt x="6396" y="1345"/>
                    </a:lnTo>
                    <a:lnTo>
                      <a:pt x="5622" y="1834"/>
                    </a:lnTo>
                    <a:lnTo>
                      <a:pt x="4889" y="2363"/>
                    </a:lnTo>
                    <a:lnTo>
                      <a:pt x="4155" y="2934"/>
                    </a:lnTo>
                    <a:lnTo>
                      <a:pt x="3463" y="3545"/>
                    </a:lnTo>
                    <a:lnTo>
                      <a:pt x="2852" y="4156"/>
                    </a:lnTo>
                    <a:lnTo>
                      <a:pt x="2241" y="4767"/>
                    </a:lnTo>
                    <a:lnTo>
                      <a:pt x="1711" y="5378"/>
                    </a:lnTo>
                    <a:lnTo>
                      <a:pt x="1222" y="5948"/>
                    </a:lnTo>
                    <a:lnTo>
                      <a:pt x="815" y="6518"/>
                    </a:lnTo>
                    <a:lnTo>
                      <a:pt x="489" y="7048"/>
                    </a:lnTo>
                    <a:lnTo>
                      <a:pt x="245" y="7537"/>
                    </a:lnTo>
                    <a:lnTo>
                      <a:pt x="82" y="7985"/>
                    </a:lnTo>
                    <a:lnTo>
                      <a:pt x="0" y="8351"/>
                    </a:lnTo>
                    <a:lnTo>
                      <a:pt x="0" y="8636"/>
                    </a:lnTo>
                    <a:lnTo>
                      <a:pt x="41" y="8840"/>
                    </a:lnTo>
                    <a:lnTo>
                      <a:pt x="204" y="8962"/>
                    </a:lnTo>
                    <a:lnTo>
                      <a:pt x="367" y="9084"/>
                    </a:lnTo>
                    <a:lnTo>
                      <a:pt x="571" y="9125"/>
                    </a:lnTo>
                    <a:lnTo>
                      <a:pt x="937" y="9125"/>
                    </a:lnTo>
                    <a:lnTo>
                      <a:pt x="1304" y="9003"/>
                    </a:lnTo>
                    <a:lnTo>
                      <a:pt x="1630" y="8881"/>
                    </a:lnTo>
                    <a:lnTo>
                      <a:pt x="1956" y="8718"/>
                    </a:lnTo>
                    <a:lnTo>
                      <a:pt x="2241" y="8514"/>
                    </a:lnTo>
                    <a:lnTo>
                      <a:pt x="2526" y="8310"/>
                    </a:lnTo>
                    <a:lnTo>
                      <a:pt x="2811" y="8107"/>
                    </a:lnTo>
                    <a:lnTo>
                      <a:pt x="3300" y="7577"/>
                    </a:lnTo>
                    <a:lnTo>
                      <a:pt x="3789" y="7007"/>
                    </a:lnTo>
                    <a:lnTo>
                      <a:pt x="4237" y="6396"/>
                    </a:lnTo>
                    <a:lnTo>
                      <a:pt x="5133" y="5092"/>
                    </a:lnTo>
                    <a:lnTo>
                      <a:pt x="5581" y="4441"/>
                    </a:lnTo>
                    <a:lnTo>
                      <a:pt x="6070" y="3789"/>
                    </a:lnTo>
                    <a:lnTo>
                      <a:pt x="6599" y="3178"/>
                    </a:lnTo>
                    <a:lnTo>
                      <a:pt x="7170" y="2648"/>
                    </a:lnTo>
                    <a:lnTo>
                      <a:pt x="7495" y="2363"/>
                    </a:lnTo>
                    <a:lnTo>
                      <a:pt x="7821" y="2119"/>
                    </a:lnTo>
                    <a:lnTo>
                      <a:pt x="8147" y="1915"/>
                    </a:lnTo>
                    <a:lnTo>
                      <a:pt x="8514" y="1712"/>
                    </a:lnTo>
                    <a:lnTo>
                      <a:pt x="8921" y="1508"/>
                    </a:lnTo>
                    <a:lnTo>
                      <a:pt x="9329" y="1386"/>
                    </a:lnTo>
                    <a:lnTo>
                      <a:pt x="9777" y="1223"/>
                    </a:lnTo>
                    <a:lnTo>
                      <a:pt x="10265" y="1141"/>
                    </a:lnTo>
                    <a:lnTo>
                      <a:pt x="10469" y="1060"/>
                    </a:lnTo>
                    <a:lnTo>
                      <a:pt x="10591" y="978"/>
                    </a:lnTo>
                    <a:lnTo>
                      <a:pt x="10673" y="897"/>
                    </a:lnTo>
                    <a:lnTo>
                      <a:pt x="10713" y="815"/>
                    </a:lnTo>
                    <a:lnTo>
                      <a:pt x="10713" y="693"/>
                    </a:lnTo>
                    <a:lnTo>
                      <a:pt x="10713" y="612"/>
                    </a:lnTo>
                    <a:lnTo>
                      <a:pt x="10632" y="490"/>
                    </a:lnTo>
                    <a:lnTo>
                      <a:pt x="10510" y="367"/>
                    </a:lnTo>
                    <a:lnTo>
                      <a:pt x="10388" y="245"/>
                    </a:lnTo>
                    <a:lnTo>
                      <a:pt x="10062" y="82"/>
                    </a:lnTo>
                    <a:lnTo>
                      <a:pt x="9736"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6" name="Google Shape;576;p40"/>
              <p:cNvSpPr/>
              <p:nvPr/>
            </p:nvSpPr>
            <p:spPr>
              <a:xfrm>
                <a:off x="3622375" y="2828150"/>
                <a:ext cx="267850" cy="228150"/>
              </a:xfrm>
              <a:custGeom>
                <a:rect b="b" l="l" r="r" t="t"/>
                <a:pathLst>
                  <a:path extrusionOk="0" fill="none" h="9126" w="10714">
                    <a:moveTo>
                      <a:pt x="937" y="9125"/>
                    </a:moveTo>
                    <a:lnTo>
                      <a:pt x="937" y="9125"/>
                    </a:lnTo>
                    <a:lnTo>
                      <a:pt x="1304" y="9003"/>
                    </a:lnTo>
                    <a:lnTo>
                      <a:pt x="1630" y="8881"/>
                    </a:lnTo>
                    <a:lnTo>
                      <a:pt x="1956" y="8718"/>
                    </a:lnTo>
                    <a:lnTo>
                      <a:pt x="2241" y="8514"/>
                    </a:lnTo>
                    <a:lnTo>
                      <a:pt x="2526" y="8310"/>
                    </a:lnTo>
                    <a:lnTo>
                      <a:pt x="2811" y="8107"/>
                    </a:lnTo>
                    <a:lnTo>
                      <a:pt x="3300" y="7577"/>
                    </a:lnTo>
                    <a:lnTo>
                      <a:pt x="3789" y="7007"/>
                    </a:lnTo>
                    <a:lnTo>
                      <a:pt x="4237" y="6396"/>
                    </a:lnTo>
                    <a:lnTo>
                      <a:pt x="5133" y="5092"/>
                    </a:lnTo>
                    <a:lnTo>
                      <a:pt x="5581" y="4441"/>
                    </a:lnTo>
                    <a:lnTo>
                      <a:pt x="6070" y="3789"/>
                    </a:lnTo>
                    <a:lnTo>
                      <a:pt x="6599" y="3178"/>
                    </a:lnTo>
                    <a:lnTo>
                      <a:pt x="7170" y="2648"/>
                    </a:lnTo>
                    <a:lnTo>
                      <a:pt x="7495" y="2363"/>
                    </a:lnTo>
                    <a:lnTo>
                      <a:pt x="7821" y="2119"/>
                    </a:lnTo>
                    <a:lnTo>
                      <a:pt x="8147" y="1915"/>
                    </a:lnTo>
                    <a:lnTo>
                      <a:pt x="8514" y="1712"/>
                    </a:lnTo>
                    <a:lnTo>
                      <a:pt x="8921" y="1508"/>
                    </a:lnTo>
                    <a:lnTo>
                      <a:pt x="9329" y="1386"/>
                    </a:lnTo>
                    <a:lnTo>
                      <a:pt x="9777" y="1223"/>
                    </a:lnTo>
                    <a:lnTo>
                      <a:pt x="10265" y="1141"/>
                    </a:lnTo>
                    <a:lnTo>
                      <a:pt x="10265" y="1141"/>
                    </a:lnTo>
                    <a:lnTo>
                      <a:pt x="10469" y="1060"/>
                    </a:lnTo>
                    <a:lnTo>
                      <a:pt x="10591" y="978"/>
                    </a:lnTo>
                    <a:lnTo>
                      <a:pt x="10673" y="897"/>
                    </a:lnTo>
                    <a:lnTo>
                      <a:pt x="10713" y="815"/>
                    </a:lnTo>
                    <a:lnTo>
                      <a:pt x="10713" y="693"/>
                    </a:lnTo>
                    <a:lnTo>
                      <a:pt x="10713" y="612"/>
                    </a:lnTo>
                    <a:lnTo>
                      <a:pt x="10632" y="490"/>
                    </a:lnTo>
                    <a:lnTo>
                      <a:pt x="10632" y="490"/>
                    </a:lnTo>
                    <a:lnTo>
                      <a:pt x="10510" y="367"/>
                    </a:lnTo>
                    <a:lnTo>
                      <a:pt x="10388" y="245"/>
                    </a:lnTo>
                    <a:lnTo>
                      <a:pt x="10062" y="82"/>
                    </a:lnTo>
                    <a:lnTo>
                      <a:pt x="9736" y="1"/>
                    </a:lnTo>
                    <a:lnTo>
                      <a:pt x="9573" y="1"/>
                    </a:lnTo>
                    <a:lnTo>
                      <a:pt x="9410" y="1"/>
                    </a:lnTo>
                    <a:lnTo>
                      <a:pt x="9410" y="1"/>
                    </a:lnTo>
                    <a:lnTo>
                      <a:pt x="8677" y="245"/>
                    </a:lnTo>
                    <a:lnTo>
                      <a:pt x="7903" y="530"/>
                    </a:lnTo>
                    <a:lnTo>
                      <a:pt x="7129" y="897"/>
                    </a:lnTo>
                    <a:lnTo>
                      <a:pt x="6396" y="1345"/>
                    </a:lnTo>
                    <a:lnTo>
                      <a:pt x="5622" y="1834"/>
                    </a:lnTo>
                    <a:lnTo>
                      <a:pt x="4889" y="2363"/>
                    </a:lnTo>
                    <a:lnTo>
                      <a:pt x="4155" y="2934"/>
                    </a:lnTo>
                    <a:lnTo>
                      <a:pt x="3463" y="3545"/>
                    </a:lnTo>
                    <a:lnTo>
                      <a:pt x="2852" y="4156"/>
                    </a:lnTo>
                    <a:lnTo>
                      <a:pt x="2241" y="4767"/>
                    </a:lnTo>
                    <a:lnTo>
                      <a:pt x="1711" y="5378"/>
                    </a:lnTo>
                    <a:lnTo>
                      <a:pt x="1222" y="5948"/>
                    </a:lnTo>
                    <a:lnTo>
                      <a:pt x="815" y="6518"/>
                    </a:lnTo>
                    <a:lnTo>
                      <a:pt x="489" y="7048"/>
                    </a:lnTo>
                    <a:lnTo>
                      <a:pt x="245" y="7537"/>
                    </a:lnTo>
                    <a:lnTo>
                      <a:pt x="82" y="7985"/>
                    </a:lnTo>
                    <a:lnTo>
                      <a:pt x="82" y="7985"/>
                    </a:lnTo>
                    <a:lnTo>
                      <a:pt x="0" y="8351"/>
                    </a:lnTo>
                    <a:lnTo>
                      <a:pt x="0" y="8636"/>
                    </a:lnTo>
                    <a:lnTo>
                      <a:pt x="41" y="8840"/>
                    </a:lnTo>
                    <a:lnTo>
                      <a:pt x="204" y="8962"/>
                    </a:lnTo>
                    <a:lnTo>
                      <a:pt x="367" y="9084"/>
                    </a:lnTo>
                    <a:lnTo>
                      <a:pt x="571" y="9125"/>
                    </a:lnTo>
                    <a:lnTo>
                      <a:pt x="774" y="9125"/>
                    </a:lnTo>
                    <a:lnTo>
                      <a:pt x="937" y="9125"/>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7" name="Google Shape;577;p40"/>
              <p:cNvSpPr/>
              <p:nvPr/>
            </p:nvSpPr>
            <p:spPr>
              <a:xfrm>
                <a:off x="3730752" y="2828150"/>
                <a:ext cx="268875" cy="228150"/>
              </a:xfrm>
              <a:custGeom>
                <a:rect b="b" l="l" r="r" t="t"/>
                <a:pathLst>
                  <a:path extrusionOk="0" h="9126" w="10755">
                    <a:moveTo>
                      <a:pt x="1019" y="1"/>
                    </a:moveTo>
                    <a:lnTo>
                      <a:pt x="653" y="82"/>
                    </a:lnTo>
                    <a:lnTo>
                      <a:pt x="368" y="245"/>
                    </a:lnTo>
                    <a:lnTo>
                      <a:pt x="205" y="367"/>
                    </a:lnTo>
                    <a:lnTo>
                      <a:pt x="123" y="490"/>
                    </a:lnTo>
                    <a:lnTo>
                      <a:pt x="42" y="612"/>
                    </a:lnTo>
                    <a:lnTo>
                      <a:pt x="1" y="693"/>
                    </a:lnTo>
                    <a:lnTo>
                      <a:pt x="42" y="815"/>
                    </a:lnTo>
                    <a:lnTo>
                      <a:pt x="82" y="897"/>
                    </a:lnTo>
                    <a:lnTo>
                      <a:pt x="164" y="978"/>
                    </a:lnTo>
                    <a:lnTo>
                      <a:pt x="245" y="1060"/>
                    </a:lnTo>
                    <a:lnTo>
                      <a:pt x="490" y="1141"/>
                    </a:lnTo>
                    <a:lnTo>
                      <a:pt x="979" y="1223"/>
                    </a:lnTo>
                    <a:lnTo>
                      <a:pt x="1386" y="1386"/>
                    </a:lnTo>
                    <a:lnTo>
                      <a:pt x="1834" y="1508"/>
                    </a:lnTo>
                    <a:lnTo>
                      <a:pt x="2201" y="1712"/>
                    </a:lnTo>
                    <a:lnTo>
                      <a:pt x="2567" y="1915"/>
                    </a:lnTo>
                    <a:lnTo>
                      <a:pt x="2934" y="2119"/>
                    </a:lnTo>
                    <a:lnTo>
                      <a:pt x="3260" y="2363"/>
                    </a:lnTo>
                    <a:lnTo>
                      <a:pt x="3586" y="2648"/>
                    </a:lnTo>
                    <a:lnTo>
                      <a:pt x="4156" y="3178"/>
                    </a:lnTo>
                    <a:lnTo>
                      <a:pt x="4685" y="3789"/>
                    </a:lnTo>
                    <a:lnTo>
                      <a:pt x="5174" y="4441"/>
                    </a:lnTo>
                    <a:lnTo>
                      <a:pt x="5622" y="5092"/>
                    </a:lnTo>
                    <a:lnTo>
                      <a:pt x="6518" y="6396"/>
                    </a:lnTo>
                    <a:lnTo>
                      <a:pt x="6967" y="7007"/>
                    </a:lnTo>
                    <a:lnTo>
                      <a:pt x="7415" y="7577"/>
                    </a:lnTo>
                    <a:lnTo>
                      <a:pt x="7944" y="8107"/>
                    </a:lnTo>
                    <a:lnTo>
                      <a:pt x="8229" y="8310"/>
                    </a:lnTo>
                    <a:lnTo>
                      <a:pt x="8514" y="8514"/>
                    </a:lnTo>
                    <a:lnTo>
                      <a:pt x="8800" y="8718"/>
                    </a:lnTo>
                    <a:lnTo>
                      <a:pt x="9125" y="8881"/>
                    </a:lnTo>
                    <a:lnTo>
                      <a:pt x="9451" y="9003"/>
                    </a:lnTo>
                    <a:lnTo>
                      <a:pt x="9818" y="9125"/>
                    </a:lnTo>
                    <a:lnTo>
                      <a:pt x="10185" y="9125"/>
                    </a:lnTo>
                    <a:lnTo>
                      <a:pt x="10388" y="9084"/>
                    </a:lnTo>
                    <a:lnTo>
                      <a:pt x="10551" y="8962"/>
                    </a:lnTo>
                    <a:lnTo>
                      <a:pt x="10673" y="8840"/>
                    </a:lnTo>
                    <a:lnTo>
                      <a:pt x="10755" y="8636"/>
                    </a:lnTo>
                    <a:lnTo>
                      <a:pt x="10755" y="8351"/>
                    </a:lnTo>
                    <a:lnTo>
                      <a:pt x="10673" y="7985"/>
                    </a:lnTo>
                    <a:lnTo>
                      <a:pt x="10510" y="7537"/>
                    </a:lnTo>
                    <a:lnTo>
                      <a:pt x="10266" y="7048"/>
                    </a:lnTo>
                    <a:lnTo>
                      <a:pt x="9940" y="6518"/>
                    </a:lnTo>
                    <a:lnTo>
                      <a:pt x="9533" y="5948"/>
                    </a:lnTo>
                    <a:lnTo>
                      <a:pt x="9044" y="5378"/>
                    </a:lnTo>
                    <a:lnTo>
                      <a:pt x="8514" y="4767"/>
                    </a:lnTo>
                    <a:lnTo>
                      <a:pt x="7903" y="4156"/>
                    </a:lnTo>
                    <a:lnTo>
                      <a:pt x="7252" y="3545"/>
                    </a:lnTo>
                    <a:lnTo>
                      <a:pt x="6559" y="2934"/>
                    </a:lnTo>
                    <a:lnTo>
                      <a:pt x="5867" y="2363"/>
                    </a:lnTo>
                    <a:lnTo>
                      <a:pt x="5133" y="1834"/>
                    </a:lnTo>
                    <a:lnTo>
                      <a:pt x="4360" y="1345"/>
                    </a:lnTo>
                    <a:lnTo>
                      <a:pt x="3586" y="897"/>
                    </a:lnTo>
                    <a:lnTo>
                      <a:pt x="2852" y="530"/>
                    </a:lnTo>
                    <a:lnTo>
                      <a:pt x="2078" y="245"/>
                    </a:lnTo>
                    <a:lnTo>
                      <a:pt x="1345"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8" name="Google Shape;578;p40"/>
              <p:cNvSpPr/>
              <p:nvPr/>
            </p:nvSpPr>
            <p:spPr>
              <a:xfrm>
                <a:off x="3621350" y="2982950"/>
                <a:ext cx="379875" cy="166000"/>
              </a:xfrm>
              <a:custGeom>
                <a:rect b="b" l="l" r="r" t="t"/>
                <a:pathLst>
                  <a:path extrusionOk="0" h="6640" w="15195">
                    <a:moveTo>
                      <a:pt x="2934" y="0"/>
                    </a:moveTo>
                    <a:lnTo>
                      <a:pt x="2282" y="123"/>
                    </a:lnTo>
                    <a:lnTo>
                      <a:pt x="1671" y="326"/>
                    </a:lnTo>
                    <a:lnTo>
                      <a:pt x="1426" y="448"/>
                    </a:lnTo>
                    <a:lnTo>
                      <a:pt x="1141" y="571"/>
                    </a:lnTo>
                    <a:lnTo>
                      <a:pt x="897" y="734"/>
                    </a:lnTo>
                    <a:lnTo>
                      <a:pt x="693" y="937"/>
                    </a:lnTo>
                    <a:lnTo>
                      <a:pt x="489" y="1141"/>
                    </a:lnTo>
                    <a:lnTo>
                      <a:pt x="327" y="1345"/>
                    </a:lnTo>
                    <a:lnTo>
                      <a:pt x="204" y="1589"/>
                    </a:lnTo>
                    <a:lnTo>
                      <a:pt x="82" y="1874"/>
                    </a:lnTo>
                    <a:lnTo>
                      <a:pt x="1" y="2159"/>
                    </a:lnTo>
                    <a:lnTo>
                      <a:pt x="1" y="2485"/>
                    </a:lnTo>
                    <a:lnTo>
                      <a:pt x="1" y="2852"/>
                    </a:lnTo>
                    <a:lnTo>
                      <a:pt x="41" y="3178"/>
                    </a:lnTo>
                    <a:lnTo>
                      <a:pt x="164" y="3544"/>
                    </a:lnTo>
                    <a:lnTo>
                      <a:pt x="286" y="3911"/>
                    </a:lnTo>
                    <a:lnTo>
                      <a:pt x="449" y="4277"/>
                    </a:lnTo>
                    <a:lnTo>
                      <a:pt x="652" y="4603"/>
                    </a:lnTo>
                    <a:lnTo>
                      <a:pt x="856" y="4929"/>
                    </a:lnTo>
                    <a:lnTo>
                      <a:pt x="1101" y="5255"/>
                    </a:lnTo>
                    <a:lnTo>
                      <a:pt x="1386" y="5540"/>
                    </a:lnTo>
                    <a:lnTo>
                      <a:pt x="1671" y="5825"/>
                    </a:lnTo>
                    <a:lnTo>
                      <a:pt x="1956" y="6029"/>
                    </a:lnTo>
                    <a:lnTo>
                      <a:pt x="2282" y="6233"/>
                    </a:lnTo>
                    <a:lnTo>
                      <a:pt x="2608" y="6436"/>
                    </a:lnTo>
                    <a:lnTo>
                      <a:pt x="2934" y="6559"/>
                    </a:lnTo>
                    <a:lnTo>
                      <a:pt x="3259" y="6640"/>
                    </a:lnTo>
                    <a:lnTo>
                      <a:pt x="4156" y="6640"/>
                    </a:lnTo>
                    <a:lnTo>
                      <a:pt x="4604" y="6559"/>
                    </a:lnTo>
                    <a:lnTo>
                      <a:pt x="5011" y="6436"/>
                    </a:lnTo>
                    <a:lnTo>
                      <a:pt x="5378" y="6273"/>
                    </a:lnTo>
                    <a:lnTo>
                      <a:pt x="5663" y="6070"/>
                    </a:lnTo>
                    <a:lnTo>
                      <a:pt x="5948" y="5825"/>
                    </a:lnTo>
                    <a:lnTo>
                      <a:pt x="6152" y="5540"/>
                    </a:lnTo>
                    <a:lnTo>
                      <a:pt x="6355" y="5255"/>
                    </a:lnTo>
                    <a:lnTo>
                      <a:pt x="6600" y="4807"/>
                    </a:lnTo>
                    <a:lnTo>
                      <a:pt x="6844" y="4440"/>
                    </a:lnTo>
                    <a:lnTo>
                      <a:pt x="7007" y="4277"/>
                    </a:lnTo>
                    <a:lnTo>
                      <a:pt x="7170" y="4114"/>
                    </a:lnTo>
                    <a:lnTo>
                      <a:pt x="7374" y="4033"/>
                    </a:lnTo>
                    <a:lnTo>
                      <a:pt x="7822" y="4033"/>
                    </a:lnTo>
                    <a:lnTo>
                      <a:pt x="8025" y="4114"/>
                    </a:lnTo>
                    <a:lnTo>
                      <a:pt x="8188" y="4277"/>
                    </a:lnTo>
                    <a:lnTo>
                      <a:pt x="8351" y="4440"/>
                    </a:lnTo>
                    <a:lnTo>
                      <a:pt x="8596" y="4807"/>
                    </a:lnTo>
                    <a:lnTo>
                      <a:pt x="8840" y="5255"/>
                    </a:lnTo>
                    <a:lnTo>
                      <a:pt x="9044" y="5540"/>
                    </a:lnTo>
                    <a:lnTo>
                      <a:pt x="9247" y="5825"/>
                    </a:lnTo>
                    <a:lnTo>
                      <a:pt x="9492" y="6070"/>
                    </a:lnTo>
                    <a:lnTo>
                      <a:pt x="9818" y="6273"/>
                    </a:lnTo>
                    <a:lnTo>
                      <a:pt x="10143" y="6436"/>
                    </a:lnTo>
                    <a:lnTo>
                      <a:pt x="10551" y="6559"/>
                    </a:lnTo>
                    <a:lnTo>
                      <a:pt x="11040" y="6640"/>
                    </a:lnTo>
                    <a:lnTo>
                      <a:pt x="11936" y="6640"/>
                    </a:lnTo>
                    <a:lnTo>
                      <a:pt x="12262" y="6559"/>
                    </a:lnTo>
                    <a:lnTo>
                      <a:pt x="12588" y="6436"/>
                    </a:lnTo>
                    <a:lnTo>
                      <a:pt x="12913" y="6233"/>
                    </a:lnTo>
                    <a:lnTo>
                      <a:pt x="13199" y="6029"/>
                    </a:lnTo>
                    <a:lnTo>
                      <a:pt x="13524" y="5825"/>
                    </a:lnTo>
                    <a:lnTo>
                      <a:pt x="13810" y="5540"/>
                    </a:lnTo>
                    <a:lnTo>
                      <a:pt x="14054" y="5255"/>
                    </a:lnTo>
                    <a:lnTo>
                      <a:pt x="14298" y="4929"/>
                    </a:lnTo>
                    <a:lnTo>
                      <a:pt x="14543" y="4603"/>
                    </a:lnTo>
                    <a:lnTo>
                      <a:pt x="14746" y="4277"/>
                    </a:lnTo>
                    <a:lnTo>
                      <a:pt x="14909" y="3911"/>
                    </a:lnTo>
                    <a:lnTo>
                      <a:pt x="15032" y="3544"/>
                    </a:lnTo>
                    <a:lnTo>
                      <a:pt x="15113" y="3178"/>
                    </a:lnTo>
                    <a:lnTo>
                      <a:pt x="15195" y="2852"/>
                    </a:lnTo>
                    <a:lnTo>
                      <a:pt x="15195" y="2485"/>
                    </a:lnTo>
                    <a:lnTo>
                      <a:pt x="15154" y="2159"/>
                    </a:lnTo>
                    <a:lnTo>
                      <a:pt x="15113" y="1874"/>
                    </a:lnTo>
                    <a:lnTo>
                      <a:pt x="14991" y="1589"/>
                    </a:lnTo>
                    <a:lnTo>
                      <a:pt x="14869" y="1345"/>
                    </a:lnTo>
                    <a:lnTo>
                      <a:pt x="14706" y="1141"/>
                    </a:lnTo>
                    <a:lnTo>
                      <a:pt x="14502" y="937"/>
                    </a:lnTo>
                    <a:lnTo>
                      <a:pt x="14298" y="734"/>
                    </a:lnTo>
                    <a:lnTo>
                      <a:pt x="14054" y="571"/>
                    </a:lnTo>
                    <a:lnTo>
                      <a:pt x="13769" y="448"/>
                    </a:lnTo>
                    <a:lnTo>
                      <a:pt x="13484" y="326"/>
                    </a:lnTo>
                    <a:lnTo>
                      <a:pt x="12873" y="123"/>
                    </a:lnTo>
                    <a:lnTo>
                      <a:pt x="12262"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9" name="Google Shape;579;p40"/>
              <p:cNvSpPr/>
              <p:nvPr/>
            </p:nvSpPr>
            <p:spPr>
              <a:xfrm>
                <a:off x="3810775" y="2982950"/>
                <a:ext cx="190450" cy="166000"/>
              </a:xfrm>
              <a:custGeom>
                <a:rect b="b" l="l" r="r" t="t"/>
                <a:pathLst>
                  <a:path extrusionOk="0" h="6640" w="7618">
                    <a:moveTo>
                      <a:pt x="0" y="0"/>
                    </a:moveTo>
                    <a:lnTo>
                      <a:pt x="0" y="4033"/>
                    </a:lnTo>
                    <a:lnTo>
                      <a:pt x="245" y="4033"/>
                    </a:lnTo>
                    <a:lnTo>
                      <a:pt x="448" y="4114"/>
                    </a:lnTo>
                    <a:lnTo>
                      <a:pt x="611" y="4277"/>
                    </a:lnTo>
                    <a:lnTo>
                      <a:pt x="774" y="4440"/>
                    </a:lnTo>
                    <a:lnTo>
                      <a:pt x="1019" y="4807"/>
                    </a:lnTo>
                    <a:lnTo>
                      <a:pt x="1263" y="5255"/>
                    </a:lnTo>
                    <a:lnTo>
                      <a:pt x="1467" y="5540"/>
                    </a:lnTo>
                    <a:lnTo>
                      <a:pt x="1670" y="5825"/>
                    </a:lnTo>
                    <a:lnTo>
                      <a:pt x="1915" y="6070"/>
                    </a:lnTo>
                    <a:lnTo>
                      <a:pt x="2241" y="6273"/>
                    </a:lnTo>
                    <a:lnTo>
                      <a:pt x="2566" y="6436"/>
                    </a:lnTo>
                    <a:lnTo>
                      <a:pt x="2974" y="6559"/>
                    </a:lnTo>
                    <a:lnTo>
                      <a:pt x="3463" y="6640"/>
                    </a:lnTo>
                    <a:lnTo>
                      <a:pt x="4359" y="6640"/>
                    </a:lnTo>
                    <a:lnTo>
                      <a:pt x="4685" y="6559"/>
                    </a:lnTo>
                    <a:lnTo>
                      <a:pt x="5011" y="6436"/>
                    </a:lnTo>
                    <a:lnTo>
                      <a:pt x="5336" y="6233"/>
                    </a:lnTo>
                    <a:lnTo>
                      <a:pt x="5622" y="6029"/>
                    </a:lnTo>
                    <a:lnTo>
                      <a:pt x="5947" y="5825"/>
                    </a:lnTo>
                    <a:lnTo>
                      <a:pt x="6233" y="5540"/>
                    </a:lnTo>
                    <a:lnTo>
                      <a:pt x="6477" y="5255"/>
                    </a:lnTo>
                    <a:lnTo>
                      <a:pt x="6721" y="4929"/>
                    </a:lnTo>
                    <a:lnTo>
                      <a:pt x="6966" y="4603"/>
                    </a:lnTo>
                    <a:lnTo>
                      <a:pt x="7169" y="4277"/>
                    </a:lnTo>
                    <a:lnTo>
                      <a:pt x="7332" y="3911"/>
                    </a:lnTo>
                    <a:lnTo>
                      <a:pt x="7455" y="3544"/>
                    </a:lnTo>
                    <a:lnTo>
                      <a:pt x="7536" y="3178"/>
                    </a:lnTo>
                    <a:lnTo>
                      <a:pt x="7618" y="2852"/>
                    </a:lnTo>
                    <a:lnTo>
                      <a:pt x="7618" y="2485"/>
                    </a:lnTo>
                    <a:lnTo>
                      <a:pt x="7577" y="2159"/>
                    </a:lnTo>
                    <a:lnTo>
                      <a:pt x="7536" y="1874"/>
                    </a:lnTo>
                    <a:lnTo>
                      <a:pt x="7414" y="1589"/>
                    </a:lnTo>
                    <a:lnTo>
                      <a:pt x="7292" y="1345"/>
                    </a:lnTo>
                    <a:lnTo>
                      <a:pt x="7129" y="1141"/>
                    </a:lnTo>
                    <a:lnTo>
                      <a:pt x="6925" y="937"/>
                    </a:lnTo>
                    <a:lnTo>
                      <a:pt x="6721" y="734"/>
                    </a:lnTo>
                    <a:lnTo>
                      <a:pt x="6477" y="571"/>
                    </a:lnTo>
                    <a:lnTo>
                      <a:pt x="6192" y="448"/>
                    </a:lnTo>
                    <a:lnTo>
                      <a:pt x="5907" y="326"/>
                    </a:lnTo>
                    <a:lnTo>
                      <a:pt x="5296" y="123"/>
                    </a:lnTo>
                    <a:lnTo>
                      <a:pt x="4685"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0" name="Google Shape;580;p40"/>
              <p:cNvSpPr/>
              <p:nvPr/>
            </p:nvSpPr>
            <p:spPr>
              <a:xfrm>
                <a:off x="3810775" y="2982950"/>
                <a:ext cx="190450" cy="166000"/>
              </a:xfrm>
              <a:custGeom>
                <a:rect b="b" l="l" r="r" t="t"/>
                <a:pathLst>
                  <a:path extrusionOk="0" fill="none" h="6640" w="7618">
                    <a:moveTo>
                      <a:pt x="3992" y="0"/>
                    </a:moveTo>
                    <a:lnTo>
                      <a:pt x="0" y="0"/>
                    </a:lnTo>
                    <a:lnTo>
                      <a:pt x="0" y="4033"/>
                    </a:lnTo>
                    <a:lnTo>
                      <a:pt x="0" y="4033"/>
                    </a:lnTo>
                    <a:lnTo>
                      <a:pt x="245" y="4033"/>
                    </a:lnTo>
                    <a:lnTo>
                      <a:pt x="448" y="4114"/>
                    </a:lnTo>
                    <a:lnTo>
                      <a:pt x="611" y="4277"/>
                    </a:lnTo>
                    <a:lnTo>
                      <a:pt x="774" y="4440"/>
                    </a:lnTo>
                    <a:lnTo>
                      <a:pt x="1019" y="4807"/>
                    </a:lnTo>
                    <a:lnTo>
                      <a:pt x="1263" y="5255"/>
                    </a:lnTo>
                    <a:lnTo>
                      <a:pt x="1263" y="5255"/>
                    </a:lnTo>
                    <a:lnTo>
                      <a:pt x="1467" y="5540"/>
                    </a:lnTo>
                    <a:lnTo>
                      <a:pt x="1670" y="5825"/>
                    </a:lnTo>
                    <a:lnTo>
                      <a:pt x="1915" y="6070"/>
                    </a:lnTo>
                    <a:lnTo>
                      <a:pt x="2241" y="6273"/>
                    </a:lnTo>
                    <a:lnTo>
                      <a:pt x="2566" y="6436"/>
                    </a:lnTo>
                    <a:lnTo>
                      <a:pt x="2974" y="6559"/>
                    </a:lnTo>
                    <a:lnTo>
                      <a:pt x="3463" y="6640"/>
                    </a:lnTo>
                    <a:lnTo>
                      <a:pt x="3992" y="6640"/>
                    </a:lnTo>
                    <a:lnTo>
                      <a:pt x="3992" y="6640"/>
                    </a:lnTo>
                    <a:lnTo>
                      <a:pt x="4359" y="6640"/>
                    </a:lnTo>
                    <a:lnTo>
                      <a:pt x="4685" y="6559"/>
                    </a:lnTo>
                    <a:lnTo>
                      <a:pt x="5011" y="6436"/>
                    </a:lnTo>
                    <a:lnTo>
                      <a:pt x="5336" y="6233"/>
                    </a:lnTo>
                    <a:lnTo>
                      <a:pt x="5622" y="6029"/>
                    </a:lnTo>
                    <a:lnTo>
                      <a:pt x="5947" y="5825"/>
                    </a:lnTo>
                    <a:lnTo>
                      <a:pt x="6233" y="5540"/>
                    </a:lnTo>
                    <a:lnTo>
                      <a:pt x="6477" y="5255"/>
                    </a:lnTo>
                    <a:lnTo>
                      <a:pt x="6721" y="4929"/>
                    </a:lnTo>
                    <a:lnTo>
                      <a:pt x="6966" y="4603"/>
                    </a:lnTo>
                    <a:lnTo>
                      <a:pt x="7169" y="4277"/>
                    </a:lnTo>
                    <a:lnTo>
                      <a:pt x="7332" y="3911"/>
                    </a:lnTo>
                    <a:lnTo>
                      <a:pt x="7455" y="3544"/>
                    </a:lnTo>
                    <a:lnTo>
                      <a:pt x="7536" y="3178"/>
                    </a:lnTo>
                    <a:lnTo>
                      <a:pt x="7618" y="2852"/>
                    </a:lnTo>
                    <a:lnTo>
                      <a:pt x="7618" y="2485"/>
                    </a:lnTo>
                    <a:lnTo>
                      <a:pt x="7618" y="2485"/>
                    </a:lnTo>
                    <a:lnTo>
                      <a:pt x="7577" y="2159"/>
                    </a:lnTo>
                    <a:lnTo>
                      <a:pt x="7536" y="1874"/>
                    </a:lnTo>
                    <a:lnTo>
                      <a:pt x="7414" y="1589"/>
                    </a:lnTo>
                    <a:lnTo>
                      <a:pt x="7292" y="1345"/>
                    </a:lnTo>
                    <a:lnTo>
                      <a:pt x="7129" y="1141"/>
                    </a:lnTo>
                    <a:lnTo>
                      <a:pt x="6925" y="937"/>
                    </a:lnTo>
                    <a:lnTo>
                      <a:pt x="6721" y="734"/>
                    </a:lnTo>
                    <a:lnTo>
                      <a:pt x="6477" y="571"/>
                    </a:lnTo>
                    <a:lnTo>
                      <a:pt x="6192" y="448"/>
                    </a:lnTo>
                    <a:lnTo>
                      <a:pt x="5907" y="326"/>
                    </a:lnTo>
                    <a:lnTo>
                      <a:pt x="5296" y="123"/>
                    </a:lnTo>
                    <a:lnTo>
                      <a:pt x="4685" y="0"/>
                    </a:lnTo>
                    <a:lnTo>
                      <a:pt x="3992"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1" name="Google Shape;581;p40"/>
              <p:cNvSpPr/>
              <p:nvPr/>
            </p:nvSpPr>
            <p:spPr>
              <a:xfrm>
                <a:off x="3637650" y="2999250"/>
                <a:ext cx="347275" cy="133425"/>
              </a:xfrm>
              <a:custGeom>
                <a:rect b="b" l="l" r="r" t="t"/>
                <a:pathLst>
                  <a:path extrusionOk="0" h="5337" w="13891">
                    <a:moveTo>
                      <a:pt x="2933" y="0"/>
                    </a:moveTo>
                    <a:lnTo>
                      <a:pt x="2322" y="41"/>
                    </a:lnTo>
                    <a:lnTo>
                      <a:pt x="1793" y="122"/>
                    </a:lnTo>
                    <a:lnTo>
                      <a:pt x="1263" y="285"/>
                    </a:lnTo>
                    <a:lnTo>
                      <a:pt x="815" y="489"/>
                    </a:lnTo>
                    <a:lnTo>
                      <a:pt x="652" y="611"/>
                    </a:lnTo>
                    <a:lnTo>
                      <a:pt x="489" y="774"/>
                    </a:lnTo>
                    <a:lnTo>
                      <a:pt x="326" y="896"/>
                    </a:lnTo>
                    <a:lnTo>
                      <a:pt x="204" y="1059"/>
                    </a:lnTo>
                    <a:lnTo>
                      <a:pt x="123" y="1263"/>
                    </a:lnTo>
                    <a:lnTo>
                      <a:pt x="41" y="1426"/>
                    </a:lnTo>
                    <a:lnTo>
                      <a:pt x="0" y="1629"/>
                    </a:lnTo>
                    <a:lnTo>
                      <a:pt x="0" y="1874"/>
                    </a:lnTo>
                    <a:lnTo>
                      <a:pt x="41" y="2281"/>
                    </a:lnTo>
                    <a:lnTo>
                      <a:pt x="82" y="2566"/>
                    </a:lnTo>
                    <a:lnTo>
                      <a:pt x="163" y="2811"/>
                    </a:lnTo>
                    <a:lnTo>
                      <a:pt x="408" y="3381"/>
                    </a:lnTo>
                    <a:lnTo>
                      <a:pt x="734" y="3911"/>
                    </a:lnTo>
                    <a:lnTo>
                      <a:pt x="1182" y="4399"/>
                    </a:lnTo>
                    <a:lnTo>
                      <a:pt x="1630" y="4807"/>
                    </a:lnTo>
                    <a:lnTo>
                      <a:pt x="2078" y="5092"/>
                    </a:lnTo>
                    <a:lnTo>
                      <a:pt x="2282" y="5214"/>
                    </a:lnTo>
                    <a:lnTo>
                      <a:pt x="2526" y="5295"/>
                    </a:lnTo>
                    <a:lnTo>
                      <a:pt x="2730" y="5336"/>
                    </a:lnTo>
                    <a:lnTo>
                      <a:pt x="3463" y="5336"/>
                    </a:lnTo>
                    <a:lnTo>
                      <a:pt x="3870" y="5255"/>
                    </a:lnTo>
                    <a:lnTo>
                      <a:pt x="4155" y="5173"/>
                    </a:lnTo>
                    <a:lnTo>
                      <a:pt x="4440" y="5010"/>
                    </a:lnTo>
                    <a:lnTo>
                      <a:pt x="4644" y="4847"/>
                    </a:lnTo>
                    <a:lnTo>
                      <a:pt x="4848" y="4684"/>
                    </a:lnTo>
                    <a:lnTo>
                      <a:pt x="5011" y="4481"/>
                    </a:lnTo>
                    <a:lnTo>
                      <a:pt x="5133" y="4277"/>
                    </a:lnTo>
                    <a:lnTo>
                      <a:pt x="5296" y="3992"/>
                    </a:lnTo>
                    <a:lnTo>
                      <a:pt x="5540" y="3585"/>
                    </a:lnTo>
                    <a:lnTo>
                      <a:pt x="5662" y="3340"/>
                    </a:lnTo>
                    <a:lnTo>
                      <a:pt x="5866" y="3137"/>
                    </a:lnTo>
                    <a:lnTo>
                      <a:pt x="6070" y="2974"/>
                    </a:lnTo>
                    <a:lnTo>
                      <a:pt x="6314" y="2851"/>
                    </a:lnTo>
                    <a:lnTo>
                      <a:pt x="6599" y="2729"/>
                    </a:lnTo>
                    <a:lnTo>
                      <a:pt x="7292" y="2729"/>
                    </a:lnTo>
                    <a:lnTo>
                      <a:pt x="7577" y="2851"/>
                    </a:lnTo>
                    <a:lnTo>
                      <a:pt x="7821" y="2974"/>
                    </a:lnTo>
                    <a:lnTo>
                      <a:pt x="8025" y="3137"/>
                    </a:lnTo>
                    <a:lnTo>
                      <a:pt x="8188" y="3340"/>
                    </a:lnTo>
                    <a:lnTo>
                      <a:pt x="8351" y="3585"/>
                    </a:lnTo>
                    <a:lnTo>
                      <a:pt x="8595" y="3992"/>
                    </a:lnTo>
                    <a:lnTo>
                      <a:pt x="8758" y="4277"/>
                    </a:lnTo>
                    <a:lnTo>
                      <a:pt x="8880" y="4481"/>
                    </a:lnTo>
                    <a:lnTo>
                      <a:pt x="9043" y="4684"/>
                    </a:lnTo>
                    <a:lnTo>
                      <a:pt x="9206" y="4847"/>
                    </a:lnTo>
                    <a:lnTo>
                      <a:pt x="9451" y="5010"/>
                    </a:lnTo>
                    <a:lnTo>
                      <a:pt x="9695" y="5173"/>
                    </a:lnTo>
                    <a:lnTo>
                      <a:pt x="10021" y="5255"/>
                    </a:lnTo>
                    <a:lnTo>
                      <a:pt x="10428" y="5336"/>
                    </a:lnTo>
                    <a:lnTo>
                      <a:pt x="11121" y="5336"/>
                    </a:lnTo>
                    <a:lnTo>
                      <a:pt x="11365" y="5295"/>
                    </a:lnTo>
                    <a:lnTo>
                      <a:pt x="11569" y="5214"/>
                    </a:lnTo>
                    <a:lnTo>
                      <a:pt x="11813" y="5092"/>
                    </a:lnTo>
                    <a:lnTo>
                      <a:pt x="12261" y="4807"/>
                    </a:lnTo>
                    <a:lnTo>
                      <a:pt x="12709" y="4399"/>
                    </a:lnTo>
                    <a:lnTo>
                      <a:pt x="13117" y="3911"/>
                    </a:lnTo>
                    <a:lnTo>
                      <a:pt x="13483" y="3381"/>
                    </a:lnTo>
                    <a:lnTo>
                      <a:pt x="13728" y="2811"/>
                    </a:lnTo>
                    <a:lnTo>
                      <a:pt x="13809" y="2566"/>
                    </a:lnTo>
                    <a:lnTo>
                      <a:pt x="13850" y="2281"/>
                    </a:lnTo>
                    <a:lnTo>
                      <a:pt x="13891" y="1874"/>
                    </a:lnTo>
                    <a:lnTo>
                      <a:pt x="13850" y="1629"/>
                    </a:lnTo>
                    <a:lnTo>
                      <a:pt x="13809" y="1426"/>
                    </a:lnTo>
                    <a:lnTo>
                      <a:pt x="13769" y="1263"/>
                    </a:lnTo>
                    <a:lnTo>
                      <a:pt x="13646" y="1059"/>
                    </a:lnTo>
                    <a:lnTo>
                      <a:pt x="13565" y="896"/>
                    </a:lnTo>
                    <a:lnTo>
                      <a:pt x="13402" y="774"/>
                    </a:lnTo>
                    <a:lnTo>
                      <a:pt x="13239" y="611"/>
                    </a:lnTo>
                    <a:lnTo>
                      <a:pt x="13035" y="489"/>
                    </a:lnTo>
                    <a:lnTo>
                      <a:pt x="12628" y="285"/>
                    </a:lnTo>
                    <a:lnTo>
                      <a:pt x="12098" y="122"/>
                    </a:lnTo>
                    <a:lnTo>
                      <a:pt x="11528" y="41"/>
                    </a:lnTo>
                    <a:lnTo>
                      <a:pt x="10917"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2" name="Google Shape;582;p40"/>
              <p:cNvSpPr/>
              <p:nvPr/>
            </p:nvSpPr>
            <p:spPr>
              <a:xfrm>
                <a:off x="3637650" y="2999250"/>
                <a:ext cx="347275" cy="133425"/>
              </a:xfrm>
              <a:custGeom>
                <a:rect b="b" l="l" r="r" t="t"/>
                <a:pathLst>
                  <a:path extrusionOk="0" fill="none" h="5337" w="13891">
                    <a:moveTo>
                      <a:pt x="13035" y="489"/>
                    </a:moveTo>
                    <a:lnTo>
                      <a:pt x="13035" y="489"/>
                    </a:lnTo>
                    <a:lnTo>
                      <a:pt x="12628" y="285"/>
                    </a:lnTo>
                    <a:lnTo>
                      <a:pt x="12098" y="122"/>
                    </a:lnTo>
                    <a:lnTo>
                      <a:pt x="11528" y="41"/>
                    </a:lnTo>
                    <a:lnTo>
                      <a:pt x="10917" y="0"/>
                    </a:lnTo>
                    <a:lnTo>
                      <a:pt x="6925" y="0"/>
                    </a:lnTo>
                    <a:lnTo>
                      <a:pt x="2933" y="0"/>
                    </a:lnTo>
                    <a:lnTo>
                      <a:pt x="2933" y="0"/>
                    </a:lnTo>
                    <a:lnTo>
                      <a:pt x="2322" y="41"/>
                    </a:lnTo>
                    <a:lnTo>
                      <a:pt x="1793" y="122"/>
                    </a:lnTo>
                    <a:lnTo>
                      <a:pt x="1263" y="285"/>
                    </a:lnTo>
                    <a:lnTo>
                      <a:pt x="815" y="489"/>
                    </a:lnTo>
                    <a:lnTo>
                      <a:pt x="815" y="489"/>
                    </a:lnTo>
                    <a:lnTo>
                      <a:pt x="652" y="611"/>
                    </a:lnTo>
                    <a:lnTo>
                      <a:pt x="489" y="774"/>
                    </a:lnTo>
                    <a:lnTo>
                      <a:pt x="326" y="896"/>
                    </a:lnTo>
                    <a:lnTo>
                      <a:pt x="204" y="1059"/>
                    </a:lnTo>
                    <a:lnTo>
                      <a:pt x="123" y="1263"/>
                    </a:lnTo>
                    <a:lnTo>
                      <a:pt x="41" y="1426"/>
                    </a:lnTo>
                    <a:lnTo>
                      <a:pt x="0" y="1629"/>
                    </a:lnTo>
                    <a:lnTo>
                      <a:pt x="0" y="1874"/>
                    </a:lnTo>
                    <a:lnTo>
                      <a:pt x="0" y="1874"/>
                    </a:lnTo>
                    <a:lnTo>
                      <a:pt x="41" y="2281"/>
                    </a:lnTo>
                    <a:lnTo>
                      <a:pt x="41" y="2281"/>
                    </a:lnTo>
                    <a:lnTo>
                      <a:pt x="82" y="2566"/>
                    </a:lnTo>
                    <a:lnTo>
                      <a:pt x="163" y="2811"/>
                    </a:lnTo>
                    <a:lnTo>
                      <a:pt x="408" y="3381"/>
                    </a:lnTo>
                    <a:lnTo>
                      <a:pt x="734" y="3911"/>
                    </a:lnTo>
                    <a:lnTo>
                      <a:pt x="1182" y="4399"/>
                    </a:lnTo>
                    <a:lnTo>
                      <a:pt x="1182" y="4399"/>
                    </a:lnTo>
                    <a:lnTo>
                      <a:pt x="1630" y="4807"/>
                    </a:lnTo>
                    <a:lnTo>
                      <a:pt x="2078" y="5092"/>
                    </a:lnTo>
                    <a:lnTo>
                      <a:pt x="2282" y="5214"/>
                    </a:lnTo>
                    <a:lnTo>
                      <a:pt x="2526" y="5295"/>
                    </a:lnTo>
                    <a:lnTo>
                      <a:pt x="2730" y="5336"/>
                    </a:lnTo>
                    <a:lnTo>
                      <a:pt x="2974" y="5336"/>
                    </a:lnTo>
                    <a:lnTo>
                      <a:pt x="2974" y="5336"/>
                    </a:lnTo>
                    <a:lnTo>
                      <a:pt x="3015" y="5336"/>
                    </a:lnTo>
                    <a:lnTo>
                      <a:pt x="3015" y="5336"/>
                    </a:lnTo>
                    <a:lnTo>
                      <a:pt x="3463" y="5336"/>
                    </a:lnTo>
                    <a:lnTo>
                      <a:pt x="3870" y="5255"/>
                    </a:lnTo>
                    <a:lnTo>
                      <a:pt x="4155" y="5173"/>
                    </a:lnTo>
                    <a:lnTo>
                      <a:pt x="4440" y="5010"/>
                    </a:lnTo>
                    <a:lnTo>
                      <a:pt x="4644" y="4847"/>
                    </a:lnTo>
                    <a:lnTo>
                      <a:pt x="4848" y="4684"/>
                    </a:lnTo>
                    <a:lnTo>
                      <a:pt x="5011" y="4481"/>
                    </a:lnTo>
                    <a:lnTo>
                      <a:pt x="5133" y="4277"/>
                    </a:lnTo>
                    <a:lnTo>
                      <a:pt x="5133" y="4277"/>
                    </a:lnTo>
                    <a:lnTo>
                      <a:pt x="5296" y="3992"/>
                    </a:lnTo>
                    <a:lnTo>
                      <a:pt x="5296" y="3992"/>
                    </a:lnTo>
                    <a:lnTo>
                      <a:pt x="5540" y="3585"/>
                    </a:lnTo>
                    <a:lnTo>
                      <a:pt x="5662" y="3340"/>
                    </a:lnTo>
                    <a:lnTo>
                      <a:pt x="5866" y="3137"/>
                    </a:lnTo>
                    <a:lnTo>
                      <a:pt x="6070" y="2974"/>
                    </a:lnTo>
                    <a:lnTo>
                      <a:pt x="6314" y="2851"/>
                    </a:lnTo>
                    <a:lnTo>
                      <a:pt x="6599" y="2729"/>
                    </a:lnTo>
                    <a:lnTo>
                      <a:pt x="6925" y="2729"/>
                    </a:lnTo>
                    <a:lnTo>
                      <a:pt x="6925" y="2729"/>
                    </a:lnTo>
                    <a:lnTo>
                      <a:pt x="7292" y="2729"/>
                    </a:lnTo>
                    <a:lnTo>
                      <a:pt x="7577" y="2851"/>
                    </a:lnTo>
                    <a:lnTo>
                      <a:pt x="7821" y="2974"/>
                    </a:lnTo>
                    <a:lnTo>
                      <a:pt x="8025" y="3137"/>
                    </a:lnTo>
                    <a:lnTo>
                      <a:pt x="8188" y="3340"/>
                    </a:lnTo>
                    <a:lnTo>
                      <a:pt x="8351" y="3585"/>
                    </a:lnTo>
                    <a:lnTo>
                      <a:pt x="8595" y="3992"/>
                    </a:lnTo>
                    <a:lnTo>
                      <a:pt x="8595" y="3992"/>
                    </a:lnTo>
                    <a:lnTo>
                      <a:pt x="8758" y="4277"/>
                    </a:lnTo>
                    <a:lnTo>
                      <a:pt x="8758" y="4277"/>
                    </a:lnTo>
                    <a:lnTo>
                      <a:pt x="8880" y="4481"/>
                    </a:lnTo>
                    <a:lnTo>
                      <a:pt x="9043" y="4684"/>
                    </a:lnTo>
                    <a:lnTo>
                      <a:pt x="9206" y="4847"/>
                    </a:lnTo>
                    <a:lnTo>
                      <a:pt x="9451" y="5010"/>
                    </a:lnTo>
                    <a:lnTo>
                      <a:pt x="9695" y="5173"/>
                    </a:lnTo>
                    <a:lnTo>
                      <a:pt x="10021" y="5255"/>
                    </a:lnTo>
                    <a:lnTo>
                      <a:pt x="10428" y="5336"/>
                    </a:lnTo>
                    <a:lnTo>
                      <a:pt x="10876" y="5336"/>
                    </a:lnTo>
                    <a:lnTo>
                      <a:pt x="10876" y="5336"/>
                    </a:lnTo>
                    <a:lnTo>
                      <a:pt x="10917" y="5336"/>
                    </a:lnTo>
                    <a:lnTo>
                      <a:pt x="10917" y="5336"/>
                    </a:lnTo>
                    <a:lnTo>
                      <a:pt x="11121" y="5336"/>
                    </a:lnTo>
                    <a:lnTo>
                      <a:pt x="11365" y="5295"/>
                    </a:lnTo>
                    <a:lnTo>
                      <a:pt x="11569" y="5214"/>
                    </a:lnTo>
                    <a:lnTo>
                      <a:pt x="11813" y="5092"/>
                    </a:lnTo>
                    <a:lnTo>
                      <a:pt x="12261" y="4807"/>
                    </a:lnTo>
                    <a:lnTo>
                      <a:pt x="12709" y="4399"/>
                    </a:lnTo>
                    <a:lnTo>
                      <a:pt x="12709" y="4399"/>
                    </a:lnTo>
                    <a:lnTo>
                      <a:pt x="13117" y="3911"/>
                    </a:lnTo>
                    <a:lnTo>
                      <a:pt x="13483" y="3381"/>
                    </a:lnTo>
                    <a:lnTo>
                      <a:pt x="13728" y="2811"/>
                    </a:lnTo>
                    <a:lnTo>
                      <a:pt x="13809" y="2566"/>
                    </a:lnTo>
                    <a:lnTo>
                      <a:pt x="13850" y="2281"/>
                    </a:lnTo>
                    <a:lnTo>
                      <a:pt x="13850" y="2281"/>
                    </a:lnTo>
                    <a:lnTo>
                      <a:pt x="13891" y="1874"/>
                    </a:lnTo>
                    <a:lnTo>
                      <a:pt x="13891" y="1874"/>
                    </a:lnTo>
                    <a:lnTo>
                      <a:pt x="13850" y="1629"/>
                    </a:lnTo>
                    <a:lnTo>
                      <a:pt x="13809" y="1426"/>
                    </a:lnTo>
                    <a:lnTo>
                      <a:pt x="13769" y="1263"/>
                    </a:lnTo>
                    <a:lnTo>
                      <a:pt x="13646" y="1059"/>
                    </a:lnTo>
                    <a:lnTo>
                      <a:pt x="13565" y="896"/>
                    </a:lnTo>
                    <a:lnTo>
                      <a:pt x="13402" y="774"/>
                    </a:lnTo>
                    <a:lnTo>
                      <a:pt x="13239" y="611"/>
                    </a:lnTo>
                    <a:lnTo>
                      <a:pt x="13035" y="489"/>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3" name="Google Shape;583;p40"/>
              <p:cNvSpPr/>
              <p:nvPr/>
            </p:nvSpPr>
            <p:spPr>
              <a:xfrm>
                <a:off x="3810775" y="2999250"/>
                <a:ext cx="174150" cy="133425"/>
              </a:xfrm>
              <a:custGeom>
                <a:rect b="b" l="l" r="r" t="t"/>
                <a:pathLst>
                  <a:path extrusionOk="0" h="5337" w="6966">
                    <a:moveTo>
                      <a:pt x="0" y="0"/>
                    </a:moveTo>
                    <a:lnTo>
                      <a:pt x="0" y="2729"/>
                    </a:lnTo>
                    <a:lnTo>
                      <a:pt x="367" y="2729"/>
                    </a:lnTo>
                    <a:lnTo>
                      <a:pt x="652" y="2851"/>
                    </a:lnTo>
                    <a:lnTo>
                      <a:pt x="896" y="2974"/>
                    </a:lnTo>
                    <a:lnTo>
                      <a:pt x="1100" y="3137"/>
                    </a:lnTo>
                    <a:lnTo>
                      <a:pt x="1263" y="3340"/>
                    </a:lnTo>
                    <a:lnTo>
                      <a:pt x="1426" y="3585"/>
                    </a:lnTo>
                    <a:lnTo>
                      <a:pt x="1670" y="3992"/>
                    </a:lnTo>
                    <a:lnTo>
                      <a:pt x="1833" y="4277"/>
                    </a:lnTo>
                    <a:lnTo>
                      <a:pt x="1955" y="4481"/>
                    </a:lnTo>
                    <a:lnTo>
                      <a:pt x="2118" y="4684"/>
                    </a:lnTo>
                    <a:lnTo>
                      <a:pt x="2281" y="4847"/>
                    </a:lnTo>
                    <a:lnTo>
                      <a:pt x="2526" y="5010"/>
                    </a:lnTo>
                    <a:lnTo>
                      <a:pt x="2770" y="5173"/>
                    </a:lnTo>
                    <a:lnTo>
                      <a:pt x="3096" y="5255"/>
                    </a:lnTo>
                    <a:lnTo>
                      <a:pt x="3503" y="5336"/>
                    </a:lnTo>
                    <a:lnTo>
                      <a:pt x="4196" y="5336"/>
                    </a:lnTo>
                    <a:lnTo>
                      <a:pt x="4440" y="5295"/>
                    </a:lnTo>
                    <a:lnTo>
                      <a:pt x="4644" y="5214"/>
                    </a:lnTo>
                    <a:lnTo>
                      <a:pt x="4888" y="5092"/>
                    </a:lnTo>
                    <a:lnTo>
                      <a:pt x="5336" y="4807"/>
                    </a:lnTo>
                    <a:lnTo>
                      <a:pt x="5784" y="4399"/>
                    </a:lnTo>
                    <a:lnTo>
                      <a:pt x="6192" y="3911"/>
                    </a:lnTo>
                    <a:lnTo>
                      <a:pt x="6558" y="3381"/>
                    </a:lnTo>
                    <a:lnTo>
                      <a:pt x="6803" y="2811"/>
                    </a:lnTo>
                    <a:lnTo>
                      <a:pt x="6884" y="2566"/>
                    </a:lnTo>
                    <a:lnTo>
                      <a:pt x="6925" y="2281"/>
                    </a:lnTo>
                    <a:lnTo>
                      <a:pt x="6966" y="1874"/>
                    </a:lnTo>
                    <a:lnTo>
                      <a:pt x="6925" y="1629"/>
                    </a:lnTo>
                    <a:lnTo>
                      <a:pt x="6884" y="1426"/>
                    </a:lnTo>
                    <a:lnTo>
                      <a:pt x="6844" y="1263"/>
                    </a:lnTo>
                    <a:lnTo>
                      <a:pt x="6721" y="1059"/>
                    </a:lnTo>
                    <a:lnTo>
                      <a:pt x="6640" y="896"/>
                    </a:lnTo>
                    <a:lnTo>
                      <a:pt x="6477" y="774"/>
                    </a:lnTo>
                    <a:lnTo>
                      <a:pt x="6314" y="611"/>
                    </a:lnTo>
                    <a:lnTo>
                      <a:pt x="6110" y="489"/>
                    </a:lnTo>
                    <a:lnTo>
                      <a:pt x="5703" y="285"/>
                    </a:lnTo>
                    <a:lnTo>
                      <a:pt x="5173" y="122"/>
                    </a:lnTo>
                    <a:lnTo>
                      <a:pt x="4603" y="41"/>
                    </a:lnTo>
                    <a:lnTo>
                      <a:pt x="3992"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4" name="Google Shape;584;p40"/>
              <p:cNvSpPr/>
              <p:nvPr/>
            </p:nvSpPr>
            <p:spPr>
              <a:xfrm>
                <a:off x="3810775" y="2999250"/>
                <a:ext cx="174150" cy="133425"/>
              </a:xfrm>
              <a:custGeom>
                <a:rect b="b" l="l" r="r" t="t"/>
                <a:pathLst>
                  <a:path extrusionOk="0" fill="none" h="5337" w="6966">
                    <a:moveTo>
                      <a:pt x="6110" y="489"/>
                    </a:moveTo>
                    <a:lnTo>
                      <a:pt x="6110" y="489"/>
                    </a:lnTo>
                    <a:lnTo>
                      <a:pt x="5703" y="285"/>
                    </a:lnTo>
                    <a:lnTo>
                      <a:pt x="5173" y="122"/>
                    </a:lnTo>
                    <a:lnTo>
                      <a:pt x="4603" y="41"/>
                    </a:lnTo>
                    <a:lnTo>
                      <a:pt x="3992" y="0"/>
                    </a:lnTo>
                    <a:lnTo>
                      <a:pt x="0" y="0"/>
                    </a:lnTo>
                    <a:lnTo>
                      <a:pt x="0" y="2729"/>
                    </a:lnTo>
                    <a:lnTo>
                      <a:pt x="0" y="2729"/>
                    </a:lnTo>
                    <a:lnTo>
                      <a:pt x="367" y="2729"/>
                    </a:lnTo>
                    <a:lnTo>
                      <a:pt x="652" y="2851"/>
                    </a:lnTo>
                    <a:lnTo>
                      <a:pt x="896" y="2974"/>
                    </a:lnTo>
                    <a:lnTo>
                      <a:pt x="1100" y="3137"/>
                    </a:lnTo>
                    <a:lnTo>
                      <a:pt x="1263" y="3340"/>
                    </a:lnTo>
                    <a:lnTo>
                      <a:pt x="1426" y="3585"/>
                    </a:lnTo>
                    <a:lnTo>
                      <a:pt x="1670" y="3992"/>
                    </a:lnTo>
                    <a:lnTo>
                      <a:pt x="1670" y="3992"/>
                    </a:lnTo>
                    <a:lnTo>
                      <a:pt x="1833" y="4277"/>
                    </a:lnTo>
                    <a:lnTo>
                      <a:pt x="1833" y="4277"/>
                    </a:lnTo>
                    <a:lnTo>
                      <a:pt x="1955" y="4481"/>
                    </a:lnTo>
                    <a:lnTo>
                      <a:pt x="2118" y="4684"/>
                    </a:lnTo>
                    <a:lnTo>
                      <a:pt x="2281" y="4847"/>
                    </a:lnTo>
                    <a:lnTo>
                      <a:pt x="2526" y="5010"/>
                    </a:lnTo>
                    <a:lnTo>
                      <a:pt x="2770" y="5173"/>
                    </a:lnTo>
                    <a:lnTo>
                      <a:pt x="3096" y="5255"/>
                    </a:lnTo>
                    <a:lnTo>
                      <a:pt x="3503" y="5336"/>
                    </a:lnTo>
                    <a:lnTo>
                      <a:pt x="3951" y="5336"/>
                    </a:lnTo>
                    <a:lnTo>
                      <a:pt x="3951" y="5336"/>
                    </a:lnTo>
                    <a:lnTo>
                      <a:pt x="3992" y="5336"/>
                    </a:lnTo>
                    <a:lnTo>
                      <a:pt x="3992" y="5336"/>
                    </a:lnTo>
                    <a:lnTo>
                      <a:pt x="4196" y="5336"/>
                    </a:lnTo>
                    <a:lnTo>
                      <a:pt x="4440" y="5295"/>
                    </a:lnTo>
                    <a:lnTo>
                      <a:pt x="4644" y="5214"/>
                    </a:lnTo>
                    <a:lnTo>
                      <a:pt x="4888" y="5092"/>
                    </a:lnTo>
                    <a:lnTo>
                      <a:pt x="5336" y="4807"/>
                    </a:lnTo>
                    <a:lnTo>
                      <a:pt x="5784" y="4399"/>
                    </a:lnTo>
                    <a:lnTo>
                      <a:pt x="5784" y="4399"/>
                    </a:lnTo>
                    <a:lnTo>
                      <a:pt x="6192" y="3911"/>
                    </a:lnTo>
                    <a:lnTo>
                      <a:pt x="6558" y="3381"/>
                    </a:lnTo>
                    <a:lnTo>
                      <a:pt x="6803" y="2811"/>
                    </a:lnTo>
                    <a:lnTo>
                      <a:pt x="6884" y="2566"/>
                    </a:lnTo>
                    <a:lnTo>
                      <a:pt x="6925" y="2281"/>
                    </a:lnTo>
                    <a:lnTo>
                      <a:pt x="6925" y="2281"/>
                    </a:lnTo>
                    <a:lnTo>
                      <a:pt x="6966" y="1874"/>
                    </a:lnTo>
                    <a:lnTo>
                      <a:pt x="6966" y="1874"/>
                    </a:lnTo>
                    <a:lnTo>
                      <a:pt x="6925" y="1629"/>
                    </a:lnTo>
                    <a:lnTo>
                      <a:pt x="6884" y="1426"/>
                    </a:lnTo>
                    <a:lnTo>
                      <a:pt x="6844" y="1263"/>
                    </a:lnTo>
                    <a:lnTo>
                      <a:pt x="6721" y="1059"/>
                    </a:lnTo>
                    <a:lnTo>
                      <a:pt x="6640" y="896"/>
                    </a:lnTo>
                    <a:lnTo>
                      <a:pt x="6477" y="774"/>
                    </a:lnTo>
                    <a:lnTo>
                      <a:pt x="6314" y="611"/>
                    </a:lnTo>
                    <a:lnTo>
                      <a:pt x="6110" y="489"/>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5" name="Google Shape;585;p40"/>
              <p:cNvSpPr/>
              <p:nvPr/>
            </p:nvSpPr>
            <p:spPr>
              <a:xfrm>
                <a:off x="3901400" y="2999250"/>
                <a:ext cx="83525" cy="57050"/>
              </a:xfrm>
              <a:custGeom>
                <a:rect b="b" l="l" r="r" t="t"/>
                <a:pathLst>
                  <a:path extrusionOk="0" h="2282" w="3341">
                    <a:moveTo>
                      <a:pt x="1" y="0"/>
                    </a:moveTo>
                    <a:lnTo>
                      <a:pt x="326" y="367"/>
                    </a:lnTo>
                    <a:lnTo>
                      <a:pt x="652" y="774"/>
                    </a:lnTo>
                    <a:lnTo>
                      <a:pt x="978" y="1100"/>
                    </a:lnTo>
                    <a:lnTo>
                      <a:pt x="1304" y="1426"/>
                    </a:lnTo>
                    <a:lnTo>
                      <a:pt x="1711" y="1711"/>
                    </a:lnTo>
                    <a:lnTo>
                      <a:pt x="2119" y="1915"/>
                    </a:lnTo>
                    <a:lnTo>
                      <a:pt x="2526" y="2118"/>
                    </a:lnTo>
                    <a:lnTo>
                      <a:pt x="3015" y="2281"/>
                    </a:lnTo>
                    <a:lnTo>
                      <a:pt x="3300" y="2281"/>
                    </a:lnTo>
                    <a:lnTo>
                      <a:pt x="3341" y="1915"/>
                    </a:lnTo>
                    <a:lnTo>
                      <a:pt x="3341" y="1874"/>
                    </a:lnTo>
                    <a:lnTo>
                      <a:pt x="3300" y="1629"/>
                    </a:lnTo>
                    <a:lnTo>
                      <a:pt x="3259" y="1426"/>
                    </a:lnTo>
                    <a:lnTo>
                      <a:pt x="3219" y="1263"/>
                    </a:lnTo>
                    <a:lnTo>
                      <a:pt x="3096" y="1059"/>
                    </a:lnTo>
                    <a:lnTo>
                      <a:pt x="3015" y="896"/>
                    </a:lnTo>
                    <a:lnTo>
                      <a:pt x="2852" y="774"/>
                    </a:lnTo>
                    <a:lnTo>
                      <a:pt x="2689" y="611"/>
                    </a:lnTo>
                    <a:lnTo>
                      <a:pt x="2485" y="489"/>
                    </a:lnTo>
                    <a:lnTo>
                      <a:pt x="2078" y="285"/>
                    </a:lnTo>
                    <a:lnTo>
                      <a:pt x="1548" y="122"/>
                    </a:lnTo>
                    <a:lnTo>
                      <a:pt x="1019" y="41"/>
                    </a:lnTo>
                    <a:lnTo>
                      <a:pt x="408"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6" name="Google Shape;586;p40"/>
              <p:cNvSpPr/>
              <p:nvPr/>
            </p:nvSpPr>
            <p:spPr>
              <a:xfrm>
                <a:off x="3901400" y="2999250"/>
                <a:ext cx="83525" cy="57050"/>
              </a:xfrm>
              <a:custGeom>
                <a:rect b="b" l="l" r="r" t="t"/>
                <a:pathLst>
                  <a:path extrusionOk="0" fill="none" h="2282" w="3341">
                    <a:moveTo>
                      <a:pt x="367" y="0"/>
                    </a:moveTo>
                    <a:lnTo>
                      <a:pt x="1" y="0"/>
                    </a:lnTo>
                    <a:lnTo>
                      <a:pt x="1" y="0"/>
                    </a:lnTo>
                    <a:lnTo>
                      <a:pt x="326" y="367"/>
                    </a:lnTo>
                    <a:lnTo>
                      <a:pt x="652" y="774"/>
                    </a:lnTo>
                    <a:lnTo>
                      <a:pt x="978" y="1100"/>
                    </a:lnTo>
                    <a:lnTo>
                      <a:pt x="1304" y="1426"/>
                    </a:lnTo>
                    <a:lnTo>
                      <a:pt x="1711" y="1711"/>
                    </a:lnTo>
                    <a:lnTo>
                      <a:pt x="2119" y="1915"/>
                    </a:lnTo>
                    <a:lnTo>
                      <a:pt x="2526" y="2118"/>
                    </a:lnTo>
                    <a:lnTo>
                      <a:pt x="3015" y="2281"/>
                    </a:lnTo>
                    <a:lnTo>
                      <a:pt x="3015" y="2281"/>
                    </a:lnTo>
                    <a:lnTo>
                      <a:pt x="3219" y="2281"/>
                    </a:lnTo>
                    <a:lnTo>
                      <a:pt x="3219" y="2281"/>
                    </a:lnTo>
                    <a:lnTo>
                      <a:pt x="3300" y="2281"/>
                    </a:lnTo>
                    <a:lnTo>
                      <a:pt x="3300" y="2281"/>
                    </a:lnTo>
                    <a:lnTo>
                      <a:pt x="3341" y="1915"/>
                    </a:lnTo>
                    <a:lnTo>
                      <a:pt x="3341" y="1915"/>
                    </a:lnTo>
                    <a:lnTo>
                      <a:pt x="3341" y="1874"/>
                    </a:lnTo>
                    <a:lnTo>
                      <a:pt x="3341" y="1874"/>
                    </a:lnTo>
                    <a:lnTo>
                      <a:pt x="3300" y="1629"/>
                    </a:lnTo>
                    <a:lnTo>
                      <a:pt x="3259" y="1426"/>
                    </a:lnTo>
                    <a:lnTo>
                      <a:pt x="3219" y="1263"/>
                    </a:lnTo>
                    <a:lnTo>
                      <a:pt x="3096" y="1059"/>
                    </a:lnTo>
                    <a:lnTo>
                      <a:pt x="3015" y="896"/>
                    </a:lnTo>
                    <a:lnTo>
                      <a:pt x="2852" y="774"/>
                    </a:lnTo>
                    <a:lnTo>
                      <a:pt x="2689" y="611"/>
                    </a:lnTo>
                    <a:lnTo>
                      <a:pt x="2485" y="489"/>
                    </a:lnTo>
                    <a:lnTo>
                      <a:pt x="2485" y="489"/>
                    </a:lnTo>
                    <a:lnTo>
                      <a:pt x="2485" y="489"/>
                    </a:lnTo>
                    <a:lnTo>
                      <a:pt x="2078" y="285"/>
                    </a:lnTo>
                    <a:lnTo>
                      <a:pt x="1548" y="122"/>
                    </a:lnTo>
                    <a:lnTo>
                      <a:pt x="1019" y="41"/>
                    </a:lnTo>
                    <a:lnTo>
                      <a:pt x="408" y="0"/>
                    </a:lnTo>
                    <a:lnTo>
                      <a:pt x="408" y="0"/>
                    </a:lnTo>
                    <a:lnTo>
                      <a:pt x="367"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7" name="Google Shape;587;p40"/>
              <p:cNvSpPr/>
              <p:nvPr/>
            </p:nvSpPr>
            <p:spPr>
              <a:xfrm>
                <a:off x="3637650" y="2999250"/>
                <a:ext cx="82500" cy="57050"/>
              </a:xfrm>
              <a:custGeom>
                <a:rect b="b" l="l" r="r" t="t"/>
                <a:pathLst>
                  <a:path extrusionOk="0" h="2282" w="3300">
                    <a:moveTo>
                      <a:pt x="2933" y="0"/>
                    </a:moveTo>
                    <a:lnTo>
                      <a:pt x="2322" y="41"/>
                    </a:lnTo>
                    <a:lnTo>
                      <a:pt x="1752" y="122"/>
                    </a:lnTo>
                    <a:lnTo>
                      <a:pt x="1263" y="285"/>
                    </a:lnTo>
                    <a:lnTo>
                      <a:pt x="815" y="489"/>
                    </a:lnTo>
                    <a:lnTo>
                      <a:pt x="652" y="611"/>
                    </a:lnTo>
                    <a:lnTo>
                      <a:pt x="489" y="774"/>
                    </a:lnTo>
                    <a:lnTo>
                      <a:pt x="326" y="896"/>
                    </a:lnTo>
                    <a:lnTo>
                      <a:pt x="204" y="1059"/>
                    </a:lnTo>
                    <a:lnTo>
                      <a:pt x="123" y="1263"/>
                    </a:lnTo>
                    <a:lnTo>
                      <a:pt x="41" y="1426"/>
                    </a:lnTo>
                    <a:lnTo>
                      <a:pt x="0" y="1629"/>
                    </a:lnTo>
                    <a:lnTo>
                      <a:pt x="0" y="1874"/>
                    </a:lnTo>
                    <a:lnTo>
                      <a:pt x="0" y="1915"/>
                    </a:lnTo>
                    <a:lnTo>
                      <a:pt x="41" y="2281"/>
                    </a:lnTo>
                    <a:lnTo>
                      <a:pt x="326" y="2281"/>
                    </a:lnTo>
                    <a:lnTo>
                      <a:pt x="774" y="2118"/>
                    </a:lnTo>
                    <a:lnTo>
                      <a:pt x="1222" y="1915"/>
                    </a:lnTo>
                    <a:lnTo>
                      <a:pt x="1630" y="1711"/>
                    </a:lnTo>
                    <a:lnTo>
                      <a:pt x="1996" y="1426"/>
                    </a:lnTo>
                    <a:lnTo>
                      <a:pt x="2363" y="1100"/>
                    </a:lnTo>
                    <a:lnTo>
                      <a:pt x="2689" y="774"/>
                    </a:lnTo>
                    <a:lnTo>
                      <a:pt x="3015" y="367"/>
                    </a:lnTo>
                    <a:lnTo>
                      <a:pt x="3300"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8" name="Google Shape;588;p40"/>
              <p:cNvSpPr/>
              <p:nvPr/>
            </p:nvSpPr>
            <p:spPr>
              <a:xfrm>
                <a:off x="3637650" y="2999250"/>
                <a:ext cx="82500" cy="57050"/>
              </a:xfrm>
              <a:custGeom>
                <a:rect b="b" l="l" r="r" t="t"/>
                <a:pathLst>
                  <a:path extrusionOk="0" fill="none" h="2282" w="3300">
                    <a:moveTo>
                      <a:pt x="3300" y="0"/>
                    </a:moveTo>
                    <a:lnTo>
                      <a:pt x="2933" y="0"/>
                    </a:lnTo>
                    <a:lnTo>
                      <a:pt x="2933" y="0"/>
                    </a:lnTo>
                    <a:lnTo>
                      <a:pt x="2933" y="0"/>
                    </a:lnTo>
                    <a:lnTo>
                      <a:pt x="2933" y="0"/>
                    </a:lnTo>
                    <a:lnTo>
                      <a:pt x="2322" y="41"/>
                    </a:lnTo>
                    <a:lnTo>
                      <a:pt x="1752" y="122"/>
                    </a:lnTo>
                    <a:lnTo>
                      <a:pt x="1263" y="285"/>
                    </a:lnTo>
                    <a:lnTo>
                      <a:pt x="815" y="489"/>
                    </a:lnTo>
                    <a:lnTo>
                      <a:pt x="815" y="489"/>
                    </a:lnTo>
                    <a:lnTo>
                      <a:pt x="815" y="489"/>
                    </a:lnTo>
                    <a:lnTo>
                      <a:pt x="652" y="611"/>
                    </a:lnTo>
                    <a:lnTo>
                      <a:pt x="489" y="774"/>
                    </a:lnTo>
                    <a:lnTo>
                      <a:pt x="326" y="896"/>
                    </a:lnTo>
                    <a:lnTo>
                      <a:pt x="204" y="1059"/>
                    </a:lnTo>
                    <a:lnTo>
                      <a:pt x="123" y="1263"/>
                    </a:lnTo>
                    <a:lnTo>
                      <a:pt x="41" y="1426"/>
                    </a:lnTo>
                    <a:lnTo>
                      <a:pt x="0" y="1629"/>
                    </a:lnTo>
                    <a:lnTo>
                      <a:pt x="0" y="1874"/>
                    </a:lnTo>
                    <a:lnTo>
                      <a:pt x="0" y="1874"/>
                    </a:lnTo>
                    <a:lnTo>
                      <a:pt x="0" y="1915"/>
                    </a:lnTo>
                    <a:lnTo>
                      <a:pt x="0" y="1915"/>
                    </a:lnTo>
                    <a:lnTo>
                      <a:pt x="41" y="2281"/>
                    </a:lnTo>
                    <a:lnTo>
                      <a:pt x="41" y="2281"/>
                    </a:lnTo>
                    <a:lnTo>
                      <a:pt x="123" y="2281"/>
                    </a:lnTo>
                    <a:lnTo>
                      <a:pt x="123" y="2281"/>
                    </a:lnTo>
                    <a:lnTo>
                      <a:pt x="326" y="2281"/>
                    </a:lnTo>
                    <a:lnTo>
                      <a:pt x="326" y="2281"/>
                    </a:lnTo>
                    <a:lnTo>
                      <a:pt x="774" y="2118"/>
                    </a:lnTo>
                    <a:lnTo>
                      <a:pt x="1222" y="1915"/>
                    </a:lnTo>
                    <a:lnTo>
                      <a:pt x="1630" y="1711"/>
                    </a:lnTo>
                    <a:lnTo>
                      <a:pt x="1996" y="1426"/>
                    </a:lnTo>
                    <a:lnTo>
                      <a:pt x="2363" y="1100"/>
                    </a:lnTo>
                    <a:lnTo>
                      <a:pt x="2689" y="774"/>
                    </a:lnTo>
                    <a:lnTo>
                      <a:pt x="3015" y="367"/>
                    </a:lnTo>
                    <a:lnTo>
                      <a:pt x="3300"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589" name="Google Shape;589;p40"/>
          <p:cNvGrpSpPr/>
          <p:nvPr/>
        </p:nvGrpSpPr>
        <p:grpSpPr>
          <a:xfrm>
            <a:off x="4575100" y="3443682"/>
            <a:ext cx="969724" cy="1153368"/>
            <a:chOff x="4575100" y="3138882"/>
            <a:chExt cx="969724" cy="1153368"/>
          </a:xfrm>
        </p:grpSpPr>
        <p:sp>
          <p:nvSpPr>
            <p:cNvPr id="590" name="Google Shape;590;p40"/>
            <p:cNvSpPr/>
            <p:nvPr/>
          </p:nvSpPr>
          <p:spPr>
            <a:xfrm rot="5898972">
              <a:off x="4803102" y="3191455"/>
              <a:ext cx="701130" cy="688141"/>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1" name="Google Shape;591;p40"/>
            <p:cNvSpPr/>
            <p:nvPr/>
          </p:nvSpPr>
          <p:spPr>
            <a:xfrm flipH="1">
              <a:off x="4575100" y="3535950"/>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92" name="Google Shape;592;p40"/>
            <p:cNvGrpSpPr/>
            <p:nvPr/>
          </p:nvGrpSpPr>
          <p:grpSpPr>
            <a:xfrm rot="803271">
              <a:off x="4771918" y="3622700"/>
              <a:ext cx="362613" cy="582967"/>
              <a:chOff x="3667175" y="3370950"/>
              <a:chExt cx="288225" cy="463375"/>
            </a:xfrm>
          </p:grpSpPr>
          <p:sp>
            <p:nvSpPr>
              <p:cNvPr id="593" name="Google Shape;593;p40"/>
              <p:cNvSpPr/>
              <p:nvPr/>
            </p:nvSpPr>
            <p:spPr>
              <a:xfrm>
                <a:off x="3667175" y="3370950"/>
                <a:ext cx="204725" cy="432825"/>
              </a:xfrm>
              <a:custGeom>
                <a:rect b="b" l="l" r="r" t="t"/>
                <a:pathLst>
                  <a:path extrusionOk="0" h="17313" w="8189">
                    <a:moveTo>
                      <a:pt x="4930" y="0"/>
                    </a:moveTo>
                    <a:lnTo>
                      <a:pt x="4685" y="41"/>
                    </a:lnTo>
                    <a:lnTo>
                      <a:pt x="4522" y="122"/>
                    </a:lnTo>
                    <a:lnTo>
                      <a:pt x="4400" y="285"/>
                    </a:lnTo>
                    <a:lnTo>
                      <a:pt x="4359" y="448"/>
                    </a:lnTo>
                    <a:lnTo>
                      <a:pt x="4278" y="5988"/>
                    </a:lnTo>
                    <a:lnTo>
                      <a:pt x="4237" y="5988"/>
                    </a:lnTo>
                    <a:lnTo>
                      <a:pt x="4115" y="978"/>
                    </a:lnTo>
                    <a:lnTo>
                      <a:pt x="4074" y="774"/>
                    </a:lnTo>
                    <a:lnTo>
                      <a:pt x="3952" y="611"/>
                    </a:lnTo>
                    <a:lnTo>
                      <a:pt x="3748" y="530"/>
                    </a:lnTo>
                    <a:lnTo>
                      <a:pt x="3545" y="489"/>
                    </a:lnTo>
                    <a:lnTo>
                      <a:pt x="3300" y="530"/>
                    </a:lnTo>
                    <a:lnTo>
                      <a:pt x="3137" y="611"/>
                    </a:lnTo>
                    <a:lnTo>
                      <a:pt x="3015" y="774"/>
                    </a:lnTo>
                    <a:lnTo>
                      <a:pt x="2974" y="978"/>
                    </a:lnTo>
                    <a:lnTo>
                      <a:pt x="2974" y="7454"/>
                    </a:lnTo>
                    <a:lnTo>
                      <a:pt x="1345" y="5051"/>
                    </a:lnTo>
                    <a:lnTo>
                      <a:pt x="1263" y="4970"/>
                    </a:lnTo>
                    <a:lnTo>
                      <a:pt x="1141" y="4888"/>
                    </a:lnTo>
                    <a:lnTo>
                      <a:pt x="1019" y="4847"/>
                    </a:lnTo>
                    <a:lnTo>
                      <a:pt x="693" y="4847"/>
                    </a:lnTo>
                    <a:lnTo>
                      <a:pt x="571" y="4888"/>
                    </a:lnTo>
                    <a:lnTo>
                      <a:pt x="408" y="4929"/>
                    </a:lnTo>
                    <a:lnTo>
                      <a:pt x="286" y="5010"/>
                    </a:lnTo>
                    <a:lnTo>
                      <a:pt x="164" y="5133"/>
                    </a:lnTo>
                    <a:lnTo>
                      <a:pt x="82" y="5255"/>
                    </a:lnTo>
                    <a:lnTo>
                      <a:pt x="41" y="5418"/>
                    </a:lnTo>
                    <a:lnTo>
                      <a:pt x="1" y="5540"/>
                    </a:lnTo>
                    <a:lnTo>
                      <a:pt x="1" y="5662"/>
                    </a:lnTo>
                    <a:lnTo>
                      <a:pt x="1" y="5825"/>
                    </a:lnTo>
                    <a:lnTo>
                      <a:pt x="41" y="5947"/>
                    </a:lnTo>
                    <a:lnTo>
                      <a:pt x="123" y="6029"/>
                    </a:lnTo>
                    <a:lnTo>
                      <a:pt x="2730" y="10550"/>
                    </a:lnTo>
                    <a:lnTo>
                      <a:pt x="2648" y="17312"/>
                    </a:lnTo>
                    <a:lnTo>
                      <a:pt x="8188" y="17312"/>
                    </a:lnTo>
                    <a:lnTo>
                      <a:pt x="7944" y="11691"/>
                    </a:lnTo>
                    <a:lnTo>
                      <a:pt x="7944" y="11609"/>
                    </a:lnTo>
                    <a:lnTo>
                      <a:pt x="8188" y="8065"/>
                    </a:lnTo>
                    <a:lnTo>
                      <a:pt x="8188" y="7088"/>
                    </a:lnTo>
                    <a:lnTo>
                      <a:pt x="8148" y="5988"/>
                    </a:lnTo>
                    <a:lnTo>
                      <a:pt x="8107" y="2526"/>
                    </a:lnTo>
                    <a:lnTo>
                      <a:pt x="8066" y="2363"/>
                    </a:lnTo>
                    <a:lnTo>
                      <a:pt x="7985" y="2200"/>
                    </a:lnTo>
                    <a:lnTo>
                      <a:pt x="7822" y="2118"/>
                    </a:lnTo>
                    <a:lnTo>
                      <a:pt x="7618" y="2077"/>
                    </a:lnTo>
                    <a:lnTo>
                      <a:pt x="7414" y="2118"/>
                    </a:lnTo>
                    <a:lnTo>
                      <a:pt x="7292" y="2200"/>
                    </a:lnTo>
                    <a:lnTo>
                      <a:pt x="7170" y="2363"/>
                    </a:lnTo>
                    <a:lnTo>
                      <a:pt x="7129" y="2526"/>
                    </a:lnTo>
                    <a:lnTo>
                      <a:pt x="7048" y="5988"/>
                    </a:lnTo>
                    <a:lnTo>
                      <a:pt x="6966" y="5988"/>
                    </a:lnTo>
                    <a:lnTo>
                      <a:pt x="6844" y="1263"/>
                    </a:lnTo>
                    <a:lnTo>
                      <a:pt x="6803" y="1059"/>
                    </a:lnTo>
                    <a:lnTo>
                      <a:pt x="6681" y="937"/>
                    </a:lnTo>
                    <a:lnTo>
                      <a:pt x="6518" y="815"/>
                    </a:lnTo>
                    <a:lnTo>
                      <a:pt x="6070" y="815"/>
                    </a:lnTo>
                    <a:lnTo>
                      <a:pt x="5866" y="937"/>
                    </a:lnTo>
                    <a:lnTo>
                      <a:pt x="5744" y="1059"/>
                    </a:lnTo>
                    <a:lnTo>
                      <a:pt x="5703" y="1263"/>
                    </a:lnTo>
                    <a:lnTo>
                      <a:pt x="5622" y="5988"/>
                    </a:lnTo>
                    <a:lnTo>
                      <a:pt x="5541" y="5988"/>
                    </a:lnTo>
                    <a:lnTo>
                      <a:pt x="5500" y="448"/>
                    </a:lnTo>
                    <a:lnTo>
                      <a:pt x="5459" y="285"/>
                    </a:lnTo>
                    <a:lnTo>
                      <a:pt x="5337" y="122"/>
                    </a:lnTo>
                    <a:lnTo>
                      <a:pt x="5133" y="41"/>
                    </a:lnTo>
                    <a:lnTo>
                      <a:pt x="493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4" name="Google Shape;594;p40"/>
              <p:cNvSpPr/>
              <p:nvPr/>
            </p:nvSpPr>
            <p:spPr>
              <a:xfrm>
                <a:off x="3749675" y="3401500"/>
                <a:ext cx="205725" cy="432825"/>
              </a:xfrm>
              <a:custGeom>
                <a:rect b="b" l="l" r="r" t="t"/>
                <a:pathLst>
                  <a:path extrusionOk="0" h="17313" w="8229">
                    <a:moveTo>
                      <a:pt x="4929" y="0"/>
                    </a:moveTo>
                    <a:lnTo>
                      <a:pt x="4725" y="41"/>
                    </a:lnTo>
                    <a:lnTo>
                      <a:pt x="4522" y="163"/>
                    </a:lnTo>
                    <a:lnTo>
                      <a:pt x="4399" y="285"/>
                    </a:lnTo>
                    <a:lnTo>
                      <a:pt x="4359" y="489"/>
                    </a:lnTo>
                    <a:lnTo>
                      <a:pt x="4318" y="5988"/>
                    </a:lnTo>
                    <a:lnTo>
                      <a:pt x="4237" y="5988"/>
                    </a:lnTo>
                    <a:lnTo>
                      <a:pt x="4155" y="978"/>
                    </a:lnTo>
                    <a:lnTo>
                      <a:pt x="4074" y="774"/>
                    </a:lnTo>
                    <a:lnTo>
                      <a:pt x="3951" y="652"/>
                    </a:lnTo>
                    <a:lnTo>
                      <a:pt x="3788" y="530"/>
                    </a:lnTo>
                    <a:lnTo>
                      <a:pt x="3585" y="489"/>
                    </a:lnTo>
                    <a:lnTo>
                      <a:pt x="3340" y="530"/>
                    </a:lnTo>
                    <a:lnTo>
                      <a:pt x="3177" y="652"/>
                    </a:lnTo>
                    <a:lnTo>
                      <a:pt x="3055" y="774"/>
                    </a:lnTo>
                    <a:lnTo>
                      <a:pt x="2974" y="978"/>
                    </a:lnTo>
                    <a:lnTo>
                      <a:pt x="3015" y="7454"/>
                    </a:lnTo>
                    <a:lnTo>
                      <a:pt x="1385" y="5051"/>
                    </a:lnTo>
                    <a:lnTo>
                      <a:pt x="1304" y="4970"/>
                    </a:lnTo>
                    <a:lnTo>
                      <a:pt x="1181" y="4888"/>
                    </a:lnTo>
                    <a:lnTo>
                      <a:pt x="1019" y="4847"/>
                    </a:lnTo>
                    <a:lnTo>
                      <a:pt x="733" y="4847"/>
                    </a:lnTo>
                    <a:lnTo>
                      <a:pt x="570" y="4888"/>
                    </a:lnTo>
                    <a:lnTo>
                      <a:pt x="448" y="4929"/>
                    </a:lnTo>
                    <a:lnTo>
                      <a:pt x="285" y="5051"/>
                    </a:lnTo>
                    <a:lnTo>
                      <a:pt x="204" y="5133"/>
                    </a:lnTo>
                    <a:lnTo>
                      <a:pt x="122" y="5255"/>
                    </a:lnTo>
                    <a:lnTo>
                      <a:pt x="41" y="5418"/>
                    </a:lnTo>
                    <a:lnTo>
                      <a:pt x="0" y="5540"/>
                    </a:lnTo>
                    <a:lnTo>
                      <a:pt x="0" y="5703"/>
                    </a:lnTo>
                    <a:lnTo>
                      <a:pt x="41" y="5825"/>
                    </a:lnTo>
                    <a:lnTo>
                      <a:pt x="82" y="5947"/>
                    </a:lnTo>
                    <a:lnTo>
                      <a:pt x="122" y="6069"/>
                    </a:lnTo>
                    <a:lnTo>
                      <a:pt x="2729" y="10550"/>
                    </a:lnTo>
                    <a:lnTo>
                      <a:pt x="2689" y="17312"/>
                    </a:lnTo>
                    <a:lnTo>
                      <a:pt x="8228" y="17312"/>
                    </a:lnTo>
                    <a:lnTo>
                      <a:pt x="7984" y="11731"/>
                    </a:lnTo>
                    <a:lnTo>
                      <a:pt x="7984" y="11609"/>
                    </a:lnTo>
                    <a:lnTo>
                      <a:pt x="8188" y="8065"/>
                    </a:lnTo>
                    <a:lnTo>
                      <a:pt x="8228" y="7088"/>
                    </a:lnTo>
                    <a:lnTo>
                      <a:pt x="8188" y="5988"/>
                    </a:lnTo>
                    <a:lnTo>
                      <a:pt x="8147" y="2566"/>
                    </a:lnTo>
                    <a:lnTo>
                      <a:pt x="8106" y="2363"/>
                    </a:lnTo>
                    <a:lnTo>
                      <a:pt x="7984" y="2240"/>
                    </a:lnTo>
                    <a:lnTo>
                      <a:pt x="7821" y="2118"/>
                    </a:lnTo>
                    <a:lnTo>
                      <a:pt x="7658" y="2077"/>
                    </a:lnTo>
                    <a:lnTo>
                      <a:pt x="7455" y="2118"/>
                    </a:lnTo>
                    <a:lnTo>
                      <a:pt x="7292" y="2240"/>
                    </a:lnTo>
                    <a:lnTo>
                      <a:pt x="7169" y="2363"/>
                    </a:lnTo>
                    <a:lnTo>
                      <a:pt x="7169" y="2566"/>
                    </a:lnTo>
                    <a:lnTo>
                      <a:pt x="7047" y="5988"/>
                    </a:lnTo>
                    <a:lnTo>
                      <a:pt x="6966" y="5988"/>
                    </a:lnTo>
                    <a:lnTo>
                      <a:pt x="6884" y="1263"/>
                    </a:lnTo>
                    <a:lnTo>
                      <a:pt x="6844" y="1100"/>
                    </a:lnTo>
                    <a:lnTo>
                      <a:pt x="6721" y="937"/>
                    </a:lnTo>
                    <a:lnTo>
                      <a:pt x="6518" y="855"/>
                    </a:lnTo>
                    <a:lnTo>
                      <a:pt x="6314" y="815"/>
                    </a:lnTo>
                    <a:lnTo>
                      <a:pt x="6070" y="855"/>
                    </a:lnTo>
                    <a:lnTo>
                      <a:pt x="5907" y="937"/>
                    </a:lnTo>
                    <a:lnTo>
                      <a:pt x="5784" y="1100"/>
                    </a:lnTo>
                    <a:lnTo>
                      <a:pt x="5744" y="1263"/>
                    </a:lnTo>
                    <a:lnTo>
                      <a:pt x="5662" y="5988"/>
                    </a:lnTo>
                    <a:lnTo>
                      <a:pt x="5581" y="5988"/>
                    </a:lnTo>
                    <a:lnTo>
                      <a:pt x="5499" y="489"/>
                    </a:lnTo>
                    <a:lnTo>
                      <a:pt x="5459" y="285"/>
                    </a:lnTo>
                    <a:lnTo>
                      <a:pt x="5336" y="163"/>
                    </a:lnTo>
                    <a:lnTo>
                      <a:pt x="5173" y="41"/>
                    </a:lnTo>
                    <a:lnTo>
                      <a:pt x="4929"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5" name="Google Shape;595;p40"/>
              <p:cNvSpPr/>
              <p:nvPr/>
            </p:nvSpPr>
            <p:spPr>
              <a:xfrm>
                <a:off x="3817900" y="3750775"/>
                <a:ext cx="134450" cy="10225"/>
              </a:xfrm>
              <a:custGeom>
                <a:rect b="b" l="l" r="r" t="t"/>
                <a:pathLst>
                  <a:path extrusionOk="0" h="409" w="5378">
                    <a:moveTo>
                      <a:pt x="0" y="1"/>
                    </a:moveTo>
                    <a:lnTo>
                      <a:pt x="0" y="408"/>
                    </a:lnTo>
                    <a:lnTo>
                      <a:pt x="5377" y="408"/>
                    </a:lnTo>
                    <a:lnTo>
                      <a:pt x="5337"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6" name="Google Shape;596;p40"/>
              <p:cNvSpPr/>
              <p:nvPr/>
            </p:nvSpPr>
            <p:spPr>
              <a:xfrm>
                <a:off x="3816875" y="3826150"/>
                <a:ext cx="138525" cy="8175"/>
              </a:xfrm>
              <a:custGeom>
                <a:rect b="b" l="l" r="r" t="t"/>
                <a:pathLst>
                  <a:path extrusionOk="0" h="327" w="5541">
                    <a:moveTo>
                      <a:pt x="1" y="0"/>
                    </a:moveTo>
                    <a:lnTo>
                      <a:pt x="1" y="326"/>
                    </a:lnTo>
                    <a:lnTo>
                      <a:pt x="5540" y="326"/>
                    </a:lnTo>
                    <a:lnTo>
                      <a:pt x="554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7" name="Google Shape;597;p40"/>
              <p:cNvSpPr/>
              <p:nvPr/>
            </p:nvSpPr>
            <p:spPr>
              <a:xfrm>
                <a:off x="3853550" y="3752825"/>
                <a:ext cx="14275" cy="81500"/>
              </a:xfrm>
              <a:custGeom>
                <a:rect b="b" l="l" r="r" t="t"/>
                <a:pathLst>
                  <a:path extrusionOk="0" h="3260" w="571">
                    <a:moveTo>
                      <a:pt x="0" y="0"/>
                    </a:moveTo>
                    <a:lnTo>
                      <a:pt x="0" y="3259"/>
                    </a:lnTo>
                    <a:lnTo>
                      <a:pt x="570" y="3259"/>
                    </a:lnTo>
                    <a:lnTo>
                      <a:pt x="57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8" name="Google Shape;598;p40"/>
              <p:cNvSpPr/>
              <p:nvPr/>
            </p:nvSpPr>
            <p:spPr>
              <a:xfrm>
                <a:off x="3828075" y="3752825"/>
                <a:ext cx="14275" cy="81500"/>
              </a:xfrm>
              <a:custGeom>
                <a:rect b="b" l="l" r="r" t="t"/>
                <a:pathLst>
                  <a:path extrusionOk="0" h="3260" w="571">
                    <a:moveTo>
                      <a:pt x="1" y="0"/>
                    </a:moveTo>
                    <a:lnTo>
                      <a:pt x="1" y="3259"/>
                    </a:lnTo>
                    <a:lnTo>
                      <a:pt x="571" y="3259"/>
                    </a:lnTo>
                    <a:lnTo>
                      <a:pt x="571"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9" name="Google Shape;599;p40"/>
              <p:cNvSpPr/>
              <p:nvPr/>
            </p:nvSpPr>
            <p:spPr>
              <a:xfrm>
                <a:off x="3879000" y="3752825"/>
                <a:ext cx="13250" cy="81500"/>
              </a:xfrm>
              <a:custGeom>
                <a:rect b="b" l="l" r="r" t="t"/>
                <a:pathLst>
                  <a:path extrusionOk="0" h="3260" w="530">
                    <a:moveTo>
                      <a:pt x="0" y="0"/>
                    </a:moveTo>
                    <a:lnTo>
                      <a:pt x="0" y="3259"/>
                    </a:lnTo>
                    <a:lnTo>
                      <a:pt x="530" y="3259"/>
                    </a:lnTo>
                    <a:lnTo>
                      <a:pt x="53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0" name="Google Shape;600;p40"/>
              <p:cNvSpPr/>
              <p:nvPr/>
            </p:nvSpPr>
            <p:spPr>
              <a:xfrm>
                <a:off x="3929925" y="3752825"/>
                <a:ext cx="13250" cy="81500"/>
              </a:xfrm>
              <a:custGeom>
                <a:rect b="b" l="l" r="r" t="t"/>
                <a:pathLst>
                  <a:path extrusionOk="0" h="3260" w="530">
                    <a:moveTo>
                      <a:pt x="0" y="0"/>
                    </a:moveTo>
                    <a:lnTo>
                      <a:pt x="0" y="3259"/>
                    </a:lnTo>
                    <a:lnTo>
                      <a:pt x="530" y="3259"/>
                    </a:lnTo>
                    <a:lnTo>
                      <a:pt x="53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1" name="Google Shape;601;p40"/>
              <p:cNvSpPr/>
              <p:nvPr/>
            </p:nvSpPr>
            <p:spPr>
              <a:xfrm>
                <a:off x="3904450" y="3752825"/>
                <a:ext cx="13275" cy="81500"/>
              </a:xfrm>
              <a:custGeom>
                <a:rect b="b" l="l" r="r" t="t"/>
                <a:pathLst>
                  <a:path extrusionOk="0" h="3260" w="531">
                    <a:moveTo>
                      <a:pt x="1" y="0"/>
                    </a:moveTo>
                    <a:lnTo>
                      <a:pt x="1" y="3259"/>
                    </a:lnTo>
                    <a:lnTo>
                      <a:pt x="530" y="3259"/>
                    </a:lnTo>
                    <a:lnTo>
                      <a:pt x="530" y="0"/>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2" name="Google Shape;602;p40"/>
              <p:cNvSpPr/>
              <p:nvPr/>
            </p:nvSpPr>
            <p:spPr>
              <a:xfrm>
                <a:off x="3954350" y="3820025"/>
                <a:ext cx="1050" cy="14300"/>
              </a:xfrm>
              <a:custGeom>
                <a:rect b="b" l="l" r="r" t="t"/>
                <a:pathLst>
                  <a:path extrusionOk="0" h="572" w="42">
                    <a:moveTo>
                      <a:pt x="1" y="1"/>
                    </a:moveTo>
                    <a:lnTo>
                      <a:pt x="1" y="571"/>
                    </a:lnTo>
                    <a:lnTo>
                      <a:pt x="41" y="571"/>
                    </a:lnTo>
                    <a:lnTo>
                      <a:pt x="1" y="1"/>
                    </a:lnTo>
                    <a:close/>
                  </a:path>
                </a:pathLst>
              </a:custGeom>
              <a:solidFill>
                <a:srgbClr val="FF8D2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pic>
        <p:nvPicPr>
          <p:cNvPr id="603" name="Google Shape;603;p40"/>
          <p:cNvPicPr preferRelativeResize="0"/>
          <p:nvPr/>
        </p:nvPicPr>
        <p:blipFill rotWithShape="1">
          <a:blip r:embed="rId3">
            <a:alphaModFix/>
          </a:blip>
          <a:srcRect b="0" l="23647" r="9704" t="0"/>
          <a:stretch/>
        </p:blipFill>
        <p:spPr>
          <a:xfrm>
            <a:off x="5280175" y="1301250"/>
            <a:ext cx="3150600" cy="3150600"/>
          </a:xfrm>
          <a:prstGeom prst="ellipse">
            <a:avLst/>
          </a:prstGeom>
          <a:noFill/>
          <a:ln cap="flat" cmpd="sng" w="19050">
            <a:solidFill>
              <a:srgbClr val="263248"/>
            </a:solidFill>
            <a:prstDash val="solid"/>
            <a:round/>
            <a:headEnd len="sm" w="sm" type="none"/>
            <a:tailEnd len="sm" w="sm" type="none"/>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7" name="Shape 607"/>
        <p:cNvGrpSpPr/>
        <p:nvPr/>
      </p:nvGrpSpPr>
      <p:grpSpPr>
        <a:xfrm>
          <a:off x="0" y="0"/>
          <a:ext cx="0" cy="0"/>
          <a:chOff x="0" y="0"/>
          <a:chExt cx="0" cy="0"/>
        </a:xfrm>
      </p:grpSpPr>
      <p:sp>
        <p:nvSpPr>
          <p:cNvPr id="608" name="Google Shape;608;p41"/>
          <p:cNvSpPr txBox="1"/>
          <p:nvPr>
            <p:ph idx="1" type="body"/>
          </p:nvPr>
        </p:nvSpPr>
        <p:spPr>
          <a:xfrm>
            <a:off x="4799975" y="1651000"/>
            <a:ext cx="3681000" cy="1934700"/>
          </a:xfrm>
          <a:prstGeom prst="rect">
            <a:avLst/>
          </a:prstGeom>
        </p:spPr>
        <p:txBody>
          <a:bodyPr anchorCtr="0" anchor="t" bIns="91425" lIns="91425" spcFirstLastPara="1" rIns="91425" wrap="square" tIns="91425">
            <a:noAutofit/>
          </a:bodyPr>
          <a:lstStyle/>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Take out the wet items and wipes.</a:t>
            </a:r>
            <a:endParaRPr sz="1600">
              <a:latin typeface="Fraunces"/>
              <a:ea typeface="Fraunces"/>
              <a:cs typeface="Fraunces"/>
              <a:sym typeface="Fraunces"/>
            </a:endParaRPr>
          </a:p>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Make sure all of the lights and wiring are operating properly (Knezevic Cvelbar et al. 2021).</a:t>
            </a:r>
            <a:endParaRPr sz="1600">
              <a:latin typeface="Fraunces"/>
              <a:ea typeface="Fraunces"/>
              <a:cs typeface="Fraunces"/>
              <a:sym typeface="Fraunces"/>
            </a:endParaRPr>
          </a:p>
          <a:p>
            <a:pPr indent="-330200" lvl="0" marL="457200" rtl="0" algn="l">
              <a:spcBef>
                <a:spcPts val="0"/>
              </a:spcBef>
              <a:spcAft>
                <a:spcPts val="0"/>
              </a:spcAft>
              <a:buSzPts val="1600"/>
              <a:buFont typeface="Fraunces"/>
              <a:buChar char="●"/>
            </a:pPr>
            <a:r>
              <a:rPr lang="en" sz="1600">
                <a:latin typeface="Fraunces"/>
                <a:ea typeface="Fraunces"/>
                <a:cs typeface="Fraunces"/>
                <a:sym typeface="Fraunces"/>
              </a:rPr>
              <a:t>If there is a shortfall, it must be filled right away.</a:t>
            </a:r>
            <a:endParaRPr sz="1600">
              <a:latin typeface="Fraunces"/>
              <a:ea typeface="Fraunces"/>
              <a:cs typeface="Fraunces"/>
              <a:sym typeface="Fraunces"/>
            </a:endParaRPr>
          </a:p>
        </p:txBody>
      </p:sp>
      <p:sp>
        <p:nvSpPr>
          <p:cNvPr id="609" name="Google Shape;609;p41"/>
          <p:cNvSpPr txBox="1"/>
          <p:nvPr>
            <p:ph type="ctrTitle"/>
          </p:nvPr>
        </p:nvSpPr>
        <p:spPr>
          <a:xfrm>
            <a:off x="713550" y="539375"/>
            <a:ext cx="7717200" cy="687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Cont.</a:t>
            </a:r>
            <a:endParaRPr/>
          </a:p>
          <a:p>
            <a:pPr indent="0" lvl="0" marL="0" rtl="0" algn="ctr">
              <a:spcBef>
                <a:spcPts val="0"/>
              </a:spcBef>
              <a:spcAft>
                <a:spcPts val="0"/>
              </a:spcAft>
              <a:buNone/>
            </a:pPr>
            <a:r>
              <a:t/>
            </a:r>
            <a:endParaRPr/>
          </a:p>
        </p:txBody>
      </p:sp>
      <p:grpSp>
        <p:nvGrpSpPr>
          <p:cNvPr id="610" name="Google Shape;610;p41"/>
          <p:cNvGrpSpPr/>
          <p:nvPr/>
        </p:nvGrpSpPr>
        <p:grpSpPr>
          <a:xfrm>
            <a:off x="408413" y="3301683"/>
            <a:ext cx="1075579" cy="1369967"/>
            <a:chOff x="5096963" y="2920683"/>
            <a:chExt cx="1075579" cy="1369967"/>
          </a:xfrm>
        </p:grpSpPr>
        <p:sp>
          <p:nvSpPr>
            <p:cNvPr id="611" name="Google Shape;611;p41"/>
            <p:cNvSpPr/>
            <p:nvPr/>
          </p:nvSpPr>
          <p:spPr>
            <a:xfrm rot="-6492879">
              <a:off x="5482083" y="3005328"/>
              <a:ext cx="615143" cy="603748"/>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2" name="Google Shape;612;p41"/>
            <p:cNvSpPr/>
            <p:nvPr/>
          </p:nvSpPr>
          <p:spPr>
            <a:xfrm flipH="1">
              <a:off x="5096963" y="3534350"/>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613" name="Google Shape;613;p41"/>
            <p:cNvGrpSpPr/>
            <p:nvPr/>
          </p:nvGrpSpPr>
          <p:grpSpPr>
            <a:xfrm>
              <a:off x="5267875" y="3718500"/>
              <a:ext cx="414500" cy="388000"/>
              <a:chOff x="2358600" y="3994175"/>
              <a:chExt cx="414500" cy="388000"/>
            </a:xfrm>
          </p:grpSpPr>
          <p:sp>
            <p:nvSpPr>
              <p:cNvPr id="614" name="Google Shape;614;p41"/>
              <p:cNvSpPr/>
              <p:nvPr/>
            </p:nvSpPr>
            <p:spPr>
              <a:xfrm>
                <a:off x="2358600" y="4019625"/>
                <a:ext cx="334050" cy="362550"/>
              </a:xfrm>
              <a:custGeom>
                <a:rect b="b" l="l" r="r" t="t"/>
                <a:pathLst>
                  <a:path extrusionOk="0" h="14502" w="13362">
                    <a:moveTo>
                      <a:pt x="3463" y="1"/>
                    </a:moveTo>
                    <a:lnTo>
                      <a:pt x="3218" y="123"/>
                    </a:lnTo>
                    <a:lnTo>
                      <a:pt x="3015" y="327"/>
                    </a:lnTo>
                    <a:lnTo>
                      <a:pt x="2933" y="571"/>
                    </a:lnTo>
                    <a:lnTo>
                      <a:pt x="2892" y="775"/>
                    </a:lnTo>
                    <a:lnTo>
                      <a:pt x="2933" y="897"/>
                    </a:lnTo>
                    <a:lnTo>
                      <a:pt x="2974" y="978"/>
                    </a:lnTo>
                    <a:lnTo>
                      <a:pt x="6233" y="5663"/>
                    </a:lnTo>
                    <a:lnTo>
                      <a:pt x="6151" y="5744"/>
                    </a:lnTo>
                    <a:lnTo>
                      <a:pt x="2200" y="367"/>
                    </a:lnTo>
                    <a:lnTo>
                      <a:pt x="2119" y="286"/>
                    </a:lnTo>
                    <a:lnTo>
                      <a:pt x="2037" y="245"/>
                    </a:lnTo>
                    <a:lnTo>
                      <a:pt x="1833" y="164"/>
                    </a:lnTo>
                    <a:lnTo>
                      <a:pt x="1589" y="204"/>
                    </a:lnTo>
                    <a:lnTo>
                      <a:pt x="1345" y="327"/>
                    </a:lnTo>
                    <a:lnTo>
                      <a:pt x="1141" y="530"/>
                    </a:lnTo>
                    <a:lnTo>
                      <a:pt x="1019" y="734"/>
                    </a:lnTo>
                    <a:lnTo>
                      <a:pt x="1019" y="978"/>
                    </a:lnTo>
                    <a:lnTo>
                      <a:pt x="1019" y="1060"/>
                    </a:lnTo>
                    <a:lnTo>
                      <a:pt x="1100" y="1182"/>
                    </a:lnTo>
                    <a:lnTo>
                      <a:pt x="4888" y="6640"/>
                    </a:lnTo>
                    <a:lnTo>
                      <a:pt x="4848" y="6640"/>
                    </a:lnTo>
                    <a:lnTo>
                      <a:pt x="1222" y="1834"/>
                    </a:lnTo>
                    <a:lnTo>
                      <a:pt x="1141" y="1752"/>
                    </a:lnTo>
                    <a:lnTo>
                      <a:pt x="1059" y="1671"/>
                    </a:lnTo>
                    <a:lnTo>
                      <a:pt x="815" y="1630"/>
                    </a:lnTo>
                    <a:lnTo>
                      <a:pt x="571" y="1630"/>
                    </a:lnTo>
                    <a:lnTo>
                      <a:pt x="326" y="1752"/>
                    </a:lnTo>
                    <a:lnTo>
                      <a:pt x="123" y="1956"/>
                    </a:lnTo>
                    <a:lnTo>
                      <a:pt x="41" y="2200"/>
                    </a:lnTo>
                    <a:lnTo>
                      <a:pt x="0" y="2404"/>
                    </a:lnTo>
                    <a:lnTo>
                      <a:pt x="41" y="2526"/>
                    </a:lnTo>
                    <a:lnTo>
                      <a:pt x="82" y="2608"/>
                    </a:lnTo>
                    <a:lnTo>
                      <a:pt x="4644" y="9003"/>
                    </a:lnTo>
                    <a:lnTo>
                      <a:pt x="1385" y="7740"/>
                    </a:lnTo>
                    <a:lnTo>
                      <a:pt x="1059" y="7740"/>
                    </a:lnTo>
                    <a:lnTo>
                      <a:pt x="896" y="7822"/>
                    </a:lnTo>
                    <a:lnTo>
                      <a:pt x="734" y="7903"/>
                    </a:lnTo>
                    <a:lnTo>
                      <a:pt x="611" y="8025"/>
                    </a:lnTo>
                    <a:lnTo>
                      <a:pt x="489" y="8147"/>
                    </a:lnTo>
                    <a:lnTo>
                      <a:pt x="367" y="8310"/>
                    </a:lnTo>
                    <a:lnTo>
                      <a:pt x="326" y="8473"/>
                    </a:lnTo>
                    <a:lnTo>
                      <a:pt x="285" y="8677"/>
                    </a:lnTo>
                    <a:lnTo>
                      <a:pt x="285" y="8840"/>
                    </a:lnTo>
                    <a:lnTo>
                      <a:pt x="326" y="9044"/>
                    </a:lnTo>
                    <a:lnTo>
                      <a:pt x="408" y="9207"/>
                    </a:lnTo>
                    <a:lnTo>
                      <a:pt x="489" y="9329"/>
                    </a:lnTo>
                    <a:lnTo>
                      <a:pt x="611" y="9451"/>
                    </a:lnTo>
                    <a:lnTo>
                      <a:pt x="734" y="9532"/>
                    </a:lnTo>
                    <a:lnTo>
                      <a:pt x="856" y="9614"/>
                    </a:lnTo>
                    <a:lnTo>
                      <a:pt x="6559" y="12180"/>
                    </a:lnTo>
                    <a:lnTo>
                      <a:pt x="8188" y="14502"/>
                    </a:lnTo>
                    <a:lnTo>
                      <a:pt x="13361" y="10795"/>
                    </a:lnTo>
                    <a:lnTo>
                      <a:pt x="12506" y="9655"/>
                    </a:lnTo>
                    <a:lnTo>
                      <a:pt x="12424" y="9573"/>
                    </a:lnTo>
                    <a:lnTo>
                      <a:pt x="10184" y="5948"/>
                    </a:lnTo>
                    <a:lnTo>
                      <a:pt x="9491" y="4970"/>
                    </a:lnTo>
                    <a:lnTo>
                      <a:pt x="8717" y="3911"/>
                    </a:lnTo>
                    <a:lnTo>
                      <a:pt x="6233" y="571"/>
                    </a:lnTo>
                    <a:lnTo>
                      <a:pt x="6070" y="408"/>
                    </a:lnTo>
                    <a:lnTo>
                      <a:pt x="5866" y="367"/>
                    </a:lnTo>
                    <a:lnTo>
                      <a:pt x="5662" y="367"/>
                    </a:lnTo>
                    <a:lnTo>
                      <a:pt x="5418" y="449"/>
                    </a:lnTo>
                    <a:lnTo>
                      <a:pt x="5255" y="612"/>
                    </a:lnTo>
                    <a:lnTo>
                      <a:pt x="5174" y="856"/>
                    </a:lnTo>
                    <a:lnTo>
                      <a:pt x="5174" y="1060"/>
                    </a:lnTo>
                    <a:lnTo>
                      <a:pt x="5296" y="1263"/>
                    </a:lnTo>
                    <a:lnTo>
                      <a:pt x="7577" y="4685"/>
                    </a:lnTo>
                    <a:lnTo>
                      <a:pt x="7495" y="4767"/>
                    </a:lnTo>
                    <a:lnTo>
                      <a:pt x="4114" y="204"/>
                    </a:lnTo>
                    <a:lnTo>
                      <a:pt x="4033" y="123"/>
                    </a:lnTo>
                    <a:lnTo>
                      <a:pt x="3952" y="41"/>
                    </a:lnTo>
                    <a:lnTo>
                      <a:pt x="3707"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5" name="Google Shape;615;p41"/>
              <p:cNvSpPr/>
              <p:nvPr/>
            </p:nvSpPr>
            <p:spPr>
              <a:xfrm>
                <a:off x="2525600" y="3994175"/>
                <a:ext cx="247500" cy="388000"/>
              </a:xfrm>
              <a:custGeom>
                <a:rect b="b" l="l" r="r" t="t"/>
                <a:pathLst>
                  <a:path extrusionOk="0" h="15520" w="9900">
                    <a:moveTo>
                      <a:pt x="3952" y="0"/>
                    </a:moveTo>
                    <a:lnTo>
                      <a:pt x="3708" y="41"/>
                    </a:lnTo>
                    <a:lnTo>
                      <a:pt x="3463" y="163"/>
                    </a:lnTo>
                    <a:lnTo>
                      <a:pt x="3341" y="326"/>
                    </a:lnTo>
                    <a:lnTo>
                      <a:pt x="3300" y="448"/>
                    </a:lnTo>
                    <a:lnTo>
                      <a:pt x="3259" y="530"/>
                    </a:lnTo>
                    <a:lnTo>
                      <a:pt x="3178" y="7210"/>
                    </a:lnTo>
                    <a:lnTo>
                      <a:pt x="3097" y="7210"/>
                    </a:lnTo>
                    <a:lnTo>
                      <a:pt x="3015" y="1507"/>
                    </a:lnTo>
                    <a:lnTo>
                      <a:pt x="2974" y="1385"/>
                    </a:lnTo>
                    <a:lnTo>
                      <a:pt x="2934" y="1304"/>
                    </a:lnTo>
                    <a:lnTo>
                      <a:pt x="2811" y="1100"/>
                    </a:lnTo>
                    <a:lnTo>
                      <a:pt x="2567" y="978"/>
                    </a:lnTo>
                    <a:lnTo>
                      <a:pt x="2323" y="937"/>
                    </a:lnTo>
                    <a:lnTo>
                      <a:pt x="2037" y="978"/>
                    </a:lnTo>
                    <a:lnTo>
                      <a:pt x="1834" y="1100"/>
                    </a:lnTo>
                    <a:lnTo>
                      <a:pt x="1671" y="1304"/>
                    </a:lnTo>
                    <a:lnTo>
                      <a:pt x="1630" y="1385"/>
                    </a:lnTo>
                    <a:lnTo>
                      <a:pt x="1630" y="1507"/>
                    </a:lnTo>
                    <a:lnTo>
                      <a:pt x="1508" y="7210"/>
                    </a:lnTo>
                    <a:lnTo>
                      <a:pt x="1426" y="7210"/>
                    </a:lnTo>
                    <a:lnTo>
                      <a:pt x="1304" y="3055"/>
                    </a:lnTo>
                    <a:lnTo>
                      <a:pt x="1264" y="2852"/>
                    </a:lnTo>
                    <a:lnTo>
                      <a:pt x="1101" y="2648"/>
                    </a:lnTo>
                    <a:lnTo>
                      <a:pt x="938" y="2526"/>
                    </a:lnTo>
                    <a:lnTo>
                      <a:pt x="693" y="2485"/>
                    </a:lnTo>
                    <a:lnTo>
                      <a:pt x="449" y="2526"/>
                    </a:lnTo>
                    <a:lnTo>
                      <a:pt x="286" y="2648"/>
                    </a:lnTo>
                    <a:lnTo>
                      <a:pt x="164" y="2852"/>
                    </a:lnTo>
                    <a:lnTo>
                      <a:pt x="82" y="3055"/>
                    </a:lnTo>
                    <a:lnTo>
                      <a:pt x="41" y="7210"/>
                    </a:lnTo>
                    <a:lnTo>
                      <a:pt x="1" y="8514"/>
                    </a:lnTo>
                    <a:lnTo>
                      <a:pt x="41" y="9695"/>
                    </a:lnTo>
                    <a:lnTo>
                      <a:pt x="286" y="13972"/>
                    </a:lnTo>
                    <a:lnTo>
                      <a:pt x="286" y="14094"/>
                    </a:lnTo>
                    <a:lnTo>
                      <a:pt x="245" y="15520"/>
                    </a:lnTo>
                    <a:lnTo>
                      <a:pt x="6640" y="15520"/>
                    </a:lnTo>
                    <a:lnTo>
                      <a:pt x="6600" y="12709"/>
                    </a:lnTo>
                    <a:lnTo>
                      <a:pt x="9736" y="7251"/>
                    </a:lnTo>
                    <a:lnTo>
                      <a:pt x="9818" y="7129"/>
                    </a:lnTo>
                    <a:lnTo>
                      <a:pt x="9858" y="7007"/>
                    </a:lnTo>
                    <a:lnTo>
                      <a:pt x="9899" y="6844"/>
                    </a:lnTo>
                    <a:lnTo>
                      <a:pt x="9899" y="6681"/>
                    </a:lnTo>
                    <a:lnTo>
                      <a:pt x="9858" y="6477"/>
                    </a:lnTo>
                    <a:lnTo>
                      <a:pt x="9777" y="6314"/>
                    </a:lnTo>
                    <a:lnTo>
                      <a:pt x="9655" y="6192"/>
                    </a:lnTo>
                    <a:lnTo>
                      <a:pt x="9533" y="6029"/>
                    </a:lnTo>
                    <a:lnTo>
                      <a:pt x="9370" y="5947"/>
                    </a:lnTo>
                    <a:lnTo>
                      <a:pt x="9207" y="5866"/>
                    </a:lnTo>
                    <a:lnTo>
                      <a:pt x="9003" y="5825"/>
                    </a:lnTo>
                    <a:lnTo>
                      <a:pt x="8677" y="5825"/>
                    </a:lnTo>
                    <a:lnTo>
                      <a:pt x="8514" y="5866"/>
                    </a:lnTo>
                    <a:lnTo>
                      <a:pt x="8351" y="5947"/>
                    </a:lnTo>
                    <a:lnTo>
                      <a:pt x="8229" y="6070"/>
                    </a:lnTo>
                    <a:lnTo>
                      <a:pt x="6274" y="8962"/>
                    </a:lnTo>
                    <a:lnTo>
                      <a:pt x="6274" y="8962"/>
                    </a:lnTo>
                    <a:lnTo>
                      <a:pt x="6315" y="1141"/>
                    </a:lnTo>
                    <a:lnTo>
                      <a:pt x="6274" y="1019"/>
                    </a:lnTo>
                    <a:lnTo>
                      <a:pt x="6233" y="937"/>
                    </a:lnTo>
                    <a:lnTo>
                      <a:pt x="6111" y="734"/>
                    </a:lnTo>
                    <a:lnTo>
                      <a:pt x="5866" y="652"/>
                    </a:lnTo>
                    <a:lnTo>
                      <a:pt x="5622" y="571"/>
                    </a:lnTo>
                    <a:lnTo>
                      <a:pt x="5337" y="652"/>
                    </a:lnTo>
                    <a:lnTo>
                      <a:pt x="5133" y="734"/>
                    </a:lnTo>
                    <a:lnTo>
                      <a:pt x="4970" y="937"/>
                    </a:lnTo>
                    <a:lnTo>
                      <a:pt x="4930" y="1019"/>
                    </a:lnTo>
                    <a:lnTo>
                      <a:pt x="4930" y="1141"/>
                    </a:lnTo>
                    <a:lnTo>
                      <a:pt x="4767" y="7210"/>
                    </a:lnTo>
                    <a:lnTo>
                      <a:pt x="4726" y="7210"/>
                    </a:lnTo>
                    <a:lnTo>
                      <a:pt x="4644" y="530"/>
                    </a:lnTo>
                    <a:lnTo>
                      <a:pt x="4644" y="448"/>
                    </a:lnTo>
                    <a:lnTo>
                      <a:pt x="4604" y="326"/>
                    </a:lnTo>
                    <a:lnTo>
                      <a:pt x="4441" y="163"/>
                    </a:lnTo>
                    <a:lnTo>
                      <a:pt x="4237" y="41"/>
                    </a:lnTo>
                    <a:lnTo>
                      <a:pt x="3952"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616" name="Google Shape;616;p41"/>
          <p:cNvGrpSpPr/>
          <p:nvPr/>
        </p:nvGrpSpPr>
        <p:grpSpPr>
          <a:xfrm>
            <a:off x="2392389" y="920500"/>
            <a:ext cx="1349824" cy="987427"/>
            <a:chOff x="7080939" y="539500"/>
            <a:chExt cx="1349824" cy="987427"/>
          </a:xfrm>
        </p:grpSpPr>
        <p:sp>
          <p:nvSpPr>
            <p:cNvPr id="617" name="Google Shape;617;p41"/>
            <p:cNvSpPr/>
            <p:nvPr/>
          </p:nvSpPr>
          <p:spPr>
            <a:xfrm rot="5899002">
              <a:off x="7116557" y="877032"/>
              <a:ext cx="615162" cy="603766"/>
            </a:xfrm>
            <a:custGeom>
              <a:rect b="b" l="l" r="r" t="t"/>
              <a:pathLst>
                <a:path extrusionOk="0" h="8636" w="8799">
                  <a:moveTo>
                    <a:pt x="1263" y="0"/>
                  </a:moveTo>
                  <a:lnTo>
                    <a:pt x="1019" y="41"/>
                  </a:lnTo>
                  <a:lnTo>
                    <a:pt x="1059" y="163"/>
                  </a:lnTo>
                  <a:lnTo>
                    <a:pt x="1507" y="163"/>
                  </a:lnTo>
                  <a:lnTo>
                    <a:pt x="1507" y="41"/>
                  </a:lnTo>
                  <a:lnTo>
                    <a:pt x="1263" y="0"/>
                  </a:lnTo>
                  <a:close/>
                  <a:moveTo>
                    <a:pt x="571" y="244"/>
                  </a:moveTo>
                  <a:lnTo>
                    <a:pt x="408" y="407"/>
                  </a:lnTo>
                  <a:lnTo>
                    <a:pt x="245" y="611"/>
                  </a:lnTo>
                  <a:lnTo>
                    <a:pt x="367" y="693"/>
                  </a:lnTo>
                  <a:lnTo>
                    <a:pt x="489" y="489"/>
                  </a:lnTo>
                  <a:lnTo>
                    <a:pt x="652" y="367"/>
                  </a:lnTo>
                  <a:lnTo>
                    <a:pt x="571" y="244"/>
                  </a:lnTo>
                  <a:close/>
                  <a:moveTo>
                    <a:pt x="82" y="1059"/>
                  </a:moveTo>
                  <a:lnTo>
                    <a:pt x="0" y="1263"/>
                  </a:lnTo>
                  <a:lnTo>
                    <a:pt x="0" y="1507"/>
                  </a:lnTo>
                  <a:lnTo>
                    <a:pt x="122" y="1507"/>
                  </a:lnTo>
                  <a:lnTo>
                    <a:pt x="204" y="1100"/>
                  </a:lnTo>
                  <a:lnTo>
                    <a:pt x="82" y="1059"/>
                  </a:lnTo>
                  <a:close/>
                  <a:moveTo>
                    <a:pt x="122" y="1955"/>
                  </a:moveTo>
                  <a:lnTo>
                    <a:pt x="0" y="1996"/>
                  </a:lnTo>
                  <a:lnTo>
                    <a:pt x="82" y="2444"/>
                  </a:lnTo>
                  <a:lnTo>
                    <a:pt x="204" y="2403"/>
                  </a:lnTo>
                  <a:lnTo>
                    <a:pt x="122" y="1955"/>
                  </a:lnTo>
                  <a:close/>
                  <a:moveTo>
                    <a:pt x="3300" y="2281"/>
                  </a:moveTo>
                  <a:lnTo>
                    <a:pt x="3055" y="2403"/>
                  </a:lnTo>
                  <a:lnTo>
                    <a:pt x="2852" y="2566"/>
                  </a:lnTo>
                  <a:lnTo>
                    <a:pt x="2974" y="2648"/>
                  </a:lnTo>
                  <a:lnTo>
                    <a:pt x="3137" y="2526"/>
                  </a:lnTo>
                  <a:lnTo>
                    <a:pt x="3300" y="2444"/>
                  </a:lnTo>
                  <a:lnTo>
                    <a:pt x="3300" y="2281"/>
                  </a:lnTo>
                  <a:close/>
                  <a:moveTo>
                    <a:pt x="3789" y="2363"/>
                  </a:moveTo>
                  <a:lnTo>
                    <a:pt x="3707" y="2485"/>
                  </a:lnTo>
                  <a:lnTo>
                    <a:pt x="3911" y="2566"/>
                  </a:lnTo>
                  <a:lnTo>
                    <a:pt x="3992" y="2648"/>
                  </a:lnTo>
                  <a:lnTo>
                    <a:pt x="4074" y="2729"/>
                  </a:lnTo>
                  <a:lnTo>
                    <a:pt x="4196" y="2648"/>
                  </a:lnTo>
                  <a:lnTo>
                    <a:pt x="4114" y="2566"/>
                  </a:lnTo>
                  <a:lnTo>
                    <a:pt x="3992" y="2485"/>
                  </a:lnTo>
                  <a:lnTo>
                    <a:pt x="3789" y="2363"/>
                  </a:lnTo>
                  <a:close/>
                  <a:moveTo>
                    <a:pt x="367" y="2811"/>
                  </a:moveTo>
                  <a:lnTo>
                    <a:pt x="245" y="2892"/>
                  </a:lnTo>
                  <a:lnTo>
                    <a:pt x="367" y="3096"/>
                  </a:lnTo>
                  <a:lnTo>
                    <a:pt x="530" y="3259"/>
                  </a:lnTo>
                  <a:lnTo>
                    <a:pt x="652" y="3177"/>
                  </a:lnTo>
                  <a:lnTo>
                    <a:pt x="611" y="3177"/>
                  </a:lnTo>
                  <a:lnTo>
                    <a:pt x="489" y="3014"/>
                  </a:lnTo>
                  <a:lnTo>
                    <a:pt x="367" y="2811"/>
                  </a:lnTo>
                  <a:close/>
                  <a:moveTo>
                    <a:pt x="3951" y="3055"/>
                  </a:moveTo>
                  <a:lnTo>
                    <a:pt x="3789" y="3177"/>
                  </a:lnTo>
                  <a:lnTo>
                    <a:pt x="3585" y="3300"/>
                  </a:lnTo>
                  <a:lnTo>
                    <a:pt x="3666" y="3422"/>
                  </a:lnTo>
                  <a:lnTo>
                    <a:pt x="3870" y="3300"/>
                  </a:lnTo>
                  <a:lnTo>
                    <a:pt x="4033" y="3137"/>
                  </a:lnTo>
                  <a:lnTo>
                    <a:pt x="3951" y="3055"/>
                  </a:lnTo>
                  <a:close/>
                  <a:moveTo>
                    <a:pt x="2648" y="2974"/>
                  </a:moveTo>
                  <a:lnTo>
                    <a:pt x="2526" y="3462"/>
                  </a:lnTo>
                  <a:lnTo>
                    <a:pt x="2689" y="3462"/>
                  </a:lnTo>
                  <a:lnTo>
                    <a:pt x="2770" y="3055"/>
                  </a:lnTo>
                  <a:lnTo>
                    <a:pt x="2648" y="2974"/>
                  </a:lnTo>
                  <a:close/>
                  <a:moveTo>
                    <a:pt x="978" y="3422"/>
                  </a:moveTo>
                  <a:lnTo>
                    <a:pt x="937" y="3544"/>
                  </a:lnTo>
                  <a:lnTo>
                    <a:pt x="1141" y="3666"/>
                  </a:lnTo>
                  <a:lnTo>
                    <a:pt x="1385" y="3748"/>
                  </a:lnTo>
                  <a:lnTo>
                    <a:pt x="1385" y="3585"/>
                  </a:lnTo>
                  <a:lnTo>
                    <a:pt x="1182" y="3544"/>
                  </a:lnTo>
                  <a:lnTo>
                    <a:pt x="978" y="3422"/>
                  </a:lnTo>
                  <a:close/>
                  <a:moveTo>
                    <a:pt x="3178" y="3462"/>
                  </a:moveTo>
                  <a:lnTo>
                    <a:pt x="2729" y="3585"/>
                  </a:lnTo>
                  <a:lnTo>
                    <a:pt x="2770" y="3748"/>
                  </a:lnTo>
                  <a:lnTo>
                    <a:pt x="3218" y="3625"/>
                  </a:lnTo>
                  <a:lnTo>
                    <a:pt x="3178" y="3462"/>
                  </a:lnTo>
                  <a:close/>
                  <a:moveTo>
                    <a:pt x="1833" y="3666"/>
                  </a:moveTo>
                  <a:lnTo>
                    <a:pt x="1833" y="3788"/>
                  </a:lnTo>
                  <a:lnTo>
                    <a:pt x="2037" y="3829"/>
                  </a:lnTo>
                  <a:lnTo>
                    <a:pt x="2322" y="3788"/>
                  </a:lnTo>
                  <a:lnTo>
                    <a:pt x="2281" y="3666"/>
                  </a:lnTo>
                  <a:close/>
                  <a:moveTo>
                    <a:pt x="2485" y="3911"/>
                  </a:moveTo>
                  <a:lnTo>
                    <a:pt x="2485" y="4236"/>
                  </a:lnTo>
                  <a:lnTo>
                    <a:pt x="2485" y="4399"/>
                  </a:lnTo>
                  <a:lnTo>
                    <a:pt x="2607" y="4399"/>
                  </a:lnTo>
                  <a:lnTo>
                    <a:pt x="2607" y="4236"/>
                  </a:lnTo>
                  <a:lnTo>
                    <a:pt x="2607" y="3911"/>
                  </a:lnTo>
                  <a:close/>
                  <a:moveTo>
                    <a:pt x="2485" y="4847"/>
                  </a:moveTo>
                  <a:lnTo>
                    <a:pt x="2567" y="5295"/>
                  </a:lnTo>
                  <a:lnTo>
                    <a:pt x="2689" y="5295"/>
                  </a:lnTo>
                  <a:lnTo>
                    <a:pt x="2648" y="4847"/>
                  </a:lnTo>
                  <a:close/>
                  <a:moveTo>
                    <a:pt x="2852" y="5703"/>
                  </a:moveTo>
                  <a:lnTo>
                    <a:pt x="2729" y="5784"/>
                  </a:lnTo>
                  <a:lnTo>
                    <a:pt x="2729" y="5825"/>
                  </a:lnTo>
                  <a:lnTo>
                    <a:pt x="2974" y="6192"/>
                  </a:lnTo>
                  <a:lnTo>
                    <a:pt x="3055" y="6110"/>
                  </a:lnTo>
                  <a:lnTo>
                    <a:pt x="2852" y="5744"/>
                  </a:lnTo>
                  <a:lnTo>
                    <a:pt x="2852" y="5703"/>
                  </a:lnTo>
                  <a:close/>
                  <a:moveTo>
                    <a:pt x="3340" y="6436"/>
                  </a:moveTo>
                  <a:lnTo>
                    <a:pt x="3259" y="6518"/>
                  </a:lnTo>
                  <a:lnTo>
                    <a:pt x="3585" y="6843"/>
                  </a:lnTo>
                  <a:lnTo>
                    <a:pt x="3666" y="6762"/>
                  </a:lnTo>
                  <a:lnTo>
                    <a:pt x="3340" y="6436"/>
                  </a:lnTo>
                  <a:close/>
                  <a:moveTo>
                    <a:pt x="4033" y="7047"/>
                  </a:moveTo>
                  <a:lnTo>
                    <a:pt x="3951" y="7129"/>
                  </a:lnTo>
                  <a:lnTo>
                    <a:pt x="4359" y="7414"/>
                  </a:lnTo>
                  <a:lnTo>
                    <a:pt x="4440" y="7291"/>
                  </a:lnTo>
                  <a:lnTo>
                    <a:pt x="4033" y="7047"/>
                  </a:lnTo>
                  <a:close/>
                  <a:moveTo>
                    <a:pt x="4807" y="7495"/>
                  </a:moveTo>
                  <a:lnTo>
                    <a:pt x="4766" y="7617"/>
                  </a:lnTo>
                  <a:lnTo>
                    <a:pt x="5173" y="7821"/>
                  </a:lnTo>
                  <a:lnTo>
                    <a:pt x="5255" y="7699"/>
                  </a:lnTo>
                  <a:lnTo>
                    <a:pt x="4807" y="7495"/>
                  </a:lnTo>
                  <a:close/>
                  <a:moveTo>
                    <a:pt x="5662" y="7862"/>
                  </a:moveTo>
                  <a:lnTo>
                    <a:pt x="5622" y="7984"/>
                  </a:lnTo>
                  <a:lnTo>
                    <a:pt x="6070" y="8106"/>
                  </a:lnTo>
                  <a:lnTo>
                    <a:pt x="6110" y="7984"/>
                  </a:lnTo>
                  <a:lnTo>
                    <a:pt x="5662" y="7862"/>
                  </a:lnTo>
                  <a:close/>
                  <a:moveTo>
                    <a:pt x="6558" y="8106"/>
                  </a:moveTo>
                  <a:lnTo>
                    <a:pt x="6518" y="8228"/>
                  </a:lnTo>
                  <a:lnTo>
                    <a:pt x="6966" y="8351"/>
                  </a:lnTo>
                  <a:lnTo>
                    <a:pt x="7007" y="8228"/>
                  </a:lnTo>
                  <a:lnTo>
                    <a:pt x="6558" y="8106"/>
                  </a:lnTo>
                  <a:close/>
                  <a:moveTo>
                    <a:pt x="7455" y="8310"/>
                  </a:moveTo>
                  <a:lnTo>
                    <a:pt x="7414" y="8432"/>
                  </a:lnTo>
                  <a:lnTo>
                    <a:pt x="7862" y="8513"/>
                  </a:lnTo>
                  <a:lnTo>
                    <a:pt x="7903" y="8391"/>
                  </a:lnTo>
                  <a:lnTo>
                    <a:pt x="7455" y="8310"/>
                  </a:lnTo>
                  <a:close/>
                  <a:moveTo>
                    <a:pt x="8351" y="8432"/>
                  </a:moveTo>
                  <a:lnTo>
                    <a:pt x="8351" y="8554"/>
                  </a:lnTo>
                  <a:lnTo>
                    <a:pt x="8799" y="8636"/>
                  </a:lnTo>
                  <a:lnTo>
                    <a:pt x="8799" y="8473"/>
                  </a:lnTo>
                  <a:lnTo>
                    <a:pt x="8351" y="8432"/>
                  </a:lnTo>
                  <a:close/>
                </a:path>
              </a:pathLst>
            </a:custGeom>
            <a:solidFill>
              <a:srgbClr val="263248"/>
            </a:solidFill>
            <a:ln cap="flat" cmpd="sng" w="9525">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8" name="Google Shape;618;p41"/>
            <p:cNvSpPr/>
            <p:nvPr/>
          </p:nvSpPr>
          <p:spPr>
            <a:xfrm flipH="1">
              <a:off x="7674463" y="539500"/>
              <a:ext cx="756300" cy="756300"/>
            </a:xfrm>
            <a:prstGeom prst="ellipse">
              <a:avLst/>
            </a:prstGeom>
            <a:solidFill>
              <a:srgbClr val="FFFFFF"/>
            </a:solidFill>
            <a:ln cap="flat" cmpd="sng" w="19050">
              <a:solidFill>
                <a:srgbClr val="26324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619" name="Google Shape;619;p41"/>
            <p:cNvGrpSpPr/>
            <p:nvPr/>
          </p:nvGrpSpPr>
          <p:grpSpPr>
            <a:xfrm rot="672595">
              <a:off x="7868617" y="700656"/>
              <a:ext cx="367642" cy="433840"/>
              <a:chOff x="1044925" y="3927975"/>
              <a:chExt cx="367650" cy="433850"/>
            </a:xfrm>
          </p:grpSpPr>
          <p:sp>
            <p:nvSpPr>
              <p:cNvPr id="620" name="Google Shape;620;p41"/>
              <p:cNvSpPr/>
              <p:nvPr/>
            </p:nvSpPr>
            <p:spPr>
              <a:xfrm>
                <a:off x="1066300" y="3990100"/>
                <a:ext cx="325900" cy="371725"/>
              </a:xfrm>
              <a:custGeom>
                <a:rect b="b" l="l" r="r" t="t"/>
                <a:pathLst>
                  <a:path extrusionOk="0" h="14869" w="13036">
                    <a:moveTo>
                      <a:pt x="1" y="0"/>
                    </a:moveTo>
                    <a:lnTo>
                      <a:pt x="1" y="11324"/>
                    </a:lnTo>
                    <a:lnTo>
                      <a:pt x="1" y="11691"/>
                    </a:lnTo>
                    <a:lnTo>
                      <a:pt x="123" y="12058"/>
                    </a:lnTo>
                    <a:lnTo>
                      <a:pt x="245" y="12424"/>
                    </a:lnTo>
                    <a:lnTo>
                      <a:pt x="408" y="12791"/>
                    </a:lnTo>
                    <a:lnTo>
                      <a:pt x="652" y="13076"/>
                    </a:lnTo>
                    <a:lnTo>
                      <a:pt x="897" y="13361"/>
                    </a:lnTo>
                    <a:lnTo>
                      <a:pt x="1182" y="13606"/>
                    </a:lnTo>
                    <a:lnTo>
                      <a:pt x="1508" y="13809"/>
                    </a:lnTo>
                    <a:lnTo>
                      <a:pt x="2119" y="14054"/>
                    </a:lnTo>
                    <a:lnTo>
                      <a:pt x="2730" y="14298"/>
                    </a:lnTo>
                    <a:lnTo>
                      <a:pt x="3341" y="14461"/>
                    </a:lnTo>
                    <a:lnTo>
                      <a:pt x="3993" y="14624"/>
                    </a:lnTo>
                    <a:lnTo>
                      <a:pt x="4604" y="14746"/>
                    </a:lnTo>
                    <a:lnTo>
                      <a:pt x="5255" y="14828"/>
                    </a:lnTo>
                    <a:lnTo>
                      <a:pt x="5907" y="14868"/>
                    </a:lnTo>
                    <a:lnTo>
                      <a:pt x="7170" y="14868"/>
                    </a:lnTo>
                    <a:lnTo>
                      <a:pt x="7781" y="14828"/>
                    </a:lnTo>
                    <a:lnTo>
                      <a:pt x="8433" y="14746"/>
                    </a:lnTo>
                    <a:lnTo>
                      <a:pt x="9044" y="14624"/>
                    </a:lnTo>
                    <a:lnTo>
                      <a:pt x="9655" y="14461"/>
                    </a:lnTo>
                    <a:lnTo>
                      <a:pt x="10266" y="14257"/>
                    </a:lnTo>
                    <a:lnTo>
                      <a:pt x="10877" y="14054"/>
                    </a:lnTo>
                    <a:lnTo>
                      <a:pt x="11488" y="13809"/>
                    </a:lnTo>
                    <a:lnTo>
                      <a:pt x="11814" y="13606"/>
                    </a:lnTo>
                    <a:lnTo>
                      <a:pt x="12099" y="13361"/>
                    </a:lnTo>
                    <a:lnTo>
                      <a:pt x="12343" y="13076"/>
                    </a:lnTo>
                    <a:lnTo>
                      <a:pt x="12588" y="12791"/>
                    </a:lnTo>
                    <a:lnTo>
                      <a:pt x="12751" y="12424"/>
                    </a:lnTo>
                    <a:lnTo>
                      <a:pt x="12913" y="12058"/>
                    </a:lnTo>
                    <a:lnTo>
                      <a:pt x="12995" y="11691"/>
                    </a:lnTo>
                    <a:lnTo>
                      <a:pt x="13036" y="11324"/>
                    </a:lnTo>
                    <a:lnTo>
                      <a:pt x="13036" y="0"/>
                    </a:lnTo>
                    <a:close/>
                  </a:path>
                </a:pathLst>
              </a:custGeom>
              <a:solidFill>
                <a:srgbClr val="E0EA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1" name="Google Shape;621;p41"/>
              <p:cNvSpPr/>
              <p:nvPr/>
            </p:nvSpPr>
            <p:spPr>
              <a:xfrm>
                <a:off x="1066300" y="3990100"/>
                <a:ext cx="325900" cy="371725"/>
              </a:xfrm>
              <a:custGeom>
                <a:rect b="b" l="l" r="r" t="t"/>
                <a:pathLst>
                  <a:path extrusionOk="0" fill="none" h="14869" w="13036">
                    <a:moveTo>
                      <a:pt x="6518" y="0"/>
                    </a:moveTo>
                    <a:lnTo>
                      <a:pt x="1" y="0"/>
                    </a:lnTo>
                    <a:lnTo>
                      <a:pt x="1" y="0"/>
                    </a:lnTo>
                    <a:lnTo>
                      <a:pt x="1" y="11324"/>
                    </a:lnTo>
                    <a:lnTo>
                      <a:pt x="1" y="11324"/>
                    </a:lnTo>
                    <a:lnTo>
                      <a:pt x="1" y="11691"/>
                    </a:lnTo>
                    <a:lnTo>
                      <a:pt x="123" y="12058"/>
                    </a:lnTo>
                    <a:lnTo>
                      <a:pt x="245" y="12424"/>
                    </a:lnTo>
                    <a:lnTo>
                      <a:pt x="408" y="12791"/>
                    </a:lnTo>
                    <a:lnTo>
                      <a:pt x="652" y="13076"/>
                    </a:lnTo>
                    <a:lnTo>
                      <a:pt x="897" y="13361"/>
                    </a:lnTo>
                    <a:lnTo>
                      <a:pt x="1182" y="13606"/>
                    </a:lnTo>
                    <a:lnTo>
                      <a:pt x="1508" y="13809"/>
                    </a:lnTo>
                    <a:lnTo>
                      <a:pt x="1508" y="13809"/>
                    </a:lnTo>
                    <a:lnTo>
                      <a:pt x="2119" y="14054"/>
                    </a:lnTo>
                    <a:lnTo>
                      <a:pt x="2730" y="14298"/>
                    </a:lnTo>
                    <a:lnTo>
                      <a:pt x="3341" y="14461"/>
                    </a:lnTo>
                    <a:lnTo>
                      <a:pt x="3993" y="14624"/>
                    </a:lnTo>
                    <a:lnTo>
                      <a:pt x="4604" y="14746"/>
                    </a:lnTo>
                    <a:lnTo>
                      <a:pt x="5255" y="14828"/>
                    </a:lnTo>
                    <a:lnTo>
                      <a:pt x="5907" y="14868"/>
                    </a:lnTo>
                    <a:lnTo>
                      <a:pt x="6518" y="14868"/>
                    </a:lnTo>
                    <a:lnTo>
                      <a:pt x="6518" y="14868"/>
                    </a:lnTo>
                    <a:lnTo>
                      <a:pt x="7170" y="14868"/>
                    </a:lnTo>
                    <a:lnTo>
                      <a:pt x="7781" y="14828"/>
                    </a:lnTo>
                    <a:lnTo>
                      <a:pt x="8433" y="14746"/>
                    </a:lnTo>
                    <a:lnTo>
                      <a:pt x="9044" y="14624"/>
                    </a:lnTo>
                    <a:lnTo>
                      <a:pt x="9655" y="14461"/>
                    </a:lnTo>
                    <a:lnTo>
                      <a:pt x="10266" y="14257"/>
                    </a:lnTo>
                    <a:lnTo>
                      <a:pt x="10877" y="14054"/>
                    </a:lnTo>
                    <a:lnTo>
                      <a:pt x="11488" y="13809"/>
                    </a:lnTo>
                    <a:lnTo>
                      <a:pt x="11488" y="13809"/>
                    </a:lnTo>
                    <a:lnTo>
                      <a:pt x="11814" y="13606"/>
                    </a:lnTo>
                    <a:lnTo>
                      <a:pt x="12099" y="13361"/>
                    </a:lnTo>
                    <a:lnTo>
                      <a:pt x="12343" y="13076"/>
                    </a:lnTo>
                    <a:lnTo>
                      <a:pt x="12588" y="12791"/>
                    </a:lnTo>
                    <a:lnTo>
                      <a:pt x="12751" y="12424"/>
                    </a:lnTo>
                    <a:lnTo>
                      <a:pt x="12913" y="12058"/>
                    </a:lnTo>
                    <a:lnTo>
                      <a:pt x="12995" y="11691"/>
                    </a:lnTo>
                    <a:lnTo>
                      <a:pt x="13036" y="11324"/>
                    </a:lnTo>
                    <a:lnTo>
                      <a:pt x="13036" y="11324"/>
                    </a:lnTo>
                    <a:lnTo>
                      <a:pt x="13036" y="0"/>
                    </a:lnTo>
                    <a:lnTo>
                      <a:pt x="6518"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2" name="Google Shape;622;p41"/>
              <p:cNvSpPr/>
              <p:nvPr/>
            </p:nvSpPr>
            <p:spPr>
              <a:xfrm>
                <a:off x="1229250" y="3990100"/>
                <a:ext cx="162950" cy="371725"/>
              </a:xfrm>
              <a:custGeom>
                <a:rect b="b" l="l" r="r" t="t"/>
                <a:pathLst>
                  <a:path extrusionOk="0" h="14869" w="6518">
                    <a:moveTo>
                      <a:pt x="0" y="0"/>
                    </a:moveTo>
                    <a:lnTo>
                      <a:pt x="0" y="14868"/>
                    </a:lnTo>
                    <a:lnTo>
                      <a:pt x="652" y="14868"/>
                    </a:lnTo>
                    <a:lnTo>
                      <a:pt x="1263" y="14828"/>
                    </a:lnTo>
                    <a:lnTo>
                      <a:pt x="1915" y="14746"/>
                    </a:lnTo>
                    <a:lnTo>
                      <a:pt x="2526" y="14624"/>
                    </a:lnTo>
                    <a:lnTo>
                      <a:pt x="3137" y="14461"/>
                    </a:lnTo>
                    <a:lnTo>
                      <a:pt x="3748" y="14257"/>
                    </a:lnTo>
                    <a:lnTo>
                      <a:pt x="4359" y="14054"/>
                    </a:lnTo>
                    <a:lnTo>
                      <a:pt x="4970" y="13809"/>
                    </a:lnTo>
                    <a:lnTo>
                      <a:pt x="5296" y="13606"/>
                    </a:lnTo>
                    <a:lnTo>
                      <a:pt x="5581" y="13361"/>
                    </a:lnTo>
                    <a:lnTo>
                      <a:pt x="5825" y="13076"/>
                    </a:lnTo>
                    <a:lnTo>
                      <a:pt x="6070" y="12791"/>
                    </a:lnTo>
                    <a:lnTo>
                      <a:pt x="6233" y="12424"/>
                    </a:lnTo>
                    <a:lnTo>
                      <a:pt x="6395" y="12058"/>
                    </a:lnTo>
                    <a:lnTo>
                      <a:pt x="6477" y="11691"/>
                    </a:lnTo>
                    <a:lnTo>
                      <a:pt x="6518" y="11324"/>
                    </a:lnTo>
                    <a:lnTo>
                      <a:pt x="6518" y="0"/>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3" name="Google Shape;623;p41"/>
              <p:cNvSpPr/>
              <p:nvPr/>
            </p:nvSpPr>
            <p:spPr>
              <a:xfrm>
                <a:off x="1229250" y="3990100"/>
                <a:ext cx="162950" cy="371725"/>
              </a:xfrm>
              <a:custGeom>
                <a:rect b="b" l="l" r="r" t="t"/>
                <a:pathLst>
                  <a:path extrusionOk="0" fill="none" h="14869" w="6518">
                    <a:moveTo>
                      <a:pt x="0" y="0"/>
                    </a:moveTo>
                    <a:lnTo>
                      <a:pt x="0" y="14868"/>
                    </a:lnTo>
                    <a:lnTo>
                      <a:pt x="0" y="14868"/>
                    </a:lnTo>
                    <a:lnTo>
                      <a:pt x="652" y="14868"/>
                    </a:lnTo>
                    <a:lnTo>
                      <a:pt x="1263" y="14828"/>
                    </a:lnTo>
                    <a:lnTo>
                      <a:pt x="1915" y="14746"/>
                    </a:lnTo>
                    <a:lnTo>
                      <a:pt x="2526" y="14624"/>
                    </a:lnTo>
                    <a:lnTo>
                      <a:pt x="3137" y="14461"/>
                    </a:lnTo>
                    <a:lnTo>
                      <a:pt x="3748" y="14257"/>
                    </a:lnTo>
                    <a:lnTo>
                      <a:pt x="4359" y="14054"/>
                    </a:lnTo>
                    <a:lnTo>
                      <a:pt x="4970" y="13809"/>
                    </a:lnTo>
                    <a:lnTo>
                      <a:pt x="4970" y="13809"/>
                    </a:lnTo>
                    <a:lnTo>
                      <a:pt x="5296" y="13606"/>
                    </a:lnTo>
                    <a:lnTo>
                      <a:pt x="5581" y="13361"/>
                    </a:lnTo>
                    <a:lnTo>
                      <a:pt x="5825" y="13076"/>
                    </a:lnTo>
                    <a:lnTo>
                      <a:pt x="6070" y="12791"/>
                    </a:lnTo>
                    <a:lnTo>
                      <a:pt x="6233" y="12424"/>
                    </a:lnTo>
                    <a:lnTo>
                      <a:pt x="6395" y="12058"/>
                    </a:lnTo>
                    <a:lnTo>
                      <a:pt x="6477" y="11691"/>
                    </a:lnTo>
                    <a:lnTo>
                      <a:pt x="6518" y="11324"/>
                    </a:lnTo>
                    <a:lnTo>
                      <a:pt x="6518" y="11324"/>
                    </a:lnTo>
                    <a:lnTo>
                      <a:pt x="6518" y="0"/>
                    </a:lnTo>
                    <a:lnTo>
                      <a:pt x="0"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4" name="Google Shape;624;p41"/>
              <p:cNvSpPr/>
              <p:nvPr/>
            </p:nvSpPr>
            <p:spPr>
              <a:xfrm>
                <a:off x="1087700" y="3974825"/>
                <a:ext cx="281075" cy="15300"/>
              </a:xfrm>
              <a:custGeom>
                <a:rect b="b" l="l" r="r" t="t"/>
                <a:pathLst>
                  <a:path extrusionOk="0" h="612" w="11243">
                    <a:moveTo>
                      <a:pt x="733" y="0"/>
                    </a:moveTo>
                    <a:lnTo>
                      <a:pt x="0" y="611"/>
                    </a:lnTo>
                    <a:lnTo>
                      <a:pt x="1100" y="611"/>
                    </a:lnTo>
                    <a:lnTo>
                      <a:pt x="733" y="0"/>
                    </a:lnTo>
                    <a:close/>
                    <a:moveTo>
                      <a:pt x="10510" y="0"/>
                    </a:moveTo>
                    <a:lnTo>
                      <a:pt x="10143" y="611"/>
                    </a:lnTo>
                    <a:lnTo>
                      <a:pt x="11243" y="611"/>
                    </a:lnTo>
                    <a:lnTo>
                      <a:pt x="10510" y="0"/>
                    </a:lnTo>
                    <a:close/>
                  </a:path>
                </a:pathLst>
              </a:custGeom>
              <a:solidFill>
                <a:srgbClr val="82878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5" name="Google Shape;625;p41"/>
              <p:cNvSpPr/>
              <p:nvPr/>
            </p:nvSpPr>
            <p:spPr>
              <a:xfrm>
                <a:off x="1087700" y="3974825"/>
                <a:ext cx="27500" cy="15300"/>
              </a:xfrm>
              <a:custGeom>
                <a:rect b="b" l="l" r="r" t="t"/>
                <a:pathLst>
                  <a:path extrusionOk="0" fill="none" h="612" w="1100">
                    <a:moveTo>
                      <a:pt x="733" y="0"/>
                    </a:moveTo>
                    <a:lnTo>
                      <a:pt x="0" y="611"/>
                    </a:lnTo>
                    <a:lnTo>
                      <a:pt x="1100" y="611"/>
                    </a:lnTo>
                    <a:lnTo>
                      <a:pt x="1100" y="611"/>
                    </a:lnTo>
                    <a:lnTo>
                      <a:pt x="733"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6" name="Google Shape;626;p41"/>
              <p:cNvSpPr/>
              <p:nvPr/>
            </p:nvSpPr>
            <p:spPr>
              <a:xfrm>
                <a:off x="1341250" y="3974825"/>
                <a:ext cx="27525" cy="15300"/>
              </a:xfrm>
              <a:custGeom>
                <a:rect b="b" l="l" r="r" t="t"/>
                <a:pathLst>
                  <a:path extrusionOk="0" fill="none" h="612" w="1101">
                    <a:moveTo>
                      <a:pt x="368" y="0"/>
                    </a:moveTo>
                    <a:lnTo>
                      <a:pt x="368" y="0"/>
                    </a:lnTo>
                    <a:lnTo>
                      <a:pt x="1" y="611"/>
                    </a:lnTo>
                    <a:lnTo>
                      <a:pt x="1101" y="611"/>
                    </a:lnTo>
                    <a:lnTo>
                      <a:pt x="368"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7" name="Google Shape;627;p41"/>
              <p:cNvSpPr/>
              <p:nvPr/>
            </p:nvSpPr>
            <p:spPr>
              <a:xfrm>
                <a:off x="1076500" y="3990100"/>
                <a:ext cx="152775" cy="114075"/>
              </a:xfrm>
              <a:custGeom>
                <a:rect b="b" l="l" r="r" t="t"/>
                <a:pathLst>
                  <a:path extrusionOk="0" h="4563" w="6111">
                    <a:moveTo>
                      <a:pt x="448" y="0"/>
                    </a:moveTo>
                    <a:lnTo>
                      <a:pt x="0" y="408"/>
                    </a:lnTo>
                    <a:lnTo>
                      <a:pt x="285" y="937"/>
                    </a:lnTo>
                    <a:lnTo>
                      <a:pt x="611" y="1426"/>
                    </a:lnTo>
                    <a:lnTo>
                      <a:pt x="978" y="1915"/>
                    </a:lnTo>
                    <a:lnTo>
                      <a:pt x="1344" y="2322"/>
                    </a:lnTo>
                    <a:lnTo>
                      <a:pt x="1752" y="2730"/>
                    </a:lnTo>
                    <a:lnTo>
                      <a:pt x="2200" y="3096"/>
                    </a:lnTo>
                    <a:lnTo>
                      <a:pt x="2607" y="3422"/>
                    </a:lnTo>
                    <a:lnTo>
                      <a:pt x="3055" y="3707"/>
                    </a:lnTo>
                    <a:lnTo>
                      <a:pt x="3544" y="3952"/>
                    </a:lnTo>
                    <a:lnTo>
                      <a:pt x="4033" y="4155"/>
                    </a:lnTo>
                    <a:lnTo>
                      <a:pt x="4522" y="4318"/>
                    </a:lnTo>
                    <a:lnTo>
                      <a:pt x="5010" y="4440"/>
                    </a:lnTo>
                    <a:lnTo>
                      <a:pt x="5540" y="4522"/>
                    </a:lnTo>
                    <a:lnTo>
                      <a:pt x="6069" y="4563"/>
                    </a:lnTo>
                    <a:lnTo>
                      <a:pt x="6110" y="4563"/>
                    </a:lnTo>
                    <a:lnTo>
                      <a:pt x="6110" y="2730"/>
                    </a:lnTo>
                    <a:lnTo>
                      <a:pt x="5621" y="2730"/>
                    </a:lnTo>
                    <a:lnTo>
                      <a:pt x="5214" y="2648"/>
                    </a:lnTo>
                    <a:lnTo>
                      <a:pt x="4807" y="2567"/>
                    </a:lnTo>
                    <a:lnTo>
                      <a:pt x="4440" y="2444"/>
                    </a:lnTo>
                    <a:lnTo>
                      <a:pt x="4033" y="2281"/>
                    </a:lnTo>
                    <a:lnTo>
                      <a:pt x="3666" y="2078"/>
                    </a:lnTo>
                    <a:lnTo>
                      <a:pt x="3300" y="1833"/>
                    </a:lnTo>
                    <a:lnTo>
                      <a:pt x="2933" y="1589"/>
                    </a:lnTo>
                    <a:lnTo>
                      <a:pt x="2607" y="1263"/>
                    </a:lnTo>
                    <a:lnTo>
                      <a:pt x="2281" y="937"/>
                    </a:lnTo>
                    <a:lnTo>
                      <a:pt x="1915" y="489"/>
                    </a:lnTo>
                    <a:lnTo>
                      <a:pt x="1548"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8" name="Google Shape;628;p41"/>
              <p:cNvSpPr/>
              <p:nvPr/>
            </p:nvSpPr>
            <p:spPr>
              <a:xfrm>
                <a:off x="1076500" y="3990100"/>
                <a:ext cx="152775" cy="114075"/>
              </a:xfrm>
              <a:custGeom>
                <a:rect b="b" l="l" r="r" t="t"/>
                <a:pathLst>
                  <a:path extrusionOk="0" fill="none" h="4563" w="6111">
                    <a:moveTo>
                      <a:pt x="1548" y="0"/>
                    </a:moveTo>
                    <a:lnTo>
                      <a:pt x="448" y="0"/>
                    </a:lnTo>
                    <a:lnTo>
                      <a:pt x="0" y="408"/>
                    </a:lnTo>
                    <a:lnTo>
                      <a:pt x="0" y="408"/>
                    </a:lnTo>
                    <a:lnTo>
                      <a:pt x="285" y="937"/>
                    </a:lnTo>
                    <a:lnTo>
                      <a:pt x="611" y="1426"/>
                    </a:lnTo>
                    <a:lnTo>
                      <a:pt x="978" y="1915"/>
                    </a:lnTo>
                    <a:lnTo>
                      <a:pt x="1344" y="2322"/>
                    </a:lnTo>
                    <a:lnTo>
                      <a:pt x="1344" y="2322"/>
                    </a:lnTo>
                    <a:lnTo>
                      <a:pt x="1752" y="2730"/>
                    </a:lnTo>
                    <a:lnTo>
                      <a:pt x="2200" y="3096"/>
                    </a:lnTo>
                    <a:lnTo>
                      <a:pt x="2607" y="3422"/>
                    </a:lnTo>
                    <a:lnTo>
                      <a:pt x="3055" y="3707"/>
                    </a:lnTo>
                    <a:lnTo>
                      <a:pt x="3544" y="3952"/>
                    </a:lnTo>
                    <a:lnTo>
                      <a:pt x="4033" y="4155"/>
                    </a:lnTo>
                    <a:lnTo>
                      <a:pt x="4522" y="4318"/>
                    </a:lnTo>
                    <a:lnTo>
                      <a:pt x="5010" y="4440"/>
                    </a:lnTo>
                    <a:lnTo>
                      <a:pt x="5010" y="4440"/>
                    </a:lnTo>
                    <a:lnTo>
                      <a:pt x="5540" y="4522"/>
                    </a:lnTo>
                    <a:lnTo>
                      <a:pt x="6069" y="4563"/>
                    </a:lnTo>
                    <a:lnTo>
                      <a:pt x="6069" y="4563"/>
                    </a:lnTo>
                    <a:lnTo>
                      <a:pt x="6110" y="4563"/>
                    </a:lnTo>
                    <a:lnTo>
                      <a:pt x="6110" y="2730"/>
                    </a:lnTo>
                    <a:lnTo>
                      <a:pt x="6110" y="2730"/>
                    </a:lnTo>
                    <a:lnTo>
                      <a:pt x="6069" y="2730"/>
                    </a:lnTo>
                    <a:lnTo>
                      <a:pt x="6069" y="2730"/>
                    </a:lnTo>
                    <a:lnTo>
                      <a:pt x="5621" y="2730"/>
                    </a:lnTo>
                    <a:lnTo>
                      <a:pt x="5214" y="2648"/>
                    </a:lnTo>
                    <a:lnTo>
                      <a:pt x="5214" y="2648"/>
                    </a:lnTo>
                    <a:lnTo>
                      <a:pt x="4807" y="2567"/>
                    </a:lnTo>
                    <a:lnTo>
                      <a:pt x="4440" y="2444"/>
                    </a:lnTo>
                    <a:lnTo>
                      <a:pt x="4033" y="2281"/>
                    </a:lnTo>
                    <a:lnTo>
                      <a:pt x="3666" y="2078"/>
                    </a:lnTo>
                    <a:lnTo>
                      <a:pt x="3300" y="1833"/>
                    </a:lnTo>
                    <a:lnTo>
                      <a:pt x="2933" y="1589"/>
                    </a:lnTo>
                    <a:lnTo>
                      <a:pt x="2607" y="1263"/>
                    </a:lnTo>
                    <a:lnTo>
                      <a:pt x="2281" y="937"/>
                    </a:lnTo>
                    <a:lnTo>
                      <a:pt x="2281" y="937"/>
                    </a:lnTo>
                    <a:lnTo>
                      <a:pt x="1915" y="489"/>
                    </a:lnTo>
                    <a:lnTo>
                      <a:pt x="1548"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9" name="Google Shape;629;p41"/>
              <p:cNvSpPr/>
              <p:nvPr/>
            </p:nvSpPr>
            <p:spPr>
              <a:xfrm>
                <a:off x="1229250" y="3990100"/>
                <a:ext cx="150725" cy="114075"/>
              </a:xfrm>
              <a:custGeom>
                <a:rect b="b" l="l" r="r" t="t"/>
                <a:pathLst>
                  <a:path extrusionOk="0" h="4563" w="6029">
                    <a:moveTo>
                      <a:pt x="4481" y="0"/>
                    </a:moveTo>
                    <a:lnTo>
                      <a:pt x="4033" y="611"/>
                    </a:lnTo>
                    <a:lnTo>
                      <a:pt x="3544" y="1141"/>
                    </a:lnTo>
                    <a:lnTo>
                      <a:pt x="3015" y="1630"/>
                    </a:lnTo>
                    <a:lnTo>
                      <a:pt x="2444" y="2037"/>
                    </a:lnTo>
                    <a:lnTo>
                      <a:pt x="1874" y="2322"/>
                    </a:lnTo>
                    <a:lnTo>
                      <a:pt x="1263" y="2526"/>
                    </a:lnTo>
                    <a:lnTo>
                      <a:pt x="652" y="2689"/>
                    </a:lnTo>
                    <a:lnTo>
                      <a:pt x="0" y="2730"/>
                    </a:lnTo>
                    <a:lnTo>
                      <a:pt x="0" y="4563"/>
                    </a:lnTo>
                    <a:lnTo>
                      <a:pt x="530" y="4522"/>
                    </a:lnTo>
                    <a:lnTo>
                      <a:pt x="1019" y="4440"/>
                    </a:lnTo>
                    <a:lnTo>
                      <a:pt x="1548" y="4318"/>
                    </a:lnTo>
                    <a:lnTo>
                      <a:pt x="2078" y="4155"/>
                    </a:lnTo>
                    <a:lnTo>
                      <a:pt x="2566" y="3911"/>
                    </a:lnTo>
                    <a:lnTo>
                      <a:pt x="3055" y="3666"/>
                    </a:lnTo>
                    <a:lnTo>
                      <a:pt x="3503" y="3381"/>
                    </a:lnTo>
                    <a:lnTo>
                      <a:pt x="3911" y="3055"/>
                    </a:lnTo>
                    <a:lnTo>
                      <a:pt x="4318" y="2689"/>
                    </a:lnTo>
                    <a:lnTo>
                      <a:pt x="4725" y="2281"/>
                    </a:lnTo>
                    <a:lnTo>
                      <a:pt x="5092" y="1874"/>
                    </a:lnTo>
                    <a:lnTo>
                      <a:pt x="5418" y="1385"/>
                    </a:lnTo>
                    <a:lnTo>
                      <a:pt x="5744" y="897"/>
                    </a:lnTo>
                    <a:lnTo>
                      <a:pt x="6029" y="408"/>
                    </a:lnTo>
                    <a:lnTo>
                      <a:pt x="5581"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0" name="Google Shape;630;p41"/>
              <p:cNvSpPr/>
              <p:nvPr/>
            </p:nvSpPr>
            <p:spPr>
              <a:xfrm>
                <a:off x="1229250" y="3990100"/>
                <a:ext cx="150725" cy="114075"/>
              </a:xfrm>
              <a:custGeom>
                <a:rect b="b" l="l" r="r" t="t"/>
                <a:pathLst>
                  <a:path extrusionOk="0" fill="none" h="4563" w="6029">
                    <a:moveTo>
                      <a:pt x="5581" y="0"/>
                    </a:moveTo>
                    <a:lnTo>
                      <a:pt x="4481" y="0"/>
                    </a:lnTo>
                    <a:lnTo>
                      <a:pt x="4481" y="0"/>
                    </a:lnTo>
                    <a:lnTo>
                      <a:pt x="4033" y="611"/>
                    </a:lnTo>
                    <a:lnTo>
                      <a:pt x="3544" y="1141"/>
                    </a:lnTo>
                    <a:lnTo>
                      <a:pt x="3015" y="1630"/>
                    </a:lnTo>
                    <a:lnTo>
                      <a:pt x="2444" y="2037"/>
                    </a:lnTo>
                    <a:lnTo>
                      <a:pt x="2444" y="2037"/>
                    </a:lnTo>
                    <a:lnTo>
                      <a:pt x="1874" y="2322"/>
                    </a:lnTo>
                    <a:lnTo>
                      <a:pt x="1263" y="2526"/>
                    </a:lnTo>
                    <a:lnTo>
                      <a:pt x="652" y="2689"/>
                    </a:lnTo>
                    <a:lnTo>
                      <a:pt x="0" y="2730"/>
                    </a:lnTo>
                    <a:lnTo>
                      <a:pt x="0" y="4563"/>
                    </a:lnTo>
                    <a:lnTo>
                      <a:pt x="0" y="4563"/>
                    </a:lnTo>
                    <a:lnTo>
                      <a:pt x="530" y="4522"/>
                    </a:lnTo>
                    <a:lnTo>
                      <a:pt x="1019" y="4440"/>
                    </a:lnTo>
                    <a:lnTo>
                      <a:pt x="1019" y="4440"/>
                    </a:lnTo>
                    <a:lnTo>
                      <a:pt x="1548" y="4318"/>
                    </a:lnTo>
                    <a:lnTo>
                      <a:pt x="2078" y="4155"/>
                    </a:lnTo>
                    <a:lnTo>
                      <a:pt x="2566" y="3911"/>
                    </a:lnTo>
                    <a:lnTo>
                      <a:pt x="3055" y="3666"/>
                    </a:lnTo>
                    <a:lnTo>
                      <a:pt x="3055" y="3666"/>
                    </a:lnTo>
                    <a:lnTo>
                      <a:pt x="3503" y="3381"/>
                    </a:lnTo>
                    <a:lnTo>
                      <a:pt x="3911" y="3055"/>
                    </a:lnTo>
                    <a:lnTo>
                      <a:pt x="4318" y="2689"/>
                    </a:lnTo>
                    <a:lnTo>
                      <a:pt x="4725" y="2281"/>
                    </a:lnTo>
                    <a:lnTo>
                      <a:pt x="5092" y="1874"/>
                    </a:lnTo>
                    <a:lnTo>
                      <a:pt x="5418" y="1385"/>
                    </a:lnTo>
                    <a:lnTo>
                      <a:pt x="5744" y="897"/>
                    </a:lnTo>
                    <a:lnTo>
                      <a:pt x="6029" y="408"/>
                    </a:lnTo>
                    <a:lnTo>
                      <a:pt x="5581" y="0"/>
                    </a:lnTo>
                  </a:path>
                </a:pathLst>
              </a:cu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1" name="Google Shape;631;p41"/>
              <p:cNvSpPr/>
              <p:nvPr/>
            </p:nvSpPr>
            <p:spPr>
              <a:xfrm>
                <a:off x="1065275" y="3927975"/>
                <a:ext cx="325900" cy="87600"/>
              </a:xfrm>
              <a:custGeom>
                <a:rect b="b" l="l" r="r" t="t"/>
                <a:pathLst>
                  <a:path extrusionOk="0" h="3504" w="13036">
                    <a:moveTo>
                      <a:pt x="5867" y="1"/>
                    </a:moveTo>
                    <a:lnTo>
                      <a:pt x="5215" y="41"/>
                    </a:lnTo>
                    <a:lnTo>
                      <a:pt x="4604" y="123"/>
                    </a:lnTo>
                    <a:lnTo>
                      <a:pt x="3993" y="204"/>
                    </a:lnTo>
                    <a:lnTo>
                      <a:pt x="3423" y="286"/>
                    </a:lnTo>
                    <a:lnTo>
                      <a:pt x="2893" y="408"/>
                    </a:lnTo>
                    <a:lnTo>
                      <a:pt x="2364" y="571"/>
                    </a:lnTo>
                    <a:lnTo>
                      <a:pt x="1915" y="734"/>
                    </a:lnTo>
                    <a:lnTo>
                      <a:pt x="1508" y="897"/>
                    </a:lnTo>
                    <a:lnTo>
                      <a:pt x="1101" y="1100"/>
                    </a:lnTo>
                    <a:lnTo>
                      <a:pt x="775" y="1304"/>
                    </a:lnTo>
                    <a:lnTo>
                      <a:pt x="531" y="1508"/>
                    </a:lnTo>
                    <a:lnTo>
                      <a:pt x="286" y="1752"/>
                    </a:lnTo>
                    <a:lnTo>
                      <a:pt x="123" y="1997"/>
                    </a:lnTo>
                    <a:lnTo>
                      <a:pt x="42" y="2241"/>
                    </a:lnTo>
                    <a:lnTo>
                      <a:pt x="1" y="2485"/>
                    </a:lnTo>
                    <a:lnTo>
                      <a:pt x="1" y="2526"/>
                    </a:lnTo>
                    <a:lnTo>
                      <a:pt x="1" y="2567"/>
                    </a:lnTo>
                    <a:lnTo>
                      <a:pt x="42" y="2730"/>
                    </a:lnTo>
                    <a:lnTo>
                      <a:pt x="82" y="2933"/>
                    </a:lnTo>
                    <a:lnTo>
                      <a:pt x="164" y="3096"/>
                    </a:lnTo>
                    <a:lnTo>
                      <a:pt x="286" y="3219"/>
                    </a:lnTo>
                    <a:lnTo>
                      <a:pt x="408" y="3341"/>
                    </a:lnTo>
                    <a:lnTo>
                      <a:pt x="571" y="3422"/>
                    </a:lnTo>
                    <a:lnTo>
                      <a:pt x="775" y="3504"/>
                    </a:lnTo>
                    <a:lnTo>
                      <a:pt x="12262" y="3504"/>
                    </a:lnTo>
                    <a:lnTo>
                      <a:pt x="12466" y="3422"/>
                    </a:lnTo>
                    <a:lnTo>
                      <a:pt x="12629" y="3341"/>
                    </a:lnTo>
                    <a:lnTo>
                      <a:pt x="12751" y="3219"/>
                    </a:lnTo>
                    <a:lnTo>
                      <a:pt x="12873" y="3096"/>
                    </a:lnTo>
                    <a:lnTo>
                      <a:pt x="12954" y="2933"/>
                    </a:lnTo>
                    <a:lnTo>
                      <a:pt x="12995" y="2730"/>
                    </a:lnTo>
                    <a:lnTo>
                      <a:pt x="13036" y="2567"/>
                    </a:lnTo>
                    <a:lnTo>
                      <a:pt x="13036" y="2526"/>
                    </a:lnTo>
                    <a:lnTo>
                      <a:pt x="13036" y="2485"/>
                    </a:lnTo>
                    <a:lnTo>
                      <a:pt x="12995" y="2241"/>
                    </a:lnTo>
                    <a:lnTo>
                      <a:pt x="12914" y="1997"/>
                    </a:lnTo>
                    <a:lnTo>
                      <a:pt x="12751" y="1752"/>
                    </a:lnTo>
                    <a:lnTo>
                      <a:pt x="12506" y="1508"/>
                    </a:lnTo>
                    <a:lnTo>
                      <a:pt x="12262" y="1304"/>
                    </a:lnTo>
                    <a:lnTo>
                      <a:pt x="11936" y="1100"/>
                    </a:lnTo>
                    <a:lnTo>
                      <a:pt x="11569" y="897"/>
                    </a:lnTo>
                    <a:lnTo>
                      <a:pt x="11121" y="734"/>
                    </a:lnTo>
                    <a:lnTo>
                      <a:pt x="10673" y="571"/>
                    </a:lnTo>
                    <a:lnTo>
                      <a:pt x="10185" y="408"/>
                    </a:lnTo>
                    <a:lnTo>
                      <a:pt x="9655" y="286"/>
                    </a:lnTo>
                    <a:lnTo>
                      <a:pt x="9085" y="204"/>
                    </a:lnTo>
                    <a:lnTo>
                      <a:pt x="8474" y="123"/>
                    </a:lnTo>
                    <a:lnTo>
                      <a:pt x="7863" y="41"/>
                    </a:lnTo>
                    <a:lnTo>
                      <a:pt x="7211"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2" name="Google Shape;632;p41"/>
              <p:cNvSpPr/>
              <p:nvPr/>
            </p:nvSpPr>
            <p:spPr>
              <a:xfrm>
                <a:off x="1229250" y="3927975"/>
                <a:ext cx="161925" cy="87600"/>
              </a:xfrm>
              <a:custGeom>
                <a:rect b="b" l="l" r="r" t="t"/>
                <a:pathLst>
                  <a:path extrusionOk="0" h="3504" w="6477">
                    <a:moveTo>
                      <a:pt x="0" y="1"/>
                    </a:moveTo>
                    <a:lnTo>
                      <a:pt x="0" y="3504"/>
                    </a:lnTo>
                    <a:lnTo>
                      <a:pt x="5703" y="3504"/>
                    </a:lnTo>
                    <a:lnTo>
                      <a:pt x="5907" y="3422"/>
                    </a:lnTo>
                    <a:lnTo>
                      <a:pt x="6070" y="3341"/>
                    </a:lnTo>
                    <a:lnTo>
                      <a:pt x="6192" y="3219"/>
                    </a:lnTo>
                    <a:lnTo>
                      <a:pt x="6314" y="3096"/>
                    </a:lnTo>
                    <a:lnTo>
                      <a:pt x="6395" y="2933"/>
                    </a:lnTo>
                    <a:lnTo>
                      <a:pt x="6436" y="2730"/>
                    </a:lnTo>
                    <a:lnTo>
                      <a:pt x="6477" y="2567"/>
                    </a:lnTo>
                    <a:lnTo>
                      <a:pt x="6477" y="2526"/>
                    </a:lnTo>
                    <a:lnTo>
                      <a:pt x="6477" y="2485"/>
                    </a:lnTo>
                    <a:lnTo>
                      <a:pt x="6436" y="2241"/>
                    </a:lnTo>
                    <a:lnTo>
                      <a:pt x="6355" y="1997"/>
                    </a:lnTo>
                    <a:lnTo>
                      <a:pt x="6192" y="1752"/>
                    </a:lnTo>
                    <a:lnTo>
                      <a:pt x="5947" y="1508"/>
                    </a:lnTo>
                    <a:lnTo>
                      <a:pt x="5703" y="1304"/>
                    </a:lnTo>
                    <a:lnTo>
                      <a:pt x="5377" y="1100"/>
                    </a:lnTo>
                    <a:lnTo>
                      <a:pt x="5010" y="897"/>
                    </a:lnTo>
                    <a:lnTo>
                      <a:pt x="4562" y="734"/>
                    </a:lnTo>
                    <a:lnTo>
                      <a:pt x="4114" y="571"/>
                    </a:lnTo>
                    <a:lnTo>
                      <a:pt x="3626" y="408"/>
                    </a:lnTo>
                    <a:lnTo>
                      <a:pt x="3096" y="286"/>
                    </a:lnTo>
                    <a:lnTo>
                      <a:pt x="2526" y="204"/>
                    </a:lnTo>
                    <a:lnTo>
                      <a:pt x="1915" y="123"/>
                    </a:lnTo>
                    <a:lnTo>
                      <a:pt x="1304" y="41"/>
                    </a:lnTo>
                    <a:lnTo>
                      <a:pt x="652" y="1"/>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3" name="Google Shape;633;p41"/>
              <p:cNvSpPr/>
              <p:nvPr/>
            </p:nvSpPr>
            <p:spPr>
              <a:xfrm>
                <a:off x="1059175" y="3994175"/>
                <a:ext cx="17350" cy="18350"/>
              </a:xfrm>
              <a:custGeom>
                <a:rect b="b" l="l" r="r" t="t"/>
                <a:pathLst>
                  <a:path extrusionOk="0" h="734" w="694">
                    <a:moveTo>
                      <a:pt x="1" y="0"/>
                    </a:moveTo>
                    <a:lnTo>
                      <a:pt x="1" y="734"/>
                    </a:lnTo>
                    <a:lnTo>
                      <a:pt x="693" y="734"/>
                    </a:lnTo>
                    <a:lnTo>
                      <a:pt x="693"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4" name="Google Shape;634;p41"/>
              <p:cNvSpPr/>
              <p:nvPr/>
            </p:nvSpPr>
            <p:spPr>
              <a:xfrm>
                <a:off x="1044925" y="3985000"/>
                <a:ext cx="17325" cy="35675"/>
              </a:xfrm>
              <a:custGeom>
                <a:rect b="b" l="l" r="r" t="t"/>
                <a:pathLst>
                  <a:path extrusionOk="0" h="1427" w="693">
                    <a:moveTo>
                      <a:pt x="0" y="1"/>
                    </a:moveTo>
                    <a:lnTo>
                      <a:pt x="0" y="1426"/>
                    </a:lnTo>
                    <a:lnTo>
                      <a:pt x="693" y="1426"/>
                    </a:lnTo>
                    <a:lnTo>
                      <a:pt x="693"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5" name="Google Shape;635;p41"/>
              <p:cNvSpPr/>
              <p:nvPr/>
            </p:nvSpPr>
            <p:spPr>
              <a:xfrm>
                <a:off x="1380975" y="3994175"/>
                <a:ext cx="18350" cy="18350"/>
              </a:xfrm>
              <a:custGeom>
                <a:rect b="b" l="l" r="r" t="t"/>
                <a:pathLst>
                  <a:path extrusionOk="0" h="734" w="734">
                    <a:moveTo>
                      <a:pt x="1" y="0"/>
                    </a:moveTo>
                    <a:lnTo>
                      <a:pt x="1" y="734"/>
                    </a:lnTo>
                    <a:lnTo>
                      <a:pt x="734" y="734"/>
                    </a:lnTo>
                    <a:lnTo>
                      <a:pt x="734"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6" name="Google Shape;636;p41"/>
              <p:cNvSpPr/>
              <p:nvPr/>
            </p:nvSpPr>
            <p:spPr>
              <a:xfrm>
                <a:off x="1395225" y="3985000"/>
                <a:ext cx="17350" cy="35675"/>
              </a:xfrm>
              <a:custGeom>
                <a:rect b="b" l="l" r="r" t="t"/>
                <a:pathLst>
                  <a:path extrusionOk="0" h="1427" w="694">
                    <a:moveTo>
                      <a:pt x="1" y="1"/>
                    </a:moveTo>
                    <a:lnTo>
                      <a:pt x="1" y="1426"/>
                    </a:lnTo>
                    <a:lnTo>
                      <a:pt x="693" y="1426"/>
                    </a:lnTo>
                    <a:lnTo>
                      <a:pt x="693" y="1"/>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7" name="Google Shape;637;p41"/>
              <p:cNvSpPr/>
              <p:nvPr/>
            </p:nvSpPr>
            <p:spPr>
              <a:xfrm>
                <a:off x="1065275" y="3990100"/>
                <a:ext cx="325900" cy="26500"/>
              </a:xfrm>
              <a:custGeom>
                <a:rect b="b" l="l" r="r" t="t"/>
                <a:pathLst>
                  <a:path extrusionOk="0" h="1060" w="13036">
                    <a:moveTo>
                      <a:pt x="1" y="0"/>
                    </a:moveTo>
                    <a:lnTo>
                      <a:pt x="1" y="1059"/>
                    </a:lnTo>
                    <a:lnTo>
                      <a:pt x="13036" y="1059"/>
                    </a:lnTo>
                    <a:lnTo>
                      <a:pt x="13036"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8" name="Google Shape;638;p41"/>
              <p:cNvSpPr/>
              <p:nvPr/>
            </p:nvSpPr>
            <p:spPr>
              <a:xfrm>
                <a:off x="1229250" y="3990100"/>
                <a:ext cx="161925" cy="26500"/>
              </a:xfrm>
              <a:custGeom>
                <a:rect b="b" l="l" r="r" t="t"/>
                <a:pathLst>
                  <a:path extrusionOk="0" h="1060" w="6477">
                    <a:moveTo>
                      <a:pt x="0" y="0"/>
                    </a:moveTo>
                    <a:lnTo>
                      <a:pt x="0" y="1059"/>
                    </a:lnTo>
                    <a:lnTo>
                      <a:pt x="6477" y="1059"/>
                    </a:lnTo>
                    <a:lnTo>
                      <a:pt x="6477" y="0"/>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639" name="Google Shape;639;p41"/>
          <p:cNvGrpSpPr/>
          <p:nvPr/>
        </p:nvGrpSpPr>
        <p:grpSpPr>
          <a:xfrm>
            <a:off x="492570" y="955795"/>
            <a:ext cx="3396530" cy="4064911"/>
            <a:chOff x="797370" y="574795"/>
            <a:chExt cx="3396530" cy="4064911"/>
          </a:xfrm>
        </p:grpSpPr>
        <p:grpSp>
          <p:nvGrpSpPr>
            <p:cNvPr id="640" name="Google Shape;640;p41"/>
            <p:cNvGrpSpPr/>
            <p:nvPr/>
          </p:nvGrpSpPr>
          <p:grpSpPr>
            <a:xfrm>
              <a:off x="797370" y="574795"/>
              <a:ext cx="2438931" cy="2321100"/>
              <a:chOff x="5181120" y="574795"/>
              <a:chExt cx="2438931" cy="2321100"/>
            </a:xfrm>
          </p:grpSpPr>
          <p:sp>
            <p:nvSpPr>
              <p:cNvPr id="641" name="Google Shape;641;p41"/>
              <p:cNvSpPr/>
              <p:nvPr/>
            </p:nvSpPr>
            <p:spPr>
              <a:xfrm rot="-3415939">
                <a:off x="5620744" y="896589"/>
                <a:ext cx="1677512" cy="1677512"/>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2" name="Google Shape;642;p41"/>
              <p:cNvSpPr/>
              <p:nvPr/>
            </p:nvSpPr>
            <p:spPr>
              <a:xfrm rot="-3414149">
                <a:off x="5250748" y="1043761"/>
                <a:ext cx="362044" cy="362296"/>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643" name="Google Shape;643;p41"/>
            <p:cNvGrpSpPr/>
            <p:nvPr/>
          </p:nvGrpSpPr>
          <p:grpSpPr>
            <a:xfrm>
              <a:off x="2697200" y="3185305"/>
              <a:ext cx="1496699" cy="1454400"/>
              <a:chOff x="7080950" y="3185305"/>
              <a:chExt cx="1496699" cy="1454400"/>
            </a:xfrm>
          </p:grpSpPr>
          <p:sp>
            <p:nvSpPr>
              <p:cNvPr id="644" name="Google Shape;644;p41"/>
              <p:cNvSpPr/>
              <p:nvPr/>
            </p:nvSpPr>
            <p:spPr>
              <a:xfrm rot="-3415606">
                <a:off x="7282597" y="3386952"/>
                <a:ext cx="1051107" cy="1051107"/>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5" name="Google Shape;645;p41"/>
              <p:cNvSpPr/>
              <p:nvPr/>
            </p:nvSpPr>
            <p:spPr>
              <a:xfrm rot="-3418568">
                <a:off x="8304752" y="4150377"/>
                <a:ext cx="228996" cy="228996"/>
              </a:xfrm>
              <a:prstGeom prst="ellipse">
                <a:avLst/>
              </a:prstGeom>
              <a:solidFill>
                <a:srgbClr val="3BA0A1">
                  <a:alpha val="1686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646" name="Google Shape;646;p41"/>
          <p:cNvGrpSpPr/>
          <p:nvPr/>
        </p:nvGrpSpPr>
        <p:grpSpPr>
          <a:xfrm>
            <a:off x="998615" y="1759722"/>
            <a:ext cx="2611453" cy="2631862"/>
            <a:chOff x="2304625" y="2496175"/>
            <a:chExt cx="521425" cy="525500"/>
          </a:xfrm>
        </p:grpSpPr>
        <p:sp>
          <p:nvSpPr>
            <p:cNvPr id="647" name="Google Shape;647;p41"/>
            <p:cNvSpPr/>
            <p:nvPr/>
          </p:nvSpPr>
          <p:spPr>
            <a:xfrm>
              <a:off x="2304625" y="2496175"/>
              <a:ext cx="521425" cy="525500"/>
            </a:xfrm>
            <a:custGeom>
              <a:rect b="b" l="l" r="r" t="t"/>
              <a:pathLst>
                <a:path extrusionOk="0" h="21020" w="20857">
                  <a:moveTo>
                    <a:pt x="8351" y="0"/>
                  </a:moveTo>
                  <a:lnTo>
                    <a:pt x="5540" y="1019"/>
                  </a:lnTo>
                  <a:lnTo>
                    <a:pt x="5011" y="1304"/>
                  </a:lnTo>
                  <a:lnTo>
                    <a:pt x="0" y="13809"/>
                  </a:lnTo>
                  <a:lnTo>
                    <a:pt x="3096" y="15031"/>
                  </a:lnTo>
                  <a:lnTo>
                    <a:pt x="5011" y="10225"/>
                  </a:lnTo>
                  <a:lnTo>
                    <a:pt x="5011" y="11121"/>
                  </a:lnTo>
                  <a:lnTo>
                    <a:pt x="4481" y="21019"/>
                  </a:lnTo>
                  <a:lnTo>
                    <a:pt x="10306" y="21019"/>
                  </a:lnTo>
                  <a:lnTo>
                    <a:pt x="10388" y="17842"/>
                  </a:lnTo>
                  <a:lnTo>
                    <a:pt x="10510" y="17842"/>
                  </a:lnTo>
                  <a:lnTo>
                    <a:pt x="10591" y="21019"/>
                  </a:lnTo>
                  <a:lnTo>
                    <a:pt x="16416" y="21019"/>
                  </a:lnTo>
                  <a:lnTo>
                    <a:pt x="15887" y="11121"/>
                  </a:lnTo>
                  <a:lnTo>
                    <a:pt x="15887" y="10225"/>
                  </a:lnTo>
                  <a:lnTo>
                    <a:pt x="17801" y="15031"/>
                  </a:lnTo>
                  <a:lnTo>
                    <a:pt x="20856" y="13809"/>
                  </a:lnTo>
                  <a:lnTo>
                    <a:pt x="15887" y="1304"/>
                  </a:lnTo>
                  <a:lnTo>
                    <a:pt x="12547" y="0"/>
                  </a:lnTo>
                  <a:close/>
                </a:path>
              </a:pathLst>
            </a:custGeom>
            <a:solidFill>
              <a:srgbClr val="235A9D"/>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8" name="Google Shape;648;p41"/>
            <p:cNvSpPr/>
            <p:nvPr/>
          </p:nvSpPr>
          <p:spPr>
            <a:xfrm>
              <a:off x="2565325" y="2496175"/>
              <a:ext cx="260725" cy="525500"/>
            </a:xfrm>
            <a:custGeom>
              <a:rect b="b" l="l" r="r" t="t"/>
              <a:pathLst>
                <a:path extrusionOk="0" h="21020" w="10429">
                  <a:moveTo>
                    <a:pt x="0" y="0"/>
                  </a:moveTo>
                  <a:lnTo>
                    <a:pt x="0" y="17842"/>
                  </a:lnTo>
                  <a:lnTo>
                    <a:pt x="82" y="17842"/>
                  </a:lnTo>
                  <a:lnTo>
                    <a:pt x="163" y="21019"/>
                  </a:lnTo>
                  <a:lnTo>
                    <a:pt x="5988" y="21019"/>
                  </a:lnTo>
                  <a:lnTo>
                    <a:pt x="5459" y="11121"/>
                  </a:lnTo>
                  <a:lnTo>
                    <a:pt x="5459" y="10225"/>
                  </a:lnTo>
                  <a:lnTo>
                    <a:pt x="7373" y="15031"/>
                  </a:lnTo>
                  <a:lnTo>
                    <a:pt x="10428" y="13809"/>
                  </a:lnTo>
                  <a:lnTo>
                    <a:pt x="5459" y="1304"/>
                  </a:lnTo>
                  <a:lnTo>
                    <a:pt x="2119" y="0"/>
                  </a:lnTo>
                  <a:close/>
                </a:path>
              </a:pathLst>
            </a:custGeom>
            <a:solidFill>
              <a:srgbClr val="000000">
                <a:alpha val="588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9" name="Google Shape;649;p41"/>
            <p:cNvSpPr/>
            <p:nvPr/>
          </p:nvSpPr>
          <p:spPr>
            <a:xfrm>
              <a:off x="2605050" y="2813900"/>
              <a:ext cx="82500" cy="72325"/>
            </a:xfrm>
            <a:custGeom>
              <a:rect b="b" l="l" r="r" t="t"/>
              <a:pathLst>
                <a:path extrusionOk="0" h="2893" w="3300">
                  <a:moveTo>
                    <a:pt x="0" y="0"/>
                  </a:moveTo>
                  <a:lnTo>
                    <a:pt x="0" y="2893"/>
                  </a:lnTo>
                  <a:lnTo>
                    <a:pt x="3299" y="2893"/>
                  </a:lnTo>
                  <a:lnTo>
                    <a:pt x="3299"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0" name="Google Shape;650;p41"/>
            <p:cNvSpPr/>
            <p:nvPr/>
          </p:nvSpPr>
          <p:spPr>
            <a:xfrm>
              <a:off x="2444150" y="2813900"/>
              <a:ext cx="82500" cy="72325"/>
            </a:xfrm>
            <a:custGeom>
              <a:rect b="b" l="l" r="r" t="t"/>
              <a:pathLst>
                <a:path extrusionOk="0" h="2893" w="3300">
                  <a:moveTo>
                    <a:pt x="0" y="0"/>
                  </a:moveTo>
                  <a:lnTo>
                    <a:pt x="0" y="2893"/>
                  </a:lnTo>
                  <a:lnTo>
                    <a:pt x="3299" y="2893"/>
                  </a:lnTo>
                  <a:lnTo>
                    <a:pt x="3299"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1" name="Google Shape;651;p41"/>
            <p:cNvSpPr/>
            <p:nvPr/>
          </p:nvSpPr>
          <p:spPr>
            <a:xfrm>
              <a:off x="2551075" y="2871950"/>
              <a:ext cx="29550" cy="28525"/>
            </a:xfrm>
            <a:custGeom>
              <a:rect b="b" l="l" r="r" t="t"/>
              <a:pathLst>
                <a:path extrusionOk="0" h="1141" w="1182">
                  <a:moveTo>
                    <a:pt x="570" y="0"/>
                  </a:moveTo>
                  <a:lnTo>
                    <a:pt x="367" y="41"/>
                  </a:lnTo>
                  <a:lnTo>
                    <a:pt x="163" y="163"/>
                  </a:lnTo>
                  <a:lnTo>
                    <a:pt x="41" y="367"/>
                  </a:lnTo>
                  <a:lnTo>
                    <a:pt x="0" y="571"/>
                  </a:lnTo>
                  <a:lnTo>
                    <a:pt x="41" y="815"/>
                  </a:lnTo>
                  <a:lnTo>
                    <a:pt x="163" y="978"/>
                  </a:lnTo>
                  <a:lnTo>
                    <a:pt x="367" y="1100"/>
                  </a:lnTo>
                  <a:lnTo>
                    <a:pt x="570" y="1141"/>
                  </a:lnTo>
                  <a:lnTo>
                    <a:pt x="815" y="1100"/>
                  </a:lnTo>
                  <a:lnTo>
                    <a:pt x="978" y="978"/>
                  </a:lnTo>
                  <a:lnTo>
                    <a:pt x="1141" y="815"/>
                  </a:lnTo>
                  <a:lnTo>
                    <a:pt x="1181" y="571"/>
                  </a:lnTo>
                  <a:lnTo>
                    <a:pt x="1141" y="367"/>
                  </a:lnTo>
                  <a:lnTo>
                    <a:pt x="978" y="163"/>
                  </a:lnTo>
                  <a:lnTo>
                    <a:pt x="815" y="41"/>
                  </a:lnTo>
                  <a:lnTo>
                    <a:pt x="570"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2" name="Google Shape;652;p41"/>
            <p:cNvSpPr/>
            <p:nvPr/>
          </p:nvSpPr>
          <p:spPr>
            <a:xfrm>
              <a:off x="2551075" y="2792525"/>
              <a:ext cx="29550" cy="28525"/>
            </a:xfrm>
            <a:custGeom>
              <a:rect b="b" l="l" r="r" t="t"/>
              <a:pathLst>
                <a:path extrusionOk="0" h="1141" w="1182">
                  <a:moveTo>
                    <a:pt x="570" y="0"/>
                  </a:moveTo>
                  <a:lnTo>
                    <a:pt x="367" y="41"/>
                  </a:lnTo>
                  <a:lnTo>
                    <a:pt x="163" y="163"/>
                  </a:lnTo>
                  <a:lnTo>
                    <a:pt x="41" y="367"/>
                  </a:lnTo>
                  <a:lnTo>
                    <a:pt x="0" y="570"/>
                  </a:lnTo>
                  <a:lnTo>
                    <a:pt x="41" y="815"/>
                  </a:lnTo>
                  <a:lnTo>
                    <a:pt x="163" y="978"/>
                  </a:lnTo>
                  <a:lnTo>
                    <a:pt x="367" y="1100"/>
                  </a:lnTo>
                  <a:lnTo>
                    <a:pt x="570" y="1141"/>
                  </a:lnTo>
                  <a:lnTo>
                    <a:pt x="815" y="1100"/>
                  </a:lnTo>
                  <a:lnTo>
                    <a:pt x="978" y="978"/>
                  </a:lnTo>
                  <a:lnTo>
                    <a:pt x="1141" y="815"/>
                  </a:lnTo>
                  <a:lnTo>
                    <a:pt x="1181" y="570"/>
                  </a:lnTo>
                  <a:lnTo>
                    <a:pt x="1141" y="367"/>
                  </a:lnTo>
                  <a:lnTo>
                    <a:pt x="978" y="163"/>
                  </a:lnTo>
                  <a:lnTo>
                    <a:pt x="815" y="41"/>
                  </a:lnTo>
                  <a:lnTo>
                    <a:pt x="570"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3" name="Google Shape;653;p41"/>
            <p:cNvSpPr/>
            <p:nvPr/>
          </p:nvSpPr>
          <p:spPr>
            <a:xfrm>
              <a:off x="2551075" y="2713075"/>
              <a:ext cx="29550" cy="28550"/>
            </a:xfrm>
            <a:custGeom>
              <a:rect b="b" l="l" r="r" t="t"/>
              <a:pathLst>
                <a:path extrusionOk="0" h="1142" w="1182">
                  <a:moveTo>
                    <a:pt x="570" y="1"/>
                  </a:moveTo>
                  <a:lnTo>
                    <a:pt x="367" y="41"/>
                  </a:lnTo>
                  <a:lnTo>
                    <a:pt x="163" y="164"/>
                  </a:lnTo>
                  <a:lnTo>
                    <a:pt x="41" y="367"/>
                  </a:lnTo>
                  <a:lnTo>
                    <a:pt x="0" y="571"/>
                  </a:lnTo>
                  <a:lnTo>
                    <a:pt x="41" y="815"/>
                  </a:lnTo>
                  <a:lnTo>
                    <a:pt x="163" y="978"/>
                  </a:lnTo>
                  <a:lnTo>
                    <a:pt x="367" y="1101"/>
                  </a:lnTo>
                  <a:lnTo>
                    <a:pt x="570" y="1141"/>
                  </a:lnTo>
                  <a:lnTo>
                    <a:pt x="815" y="1101"/>
                  </a:lnTo>
                  <a:lnTo>
                    <a:pt x="978" y="978"/>
                  </a:lnTo>
                  <a:lnTo>
                    <a:pt x="1141" y="815"/>
                  </a:lnTo>
                  <a:lnTo>
                    <a:pt x="1181" y="571"/>
                  </a:lnTo>
                  <a:lnTo>
                    <a:pt x="1141" y="367"/>
                  </a:lnTo>
                  <a:lnTo>
                    <a:pt x="978" y="164"/>
                  </a:lnTo>
                  <a:lnTo>
                    <a:pt x="815" y="41"/>
                  </a:lnTo>
                  <a:lnTo>
                    <a:pt x="570" y="1"/>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4" name="Google Shape;654;p41"/>
            <p:cNvSpPr/>
            <p:nvPr/>
          </p:nvSpPr>
          <p:spPr>
            <a:xfrm>
              <a:off x="2551075" y="2633650"/>
              <a:ext cx="29550" cy="28550"/>
            </a:xfrm>
            <a:custGeom>
              <a:rect b="b" l="l" r="r" t="t"/>
              <a:pathLst>
                <a:path extrusionOk="0" h="1142" w="1182">
                  <a:moveTo>
                    <a:pt x="570" y="0"/>
                  </a:moveTo>
                  <a:lnTo>
                    <a:pt x="367" y="41"/>
                  </a:lnTo>
                  <a:lnTo>
                    <a:pt x="163" y="163"/>
                  </a:lnTo>
                  <a:lnTo>
                    <a:pt x="41" y="367"/>
                  </a:lnTo>
                  <a:lnTo>
                    <a:pt x="0" y="571"/>
                  </a:lnTo>
                  <a:lnTo>
                    <a:pt x="41" y="815"/>
                  </a:lnTo>
                  <a:lnTo>
                    <a:pt x="163" y="978"/>
                  </a:lnTo>
                  <a:lnTo>
                    <a:pt x="367" y="1100"/>
                  </a:lnTo>
                  <a:lnTo>
                    <a:pt x="570" y="1141"/>
                  </a:lnTo>
                  <a:lnTo>
                    <a:pt x="815" y="1100"/>
                  </a:lnTo>
                  <a:lnTo>
                    <a:pt x="978" y="978"/>
                  </a:lnTo>
                  <a:lnTo>
                    <a:pt x="1141" y="815"/>
                  </a:lnTo>
                  <a:lnTo>
                    <a:pt x="1181" y="571"/>
                  </a:lnTo>
                  <a:lnTo>
                    <a:pt x="1141" y="367"/>
                  </a:lnTo>
                  <a:lnTo>
                    <a:pt x="978" y="163"/>
                  </a:lnTo>
                  <a:lnTo>
                    <a:pt x="815" y="41"/>
                  </a:lnTo>
                  <a:lnTo>
                    <a:pt x="570" y="0"/>
                  </a:lnTo>
                  <a:close/>
                </a:path>
              </a:pathLst>
            </a:custGeom>
            <a:solidFill>
              <a:srgbClr val="FFC8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5" name="Google Shape;655;p41"/>
            <p:cNvSpPr/>
            <p:nvPr/>
          </p:nvSpPr>
          <p:spPr>
            <a:xfrm>
              <a:off x="2512375" y="2496175"/>
              <a:ext cx="106950" cy="107975"/>
            </a:xfrm>
            <a:custGeom>
              <a:rect b="b" l="l" r="r" t="t"/>
              <a:pathLst>
                <a:path extrusionOk="0" h="4319" w="4278">
                  <a:moveTo>
                    <a:pt x="0" y="0"/>
                  </a:moveTo>
                  <a:lnTo>
                    <a:pt x="2118" y="4318"/>
                  </a:lnTo>
                  <a:lnTo>
                    <a:pt x="4277" y="0"/>
                  </a:lnTo>
                  <a:close/>
                </a:path>
              </a:pathLst>
            </a:custGeom>
            <a:solidFill>
              <a:srgbClr val="26324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6" name="Google Shape;656;p41"/>
            <p:cNvSpPr/>
            <p:nvPr/>
          </p:nvSpPr>
          <p:spPr>
            <a:xfrm>
              <a:off x="2605050" y="2633650"/>
              <a:ext cx="63150" cy="19375"/>
            </a:xfrm>
            <a:custGeom>
              <a:rect b="b" l="l" r="r" t="t"/>
              <a:pathLst>
                <a:path extrusionOk="0" h="775" w="2526">
                  <a:moveTo>
                    <a:pt x="0" y="0"/>
                  </a:moveTo>
                  <a:lnTo>
                    <a:pt x="0" y="774"/>
                  </a:lnTo>
                  <a:lnTo>
                    <a:pt x="2526" y="774"/>
                  </a:lnTo>
                  <a:lnTo>
                    <a:pt x="2526" y="0"/>
                  </a:lnTo>
                  <a:close/>
                </a:path>
              </a:pathLst>
            </a:custGeom>
            <a:solidFill>
              <a:srgbClr val="000000">
                <a:alpha val="23920"/>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0" name="Shape 660"/>
        <p:cNvGrpSpPr/>
        <p:nvPr/>
      </p:nvGrpSpPr>
      <p:grpSpPr>
        <a:xfrm>
          <a:off x="0" y="0"/>
          <a:ext cx="0" cy="0"/>
          <a:chOff x="0" y="0"/>
          <a:chExt cx="0" cy="0"/>
        </a:xfrm>
      </p:grpSpPr>
      <p:sp>
        <p:nvSpPr>
          <p:cNvPr id="661" name="Google Shape;661;p42"/>
          <p:cNvSpPr txBox="1"/>
          <p:nvPr/>
        </p:nvSpPr>
        <p:spPr>
          <a:xfrm>
            <a:off x="601250" y="497900"/>
            <a:ext cx="8232000" cy="728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3600">
                <a:solidFill>
                  <a:schemeClr val="dk1"/>
                </a:solidFill>
                <a:latin typeface="Fraunces"/>
                <a:ea typeface="Fraunces"/>
                <a:cs typeface="Fraunces"/>
                <a:sym typeface="Fraunces"/>
              </a:rPr>
              <a:t>Essential tools for maintaining safety</a:t>
            </a:r>
            <a:endParaRPr sz="3600">
              <a:solidFill>
                <a:schemeClr val="dk1"/>
              </a:solidFill>
              <a:latin typeface="Fraunces"/>
              <a:ea typeface="Fraunces"/>
              <a:cs typeface="Fraunces"/>
              <a:sym typeface="Fraunces"/>
            </a:endParaRPr>
          </a:p>
        </p:txBody>
      </p:sp>
      <p:sp>
        <p:nvSpPr>
          <p:cNvPr id="662" name="Google Shape;662;p42"/>
          <p:cNvSpPr txBox="1"/>
          <p:nvPr/>
        </p:nvSpPr>
        <p:spPr>
          <a:xfrm>
            <a:off x="5263275" y="1625250"/>
            <a:ext cx="3757800" cy="2313300"/>
          </a:xfrm>
          <a:prstGeom prst="rect">
            <a:avLst/>
          </a:prstGeom>
          <a:noFill/>
          <a:ln>
            <a:noFill/>
          </a:ln>
        </p:spPr>
        <p:txBody>
          <a:bodyPr anchorCtr="0" anchor="t" bIns="91425" lIns="91425" spcFirstLastPara="1" rIns="91425" wrap="square" tIns="91425">
            <a:noAutofit/>
          </a:bodyPr>
          <a:lstStyle/>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Supplying the necessary supplies at all times.</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The most effective tool for surface cleaning is a microfiber cloth.</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Cleaning supplies and suction cleaners will come in handy (CUACA, 2020).</a:t>
            </a:r>
            <a:endParaRPr sz="1600">
              <a:solidFill>
                <a:schemeClr val="dk1"/>
              </a:solidFill>
              <a:latin typeface="Fraunces"/>
              <a:ea typeface="Fraunces"/>
              <a:cs typeface="Fraunces"/>
              <a:sym typeface="Fraunces"/>
            </a:endParaRPr>
          </a:p>
        </p:txBody>
      </p:sp>
      <p:pic>
        <p:nvPicPr>
          <p:cNvPr id="663" name="Google Shape;663;p42"/>
          <p:cNvPicPr preferRelativeResize="0"/>
          <p:nvPr/>
        </p:nvPicPr>
        <p:blipFill>
          <a:blip r:embed="rId3">
            <a:alphaModFix/>
          </a:blip>
          <a:stretch>
            <a:fillRect/>
          </a:stretch>
        </p:blipFill>
        <p:spPr>
          <a:xfrm>
            <a:off x="152400" y="1378400"/>
            <a:ext cx="4958476" cy="350895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7" name="Shape 667"/>
        <p:cNvGrpSpPr/>
        <p:nvPr/>
      </p:nvGrpSpPr>
      <p:grpSpPr>
        <a:xfrm>
          <a:off x="0" y="0"/>
          <a:ext cx="0" cy="0"/>
          <a:chOff x="0" y="0"/>
          <a:chExt cx="0" cy="0"/>
        </a:xfrm>
      </p:grpSpPr>
      <p:sp>
        <p:nvSpPr>
          <p:cNvPr id="668" name="Google Shape;668;p43"/>
          <p:cNvSpPr txBox="1"/>
          <p:nvPr>
            <p:ph type="ctrTitle"/>
          </p:nvPr>
        </p:nvSpPr>
        <p:spPr>
          <a:xfrm>
            <a:off x="713550" y="234575"/>
            <a:ext cx="7717200" cy="687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Effective approaches to reducing possible risks</a:t>
            </a:r>
            <a:endParaRPr/>
          </a:p>
          <a:p>
            <a:pPr indent="0" lvl="0" marL="0" rtl="0" algn="ctr">
              <a:spcBef>
                <a:spcPts val="0"/>
              </a:spcBef>
              <a:spcAft>
                <a:spcPts val="0"/>
              </a:spcAft>
              <a:buNone/>
            </a:pPr>
            <a:r>
              <a:t/>
            </a:r>
            <a:endParaRPr/>
          </a:p>
        </p:txBody>
      </p:sp>
      <p:sp>
        <p:nvSpPr>
          <p:cNvPr id="669" name="Google Shape;669;p43"/>
          <p:cNvSpPr txBox="1"/>
          <p:nvPr/>
        </p:nvSpPr>
        <p:spPr>
          <a:xfrm>
            <a:off x="190250" y="1707450"/>
            <a:ext cx="3757800" cy="2395500"/>
          </a:xfrm>
          <a:prstGeom prst="rect">
            <a:avLst/>
          </a:prstGeom>
          <a:noFill/>
          <a:ln>
            <a:noFill/>
          </a:ln>
        </p:spPr>
        <p:txBody>
          <a:bodyPr anchorCtr="0" anchor="t" bIns="91425" lIns="91425" spcFirstLastPara="1" rIns="91425" wrap="square" tIns="91425">
            <a:noAutofit/>
          </a:bodyPr>
          <a:lstStyle/>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It stimulates the distinct prosperity of clients.</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Potential risks and helpful solutions to lessen the circumstances.</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Gloves and masks need to be sported (Yankovska, 2023).</a:t>
            </a:r>
            <a:endParaRPr sz="1600">
              <a:solidFill>
                <a:schemeClr val="dk1"/>
              </a:solidFill>
              <a:latin typeface="Fraunces"/>
              <a:ea typeface="Fraunces"/>
              <a:cs typeface="Fraunces"/>
              <a:sym typeface="Fraunces"/>
            </a:endParaRPr>
          </a:p>
          <a:p>
            <a:pPr indent="-330200" lvl="0" marL="457200" rtl="0" algn="l">
              <a:spcBef>
                <a:spcPts val="0"/>
              </a:spcBef>
              <a:spcAft>
                <a:spcPts val="0"/>
              </a:spcAft>
              <a:buClr>
                <a:schemeClr val="dk1"/>
              </a:buClr>
              <a:buSzPts val="1600"/>
              <a:buFont typeface="Fraunces"/>
              <a:buChar char="●"/>
            </a:pPr>
            <a:r>
              <a:rPr lang="en" sz="1600">
                <a:solidFill>
                  <a:schemeClr val="dk1"/>
                </a:solidFill>
                <a:latin typeface="Fraunces"/>
                <a:ea typeface="Fraunces"/>
                <a:cs typeface="Fraunces"/>
                <a:sym typeface="Fraunces"/>
              </a:rPr>
              <a:t>It is possible to employ ergonomic lifting kits.</a:t>
            </a:r>
            <a:endParaRPr sz="1600">
              <a:solidFill>
                <a:schemeClr val="dk1"/>
              </a:solidFill>
              <a:latin typeface="Fraunces"/>
              <a:ea typeface="Fraunces"/>
              <a:cs typeface="Fraunces"/>
              <a:sym typeface="Fraunces"/>
            </a:endParaRPr>
          </a:p>
        </p:txBody>
      </p:sp>
      <p:pic>
        <p:nvPicPr>
          <p:cNvPr id="670" name="Google Shape;670;p43"/>
          <p:cNvPicPr preferRelativeResize="0"/>
          <p:nvPr/>
        </p:nvPicPr>
        <p:blipFill>
          <a:blip r:embed="rId3">
            <a:alphaModFix/>
          </a:blip>
          <a:stretch>
            <a:fillRect/>
          </a:stretch>
        </p:blipFill>
        <p:spPr>
          <a:xfrm>
            <a:off x="4582175" y="1601449"/>
            <a:ext cx="4409425" cy="34249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4" name="Shape 674"/>
        <p:cNvGrpSpPr/>
        <p:nvPr/>
      </p:nvGrpSpPr>
      <p:grpSpPr>
        <a:xfrm>
          <a:off x="0" y="0"/>
          <a:ext cx="0" cy="0"/>
          <a:chOff x="0" y="0"/>
          <a:chExt cx="0" cy="0"/>
        </a:xfrm>
      </p:grpSpPr>
      <p:sp>
        <p:nvSpPr>
          <p:cNvPr id="675" name="Google Shape;675;p44"/>
          <p:cNvSpPr txBox="1"/>
          <p:nvPr/>
        </p:nvSpPr>
        <p:spPr>
          <a:xfrm>
            <a:off x="331150" y="392225"/>
            <a:ext cx="6435300" cy="728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3600">
                <a:solidFill>
                  <a:schemeClr val="dk1"/>
                </a:solidFill>
                <a:latin typeface="Fraunces"/>
                <a:ea typeface="Fraunces"/>
                <a:cs typeface="Fraunces"/>
                <a:sym typeface="Fraunces"/>
              </a:rPr>
              <a:t>Conclusion</a:t>
            </a:r>
            <a:endParaRPr sz="3600">
              <a:solidFill>
                <a:schemeClr val="dk1"/>
              </a:solidFill>
              <a:latin typeface="Fraunces"/>
              <a:ea typeface="Fraunces"/>
              <a:cs typeface="Fraunces"/>
              <a:sym typeface="Fraunces"/>
            </a:endParaRPr>
          </a:p>
        </p:txBody>
      </p:sp>
      <p:sp>
        <p:nvSpPr>
          <p:cNvPr id="676" name="Google Shape;676;p44"/>
          <p:cNvSpPr txBox="1"/>
          <p:nvPr/>
        </p:nvSpPr>
        <p:spPr>
          <a:xfrm>
            <a:off x="5263275" y="1613500"/>
            <a:ext cx="3534600" cy="2642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Work Sans"/>
              <a:ea typeface="Work Sans"/>
              <a:cs typeface="Work Sans"/>
              <a:sym typeface="Work Sans"/>
            </a:endParaRPr>
          </a:p>
        </p:txBody>
      </p:sp>
      <p:sp>
        <p:nvSpPr>
          <p:cNvPr id="677" name="Google Shape;677;p44"/>
          <p:cNvSpPr txBox="1"/>
          <p:nvPr/>
        </p:nvSpPr>
        <p:spPr>
          <a:xfrm>
            <a:off x="4807875" y="2104749"/>
            <a:ext cx="4294800" cy="1659600"/>
          </a:xfrm>
          <a:prstGeom prst="rect">
            <a:avLst/>
          </a:prstGeom>
          <a:noFill/>
          <a:ln>
            <a:noFill/>
          </a:ln>
        </p:spPr>
        <p:txBody>
          <a:bodyPr anchorCtr="0" anchor="t" bIns="91425" lIns="91425" spcFirstLastPara="1" rIns="91425" wrap="square" tIns="91425">
            <a:noAutofit/>
          </a:bodyPr>
          <a:lstStyle/>
          <a:p>
            <a:pPr indent="-330200" lvl="0" marL="457200" rtl="0" algn="l">
              <a:spcBef>
                <a:spcPts val="0"/>
              </a:spcBef>
              <a:spcAft>
                <a:spcPts val="0"/>
              </a:spcAft>
              <a:buClr>
                <a:srgbClr val="263248"/>
              </a:buClr>
              <a:buSzPts val="1600"/>
              <a:buFont typeface="Fraunces"/>
              <a:buChar char="●"/>
            </a:pPr>
            <a:r>
              <a:rPr lang="en" sz="1600">
                <a:solidFill>
                  <a:srgbClr val="263248"/>
                </a:solidFill>
                <a:latin typeface="Fraunces"/>
                <a:ea typeface="Fraunces"/>
                <a:cs typeface="Fraunces"/>
                <a:sym typeface="Fraunces"/>
              </a:rPr>
              <a:t>The achievement depends on safety priority.</a:t>
            </a:r>
            <a:endParaRPr sz="1600">
              <a:solidFill>
                <a:srgbClr val="263248"/>
              </a:solidFill>
              <a:latin typeface="Fraunces"/>
              <a:ea typeface="Fraunces"/>
              <a:cs typeface="Fraunces"/>
              <a:sym typeface="Fraunces"/>
            </a:endParaRPr>
          </a:p>
          <a:p>
            <a:pPr indent="-330200" lvl="0" marL="457200" rtl="0" algn="l">
              <a:spcBef>
                <a:spcPts val="0"/>
              </a:spcBef>
              <a:spcAft>
                <a:spcPts val="0"/>
              </a:spcAft>
              <a:buClr>
                <a:srgbClr val="263248"/>
              </a:buClr>
              <a:buSzPts val="1600"/>
              <a:buFont typeface="Fraunces"/>
              <a:buChar char="●"/>
            </a:pPr>
            <a:r>
              <a:rPr lang="en" sz="1600">
                <a:solidFill>
                  <a:srgbClr val="263248"/>
                </a:solidFill>
                <a:latin typeface="Fraunces"/>
                <a:ea typeface="Fraunces"/>
                <a:cs typeface="Fraunces"/>
                <a:sym typeface="Fraunces"/>
              </a:rPr>
              <a:t>The company maintains high benchmarks.</a:t>
            </a:r>
            <a:endParaRPr sz="1600">
              <a:solidFill>
                <a:srgbClr val="263248"/>
              </a:solidFill>
              <a:latin typeface="Fraunces"/>
              <a:ea typeface="Fraunces"/>
              <a:cs typeface="Fraunces"/>
              <a:sym typeface="Fraunces"/>
            </a:endParaRPr>
          </a:p>
          <a:p>
            <a:pPr indent="-330200" lvl="0" marL="457200" rtl="0" algn="l">
              <a:spcBef>
                <a:spcPts val="0"/>
              </a:spcBef>
              <a:spcAft>
                <a:spcPts val="0"/>
              </a:spcAft>
              <a:buClr>
                <a:srgbClr val="263248"/>
              </a:buClr>
              <a:buSzPts val="1600"/>
              <a:buFont typeface="Fraunces"/>
              <a:buChar char="●"/>
            </a:pPr>
            <a:r>
              <a:rPr lang="en" sz="1600">
                <a:solidFill>
                  <a:srgbClr val="263248"/>
                </a:solidFill>
                <a:latin typeface="Fraunces"/>
                <a:ea typeface="Fraunces"/>
                <a:cs typeface="Fraunces"/>
                <a:sym typeface="Fraunces"/>
              </a:rPr>
              <a:t>Sheraton arrange training programs for staff.</a:t>
            </a:r>
            <a:endParaRPr sz="1600">
              <a:solidFill>
                <a:srgbClr val="263248"/>
              </a:solidFill>
              <a:latin typeface="Fraunces"/>
              <a:ea typeface="Fraunces"/>
              <a:cs typeface="Fraunces"/>
              <a:sym typeface="Fraunces"/>
            </a:endParaRPr>
          </a:p>
        </p:txBody>
      </p:sp>
      <p:pic>
        <p:nvPicPr>
          <p:cNvPr id="678" name="Google Shape;678;p44"/>
          <p:cNvPicPr preferRelativeResize="0"/>
          <p:nvPr/>
        </p:nvPicPr>
        <p:blipFill>
          <a:blip r:embed="rId3">
            <a:alphaModFix/>
          </a:blip>
          <a:stretch>
            <a:fillRect/>
          </a:stretch>
        </p:blipFill>
        <p:spPr>
          <a:xfrm>
            <a:off x="152400" y="1729925"/>
            <a:ext cx="4503075" cy="263918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2" name="Shape 682"/>
        <p:cNvGrpSpPr/>
        <p:nvPr/>
      </p:nvGrpSpPr>
      <p:grpSpPr>
        <a:xfrm>
          <a:off x="0" y="0"/>
          <a:ext cx="0" cy="0"/>
          <a:chOff x="0" y="0"/>
          <a:chExt cx="0" cy="0"/>
        </a:xfrm>
      </p:grpSpPr>
      <p:sp>
        <p:nvSpPr>
          <p:cNvPr id="683" name="Google Shape;683;p45"/>
          <p:cNvSpPr txBox="1"/>
          <p:nvPr/>
        </p:nvSpPr>
        <p:spPr>
          <a:xfrm>
            <a:off x="3257300" y="427450"/>
            <a:ext cx="2865300" cy="693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3600">
                <a:solidFill>
                  <a:schemeClr val="dk1"/>
                </a:solidFill>
                <a:latin typeface="Fraunces"/>
                <a:ea typeface="Fraunces"/>
                <a:cs typeface="Fraunces"/>
                <a:sym typeface="Fraunces"/>
              </a:rPr>
              <a:t>References</a:t>
            </a:r>
            <a:endParaRPr sz="3600">
              <a:solidFill>
                <a:schemeClr val="dk1"/>
              </a:solidFill>
              <a:latin typeface="Fraunces"/>
              <a:ea typeface="Fraunces"/>
              <a:cs typeface="Fraunces"/>
              <a:sym typeface="Fraunces"/>
            </a:endParaRPr>
          </a:p>
          <a:p>
            <a:pPr indent="0" lvl="0" marL="0" rtl="0" algn="l">
              <a:spcBef>
                <a:spcPts val="0"/>
              </a:spcBef>
              <a:spcAft>
                <a:spcPts val="0"/>
              </a:spcAft>
              <a:buNone/>
            </a:pPr>
            <a:r>
              <a:t/>
            </a:r>
            <a:endParaRPr sz="3600">
              <a:solidFill>
                <a:schemeClr val="dk1"/>
              </a:solidFill>
              <a:latin typeface="Fraunces"/>
              <a:ea typeface="Fraunces"/>
              <a:cs typeface="Fraunces"/>
              <a:sym typeface="Fraunces"/>
            </a:endParaRPr>
          </a:p>
        </p:txBody>
      </p:sp>
      <p:sp>
        <p:nvSpPr>
          <p:cNvPr id="684" name="Google Shape;684;p45"/>
          <p:cNvSpPr txBox="1"/>
          <p:nvPr/>
        </p:nvSpPr>
        <p:spPr>
          <a:xfrm>
            <a:off x="155000" y="1049850"/>
            <a:ext cx="8854500" cy="3628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Work Sans"/>
              <a:ea typeface="Work Sans"/>
              <a:cs typeface="Work Sans"/>
              <a:sym typeface="Work Sans"/>
            </a:endParaRPr>
          </a:p>
        </p:txBody>
      </p:sp>
      <p:sp>
        <p:nvSpPr>
          <p:cNvPr id="685" name="Google Shape;685;p45"/>
          <p:cNvSpPr txBox="1"/>
          <p:nvPr/>
        </p:nvSpPr>
        <p:spPr>
          <a:xfrm>
            <a:off x="307675" y="967625"/>
            <a:ext cx="8525400" cy="37812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800">
                <a:latin typeface="Fraunces"/>
                <a:ea typeface="Fraunces"/>
                <a:cs typeface="Fraunces"/>
                <a:sym typeface="Fraunces"/>
              </a:rPr>
              <a:t>Barda, A., 2022. The present and future of loyalty programs in airline and hospitality industry: The Covid Era. Available at:</a:t>
            </a:r>
            <a:r>
              <a:rPr lang="en" sz="800">
                <a:uFill>
                  <a:noFill/>
                </a:uFill>
                <a:latin typeface="Fraunces"/>
                <a:ea typeface="Fraunces"/>
                <a:cs typeface="Fraunces"/>
                <a:sym typeface="Fraunces"/>
                <a:hlinkClick r:id="rId3"/>
              </a:rPr>
              <a:t> </a:t>
            </a:r>
            <a:r>
              <a:rPr lang="en" sz="800" u="sng">
                <a:solidFill>
                  <a:srgbClr val="1155CC"/>
                </a:solidFill>
                <a:latin typeface="Fraunces"/>
                <a:ea typeface="Fraunces"/>
                <a:cs typeface="Fraunces"/>
                <a:sym typeface="Fraunces"/>
                <a:hlinkClick r:id="rId4">
                  <a:extLst>
                    <a:ext uri="{A12FA001-AC4F-418D-AE19-62706E023703}">
                      <ahyp:hlinkClr val="tx"/>
                    </a:ext>
                  </a:extLst>
                </a:hlinkClick>
              </a:rPr>
              <a:t>https://repository.ihu.edu.gr/xmlui/bitstream/handle/11544/30024/a.barda_ebdm_30-08-2022.pdf?sequence=1</a:t>
            </a:r>
            <a:r>
              <a:rPr lang="en" sz="800">
                <a:latin typeface="Fraunces"/>
                <a:ea typeface="Fraunces"/>
                <a:cs typeface="Fraunces"/>
                <a:sym typeface="Fraunces"/>
              </a:rPr>
              <a:t> [Accessed on 19 February 2024]</a:t>
            </a:r>
            <a:endParaRPr sz="800">
              <a:latin typeface="Fraunces"/>
              <a:ea typeface="Fraunces"/>
              <a:cs typeface="Fraunces"/>
              <a:sym typeface="Fraunces"/>
            </a:endParaRPr>
          </a:p>
          <a:p>
            <a:pPr indent="0" lvl="0" marL="0" rtl="0" algn="l">
              <a:lnSpc>
                <a:spcPct val="115000"/>
              </a:lnSpc>
              <a:spcBef>
                <a:spcPts val="800"/>
              </a:spcBef>
              <a:spcAft>
                <a:spcPts val="0"/>
              </a:spcAft>
              <a:buNone/>
            </a:pPr>
            <a:r>
              <a:rPr lang="en" sz="800">
                <a:latin typeface="Fraunces"/>
                <a:ea typeface="Fraunces"/>
                <a:cs typeface="Fraunces"/>
                <a:sym typeface="Fraunces"/>
              </a:rPr>
              <a:t>Boylan, D. and Greenawalt, R., 2021. Crisis Management: Suggestions on How Mandalay Bay Can Survive Disaster. </a:t>
            </a:r>
            <a:r>
              <a:rPr i="1" lang="en" sz="800">
                <a:latin typeface="Fraunces"/>
                <a:ea typeface="Fraunces"/>
                <a:cs typeface="Fraunces"/>
                <a:sym typeface="Fraunces"/>
              </a:rPr>
              <a:t>American Journal of Management, 21</a:t>
            </a:r>
            <a:r>
              <a:rPr lang="en" sz="800">
                <a:latin typeface="Fraunces"/>
                <a:ea typeface="Fraunces"/>
                <a:cs typeface="Fraunces"/>
                <a:sym typeface="Fraunces"/>
              </a:rPr>
              <a:t>(3). Available at:</a:t>
            </a:r>
            <a:r>
              <a:rPr lang="en" sz="800">
                <a:uFill>
                  <a:noFill/>
                </a:uFill>
                <a:latin typeface="Fraunces"/>
                <a:ea typeface="Fraunces"/>
                <a:cs typeface="Fraunces"/>
                <a:sym typeface="Fraunces"/>
                <a:hlinkClick r:id="rId5"/>
              </a:rPr>
              <a:t> </a:t>
            </a:r>
            <a:r>
              <a:rPr lang="en" sz="800" u="sng">
                <a:solidFill>
                  <a:srgbClr val="1155CC"/>
                </a:solidFill>
                <a:latin typeface="Fraunces"/>
                <a:ea typeface="Fraunces"/>
                <a:cs typeface="Fraunces"/>
                <a:sym typeface="Fraunces"/>
                <a:hlinkClick r:id="rId6">
                  <a:extLst>
                    <a:ext uri="{A12FA001-AC4F-418D-AE19-62706E023703}">
                      <ahyp:hlinkClr val="tx"/>
                    </a:ext>
                  </a:extLst>
                </a:hlinkClick>
              </a:rPr>
              <a:t>http://www.na-businesspress.com/AJM/AJM21-3/11_BoylanFinal.pdf</a:t>
            </a:r>
            <a:r>
              <a:rPr lang="en" sz="800">
                <a:latin typeface="Fraunces"/>
                <a:ea typeface="Fraunces"/>
                <a:cs typeface="Fraunces"/>
                <a:sym typeface="Fraunces"/>
              </a:rPr>
              <a:t> [Accessed on 19 February 2024]</a:t>
            </a:r>
            <a:endParaRPr sz="800">
              <a:latin typeface="Fraunces"/>
              <a:ea typeface="Fraunces"/>
              <a:cs typeface="Fraunces"/>
              <a:sym typeface="Fraunces"/>
            </a:endParaRPr>
          </a:p>
          <a:p>
            <a:pPr indent="0" lvl="0" marL="0" rtl="0" algn="l">
              <a:lnSpc>
                <a:spcPct val="115000"/>
              </a:lnSpc>
              <a:spcBef>
                <a:spcPts val="800"/>
              </a:spcBef>
              <a:spcAft>
                <a:spcPts val="0"/>
              </a:spcAft>
              <a:buNone/>
            </a:pPr>
            <a:r>
              <a:rPr lang="en" sz="800">
                <a:latin typeface="Fraunces"/>
                <a:ea typeface="Fraunces"/>
                <a:cs typeface="Fraunces"/>
                <a:sym typeface="Fraunces"/>
              </a:rPr>
              <a:t>CUACA, V.W., 2020. INTERNSHIP FINAL REPORT PASTRY KITCHEN IN SHERATON HOTEL AND TOWERS SURABAYA. Available at:</a:t>
            </a:r>
            <a:r>
              <a:rPr lang="en" sz="800">
                <a:uFill>
                  <a:noFill/>
                </a:uFill>
                <a:latin typeface="Fraunces"/>
                <a:ea typeface="Fraunces"/>
                <a:cs typeface="Fraunces"/>
                <a:sym typeface="Fraunces"/>
                <a:hlinkClick r:id="rId7"/>
              </a:rPr>
              <a:t> </a:t>
            </a:r>
            <a:r>
              <a:rPr lang="en" sz="800" u="sng">
                <a:solidFill>
                  <a:srgbClr val="1155CC"/>
                </a:solidFill>
                <a:latin typeface="Fraunces"/>
                <a:ea typeface="Fraunces"/>
                <a:cs typeface="Fraunces"/>
                <a:sym typeface="Fraunces"/>
                <a:hlinkClick r:id="rId8">
                  <a:extLst>
                    <a:ext uri="{A12FA001-AC4F-418D-AE19-62706E023703}">
                      <ahyp:hlinkClr val="tx"/>
                    </a:ext>
                  </a:extLst>
                </a:hlinkClick>
              </a:rPr>
              <a:t>http://repository.ottimmo.ac.id/347/4/CHAPTHER%20II.pdf</a:t>
            </a:r>
            <a:r>
              <a:rPr lang="en" sz="800">
                <a:latin typeface="Fraunces"/>
                <a:ea typeface="Fraunces"/>
                <a:cs typeface="Fraunces"/>
                <a:sym typeface="Fraunces"/>
              </a:rPr>
              <a:t> [Accessed on 19 February 2024]</a:t>
            </a:r>
            <a:endParaRPr sz="800">
              <a:latin typeface="Fraunces"/>
              <a:ea typeface="Fraunces"/>
              <a:cs typeface="Fraunces"/>
              <a:sym typeface="Fraunces"/>
            </a:endParaRPr>
          </a:p>
          <a:p>
            <a:pPr indent="0" lvl="0" marL="0" rtl="0" algn="l">
              <a:lnSpc>
                <a:spcPct val="115000"/>
              </a:lnSpc>
              <a:spcBef>
                <a:spcPts val="800"/>
              </a:spcBef>
              <a:spcAft>
                <a:spcPts val="0"/>
              </a:spcAft>
              <a:buNone/>
            </a:pPr>
            <a:r>
              <a:rPr lang="en" sz="800">
                <a:latin typeface="Fraunces"/>
                <a:ea typeface="Fraunces"/>
                <a:cs typeface="Fraunces"/>
                <a:sym typeface="Fraunces"/>
              </a:rPr>
              <a:t>Goustaft, V.V., 2021. INDUSTRIAL TRAINING REPORT INDUSTRIAL TRAINING at SHERATON SURABAYA HOTEL &amp; TOWERS. Available at:</a:t>
            </a:r>
            <a:r>
              <a:rPr lang="en" sz="800">
                <a:uFill>
                  <a:noFill/>
                </a:uFill>
                <a:latin typeface="Fraunces"/>
                <a:ea typeface="Fraunces"/>
                <a:cs typeface="Fraunces"/>
                <a:sym typeface="Fraunces"/>
                <a:hlinkClick r:id="rId9"/>
              </a:rPr>
              <a:t> </a:t>
            </a:r>
            <a:r>
              <a:rPr lang="en" sz="800" u="sng">
                <a:solidFill>
                  <a:srgbClr val="1155CC"/>
                </a:solidFill>
                <a:latin typeface="Fraunces"/>
                <a:ea typeface="Fraunces"/>
                <a:cs typeface="Fraunces"/>
                <a:sym typeface="Fraunces"/>
                <a:hlinkClick r:id="rId10">
                  <a:extLst>
                    <a:ext uri="{A12FA001-AC4F-418D-AE19-62706E023703}">
                      <ahyp:hlinkClr val="tx"/>
                    </a:ext>
                  </a:extLst>
                </a:hlinkClick>
              </a:rPr>
              <a:t>http://repository.ottimmo.ac.id/555/4/4.%20Chapter%20II%20-%20General%20Description%20of%20The%20Company.pdf</a:t>
            </a:r>
            <a:r>
              <a:rPr lang="en" sz="800">
                <a:latin typeface="Fraunces"/>
                <a:ea typeface="Fraunces"/>
                <a:cs typeface="Fraunces"/>
                <a:sym typeface="Fraunces"/>
              </a:rPr>
              <a:t> [Accessed on 19 February 2024]</a:t>
            </a:r>
            <a:endParaRPr sz="800">
              <a:latin typeface="Fraunces"/>
              <a:ea typeface="Fraunces"/>
              <a:cs typeface="Fraunces"/>
              <a:sym typeface="Fraunces"/>
            </a:endParaRPr>
          </a:p>
          <a:p>
            <a:pPr indent="0" lvl="0" marL="0" rtl="0" algn="l">
              <a:lnSpc>
                <a:spcPct val="115000"/>
              </a:lnSpc>
              <a:spcBef>
                <a:spcPts val="800"/>
              </a:spcBef>
              <a:spcAft>
                <a:spcPts val="0"/>
              </a:spcAft>
              <a:buNone/>
            </a:pPr>
            <a:r>
              <a:rPr lang="en" sz="800">
                <a:latin typeface="Fraunces"/>
                <a:ea typeface="Fraunces"/>
                <a:cs typeface="Fraunces"/>
                <a:sym typeface="Fraunces"/>
              </a:rPr>
              <a:t>Knezevic Cvelbar, L., Grün, B. and Dolnicar, S., 2021. “To clean or not to clean?” Reducing daily routine hotel room cleaning by letting tourists answer this question for themselves. </a:t>
            </a:r>
            <a:r>
              <a:rPr i="1" lang="en" sz="800">
                <a:latin typeface="Fraunces"/>
                <a:ea typeface="Fraunces"/>
                <a:cs typeface="Fraunces"/>
                <a:sym typeface="Fraunces"/>
              </a:rPr>
              <a:t>Journal of Travel Research, 60</a:t>
            </a:r>
            <a:r>
              <a:rPr lang="en" sz="800">
                <a:latin typeface="Fraunces"/>
                <a:ea typeface="Fraunces"/>
                <a:cs typeface="Fraunces"/>
                <a:sym typeface="Fraunces"/>
              </a:rPr>
              <a:t>(1), pp.220-229. Available at:</a:t>
            </a:r>
            <a:r>
              <a:rPr lang="en" sz="800">
                <a:uFill>
                  <a:noFill/>
                </a:uFill>
                <a:latin typeface="Fraunces"/>
                <a:ea typeface="Fraunces"/>
                <a:cs typeface="Fraunces"/>
                <a:sym typeface="Fraunces"/>
                <a:hlinkClick r:id="rId11"/>
              </a:rPr>
              <a:t> </a:t>
            </a:r>
            <a:r>
              <a:rPr lang="en" sz="800" u="sng">
                <a:solidFill>
                  <a:srgbClr val="1155CC"/>
                </a:solidFill>
                <a:latin typeface="Fraunces"/>
                <a:ea typeface="Fraunces"/>
                <a:cs typeface="Fraunces"/>
                <a:sym typeface="Fraunces"/>
                <a:hlinkClick r:id="rId12">
                  <a:extLst>
                    <a:ext uri="{A12FA001-AC4F-418D-AE19-62706E023703}">
                      <ahyp:hlinkClr val="tx"/>
                    </a:ext>
                  </a:extLst>
                </a:hlinkClick>
              </a:rPr>
              <a:t>https://journals.sagepub.com/doi/pdf/10.1177/0047287519879779</a:t>
            </a:r>
            <a:r>
              <a:rPr lang="en" sz="800">
                <a:latin typeface="Fraunces"/>
                <a:ea typeface="Fraunces"/>
                <a:cs typeface="Fraunces"/>
                <a:sym typeface="Fraunces"/>
              </a:rPr>
              <a:t> [Accessed on 19 February 2024]</a:t>
            </a:r>
            <a:endParaRPr sz="800">
              <a:latin typeface="Fraunces"/>
              <a:ea typeface="Fraunces"/>
              <a:cs typeface="Fraunces"/>
              <a:sym typeface="Fraunces"/>
            </a:endParaRPr>
          </a:p>
          <a:p>
            <a:pPr indent="0" lvl="0" marL="0" rtl="0" algn="l">
              <a:lnSpc>
                <a:spcPct val="115000"/>
              </a:lnSpc>
              <a:spcBef>
                <a:spcPts val="800"/>
              </a:spcBef>
              <a:spcAft>
                <a:spcPts val="0"/>
              </a:spcAft>
              <a:buNone/>
            </a:pPr>
            <a:r>
              <a:rPr lang="en" sz="800">
                <a:latin typeface="Fraunces"/>
                <a:ea typeface="Fraunces"/>
                <a:cs typeface="Fraunces"/>
                <a:sym typeface="Fraunces"/>
              </a:rPr>
              <a:t>Lim, H.W. and Seo, D.S., 2021. Improvement Strategy According to the Change of Hotel Environment. </a:t>
            </a:r>
            <a:r>
              <a:rPr i="1" lang="en" sz="800">
                <a:latin typeface="Fraunces"/>
                <a:ea typeface="Fraunces"/>
                <a:cs typeface="Fraunces"/>
                <a:sym typeface="Fraunces"/>
              </a:rPr>
              <a:t>International Journal of Advanced Culture Technology, 9</a:t>
            </a:r>
            <a:r>
              <a:rPr lang="en" sz="800">
                <a:latin typeface="Fraunces"/>
                <a:ea typeface="Fraunces"/>
                <a:cs typeface="Fraunces"/>
                <a:sym typeface="Fraunces"/>
              </a:rPr>
              <a:t>(2), pp.72-79. Available at:</a:t>
            </a:r>
            <a:r>
              <a:rPr lang="en" sz="800">
                <a:uFill>
                  <a:noFill/>
                </a:uFill>
                <a:latin typeface="Fraunces"/>
                <a:ea typeface="Fraunces"/>
                <a:cs typeface="Fraunces"/>
                <a:sym typeface="Fraunces"/>
                <a:hlinkClick r:id="rId13"/>
              </a:rPr>
              <a:t> </a:t>
            </a:r>
            <a:r>
              <a:rPr lang="en" sz="800" u="sng">
                <a:solidFill>
                  <a:srgbClr val="1155CC"/>
                </a:solidFill>
                <a:latin typeface="Fraunces"/>
                <a:ea typeface="Fraunces"/>
                <a:cs typeface="Fraunces"/>
                <a:sym typeface="Fraunces"/>
                <a:hlinkClick r:id="rId14">
                  <a:extLst>
                    <a:ext uri="{A12FA001-AC4F-418D-AE19-62706E023703}">
                      <ahyp:hlinkClr val="tx"/>
                    </a:ext>
                  </a:extLst>
                </a:hlinkClick>
              </a:rPr>
              <a:t>https://koreascience.kr/article/JAKO202119559812514.pdf</a:t>
            </a:r>
            <a:r>
              <a:rPr lang="en" sz="800">
                <a:latin typeface="Fraunces"/>
                <a:ea typeface="Fraunces"/>
                <a:cs typeface="Fraunces"/>
                <a:sym typeface="Fraunces"/>
              </a:rPr>
              <a:t> [Accessed on 19 February 2024]</a:t>
            </a:r>
            <a:endParaRPr sz="800">
              <a:latin typeface="Fraunces"/>
              <a:ea typeface="Fraunces"/>
              <a:cs typeface="Fraunces"/>
              <a:sym typeface="Fraunces"/>
            </a:endParaRPr>
          </a:p>
          <a:p>
            <a:pPr indent="0" lvl="0" marL="0" rtl="0" algn="l">
              <a:lnSpc>
                <a:spcPct val="115000"/>
              </a:lnSpc>
              <a:spcBef>
                <a:spcPts val="800"/>
              </a:spcBef>
              <a:spcAft>
                <a:spcPts val="0"/>
              </a:spcAft>
              <a:buNone/>
            </a:pPr>
            <a:r>
              <a:rPr lang="en" sz="800">
                <a:latin typeface="Fraunces"/>
                <a:ea typeface="Fraunces"/>
                <a:cs typeface="Fraunces"/>
                <a:sym typeface="Fraunces"/>
              </a:rPr>
              <a:t>Pai, C.K., Chen, H. and Wang, Y., 2024. The moderating effect of safety image on Guests' perceived risk and revisit intentions in luxury hotels. </a:t>
            </a:r>
            <a:r>
              <a:rPr i="1" lang="en" sz="800">
                <a:latin typeface="Fraunces"/>
                <a:ea typeface="Fraunces"/>
                <a:cs typeface="Fraunces"/>
                <a:sym typeface="Fraunces"/>
              </a:rPr>
              <a:t>International Journal of Tourism Research, 26</a:t>
            </a:r>
            <a:r>
              <a:rPr lang="en" sz="800">
                <a:latin typeface="Fraunces"/>
                <a:ea typeface="Fraunces"/>
                <a:cs typeface="Fraunces"/>
                <a:sym typeface="Fraunces"/>
              </a:rPr>
              <a:t>(1), p.e2614. Available at:</a:t>
            </a:r>
            <a:r>
              <a:rPr lang="en" sz="800">
                <a:uFill>
                  <a:noFill/>
                </a:uFill>
                <a:latin typeface="Fraunces"/>
                <a:ea typeface="Fraunces"/>
                <a:cs typeface="Fraunces"/>
                <a:sym typeface="Fraunces"/>
                <a:hlinkClick r:id="rId15"/>
              </a:rPr>
              <a:t> </a:t>
            </a:r>
            <a:r>
              <a:rPr lang="en" sz="800" u="sng">
                <a:solidFill>
                  <a:srgbClr val="1155CC"/>
                </a:solidFill>
                <a:latin typeface="Fraunces"/>
                <a:ea typeface="Fraunces"/>
                <a:cs typeface="Fraunces"/>
                <a:sym typeface="Fraunces"/>
                <a:hlinkClick r:id="rId16">
                  <a:extLst>
                    <a:ext uri="{A12FA001-AC4F-418D-AE19-62706E023703}">
                      <ahyp:hlinkClr val="tx"/>
                    </a:ext>
                  </a:extLst>
                </a:hlinkClick>
              </a:rPr>
              <a:t>https://doi.org/10.1002/jtr.2614</a:t>
            </a:r>
            <a:r>
              <a:rPr lang="en" sz="800">
                <a:latin typeface="Fraunces"/>
                <a:ea typeface="Fraunces"/>
                <a:cs typeface="Fraunces"/>
                <a:sym typeface="Fraunces"/>
              </a:rPr>
              <a:t> [Accessed on 19 February 2024]</a:t>
            </a:r>
            <a:endParaRPr sz="800">
              <a:latin typeface="Fraunces"/>
              <a:ea typeface="Fraunces"/>
              <a:cs typeface="Fraunces"/>
              <a:sym typeface="Fraunces"/>
            </a:endParaRPr>
          </a:p>
          <a:p>
            <a:pPr indent="0" lvl="0" marL="0" rtl="0" algn="l">
              <a:lnSpc>
                <a:spcPct val="115000"/>
              </a:lnSpc>
              <a:spcBef>
                <a:spcPts val="1200"/>
              </a:spcBef>
              <a:spcAft>
                <a:spcPts val="0"/>
              </a:spcAft>
              <a:buNone/>
            </a:pPr>
            <a:r>
              <a:rPr lang="en" sz="800">
                <a:latin typeface="Fraunces"/>
                <a:ea typeface="Fraunces"/>
                <a:cs typeface="Fraunces"/>
                <a:sym typeface="Fraunces"/>
              </a:rPr>
              <a:t>Yankovska, H., 2023. BRAND FORMATION OF HOTEL SERVICES ENTERPRISES. </a:t>
            </a:r>
            <a:r>
              <a:rPr i="1" lang="en" sz="800">
                <a:latin typeface="Fraunces"/>
                <a:ea typeface="Fraunces"/>
                <a:cs typeface="Fraunces"/>
                <a:sym typeface="Fraunces"/>
              </a:rPr>
              <a:t>sj-economics scientific journal, 49</a:t>
            </a:r>
            <a:r>
              <a:rPr lang="en" sz="800">
                <a:latin typeface="Fraunces"/>
                <a:ea typeface="Fraunces"/>
                <a:cs typeface="Fraunces"/>
                <a:sym typeface="Fraunces"/>
              </a:rPr>
              <a:t>(2), pp.17-25. Available at: </a:t>
            </a:r>
            <a:r>
              <a:rPr lang="en" sz="800">
                <a:uFill>
                  <a:noFill/>
                </a:uFill>
                <a:latin typeface="Fraunces"/>
                <a:ea typeface="Fraunces"/>
                <a:cs typeface="Fraunces"/>
                <a:sym typeface="Fraunces"/>
                <a:hlinkClick r:id="rId17"/>
              </a:rPr>
              <a:t> </a:t>
            </a:r>
            <a:r>
              <a:rPr lang="en" sz="800" u="sng">
                <a:solidFill>
                  <a:srgbClr val="1155CC"/>
                </a:solidFill>
                <a:latin typeface="Fraunces"/>
                <a:ea typeface="Fraunces"/>
                <a:cs typeface="Fraunces"/>
                <a:sym typeface="Fraunces"/>
                <a:hlinkClick r:id="rId18">
                  <a:extLst>
                    <a:ext uri="{A12FA001-AC4F-418D-AE19-62706E023703}">
                      <ahyp:hlinkClr val="tx"/>
                    </a:ext>
                  </a:extLst>
                </a:hlinkClick>
              </a:rPr>
              <a:t>http://www.ojs.wsa.edu.pl/index.php/sj-economics/article/download/625/70</a:t>
            </a:r>
            <a:r>
              <a:rPr lang="en" sz="800">
                <a:latin typeface="Fraunces"/>
                <a:ea typeface="Fraunces"/>
                <a:cs typeface="Fraunces"/>
                <a:sym typeface="Fraunces"/>
              </a:rPr>
              <a:t> [Accessed on 19 February 2024]</a:t>
            </a:r>
            <a:endParaRPr sz="800">
              <a:latin typeface="Fraunces"/>
              <a:ea typeface="Fraunces"/>
              <a:cs typeface="Fraunces"/>
              <a:sym typeface="Fraunces"/>
            </a:endParaRPr>
          </a:p>
          <a:p>
            <a:pPr indent="0" lvl="0" marL="0" rtl="0" algn="l">
              <a:lnSpc>
                <a:spcPct val="115000"/>
              </a:lnSpc>
              <a:spcBef>
                <a:spcPts val="1200"/>
              </a:spcBef>
              <a:spcAft>
                <a:spcPts val="800"/>
              </a:spcAft>
              <a:buNone/>
            </a:pPr>
            <a:r>
              <a:rPr lang="en" sz="800">
                <a:latin typeface="Fraunces"/>
                <a:ea typeface="Fraunces"/>
                <a:cs typeface="Fraunces"/>
                <a:sym typeface="Fraunces"/>
              </a:rPr>
              <a:t>Zaki, E.A., Asyan, H.T. and Asshofi, I.U.A., 2023, July. New Cleanliness Standard Post Covid-19 For Hotel Room. In UNCLLE (</a:t>
            </a:r>
            <a:r>
              <a:rPr i="1" lang="en" sz="800">
                <a:latin typeface="Fraunces"/>
                <a:ea typeface="Fraunces"/>
                <a:cs typeface="Fraunces"/>
                <a:sym typeface="Fraunces"/>
              </a:rPr>
              <a:t>Undergraduate Conference on Language, Literature, and Culture</a:t>
            </a:r>
            <a:r>
              <a:rPr lang="en" sz="800">
                <a:latin typeface="Fraunces"/>
                <a:ea typeface="Fraunces"/>
                <a:cs typeface="Fraunces"/>
                <a:sym typeface="Fraunces"/>
              </a:rPr>
              <a:t>) (Vol. 3, No. 1, pp. 104-111). Available at:</a:t>
            </a:r>
            <a:r>
              <a:rPr lang="en" sz="800">
                <a:uFill>
                  <a:noFill/>
                </a:uFill>
                <a:latin typeface="Fraunces"/>
                <a:ea typeface="Fraunces"/>
                <a:cs typeface="Fraunces"/>
                <a:sym typeface="Fraunces"/>
                <a:hlinkClick r:id="rId19"/>
              </a:rPr>
              <a:t> </a:t>
            </a:r>
            <a:r>
              <a:rPr lang="en" sz="800" u="sng">
                <a:solidFill>
                  <a:srgbClr val="1155CC"/>
                </a:solidFill>
                <a:latin typeface="Fraunces"/>
                <a:ea typeface="Fraunces"/>
                <a:cs typeface="Fraunces"/>
                <a:sym typeface="Fraunces"/>
                <a:hlinkClick r:id="rId20">
                  <a:extLst>
                    <a:ext uri="{A12FA001-AC4F-418D-AE19-62706E023703}">
                      <ahyp:hlinkClr val="tx"/>
                    </a:ext>
                  </a:extLst>
                </a:hlinkClick>
              </a:rPr>
              <a:t>http://publikasi.dinus.ac.id/index.php/unclle/article/download/8726/3775</a:t>
            </a:r>
            <a:r>
              <a:rPr lang="en" sz="800">
                <a:latin typeface="Fraunces"/>
                <a:ea typeface="Fraunces"/>
                <a:cs typeface="Fraunces"/>
                <a:sym typeface="Fraunces"/>
              </a:rPr>
              <a:t> [Accessed on 19 February 2024]</a:t>
            </a:r>
            <a:endParaRPr sz="800">
              <a:solidFill>
                <a:srgbClr val="263248"/>
              </a:solidFill>
              <a:latin typeface="Fraunces"/>
              <a:ea typeface="Fraunces"/>
              <a:cs typeface="Fraunces"/>
              <a:sym typeface="Fraunce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9" name="Shape 689"/>
        <p:cNvGrpSpPr/>
        <p:nvPr/>
      </p:nvGrpSpPr>
      <p:grpSpPr>
        <a:xfrm>
          <a:off x="0" y="0"/>
          <a:ext cx="0" cy="0"/>
          <a:chOff x="0" y="0"/>
          <a:chExt cx="0" cy="0"/>
        </a:xfrm>
      </p:grpSpPr>
      <p:pic>
        <p:nvPicPr>
          <p:cNvPr id="690" name="Google Shape;690;p46"/>
          <p:cNvPicPr preferRelativeResize="0"/>
          <p:nvPr/>
        </p:nvPicPr>
        <p:blipFill>
          <a:blip r:embed="rId3">
            <a:alphaModFix/>
          </a:blip>
          <a:stretch>
            <a:fillRect/>
          </a:stretch>
        </p:blipFill>
        <p:spPr>
          <a:xfrm>
            <a:off x="152400" y="228600"/>
            <a:ext cx="8868700" cy="44996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Luxury Hotel Business Plan by Slidesgo">
  <a:themeElements>
    <a:clrScheme name="Simple Light">
      <a:dk1>
        <a:srgbClr val="423732"/>
      </a:dk1>
      <a:lt1>
        <a:srgbClr val="686464"/>
      </a:lt1>
      <a:dk2>
        <a:srgbClr val="7E807F"/>
      </a:dk2>
      <a:lt2>
        <a:srgbClr val="A7A5A8"/>
      </a:lt2>
      <a:accent1>
        <a:srgbClr val="CECECE"/>
      </a:accent1>
      <a:accent2>
        <a:srgbClr val="FFFFFF"/>
      </a:accent2>
      <a:accent3>
        <a:srgbClr val="45D6FF"/>
      </a:accent3>
      <a:accent4>
        <a:srgbClr val="FFFFFF"/>
      </a:accent4>
      <a:accent5>
        <a:srgbClr val="FFFFFF"/>
      </a:accent5>
      <a:accent6>
        <a:srgbClr val="FFFFFF"/>
      </a:accent6>
      <a:hlink>
        <a:srgbClr val="323A4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