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17"/>
  </p:notesMasterIdLst>
  <p:sldIdLst>
    <p:sldId id="256" r:id="rId2"/>
    <p:sldId id="265" r:id="rId3"/>
    <p:sldId id="264" r:id="rId4"/>
    <p:sldId id="266" r:id="rId5"/>
    <p:sldId id="257" r:id="rId6"/>
    <p:sldId id="259" r:id="rId7"/>
    <p:sldId id="258" r:id="rId8"/>
    <p:sldId id="263" r:id="rId9"/>
    <p:sldId id="267" r:id="rId10"/>
    <p:sldId id="260" r:id="rId11"/>
    <p:sldId id="261" r:id="rId12"/>
    <p:sldId id="268" r:id="rId13"/>
    <p:sldId id="269" r:id="rId14"/>
    <p:sldId id="270" r:id="rId15"/>
    <p:sldId id="262" r:id="rId1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B3B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33333"/>
    <p:restoredTop sz="93796"/>
  </p:normalViewPr>
  <p:slideViewPr>
    <p:cSldViewPr snapToGrid="0" snapToObjects="1">
      <p:cViewPr varScale="1">
        <p:scale>
          <a:sx n="63" d="100"/>
          <a:sy n="63" d="100"/>
        </p:scale>
        <p:origin x="216" y="67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780BE09-F25B-8E4C-9630-A86E3008315A}" type="datetimeFigureOut">
              <a:rPr lang="en-GB" smtClean="0"/>
              <a:t>27/11/2023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2848E57-D527-AB44-81D0-F6A028D63BC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921453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Unit 4 Topic 1 Section 1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2848E57-D527-AB44-81D0-F6A028D63BC3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0259376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Unit 4 Topic 1 Section 2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2848E57-D527-AB44-81D0-F6A028D63BC3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09864826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Execute is the last ‘E’ in </a:t>
            </a:r>
            <a:r>
              <a:rPr lang="en-GB" dirty="0" err="1"/>
              <a:t>PhBL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2848E57-D527-AB44-81D0-F6A028D63BC3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115293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Image ref: https://</a:t>
            </a:r>
            <a:r>
              <a:rPr lang="en-GB" dirty="0" err="1"/>
              <a:t>www.business</a:t>
            </a:r>
            <a:r>
              <a:rPr lang="en-GB" dirty="0"/>
              <a:t>-to-</a:t>
            </a:r>
            <a:r>
              <a:rPr lang="en-GB" dirty="0" err="1"/>
              <a:t>you.com</a:t>
            </a:r>
            <a:r>
              <a:rPr lang="en-GB" dirty="0"/>
              <a:t>/scanning-the-environment-</a:t>
            </a:r>
            <a:r>
              <a:rPr lang="en-GB" dirty="0" err="1"/>
              <a:t>pestel</a:t>
            </a:r>
            <a:r>
              <a:rPr lang="en-GB" dirty="0"/>
              <a:t>-analysis/</a:t>
            </a:r>
          </a:p>
          <a:p>
            <a:r>
              <a:rPr lang="en-GB" dirty="0"/>
              <a:t>Video Link in full:</a:t>
            </a:r>
          </a:p>
          <a:p>
            <a:r>
              <a:rPr lang="en-GB" dirty="0"/>
              <a:t>https://</a:t>
            </a:r>
            <a:r>
              <a:rPr lang="en-GB" dirty="0" err="1"/>
              <a:t>www.google.com</a:t>
            </a:r>
            <a:r>
              <a:rPr lang="en-GB" dirty="0"/>
              <a:t>/</a:t>
            </a:r>
            <a:r>
              <a:rPr lang="en-GB" dirty="0" err="1"/>
              <a:t>search?sca_esv</a:t>
            </a:r>
            <a:r>
              <a:rPr lang="en-GB" dirty="0"/>
              <a:t>=585642759&amp;rlz=1C5CHFA_enGB690GB690&amp;sxsrf=AM9HkKn7n3apStWLn6gsDFBfwBinn7QEBQ:1701100509855&amp;q=</a:t>
            </a:r>
            <a:r>
              <a:rPr lang="en-GB" dirty="0" err="1"/>
              <a:t>pestle+analysis&amp;tbm</a:t>
            </a:r>
            <a:r>
              <a:rPr lang="en-GB" dirty="0"/>
              <a:t>=</a:t>
            </a:r>
            <a:r>
              <a:rPr lang="en-GB" dirty="0" err="1"/>
              <a:t>vid&amp;source</a:t>
            </a:r>
            <a:r>
              <a:rPr lang="en-GB" dirty="0"/>
              <a:t>=</a:t>
            </a:r>
            <a:r>
              <a:rPr lang="en-GB" dirty="0" err="1"/>
              <a:t>lnms&amp;sa</a:t>
            </a:r>
            <a:r>
              <a:rPr lang="en-GB" dirty="0"/>
              <a:t>=</a:t>
            </a:r>
            <a:r>
              <a:rPr lang="en-GB" dirty="0" err="1"/>
              <a:t>X&amp;ved</a:t>
            </a:r>
            <a:r>
              <a:rPr lang="en-GB" dirty="0"/>
              <a:t>=2ahUKEwjzxfecxeSCAxXQgv0HHf36DwoQ0pQJegQIDBAB&amp;biw=1120&amp;bih=620&amp;dpr=2#fpstate=</a:t>
            </a:r>
            <a:r>
              <a:rPr lang="en-GB" dirty="0" err="1"/>
              <a:t>ive&amp;vld</a:t>
            </a:r>
            <a:r>
              <a:rPr lang="en-GB" dirty="0"/>
              <a:t>=cid:70e4c8ea,vid:GFVKKTwkANY,st:0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2848E57-D527-AB44-81D0-F6A028D63BC3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6476718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82B68BE-5B7A-7948-9463-AA44D458ACC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9669030-623F-2E4D-85C9-C14F383FB1E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4E6553C-E9C2-0E4C-A11A-56711A9C12C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BB061A-9965-A143-BC11-65B6F2D28BC4}" type="datetimeFigureOut">
              <a:rPr lang="en-GB" smtClean="0"/>
              <a:t>27/11/2023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F12756C-37C8-8B46-9070-32895299207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A050014-9246-694B-9088-3DC2B903B98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78E599-90A5-0748-A356-B8D36E3E8E4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4284023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9D3119F-06CE-634A-BE9C-66459EFBD40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4CE8609-DE6D-9F41-B36A-9285DDB65A3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8A09671-12B9-5E43-B4BD-26436014293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BB061A-9965-A143-BC11-65B6F2D28BC4}" type="datetimeFigureOut">
              <a:rPr lang="en-GB" smtClean="0"/>
              <a:t>27/11/2023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C7509C0-D690-B148-84E6-447EEE96389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0602608-21D6-2F46-A1D7-1A76A845C6E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78E599-90A5-0748-A356-B8D36E3E8E4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9059909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975194D-EBA9-E94F-9021-C325C7FA9BC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F0F62C2-627D-A941-99EF-57153DF3499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72FB4AF-BD41-4242-A252-F7AC837059A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BB061A-9965-A143-BC11-65B6F2D28BC4}" type="datetimeFigureOut">
              <a:rPr lang="en-GB" smtClean="0"/>
              <a:t>27/11/2023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7212BFD-265D-4F45-9D1F-86B08ADABA4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C4346C3-CC50-0D4A-8D83-7C3958FE38E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78E599-90A5-0748-A356-B8D36E3E8E4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7998756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F72AA34-877F-7545-98CD-C14EB5CC8E0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E15D6EF-61F3-EF4F-9025-C1F3E4E24C8E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2F9F4C5-F05F-5C46-AA23-F05666C43D1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06E9164-D6E0-894D-B3E0-95531139CA4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BB061A-9965-A143-BC11-65B6F2D28BC4}" type="datetimeFigureOut">
              <a:rPr lang="en-GB" smtClean="0"/>
              <a:t>27/11/2023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634F0D5-EC04-584E-B993-595925BD330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8101777-366E-3147-8CEB-BCA73404550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78E599-90A5-0748-A356-B8D36E3E8E4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1684328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74783E9-16CC-5746-ADF6-F752B9903CE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2614A4D-B8F0-CA47-9742-E77B384A08A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79D56A5-2CC3-7847-BF70-0E046916695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28D27B29-496D-C245-AFDB-16301243AA03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73F68B7A-1E34-0543-A80B-576451697E61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52269B6D-0173-9F44-82CD-D5043E27BB0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BB061A-9965-A143-BC11-65B6F2D28BC4}" type="datetimeFigureOut">
              <a:rPr lang="en-GB" smtClean="0"/>
              <a:t>27/11/2023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24DFBC8B-A0BE-C942-BACB-658CD6F19F3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9B0F297E-CE5D-134B-84BE-E1EFB254BB8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78E599-90A5-0748-A356-B8D36E3E8E4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0423735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8E57563-5C03-C848-8600-CD45138CF21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3039E92B-E1FF-2442-9BE9-D7518864C47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BB061A-9965-A143-BC11-65B6F2D28BC4}" type="datetimeFigureOut">
              <a:rPr lang="en-GB" smtClean="0"/>
              <a:t>27/11/2023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E989E77-3181-2447-8631-D56DC59C6B0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2199937-1315-B348-950F-8C0E06DD615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78E599-90A5-0748-A356-B8D36E3E8E4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4217365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90215098-0EBA-6549-B38A-CCCE4A18D18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BB061A-9965-A143-BC11-65B6F2D28BC4}" type="datetimeFigureOut">
              <a:rPr lang="en-GB" smtClean="0"/>
              <a:t>27/11/2023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7989555D-8780-8045-8B7E-E8484F0181E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7AFBA6F-7E68-4641-8DDF-A4DB81DDBB2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78E599-90A5-0748-A356-B8D36E3E8E4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982709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CBF1FC3-55E2-E14D-BB86-BCD1C3EB7A5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A01E0F6-8B95-CA42-8057-21DA61D9182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7E9E61C-9B67-1E4E-9EC1-947CFA2ABA9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427FF82-1BEE-CF44-A105-C00B12CFA7F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BB061A-9965-A143-BC11-65B6F2D28BC4}" type="datetimeFigureOut">
              <a:rPr lang="en-GB" smtClean="0"/>
              <a:t>27/11/2023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1DBDC38-EF2B-DD4F-88C4-617CF98B20D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CDCAF70-D015-7C45-A3D2-10D0939A5FD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78E599-90A5-0748-A356-B8D36E3E8E4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7825723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C537DAC-7759-6249-B4D3-1A3F1960235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BC4B12C4-88CA-894A-A520-E35753F95BDA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04680EB-94C8-EA4D-9615-6CB8F2312C7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DA111E9-7583-9E46-88F8-6B7403AC066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BB061A-9965-A143-BC11-65B6F2D28BC4}" type="datetimeFigureOut">
              <a:rPr lang="en-GB" smtClean="0"/>
              <a:t>27/11/2023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7BC1638-F1B5-9341-A4B4-5B66830C865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F9E48B1-B0F9-9740-AAF1-718B73B597A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78E599-90A5-0748-A356-B8D36E3E8E4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4822421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CE6FA69-D4A1-3B41-A5E4-463E0DF9F95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39E88AA-C432-7E4E-8CD5-B6CECD7EC64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E16C09B-2691-0B43-93E1-9FACBF90362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BB061A-9965-A143-BC11-65B6F2D28BC4}" type="datetimeFigureOut">
              <a:rPr lang="en-GB" smtClean="0"/>
              <a:t>27/11/2023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CBFCCFC-D3EC-3B48-96A5-58DB8A8AA51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02CF016-44EF-724A-8FAC-97E73B3053B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78E599-90A5-0748-A356-B8D36E3E8E4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4968602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D1BB32E2-D08C-5441-BCA9-5B60F2A72510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7978432-5B46-7644-B73B-B72C51B057F2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2F84524-9067-644A-AD8E-98A6B1D876B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BB061A-9965-A143-BC11-65B6F2D28BC4}" type="datetimeFigureOut">
              <a:rPr lang="en-GB" smtClean="0"/>
              <a:t>27/11/2023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E7B0146-F5D4-2742-90DE-01BD475F153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16329AE-F1DF-A34F-A1AB-43F7818FD46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78E599-90A5-0748-A356-B8D36E3E8E4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6833303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B3B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6C102E1E-846E-214B-B6FB-2BA53EC79EA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5DE2FB0-17FC-9B4A-9857-E410B8EDA20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118D97B-2B75-1545-A5DA-14AB545DDC68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EBB061A-9965-A143-BC11-65B6F2D28BC4}" type="datetimeFigureOut">
              <a:rPr lang="en-GB" smtClean="0"/>
              <a:t>27/11/2023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DE1C933-5425-614A-A79E-5F26AB98C639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095AC1D-085B-C043-AA95-4C737C7A2342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078E599-90A5-0748-A356-B8D36E3E8E4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5632793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x4MRV1THT9Q" TargetMode="External"/><Relationship Id="rId2" Type="http://schemas.openxmlformats.org/officeDocument/2006/relationships/hyperlink" Target="https://www.youtube.com/watch?v=baykaIRIOEA" TargetMode="Externa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google.com/search?sca_esv=585642759&amp;rlz=1C5CHFA_enGB690GB690&amp;sxsrf=AM9HkKn7n3apStWLn6gsDFBfwBinn7QEBQ:1701100509855&amp;q=pestle+analysis&amp;tbm=vid&amp;source=lnms&amp;sa=X&amp;ved=2ahUKEwjzxfecxeSCAxXQgv0HHf36DwoQ0pQJegQIDBAB&amp;biw=1120&amp;bih=620&amp;dpr=2#fpstate=ive&amp;vld=cid:70e4c8ea,vid:GFVKKTwkANY,st:0" TargetMode="External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png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B3BF">
            <a:alpha val="8300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75B25EB-6D5D-C74B-A173-50929EFDF7A1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Learning in the Digital Era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A02629B-710B-A546-AC38-8FAFE71DCFCD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Unit 4</a:t>
            </a:r>
          </a:p>
        </p:txBody>
      </p:sp>
    </p:spTree>
    <p:extLst>
      <p:ext uri="{BB962C8B-B14F-4D97-AF65-F5344CB8AC3E}">
        <p14:creationId xmlns:p14="http://schemas.microsoft.com/office/powerpoint/2010/main" val="185079679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F5A5F0A-32FE-FF48-88BD-6185FF8A011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What have you got to give?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E7FC6A7-7CF5-5740-B43B-3FD3F2A8E0C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Reviewing – what is it and what makes you a reviewer?</a:t>
            </a:r>
          </a:p>
          <a:p>
            <a:endParaRPr lang="en-GB" dirty="0"/>
          </a:p>
          <a:p>
            <a:r>
              <a:rPr lang="en-GB" dirty="0"/>
              <a:t>Dramaturgy – what is it and what makes you a dramaturg?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5364867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9AF23FC-8A79-6C4C-868A-4B33DE40215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What have you got to give?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C00CC35-95E6-E243-8362-A09677618CA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Reviewing – what is it and what makes you a reviewer?</a:t>
            </a:r>
          </a:p>
          <a:p>
            <a:r>
              <a:rPr lang="en-GB" dirty="0"/>
              <a:t>Alison </a:t>
            </a:r>
            <a:r>
              <a:rPr lang="en-GB" dirty="0" err="1"/>
              <a:t>Croggon</a:t>
            </a:r>
            <a:r>
              <a:rPr lang="en-GB" dirty="0"/>
              <a:t> piece - available on Moodle / Additional Resources.</a:t>
            </a:r>
          </a:p>
          <a:p>
            <a:endParaRPr lang="en-GB" dirty="0"/>
          </a:p>
          <a:p>
            <a:r>
              <a:rPr lang="en-GB" dirty="0"/>
              <a:t>Dramaturgy – what is it and what makes you a dramaturg?</a:t>
            </a:r>
          </a:p>
          <a:p>
            <a:r>
              <a:rPr lang="en-GB" dirty="0"/>
              <a:t>Digital Theatre Plus article – available on Moodle / Additional Resources.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5474871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9826F67-72F7-B849-9760-7B06CDA5EBE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Links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E6400F9-AA90-984F-A26B-E0721858657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>
                <a:hlinkClick r:id="rId2"/>
              </a:rPr>
              <a:t>Dramaturg_1</a:t>
            </a:r>
            <a:r>
              <a:rPr lang="en-GB" dirty="0"/>
              <a:t> Philip Wels ()</a:t>
            </a:r>
          </a:p>
          <a:p>
            <a:endParaRPr lang="en-GB" dirty="0"/>
          </a:p>
          <a:p>
            <a:r>
              <a:rPr lang="en-GB" dirty="0">
                <a:hlinkClick r:id="rId3"/>
              </a:rPr>
              <a:t>Dramaturg_2</a:t>
            </a:r>
            <a:r>
              <a:rPr lang="en-GB" dirty="0"/>
              <a:t> Tom Nicholas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6736822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A49D61B-033D-7749-B983-C25916C7253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Pavis Questionnaire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8D6CA5A-20B3-0A4E-AAEC-6BCF1E97523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 questionnaire for describing theatre practice. </a:t>
            </a:r>
          </a:p>
          <a:p>
            <a:endParaRPr lang="en-GB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Let’s g</a:t>
            </a:r>
            <a:r>
              <a:rPr lang="en-GB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o through it…again? (available on Additional Resources)</a:t>
            </a:r>
          </a:p>
          <a:p>
            <a:endParaRPr lang="en-GB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Then </a:t>
            </a:r>
            <a:r>
              <a:rPr lang="en-GB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watch the Level 6 production of </a:t>
            </a:r>
            <a:r>
              <a:rPr lang="en-GB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Dürrenmat’s</a:t>
            </a:r>
            <a:r>
              <a:rPr lang="en-GB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‘The Visit’ this week; showings at 7pm on Thursday 30</a:t>
            </a:r>
            <a:r>
              <a:rPr lang="en-GB" baseline="300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th</a:t>
            </a:r>
            <a:r>
              <a:rPr lang="en-GB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Nov, 1pm + 7pm on Friday 1</a:t>
            </a:r>
            <a:r>
              <a:rPr lang="en-GB" baseline="300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st</a:t>
            </a:r>
            <a:r>
              <a:rPr lang="en-GB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Dec, or 1pm or 7pm on Saturday 2</a:t>
            </a:r>
            <a:r>
              <a:rPr lang="en-GB" baseline="300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nd</a:t>
            </a:r>
            <a:r>
              <a:rPr lang="en-GB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Dec.</a:t>
            </a:r>
          </a:p>
        </p:txBody>
      </p:sp>
    </p:spTree>
    <p:extLst>
      <p:ext uri="{BB962C8B-B14F-4D97-AF65-F5344CB8AC3E}">
        <p14:creationId xmlns:p14="http://schemas.microsoft.com/office/powerpoint/2010/main" val="114249532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10EA6E7-F01D-3B42-A28C-985942FF090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Unit 4: Task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B840663-1994-A140-A942-51A67475BDA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Task 4 is a review </a:t>
            </a:r>
          </a:p>
          <a:p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W</a:t>
            </a:r>
            <a:r>
              <a:rPr lang="en-GB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rite a 500 word review of The Visit for a web platform outlet of your choice – i.e. local newspaper, BBC arts, The Stage online.</a:t>
            </a:r>
          </a:p>
          <a:p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D</a:t>
            </a:r>
            <a:r>
              <a:rPr lang="en-GB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o not publish your review. </a:t>
            </a:r>
          </a:p>
          <a:p>
            <a:r>
              <a:rPr lang="en-GB" dirty="0"/>
              <a:t>Include a quote from an actor or a designer.</a:t>
            </a:r>
          </a:p>
          <a:p>
            <a:r>
              <a:rPr lang="en-GB" dirty="0"/>
              <a:t>Appropriate citations and references that refer to (e.g.) the genesis of the play, the style of the stage, the direction, the impact of the production.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8084808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95AD798-4D4C-4B47-8B37-D5D8700557A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Unit 4: Task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D345779-B0D2-8D42-AA58-9FF0E1BF2FE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Things to consider:</a:t>
            </a:r>
          </a:p>
          <a:p>
            <a:r>
              <a:rPr lang="en-GB" dirty="0"/>
              <a:t>The intended platform’s readership (i.e. local press, national press, specialist publication)</a:t>
            </a:r>
          </a:p>
          <a:p>
            <a:r>
              <a:rPr lang="en-GB" dirty="0"/>
              <a:t>Your own discipline understanding</a:t>
            </a:r>
          </a:p>
          <a:p>
            <a:r>
              <a:rPr lang="en-GB" dirty="0"/>
              <a:t>Your opinion and beliefs – and those of others around you (Unit 3 linked)</a:t>
            </a:r>
          </a:p>
          <a:p>
            <a:r>
              <a:rPr lang="en-GB" dirty="0"/>
              <a:t>How you feel upon receiving feedback (Unit 4 linked)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0639097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95AD798-4D4C-4B47-8B37-D5D8700557A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Unit 4: Task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D345779-B0D2-8D42-AA58-9FF0E1BF2FE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endParaRPr lang="en-GB" dirty="0"/>
          </a:p>
          <a:p>
            <a:r>
              <a:rPr lang="en-GB" dirty="0"/>
              <a:t>The 10% rule applies – you can write 10% over or under the proposed word-count (that means 450 min – 550 max words).</a:t>
            </a:r>
          </a:p>
          <a:p>
            <a:endParaRPr lang="en-GB" dirty="0"/>
          </a:p>
          <a:p>
            <a:r>
              <a:rPr lang="en-GB" dirty="0"/>
              <a:t>Please write notes to prepare for your review and factor in layers of clear, concise and deliberate task nuance.</a:t>
            </a:r>
          </a:p>
          <a:p>
            <a:endParaRPr lang="en-GB" dirty="0"/>
          </a:p>
          <a:p>
            <a:r>
              <a:rPr lang="en-GB" dirty="0"/>
              <a:t>The task description is in the Module Handbook – please refer to the Module Handbook document on Moodle when you construct your review. </a:t>
            </a:r>
          </a:p>
        </p:txBody>
      </p:sp>
    </p:spTree>
    <p:extLst>
      <p:ext uri="{BB962C8B-B14F-4D97-AF65-F5344CB8AC3E}">
        <p14:creationId xmlns:p14="http://schemas.microsoft.com/office/powerpoint/2010/main" val="379224476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5D46D9E-B42F-394A-BD51-5330E6FBF12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Question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AC8D88E-2BF1-AC49-B430-CEBFF4CB035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How did you go about designing a question for your actors and designers?</a:t>
            </a:r>
          </a:p>
          <a:p>
            <a:endParaRPr lang="en-GB" dirty="0"/>
          </a:p>
          <a:p>
            <a:r>
              <a:rPr lang="en-GB" dirty="0"/>
              <a:t>What factors did you consider? </a:t>
            </a:r>
          </a:p>
        </p:txBody>
      </p:sp>
    </p:spTree>
    <p:extLst>
      <p:ext uri="{BB962C8B-B14F-4D97-AF65-F5344CB8AC3E}">
        <p14:creationId xmlns:p14="http://schemas.microsoft.com/office/powerpoint/2010/main" val="55557396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38F2144-F1F8-AF4A-B619-821B5BC9209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5" name="Content Placeholder 4" descr="Graphical user interface, application, Word&#10;&#10;Description automatically generated">
            <a:extLst>
              <a:ext uri="{FF2B5EF4-FFF2-40B4-BE49-F238E27FC236}">
                <a16:creationId xmlns:a16="http://schemas.microsoft.com/office/drawing/2014/main" id="{C5C7B356-6E72-314A-9B24-EB2F3F4AAA5C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3"/>
          <a:srcRect l="6072" t="10759" r="4440" b="14445"/>
          <a:stretch/>
        </p:blipFill>
        <p:spPr>
          <a:xfrm>
            <a:off x="1" y="1"/>
            <a:ext cx="12192000" cy="6858000"/>
          </a:xfrm>
        </p:spPr>
      </p:pic>
    </p:spTree>
    <p:extLst>
      <p:ext uri="{BB962C8B-B14F-4D97-AF65-F5344CB8AC3E}">
        <p14:creationId xmlns:p14="http://schemas.microsoft.com/office/powerpoint/2010/main" val="305461739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B83B9C0-95BC-B64C-8DAD-4C331A1D8FC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5" name="Content Placeholder 4" descr="Graphical user interface, application, Word&#10;&#10;Description automatically generated">
            <a:extLst>
              <a:ext uri="{FF2B5EF4-FFF2-40B4-BE49-F238E27FC236}">
                <a16:creationId xmlns:a16="http://schemas.microsoft.com/office/drawing/2014/main" id="{35444B8F-D58B-294E-8C92-024613978145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3"/>
          <a:srcRect l="4946" t="13063" r="5981" b="14342"/>
          <a:stretch/>
        </p:blipFill>
        <p:spPr>
          <a:xfrm>
            <a:off x="-1" y="1"/>
            <a:ext cx="12223075" cy="6858000"/>
          </a:xfrm>
        </p:spPr>
      </p:pic>
    </p:spTree>
    <p:extLst>
      <p:ext uri="{BB962C8B-B14F-4D97-AF65-F5344CB8AC3E}">
        <p14:creationId xmlns:p14="http://schemas.microsoft.com/office/powerpoint/2010/main" val="137253025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72F77EE-BF94-5D4C-B148-E65967FED98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What if you were responsible for employing the ideal designer or actor for a show?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79F7220-0290-4247-B134-881AE5C3B6A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  <a:p>
            <a:r>
              <a:rPr lang="en-GB" dirty="0"/>
              <a:t>What qualities are you looking for?</a:t>
            </a:r>
          </a:p>
          <a:p>
            <a:endParaRPr lang="en-GB" dirty="0"/>
          </a:p>
          <a:p>
            <a:r>
              <a:rPr lang="en-GB" dirty="0"/>
              <a:t>How would you engage with the available market?</a:t>
            </a:r>
          </a:p>
          <a:p>
            <a:r>
              <a:rPr lang="en-GB" dirty="0"/>
              <a:t>How would you explore your options?</a:t>
            </a:r>
          </a:p>
          <a:p>
            <a:r>
              <a:rPr lang="en-GB" dirty="0"/>
              <a:t>How could you expand your reach?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45047334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FC9544B-891C-7F4C-BDB2-6BE300B9201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Feedback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DC201E0-BA5D-7049-9B19-BCE15842AC5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61571500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BF45FFC-58D7-954C-872D-362F1A2C3DA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PESTLE analysis: factors that you might want to consider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60302AF-95CE-D44E-A3DE-B85265FAB49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  <a:p>
            <a:r>
              <a:rPr lang="en-GB" dirty="0"/>
              <a:t>Video - </a:t>
            </a:r>
            <a:r>
              <a:rPr lang="en-GB" dirty="0">
                <a:hlinkClick r:id="rId3"/>
              </a:rPr>
              <a:t>PESTLE</a:t>
            </a:r>
            <a:endParaRPr lang="en-GB" dirty="0"/>
          </a:p>
        </p:txBody>
      </p:sp>
      <p:pic>
        <p:nvPicPr>
          <p:cNvPr id="5" name="Picture 4" descr="A computer screen shot of a website&#10;&#10;Description automatically generated">
            <a:extLst>
              <a:ext uri="{FF2B5EF4-FFF2-40B4-BE49-F238E27FC236}">
                <a16:creationId xmlns:a16="http://schemas.microsoft.com/office/drawing/2014/main" id="{F9C5EA69-138A-7A45-BC63-EE20AAFD6880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16111" t="29926" r="53333" b="17037"/>
          <a:stretch/>
        </p:blipFill>
        <p:spPr>
          <a:xfrm>
            <a:off x="6096000" y="1192661"/>
            <a:ext cx="5709920" cy="566533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50902523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2F0E64A-20E7-BF43-A2EB-7490791C3AB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Last bit: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82EEBDE-3A2F-F043-BED0-84FFEF2A187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  <a:p>
            <a:r>
              <a:rPr lang="en-GB" dirty="0"/>
              <a:t>If there is anyone who absolutely cannot see The Visit, please contact me – thank you to those who have already made alternative arrangements. </a:t>
            </a:r>
          </a:p>
          <a:p>
            <a:endParaRPr lang="en-GB" dirty="0"/>
          </a:p>
          <a:p>
            <a:r>
              <a:rPr lang="en-GB" dirty="0"/>
              <a:t>Unit 4 Task 4 is specific to you and a valuable exercise in reflection. Please make time to engage with the content. </a:t>
            </a:r>
          </a:p>
        </p:txBody>
      </p:sp>
    </p:spTree>
    <p:extLst>
      <p:ext uri="{BB962C8B-B14F-4D97-AF65-F5344CB8AC3E}">
        <p14:creationId xmlns:p14="http://schemas.microsoft.com/office/powerpoint/2010/main" val="1281888741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1511</TotalTime>
  <Words>644</Words>
  <Application>Microsoft Macintosh PowerPoint</Application>
  <PresentationFormat>Widescreen</PresentationFormat>
  <Paragraphs>71</Paragraphs>
  <Slides>15</Slides>
  <Notes>4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19" baseType="lpstr">
      <vt:lpstr>Arial</vt:lpstr>
      <vt:lpstr>Calibri</vt:lpstr>
      <vt:lpstr>Calibri Light</vt:lpstr>
      <vt:lpstr>Office Theme</vt:lpstr>
      <vt:lpstr>Learning in the Digital Era</vt:lpstr>
      <vt:lpstr>What have you got to give?</vt:lpstr>
      <vt:lpstr>What have you got to give?</vt:lpstr>
      <vt:lpstr>Links</vt:lpstr>
      <vt:lpstr>Pavis Questionnaire</vt:lpstr>
      <vt:lpstr>Unit 4: Task</vt:lpstr>
      <vt:lpstr>Unit 4: Task</vt:lpstr>
      <vt:lpstr>Unit 4: Task</vt:lpstr>
      <vt:lpstr>Question</vt:lpstr>
      <vt:lpstr>PowerPoint Presentation</vt:lpstr>
      <vt:lpstr>PowerPoint Presentation</vt:lpstr>
      <vt:lpstr>What if you were responsible for employing the ideal designer or actor for a show?</vt:lpstr>
      <vt:lpstr>Feedback</vt:lpstr>
      <vt:lpstr>PESTLE analysis: factors that you might want to consider</vt:lpstr>
      <vt:lpstr>Last bit: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Jonathan Pugh</dc:creator>
  <cp:lastModifiedBy>Jonathan Pugh</cp:lastModifiedBy>
  <cp:revision>15</cp:revision>
  <dcterms:created xsi:type="dcterms:W3CDTF">2022-11-27T19:02:18Z</dcterms:created>
  <dcterms:modified xsi:type="dcterms:W3CDTF">2023-11-27T16:03:30Z</dcterms:modified>
</cp:coreProperties>
</file>