
<file path=[Content_Types].xml><?xml version="1.0" encoding="utf-8"?>
<Types xmlns="http://schemas.openxmlformats.org/package/2006/content-types">
  <Default Extension="1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9E285-CB69-DC7F-BDC1-51D335C10B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2C394-9652-EB57-FF41-9097E5B929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1E9012-400E-709F-086D-DDB7DFC47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FE8CB-33DF-33F9-1116-D6E68F81E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17524-FE28-50A8-D196-ED3529FCE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9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C2009-A856-9B04-86AE-B465603C8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92AF9-D2DD-BC95-C785-04BD0BB77D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ED580-87E1-D8C5-C3AF-BA7BC16CD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84202-F54C-F80C-1FBB-44DAB11FA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BB29B-6773-E14E-4007-70B3737A9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7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FBBD4-9758-704F-A447-F679F99E4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C28E0-60AC-B1E0-AAD9-6160080C9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C8A09-9B40-2FC9-94F3-71F597193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8B808-B3D5-D5A4-A020-A444696EB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73EF9-4FE5-1705-F478-F0BFA78A6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87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9EDD6-0D8E-9D4A-669E-0D3D6B08A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428EF-0945-F165-721C-E3BF7A8992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66216-6627-2908-DD2F-21BEB3A0EF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2BCCB4-4DE9-E51C-BB27-732885B4A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3B619-7C1E-0042-87A5-F649CAADB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C3ECAB-6EEB-CE95-BAB9-961ED3F5C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8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A70F8-9030-DA6E-F212-078848F79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DC2D7-87CE-66B9-EA16-CE48466603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C4F5BC-F91C-3609-D9C3-C1A2D2CD86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972EC9-EA2F-F4E3-FFFF-8DBEF3682F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EA9DB2-9846-5761-9946-2B6A927404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621AB1-2919-8737-62D1-88878ADE6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75E7EA-11F5-5221-B218-784352636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7C4C9A-B485-0AC6-F274-68281D4D6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314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59956-2419-4DE7-7A3F-E30D2CF55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8855EA-EBC3-BB73-9061-8AA44EDB6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90328-4160-C38B-D24F-1B03512F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B753C8-4579-BB23-9CD0-D1CD8978A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276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6BC821-4ACE-B88A-0A15-519F0F5D1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EE9898-A5AF-E9CE-4DD8-5E74A6122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03F1A-82CE-F6F9-4474-FFD3DC6FD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014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97D1F-38FD-138C-2EE8-89EA7127E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533B4-7D9F-903B-08DB-90758F467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6A7B9F-29A6-EE67-EE93-57609FC7C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8559B-031E-4F4E-1820-53C6B9125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026C8B-5B15-63D2-DE1C-85E05C5F2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4E9FEB-FC36-CE68-567D-B598B04DE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507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9B664-E065-1EA8-117C-E6A53FDCC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92FD08-44D2-7335-7A03-457CB7C03A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043BCC-DF7B-D5D1-05D6-9EE749C7BB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81B4A4-F2A9-8C0E-88F4-04BCDAA58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BBDD66-8ABF-0F32-1738-48CAB21AD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39C83-E88F-AB1F-C176-E30B09BF3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292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271EC-CCB5-195A-EA17-DCBD284F3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4D18C2-6549-5E00-CFF2-7AE012B217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FBB33-E636-9C85-85C1-2E5BDBDAF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C84A5-4EEC-6241-7AD6-DB9DFFAAE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B05E8-E322-B96C-5997-100DD42A0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433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FAA0FC-D1A3-F6F0-7839-F6B427FAA3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7B3D43-1C6E-BFA5-92D0-8EF0C9EAE1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55778-D5D5-390D-FBB4-CA8574890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E820D-8915-E6C7-AE23-4A0DE65C1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90B389-090E-0BAB-FC18-0E49A65FD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72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03D93E-C946-748D-E818-2BF353B78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A1E326-3107-4AE4-2A63-B209635C0A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2989C-4481-366C-2C37-B96DCCDD9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BD8885-AECF-4C32-973C-46D4F8B46DA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87B2C-99AE-A1F8-6469-974EBF3F02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CE13D-1D54-51E2-A72A-B47CC3D680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BD765-2AC7-4922-8744-0C7197488E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730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23469/free-illustration-image-accommodation-badge-black" TargetMode="External"/><Relationship Id="rId2" Type="http://schemas.openxmlformats.org/officeDocument/2006/relationships/image" Target="../media/image2.1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4675F-9EE2-6A60-F377-7A4FBC695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000" dirty="0"/>
              <a:t>Tablero de Desayuno</a:t>
            </a:r>
            <a:br>
              <a:rPr lang="en-US" sz="5000" dirty="0"/>
            </a:br>
            <a:br>
              <a:rPr lang="en-US" sz="5000" dirty="0"/>
            </a:br>
            <a:endParaRPr lang="en-GB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C5EDA2-FC26-3410-79B4-14B87C5059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US" sz="1400" dirty="0"/>
              <a:t>Student Name : Andreea Ionelia Girboiu</a:t>
            </a:r>
          </a:p>
          <a:p>
            <a:pPr algn="l"/>
            <a:r>
              <a:rPr lang="en-US" sz="1400" dirty="0"/>
              <a:t>Student ID no.: 2119260</a:t>
            </a:r>
          </a:p>
          <a:p>
            <a:pPr algn="l"/>
            <a:r>
              <a:rPr lang="en-US" sz="1400" dirty="0"/>
              <a:t>Module Name : BMIH5003</a:t>
            </a:r>
          </a:p>
          <a:p>
            <a:pPr algn="l"/>
            <a:r>
              <a:rPr lang="en-US" sz="1400" dirty="0"/>
              <a:t>Lecturer name : Rodrigo Aguilera</a:t>
            </a:r>
          </a:p>
          <a:p>
            <a:pPr algn="l"/>
            <a:endParaRPr lang="en-GB" sz="11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Un banquete de desayuno">
            <a:extLst>
              <a:ext uri="{FF2B5EF4-FFF2-40B4-BE49-F238E27FC236}">
                <a16:creationId xmlns:a16="http://schemas.microsoft.com/office/drawing/2014/main" id="{2BBDC756-FCCC-9799-097B-ACF2F5F2E4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01" r="19089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29770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AD4BA4BF-A5ED-BE77-2E2B-CFA1769E50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128" r="2" b="6342"/>
          <a:stretch/>
        </p:blipFill>
        <p:spPr>
          <a:xfrm>
            <a:off x="7762240" y="-1"/>
            <a:ext cx="4429760" cy="3251201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8FBA28D-FFE3-2CBA-1D35-2E6915914142}"/>
              </a:ext>
            </a:extLst>
          </p:cNvPr>
          <p:cNvSpPr txBox="1"/>
          <p:nvPr/>
        </p:nvSpPr>
        <p:spPr>
          <a:xfrm>
            <a:off x="2178658" y="151075"/>
            <a:ext cx="50177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lgerian" panose="04020705040A02060702" pitchFamily="82" charset="0"/>
              </a:rPr>
              <a:t>Desayuno / Breakfast</a:t>
            </a:r>
          </a:p>
          <a:p>
            <a:r>
              <a:rPr lang="en-US" sz="3200" dirty="0">
                <a:latin typeface="Algerian" panose="04020705040A02060702" pitchFamily="82" charset="0"/>
              </a:rPr>
              <a:t>       </a:t>
            </a:r>
            <a:r>
              <a:rPr lang="en-US" sz="2400" dirty="0">
                <a:latin typeface="Algerian" panose="04020705040A02060702" pitchFamily="82" charset="0"/>
              </a:rPr>
              <a:t>Horario 06.30-10.30</a:t>
            </a:r>
            <a:endParaRPr lang="en-GB" sz="2400" dirty="0">
              <a:latin typeface="Algerian" panose="04020705040A02060702" pitchFamily="8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CA9AFA-739E-FDFC-36BA-B5C63FFAC5B5}"/>
              </a:ext>
            </a:extLst>
          </p:cNvPr>
          <p:cNvSpPr txBox="1"/>
          <p:nvPr/>
        </p:nvSpPr>
        <p:spPr>
          <a:xfrm>
            <a:off x="278295" y="1625599"/>
            <a:ext cx="72118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</a:t>
            </a:r>
            <a:r>
              <a:rPr lang="en-US" dirty="0">
                <a:latin typeface="Algerian" panose="04020705040A02060702" pitchFamily="82" charset="0"/>
              </a:rPr>
              <a:t>Desayuno Espagnol                                           </a:t>
            </a:r>
            <a:r>
              <a:rPr lang="en-GB" dirty="0">
                <a:latin typeface="Amasis MT Pro Black" panose="02040A04050005020304" pitchFamily="18" charset="0"/>
              </a:rPr>
              <a:t>4.50€ / 5.50€</a:t>
            </a:r>
            <a:endParaRPr lang="en-US" dirty="0">
              <a:latin typeface="Algerian" panose="04020705040A02060702" pitchFamily="82" charset="0"/>
            </a:endParaRPr>
          </a:p>
          <a:p>
            <a:r>
              <a:rPr lang="en-GB" dirty="0"/>
              <a:t>Tostada con tomate, aceite y jamon + café / toast with tomato, oil and ham + coffee</a:t>
            </a:r>
            <a:endParaRPr lang="en-GB" dirty="0">
              <a:latin typeface="Amasis MT Pro Black" panose="02040A040500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1F0B96-9AA5-A545-B058-FD80591EA8B6}"/>
              </a:ext>
            </a:extLst>
          </p:cNvPr>
          <p:cNvSpPr txBox="1"/>
          <p:nvPr/>
        </p:nvSpPr>
        <p:spPr>
          <a:xfrm>
            <a:off x="329979" y="2548929"/>
            <a:ext cx="70510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 Desayuno sueco                                                    </a:t>
            </a:r>
            <a:r>
              <a:rPr lang="en-US" dirty="0">
                <a:latin typeface="Amasis MT Pro Black" panose="02040A04050005020304" pitchFamily="18" charset="0"/>
              </a:rPr>
              <a:t>6€ / 7€ </a:t>
            </a:r>
            <a:endParaRPr lang="en-US" dirty="0">
              <a:latin typeface="Algerian" panose="04020705040A02060702" pitchFamily="82" charset="0"/>
            </a:endParaRPr>
          </a:p>
          <a:p>
            <a:r>
              <a:rPr lang="en-US" dirty="0"/>
              <a:t>Yogur, museli con bayas y frutas + café / yogurt, musli with berries and fruits + coffee             (</a:t>
            </a:r>
            <a:r>
              <a:rPr lang="en-US" dirty="0">
                <a:solidFill>
                  <a:srgbClr val="00B050"/>
                </a:solidFill>
              </a:rPr>
              <a:t>v</a:t>
            </a:r>
            <a:r>
              <a:rPr lang="en-US" dirty="0"/>
              <a:t>)</a:t>
            </a:r>
            <a:endParaRPr lang="en-GB" dirty="0">
              <a:latin typeface="Amasis MT Pro Black" panose="02040A040500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69B8B9B-EB18-4872-2989-5AB51C3E9151}"/>
              </a:ext>
            </a:extLst>
          </p:cNvPr>
          <p:cNvSpPr txBox="1"/>
          <p:nvPr/>
        </p:nvSpPr>
        <p:spPr>
          <a:xfrm>
            <a:off x="329979" y="3472259"/>
            <a:ext cx="70510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 Desayuno Italiano</a:t>
            </a:r>
            <a:r>
              <a:rPr lang="en-US" dirty="0">
                <a:latin typeface="Amasis MT Pro Black" panose="02040A04050005020304" pitchFamily="18" charset="0"/>
              </a:rPr>
              <a:t>                                      8€ / 9€</a:t>
            </a:r>
            <a:endParaRPr lang="en-US" dirty="0">
              <a:latin typeface="Algerian" panose="04020705040A02060702" pitchFamily="82" charset="0"/>
            </a:endParaRPr>
          </a:p>
          <a:p>
            <a:r>
              <a:rPr lang="en-US" dirty="0"/>
              <a:t>Huevos horneados italianos con salchicha + jugo naranja / Italian baked eggs and sausage + fresh orange juice</a:t>
            </a:r>
            <a:endParaRPr lang="en-GB" dirty="0">
              <a:latin typeface="Amasis MT Pro Black" panose="02040A040500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1A0D3FC-450E-C020-EAA9-6058D98F9995}"/>
              </a:ext>
            </a:extLst>
          </p:cNvPr>
          <p:cNvSpPr txBox="1"/>
          <p:nvPr/>
        </p:nvSpPr>
        <p:spPr>
          <a:xfrm>
            <a:off x="344116" y="4395589"/>
            <a:ext cx="70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 Desayuno Ingles                                                 </a:t>
            </a:r>
            <a:r>
              <a:rPr lang="en-US" dirty="0">
                <a:latin typeface="Amasis MT Pro Black" panose="02040A04050005020304" pitchFamily="18" charset="0"/>
              </a:rPr>
              <a:t>9€ /10€</a:t>
            </a:r>
            <a:endParaRPr lang="en-US" dirty="0">
              <a:latin typeface="Algerian" panose="04020705040A02060702" pitchFamily="82" charset="0"/>
            </a:endParaRPr>
          </a:p>
          <a:p>
            <a:r>
              <a:rPr lang="en-US" dirty="0"/>
              <a:t>Huevos fritos, champinones, tocino, salchichas, frijoles y tomate + te o café / fried eggs, mushrooms, bacon, sausages, beans and tomatoes + tea or coffee</a:t>
            </a:r>
            <a:endParaRPr lang="en-GB" dirty="0">
              <a:latin typeface="Amasis MT Pro Black" panose="02040A040500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5993532-F45A-1C77-8841-75414C95B100}"/>
              </a:ext>
            </a:extLst>
          </p:cNvPr>
          <p:cNvSpPr txBox="1"/>
          <p:nvPr/>
        </p:nvSpPr>
        <p:spPr>
          <a:xfrm>
            <a:off x="379344" y="5506596"/>
            <a:ext cx="69664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 Desayuno Rumano                                           </a:t>
            </a:r>
            <a:r>
              <a:rPr lang="en-US" dirty="0">
                <a:latin typeface="Amasis MT Pro Black" panose="02040A04050005020304" pitchFamily="18" charset="0"/>
              </a:rPr>
              <a:t>10€ / 11€</a:t>
            </a:r>
          </a:p>
          <a:p>
            <a:r>
              <a:rPr lang="en-US" dirty="0"/>
              <a:t>Plato frio – queso, salami, jamon, salchicha ahumados y verduras + café / Cold platter -  cheese, salami, ham, smoked sausages and vegetables + coffee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E45DA29-4BB3-EACE-40DB-6CB21DB9B1D0}"/>
              </a:ext>
            </a:extLst>
          </p:cNvPr>
          <p:cNvSpPr txBox="1"/>
          <p:nvPr/>
        </p:nvSpPr>
        <p:spPr>
          <a:xfrm>
            <a:off x="7762240" y="3428999"/>
            <a:ext cx="433169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rgbClr val="C00000"/>
                </a:solidFill>
              </a:rPr>
              <a:t>Los precios difiern entre los que se alojan y los que no se alojan</a:t>
            </a:r>
          </a:p>
          <a:p>
            <a:r>
              <a:rPr lang="en-US" b="1" i="1" dirty="0">
                <a:solidFill>
                  <a:srgbClr val="C00000"/>
                </a:solidFill>
              </a:rPr>
              <a:t>Gratias a todos!!!</a:t>
            </a:r>
          </a:p>
          <a:p>
            <a:endParaRPr lang="en-US" dirty="0"/>
          </a:p>
          <a:p>
            <a:r>
              <a:rPr lang="en-US" sz="5400" dirty="0">
                <a:latin typeface="Berlin Sans FB" panose="020E0602020502020306" pitchFamily="34" charset="0"/>
              </a:rPr>
              <a:t>Buen Apetito</a:t>
            </a:r>
            <a:endParaRPr lang="en-GB" sz="5400" dirty="0">
              <a:latin typeface="Berlin Sans FB" panose="020E06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79300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214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Algerian</vt:lpstr>
      <vt:lpstr>Amasis MT Pro Black</vt:lpstr>
      <vt:lpstr>Arial</vt:lpstr>
      <vt:lpstr>Berlin Sans FB</vt:lpstr>
      <vt:lpstr>Calibri</vt:lpstr>
      <vt:lpstr>Calibri Light</vt:lpstr>
      <vt:lpstr>Office Theme</vt:lpstr>
      <vt:lpstr>Tablero de Desayuno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 de Desayuno  </dc:title>
  <dc:creator>Yasmine Girboiu</dc:creator>
  <cp:lastModifiedBy>Yasmine Girboiu</cp:lastModifiedBy>
  <cp:revision>2</cp:revision>
  <dcterms:created xsi:type="dcterms:W3CDTF">2023-02-27T20:51:36Z</dcterms:created>
  <dcterms:modified xsi:type="dcterms:W3CDTF">2023-02-27T22:25:07Z</dcterms:modified>
</cp:coreProperties>
</file>