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2"/>
  </p:notesMasterIdLst>
  <p:sldIdLst>
    <p:sldId id="257" r:id="rId2"/>
    <p:sldId id="256" r:id="rId3"/>
    <p:sldId id="284" r:id="rId4"/>
    <p:sldId id="299" r:id="rId5"/>
    <p:sldId id="319" r:id="rId6"/>
    <p:sldId id="278" r:id="rId7"/>
    <p:sldId id="288" r:id="rId8"/>
    <p:sldId id="285" r:id="rId9"/>
    <p:sldId id="286" r:id="rId10"/>
    <p:sldId id="292" r:id="rId11"/>
    <p:sldId id="280" r:id="rId12"/>
    <p:sldId id="287" r:id="rId13"/>
    <p:sldId id="307" r:id="rId14"/>
    <p:sldId id="308" r:id="rId15"/>
    <p:sldId id="297" r:id="rId16"/>
    <p:sldId id="289" r:id="rId17"/>
    <p:sldId id="290" r:id="rId18"/>
    <p:sldId id="296" r:id="rId19"/>
    <p:sldId id="315" r:id="rId20"/>
    <p:sldId id="316" r:id="rId21"/>
    <p:sldId id="317" r:id="rId22"/>
    <p:sldId id="279" r:id="rId23"/>
    <p:sldId id="318" r:id="rId24"/>
    <p:sldId id="309" r:id="rId25"/>
    <p:sldId id="311" r:id="rId26"/>
    <p:sldId id="313" r:id="rId27"/>
    <p:sldId id="314" r:id="rId28"/>
    <p:sldId id="293" r:id="rId29"/>
    <p:sldId id="310" r:id="rId30"/>
    <p:sldId id="312"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authors.xml><?xml version="1.0" encoding="utf-8"?>
<p188:authorLst xmlns:a="http://schemas.openxmlformats.org/drawingml/2006/main" xmlns:r="http://schemas.openxmlformats.org/officeDocument/2006/relationships" xmlns:p188="http://schemas.microsoft.com/office/powerpoint/2018/8/main">
  <p188:author id="{5D0036E2-D5F8-DB98-7DB6-2B7F202ED22B}" name="Volodymyr Kalhin (2514104)" initials="V(" userId="S::2514104@student.uwtsd.ac.uk::7f23d9f2-1631-4913-a7a9-b48ed939fcfe" providerId="AD"/>
  <p188:author id="{CB4AF2F7-F6AD-95B6-DF22-13347B7CA80E}" name="Md Saidur Rahman (2515004)" initials="MR" userId="S::2515004@student.uwtsd.ac.uk::9f89a460-176a-4952-83a9-65b7786e5931"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57CF86-394F-5842-E70A-131089AE67D4}" v="16" dt="2026-03-14T12:07:52.521"/>
    <p1510:client id="{4ECA7940-5A82-054B-A4E3-F334132699A6}" v="2729" dt="2026-03-14T12:34:56.109"/>
    <p1510:client id="{5ACA2927-F779-431A-A3AD-09FC8FC61582}" v="742" dt="2026-03-14T12:39:33.757"/>
    <p1510:client id="{94BD719E-E3AE-4A2A-49FA-22C9D35BBC65}" v="3" dt="2026-03-14T11:34:37.432"/>
    <p1510:client id="{EDBECFEC-5D24-E28E-6269-AF1020963A01}" v="1" dt="2026-03-14T11:57:47.89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8/10/relationships/authors" Target="authors.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olodymyr Kalhin (2514104)" userId="S::2514104@student.uwtsd.ac.uk::7f23d9f2-1631-4913-a7a9-b48ed939fcfe" providerId="AD" clId="Web-{74E159DF-EE61-930C-53B8-0C93BECCD82E}"/>
    <pc:docChg chg="modSld">
      <pc:chgData name="Volodymyr Kalhin (2514104)" userId="S::2514104@student.uwtsd.ac.uk::7f23d9f2-1631-4913-a7a9-b48ed939fcfe" providerId="AD" clId="Web-{74E159DF-EE61-930C-53B8-0C93BECCD82E}" dt="2026-03-07T20:43:17.663" v="0" actId="20577"/>
      <pc:docMkLst>
        <pc:docMk/>
      </pc:docMkLst>
    </pc:docChg>
  </pc:docChgLst>
  <pc:docChgLst>
    <pc:chgData name="Volodymyr Kalhin (2514104)" userId="S::2514104@student.uwtsd.ac.uk::7f23d9f2-1631-4913-a7a9-b48ed939fcfe" providerId="AD" clId="Web-{87F6F5D1-6A14-97FC-ECFF-92B74FF2DE0D}"/>
    <pc:docChg chg="delSld modSld sldOrd">
      <pc:chgData name="Volodymyr Kalhin (2514104)" userId="S::2514104@student.uwtsd.ac.uk::7f23d9f2-1631-4913-a7a9-b48ed939fcfe" providerId="AD" clId="Web-{87F6F5D1-6A14-97FC-ECFF-92B74FF2DE0D}" dt="2026-03-08T10:34:08.402" v="68"/>
      <pc:docMkLst>
        <pc:docMk/>
      </pc:docMkLst>
      <pc:sldChg chg="ord">
        <pc:chgData name="Volodymyr Kalhin (2514104)" userId="S::2514104@student.uwtsd.ac.uk::7f23d9f2-1631-4913-a7a9-b48ed939fcfe" providerId="AD" clId="Web-{87F6F5D1-6A14-97FC-ECFF-92B74FF2DE0D}" dt="2026-03-08T10:34:08.402" v="68"/>
        <pc:sldMkLst>
          <pc:docMk/>
          <pc:sldMk cId="164276048" sldId="296"/>
        </pc:sldMkLst>
      </pc:sldChg>
    </pc:docChg>
  </pc:docChgLst>
  <pc:docChgLst>
    <pc:chgData name="Md Saidur Rahman (2515004)" userId="S::2515004@student.uwtsd.ac.uk::9f89a460-176a-4952-83a9-65b7786e5931" providerId="AD" clId="Web-{1603C4F9-5EA8-B711-8CB9-2A5D18EC67B3}"/>
    <pc:docChg chg="modSld sldOrd">
      <pc:chgData name="Md Saidur Rahman (2515004)" userId="S::2515004@student.uwtsd.ac.uk::9f89a460-176a-4952-83a9-65b7786e5931" providerId="AD" clId="Web-{1603C4F9-5EA8-B711-8CB9-2A5D18EC67B3}" dt="2026-03-07T12:59:45.430" v="46"/>
      <pc:docMkLst>
        <pc:docMk/>
      </pc:docMkLst>
      <pc:sldChg chg="modSp">
        <pc:chgData name="Md Saidur Rahman (2515004)" userId="S::2515004@student.uwtsd.ac.uk::9f89a460-176a-4952-83a9-65b7786e5931" providerId="AD" clId="Web-{1603C4F9-5EA8-B711-8CB9-2A5D18EC67B3}" dt="2026-03-07T12:59:45.430" v="46"/>
        <pc:sldMkLst>
          <pc:docMk/>
          <pc:sldMk cId="3066210368" sldId="256"/>
        </pc:sldMkLst>
        <pc:graphicFrameChg chg="mod modGraphic">
          <ac:chgData name="Md Saidur Rahman (2515004)" userId="S::2515004@student.uwtsd.ac.uk::9f89a460-176a-4952-83a9-65b7786e5931" providerId="AD" clId="Web-{1603C4F9-5EA8-B711-8CB9-2A5D18EC67B3}" dt="2026-03-07T12:59:45.430" v="46"/>
          <ac:graphicFrameMkLst>
            <pc:docMk/>
            <pc:sldMk cId="3066210368" sldId="256"/>
            <ac:graphicFrameMk id="4" creationId="{00000000-0000-0000-0000-000000000000}"/>
          </ac:graphicFrameMkLst>
        </pc:graphicFrameChg>
      </pc:sldChg>
      <pc:sldChg chg="ord">
        <pc:chgData name="Md Saidur Rahman (2515004)" userId="S::2515004@student.uwtsd.ac.uk::9f89a460-176a-4952-83a9-65b7786e5931" providerId="AD" clId="Web-{1603C4F9-5EA8-B711-8CB9-2A5D18EC67B3}" dt="2026-03-07T09:51:49.719" v="0"/>
        <pc:sldMkLst>
          <pc:docMk/>
          <pc:sldMk cId="477121963" sldId="279"/>
        </pc:sldMkLst>
      </pc:sldChg>
      <pc:sldChg chg="modSp">
        <pc:chgData name="Md Saidur Rahman (2515004)" userId="S::2515004@student.uwtsd.ac.uk::9f89a460-176a-4952-83a9-65b7786e5931" providerId="AD" clId="Web-{1603C4F9-5EA8-B711-8CB9-2A5D18EC67B3}" dt="2026-03-07T09:52:59.067" v="2"/>
        <pc:sldMkLst>
          <pc:docMk/>
          <pc:sldMk cId="681798775" sldId="286"/>
        </pc:sldMkLst>
        <pc:graphicFrameChg chg="mod modGraphic">
          <ac:chgData name="Md Saidur Rahman (2515004)" userId="S::2515004@student.uwtsd.ac.uk::9f89a460-176a-4952-83a9-65b7786e5931" providerId="AD" clId="Web-{1603C4F9-5EA8-B711-8CB9-2A5D18EC67B3}" dt="2026-03-07T09:52:59.067" v="2"/>
          <ac:graphicFrameMkLst>
            <pc:docMk/>
            <pc:sldMk cId="681798775" sldId="286"/>
            <ac:graphicFrameMk id="9" creationId="{BB06BABD-A304-0ED0-272A-6414AA63DBE3}"/>
          </ac:graphicFrameMkLst>
        </pc:graphicFrameChg>
      </pc:sldChg>
    </pc:docChg>
  </pc:docChgLst>
  <pc:docChgLst>
    <pc:chgData name="Kumba Layla Davis (2517860)" userId="c04eb5c8-a595-47b3-9838-e226755e12b1" providerId="ADAL" clId="{35AFB371-2D59-49AE-830F-790F90EF6B15}"/>
    <pc:docChg chg="undo custSel addSld delSld modSld">
      <pc:chgData name="Kumba Layla Davis (2517860)" userId="c04eb5c8-a595-47b3-9838-e226755e12b1" providerId="ADAL" clId="{35AFB371-2D59-49AE-830F-790F90EF6B15}" dt="2026-03-14T12:34:56.110" v="2751" actId="20577"/>
      <pc:docMkLst>
        <pc:docMk/>
      </pc:docMkLst>
      <pc:sldChg chg="modSp mod">
        <pc:chgData name="Kumba Layla Davis (2517860)" userId="c04eb5c8-a595-47b3-9838-e226755e12b1" providerId="ADAL" clId="{35AFB371-2D59-49AE-830F-790F90EF6B15}" dt="2026-03-14T11:46:52.398" v="823" actId="20577"/>
        <pc:sldMkLst>
          <pc:docMk/>
          <pc:sldMk cId="2166306520" sldId="284"/>
        </pc:sldMkLst>
        <pc:spChg chg="mod">
          <ac:chgData name="Kumba Layla Davis (2517860)" userId="c04eb5c8-a595-47b3-9838-e226755e12b1" providerId="ADAL" clId="{35AFB371-2D59-49AE-830F-790F90EF6B15}" dt="2026-03-14T11:46:52.398" v="823" actId="20577"/>
          <ac:spMkLst>
            <pc:docMk/>
            <pc:sldMk cId="2166306520" sldId="284"/>
            <ac:spMk id="3" creationId="{00000000-0000-0000-0000-000000000000}"/>
          </ac:spMkLst>
        </pc:spChg>
      </pc:sldChg>
      <pc:sldChg chg="modSp mod">
        <pc:chgData name="Kumba Layla Davis (2517860)" userId="c04eb5c8-a595-47b3-9838-e226755e12b1" providerId="ADAL" clId="{35AFB371-2D59-49AE-830F-790F90EF6B15}" dt="2026-03-14T10:54:19.635" v="77" actId="20577"/>
        <pc:sldMkLst>
          <pc:docMk/>
          <pc:sldMk cId="2456501313" sldId="292"/>
        </pc:sldMkLst>
        <pc:spChg chg="mod">
          <ac:chgData name="Kumba Layla Davis (2517860)" userId="c04eb5c8-a595-47b3-9838-e226755e12b1" providerId="ADAL" clId="{35AFB371-2D59-49AE-830F-790F90EF6B15}" dt="2026-03-14T10:54:19.635" v="77" actId="20577"/>
          <ac:spMkLst>
            <pc:docMk/>
            <pc:sldMk cId="2456501313" sldId="292"/>
            <ac:spMk id="2" creationId="{00000000-0000-0000-0000-000000000000}"/>
          </ac:spMkLst>
        </pc:spChg>
      </pc:sldChg>
      <pc:sldChg chg="modSp mod">
        <pc:chgData name="Kumba Layla Davis (2517860)" userId="c04eb5c8-a595-47b3-9838-e226755e12b1" providerId="ADAL" clId="{35AFB371-2D59-49AE-830F-790F90EF6B15}" dt="2026-03-14T12:34:56.110" v="2751" actId="20577"/>
        <pc:sldMkLst>
          <pc:docMk/>
          <pc:sldMk cId="3905739978" sldId="299"/>
        </pc:sldMkLst>
        <pc:spChg chg="mod">
          <ac:chgData name="Kumba Layla Davis (2517860)" userId="c04eb5c8-a595-47b3-9838-e226755e12b1" providerId="ADAL" clId="{35AFB371-2D59-49AE-830F-790F90EF6B15}" dt="2026-03-14T12:34:56.110" v="2751" actId="20577"/>
          <ac:spMkLst>
            <pc:docMk/>
            <pc:sldMk cId="3905739978" sldId="299"/>
            <ac:spMk id="3" creationId="{514985FB-A86E-ECBB-5F27-9911DB0D32BB}"/>
          </ac:spMkLst>
        </pc:spChg>
      </pc:sldChg>
      <pc:sldChg chg="modSp new del mod">
        <pc:chgData name="Kumba Layla Davis (2517860)" userId="c04eb5c8-a595-47b3-9838-e226755e12b1" providerId="ADAL" clId="{35AFB371-2D59-49AE-830F-790F90EF6B15}" dt="2026-03-14T11:31:16.937" v="597" actId="2696"/>
        <pc:sldMkLst>
          <pc:docMk/>
          <pc:sldMk cId="1371862031" sldId="302"/>
        </pc:sldMkLst>
        <pc:spChg chg="mod">
          <ac:chgData name="Kumba Layla Davis (2517860)" userId="c04eb5c8-a595-47b3-9838-e226755e12b1" providerId="ADAL" clId="{35AFB371-2D59-49AE-830F-790F90EF6B15}" dt="2026-03-14T10:55:14.069" v="104" actId="20577"/>
          <ac:spMkLst>
            <pc:docMk/>
            <pc:sldMk cId="1371862031" sldId="302"/>
            <ac:spMk id="2" creationId="{BDEB8100-6006-7A21-97D4-2C4F676FD9FC}"/>
          </ac:spMkLst>
        </pc:spChg>
        <pc:spChg chg="mod">
          <ac:chgData name="Kumba Layla Davis (2517860)" userId="c04eb5c8-a595-47b3-9838-e226755e12b1" providerId="ADAL" clId="{35AFB371-2D59-49AE-830F-790F90EF6B15}" dt="2026-03-14T11:11:27.111" v="416" actId="20577"/>
          <ac:spMkLst>
            <pc:docMk/>
            <pc:sldMk cId="1371862031" sldId="302"/>
            <ac:spMk id="3" creationId="{671C3E71-6D93-E520-5260-945CF2C9D4B7}"/>
          </ac:spMkLst>
        </pc:spChg>
      </pc:sldChg>
      <pc:sldChg chg="modSp new del mod">
        <pc:chgData name="Kumba Layla Davis (2517860)" userId="c04eb5c8-a595-47b3-9838-e226755e12b1" providerId="ADAL" clId="{35AFB371-2D59-49AE-830F-790F90EF6B15}" dt="2026-03-14T11:31:13.421" v="596" actId="2696"/>
        <pc:sldMkLst>
          <pc:docMk/>
          <pc:sldMk cId="1508164413" sldId="306"/>
        </pc:sldMkLst>
        <pc:spChg chg="mod">
          <ac:chgData name="Kumba Layla Davis (2517860)" userId="c04eb5c8-a595-47b3-9838-e226755e12b1" providerId="ADAL" clId="{35AFB371-2D59-49AE-830F-790F90EF6B15}" dt="2026-03-14T11:12:25.799" v="443" actId="20577"/>
          <ac:spMkLst>
            <pc:docMk/>
            <pc:sldMk cId="1508164413" sldId="306"/>
            <ac:spMk id="2" creationId="{045C5DC7-5478-6B4C-E767-A6DC52FB7374}"/>
          </ac:spMkLst>
        </pc:spChg>
        <pc:spChg chg="mod">
          <ac:chgData name="Kumba Layla Davis (2517860)" userId="c04eb5c8-a595-47b3-9838-e226755e12b1" providerId="ADAL" clId="{35AFB371-2D59-49AE-830F-790F90EF6B15}" dt="2026-03-14T11:18:11.787" v="568" actId="20577"/>
          <ac:spMkLst>
            <pc:docMk/>
            <pc:sldMk cId="1508164413" sldId="306"/>
            <ac:spMk id="3" creationId="{41CEF6E0-1AD2-5773-0F28-F4A42EDF0E03}"/>
          </ac:spMkLst>
        </pc:spChg>
      </pc:sldChg>
      <pc:sldChg chg="modSp new mod modNotesTx">
        <pc:chgData name="Kumba Layla Davis (2517860)" userId="c04eb5c8-a595-47b3-9838-e226755e12b1" providerId="ADAL" clId="{35AFB371-2D59-49AE-830F-790F90EF6B15}" dt="2026-03-14T12:20:06.949" v="2296" actId="20577"/>
        <pc:sldMkLst>
          <pc:docMk/>
          <pc:sldMk cId="2135993376" sldId="309"/>
        </pc:sldMkLst>
        <pc:spChg chg="mod">
          <ac:chgData name="Kumba Layla Davis (2517860)" userId="c04eb5c8-a595-47b3-9838-e226755e12b1" providerId="ADAL" clId="{35AFB371-2D59-49AE-830F-790F90EF6B15}" dt="2026-03-14T11:28:29.695" v="595" actId="20577"/>
          <ac:spMkLst>
            <pc:docMk/>
            <pc:sldMk cId="2135993376" sldId="309"/>
            <ac:spMk id="2" creationId="{C3B88811-8B49-682D-478D-4653A9FB2886}"/>
          </ac:spMkLst>
        </pc:spChg>
        <pc:spChg chg="mod">
          <ac:chgData name="Kumba Layla Davis (2517860)" userId="c04eb5c8-a595-47b3-9838-e226755e12b1" providerId="ADAL" clId="{35AFB371-2D59-49AE-830F-790F90EF6B15}" dt="2026-03-14T12:20:06.949" v="2296" actId="20577"/>
          <ac:spMkLst>
            <pc:docMk/>
            <pc:sldMk cId="2135993376" sldId="309"/>
            <ac:spMk id="3" creationId="{257A4D68-C246-B3C5-16C8-211B1F9AA2B4}"/>
          </ac:spMkLst>
        </pc:spChg>
      </pc:sldChg>
      <pc:sldChg chg="modSp new mod">
        <pc:chgData name="Kumba Layla Davis (2517860)" userId="c04eb5c8-a595-47b3-9838-e226755e12b1" providerId="ADAL" clId="{35AFB371-2D59-49AE-830F-790F90EF6B15}" dt="2026-03-14T12:14:24.535" v="1989" actId="20577"/>
        <pc:sldMkLst>
          <pc:docMk/>
          <pc:sldMk cId="3325045978" sldId="311"/>
        </pc:sldMkLst>
        <pc:spChg chg="mod">
          <ac:chgData name="Kumba Layla Davis (2517860)" userId="c04eb5c8-a595-47b3-9838-e226755e12b1" providerId="ADAL" clId="{35AFB371-2D59-49AE-830F-790F90EF6B15}" dt="2026-03-14T12:14:24.535" v="1989" actId="20577"/>
          <ac:spMkLst>
            <pc:docMk/>
            <pc:sldMk cId="3325045978" sldId="311"/>
            <ac:spMk id="2" creationId="{D9C5CCF1-0F42-14EB-308D-C0836EB21845}"/>
          </ac:spMkLst>
        </pc:spChg>
        <pc:spChg chg="mod">
          <ac:chgData name="Kumba Layla Davis (2517860)" userId="c04eb5c8-a595-47b3-9838-e226755e12b1" providerId="ADAL" clId="{35AFB371-2D59-49AE-830F-790F90EF6B15}" dt="2026-03-14T12:05:12.168" v="1586" actId="20577"/>
          <ac:spMkLst>
            <pc:docMk/>
            <pc:sldMk cId="3325045978" sldId="311"/>
            <ac:spMk id="3" creationId="{F0E3ED38-C5DA-5A85-5CED-56A82097128F}"/>
          </ac:spMkLst>
        </pc:spChg>
      </pc:sldChg>
      <pc:sldChg chg="modSp mod">
        <pc:chgData name="Kumba Layla Davis (2517860)" userId="c04eb5c8-a595-47b3-9838-e226755e12b1" providerId="ADAL" clId="{35AFB371-2D59-49AE-830F-790F90EF6B15}" dt="2026-03-14T12:32:45.587" v="2711" actId="20577"/>
        <pc:sldMkLst>
          <pc:docMk/>
          <pc:sldMk cId="3470860517" sldId="312"/>
        </pc:sldMkLst>
        <pc:spChg chg="mod">
          <ac:chgData name="Kumba Layla Davis (2517860)" userId="c04eb5c8-a595-47b3-9838-e226755e12b1" providerId="ADAL" clId="{35AFB371-2D59-49AE-830F-790F90EF6B15}" dt="2026-03-14T12:32:45.587" v="2711" actId="20577"/>
          <ac:spMkLst>
            <pc:docMk/>
            <pc:sldMk cId="3470860517" sldId="312"/>
            <ac:spMk id="3" creationId="{0E0C732B-72C8-D1E4-9698-B335FCB4955B}"/>
          </ac:spMkLst>
        </pc:spChg>
      </pc:sldChg>
      <pc:sldChg chg="modSp new mod">
        <pc:chgData name="Kumba Layla Davis (2517860)" userId="c04eb5c8-a595-47b3-9838-e226755e12b1" providerId="ADAL" clId="{35AFB371-2D59-49AE-830F-790F90EF6B15}" dt="2026-03-14T12:22:18.510" v="2421" actId="20577"/>
        <pc:sldMkLst>
          <pc:docMk/>
          <pc:sldMk cId="1787441130" sldId="313"/>
        </pc:sldMkLst>
        <pc:spChg chg="mod">
          <ac:chgData name="Kumba Layla Davis (2517860)" userId="c04eb5c8-a595-47b3-9838-e226755e12b1" providerId="ADAL" clId="{35AFB371-2D59-49AE-830F-790F90EF6B15}" dt="2026-03-14T12:15:09.639" v="2078" actId="20577"/>
          <ac:spMkLst>
            <pc:docMk/>
            <pc:sldMk cId="1787441130" sldId="313"/>
            <ac:spMk id="2" creationId="{1921B200-026A-A98E-447B-9B6D6B2C8157}"/>
          </ac:spMkLst>
        </pc:spChg>
        <pc:spChg chg="mod">
          <ac:chgData name="Kumba Layla Davis (2517860)" userId="c04eb5c8-a595-47b3-9838-e226755e12b1" providerId="ADAL" clId="{35AFB371-2D59-49AE-830F-790F90EF6B15}" dt="2026-03-14T12:22:18.510" v="2421" actId="20577"/>
          <ac:spMkLst>
            <pc:docMk/>
            <pc:sldMk cId="1787441130" sldId="313"/>
            <ac:spMk id="3" creationId="{FCD84AAA-3C4B-173D-15E0-73E20EE88E3B}"/>
          </ac:spMkLst>
        </pc:spChg>
      </pc:sldChg>
      <pc:sldChg chg="modSp new mod">
        <pc:chgData name="Kumba Layla Davis (2517860)" userId="c04eb5c8-a595-47b3-9838-e226755e12b1" providerId="ADAL" clId="{35AFB371-2D59-49AE-830F-790F90EF6B15}" dt="2026-03-14T12:34:39.304" v="2739" actId="20577"/>
        <pc:sldMkLst>
          <pc:docMk/>
          <pc:sldMk cId="4148328762" sldId="314"/>
        </pc:sldMkLst>
        <pc:spChg chg="mod">
          <ac:chgData name="Kumba Layla Davis (2517860)" userId="c04eb5c8-a595-47b3-9838-e226755e12b1" providerId="ADAL" clId="{35AFB371-2D59-49AE-830F-790F90EF6B15}" dt="2026-03-14T12:34:39.304" v="2739" actId="20577"/>
          <ac:spMkLst>
            <pc:docMk/>
            <pc:sldMk cId="4148328762" sldId="314"/>
            <ac:spMk id="2" creationId="{A2FDBA8B-EE6B-7398-AFF5-D53D67CF80D4}"/>
          </ac:spMkLst>
        </pc:spChg>
        <pc:spChg chg="mod">
          <ac:chgData name="Kumba Layla Davis (2517860)" userId="c04eb5c8-a595-47b3-9838-e226755e12b1" providerId="ADAL" clId="{35AFB371-2D59-49AE-830F-790F90EF6B15}" dt="2026-03-14T12:30:34.897" v="2695" actId="20577"/>
          <ac:spMkLst>
            <pc:docMk/>
            <pc:sldMk cId="4148328762" sldId="314"/>
            <ac:spMk id="3" creationId="{387D2064-958E-4A3A-ADE4-02E13D303594}"/>
          </ac:spMkLst>
        </pc:spChg>
      </pc:sldChg>
    </pc:docChg>
  </pc:docChgLst>
  <pc:docChgLst>
    <pc:chgData name="Volodymyr Kalhin (2514104)" userId="S::2514104@student.uwtsd.ac.uk::7f23d9f2-1631-4913-a7a9-b48ed939fcfe" providerId="AD" clId="Web-{2D57CF86-394F-5842-E70A-131089AE67D4}"/>
    <pc:docChg chg="addSld modSld sldOrd">
      <pc:chgData name="Volodymyr Kalhin (2514104)" userId="S::2514104@student.uwtsd.ac.uk::7f23d9f2-1631-4913-a7a9-b48ed939fcfe" providerId="AD" clId="Web-{2D57CF86-394F-5842-E70A-131089AE67D4}" dt="2026-03-14T12:07:52.521" v="20" actId="20577"/>
      <pc:docMkLst>
        <pc:docMk/>
      </pc:docMkLst>
      <pc:sldChg chg="modSp">
        <pc:chgData name="Volodymyr Kalhin (2514104)" userId="S::2514104@student.uwtsd.ac.uk::7f23d9f2-1631-4913-a7a9-b48ed939fcfe" providerId="AD" clId="Web-{2D57CF86-394F-5842-E70A-131089AE67D4}" dt="2026-03-14T12:07:52.521" v="20" actId="20577"/>
        <pc:sldMkLst>
          <pc:docMk/>
          <pc:sldMk cId="2733167342" sldId="293"/>
        </pc:sldMkLst>
        <pc:spChg chg="mod">
          <ac:chgData name="Volodymyr Kalhin (2514104)" userId="S::2514104@student.uwtsd.ac.uk::7f23d9f2-1631-4913-a7a9-b48ed939fcfe" providerId="AD" clId="Web-{2D57CF86-394F-5842-E70A-131089AE67D4}" dt="2026-03-14T12:07:52.521" v="20" actId="20577"/>
          <ac:spMkLst>
            <pc:docMk/>
            <pc:sldMk cId="2733167342" sldId="293"/>
            <ac:spMk id="3" creationId="{30E4F5E0-9E6D-7793-8DE6-2934C86A8F91}"/>
          </ac:spMkLst>
        </pc:spChg>
      </pc:sldChg>
      <pc:sldChg chg="modSp new ord">
        <pc:chgData name="Volodymyr Kalhin (2514104)" userId="S::2514104@student.uwtsd.ac.uk::7f23d9f2-1631-4913-a7a9-b48ed939fcfe" providerId="AD" clId="Web-{2D57CF86-394F-5842-E70A-131089AE67D4}" dt="2026-03-14T12:07:40.862" v="15" actId="20577"/>
        <pc:sldMkLst>
          <pc:docMk/>
          <pc:sldMk cId="3470860517" sldId="312"/>
        </pc:sldMkLst>
        <pc:spChg chg="mod">
          <ac:chgData name="Volodymyr Kalhin (2514104)" userId="S::2514104@student.uwtsd.ac.uk::7f23d9f2-1631-4913-a7a9-b48ed939fcfe" providerId="AD" clId="Web-{2D57CF86-394F-5842-E70A-131089AE67D4}" dt="2026-03-14T12:01:15.599" v="2" actId="20577"/>
          <ac:spMkLst>
            <pc:docMk/>
            <pc:sldMk cId="3470860517" sldId="312"/>
            <ac:spMk id="2" creationId="{4D09412A-1117-8EFD-7D31-CDE15E723CFD}"/>
          </ac:spMkLst>
        </pc:spChg>
        <pc:spChg chg="mod">
          <ac:chgData name="Volodymyr Kalhin (2514104)" userId="S::2514104@student.uwtsd.ac.uk::7f23d9f2-1631-4913-a7a9-b48ed939fcfe" providerId="AD" clId="Web-{2D57CF86-394F-5842-E70A-131089AE67D4}" dt="2026-03-14T12:07:40.862" v="15" actId="20577"/>
          <ac:spMkLst>
            <pc:docMk/>
            <pc:sldMk cId="3470860517" sldId="312"/>
            <ac:spMk id="3" creationId="{0E0C732B-72C8-D1E4-9698-B335FCB4955B}"/>
          </ac:spMkLst>
        </pc:spChg>
      </pc:sldChg>
    </pc:docChg>
  </pc:docChgLst>
  <pc:docChgLst>
    <pc:chgData name="Walde Bargas Barreras (2508291)" userId="S::2508291@student.uwtsd.ac.uk::27e4c8f8-ce39-445a-b0c5-d23d8db1d3a7" providerId="AD" clId="Web-{94BD719E-E3AE-4A2A-49FA-22C9D35BBC65}"/>
    <pc:docChg chg="modSld">
      <pc:chgData name="Walde Bargas Barreras (2508291)" userId="S::2508291@student.uwtsd.ac.uk::27e4c8f8-ce39-445a-b0c5-d23d8db1d3a7" providerId="AD" clId="Web-{94BD719E-E3AE-4A2A-49FA-22C9D35BBC65}" dt="2026-03-14T11:34:37.432" v="2" actId="14100"/>
      <pc:docMkLst>
        <pc:docMk/>
      </pc:docMkLst>
      <pc:sldChg chg="modSp">
        <pc:chgData name="Walde Bargas Barreras (2508291)" userId="S::2508291@student.uwtsd.ac.uk::27e4c8f8-ce39-445a-b0c5-d23d8db1d3a7" providerId="AD" clId="Web-{94BD719E-E3AE-4A2A-49FA-22C9D35BBC65}" dt="2026-03-14T11:34:37.432" v="2" actId="14100"/>
        <pc:sldMkLst>
          <pc:docMk/>
          <pc:sldMk cId="2456501313" sldId="292"/>
        </pc:sldMkLst>
        <pc:spChg chg="mod">
          <ac:chgData name="Walde Bargas Barreras (2508291)" userId="S::2508291@student.uwtsd.ac.uk::27e4c8f8-ce39-445a-b0c5-d23d8db1d3a7" providerId="AD" clId="Web-{94BD719E-E3AE-4A2A-49FA-22C9D35BBC65}" dt="2026-03-14T11:34:05.025" v="1" actId="20577"/>
          <ac:spMkLst>
            <pc:docMk/>
            <pc:sldMk cId="2456501313" sldId="292"/>
            <ac:spMk id="3" creationId="{00000000-0000-0000-0000-000000000000}"/>
          </ac:spMkLst>
        </pc:spChg>
        <pc:picChg chg="mod">
          <ac:chgData name="Walde Bargas Barreras (2508291)" userId="S::2508291@student.uwtsd.ac.uk::27e4c8f8-ce39-445a-b0c5-d23d8db1d3a7" providerId="AD" clId="Web-{94BD719E-E3AE-4A2A-49FA-22C9D35BBC65}" dt="2026-03-14T11:34:37.432" v="2" actId="14100"/>
          <ac:picMkLst>
            <pc:docMk/>
            <pc:sldMk cId="2456501313" sldId="292"/>
            <ac:picMk id="4098" creationId="{44FD09AF-755E-44B7-5F6A-968A26F0A019}"/>
          </ac:picMkLst>
        </pc:picChg>
      </pc:sldChg>
    </pc:docChg>
  </pc:docChgLst>
  <pc:docChgLst>
    <pc:chgData name="Volodymyr Kalhin (2514104)" userId="S::2514104@student.uwtsd.ac.uk::7f23d9f2-1631-4913-a7a9-b48ed939fcfe" providerId="AD" clId="Web-{CAB9AAE9-B04B-62BD-285B-6DFEB5BC932B}"/>
    <pc:docChg chg="addSld modSld sldOrd">
      <pc:chgData name="Volodymyr Kalhin (2514104)" userId="S::2514104@student.uwtsd.ac.uk::7f23d9f2-1631-4913-a7a9-b48ed939fcfe" providerId="AD" clId="Web-{CAB9AAE9-B04B-62BD-285B-6DFEB5BC932B}" dt="2026-03-05T19:36:55.379" v="77"/>
      <pc:docMkLst>
        <pc:docMk/>
      </pc:docMkLst>
      <pc:sldChg chg="modSp new">
        <pc:chgData name="Volodymyr Kalhin (2514104)" userId="S::2514104@student.uwtsd.ac.uk::7f23d9f2-1631-4913-a7a9-b48ed939fcfe" providerId="AD" clId="Web-{CAB9AAE9-B04B-62BD-285B-6DFEB5BC932B}" dt="2026-03-05T19:33:56.918" v="65" actId="20577"/>
        <pc:sldMkLst>
          <pc:docMk/>
          <pc:sldMk cId="164276048" sldId="296"/>
        </pc:sldMkLst>
        <pc:spChg chg="mod">
          <ac:chgData name="Volodymyr Kalhin (2514104)" userId="S::2514104@student.uwtsd.ac.uk::7f23d9f2-1631-4913-a7a9-b48ed939fcfe" providerId="AD" clId="Web-{CAB9AAE9-B04B-62BD-285B-6DFEB5BC932B}" dt="2026-03-05T19:33:41.168" v="62" actId="14100"/>
          <ac:spMkLst>
            <pc:docMk/>
            <pc:sldMk cId="164276048" sldId="296"/>
            <ac:spMk id="2" creationId="{CDD08236-DC9B-E1C9-A937-2590422C7C62}"/>
          </ac:spMkLst>
        </pc:spChg>
        <pc:spChg chg="mod">
          <ac:chgData name="Volodymyr Kalhin (2514104)" userId="S::2514104@student.uwtsd.ac.uk::7f23d9f2-1631-4913-a7a9-b48ed939fcfe" providerId="AD" clId="Web-{CAB9AAE9-B04B-62BD-285B-6DFEB5BC932B}" dt="2026-03-05T19:33:56.918" v="65" actId="20577"/>
          <ac:spMkLst>
            <pc:docMk/>
            <pc:sldMk cId="164276048" sldId="296"/>
            <ac:spMk id="3" creationId="{F99C1372-29A4-A034-B4FE-65E4410FE411}"/>
          </ac:spMkLst>
        </pc:spChg>
      </pc:sldChg>
      <pc:sldChg chg="modSp new">
        <pc:chgData name="Volodymyr Kalhin (2514104)" userId="S::2514104@student.uwtsd.ac.uk::7f23d9f2-1631-4913-a7a9-b48ed939fcfe" providerId="AD" clId="Web-{CAB9AAE9-B04B-62BD-285B-6DFEB5BC932B}" dt="2026-03-05T19:36:18.675" v="69" actId="20577"/>
        <pc:sldMkLst>
          <pc:docMk/>
          <pc:sldMk cId="2981734665" sldId="297"/>
        </pc:sldMkLst>
        <pc:spChg chg="mod">
          <ac:chgData name="Volodymyr Kalhin (2514104)" userId="S::2514104@student.uwtsd.ac.uk::7f23d9f2-1631-4913-a7a9-b48ed939fcfe" providerId="AD" clId="Web-{CAB9AAE9-B04B-62BD-285B-6DFEB5BC932B}" dt="2026-03-05T19:34:32.731" v="67" actId="20577"/>
          <ac:spMkLst>
            <pc:docMk/>
            <pc:sldMk cId="2981734665" sldId="297"/>
            <ac:spMk id="2" creationId="{2E404574-7054-C967-3D70-282E91F4931D}"/>
          </ac:spMkLst>
        </pc:spChg>
        <pc:spChg chg="mod">
          <ac:chgData name="Volodymyr Kalhin (2514104)" userId="S::2514104@student.uwtsd.ac.uk::7f23d9f2-1631-4913-a7a9-b48ed939fcfe" providerId="AD" clId="Web-{CAB9AAE9-B04B-62BD-285B-6DFEB5BC932B}" dt="2026-03-05T19:36:18.675" v="69" actId="20577"/>
          <ac:spMkLst>
            <pc:docMk/>
            <pc:sldMk cId="2981734665" sldId="297"/>
            <ac:spMk id="3" creationId="{7971324C-CB97-B8AE-B8AD-6F5066C86A33}"/>
          </ac:spMkLst>
        </pc:spChg>
      </pc:sldChg>
      <pc:sldChg chg="modSp new ord">
        <pc:chgData name="Volodymyr Kalhin (2514104)" userId="S::2514104@student.uwtsd.ac.uk::7f23d9f2-1631-4913-a7a9-b48ed939fcfe" providerId="AD" clId="Web-{CAB9AAE9-B04B-62BD-285B-6DFEB5BC932B}" dt="2026-03-05T19:36:55.379" v="77"/>
        <pc:sldMkLst>
          <pc:docMk/>
          <pc:sldMk cId="3293918196" sldId="298"/>
        </pc:sldMkLst>
        <pc:spChg chg="mod">
          <ac:chgData name="Volodymyr Kalhin (2514104)" userId="S::2514104@student.uwtsd.ac.uk::7f23d9f2-1631-4913-a7a9-b48ed939fcfe" providerId="AD" clId="Web-{CAB9AAE9-B04B-62BD-285B-6DFEB5BC932B}" dt="2026-03-05T19:36:52.363" v="76" actId="20577"/>
          <ac:spMkLst>
            <pc:docMk/>
            <pc:sldMk cId="3293918196" sldId="298"/>
            <ac:spMk id="2" creationId="{883D1DB7-86F4-D25A-6093-51DE6A018B06}"/>
          </ac:spMkLst>
        </pc:spChg>
        <pc:spChg chg="mod">
          <ac:chgData name="Volodymyr Kalhin (2514104)" userId="S::2514104@student.uwtsd.ac.uk::7f23d9f2-1631-4913-a7a9-b48ed939fcfe" providerId="AD" clId="Web-{CAB9AAE9-B04B-62BD-285B-6DFEB5BC932B}" dt="2026-03-05T19:36:39.567" v="74" actId="20577"/>
          <ac:spMkLst>
            <pc:docMk/>
            <pc:sldMk cId="3293918196" sldId="298"/>
            <ac:spMk id="3" creationId="{C3D508F8-D55C-9ABD-634B-4AC084E83F02}"/>
          </ac:spMkLst>
        </pc:spChg>
      </pc:sldChg>
    </pc:docChg>
  </pc:docChgLst>
  <pc:docChgLst>
    <pc:chgData name="Md Saidur Rahman (2515004)" userId="9f89a460-176a-4952-83a9-65b7786e5931" providerId="ADAL" clId="{3EE1B839-236A-4337-9D69-0E53D861C3EB}"/>
    <pc:docChg chg="undo custSel addSld delSld modSld sldOrd">
      <pc:chgData name="Md Saidur Rahman (2515004)" userId="9f89a460-176a-4952-83a9-65b7786e5931" providerId="ADAL" clId="{3EE1B839-236A-4337-9D69-0E53D861C3EB}" dt="2026-03-14T12:39:33.757" v="8601" actId="20577"/>
      <pc:docMkLst>
        <pc:docMk/>
      </pc:docMkLst>
      <pc:sldChg chg="modSp mod">
        <pc:chgData name="Md Saidur Rahman (2515004)" userId="9f89a460-176a-4952-83a9-65b7786e5931" providerId="ADAL" clId="{3EE1B839-236A-4337-9D69-0E53D861C3EB}" dt="2026-03-07T12:45:03.519" v="7892" actId="20577"/>
        <pc:sldMkLst>
          <pc:docMk/>
          <pc:sldMk cId="3066210368" sldId="256"/>
        </pc:sldMkLst>
        <pc:spChg chg="mod">
          <ac:chgData name="Md Saidur Rahman (2515004)" userId="9f89a460-176a-4952-83a9-65b7786e5931" providerId="ADAL" clId="{3EE1B839-236A-4337-9D69-0E53D861C3EB}" dt="2026-02-21T12:32:14.884" v="510" actId="313"/>
          <ac:spMkLst>
            <pc:docMk/>
            <pc:sldMk cId="3066210368" sldId="256"/>
            <ac:spMk id="2" creationId="{F0A818FE-795F-0E4A-2DAB-A76E4C28911E}"/>
          </ac:spMkLst>
        </pc:spChg>
        <pc:graphicFrameChg chg="mod modGraphic">
          <ac:chgData name="Md Saidur Rahman (2515004)" userId="9f89a460-176a-4952-83a9-65b7786e5931" providerId="ADAL" clId="{3EE1B839-236A-4337-9D69-0E53D861C3EB}" dt="2026-03-07T12:45:03.519" v="7892" actId="20577"/>
          <ac:graphicFrameMkLst>
            <pc:docMk/>
            <pc:sldMk cId="3066210368" sldId="256"/>
            <ac:graphicFrameMk id="4" creationId="{00000000-0000-0000-0000-000000000000}"/>
          </ac:graphicFrameMkLst>
        </pc:graphicFrameChg>
      </pc:sldChg>
      <pc:sldChg chg="modSp mod">
        <pc:chgData name="Md Saidur Rahman (2515004)" userId="9f89a460-176a-4952-83a9-65b7786e5931" providerId="ADAL" clId="{3EE1B839-236A-4337-9D69-0E53D861C3EB}" dt="2026-02-21T12:25:39.263" v="126" actId="20577"/>
        <pc:sldMkLst>
          <pc:docMk/>
          <pc:sldMk cId="671249959" sldId="257"/>
        </pc:sldMkLst>
        <pc:spChg chg="mod">
          <ac:chgData name="Md Saidur Rahman (2515004)" userId="9f89a460-176a-4952-83a9-65b7786e5931" providerId="ADAL" clId="{3EE1B839-236A-4337-9D69-0E53D861C3EB}" dt="2026-02-21T12:22:57.233" v="90" actId="20577"/>
          <ac:spMkLst>
            <pc:docMk/>
            <pc:sldMk cId="671249959" sldId="257"/>
            <ac:spMk id="2" creationId="{5922F631-4028-DBAF-26B0-13D753BC2148}"/>
          </ac:spMkLst>
        </pc:spChg>
        <pc:spChg chg="mod">
          <ac:chgData name="Md Saidur Rahman (2515004)" userId="9f89a460-176a-4952-83a9-65b7786e5931" providerId="ADAL" clId="{3EE1B839-236A-4337-9D69-0E53D861C3EB}" dt="2026-02-21T12:25:39.263" v="126" actId="20577"/>
          <ac:spMkLst>
            <pc:docMk/>
            <pc:sldMk cId="671249959" sldId="257"/>
            <ac:spMk id="3" creationId="{45E17B86-1AF6-8C57-4B14-0F4C5868F5C0}"/>
          </ac:spMkLst>
        </pc:spChg>
      </pc:sldChg>
      <pc:sldChg chg="addSp delSp modSp mod setBg setClrOvrMap modNotesTx">
        <pc:chgData name="Md Saidur Rahman (2515004)" userId="9f89a460-176a-4952-83a9-65b7786e5931" providerId="ADAL" clId="{3EE1B839-236A-4337-9D69-0E53D861C3EB}" dt="2026-03-08T10:52:16.633" v="8092" actId="26606"/>
        <pc:sldMkLst>
          <pc:docMk/>
          <pc:sldMk cId="90993077" sldId="278"/>
        </pc:sldMkLst>
        <pc:spChg chg="mod">
          <ac:chgData name="Md Saidur Rahman (2515004)" userId="9f89a460-176a-4952-83a9-65b7786e5931" providerId="ADAL" clId="{3EE1B839-236A-4337-9D69-0E53D861C3EB}" dt="2026-03-08T10:52:16.633" v="8092" actId="26606"/>
          <ac:spMkLst>
            <pc:docMk/>
            <pc:sldMk cId="90993077" sldId="278"/>
            <ac:spMk id="2" creationId="{25427FD0-029D-10B5-C2D3-AB3C78D986CB}"/>
          </ac:spMkLst>
        </pc:spChg>
        <pc:spChg chg="mod ord">
          <ac:chgData name="Md Saidur Rahman (2515004)" userId="9f89a460-176a-4952-83a9-65b7786e5931" providerId="ADAL" clId="{3EE1B839-236A-4337-9D69-0E53D861C3EB}" dt="2026-03-08T10:52:16.633" v="8092" actId="26606"/>
          <ac:spMkLst>
            <pc:docMk/>
            <pc:sldMk cId="90993077" sldId="278"/>
            <ac:spMk id="3" creationId="{BA399E23-AC4E-FD0B-03C4-77BE3599F132}"/>
          </ac:spMkLst>
        </pc:spChg>
        <pc:spChg chg="add mod">
          <ac:chgData name="Md Saidur Rahman (2515004)" userId="9f89a460-176a-4952-83a9-65b7786e5931" providerId="ADAL" clId="{3EE1B839-236A-4337-9D69-0E53D861C3EB}" dt="2026-03-08T10:52:16.633" v="8092" actId="26606"/>
          <ac:spMkLst>
            <pc:docMk/>
            <pc:sldMk cId="90993077" sldId="278"/>
            <ac:spMk id="6" creationId="{88F0FB56-C60D-2B48-843A-69DC1B0B1B9A}"/>
          </ac:spMkLst>
        </pc:spChg>
        <pc:spChg chg="add">
          <ac:chgData name="Md Saidur Rahman (2515004)" userId="9f89a460-176a-4952-83a9-65b7786e5931" providerId="ADAL" clId="{3EE1B839-236A-4337-9D69-0E53D861C3EB}" dt="2026-03-08T10:52:16.633" v="8092" actId="26606"/>
          <ac:spMkLst>
            <pc:docMk/>
            <pc:sldMk cId="90993077" sldId="278"/>
            <ac:spMk id="10" creationId="{0B78BE18-6882-4FAA-BC8C-CA216E963816}"/>
          </ac:spMkLst>
        </pc:spChg>
        <pc:spChg chg="add">
          <ac:chgData name="Md Saidur Rahman (2515004)" userId="9f89a460-176a-4952-83a9-65b7786e5931" providerId="ADAL" clId="{3EE1B839-236A-4337-9D69-0E53D861C3EB}" dt="2026-03-08T10:52:16.633" v="8092" actId="26606"/>
          <ac:spMkLst>
            <pc:docMk/>
            <pc:sldMk cId="90993077" sldId="278"/>
            <ac:spMk id="14" creationId="{1A34F12D-8C0F-46CA-9F4A-D56193C37E3A}"/>
          </ac:spMkLst>
        </pc:spChg>
        <pc:spChg chg="add">
          <ac:chgData name="Md Saidur Rahman (2515004)" userId="9f89a460-176a-4952-83a9-65b7786e5931" providerId="ADAL" clId="{3EE1B839-236A-4337-9D69-0E53D861C3EB}" dt="2026-03-08T10:52:16.633" v="8092" actId="26606"/>
          <ac:spMkLst>
            <pc:docMk/>
            <pc:sldMk cId="90993077" sldId="278"/>
            <ac:spMk id="15" creationId="{F3838012-22B6-4303-8F29-04E1419B3A57}"/>
          </ac:spMkLst>
        </pc:spChg>
        <pc:grpChg chg="add">
          <ac:chgData name="Md Saidur Rahman (2515004)" userId="9f89a460-176a-4952-83a9-65b7786e5931" providerId="ADAL" clId="{3EE1B839-236A-4337-9D69-0E53D861C3EB}" dt="2026-03-08T10:52:16.633" v="8092" actId="26606"/>
          <ac:grpSpMkLst>
            <pc:docMk/>
            <pc:sldMk cId="90993077" sldId="278"/>
            <ac:grpSpMk id="28" creationId="{F03F5A17-2CE9-4ADD-9FAF-C1A0BB39CD0A}"/>
          </ac:grpSpMkLst>
        </pc:grpChg>
        <pc:picChg chg="add mod ord">
          <ac:chgData name="Md Saidur Rahman (2515004)" userId="9f89a460-176a-4952-83a9-65b7786e5931" providerId="ADAL" clId="{3EE1B839-236A-4337-9D69-0E53D861C3EB}" dt="2026-03-08T10:52:16.633" v="8092" actId="26606"/>
          <ac:picMkLst>
            <pc:docMk/>
            <pc:sldMk cId="90993077" sldId="278"/>
            <ac:picMk id="5" creationId="{045984A3-5776-4082-7BCF-726CB5EE5E32}"/>
          </ac:picMkLst>
        </pc:picChg>
        <pc:cxnChg chg="add">
          <ac:chgData name="Md Saidur Rahman (2515004)" userId="9f89a460-176a-4952-83a9-65b7786e5931" providerId="ADAL" clId="{3EE1B839-236A-4337-9D69-0E53D861C3EB}" dt="2026-03-08T10:52:16.633" v="8092" actId="26606"/>
          <ac:cxnSpMkLst>
            <pc:docMk/>
            <pc:sldMk cId="90993077" sldId="278"/>
            <ac:cxnSpMk id="16" creationId="{AB061FF5-9F81-427C-8DA5-3989395517FB}"/>
          </ac:cxnSpMkLst>
        </pc:cxnChg>
      </pc:sldChg>
      <pc:sldChg chg="addSp delSp modSp mod ord modNotesTx">
        <pc:chgData name="Md Saidur Rahman (2515004)" userId="9f89a460-176a-4952-83a9-65b7786e5931" providerId="ADAL" clId="{3EE1B839-236A-4337-9D69-0E53D861C3EB}" dt="2026-03-14T12:33:17.426" v="8541"/>
        <pc:sldMkLst>
          <pc:docMk/>
          <pc:sldMk cId="477121963" sldId="279"/>
        </pc:sldMkLst>
        <pc:spChg chg="mod">
          <ac:chgData name="Md Saidur Rahman (2515004)" userId="9f89a460-176a-4952-83a9-65b7786e5931" providerId="ADAL" clId="{3EE1B839-236A-4337-9D69-0E53D861C3EB}" dt="2026-02-28T11:48:31.919" v="5898" actId="20577"/>
          <ac:spMkLst>
            <pc:docMk/>
            <pc:sldMk cId="477121963" sldId="279"/>
            <ac:spMk id="2" creationId="{B6C173C0-AC73-C234-5FCD-37078E6FBA8B}"/>
          </ac:spMkLst>
        </pc:spChg>
        <pc:spChg chg="mod">
          <ac:chgData name="Md Saidur Rahman (2515004)" userId="9f89a460-176a-4952-83a9-65b7786e5931" providerId="ADAL" clId="{3EE1B839-236A-4337-9D69-0E53D861C3EB}" dt="2026-02-28T12:14:28.885" v="6537" actId="403"/>
          <ac:spMkLst>
            <pc:docMk/>
            <pc:sldMk cId="477121963" sldId="279"/>
            <ac:spMk id="3" creationId="{1535A29A-8F6A-40B2-078A-46F62ED8BAB8}"/>
          </ac:spMkLst>
        </pc:spChg>
        <pc:spChg chg="mod">
          <ac:chgData name="Md Saidur Rahman (2515004)" userId="9f89a460-176a-4952-83a9-65b7786e5931" providerId="ADAL" clId="{3EE1B839-236A-4337-9D69-0E53D861C3EB}" dt="2026-02-28T12:15:54.719" v="6548" actId="20577"/>
          <ac:spMkLst>
            <pc:docMk/>
            <pc:sldMk cId="477121963" sldId="279"/>
            <ac:spMk id="6" creationId="{7D25922C-E284-E61B-546B-EE1314A36E03}"/>
          </ac:spMkLst>
        </pc:spChg>
      </pc:sldChg>
      <pc:sldChg chg="addSp modSp mod setBg modNotesTx">
        <pc:chgData name="Md Saidur Rahman (2515004)" userId="9f89a460-176a-4952-83a9-65b7786e5931" providerId="ADAL" clId="{3EE1B839-236A-4337-9D69-0E53D861C3EB}" dt="2026-03-14T11:54:44.317" v="8445" actId="27636"/>
        <pc:sldMkLst>
          <pc:docMk/>
          <pc:sldMk cId="2637146616" sldId="280"/>
        </pc:sldMkLst>
        <pc:spChg chg="mod">
          <ac:chgData name="Md Saidur Rahman (2515004)" userId="9f89a460-176a-4952-83a9-65b7786e5931" providerId="ADAL" clId="{3EE1B839-236A-4337-9D69-0E53D861C3EB}" dt="2026-03-14T11:14:50.306" v="8244" actId="26606"/>
          <ac:spMkLst>
            <pc:docMk/>
            <pc:sldMk cId="2637146616" sldId="280"/>
            <ac:spMk id="2" creationId="{6E0F5868-2650-0C20-7350-BB62E2FE158A}"/>
          </ac:spMkLst>
        </pc:spChg>
        <pc:spChg chg="mod">
          <ac:chgData name="Md Saidur Rahman (2515004)" userId="9f89a460-176a-4952-83a9-65b7786e5931" providerId="ADAL" clId="{3EE1B839-236A-4337-9D69-0E53D861C3EB}" dt="2026-03-14T11:54:44.317" v="8445" actId="27636"/>
          <ac:spMkLst>
            <pc:docMk/>
            <pc:sldMk cId="2637146616" sldId="280"/>
            <ac:spMk id="3" creationId="{21133BE0-F079-8F70-1C6E-68D31389D151}"/>
          </ac:spMkLst>
        </pc:spChg>
        <pc:picChg chg="add mod">
          <ac:chgData name="Md Saidur Rahman (2515004)" userId="9f89a460-176a-4952-83a9-65b7786e5931" providerId="ADAL" clId="{3EE1B839-236A-4337-9D69-0E53D861C3EB}" dt="2026-03-14T11:14:50.306" v="8244" actId="26606"/>
          <ac:picMkLst>
            <pc:docMk/>
            <pc:sldMk cId="2637146616" sldId="280"/>
            <ac:picMk id="5122" creationId="{BCFAB294-7086-1122-9F1F-85AE023092BD}"/>
          </ac:picMkLst>
        </pc:picChg>
      </pc:sldChg>
      <pc:sldChg chg="modSp mod">
        <pc:chgData name="Md Saidur Rahman (2515004)" userId="9f89a460-176a-4952-83a9-65b7786e5931" providerId="ADAL" clId="{3EE1B839-236A-4337-9D69-0E53D861C3EB}" dt="2026-03-14T12:02:17.375" v="8502" actId="20577"/>
        <pc:sldMkLst>
          <pc:docMk/>
          <pc:sldMk cId="2166306520" sldId="284"/>
        </pc:sldMkLst>
        <pc:spChg chg="mod">
          <ac:chgData name="Md Saidur Rahman (2515004)" userId="9f89a460-176a-4952-83a9-65b7786e5931" providerId="ADAL" clId="{3EE1B839-236A-4337-9D69-0E53D861C3EB}" dt="2026-03-14T12:02:17.375" v="8502" actId="20577"/>
          <ac:spMkLst>
            <pc:docMk/>
            <pc:sldMk cId="2166306520" sldId="284"/>
            <ac:spMk id="3" creationId="{00000000-0000-0000-0000-000000000000}"/>
          </ac:spMkLst>
        </pc:spChg>
      </pc:sldChg>
      <pc:sldChg chg="addSp delSp modSp mod modNotesTx">
        <pc:chgData name="Md Saidur Rahman (2515004)" userId="9f89a460-176a-4952-83a9-65b7786e5931" providerId="ADAL" clId="{3EE1B839-236A-4337-9D69-0E53D861C3EB}" dt="2026-03-08T10:45:54.016" v="8008" actId="20577"/>
        <pc:sldMkLst>
          <pc:docMk/>
          <pc:sldMk cId="770023769" sldId="285"/>
        </pc:sldMkLst>
        <pc:spChg chg="mod">
          <ac:chgData name="Md Saidur Rahman (2515004)" userId="9f89a460-176a-4952-83a9-65b7786e5931" providerId="ADAL" clId="{3EE1B839-236A-4337-9D69-0E53D861C3EB}" dt="2026-02-28T11:05:57.058" v="5208" actId="20577"/>
          <ac:spMkLst>
            <pc:docMk/>
            <pc:sldMk cId="770023769" sldId="285"/>
            <ac:spMk id="2" creationId="{00000000-0000-0000-0000-000000000000}"/>
          </ac:spMkLst>
        </pc:spChg>
        <pc:spChg chg="mod">
          <ac:chgData name="Md Saidur Rahman (2515004)" userId="9f89a460-176a-4952-83a9-65b7786e5931" providerId="ADAL" clId="{3EE1B839-236A-4337-9D69-0E53D861C3EB}" dt="2026-03-01T12:47:38.776" v="7618" actId="20577"/>
          <ac:spMkLst>
            <pc:docMk/>
            <pc:sldMk cId="770023769" sldId="285"/>
            <ac:spMk id="3" creationId="{00000000-0000-0000-0000-000000000000}"/>
          </ac:spMkLst>
        </pc:spChg>
        <pc:spChg chg="mod">
          <ac:chgData name="Md Saidur Rahman (2515004)" userId="9f89a460-176a-4952-83a9-65b7786e5931" providerId="ADAL" clId="{3EE1B839-236A-4337-9D69-0E53D861C3EB}" dt="2026-02-28T12:10:44.308" v="6354" actId="20577"/>
          <ac:spMkLst>
            <pc:docMk/>
            <pc:sldMk cId="770023769" sldId="285"/>
            <ac:spMk id="7" creationId="{BDFC89B3-9255-F1F2-3A3E-01949FB01943}"/>
          </ac:spMkLst>
        </pc:spChg>
      </pc:sldChg>
      <pc:sldChg chg="addSp delSp modSp mod modNotesTx">
        <pc:chgData name="Md Saidur Rahman (2515004)" userId="9f89a460-176a-4952-83a9-65b7786e5931" providerId="ADAL" clId="{3EE1B839-236A-4337-9D69-0E53D861C3EB}" dt="2026-03-08T10:47:20.426" v="8032" actId="20577"/>
        <pc:sldMkLst>
          <pc:docMk/>
          <pc:sldMk cId="681798775" sldId="286"/>
        </pc:sldMkLst>
        <pc:spChg chg="mod">
          <ac:chgData name="Md Saidur Rahman (2515004)" userId="9f89a460-176a-4952-83a9-65b7786e5931" providerId="ADAL" clId="{3EE1B839-236A-4337-9D69-0E53D861C3EB}" dt="2026-02-28T12:17:42.853" v="6626" actId="20577"/>
          <ac:spMkLst>
            <pc:docMk/>
            <pc:sldMk cId="681798775" sldId="286"/>
            <ac:spMk id="2" creationId="{44E8D502-410B-CE2B-D683-612A22B18701}"/>
          </ac:spMkLst>
        </pc:spChg>
        <pc:graphicFrameChg chg="add mod ord modGraphic">
          <ac:chgData name="Md Saidur Rahman (2515004)" userId="9f89a460-176a-4952-83a9-65b7786e5931" providerId="ADAL" clId="{3EE1B839-236A-4337-9D69-0E53D861C3EB}" dt="2026-02-28T13:08:46.802" v="7616" actId="14100"/>
          <ac:graphicFrameMkLst>
            <pc:docMk/>
            <pc:sldMk cId="681798775" sldId="286"/>
            <ac:graphicFrameMk id="9" creationId="{BB06BABD-A304-0ED0-272A-6414AA63DBE3}"/>
          </ac:graphicFrameMkLst>
        </pc:graphicFrameChg>
      </pc:sldChg>
      <pc:sldChg chg="addSp delSp modSp mod modNotesTx">
        <pc:chgData name="Md Saidur Rahman (2515004)" userId="9f89a460-176a-4952-83a9-65b7786e5931" providerId="ADAL" clId="{3EE1B839-236A-4337-9D69-0E53D861C3EB}" dt="2026-03-14T11:55:03.206" v="8449" actId="27636"/>
        <pc:sldMkLst>
          <pc:docMk/>
          <pc:sldMk cId="2124799149" sldId="287"/>
        </pc:sldMkLst>
        <pc:spChg chg="mod">
          <ac:chgData name="Md Saidur Rahman (2515004)" userId="9f89a460-176a-4952-83a9-65b7786e5931" providerId="ADAL" clId="{3EE1B839-236A-4337-9D69-0E53D861C3EB}" dt="2026-03-14T11:15:14.332" v="8246" actId="27636"/>
          <ac:spMkLst>
            <pc:docMk/>
            <pc:sldMk cId="2124799149" sldId="287"/>
            <ac:spMk id="2" creationId="{00000000-0000-0000-0000-000000000000}"/>
          </ac:spMkLst>
        </pc:spChg>
        <pc:spChg chg="add mod">
          <ac:chgData name="Md Saidur Rahman (2515004)" userId="9f89a460-176a-4952-83a9-65b7786e5931" providerId="ADAL" clId="{3EE1B839-236A-4337-9D69-0E53D861C3EB}" dt="2026-03-14T11:55:03.206" v="8449" actId="27636"/>
          <ac:spMkLst>
            <pc:docMk/>
            <pc:sldMk cId="2124799149" sldId="287"/>
            <ac:spMk id="6" creationId="{E51BC9DA-DE6A-5731-AA6E-228BA2F7A343}"/>
          </ac:spMkLst>
        </pc:spChg>
        <pc:picChg chg="add mod">
          <ac:chgData name="Md Saidur Rahman (2515004)" userId="9f89a460-176a-4952-83a9-65b7786e5931" providerId="ADAL" clId="{3EE1B839-236A-4337-9D69-0E53D861C3EB}" dt="2026-03-14T11:18:17.856" v="8264" actId="14100"/>
          <ac:picMkLst>
            <pc:docMk/>
            <pc:sldMk cId="2124799149" sldId="287"/>
            <ac:picMk id="6146" creationId="{5B2ED44D-BA07-41A1-4FCA-1F8553B9A69B}"/>
          </ac:picMkLst>
        </pc:picChg>
      </pc:sldChg>
      <pc:sldChg chg="modSp mod modNotesTx">
        <pc:chgData name="Md Saidur Rahman (2515004)" userId="9f89a460-176a-4952-83a9-65b7786e5931" providerId="ADAL" clId="{3EE1B839-236A-4337-9D69-0E53D861C3EB}" dt="2026-03-08T10:45:10.176" v="7975" actId="20577"/>
        <pc:sldMkLst>
          <pc:docMk/>
          <pc:sldMk cId="2257140771" sldId="288"/>
        </pc:sldMkLst>
        <pc:spChg chg="mod">
          <ac:chgData name="Md Saidur Rahman (2515004)" userId="9f89a460-176a-4952-83a9-65b7786e5931" providerId="ADAL" clId="{3EE1B839-236A-4337-9D69-0E53D861C3EB}" dt="2026-02-28T10:30:31.987" v="4419" actId="115"/>
          <ac:spMkLst>
            <pc:docMk/>
            <pc:sldMk cId="2257140771" sldId="288"/>
            <ac:spMk id="2" creationId="{00000000-0000-0000-0000-000000000000}"/>
          </ac:spMkLst>
        </pc:spChg>
        <pc:spChg chg="mod">
          <ac:chgData name="Md Saidur Rahman (2515004)" userId="9f89a460-176a-4952-83a9-65b7786e5931" providerId="ADAL" clId="{3EE1B839-236A-4337-9D69-0E53D861C3EB}" dt="2026-02-28T13:07:06.208" v="7615" actId="20577"/>
          <ac:spMkLst>
            <pc:docMk/>
            <pc:sldMk cId="2257140771" sldId="288"/>
            <ac:spMk id="3" creationId="{00000000-0000-0000-0000-000000000000}"/>
          </ac:spMkLst>
        </pc:spChg>
      </pc:sldChg>
      <pc:sldChg chg="addSp delSp modSp mod modNotesTx">
        <pc:chgData name="Md Saidur Rahman (2515004)" userId="9f89a460-176a-4952-83a9-65b7786e5931" providerId="ADAL" clId="{3EE1B839-236A-4337-9D69-0E53D861C3EB}" dt="2026-03-07T09:47:04.738" v="7846" actId="20577"/>
        <pc:sldMkLst>
          <pc:docMk/>
          <pc:sldMk cId="2110023293" sldId="289"/>
        </pc:sldMkLst>
        <pc:spChg chg="mod">
          <ac:chgData name="Md Saidur Rahman (2515004)" userId="9f89a460-176a-4952-83a9-65b7786e5931" providerId="ADAL" clId="{3EE1B839-236A-4337-9D69-0E53D861C3EB}" dt="2026-03-07T09:47:04.738" v="7846" actId="20577"/>
          <ac:spMkLst>
            <pc:docMk/>
            <pc:sldMk cId="2110023293" sldId="289"/>
            <ac:spMk id="2" creationId="{00000000-0000-0000-0000-000000000000}"/>
          </ac:spMkLst>
        </pc:spChg>
        <pc:spChg chg="add mod">
          <ac:chgData name="Md Saidur Rahman (2515004)" userId="9f89a460-176a-4952-83a9-65b7786e5931" providerId="ADAL" clId="{3EE1B839-236A-4337-9D69-0E53D861C3EB}" dt="2026-02-22T12:49:39.756" v="3378" actId="478"/>
          <ac:spMkLst>
            <pc:docMk/>
            <pc:sldMk cId="2110023293" sldId="289"/>
            <ac:spMk id="6" creationId="{BDDFF5CE-7984-9507-4B2A-B2DB4F58ECE2}"/>
          </ac:spMkLst>
        </pc:spChg>
      </pc:sldChg>
      <pc:sldChg chg="addSp delSp modSp mod modNotesTx">
        <pc:chgData name="Md Saidur Rahman (2515004)" userId="9f89a460-176a-4952-83a9-65b7786e5931" providerId="ADAL" clId="{3EE1B839-236A-4337-9D69-0E53D861C3EB}" dt="2026-03-08T10:44:09.133" v="7920" actId="478"/>
        <pc:sldMkLst>
          <pc:docMk/>
          <pc:sldMk cId="2623245369" sldId="290"/>
        </pc:sldMkLst>
        <pc:spChg chg="mod">
          <ac:chgData name="Md Saidur Rahman (2515004)" userId="9f89a460-176a-4952-83a9-65b7786e5931" providerId="ADAL" clId="{3EE1B839-236A-4337-9D69-0E53D861C3EB}" dt="2026-03-07T09:46:53.520" v="7802" actId="20577"/>
          <ac:spMkLst>
            <pc:docMk/>
            <pc:sldMk cId="2623245369" sldId="290"/>
            <ac:spMk id="2" creationId="{00000000-0000-0000-0000-000000000000}"/>
          </ac:spMkLst>
        </pc:spChg>
        <pc:spChg chg="add mod">
          <ac:chgData name="Md Saidur Rahman (2515004)" userId="9f89a460-176a-4952-83a9-65b7786e5931" providerId="ADAL" clId="{3EE1B839-236A-4337-9D69-0E53D861C3EB}" dt="2026-02-22T12:49:26.455" v="3377" actId="478"/>
          <ac:spMkLst>
            <pc:docMk/>
            <pc:sldMk cId="2623245369" sldId="290"/>
            <ac:spMk id="6" creationId="{FA10D77D-C09B-BA11-2018-01B55939F1E1}"/>
          </ac:spMkLst>
        </pc:spChg>
      </pc:sldChg>
      <pc:sldChg chg="addSp modSp mod setBg modNotesTx">
        <pc:chgData name="Md Saidur Rahman (2515004)" userId="9f89a460-176a-4952-83a9-65b7786e5931" providerId="ADAL" clId="{3EE1B839-236A-4337-9D69-0E53D861C3EB}" dt="2026-03-14T11:54:22.063" v="8442" actId="20577"/>
        <pc:sldMkLst>
          <pc:docMk/>
          <pc:sldMk cId="2456501313" sldId="292"/>
        </pc:sldMkLst>
        <pc:spChg chg="mod">
          <ac:chgData name="Md Saidur Rahman (2515004)" userId="9f89a460-176a-4952-83a9-65b7786e5931" providerId="ADAL" clId="{3EE1B839-236A-4337-9D69-0E53D861C3EB}" dt="2026-03-14T11:11:32.848" v="8225" actId="26606"/>
          <ac:spMkLst>
            <pc:docMk/>
            <pc:sldMk cId="2456501313" sldId="292"/>
            <ac:spMk id="2" creationId="{00000000-0000-0000-0000-000000000000}"/>
          </ac:spMkLst>
        </pc:spChg>
        <pc:spChg chg="mod">
          <ac:chgData name="Md Saidur Rahman (2515004)" userId="9f89a460-176a-4952-83a9-65b7786e5931" providerId="ADAL" clId="{3EE1B839-236A-4337-9D69-0E53D861C3EB}" dt="2026-03-14T11:54:22.063" v="8442" actId="20577"/>
          <ac:spMkLst>
            <pc:docMk/>
            <pc:sldMk cId="2456501313" sldId="292"/>
            <ac:spMk id="3" creationId="{00000000-0000-0000-0000-000000000000}"/>
          </ac:spMkLst>
        </pc:spChg>
        <pc:picChg chg="add mod">
          <ac:chgData name="Md Saidur Rahman (2515004)" userId="9f89a460-176a-4952-83a9-65b7786e5931" providerId="ADAL" clId="{3EE1B839-236A-4337-9D69-0E53D861C3EB}" dt="2026-03-14T11:11:32.848" v="8225" actId="26606"/>
          <ac:picMkLst>
            <pc:docMk/>
            <pc:sldMk cId="2456501313" sldId="292"/>
            <ac:picMk id="4098" creationId="{44FD09AF-755E-44B7-5F6A-968A26F0A019}"/>
          </ac:picMkLst>
        </pc:picChg>
      </pc:sldChg>
      <pc:sldChg chg="modSp new mod">
        <pc:chgData name="Md Saidur Rahman (2515004)" userId="9f89a460-176a-4952-83a9-65b7786e5931" providerId="ADAL" clId="{3EE1B839-236A-4337-9D69-0E53D861C3EB}" dt="2026-03-14T12:09:05.147" v="8510" actId="21"/>
        <pc:sldMkLst>
          <pc:docMk/>
          <pc:sldMk cId="2733167342" sldId="293"/>
        </pc:sldMkLst>
        <pc:spChg chg="mod">
          <ac:chgData name="Md Saidur Rahman (2515004)" userId="9f89a460-176a-4952-83a9-65b7786e5931" providerId="ADAL" clId="{3EE1B839-236A-4337-9D69-0E53D861C3EB}" dt="2026-02-28T12:46:21.565" v="7181" actId="20577"/>
          <ac:spMkLst>
            <pc:docMk/>
            <pc:sldMk cId="2733167342" sldId="293"/>
            <ac:spMk id="2" creationId="{764089FC-858D-3EBA-308C-31421CA43EDC}"/>
          </ac:spMkLst>
        </pc:spChg>
        <pc:spChg chg="mod">
          <ac:chgData name="Md Saidur Rahman (2515004)" userId="9f89a460-176a-4952-83a9-65b7786e5931" providerId="ADAL" clId="{3EE1B839-236A-4337-9D69-0E53D861C3EB}" dt="2026-03-14T12:09:05.147" v="8510" actId="21"/>
          <ac:spMkLst>
            <pc:docMk/>
            <pc:sldMk cId="2733167342" sldId="293"/>
            <ac:spMk id="3" creationId="{30E4F5E0-9E6D-7793-8DE6-2934C86A8F91}"/>
          </ac:spMkLst>
        </pc:spChg>
      </pc:sldChg>
      <pc:sldChg chg="del">
        <pc:chgData name="Md Saidur Rahman (2515004)" userId="9f89a460-176a-4952-83a9-65b7786e5931" providerId="ADAL" clId="{3EE1B839-236A-4337-9D69-0E53D861C3EB}" dt="2026-03-14T10:59:35.288" v="8144" actId="47"/>
        <pc:sldMkLst>
          <pc:docMk/>
          <pc:sldMk cId="3293918196" sldId="298"/>
        </pc:sldMkLst>
      </pc:sldChg>
      <pc:sldChg chg="modSp new mod">
        <pc:chgData name="Md Saidur Rahman (2515004)" userId="9f89a460-176a-4952-83a9-65b7786e5931" providerId="ADAL" clId="{3EE1B839-236A-4337-9D69-0E53D861C3EB}" dt="2026-03-14T12:37:12.867" v="8585"/>
        <pc:sldMkLst>
          <pc:docMk/>
          <pc:sldMk cId="3905739978" sldId="299"/>
        </pc:sldMkLst>
        <pc:spChg chg="mod">
          <ac:chgData name="Md Saidur Rahman (2515004)" userId="9f89a460-176a-4952-83a9-65b7786e5931" providerId="ADAL" clId="{3EE1B839-236A-4337-9D69-0E53D861C3EB}" dt="2026-03-07T12:24:19.029" v="7886"/>
          <ac:spMkLst>
            <pc:docMk/>
            <pc:sldMk cId="3905739978" sldId="299"/>
            <ac:spMk id="2" creationId="{CBE8EBDE-1C48-0263-72E2-EFC34407152D}"/>
          </ac:spMkLst>
        </pc:spChg>
        <pc:spChg chg="mod">
          <ac:chgData name="Md Saidur Rahman (2515004)" userId="9f89a460-176a-4952-83a9-65b7786e5931" providerId="ADAL" clId="{3EE1B839-236A-4337-9D69-0E53D861C3EB}" dt="2026-03-14T12:37:12.867" v="8585"/>
          <ac:spMkLst>
            <pc:docMk/>
            <pc:sldMk cId="3905739978" sldId="299"/>
            <ac:spMk id="3" creationId="{514985FB-A86E-ECBB-5F27-9911DB0D32BB}"/>
          </ac:spMkLst>
        </pc:spChg>
      </pc:sldChg>
      <pc:sldChg chg="modSp new add del mod">
        <pc:chgData name="Md Saidur Rahman (2515004)" userId="9f89a460-176a-4952-83a9-65b7786e5931" providerId="ADAL" clId="{3EE1B839-236A-4337-9D69-0E53D861C3EB}" dt="2026-03-14T11:26:18.173" v="8309" actId="47"/>
        <pc:sldMkLst>
          <pc:docMk/>
          <pc:sldMk cId="2214000039" sldId="300"/>
        </pc:sldMkLst>
        <pc:spChg chg="mod">
          <ac:chgData name="Md Saidur Rahman (2515004)" userId="9f89a460-176a-4952-83a9-65b7786e5931" providerId="ADAL" clId="{3EE1B839-236A-4337-9D69-0E53D861C3EB}" dt="2026-03-14T10:52:59.317" v="8097" actId="20577"/>
          <ac:spMkLst>
            <pc:docMk/>
            <pc:sldMk cId="2214000039" sldId="300"/>
            <ac:spMk id="2" creationId="{D05EAE68-A8CF-F7FF-F5C8-F8A3AF72E5EB}"/>
          </ac:spMkLst>
        </pc:spChg>
        <pc:spChg chg="mod">
          <ac:chgData name="Md Saidur Rahman (2515004)" userId="9f89a460-176a-4952-83a9-65b7786e5931" providerId="ADAL" clId="{3EE1B839-236A-4337-9D69-0E53D861C3EB}" dt="2026-03-14T10:53:37.207" v="8100" actId="20577"/>
          <ac:spMkLst>
            <pc:docMk/>
            <pc:sldMk cId="2214000039" sldId="300"/>
            <ac:spMk id="3" creationId="{8BF79A60-5D02-F88E-7CE9-156375EDC80F}"/>
          </ac:spMkLst>
        </pc:spChg>
      </pc:sldChg>
      <pc:sldChg chg="addSp delSp modSp new del mod">
        <pc:chgData name="Md Saidur Rahman (2515004)" userId="9f89a460-176a-4952-83a9-65b7786e5931" providerId="ADAL" clId="{3EE1B839-236A-4337-9D69-0E53D861C3EB}" dt="2026-03-14T11:26:19.736" v="8310" actId="47"/>
        <pc:sldMkLst>
          <pc:docMk/>
          <pc:sldMk cId="2862923698" sldId="301"/>
        </pc:sldMkLst>
        <pc:spChg chg="del">
          <ac:chgData name="Md Saidur Rahman (2515004)" userId="9f89a460-176a-4952-83a9-65b7786e5931" providerId="ADAL" clId="{3EE1B839-236A-4337-9D69-0E53D861C3EB}" dt="2026-03-14T10:54:36.748" v="8102"/>
          <ac:spMkLst>
            <pc:docMk/>
            <pc:sldMk cId="2862923698" sldId="301"/>
            <ac:spMk id="2" creationId="{B1F225E0-B0E7-763A-791F-6F3A2DBF09DC}"/>
          </ac:spMkLst>
        </pc:spChg>
        <pc:spChg chg="mod">
          <ac:chgData name="Md Saidur Rahman (2515004)" userId="9f89a460-176a-4952-83a9-65b7786e5931" providerId="ADAL" clId="{3EE1B839-236A-4337-9D69-0E53D861C3EB}" dt="2026-03-14T10:55:24.476" v="8110" actId="27636"/>
          <ac:spMkLst>
            <pc:docMk/>
            <pc:sldMk cId="2862923698" sldId="301"/>
            <ac:spMk id="3" creationId="{9855C73A-E552-2496-0DD0-27CFF418353E}"/>
          </ac:spMkLst>
        </pc:spChg>
        <pc:spChg chg="add mod">
          <ac:chgData name="Md Saidur Rahman (2515004)" userId="9f89a460-176a-4952-83a9-65b7786e5931" providerId="ADAL" clId="{3EE1B839-236A-4337-9D69-0E53D861C3EB}" dt="2026-03-14T10:54:54.422" v="8108" actId="14100"/>
          <ac:spMkLst>
            <pc:docMk/>
            <pc:sldMk cId="2862923698" sldId="301"/>
            <ac:spMk id="4" creationId="{DE17576E-9468-E9A0-36BF-560DF82C3948}"/>
          </ac:spMkLst>
        </pc:spChg>
      </pc:sldChg>
      <pc:sldChg chg="modSp mod">
        <pc:chgData name="Md Saidur Rahman (2515004)" userId="9f89a460-176a-4952-83a9-65b7786e5931" providerId="ADAL" clId="{3EE1B839-236A-4337-9D69-0E53D861C3EB}" dt="2026-03-14T11:26:45.116" v="8313" actId="33524"/>
        <pc:sldMkLst>
          <pc:docMk/>
          <pc:sldMk cId="1371862031" sldId="302"/>
        </pc:sldMkLst>
        <pc:spChg chg="mod">
          <ac:chgData name="Md Saidur Rahman (2515004)" userId="9f89a460-176a-4952-83a9-65b7786e5931" providerId="ADAL" clId="{3EE1B839-236A-4337-9D69-0E53D861C3EB}" dt="2026-03-14T11:26:45.116" v="8313" actId="33524"/>
          <ac:spMkLst>
            <pc:docMk/>
            <pc:sldMk cId="1371862031" sldId="302"/>
            <ac:spMk id="3" creationId="{671C3E71-6D93-E520-5260-945CF2C9D4B7}"/>
          </ac:spMkLst>
        </pc:spChg>
      </pc:sldChg>
      <pc:sldChg chg="addSp delSp modSp new del mod">
        <pc:chgData name="Md Saidur Rahman (2515004)" userId="9f89a460-176a-4952-83a9-65b7786e5931" providerId="ADAL" clId="{3EE1B839-236A-4337-9D69-0E53D861C3EB}" dt="2026-03-14T11:26:21.405" v="8311" actId="47"/>
        <pc:sldMkLst>
          <pc:docMk/>
          <pc:sldMk cId="833168632" sldId="303"/>
        </pc:sldMkLst>
        <pc:spChg chg="del">
          <ac:chgData name="Md Saidur Rahman (2515004)" userId="9f89a460-176a-4952-83a9-65b7786e5931" providerId="ADAL" clId="{3EE1B839-236A-4337-9D69-0E53D861C3EB}" dt="2026-03-14T10:55:49.631" v="8112"/>
          <ac:spMkLst>
            <pc:docMk/>
            <pc:sldMk cId="833168632" sldId="303"/>
            <ac:spMk id="2" creationId="{47E3EECD-FB1F-222F-ECB8-5646E41D44FD}"/>
          </ac:spMkLst>
        </pc:spChg>
        <pc:spChg chg="mod">
          <ac:chgData name="Md Saidur Rahman (2515004)" userId="9f89a460-176a-4952-83a9-65b7786e5931" providerId="ADAL" clId="{3EE1B839-236A-4337-9D69-0E53D861C3EB}" dt="2026-03-14T10:56:59.837" v="8129" actId="403"/>
          <ac:spMkLst>
            <pc:docMk/>
            <pc:sldMk cId="833168632" sldId="303"/>
            <ac:spMk id="3" creationId="{704B552F-2AB4-F1D9-F2B9-2EB907A38B92}"/>
          </ac:spMkLst>
        </pc:spChg>
        <pc:spChg chg="add mod">
          <ac:chgData name="Md Saidur Rahman (2515004)" userId="9f89a460-176a-4952-83a9-65b7786e5931" providerId="ADAL" clId="{3EE1B839-236A-4337-9D69-0E53D861C3EB}" dt="2026-03-14T10:56:14.581" v="8125" actId="1076"/>
          <ac:spMkLst>
            <pc:docMk/>
            <pc:sldMk cId="833168632" sldId="303"/>
            <ac:spMk id="4" creationId="{996989E0-A0FF-AE32-E3A5-971C8289EFB7}"/>
          </ac:spMkLst>
        </pc:spChg>
      </pc:sldChg>
      <pc:sldChg chg="addSp delSp modSp new del mod">
        <pc:chgData name="Md Saidur Rahman (2515004)" userId="9f89a460-176a-4952-83a9-65b7786e5931" providerId="ADAL" clId="{3EE1B839-236A-4337-9D69-0E53D861C3EB}" dt="2026-03-14T11:26:32.155" v="8312" actId="47"/>
        <pc:sldMkLst>
          <pc:docMk/>
          <pc:sldMk cId="641067146" sldId="304"/>
        </pc:sldMkLst>
        <pc:spChg chg="del">
          <ac:chgData name="Md Saidur Rahman (2515004)" userId="9f89a460-176a-4952-83a9-65b7786e5931" providerId="ADAL" clId="{3EE1B839-236A-4337-9D69-0E53D861C3EB}" dt="2026-03-14T10:58:26.768" v="8134"/>
          <ac:spMkLst>
            <pc:docMk/>
            <pc:sldMk cId="641067146" sldId="304"/>
            <ac:spMk id="2" creationId="{A88F4C5E-9826-3F18-51E1-00A83B8FDD43}"/>
          </ac:spMkLst>
        </pc:spChg>
        <pc:spChg chg="mod">
          <ac:chgData name="Md Saidur Rahman (2515004)" userId="9f89a460-176a-4952-83a9-65b7786e5931" providerId="ADAL" clId="{3EE1B839-236A-4337-9D69-0E53D861C3EB}" dt="2026-03-14T10:58:11.936" v="8133"/>
          <ac:spMkLst>
            <pc:docMk/>
            <pc:sldMk cId="641067146" sldId="304"/>
            <ac:spMk id="3" creationId="{6151EFE7-C314-E506-1496-E8EEAD661089}"/>
          </ac:spMkLst>
        </pc:spChg>
        <pc:spChg chg="add mod">
          <ac:chgData name="Md Saidur Rahman (2515004)" userId="9f89a460-176a-4952-83a9-65b7786e5931" providerId="ADAL" clId="{3EE1B839-236A-4337-9D69-0E53D861C3EB}" dt="2026-03-14T10:58:40.312" v="8143" actId="113"/>
          <ac:spMkLst>
            <pc:docMk/>
            <pc:sldMk cId="641067146" sldId="304"/>
            <ac:spMk id="4" creationId="{B58AA5BB-F326-34EA-47DE-0E12D28EB2D9}"/>
          </ac:spMkLst>
        </pc:spChg>
      </pc:sldChg>
      <pc:sldChg chg="modSp new del mod">
        <pc:chgData name="Md Saidur Rahman (2515004)" userId="9f89a460-176a-4952-83a9-65b7786e5931" providerId="ADAL" clId="{3EE1B839-236A-4337-9D69-0E53D861C3EB}" dt="2026-03-14T11:26:55.737" v="8314" actId="47"/>
        <pc:sldMkLst>
          <pc:docMk/>
          <pc:sldMk cId="4188987550" sldId="305"/>
        </pc:sldMkLst>
        <pc:spChg chg="mod">
          <ac:chgData name="Md Saidur Rahman (2515004)" userId="9f89a460-176a-4952-83a9-65b7786e5931" providerId="ADAL" clId="{3EE1B839-236A-4337-9D69-0E53D861C3EB}" dt="2026-03-14T11:00:18.833" v="8164" actId="20577"/>
          <ac:spMkLst>
            <pc:docMk/>
            <pc:sldMk cId="4188987550" sldId="305"/>
            <ac:spMk id="2" creationId="{BD5EC7BB-408A-803C-AD1D-65E9AEF2E62D}"/>
          </ac:spMkLst>
        </pc:spChg>
        <pc:spChg chg="mod">
          <ac:chgData name="Md Saidur Rahman (2515004)" userId="9f89a460-176a-4952-83a9-65b7786e5931" providerId="ADAL" clId="{3EE1B839-236A-4337-9D69-0E53D861C3EB}" dt="2026-03-14T11:01:53.423" v="8207" actId="20577"/>
          <ac:spMkLst>
            <pc:docMk/>
            <pc:sldMk cId="4188987550" sldId="305"/>
            <ac:spMk id="3" creationId="{5A4A1B12-6840-1BD9-64C3-1C153719626F}"/>
          </ac:spMkLst>
        </pc:spChg>
      </pc:sldChg>
      <pc:sldChg chg="addSp modSp new mod setBg">
        <pc:chgData name="Md Saidur Rahman (2515004)" userId="9f89a460-176a-4952-83a9-65b7786e5931" providerId="ADAL" clId="{3EE1B839-236A-4337-9D69-0E53D861C3EB}" dt="2026-03-14T11:55:16.609" v="8451" actId="27636"/>
        <pc:sldMkLst>
          <pc:docMk/>
          <pc:sldMk cId="884195935" sldId="307"/>
        </pc:sldMkLst>
        <pc:spChg chg="mod">
          <ac:chgData name="Md Saidur Rahman (2515004)" userId="9f89a460-176a-4952-83a9-65b7786e5931" providerId="ADAL" clId="{3EE1B839-236A-4337-9D69-0E53D861C3EB}" dt="2026-03-14T11:20:13.504" v="8275" actId="26606"/>
          <ac:spMkLst>
            <pc:docMk/>
            <pc:sldMk cId="884195935" sldId="307"/>
            <ac:spMk id="2" creationId="{7131A1B9-034F-59C5-0C43-69CC60C22987}"/>
          </ac:spMkLst>
        </pc:spChg>
        <pc:spChg chg="mod">
          <ac:chgData name="Md Saidur Rahman (2515004)" userId="9f89a460-176a-4952-83a9-65b7786e5931" providerId="ADAL" clId="{3EE1B839-236A-4337-9D69-0E53D861C3EB}" dt="2026-03-14T11:55:16.609" v="8451" actId="27636"/>
          <ac:spMkLst>
            <pc:docMk/>
            <pc:sldMk cId="884195935" sldId="307"/>
            <ac:spMk id="3" creationId="{1B73EF87-0CF4-3E9E-55AA-A0E65B433EDE}"/>
          </ac:spMkLst>
        </pc:spChg>
        <pc:picChg chg="add mod">
          <ac:chgData name="Md Saidur Rahman (2515004)" userId="9f89a460-176a-4952-83a9-65b7786e5931" providerId="ADAL" clId="{3EE1B839-236A-4337-9D69-0E53D861C3EB}" dt="2026-03-14T11:20:13.504" v="8275" actId="26606"/>
          <ac:picMkLst>
            <pc:docMk/>
            <pc:sldMk cId="884195935" sldId="307"/>
            <ac:picMk id="7170" creationId="{23394F07-67A2-76B3-4B29-B77D112C4F76}"/>
          </ac:picMkLst>
        </pc:picChg>
      </pc:sldChg>
      <pc:sldChg chg="addSp modSp new mod setBg">
        <pc:chgData name="Md Saidur Rahman (2515004)" userId="9f89a460-176a-4952-83a9-65b7786e5931" providerId="ADAL" clId="{3EE1B839-236A-4337-9D69-0E53D861C3EB}" dt="2026-03-14T11:55:48.988" v="8455" actId="20577"/>
        <pc:sldMkLst>
          <pc:docMk/>
          <pc:sldMk cId="1213326488" sldId="308"/>
        </pc:sldMkLst>
        <pc:spChg chg="mod">
          <ac:chgData name="Md Saidur Rahman (2515004)" userId="9f89a460-176a-4952-83a9-65b7786e5931" providerId="ADAL" clId="{3EE1B839-236A-4337-9D69-0E53D861C3EB}" dt="2026-03-14T11:21:49.376" v="8287" actId="26606"/>
          <ac:spMkLst>
            <pc:docMk/>
            <pc:sldMk cId="1213326488" sldId="308"/>
            <ac:spMk id="2" creationId="{C9F24C69-0DE7-6660-0D7D-3FBDDD42165A}"/>
          </ac:spMkLst>
        </pc:spChg>
        <pc:spChg chg="mod">
          <ac:chgData name="Md Saidur Rahman (2515004)" userId="9f89a460-176a-4952-83a9-65b7786e5931" providerId="ADAL" clId="{3EE1B839-236A-4337-9D69-0E53D861C3EB}" dt="2026-03-14T11:55:48.988" v="8455" actId="20577"/>
          <ac:spMkLst>
            <pc:docMk/>
            <pc:sldMk cId="1213326488" sldId="308"/>
            <ac:spMk id="3" creationId="{9AD12974-54B0-45AD-C3F8-8591AB0FD764}"/>
          </ac:spMkLst>
        </pc:spChg>
        <pc:picChg chg="add mod">
          <ac:chgData name="Md Saidur Rahman (2515004)" userId="9f89a460-176a-4952-83a9-65b7786e5931" providerId="ADAL" clId="{3EE1B839-236A-4337-9D69-0E53D861C3EB}" dt="2026-03-14T11:21:49.376" v="8287" actId="26606"/>
          <ac:picMkLst>
            <pc:docMk/>
            <pc:sldMk cId="1213326488" sldId="308"/>
            <ac:picMk id="8194" creationId="{43A1D56B-17E2-4165-E127-2BBB9178E352}"/>
          </ac:picMkLst>
        </pc:picChg>
      </pc:sldChg>
      <pc:sldChg chg="addSp delSp modSp new mod">
        <pc:chgData name="Md Saidur Rahman (2515004)" userId="9f89a460-176a-4952-83a9-65b7786e5931" providerId="ADAL" clId="{3EE1B839-236A-4337-9D69-0E53D861C3EB}" dt="2026-03-14T12:09:19.589" v="8519" actId="27636"/>
        <pc:sldMkLst>
          <pc:docMk/>
          <pc:sldMk cId="724927274" sldId="310"/>
        </pc:sldMkLst>
        <pc:spChg chg="mod">
          <ac:chgData name="Md Saidur Rahman (2515004)" userId="9f89a460-176a-4952-83a9-65b7786e5931" providerId="ADAL" clId="{3EE1B839-236A-4337-9D69-0E53D861C3EB}" dt="2026-03-14T11:29:48.751" v="8321"/>
          <ac:spMkLst>
            <pc:docMk/>
            <pc:sldMk cId="724927274" sldId="310"/>
            <ac:spMk id="2" creationId="{EBAD11A0-8AC2-7982-A7E8-070E7B4A3574}"/>
          </ac:spMkLst>
        </pc:spChg>
        <pc:spChg chg="mod">
          <ac:chgData name="Md Saidur Rahman (2515004)" userId="9f89a460-176a-4952-83a9-65b7786e5931" providerId="ADAL" clId="{3EE1B839-236A-4337-9D69-0E53D861C3EB}" dt="2026-03-14T12:09:19.589" v="8519" actId="27636"/>
          <ac:spMkLst>
            <pc:docMk/>
            <pc:sldMk cId="724927274" sldId="310"/>
            <ac:spMk id="3" creationId="{38665037-A10C-CCFC-7BB9-6E1603C6CFAE}"/>
          </ac:spMkLst>
        </pc:spChg>
        <pc:graphicFrameChg chg="add del modGraphic">
          <ac:chgData name="Md Saidur Rahman (2515004)" userId="9f89a460-176a-4952-83a9-65b7786e5931" providerId="ADAL" clId="{3EE1B839-236A-4337-9D69-0E53D861C3EB}" dt="2026-03-14T11:29:34.391" v="8320" actId="27309"/>
          <ac:graphicFrameMkLst>
            <pc:docMk/>
            <pc:sldMk cId="724927274" sldId="310"/>
            <ac:graphicFrameMk id="5" creationId="{F6902391-0955-7DEE-8C5D-AF38B0AF325F}"/>
          </ac:graphicFrameMkLst>
        </pc:graphicFrameChg>
      </pc:sldChg>
      <pc:sldChg chg="modSp mod">
        <pc:chgData name="Md Saidur Rahman (2515004)" userId="9f89a460-176a-4952-83a9-65b7786e5931" providerId="ADAL" clId="{3EE1B839-236A-4337-9D69-0E53D861C3EB}" dt="2026-03-14T12:08:42.386" v="8503" actId="21"/>
        <pc:sldMkLst>
          <pc:docMk/>
          <pc:sldMk cId="3470860517" sldId="312"/>
        </pc:sldMkLst>
        <pc:spChg chg="mod">
          <ac:chgData name="Md Saidur Rahman (2515004)" userId="9f89a460-176a-4952-83a9-65b7786e5931" providerId="ADAL" clId="{3EE1B839-236A-4337-9D69-0E53D861C3EB}" dt="2026-03-14T12:08:42.386" v="8503" actId="21"/>
          <ac:spMkLst>
            <pc:docMk/>
            <pc:sldMk cId="3470860517" sldId="312"/>
            <ac:spMk id="3" creationId="{0E0C732B-72C8-D1E4-9698-B335FCB4955B}"/>
          </ac:spMkLst>
        </pc:spChg>
      </pc:sldChg>
      <pc:sldChg chg="modNotesTx">
        <pc:chgData name="Md Saidur Rahman (2515004)" userId="9f89a460-176a-4952-83a9-65b7786e5931" providerId="ADAL" clId="{3EE1B839-236A-4337-9D69-0E53D861C3EB}" dt="2026-03-14T12:13:07.288" v="8520" actId="20577"/>
        <pc:sldMkLst>
          <pc:docMk/>
          <pc:sldMk cId="1787441130" sldId="313"/>
        </pc:sldMkLst>
      </pc:sldChg>
      <pc:sldChg chg="modSp new mod modNotesTx">
        <pc:chgData name="Md Saidur Rahman (2515004)" userId="9f89a460-176a-4952-83a9-65b7786e5931" providerId="ADAL" clId="{3EE1B839-236A-4337-9D69-0E53D861C3EB}" dt="2026-03-14T12:34:11.014" v="8566" actId="20577"/>
        <pc:sldMkLst>
          <pc:docMk/>
          <pc:sldMk cId="1996310016" sldId="315"/>
        </pc:sldMkLst>
        <pc:spChg chg="mod">
          <ac:chgData name="Md Saidur Rahman (2515004)" userId="9f89a460-176a-4952-83a9-65b7786e5931" providerId="ADAL" clId="{3EE1B839-236A-4337-9D69-0E53D861C3EB}" dt="2026-03-14T12:30:08.876" v="8523" actId="27636"/>
          <ac:spMkLst>
            <pc:docMk/>
            <pc:sldMk cId="1996310016" sldId="315"/>
            <ac:spMk id="2" creationId="{A78DEFD4-8AA4-CD6C-CEA9-CC76946F9C0E}"/>
          </ac:spMkLst>
        </pc:spChg>
        <pc:spChg chg="mod">
          <ac:chgData name="Md Saidur Rahman (2515004)" userId="9f89a460-176a-4952-83a9-65b7786e5931" providerId="ADAL" clId="{3EE1B839-236A-4337-9D69-0E53D861C3EB}" dt="2026-03-14T12:30:27.906" v="8527" actId="5793"/>
          <ac:spMkLst>
            <pc:docMk/>
            <pc:sldMk cId="1996310016" sldId="315"/>
            <ac:spMk id="3" creationId="{183BCC5D-01CB-E1BE-2889-547398C4A068}"/>
          </ac:spMkLst>
        </pc:spChg>
      </pc:sldChg>
      <pc:sldChg chg="modSp new mod">
        <pc:chgData name="Md Saidur Rahman (2515004)" userId="9f89a460-176a-4952-83a9-65b7786e5931" providerId="ADAL" clId="{3EE1B839-236A-4337-9D69-0E53D861C3EB}" dt="2026-03-14T12:31:26.577" v="8531" actId="27636"/>
        <pc:sldMkLst>
          <pc:docMk/>
          <pc:sldMk cId="1546309787" sldId="316"/>
        </pc:sldMkLst>
        <pc:spChg chg="mod">
          <ac:chgData name="Md Saidur Rahman (2515004)" userId="9f89a460-176a-4952-83a9-65b7786e5931" providerId="ADAL" clId="{3EE1B839-236A-4337-9D69-0E53D861C3EB}" dt="2026-03-14T12:30:58.234" v="8529"/>
          <ac:spMkLst>
            <pc:docMk/>
            <pc:sldMk cId="1546309787" sldId="316"/>
            <ac:spMk id="2" creationId="{7F994C34-075D-21F8-C57C-02F67C59B7F7}"/>
          </ac:spMkLst>
        </pc:spChg>
        <pc:spChg chg="mod">
          <ac:chgData name="Md Saidur Rahman (2515004)" userId="9f89a460-176a-4952-83a9-65b7786e5931" providerId="ADAL" clId="{3EE1B839-236A-4337-9D69-0E53D861C3EB}" dt="2026-03-14T12:31:26.577" v="8531" actId="27636"/>
          <ac:spMkLst>
            <pc:docMk/>
            <pc:sldMk cId="1546309787" sldId="316"/>
            <ac:spMk id="3" creationId="{DBA122AF-4B94-BCFD-C211-8D9DD0488137}"/>
          </ac:spMkLst>
        </pc:spChg>
      </pc:sldChg>
      <pc:sldChg chg="modSp new mod">
        <pc:chgData name="Md Saidur Rahman (2515004)" userId="9f89a460-176a-4952-83a9-65b7786e5931" providerId="ADAL" clId="{3EE1B839-236A-4337-9D69-0E53D861C3EB}" dt="2026-03-14T12:32:07.499" v="8536" actId="20577"/>
        <pc:sldMkLst>
          <pc:docMk/>
          <pc:sldMk cId="2468237199" sldId="317"/>
        </pc:sldMkLst>
        <pc:spChg chg="mod">
          <ac:chgData name="Md Saidur Rahman (2515004)" userId="9f89a460-176a-4952-83a9-65b7786e5931" providerId="ADAL" clId="{3EE1B839-236A-4337-9D69-0E53D861C3EB}" dt="2026-03-14T12:31:50.755" v="8533"/>
          <ac:spMkLst>
            <pc:docMk/>
            <pc:sldMk cId="2468237199" sldId="317"/>
            <ac:spMk id="2" creationId="{B1C80A51-6AAA-266D-FF15-693307D55487}"/>
          </ac:spMkLst>
        </pc:spChg>
        <pc:spChg chg="mod">
          <ac:chgData name="Md Saidur Rahman (2515004)" userId="9f89a460-176a-4952-83a9-65b7786e5931" providerId="ADAL" clId="{3EE1B839-236A-4337-9D69-0E53D861C3EB}" dt="2026-03-14T12:32:07.499" v="8536" actId="20577"/>
          <ac:spMkLst>
            <pc:docMk/>
            <pc:sldMk cId="2468237199" sldId="317"/>
            <ac:spMk id="3" creationId="{82A826FD-D3FC-5341-5712-AF4493D4EAFF}"/>
          </ac:spMkLst>
        </pc:spChg>
      </pc:sldChg>
      <pc:sldChg chg="modSp new">
        <pc:chgData name="Md Saidur Rahman (2515004)" userId="9f89a460-176a-4952-83a9-65b7786e5931" providerId="ADAL" clId="{3EE1B839-236A-4337-9D69-0E53D861C3EB}" dt="2026-03-14T12:32:52.319" v="8539"/>
        <pc:sldMkLst>
          <pc:docMk/>
          <pc:sldMk cId="3895513268" sldId="318"/>
        </pc:sldMkLst>
        <pc:spChg chg="mod">
          <ac:chgData name="Md Saidur Rahman (2515004)" userId="9f89a460-176a-4952-83a9-65b7786e5931" providerId="ADAL" clId="{3EE1B839-236A-4337-9D69-0E53D861C3EB}" dt="2026-03-14T12:32:52.319" v="8539"/>
          <ac:spMkLst>
            <pc:docMk/>
            <pc:sldMk cId="3895513268" sldId="318"/>
            <ac:spMk id="2" creationId="{89726973-9390-8B5F-649E-49FB715B3A37}"/>
          </ac:spMkLst>
        </pc:spChg>
        <pc:spChg chg="mod">
          <ac:chgData name="Md Saidur Rahman (2515004)" userId="9f89a460-176a-4952-83a9-65b7786e5931" providerId="ADAL" clId="{3EE1B839-236A-4337-9D69-0E53D861C3EB}" dt="2026-03-14T12:32:32.737" v="8538"/>
          <ac:spMkLst>
            <pc:docMk/>
            <pc:sldMk cId="3895513268" sldId="318"/>
            <ac:spMk id="3" creationId="{8D82624E-7BD2-A746-35D5-6E44B85EEB5D}"/>
          </ac:spMkLst>
        </pc:spChg>
      </pc:sldChg>
      <pc:sldChg chg="modSp new mod">
        <pc:chgData name="Md Saidur Rahman (2515004)" userId="9f89a460-176a-4952-83a9-65b7786e5931" providerId="ADAL" clId="{3EE1B839-236A-4337-9D69-0E53D861C3EB}" dt="2026-03-14T12:39:33.757" v="8601" actId="20577"/>
        <pc:sldMkLst>
          <pc:docMk/>
          <pc:sldMk cId="2559228130" sldId="319"/>
        </pc:sldMkLst>
        <pc:spChg chg="mod">
          <ac:chgData name="Md Saidur Rahman (2515004)" userId="9f89a460-176a-4952-83a9-65b7786e5931" providerId="ADAL" clId="{3EE1B839-236A-4337-9D69-0E53D861C3EB}" dt="2026-03-14T12:35:36.443" v="8578" actId="5793"/>
          <ac:spMkLst>
            <pc:docMk/>
            <pc:sldMk cId="2559228130" sldId="319"/>
            <ac:spMk id="2" creationId="{FCB67F7F-4907-CB26-3A68-159E548D2F3F}"/>
          </ac:spMkLst>
        </pc:spChg>
        <pc:spChg chg="mod">
          <ac:chgData name="Md Saidur Rahman (2515004)" userId="9f89a460-176a-4952-83a9-65b7786e5931" providerId="ADAL" clId="{3EE1B839-236A-4337-9D69-0E53D861C3EB}" dt="2026-03-14T12:39:33.757" v="8601" actId="20577"/>
          <ac:spMkLst>
            <pc:docMk/>
            <pc:sldMk cId="2559228130" sldId="319"/>
            <ac:spMk id="3" creationId="{314AA123-3762-4C02-F6E0-64E291F4C9C0}"/>
          </ac:spMkLst>
        </pc:spChg>
      </pc:sldChg>
    </pc:docChg>
  </pc:docChgLst>
  <pc:docChgLst>
    <pc:chgData name="Volodymyr Kalhin (2514104)" userId="S::2514104@student.uwtsd.ac.uk::7f23d9f2-1631-4913-a7a9-b48ed939fcfe" providerId="AD" clId="Web-{07ED3754-0A0F-DB22-5CD1-A795E139E3C8}"/>
    <pc:docChg chg="mod delSld modSld sldOrd">
      <pc:chgData name="Volodymyr Kalhin (2514104)" userId="S::2514104@student.uwtsd.ac.uk::7f23d9f2-1631-4913-a7a9-b48ed939fcfe" providerId="AD" clId="Web-{07ED3754-0A0F-DB22-5CD1-A795E139E3C8}" dt="2026-03-08T12:32:52.762" v="367"/>
      <pc:docMkLst>
        <pc:docMk/>
      </pc:docMkLst>
      <pc:sldChg chg="modNotes">
        <pc:chgData name="Volodymyr Kalhin (2514104)" userId="S::2514104@student.uwtsd.ac.uk::7f23d9f2-1631-4913-a7a9-b48ed939fcfe" providerId="AD" clId="Web-{07ED3754-0A0F-DB22-5CD1-A795E139E3C8}" dt="2026-03-08T10:48:39.568" v="26"/>
        <pc:sldMkLst>
          <pc:docMk/>
          <pc:sldMk cId="477121963" sldId="279"/>
        </pc:sldMkLst>
      </pc:sldChg>
      <pc:sldChg chg="addSp modSp ord">
        <pc:chgData name="Volodymyr Kalhin (2514104)" userId="S::2514104@student.uwtsd.ac.uk::7f23d9f2-1631-4913-a7a9-b48ed939fcfe" providerId="AD" clId="Web-{07ED3754-0A0F-DB22-5CD1-A795E139E3C8}" dt="2026-03-08T12:12:27.202" v="267" actId="20577"/>
        <pc:sldMkLst>
          <pc:docMk/>
          <pc:sldMk cId="2110023293" sldId="289"/>
        </pc:sldMkLst>
        <pc:spChg chg="mod">
          <ac:chgData name="Volodymyr Kalhin (2514104)" userId="S::2514104@student.uwtsd.ac.uk::7f23d9f2-1631-4913-a7a9-b48ed939fcfe" providerId="AD" clId="Web-{07ED3754-0A0F-DB22-5CD1-A795E139E3C8}" dt="2026-03-08T11:43:28.655" v="247" actId="20577"/>
          <ac:spMkLst>
            <pc:docMk/>
            <pc:sldMk cId="2110023293" sldId="289"/>
            <ac:spMk id="2" creationId="{00000000-0000-0000-0000-000000000000}"/>
          </ac:spMkLst>
        </pc:spChg>
        <pc:spChg chg="add mod">
          <ac:chgData name="Volodymyr Kalhin (2514104)" userId="S::2514104@student.uwtsd.ac.uk::7f23d9f2-1631-4913-a7a9-b48ed939fcfe" providerId="AD" clId="Web-{07ED3754-0A0F-DB22-5CD1-A795E139E3C8}" dt="2026-03-08T11:47:38.238" v="260" actId="20577"/>
          <ac:spMkLst>
            <pc:docMk/>
            <pc:sldMk cId="2110023293" sldId="289"/>
            <ac:spMk id="3" creationId="{472FB11B-6A1F-99D4-BE96-F45028F62F0D}"/>
          </ac:spMkLst>
        </pc:spChg>
        <pc:spChg chg="add mod">
          <ac:chgData name="Volodymyr Kalhin (2514104)" userId="S::2514104@student.uwtsd.ac.uk::7f23d9f2-1631-4913-a7a9-b48ed939fcfe" providerId="AD" clId="Web-{07ED3754-0A0F-DB22-5CD1-A795E139E3C8}" dt="2026-03-08T11:44:54.266" v="249"/>
          <ac:spMkLst>
            <pc:docMk/>
            <pc:sldMk cId="2110023293" sldId="289"/>
            <ac:spMk id="4" creationId="{845DCDBE-6185-B18A-ED11-8FE6BB5AA17F}"/>
          </ac:spMkLst>
        </pc:spChg>
        <pc:spChg chg="mod">
          <ac:chgData name="Volodymyr Kalhin (2514104)" userId="S::2514104@student.uwtsd.ac.uk::7f23d9f2-1631-4913-a7a9-b48ed939fcfe" providerId="AD" clId="Web-{07ED3754-0A0F-DB22-5CD1-A795E139E3C8}" dt="2026-03-08T12:12:27.202" v="267" actId="20577"/>
          <ac:spMkLst>
            <pc:docMk/>
            <pc:sldMk cId="2110023293" sldId="289"/>
            <ac:spMk id="6" creationId="{BDDFF5CE-7984-9507-4B2A-B2DB4F58ECE2}"/>
          </ac:spMkLst>
        </pc:spChg>
      </pc:sldChg>
      <pc:sldChg chg="addSp modSp ord">
        <pc:chgData name="Volodymyr Kalhin (2514104)" userId="S::2514104@student.uwtsd.ac.uk::7f23d9f2-1631-4913-a7a9-b48ed939fcfe" providerId="AD" clId="Web-{07ED3754-0A0F-DB22-5CD1-A795E139E3C8}" dt="2026-03-08T12:18:20.636" v="332" actId="20577"/>
        <pc:sldMkLst>
          <pc:docMk/>
          <pc:sldMk cId="2623245369" sldId="290"/>
        </pc:sldMkLst>
        <pc:spChg chg="mod">
          <ac:chgData name="Volodymyr Kalhin (2514104)" userId="S::2514104@student.uwtsd.ac.uk::7f23d9f2-1631-4913-a7a9-b48ed939fcfe" providerId="AD" clId="Web-{07ED3754-0A0F-DB22-5CD1-A795E139E3C8}" dt="2026-03-08T12:13:25.845" v="283" actId="20577"/>
          <ac:spMkLst>
            <pc:docMk/>
            <pc:sldMk cId="2623245369" sldId="290"/>
            <ac:spMk id="2" creationId="{00000000-0000-0000-0000-000000000000}"/>
          </ac:spMkLst>
        </pc:spChg>
        <pc:spChg chg="add mod">
          <ac:chgData name="Volodymyr Kalhin (2514104)" userId="S::2514104@student.uwtsd.ac.uk::7f23d9f2-1631-4913-a7a9-b48ed939fcfe" providerId="AD" clId="Web-{07ED3754-0A0F-DB22-5CD1-A795E139E3C8}" dt="2026-03-08T12:18:20.636" v="332" actId="20577"/>
          <ac:spMkLst>
            <pc:docMk/>
            <pc:sldMk cId="2623245369" sldId="290"/>
            <ac:spMk id="4" creationId="{7E00B959-B176-87BD-BA4B-6CD3AA9B135A}"/>
          </ac:spMkLst>
        </pc:spChg>
        <pc:spChg chg="mod">
          <ac:chgData name="Volodymyr Kalhin (2514104)" userId="S::2514104@student.uwtsd.ac.uk::7f23d9f2-1631-4913-a7a9-b48ed939fcfe" providerId="AD" clId="Web-{07ED3754-0A0F-DB22-5CD1-A795E139E3C8}" dt="2026-03-08T12:16:36.618" v="311" actId="20577"/>
          <ac:spMkLst>
            <pc:docMk/>
            <pc:sldMk cId="2623245369" sldId="290"/>
            <ac:spMk id="6" creationId="{FA10D77D-C09B-BA11-2018-01B55939F1E1}"/>
          </ac:spMkLst>
        </pc:spChg>
      </pc:sldChg>
      <pc:sldChg chg="addSp modSp">
        <pc:chgData name="Volodymyr Kalhin (2514104)" userId="S::2514104@student.uwtsd.ac.uk::7f23d9f2-1631-4913-a7a9-b48ed939fcfe" providerId="AD" clId="Web-{07ED3754-0A0F-DB22-5CD1-A795E139E3C8}" dt="2026-03-08T12:22:53.110" v="351" actId="1076"/>
        <pc:sldMkLst>
          <pc:docMk/>
          <pc:sldMk cId="164276048" sldId="296"/>
        </pc:sldMkLst>
        <pc:spChg chg="mod">
          <ac:chgData name="Volodymyr Kalhin (2514104)" userId="S::2514104@student.uwtsd.ac.uk::7f23d9f2-1631-4913-a7a9-b48ed939fcfe" providerId="AD" clId="Web-{07ED3754-0A0F-DB22-5CD1-A795E139E3C8}" dt="2026-03-08T12:21:38.124" v="337" actId="20577"/>
          <ac:spMkLst>
            <pc:docMk/>
            <pc:sldMk cId="164276048" sldId="296"/>
            <ac:spMk id="3" creationId="{F99C1372-29A4-A034-B4FE-65E4410FE411}"/>
          </ac:spMkLst>
        </pc:spChg>
        <pc:spChg chg="add mod">
          <ac:chgData name="Volodymyr Kalhin (2514104)" userId="S::2514104@student.uwtsd.ac.uk::7f23d9f2-1631-4913-a7a9-b48ed939fcfe" providerId="AD" clId="Web-{07ED3754-0A0F-DB22-5CD1-A795E139E3C8}" dt="2026-03-08T12:22:53.110" v="351" actId="1076"/>
          <ac:spMkLst>
            <pc:docMk/>
            <pc:sldMk cId="164276048" sldId="296"/>
            <ac:spMk id="4" creationId="{F83E8078-1A4C-DD71-95CC-68E54B98B200}"/>
          </ac:spMkLst>
        </pc:spChg>
      </pc:sldChg>
      <pc:sldChg chg="addSp modSp">
        <pc:chgData name="Volodymyr Kalhin (2514104)" userId="S::2514104@student.uwtsd.ac.uk::7f23d9f2-1631-4913-a7a9-b48ed939fcfe" providerId="AD" clId="Web-{07ED3754-0A0F-DB22-5CD1-A795E139E3C8}" dt="2026-03-08T11:48:08.629" v="264" actId="20577"/>
        <pc:sldMkLst>
          <pc:docMk/>
          <pc:sldMk cId="2981734665" sldId="297"/>
        </pc:sldMkLst>
        <pc:spChg chg="mod">
          <ac:chgData name="Volodymyr Kalhin (2514104)" userId="S::2514104@student.uwtsd.ac.uk::7f23d9f2-1631-4913-a7a9-b48ed939fcfe" providerId="AD" clId="Web-{07ED3754-0A0F-DB22-5CD1-A795E139E3C8}" dt="2026-03-08T11:06:13.547" v="63" actId="20577"/>
          <ac:spMkLst>
            <pc:docMk/>
            <pc:sldMk cId="2981734665" sldId="297"/>
            <ac:spMk id="2" creationId="{2E404574-7054-C967-3D70-282E91F4931D}"/>
          </ac:spMkLst>
        </pc:spChg>
        <pc:spChg chg="mod">
          <ac:chgData name="Volodymyr Kalhin (2514104)" userId="S::2514104@student.uwtsd.ac.uk::7f23d9f2-1631-4913-a7a9-b48ed939fcfe" providerId="AD" clId="Web-{07ED3754-0A0F-DB22-5CD1-A795E139E3C8}" dt="2026-03-08T11:12:16.264" v="134" actId="20577"/>
          <ac:spMkLst>
            <pc:docMk/>
            <pc:sldMk cId="2981734665" sldId="297"/>
            <ac:spMk id="3" creationId="{7971324C-CB97-B8AE-B8AD-6F5066C86A33}"/>
          </ac:spMkLst>
        </pc:spChg>
        <pc:spChg chg="add mod">
          <ac:chgData name="Volodymyr Kalhin (2514104)" userId="S::2514104@student.uwtsd.ac.uk::7f23d9f2-1631-4913-a7a9-b48ed939fcfe" providerId="AD" clId="Web-{07ED3754-0A0F-DB22-5CD1-A795E139E3C8}" dt="2026-03-08T11:48:08.629" v="264" actId="20577"/>
          <ac:spMkLst>
            <pc:docMk/>
            <pc:sldMk cId="2981734665" sldId="297"/>
            <ac:spMk id="4" creationId="{9E5C09A0-4EFB-E48A-BBAC-177626CEAB02}"/>
          </ac:spMkLst>
        </pc:spChg>
        <pc:spChg chg="add mod">
          <ac:chgData name="Volodymyr Kalhin (2514104)" userId="S::2514104@student.uwtsd.ac.uk::7f23d9f2-1631-4913-a7a9-b48ed939fcfe" providerId="AD" clId="Web-{07ED3754-0A0F-DB22-5CD1-A795E139E3C8}" dt="2026-03-08T11:13:46.874" v="136"/>
          <ac:spMkLst>
            <pc:docMk/>
            <pc:sldMk cId="2981734665" sldId="297"/>
            <ac:spMk id="5" creationId="{666F6042-E9CB-059C-8DCA-D8FAB4D81C79}"/>
          </ac:spMkLst>
        </pc:spChg>
      </pc:sldChg>
      <pc:sldChg chg="modSp">
        <pc:chgData name="Volodymyr Kalhin (2514104)" userId="S::2514104@student.uwtsd.ac.uk::7f23d9f2-1631-4913-a7a9-b48ed939fcfe" providerId="AD" clId="Web-{07ED3754-0A0F-DB22-5CD1-A795E139E3C8}" dt="2026-03-08T12:28:06.105" v="366" actId="20577"/>
        <pc:sldMkLst>
          <pc:docMk/>
          <pc:sldMk cId="3293918196" sldId="298"/>
        </pc:sldMkLst>
        <pc:spChg chg="mod">
          <ac:chgData name="Volodymyr Kalhin (2514104)" userId="S::2514104@student.uwtsd.ac.uk::7f23d9f2-1631-4913-a7a9-b48ed939fcfe" providerId="AD" clId="Web-{07ED3754-0A0F-DB22-5CD1-A795E139E3C8}" dt="2026-03-08T12:28:06.105" v="366" actId="20577"/>
          <ac:spMkLst>
            <pc:docMk/>
            <pc:sldMk cId="3293918196" sldId="298"/>
            <ac:spMk id="3" creationId="{C3D508F8-D55C-9ABD-634B-4AC084E83F02}"/>
          </ac:spMkLst>
        </pc:spChg>
      </pc:sldChg>
    </pc:docChg>
  </pc:docChgLst>
  <pc:docChgLst>
    <pc:chgData name="Walde Bargas Barreras (2508291)" userId="S::2508291@student.uwtsd.ac.uk::27e4c8f8-ce39-445a-b0c5-d23d8db1d3a7" providerId="AD" clId="Web-{EDBECFEC-5D24-E28E-6269-AF1020963A01}"/>
    <pc:docChg chg="modSld">
      <pc:chgData name="Walde Bargas Barreras (2508291)" userId="S::2508291@student.uwtsd.ac.uk::27e4c8f8-ce39-445a-b0c5-d23d8db1d3a7" providerId="AD" clId="Web-{EDBECFEC-5D24-E28E-6269-AF1020963A01}" dt="2026-03-14T11:57:47.898" v="2" actId="20577"/>
      <pc:docMkLst>
        <pc:docMk/>
      </pc:docMkLst>
      <pc:sldChg chg="modSp">
        <pc:chgData name="Walde Bargas Barreras (2508291)" userId="S::2508291@student.uwtsd.ac.uk::27e4c8f8-ce39-445a-b0c5-d23d8db1d3a7" providerId="AD" clId="Web-{EDBECFEC-5D24-E28E-6269-AF1020963A01}" dt="2026-03-14T11:57:47.898" v="2" actId="20577"/>
        <pc:sldMkLst>
          <pc:docMk/>
          <pc:sldMk cId="724927274" sldId="310"/>
        </pc:sldMkLst>
        <pc:spChg chg="mod">
          <ac:chgData name="Walde Bargas Barreras (2508291)" userId="S::2508291@student.uwtsd.ac.uk::27e4c8f8-ce39-445a-b0c5-d23d8db1d3a7" providerId="AD" clId="Web-{EDBECFEC-5D24-E28E-6269-AF1020963A01}" dt="2026-03-14T11:57:47.898" v="2" actId="20577"/>
          <ac:spMkLst>
            <pc:docMk/>
            <pc:sldMk cId="724927274" sldId="310"/>
            <ac:spMk id="3" creationId="{38665037-A10C-CCFC-7BB9-6E1603C6CFA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7B28FDE-CE25-4119-AE44-13A00EB15935}" type="datetimeFigureOut">
              <a:rPr lang="en-GB" smtClean="0"/>
              <a:t>14/03/2026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1630B5B-670E-44AE-8910-999E5DFE728C}" type="slidenum">
              <a:rPr lang="en-GB" smtClean="0"/>
              <a:t>‹#›</a:t>
            </a:fld>
            <a:endParaRPr lang="en-GB"/>
          </a:p>
        </p:txBody>
      </p:sp>
    </p:spTree>
    <p:extLst>
      <p:ext uri="{BB962C8B-B14F-4D97-AF65-F5344CB8AC3E}">
        <p14:creationId xmlns:p14="http://schemas.microsoft.com/office/powerpoint/2010/main" val="23672922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a:latin typeface="Calbri"/>
              </a:rPr>
              <a:t>Md Saidur Rahman ; 2515004</a:t>
            </a:r>
          </a:p>
        </p:txBody>
      </p:sp>
      <p:sp>
        <p:nvSpPr>
          <p:cNvPr id="4" name="Slide Number Placeholder 3"/>
          <p:cNvSpPr>
            <a:spLocks noGrp="1"/>
          </p:cNvSpPr>
          <p:nvPr>
            <p:ph type="sldNum" sz="quarter" idx="10"/>
          </p:nvPr>
        </p:nvSpPr>
        <p:spPr/>
        <p:txBody>
          <a:bodyPr/>
          <a:lstStyle/>
          <a:p>
            <a:fld id="{E1630B5B-670E-44AE-8910-999E5DFE728C}" type="slidenum">
              <a:rPr lang="en-GB" smtClean="0"/>
              <a:t>6</a:t>
            </a:fld>
            <a:endParaRPr lang="en-GB"/>
          </a:p>
        </p:txBody>
      </p:sp>
    </p:spTree>
    <p:extLst>
      <p:ext uri="{BB962C8B-B14F-4D97-AF65-F5344CB8AC3E}">
        <p14:creationId xmlns:p14="http://schemas.microsoft.com/office/powerpoint/2010/main" val="2008514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a:t>Md Saidur Rahman; 2515004</a:t>
            </a:r>
          </a:p>
          <a:p>
            <a:endParaRPr lang="en-GB"/>
          </a:p>
        </p:txBody>
      </p:sp>
      <p:sp>
        <p:nvSpPr>
          <p:cNvPr id="4" name="Slide Number Placeholder 3"/>
          <p:cNvSpPr>
            <a:spLocks noGrp="1"/>
          </p:cNvSpPr>
          <p:nvPr>
            <p:ph type="sldNum" sz="quarter" idx="10"/>
          </p:nvPr>
        </p:nvSpPr>
        <p:spPr/>
        <p:txBody>
          <a:bodyPr/>
          <a:lstStyle/>
          <a:p>
            <a:fld id="{E1630B5B-670E-44AE-8910-999E5DFE728C}" type="slidenum">
              <a:rPr lang="en-GB" smtClean="0"/>
              <a:t>7</a:t>
            </a:fld>
            <a:endParaRPr lang="en-GB"/>
          </a:p>
        </p:txBody>
      </p:sp>
    </p:spTree>
    <p:extLst>
      <p:ext uri="{BB962C8B-B14F-4D97-AF65-F5344CB8AC3E}">
        <p14:creationId xmlns:p14="http://schemas.microsoft.com/office/powerpoint/2010/main" val="27932566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a:t>Md Saidur Rahman; 2515004</a:t>
            </a:r>
          </a:p>
          <a:p>
            <a:endParaRPr lang="en-GB"/>
          </a:p>
        </p:txBody>
      </p:sp>
      <p:sp>
        <p:nvSpPr>
          <p:cNvPr id="4" name="Slide Number Placeholder 3"/>
          <p:cNvSpPr>
            <a:spLocks noGrp="1"/>
          </p:cNvSpPr>
          <p:nvPr>
            <p:ph type="sldNum" sz="quarter" idx="10"/>
          </p:nvPr>
        </p:nvSpPr>
        <p:spPr/>
        <p:txBody>
          <a:bodyPr/>
          <a:lstStyle/>
          <a:p>
            <a:fld id="{E1630B5B-670E-44AE-8910-999E5DFE728C}" type="slidenum">
              <a:rPr lang="en-GB" smtClean="0"/>
              <a:t>8</a:t>
            </a:fld>
            <a:endParaRPr lang="en-GB"/>
          </a:p>
        </p:txBody>
      </p:sp>
    </p:spTree>
    <p:extLst>
      <p:ext uri="{BB962C8B-B14F-4D97-AF65-F5344CB8AC3E}">
        <p14:creationId xmlns:p14="http://schemas.microsoft.com/office/powerpoint/2010/main" val="40278477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eaLnBrk="1" fontAlgn="auto" latinLnBrk="0" hangingPunct="1"/>
            <a:r>
              <a:rPr lang="en-US" u="sng"/>
              <a:t>Md Saidur Rahman;2515004</a:t>
            </a:r>
          </a:p>
        </p:txBody>
      </p:sp>
      <p:sp>
        <p:nvSpPr>
          <p:cNvPr id="4" name="Slide Number Placeholder 3"/>
          <p:cNvSpPr>
            <a:spLocks noGrp="1"/>
          </p:cNvSpPr>
          <p:nvPr>
            <p:ph type="sldNum" sz="quarter" idx="10"/>
          </p:nvPr>
        </p:nvSpPr>
        <p:spPr/>
        <p:txBody>
          <a:bodyPr/>
          <a:lstStyle/>
          <a:p>
            <a:fld id="{E1630B5B-670E-44AE-8910-999E5DFE728C}" type="slidenum">
              <a:rPr lang="en-GB" smtClean="0"/>
              <a:t>9</a:t>
            </a:fld>
            <a:endParaRPr lang="en-GB"/>
          </a:p>
        </p:txBody>
      </p:sp>
    </p:spTree>
    <p:extLst>
      <p:ext uri="{BB962C8B-B14F-4D97-AF65-F5344CB8AC3E}">
        <p14:creationId xmlns:p14="http://schemas.microsoft.com/office/powerpoint/2010/main" val="16115119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eaLnBrk="1" fontAlgn="auto" latinLnBrk="0" hangingPunct="1"/>
            <a:r>
              <a:rPr lang="en-GB" sz="1200" b="0" i="0" u="none" strike="noStrike" kern="1200">
                <a:solidFill>
                  <a:schemeClr val="tx1"/>
                </a:solidFill>
                <a:effectLst/>
                <a:latin typeface="+mn-lt"/>
                <a:ea typeface="+mn-ea"/>
                <a:cs typeface="+mn-cs"/>
              </a:rPr>
              <a:t>Walde Bargas Barreras 2508291</a:t>
            </a:r>
          </a:p>
          <a:p>
            <a:endParaRPr lang="en-GB"/>
          </a:p>
        </p:txBody>
      </p:sp>
      <p:sp>
        <p:nvSpPr>
          <p:cNvPr id="4" name="Slide Number Placeholder 3"/>
          <p:cNvSpPr>
            <a:spLocks noGrp="1"/>
          </p:cNvSpPr>
          <p:nvPr>
            <p:ph type="sldNum" sz="quarter" idx="5"/>
          </p:nvPr>
        </p:nvSpPr>
        <p:spPr/>
        <p:txBody>
          <a:bodyPr/>
          <a:lstStyle/>
          <a:p>
            <a:fld id="{E1630B5B-670E-44AE-8910-999E5DFE728C}" type="slidenum">
              <a:rPr lang="en-GB" smtClean="0"/>
              <a:t>10</a:t>
            </a:fld>
            <a:endParaRPr lang="en-GB"/>
          </a:p>
        </p:txBody>
      </p:sp>
    </p:spTree>
    <p:extLst>
      <p:ext uri="{BB962C8B-B14F-4D97-AF65-F5344CB8AC3E}">
        <p14:creationId xmlns:p14="http://schemas.microsoft.com/office/powerpoint/2010/main" val="34282329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a:solidFill>
                  <a:schemeClr val="tx1"/>
                </a:solidFill>
                <a:effectLst/>
                <a:latin typeface="+mn-lt"/>
                <a:ea typeface="+mn-ea"/>
                <a:cs typeface="+mn-cs"/>
              </a:rPr>
              <a:t>Walde Bargas Barreras 2508291</a:t>
            </a:r>
          </a:p>
          <a:p>
            <a:pPr rtl="0" eaLnBrk="1" fontAlgn="auto" latinLnBrk="0" hangingPunct="1"/>
            <a:endParaRPr lang="en-GB" sz="1200" b="0" i="0" u="none" strike="noStrike" kern="120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E1630B5B-670E-44AE-8910-999E5DFE728C}" type="slidenum">
              <a:rPr lang="en-GB" smtClean="0"/>
              <a:t>11</a:t>
            </a:fld>
            <a:endParaRPr lang="en-GB"/>
          </a:p>
        </p:txBody>
      </p:sp>
    </p:spTree>
    <p:extLst>
      <p:ext uri="{BB962C8B-B14F-4D97-AF65-F5344CB8AC3E}">
        <p14:creationId xmlns:p14="http://schemas.microsoft.com/office/powerpoint/2010/main" val="25894287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en-GB" sz="1200" b="0" i="0" u="none" strike="noStrike" kern="1200">
                <a:solidFill>
                  <a:schemeClr val="tx1"/>
                </a:solidFill>
                <a:effectLst/>
                <a:latin typeface="+mn-lt"/>
                <a:ea typeface="+mn-ea"/>
                <a:cs typeface="+mn-cs"/>
              </a:rPr>
              <a:t>Walde Bargas Barreras 2508291</a:t>
            </a:r>
          </a:p>
          <a:p>
            <a:pPr rtl="0" eaLnBrk="1" fontAlgn="t" latinLnBrk="0" hangingPunct="1"/>
            <a:endParaRPr lang="en-GB" sz="1200" b="0" i="0" u="none" strike="noStrike" kern="120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E1630B5B-670E-44AE-8910-999E5DFE728C}" type="slidenum">
              <a:rPr lang="en-GB" smtClean="0"/>
              <a:t>12</a:t>
            </a:fld>
            <a:endParaRPr lang="en-GB"/>
          </a:p>
        </p:txBody>
      </p:sp>
    </p:spTree>
    <p:extLst>
      <p:ext uri="{BB962C8B-B14F-4D97-AF65-F5344CB8AC3E}">
        <p14:creationId xmlns:p14="http://schemas.microsoft.com/office/powerpoint/2010/main" val="30177462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a:solidFill>
                  <a:schemeClr val="tx1"/>
                </a:solidFill>
                <a:effectLst/>
                <a:latin typeface="+mn-lt"/>
                <a:ea typeface="+mn-ea"/>
                <a:cs typeface="+mn-cs"/>
              </a:rPr>
              <a:t>Walde Bargas Barreras 2508291</a:t>
            </a:r>
          </a:p>
          <a:p>
            <a:endParaRPr lang="en-GB"/>
          </a:p>
        </p:txBody>
      </p:sp>
      <p:sp>
        <p:nvSpPr>
          <p:cNvPr id="4" name="Slide Number Placeholder 3"/>
          <p:cNvSpPr>
            <a:spLocks noGrp="1"/>
          </p:cNvSpPr>
          <p:nvPr>
            <p:ph type="sldNum" sz="quarter" idx="5"/>
          </p:nvPr>
        </p:nvSpPr>
        <p:spPr/>
        <p:txBody>
          <a:bodyPr/>
          <a:lstStyle/>
          <a:p>
            <a:fld id="{E1630B5B-670E-44AE-8910-999E5DFE728C}" type="slidenum">
              <a:rPr lang="en-GB" smtClean="0"/>
              <a:t>13</a:t>
            </a:fld>
            <a:endParaRPr lang="en-GB"/>
          </a:p>
        </p:txBody>
      </p:sp>
    </p:spTree>
    <p:extLst>
      <p:ext uri="{BB962C8B-B14F-4D97-AF65-F5344CB8AC3E}">
        <p14:creationId xmlns:p14="http://schemas.microsoft.com/office/powerpoint/2010/main" val="39710572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a:solidFill>
                  <a:schemeClr val="tx1"/>
                </a:solidFill>
                <a:effectLst/>
                <a:latin typeface="+mn-lt"/>
                <a:ea typeface="+mn-ea"/>
                <a:cs typeface="+mn-cs"/>
              </a:rPr>
              <a:t>Walde Bargas Barreras 2508291</a:t>
            </a:r>
          </a:p>
          <a:p>
            <a:endParaRPr lang="en-GB"/>
          </a:p>
        </p:txBody>
      </p:sp>
      <p:sp>
        <p:nvSpPr>
          <p:cNvPr id="4" name="Slide Number Placeholder 3"/>
          <p:cNvSpPr>
            <a:spLocks noGrp="1"/>
          </p:cNvSpPr>
          <p:nvPr>
            <p:ph type="sldNum" sz="quarter" idx="5"/>
          </p:nvPr>
        </p:nvSpPr>
        <p:spPr/>
        <p:txBody>
          <a:bodyPr/>
          <a:lstStyle/>
          <a:p>
            <a:fld id="{E1630B5B-670E-44AE-8910-999E5DFE728C}" type="slidenum">
              <a:rPr lang="en-GB" smtClean="0"/>
              <a:t>14</a:t>
            </a:fld>
            <a:endParaRPr lang="en-GB"/>
          </a:p>
        </p:txBody>
      </p:sp>
    </p:spTree>
    <p:extLst>
      <p:ext uri="{BB962C8B-B14F-4D97-AF65-F5344CB8AC3E}">
        <p14:creationId xmlns:p14="http://schemas.microsoft.com/office/powerpoint/2010/main" val="27949339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a:solidFill>
                  <a:schemeClr val="tx1"/>
                </a:solidFill>
                <a:effectLst/>
                <a:latin typeface="+mn-lt"/>
                <a:ea typeface="+mn-ea"/>
                <a:cs typeface="+mn-cs"/>
              </a:rPr>
              <a:t>Volodymir </a:t>
            </a:r>
            <a:r>
              <a:rPr lang="en-GB" sz="1200" b="0" i="0" u="none" strike="noStrike" kern="1200" err="1">
                <a:solidFill>
                  <a:schemeClr val="tx1"/>
                </a:solidFill>
                <a:effectLst/>
                <a:latin typeface="+mn-lt"/>
                <a:ea typeface="+mn-ea"/>
                <a:cs typeface="+mn-cs"/>
              </a:rPr>
              <a:t>Kalhin</a:t>
            </a:r>
            <a:r>
              <a:rPr lang="en-GB" sz="1200" b="0" i="0" u="none" strike="noStrike" kern="1200">
                <a:solidFill>
                  <a:schemeClr val="tx1"/>
                </a:solidFill>
                <a:effectLst/>
                <a:latin typeface="+mn-lt"/>
                <a:ea typeface="+mn-ea"/>
                <a:cs typeface="+mn-cs"/>
              </a:rPr>
              <a:t>; 2514104</a:t>
            </a:r>
          </a:p>
          <a:p>
            <a:endParaRPr lang="en-GB"/>
          </a:p>
        </p:txBody>
      </p:sp>
      <p:sp>
        <p:nvSpPr>
          <p:cNvPr id="4" name="Slide Number Placeholder 3"/>
          <p:cNvSpPr>
            <a:spLocks noGrp="1"/>
          </p:cNvSpPr>
          <p:nvPr>
            <p:ph type="sldNum" sz="quarter" idx="5"/>
          </p:nvPr>
        </p:nvSpPr>
        <p:spPr/>
        <p:txBody>
          <a:bodyPr/>
          <a:lstStyle/>
          <a:p>
            <a:fld id="{E1630B5B-670E-44AE-8910-999E5DFE728C}" type="slidenum">
              <a:rPr lang="en-GB" smtClean="0"/>
              <a:t>15</a:t>
            </a:fld>
            <a:endParaRPr lang="en-GB"/>
          </a:p>
        </p:txBody>
      </p:sp>
    </p:spTree>
    <p:extLst>
      <p:ext uri="{BB962C8B-B14F-4D97-AF65-F5344CB8AC3E}">
        <p14:creationId xmlns:p14="http://schemas.microsoft.com/office/powerpoint/2010/main" val="32393961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eaLnBrk="1" fontAlgn="t" latinLnBrk="0" hangingPunct="1"/>
            <a:endParaRPr lang="en-GB" sz="1200" b="0" i="0" u="none" strike="noStrike" kern="120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a:solidFill>
                  <a:schemeClr val="tx1"/>
                </a:solidFill>
                <a:effectLst/>
                <a:latin typeface="+mn-lt"/>
                <a:ea typeface="+mn-ea"/>
                <a:cs typeface="+mn-cs"/>
              </a:rPr>
              <a:t>Volodymir </a:t>
            </a:r>
            <a:r>
              <a:rPr lang="en-GB" sz="1200" b="0" i="0" u="none" strike="noStrike" kern="1200" err="1">
                <a:solidFill>
                  <a:schemeClr val="tx1"/>
                </a:solidFill>
                <a:effectLst/>
                <a:latin typeface="+mn-lt"/>
                <a:ea typeface="+mn-ea"/>
                <a:cs typeface="+mn-cs"/>
              </a:rPr>
              <a:t>Kalhin</a:t>
            </a:r>
            <a:r>
              <a:rPr lang="en-GB" sz="1200" b="0" i="0" u="none" strike="noStrike" kern="1200">
                <a:solidFill>
                  <a:schemeClr val="tx1"/>
                </a:solidFill>
                <a:effectLst/>
                <a:latin typeface="+mn-lt"/>
                <a:ea typeface="+mn-ea"/>
                <a:cs typeface="+mn-cs"/>
              </a:rPr>
              <a:t>; 2514104</a:t>
            </a:r>
          </a:p>
          <a:p>
            <a:endParaRPr lang="en-GB"/>
          </a:p>
        </p:txBody>
      </p:sp>
      <p:sp>
        <p:nvSpPr>
          <p:cNvPr id="4" name="Slide Number Placeholder 3"/>
          <p:cNvSpPr>
            <a:spLocks noGrp="1"/>
          </p:cNvSpPr>
          <p:nvPr>
            <p:ph type="sldNum" sz="quarter" idx="10"/>
          </p:nvPr>
        </p:nvSpPr>
        <p:spPr/>
        <p:txBody>
          <a:bodyPr/>
          <a:lstStyle/>
          <a:p>
            <a:fld id="{E1630B5B-670E-44AE-8910-999E5DFE728C}" type="slidenum">
              <a:rPr lang="en-GB" smtClean="0"/>
              <a:t>16</a:t>
            </a:fld>
            <a:endParaRPr lang="en-GB"/>
          </a:p>
        </p:txBody>
      </p:sp>
    </p:spTree>
    <p:extLst>
      <p:ext uri="{BB962C8B-B14F-4D97-AF65-F5344CB8AC3E}">
        <p14:creationId xmlns:p14="http://schemas.microsoft.com/office/powerpoint/2010/main" val="21651819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en-GB" sz="1200" b="0" i="0" u="none" strike="noStrike" kern="1200">
                <a:solidFill>
                  <a:schemeClr val="tx1"/>
                </a:solidFill>
                <a:effectLst/>
                <a:latin typeface="+mn-lt"/>
                <a:ea typeface="+mn-ea"/>
                <a:cs typeface="+mn-cs"/>
              </a:rPr>
              <a:t>Volodymir </a:t>
            </a:r>
            <a:r>
              <a:rPr lang="en-GB" sz="1200" b="0" i="0" u="none" strike="noStrike" kern="1200" err="1">
                <a:solidFill>
                  <a:schemeClr val="tx1"/>
                </a:solidFill>
                <a:effectLst/>
                <a:latin typeface="+mn-lt"/>
                <a:ea typeface="+mn-ea"/>
                <a:cs typeface="+mn-cs"/>
              </a:rPr>
              <a:t>Kalhin</a:t>
            </a:r>
            <a:r>
              <a:rPr lang="en-GB" sz="1200" b="0" i="0" u="none" strike="noStrike" kern="1200">
                <a:solidFill>
                  <a:schemeClr val="tx1"/>
                </a:solidFill>
                <a:effectLst/>
                <a:latin typeface="+mn-lt"/>
                <a:ea typeface="+mn-ea"/>
                <a:cs typeface="+mn-cs"/>
              </a:rPr>
              <a:t>; 2514104</a:t>
            </a:r>
          </a:p>
          <a:p>
            <a:pPr rtl="0" eaLnBrk="1" fontAlgn="t" latinLnBrk="0" hangingPunct="1"/>
            <a:endParaRPr lang="en-GB" sz="1200" b="0" i="0" u="none" strike="noStrike"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10"/>
          </p:nvPr>
        </p:nvSpPr>
        <p:spPr/>
        <p:txBody>
          <a:bodyPr/>
          <a:lstStyle/>
          <a:p>
            <a:fld id="{E1630B5B-670E-44AE-8910-999E5DFE728C}" type="slidenum">
              <a:rPr lang="en-GB" smtClean="0"/>
              <a:t>17</a:t>
            </a:fld>
            <a:endParaRPr lang="en-GB"/>
          </a:p>
        </p:txBody>
      </p:sp>
    </p:spTree>
    <p:extLst>
      <p:ext uri="{BB962C8B-B14F-4D97-AF65-F5344CB8AC3E}">
        <p14:creationId xmlns:p14="http://schemas.microsoft.com/office/powerpoint/2010/main" val="39523005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a:solidFill>
                  <a:schemeClr val="tx1"/>
                </a:solidFill>
                <a:effectLst/>
                <a:latin typeface="+mn-lt"/>
                <a:ea typeface="+mn-ea"/>
                <a:cs typeface="+mn-cs"/>
              </a:rPr>
              <a:t>Volodymir </a:t>
            </a:r>
            <a:r>
              <a:rPr lang="en-GB" sz="1200" b="0" i="0" u="none" strike="noStrike" kern="1200" err="1">
                <a:solidFill>
                  <a:schemeClr val="tx1"/>
                </a:solidFill>
                <a:effectLst/>
                <a:latin typeface="+mn-lt"/>
                <a:ea typeface="+mn-ea"/>
                <a:cs typeface="+mn-cs"/>
              </a:rPr>
              <a:t>Kalhin</a:t>
            </a:r>
            <a:r>
              <a:rPr lang="en-GB" sz="1200" b="0" i="0" u="none" strike="noStrike" kern="1200">
                <a:solidFill>
                  <a:schemeClr val="tx1"/>
                </a:solidFill>
                <a:effectLst/>
                <a:latin typeface="+mn-lt"/>
                <a:ea typeface="+mn-ea"/>
                <a:cs typeface="+mn-cs"/>
              </a:rPr>
              <a:t>; 2514104</a:t>
            </a:r>
          </a:p>
          <a:p>
            <a:endParaRPr lang="en-GB"/>
          </a:p>
        </p:txBody>
      </p:sp>
      <p:sp>
        <p:nvSpPr>
          <p:cNvPr id="4" name="Slide Number Placeholder 3"/>
          <p:cNvSpPr>
            <a:spLocks noGrp="1"/>
          </p:cNvSpPr>
          <p:nvPr>
            <p:ph type="sldNum" sz="quarter" idx="5"/>
          </p:nvPr>
        </p:nvSpPr>
        <p:spPr/>
        <p:txBody>
          <a:bodyPr/>
          <a:lstStyle/>
          <a:p>
            <a:fld id="{E1630B5B-670E-44AE-8910-999E5DFE728C}" type="slidenum">
              <a:rPr lang="en-GB" smtClean="0"/>
              <a:t>18</a:t>
            </a:fld>
            <a:endParaRPr lang="en-GB"/>
          </a:p>
        </p:txBody>
      </p:sp>
    </p:spTree>
    <p:extLst>
      <p:ext uri="{BB962C8B-B14F-4D97-AF65-F5344CB8AC3E}">
        <p14:creationId xmlns:p14="http://schemas.microsoft.com/office/powerpoint/2010/main" val="397963885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Josina Fontes 2514550</a:t>
            </a:r>
          </a:p>
        </p:txBody>
      </p:sp>
      <p:sp>
        <p:nvSpPr>
          <p:cNvPr id="4" name="Slide Number Placeholder 3"/>
          <p:cNvSpPr>
            <a:spLocks noGrp="1"/>
          </p:cNvSpPr>
          <p:nvPr>
            <p:ph type="sldNum" sz="quarter" idx="5"/>
          </p:nvPr>
        </p:nvSpPr>
        <p:spPr/>
        <p:txBody>
          <a:bodyPr/>
          <a:lstStyle/>
          <a:p>
            <a:fld id="{E1630B5B-670E-44AE-8910-999E5DFE728C}" type="slidenum">
              <a:rPr lang="en-GB" smtClean="0"/>
              <a:t>19</a:t>
            </a:fld>
            <a:endParaRPr lang="en-GB"/>
          </a:p>
        </p:txBody>
      </p:sp>
    </p:spTree>
    <p:extLst>
      <p:ext uri="{BB962C8B-B14F-4D97-AF65-F5344CB8AC3E}">
        <p14:creationId xmlns:p14="http://schemas.microsoft.com/office/powerpoint/2010/main" val="23463289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Josina Fontes 2514550</a:t>
            </a:r>
          </a:p>
          <a:p>
            <a:endParaRPr lang="en-GB"/>
          </a:p>
        </p:txBody>
      </p:sp>
      <p:sp>
        <p:nvSpPr>
          <p:cNvPr id="4" name="Slide Number Placeholder 3"/>
          <p:cNvSpPr>
            <a:spLocks noGrp="1"/>
          </p:cNvSpPr>
          <p:nvPr>
            <p:ph type="sldNum" sz="quarter" idx="5"/>
          </p:nvPr>
        </p:nvSpPr>
        <p:spPr/>
        <p:txBody>
          <a:bodyPr/>
          <a:lstStyle/>
          <a:p>
            <a:fld id="{E1630B5B-670E-44AE-8910-999E5DFE728C}" type="slidenum">
              <a:rPr lang="en-GB" smtClean="0"/>
              <a:t>20</a:t>
            </a:fld>
            <a:endParaRPr lang="en-GB"/>
          </a:p>
        </p:txBody>
      </p:sp>
    </p:spTree>
    <p:extLst>
      <p:ext uri="{BB962C8B-B14F-4D97-AF65-F5344CB8AC3E}">
        <p14:creationId xmlns:p14="http://schemas.microsoft.com/office/powerpoint/2010/main" val="321084326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Josina Fontes 2514550</a:t>
            </a:r>
          </a:p>
          <a:p>
            <a:endParaRPr lang="en-GB"/>
          </a:p>
        </p:txBody>
      </p:sp>
      <p:sp>
        <p:nvSpPr>
          <p:cNvPr id="4" name="Slide Number Placeholder 3"/>
          <p:cNvSpPr>
            <a:spLocks noGrp="1"/>
          </p:cNvSpPr>
          <p:nvPr>
            <p:ph type="sldNum" sz="quarter" idx="5"/>
          </p:nvPr>
        </p:nvSpPr>
        <p:spPr/>
        <p:txBody>
          <a:bodyPr/>
          <a:lstStyle/>
          <a:p>
            <a:fld id="{E1630B5B-670E-44AE-8910-999E5DFE728C}" type="slidenum">
              <a:rPr lang="en-GB" smtClean="0"/>
              <a:t>21</a:t>
            </a:fld>
            <a:endParaRPr lang="en-GB"/>
          </a:p>
        </p:txBody>
      </p:sp>
    </p:spTree>
    <p:extLst>
      <p:ext uri="{BB962C8B-B14F-4D97-AF65-F5344CB8AC3E}">
        <p14:creationId xmlns:p14="http://schemas.microsoft.com/office/powerpoint/2010/main" val="161322156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Josina Fontes 2514550</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a:p>
          <a:p>
            <a:endParaRPr lang="en-GB">
              <a:ea typeface="Calibri"/>
              <a:cs typeface="Calibri"/>
            </a:endParaRPr>
          </a:p>
        </p:txBody>
      </p:sp>
      <p:sp>
        <p:nvSpPr>
          <p:cNvPr id="4" name="Slide Number Placeholder 3"/>
          <p:cNvSpPr>
            <a:spLocks noGrp="1"/>
          </p:cNvSpPr>
          <p:nvPr>
            <p:ph type="sldNum" sz="quarter" idx="10"/>
          </p:nvPr>
        </p:nvSpPr>
        <p:spPr/>
        <p:txBody>
          <a:bodyPr/>
          <a:lstStyle/>
          <a:p>
            <a:fld id="{E1630B5B-670E-44AE-8910-999E5DFE728C}" type="slidenum">
              <a:rPr lang="en-GB" smtClean="0"/>
              <a:t>22</a:t>
            </a:fld>
            <a:endParaRPr lang="en-GB"/>
          </a:p>
        </p:txBody>
      </p:sp>
    </p:spTree>
    <p:extLst>
      <p:ext uri="{BB962C8B-B14F-4D97-AF65-F5344CB8AC3E}">
        <p14:creationId xmlns:p14="http://schemas.microsoft.com/office/powerpoint/2010/main" val="360329760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Josina Fontes 2514550</a:t>
            </a:r>
          </a:p>
          <a:p>
            <a:endParaRPr lang="en-GB"/>
          </a:p>
        </p:txBody>
      </p:sp>
      <p:sp>
        <p:nvSpPr>
          <p:cNvPr id="4" name="Slide Number Placeholder 3"/>
          <p:cNvSpPr>
            <a:spLocks noGrp="1"/>
          </p:cNvSpPr>
          <p:nvPr>
            <p:ph type="sldNum" sz="quarter" idx="5"/>
          </p:nvPr>
        </p:nvSpPr>
        <p:spPr/>
        <p:txBody>
          <a:bodyPr/>
          <a:lstStyle/>
          <a:p>
            <a:fld id="{E1630B5B-670E-44AE-8910-999E5DFE728C}" type="slidenum">
              <a:rPr lang="en-GB" smtClean="0"/>
              <a:t>23</a:t>
            </a:fld>
            <a:endParaRPr lang="en-GB"/>
          </a:p>
        </p:txBody>
      </p:sp>
    </p:spTree>
    <p:extLst>
      <p:ext uri="{BB962C8B-B14F-4D97-AF65-F5344CB8AC3E}">
        <p14:creationId xmlns:p14="http://schemas.microsoft.com/office/powerpoint/2010/main" val="116691082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Kumba Layla Davis 2517860</a:t>
            </a:r>
            <a:endParaRPr lang="en-US"/>
          </a:p>
        </p:txBody>
      </p:sp>
      <p:sp>
        <p:nvSpPr>
          <p:cNvPr id="4" name="Slide Number Placeholder 3"/>
          <p:cNvSpPr>
            <a:spLocks noGrp="1"/>
          </p:cNvSpPr>
          <p:nvPr>
            <p:ph type="sldNum" sz="quarter" idx="5"/>
          </p:nvPr>
        </p:nvSpPr>
        <p:spPr/>
        <p:txBody>
          <a:bodyPr/>
          <a:lstStyle/>
          <a:p>
            <a:fld id="{E1630B5B-670E-44AE-8910-999E5DFE728C}" type="slidenum">
              <a:rPr lang="en-GB" smtClean="0"/>
              <a:t>24</a:t>
            </a:fld>
            <a:endParaRPr lang="en-GB"/>
          </a:p>
        </p:txBody>
      </p:sp>
    </p:spTree>
    <p:extLst>
      <p:ext uri="{BB962C8B-B14F-4D97-AF65-F5344CB8AC3E}">
        <p14:creationId xmlns:p14="http://schemas.microsoft.com/office/powerpoint/2010/main" val="385516132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Kumba Layla Davis 2517860</a:t>
            </a:r>
            <a:endParaRPr lang="en-US"/>
          </a:p>
          <a:p>
            <a:endParaRPr lang="en-GB"/>
          </a:p>
        </p:txBody>
      </p:sp>
      <p:sp>
        <p:nvSpPr>
          <p:cNvPr id="4" name="Slide Number Placeholder 3"/>
          <p:cNvSpPr>
            <a:spLocks noGrp="1"/>
          </p:cNvSpPr>
          <p:nvPr>
            <p:ph type="sldNum" sz="quarter" idx="5"/>
          </p:nvPr>
        </p:nvSpPr>
        <p:spPr/>
        <p:txBody>
          <a:bodyPr/>
          <a:lstStyle/>
          <a:p>
            <a:fld id="{E1630B5B-670E-44AE-8910-999E5DFE728C}" type="slidenum">
              <a:rPr lang="en-GB" smtClean="0"/>
              <a:t>25</a:t>
            </a:fld>
            <a:endParaRPr lang="en-GB"/>
          </a:p>
        </p:txBody>
      </p:sp>
    </p:spTree>
    <p:extLst>
      <p:ext uri="{BB962C8B-B14F-4D97-AF65-F5344CB8AC3E}">
        <p14:creationId xmlns:p14="http://schemas.microsoft.com/office/powerpoint/2010/main" val="113945217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Kumba Layla Davis 2517860</a:t>
            </a:r>
            <a:endParaRPr lang="en-US"/>
          </a:p>
        </p:txBody>
      </p:sp>
      <p:sp>
        <p:nvSpPr>
          <p:cNvPr id="4" name="Slide Number Placeholder 3"/>
          <p:cNvSpPr>
            <a:spLocks noGrp="1"/>
          </p:cNvSpPr>
          <p:nvPr>
            <p:ph type="sldNum" sz="quarter" idx="5"/>
          </p:nvPr>
        </p:nvSpPr>
        <p:spPr/>
        <p:txBody>
          <a:bodyPr/>
          <a:lstStyle/>
          <a:p>
            <a:fld id="{E1630B5B-670E-44AE-8910-999E5DFE728C}" type="slidenum">
              <a:rPr lang="en-GB" smtClean="0"/>
              <a:t>26</a:t>
            </a:fld>
            <a:endParaRPr lang="en-GB"/>
          </a:p>
        </p:txBody>
      </p:sp>
    </p:spTree>
    <p:extLst>
      <p:ext uri="{BB962C8B-B14F-4D97-AF65-F5344CB8AC3E}">
        <p14:creationId xmlns:p14="http://schemas.microsoft.com/office/powerpoint/2010/main" val="227767874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1094C089-3582-44F6-A52C-A0943213FCFA}" type="datetimeFigureOut">
              <a:rPr lang="en-GB" smtClean="0"/>
              <a:t>14/03/2026</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A4637343-0A74-448A-BC3B-0884AE5B08C2}"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412801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094C089-3582-44F6-A52C-A0943213FCFA}" type="datetimeFigureOut">
              <a:rPr lang="en-GB" smtClean="0"/>
              <a:t>14/03/2026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9779488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094C089-3582-44F6-A52C-A0943213FCFA}" type="datetimeFigureOut">
              <a:rPr lang="en-GB" smtClean="0"/>
              <a:t>14/03/2026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90103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094C089-3582-44F6-A52C-A0943213FCFA}" type="datetimeFigureOut">
              <a:rPr lang="en-GB" smtClean="0"/>
              <a:t>14/03/2026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2649361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094C089-3582-44F6-A52C-A0943213FCFA}" type="datetimeFigureOut">
              <a:rPr lang="en-GB" smtClean="0"/>
              <a:t>14/03/2026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4637343-0A74-448A-BC3B-0884AE5B08C2}"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228611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094C089-3582-44F6-A52C-A0943213FCFA}" type="datetimeFigureOut">
              <a:rPr lang="en-GB" smtClean="0"/>
              <a:t>14/03/2026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4637343-0A74-448A-BC3B-0884AE5B08C2}"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190946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094C089-3582-44F6-A52C-A0943213FCFA}" type="datetimeFigureOut">
              <a:rPr lang="en-GB" smtClean="0"/>
              <a:t>14/03/2026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034071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094C089-3582-44F6-A52C-A0943213FCFA}" type="datetimeFigureOut">
              <a:rPr lang="en-GB" smtClean="0"/>
              <a:t>14/03/2026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637343-0A74-448A-BC3B-0884AE5B08C2}"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390093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094C089-3582-44F6-A52C-A0943213FCFA}" type="datetimeFigureOut">
              <a:rPr lang="en-GB" smtClean="0"/>
              <a:t>14/03/2026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031045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094C089-3582-44F6-A52C-A0943213FCFA}" type="datetimeFigureOut">
              <a:rPr lang="en-GB" smtClean="0"/>
              <a:t>14/03/2026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8432275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094C089-3582-44F6-A52C-A0943213FCFA}" type="datetimeFigureOut">
              <a:rPr lang="en-GB" smtClean="0"/>
              <a:t>14/03/2026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044083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094C089-3582-44F6-A52C-A0943213FCFA}" type="datetimeFigureOut">
              <a:rPr lang="en-GB" smtClean="0"/>
              <a:t>14/03/2026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293008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094C089-3582-44F6-A52C-A0943213FCFA}" type="datetimeFigureOut">
              <a:rPr lang="en-GB" smtClean="0"/>
              <a:t>14/03/2026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3651834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094C089-3582-44F6-A52C-A0943213FCFA}" type="datetimeFigureOut">
              <a:rPr lang="en-GB" smtClean="0"/>
              <a:t>14/03/2026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053844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094C089-3582-44F6-A52C-A0943213FCFA}" type="datetimeFigureOut">
              <a:rPr lang="en-GB" smtClean="0"/>
              <a:t>14/03/2026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515619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094C089-3582-44F6-A52C-A0943213FCFA}" type="datetimeFigureOut">
              <a:rPr lang="en-GB" smtClean="0"/>
              <a:t>14/03/2026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848697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094C089-3582-44F6-A52C-A0943213FCFA}" type="datetimeFigureOut">
              <a:rPr lang="en-GB" smtClean="0"/>
              <a:t>14/03/2026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851931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1094C089-3582-44F6-A52C-A0943213FCFA}" type="datetimeFigureOut">
              <a:rPr lang="en-GB" smtClean="0"/>
              <a:t>14/03/2026</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4637343-0A74-448A-BC3B-0884AE5B08C2}" type="slidenum">
              <a:rPr lang="en-GB" smtClean="0"/>
              <a:t>‹#›</a:t>
            </a:fld>
            <a:endParaRPr lang="en-GB"/>
          </a:p>
        </p:txBody>
      </p:sp>
    </p:spTree>
    <p:extLst>
      <p:ext uri="{BB962C8B-B14F-4D97-AF65-F5344CB8AC3E}">
        <p14:creationId xmlns:p14="http://schemas.microsoft.com/office/powerpoint/2010/main" val="510483213"/>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 id="2147483694"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hyperlink" Target="https://creativecommons.org/licenses/by/3.0/"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hyperlink" Target="https://www.phcogj.com/article/1407" TargetMode="Externa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nhs.uk/vaccinations/6-in-1-vaccine/"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cdc.gov/hepatitis/hbv/index.htm" TargetMode="External"/><Relationship Id="rId2" Type="http://schemas.openxmlformats.org/officeDocument/2006/relationships/hyperlink" Target="https://www.cdc.gov.au/diseases/hepatitis-b"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hepatitis-b-in-england/hepatitis-b-in-england-2025?utm_source=chatgpt.com" TargetMode="External"/><Relationship Id="rId5" Type="http://schemas.openxmlformats.org/officeDocument/2006/relationships/hyperlink" Target="https://www.nhs.uk/conditions/hepatitis-b/" TargetMode="External"/><Relationship Id="rId4" Type="http://schemas.openxmlformats.org/officeDocument/2006/relationships/hyperlink" Target="https://www.nice.org.uk/guidance/ng123"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www.gov.uk/government/publications/hepatitis-b-in-england/hepatitis-b-in-england-2025" TargetMode="External"/><Relationship Id="rId2" Type="http://schemas.openxmlformats.org/officeDocument/2006/relationships/hyperlink" Target="https://www.gov.uk/guidance/hepatitis-b-clinical-and-public-health-management" TargetMode="External"/><Relationship Id="rId1" Type="http://schemas.openxmlformats.org/officeDocument/2006/relationships/slideLayout" Target="../slideLayouts/slideLayout2.xml"/><Relationship Id="rId5" Type="http://schemas.openxmlformats.org/officeDocument/2006/relationships/hyperlink" Target="https://www.who.int/health-topics/hepatitis#tab=tab_3" TargetMode="External"/><Relationship Id="rId4" Type="http://schemas.openxmlformats.org/officeDocument/2006/relationships/hyperlink" Target="https://www.who.int/news-room/fact-sheets/detail/hepatitis-b"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www.nhs.uk/conditions/hepatitis-b/" TargetMode="External"/><Relationship Id="rId2" Type="http://schemas.openxmlformats.org/officeDocument/2006/relationships/hyperlink" Target="https://www.who.int/news/item/29-03-2024-who-publishes-updated-guidelines-on-hepatitis-b"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2F631-4028-DBAF-26B0-13D753BC2148}"/>
              </a:ext>
            </a:extLst>
          </p:cNvPr>
          <p:cNvSpPr>
            <a:spLocks noGrp="1"/>
          </p:cNvSpPr>
          <p:nvPr>
            <p:ph type="ctrTitle"/>
          </p:nvPr>
        </p:nvSpPr>
        <p:spPr>
          <a:xfrm>
            <a:off x="2298584" y="2646692"/>
            <a:ext cx="7663105" cy="964919"/>
          </a:xfrm>
        </p:spPr>
        <p:txBody>
          <a:bodyPr>
            <a:normAutofit fontScale="90000"/>
          </a:bodyPr>
          <a:lstStyle/>
          <a:p>
            <a:br>
              <a:rPr lang="en-GB" sz="4000">
                <a:latin typeface="Calibri" panose="020F0502020204030204" pitchFamily="34" charset="0"/>
                <a:cs typeface="Calibri" panose="020F0502020204030204" pitchFamily="34" charset="0"/>
              </a:rPr>
            </a:br>
            <a:r>
              <a:rPr lang="en-GB" sz="4000">
                <a:latin typeface="Calibri" panose="020F0502020204030204" pitchFamily="34" charset="0"/>
                <a:cs typeface="Calibri" panose="020F0502020204030204" pitchFamily="34" charset="0"/>
              </a:rPr>
              <a:t>Introduction to Public Health</a:t>
            </a:r>
            <a:br>
              <a:rPr lang="en-GB" sz="2800">
                <a:latin typeface="Calibri" panose="020F0502020204030204" pitchFamily="34" charset="0"/>
                <a:cs typeface="Calibri" panose="020F0502020204030204" pitchFamily="34" charset="0"/>
              </a:rPr>
            </a:br>
            <a:r>
              <a:rPr lang="en-GB" sz="2800">
                <a:latin typeface="Calibri" panose="020F0502020204030204" pitchFamily="34" charset="0"/>
                <a:cs typeface="Calibri" panose="020F0502020204030204" pitchFamily="34" charset="0"/>
              </a:rPr>
              <a:t>LCHS4008</a:t>
            </a:r>
            <a:br>
              <a:rPr lang="en-US" sz="2800" b="1" spc="-10">
                <a:effectLst/>
                <a:latin typeface="Calibri" panose="020F0502020204030204" pitchFamily="34" charset="0"/>
                <a:ea typeface="Arial" panose="020B0604020202020204" pitchFamily="34" charset="0"/>
                <a:cs typeface="Calibri" panose="020F0502020204030204" pitchFamily="34" charset="0"/>
              </a:rPr>
            </a:br>
            <a:br>
              <a:rPr lang="en-US" sz="2800" b="1" spc="-10">
                <a:effectLst/>
                <a:latin typeface="Calibri" panose="020F0502020204030204" pitchFamily="34" charset="0"/>
                <a:ea typeface="Arial" panose="020B0604020202020204" pitchFamily="34" charset="0"/>
                <a:cs typeface="Calibri" panose="020F0502020204030204" pitchFamily="34" charset="0"/>
              </a:rPr>
            </a:br>
            <a:r>
              <a:rPr lang="en-US" sz="2800" b="1" spc="-10">
                <a:effectLst/>
                <a:latin typeface="Calibri" panose="020F0502020204030204" pitchFamily="34" charset="0"/>
                <a:ea typeface="Arial" panose="020B0604020202020204" pitchFamily="34" charset="0"/>
                <a:cs typeface="Calibri" panose="020F0502020204030204" pitchFamily="34" charset="0"/>
              </a:rPr>
              <a:t>Assessment 1: </a:t>
            </a:r>
            <a:r>
              <a:rPr lang="en-US" sz="2800" b="1" spc="-10">
                <a:latin typeface="Calibri" panose="020F0502020204030204" pitchFamily="34" charset="0"/>
                <a:ea typeface="Arial" panose="020B0604020202020204" pitchFamily="34" charset="0"/>
                <a:cs typeface="Calibri" panose="020F0502020204030204" pitchFamily="34" charset="0"/>
              </a:rPr>
              <a:t>Group</a:t>
            </a:r>
            <a:r>
              <a:rPr lang="en-US" sz="2800" b="1" spc="-10">
                <a:effectLst/>
                <a:latin typeface="Calibri" panose="020F0502020204030204" pitchFamily="34" charset="0"/>
                <a:ea typeface="Arial" panose="020B0604020202020204" pitchFamily="34" charset="0"/>
                <a:cs typeface="Calibri" panose="020F0502020204030204" pitchFamily="34" charset="0"/>
              </a:rPr>
              <a:t>  Presentation </a:t>
            </a:r>
            <a:r>
              <a:rPr lang="en-US" sz="2800" b="1" spc="-10">
                <a:solidFill>
                  <a:srgbClr val="FF0000"/>
                </a:solidFill>
                <a:latin typeface="Calibri" panose="020F0502020204030204" pitchFamily="34" charset="0"/>
                <a:ea typeface="Arial" panose="020B0604020202020204" pitchFamily="34" charset="0"/>
                <a:cs typeface="Calibri" panose="020F0502020204030204" pitchFamily="34" charset="0"/>
              </a:rPr>
              <a:t>GROUP  </a:t>
            </a:r>
            <a:r>
              <a:rPr lang="en-US" sz="2800" b="1" spc="-10" err="1">
                <a:solidFill>
                  <a:srgbClr val="FF0000"/>
                </a:solidFill>
                <a:latin typeface="Calibri" panose="020F0502020204030204" pitchFamily="34" charset="0"/>
                <a:ea typeface="Arial" panose="020B0604020202020204" pitchFamily="34" charset="0"/>
                <a:cs typeface="Calibri" panose="020F0502020204030204" pitchFamily="34" charset="0"/>
              </a:rPr>
              <a:t>Hepatities</a:t>
            </a:r>
            <a:r>
              <a:rPr lang="en-US" sz="2800" b="1" spc="-10">
                <a:solidFill>
                  <a:srgbClr val="FF0000"/>
                </a:solidFill>
                <a:latin typeface="Calibri" panose="020F0502020204030204" pitchFamily="34" charset="0"/>
                <a:ea typeface="Arial" panose="020B0604020202020204" pitchFamily="34" charset="0"/>
                <a:cs typeface="Calibri" panose="020F0502020204030204" pitchFamily="34" charset="0"/>
              </a:rPr>
              <a:t> B</a:t>
            </a:r>
            <a:endParaRPr lang="en-GB" sz="2800">
              <a:solidFill>
                <a:srgbClr val="FF0000"/>
              </a:solidFill>
              <a:latin typeface="Calibri" panose="020F0502020204030204" pitchFamily="34" charset="0"/>
              <a:cs typeface="Calibri" panose="020F0502020204030204" pitchFamily="34" charset="0"/>
            </a:endParaRPr>
          </a:p>
        </p:txBody>
      </p:sp>
      <p:sp>
        <p:nvSpPr>
          <p:cNvPr id="3" name="Subtitle 2">
            <a:extLst>
              <a:ext uri="{FF2B5EF4-FFF2-40B4-BE49-F238E27FC236}">
                <a16:creationId xmlns:a16="http://schemas.microsoft.com/office/drawing/2014/main" id="{45E17B86-1AF6-8C57-4B14-0F4C5868F5C0}"/>
              </a:ext>
            </a:extLst>
          </p:cNvPr>
          <p:cNvSpPr>
            <a:spLocks noGrp="1"/>
          </p:cNvSpPr>
          <p:nvPr>
            <p:ph type="subTitle" idx="1"/>
          </p:nvPr>
        </p:nvSpPr>
        <p:spPr>
          <a:xfrm>
            <a:off x="2298584" y="3469051"/>
            <a:ext cx="8172338" cy="2846247"/>
          </a:xfrm>
        </p:spPr>
        <p:txBody>
          <a:bodyPr>
            <a:normAutofit/>
          </a:bodyPr>
          <a:lstStyle/>
          <a:p>
            <a:pPr algn="l"/>
            <a:endParaRPr lang="en-GB"/>
          </a:p>
          <a:p>
            <a:pPr algn="l"/>
            <a:r>
              <a:rPr lang="en-GB">
                <a:latin typeface="Calibri" panose="020F0502020204030204" pitchFamily="34" charset="0"/>
                <a:cs typeface="Calibri" panose="020F0502020204030204" pitchFamily="34" charset="0"/>
              </a:rPr>
              <a:t>Programme: Certificate of Higher Education in Health and Social Care</a:t>
            </a:r>
          </a:p>
          <a:p>
            <a:pPr algn="l"/>
            <a:r>
              <a:rPr lang="en-GB">
                <a:latin typeface="Calibri" panose="020F0502020204030204" pitchFamily="34" charset="0"/>
                <a:cs typeface="Calibri" panose="020F0502020204030204" pitchFamily="34" charset="0"/>
              </a:rPr>
              <a:t>				</a:t>
            </a:r>
          </a:p>
          <a:p>
            <a:pPr algn="l"/>
            <a:r>
              <a:rPr lang="en-GB">
                <a:latin typeface="Calibri" panose="020F0502020204030204" pitchFamily="34" charset="0"/>
                <a:cs typeface="Calibri" panose="020F0502020204030204" pitchFamily="34" charset="0"/>
              </a:rPr>
              <a:t>Lecturer name: </a:t>
            </a:r>
            <a:r>
              <a:rPr lang="en-GB">
                <a:solidFill>
                  <a:srgbClr val="FF0000"/>
                </a:solidFill>
                <a:latin typeface="Calibri" panose="020F0502020204030204" pitchFamily="34" charset="0"/>
                <a:cs typeface="Calibri" panose="020F0502020204030204" pitchFamily="34" charset="0"/>
              </a:rPr>
              <a:t>&lt;Patronella Ganza&gt;</a:t>
            </a:r>
          </a:p>
          <a:p>
            <a:endParaRPr lang="en-GB"/>
          </a:p>
        </p:txBody>
      </p:sp>
      <p:pic>
        <p:nvPicPr>
          <p:cNvPr id="3074" name="Picture 2" descr="University of wales Logos">
            <a:extLst>
              <a:ext uri="{FF2B5EF4-FFF2-40B4-BE49-F238E27FC236}">
                <a16:creationId xmlns:a16="http://schemas.microsoft.com/office/drawing/2014/main" id="{EB2DB8C7-FBDE-53E9-BABD-14CE3F53CB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24711" y="0"/>
            <a:ext cx="4514850" cy="1714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12499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818FE-795F-0E4A-2DAB-A76E4C28911E}"/>
              </a:ext>
            </a:extLst>
          </p:cNvPr>
          <p:cNvSpPr>
            <a:spLocks noGrp="1"/>
          </p:cNvSpPr>
          <p:nvPr>
            <p:ph type="ctrTitle"/>
          </p:nvPr>
        </p:nvSpPr>
        <p:spPr>
          <a:xfrm>
            <a:off x="2661403" y="1578849"/>
            <a:ext cx="6923784" cy="1533539"/>
          </a:xfrm>
        </p:spPr>
        <p:txBody>
          <a:bodyPr>
            <a:noAutofit/>
          </a:bodyPr>
          <a:lstStyle/>
          <a:p>
            <a:r>
              <a:rPr lang="en-US" sz="2500">
                <a:latin typeface="Calibri" panose="020F0502020204030204" pitchFamily="34" charset="0"/>
                <a:cs typeface="Calibri" panose="020F0502020204030204" pitchFamily="34" charset="0"/>
              </a:rPr>
              <a:t>Case study E Hepatitis B </a:t>
            </a:r>
            <a:endParaRPr lang="en-GB" sz="2500">
              <a:latin typeface="Calibri" panose="020F0502020204030204" pitchFamily="34" charset="0"/>
              <a:cs typeface="Calibri" panose="020F0502020204030204" pitchFamily="34" charset="0"/>
            </a:endParaRPr>
          </a:p>
        </p:txBody>
      </p:sp>
      <p:sp>
        <p:nvSpPr>
          <p:cNvPr id="3" name="Subtitle 2">
            <a:extLst>
              <a:ext uri="{FF2B5EF4-FFF2-40B4-BE49-F238E27FC236}">
                <a16:creationId xmlns:a16="http://schemas.microsoft.com/office/drawing/2014/main" id="{F4825D79-B6B5-F318-A12D-AA288B3D5B6B}"/>
              </a:ext>
            </a:extLst>
          </p:cNvPr>
          <p:cNvSpPr>
            <a:spLocks noGrp="1"/>
          </p:cNvSpPr>
          <p:nvPr>
            <p:ph type="subTitle" idx="1"/>
          </p:nvPr>
        </p:nvSpPr>
        <p:spPr>
          <a:xfrm>
            <a:off x="1551295" y="3338891"/>
            <a:ext cx="9144000" cy="2802601"/>
          </a:xfrm>
        </p:spPr>
        <p:txBody>
          <a:bodyPr>
            <a:normAutofit/>
          </a:bodyPr>
          <a:lstStyle/>
          <a:p>
            <a:endParaRPr lang="en-GB"/>
          </a:p>
          <a:p>
            <a:pPr algn="l"/>
            <a:r>
              <a:rPr lang="en-GB"/>
              <a:t>		</a:t>
            </a:r>
            <a:endParaRPr lang="en-GB">
              <a:solidFill>
                <a:srgbClr val="FF0000"/>
              </a:solidFill>
            </a:endParaRPr>
          </a:p>
        </p:txBody>
      </p:sp>
      <p:graphicFrame>
        <p:nvGraphicFramePr>
          <p:cNvPr id="4" name="Table 3"/>
          <p:cNvGraphicFramePr>
            <a:graphicFrameLocks noGrp="1"/>
          </p:cNvGraphicFramePr>
          <p:nvPr>
            <p:extLst>
              <p:ext uri="{D42A27DB-BD31-4B8C-83A1-F6EECF244321}">
                <p14:modId xmlns:p14="http://schemas.microsoft.com/office/powerpoint/2010/main" val="2418839788"/>
              </p:ext>
            </p:extLst>
          </p:nvPr>
        </p:nvGraphicFramePr>
        <p:xfrm>
          <a:off x="2852336" y="3107990"/>
          <a:ext cx="6487083" cy="2192618"/>
        </p:xfrm>
        <a:graphic>
          <a:graphicData uri="http://schemas.openxmlformats.org/drawingml/2006/table">
            <a:tbl>
              <a:tblPr firstRow="1" bandRow="1">
                <a:tableStyleId>{D27102A9-8310-4765-A935-A1911B00CA55}</a:tableStyleId>
              </a:tblPr>
              <a:tblGrid>
                <a:gridCol w="2593074">
                  <a:extLst>
                    <a:ext uri="{9D8B030D-6E8A-4147-A177-3AD203B41FA5}">
                      <a16:colId xmlns:a16="http://schemas.microsoft.com/office/drawing/2014/main" val="20000"/>
                    </a:ext>
                  </a:extLst>
                </a:gridCol>
                <a:gridCol w="3894009">
                  <a:extLst>
                    <a:ext uri="{9D8B030D-6E8A-4147-A177-3AD203B41FA5}">
                      <a16:colId xmlns:a16="http://schemas.microsoft.com/office/drawing/2014/main" val="20001"/>
                    </a:ext>
                  </a:extLst>
                </a:gridCol>
              </a:tblGrid>
              <a:tr h="352760">
                <a:tc>
                  <a:txBody>
                    <a:bodyPr/>
                    <a:lstStyle/>
                    <a:p>
                      <a:r>
                        <a:rPr lang="en-GB">
                          <a:latin typeface="Calbri"/>
                        </a:rPr>
                        <a:t>Student Name</a:t>
                      </a:r>
                    </a:p>
                  </a:txBody>
                  <a:tcPr/>
                </a:tc>
                <a:tc>
                  <a:txBody>
                    <a:bodyPr/>
                    <a:lstStyle/>
                    <a:p>
                      <a:r>
                        <a:rPr lang="en-GB">
                          <a:latin typeface="Calbri"/>
                        </a:rPr>
                        <a:t>Student Number</a:t>
                      </a:r>
                    </a:p>
                  </a:txBody>
                  <a:tcPr/>
                </a:tc>
                <a:extLst>
                  <a:ext uri="{0D108BD9-81ED-4DB2-BD59-A6C34878D82A}">
                    <a16:rowId xmlns:a16="http://schemas.microsoft.com/office/drawing/2014/main" val="10000"/>
                  </a:ext>
                </a:extLst>
              </a:tr>
              <a:tr h="455258">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a:latin typeface="Calbri"/>
                        </a:rPr>
                        <a:t>Md Saidur Rahman</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atin typeface="Calbri"/>
                        </a:rPr>
                        <a:t>2515004</a:t>
                      </a:r>
                      <a:endParaRPr lang="en-GB">
                        <a:latin typeface="Calbri"/>
                      </a:endParaRPr>
                    </a:p>
                  </a:txBody>
                  <a:tcPr/>
                </a:tc>
                <a:extLst>
                  <a:ext uri="{0D108BD9-81ED-4DB2-BD59-A6C34878D82A}">
                    <a16:rowId xmlns:a16="http://schemas.microsoft.com/office/drawing/2014/main" val="10001"/>
                  </a:ext>
                </a:extLst>
              </a:tr>
              <a:tr h="35276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a:latin typeface="Calbri"/>
                        </a:rPr>
                        <a:t>Walde Bargas Barreras</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a:latin typeface="Calbri"/>
                        </a:rPr>
                        <a:t>2508291</a:t>
                      </a:r>
                    </a:p>
                  </a:txBody>
                  <a:tcPr/>
                </a:tc>
                <a:extLst>
                  <a:ext uri="{0D108BD9-81ED-4DB2-BD59-A6C34878D82A}">
                    <a16:rowId xmlns:a16="http://schemas.microsoft.com/office/drawing/2014/main" val="10002"/>
                  </a:ext>
                </a:extLst>
              </a:tr>
              <a:tr h="35276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a:latin typeface="Calbri"/>
                        </a:rPr>
                        <a:t>Volodymyr Kalhin</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a:latin typeface="Calbri"/>
                        </a:rPr>
                        <a:t>2514104</a:t>
                      </a:r>
                    </a:p>
                  </a:txBody>
                  <a:tcPr/>
                </a:tc>
                <a:extLst>
                  <a:ext uri="{0D108BD9-81ED-4DB2-BD59-A6C34878D82A}">
                    <a16:rowId xmlns:a16="http://schemas.microsoft.com/office/drawing/2014/main" val="10003"/>
                  </a:ext>
                </a:extLst>
              </a:tr>
              <a:tr h="35276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a:latin typeface="Calbri"/>
                        </a:rPr>
                        <a:t>Josina Fontes </a:t>
                      </a:r>
                    </a:p>
                    <a:p>
                      <a:pPr marL="0" marR="0" indent="0" algn="l" rtl="0" eaLnBrk="1" fontAlgn="auto" latinLnBrk="0" hangingPunct="1">
                        <a:lnSpc>
                          <a:spcPct val="100000"/>
                        </a:lnSpc>
                        <a:spcBef>
                          <a:spcPts val="0"/>
                        </a:spcBef>
                        <a:spcAft>
                          <a:spcPts val="0"/>
                        </a:spcAft>
                        <a:buClrTx/>
                        <a:buSzTx/>
                        <a:buFontTx/>
                        <a:buNone/>
                      </a:pPr>
                      <a:r>
                        <a:rPr lang="en-GB">
                          <a:latin typeface="Calbri"/>
                        </a:rPr>
                        <a:t>Kumba </a:t>
                      </a:r>
                      <a:r>
                        <a:rPr lang="en-GB" err="1">
                          <a:latin typeface="Calbri"/>
                        </a:rPr>
                        <a:t>layla</a:t>
                      </a:r>
                      <a:r>
                        <a:rPr lang="en-GB">
                          <a:latin typeface="Calbri"/>
                        </a:rPr>
                        <a:t> davis</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a:latin typeface="Calbri"/>
                        </a:rPr>
                        <a:t>2514550</a:t>
                      </a:r>
                    </a:p>
                    <a:p>
                      <a:pPr marL="0" marR="0" indent="0" algn="l" defTabSz="914400" rtl="0" eaLnBrk="1" fontAlgn="auto" latinLnBrk="0" hangingPunct="1">
                        <a:lnSpc>
                          <a:spcPct val="100000"/>
                        </a:lnSpc>
                        <a:spcBef>
                          <a:spcPts val="0"/>
                        </a:spcBef>
                        <a:spcAft>
                          <a:spcPts val="0"/>
                        </a:spcAft>
                        <a:buClrTx/>
                        <a:buSzTx/>
                        <a:buFontTx/>
                        <a:buNone/>
                        <a:tabLst/>
                        <a:defRPr/>
                      </a:pPr>
                      <a:r>
                        <a:rPr lang="en-GB">
                          <a:latin typeface="Calbri"/>
                        </a:rPr>
                        <a:t>2517860</a:t>
                      </a:r>
                    </a:p>
                  </a:txBody>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30662103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atin typeface="Calibri" panose="020F0502020204030204" pitchFamily="34" charset="0"/>
                <a:cs typeface="Calibri" panose="020F0502020204030204" pitchFamily="34" charset="0"/>
              </a:rPr>
              <a:t>Content</a:t>
            </a:r>
          </a:p>
        </p:txBody>
      </p:sp>
      <p:sp>
        <p:nvSpPr>
          <p:cNvPr id="3" name="Content Placeholder 2"/>
          <p:cNvSpPr>
            <a:spLocks noGrp="1"/>
          </p:cNvSpPr>
          <p:nvPr>
            <p:ph idx="1"/>
          </p:nvPr>
        </p:nvSpPr>
        <p:spPr>
          <a:xfrm>
            <a:off x="796954" y="2466364"/>
            <a:ext cx="10360404" cy="3724712"/>
          </a:xfrm>
        </p:spPr>
        <p:txBody>
          <a:bodyPr>
            <a:normAutofit/>
          </a:bodyPr>
          <a:lstStyle/>
          <a:p>
            <a:r>
              <a:rPr lang="en-GB" sz="1800"/>
              <a:t>A brief about Hepatitis B </a:t>
            </a:r>
          </a:p>
          <a:p>
            <a:r>
              <a:rPr lang="en-GB" sz="1800"/>
              <a:t>Strategies to measure the Hepatitis B </a:t>
            </a:r>
          </a:p>
          <a:p>
            <a:r>
              <a:rPr lang="en-GB" sz="1800"/>
              <a:t>Hepatitis B in UK</a:t>
            </a:r>
          </a:p>
          <a:p>
            <a:r>
              <a:rPr lang="en-GB" sz="1800"/>
              <a:t> Hepatitis B in UK and Bangladesh</a:t>
            </a:r>
          </a:p>
          <a:p>
            <a:r>
              <a:rPr lang="en-US" sz="1800">
                <a:solidFill>
                  <a:srgbClr val="262626"/>
                </a:solidFill>
              </a:rPr>
              <a:t>MONITORING HEPATITIS B</a:t>
            </a:r>
          </a:p>
          <a:p>
            <a:r>
              <a:rPr lang="en-US" sz="1800">
                <a:solidFill>
                  <a:srgbClr val="262626"/>
                </a:solidFill>
              </a:rPr>
              <a:t>MODE OF TRANSMISSION</a:t>
            </a:r>
          </a:p>
          <a:p>
            <a:r>
              <a:rPr lang="en-US" sz="1800"/>
              <a:t>CLINICAL MONITORING ANDGUIDELINES</a:t>
            </a:r>
          </a:p>
          <a:p>
            <a:r>
              <a:rPr lang="en-US" sz="1800">
                <a:solidFill>
                  <a:srgbClr val="262626"/>
                </a:solidFill>
              </a:rPr>
              <a:t>MONITORING FREQUENCY AND LATESTTREND</a:t>
            </a:r>
          </a:p>
          <a:p>
            <a:r>
              <a:rPr lang="en-US" sz="1800">
                <a:solidFill>
                  <a:srgbClr val="262626"/>
                </a:solidFill>
              </a:rPr>
              <a:t>SURVEILLANCE STRATEGEIS IN THE UK</a:t>
            </a:r>
          </a:p>
          <a:p>
            <a:endParaRPr lang="en-GB" sz="1800"/>
          </a:p>
          <a:p>
            <a:endParaRPr lang="en-GB" sz="1800"/>
          </a:p>
          <a:p>
            <a:endParaRPr lang="en-GB" sz="1800"/>
          </a:p>
        </p:txBody>
      </p:sp>
    </p:spTree>
    <p:extLst>
      <p:ext uri="{BB962C8B-B14F-4D97-AF65-F5344CB8AC3E}">
        <p14:creationId xmlns:p14="http://schemas.microsoft.com/office/powerpoint/2010/main" val="21663065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E8EBDE-1C48-0263-72E2-EFC34407152D}"/>
              </a:ext>
            </a:extLst>
          </p:cNvPr>
          <p:cNvSpPr>
            <a:spLocks noGrp="1"/>
          </p:cNvSpPr>
          <p:nvPr>
            <p:ph type="title"/>
          </p:nvPr>
        </p:nvSpPr>
        <p:spPr/>
        <p:txBody>
          <a:bodyPr/>
          <a:lstStyle/>
          <a:p>
            <a:r>
              <a:rPr lang="en-GB">
                <a:latin typeface="Calibri" panose="020F0502020204030204" pitchFamily="34" charset="0"/>
                <a:cs typeface="Calibri" panose="020F0502020204030204" pitchFamily="34" charset="0"/>
              </a:rPr>
              <a:t>Content</a:t>
            </a:r>
            <a:endParaRPr lang="en-GB"/>
          </a:p>
        </p:txBody>
      </p:sp>
      <p:sp>
        <p:nvSpPr>
          <p:cNvPr id="3" name="Content Placeholder 2">
            <a:extLst>
              <a:ext uri="{FF2B5EF4-FFF2-40B4-BE49-F238E27FC236}">
                <a16:creationId xmlns:a16="http://schemas.microsoft.com/office/drawing/2014/main" id="{514985FB-A86E-ECBB-5F27-9911DB0D32BB}"/>
              </a:ext>
            </a:extLst>
          </p:cNvPr>
          <p:cNvSpPr>
            <a:spLocks noGrp="1"/>
          </p:cNvSpPr>
          <p:nvPr>
            <p:ph idx="1"/>
          </p:nvPr>
        </p:nvSpPr>
        <p:spPr/>
        <p:txBody>
          <a:bodyPr>
            <a:normAutofit/>
          </a:bodyPr>
          <a:lstStyle/>
          <a:p>
            <a:r>
              <a:rPr lang="en-US" sz="1800">
                <a:solidFill>
                  <a:schemeClr val="tx1"/>
                </a:solidFill>
                <a:ea typeface="+mj-lt"/>
                <a:cs typeface="+mj-lt"/>
              </a:rPr>
              <a:t>Screening and early detection as one of the steps to control</a:t>
            </a:r>
          </a:p>
          <a:p>
            <a:r>
              <a:rPr lang="en-GB" sz="1800">
                <a:solidFill>
                  <a:schemeClr val="tx1"/>
                </a:solidFill>
                <a:highlight>
                  <a:srgbClr val="F4FBFC"/>
                </a:highlight>
                <a:latin typeface="+mj-lt"/>
                <a:ea typeface="Calibri"/>
                <a:cs typeface="Calibri"/>
              </a:rPr>
              <a:t>The best way to prevent hepatitis B is by getting vaccinated.</a:t>
            </a:r>
          </a:p>
          <a:p>
            <a:r>
              <a:rPr lang="en-GB" sz="1800">
                <a:solidFill>
                  <a:schemeClr val="tx1"/>
                </a:solidFill>
                <a:highlight>
                  <a:srgbClr val="FFFFFF"/>
                </a:highlight>
                <a:ea typeface="+mj-lt"/>
                <a:cs typeface="+mj-lt"/>
              </a:rPr>
              <a:t>The hepatitis B vaccine is recommended for people at higher risk from hepatitis B, including:</a:t>
            </a:r>
          </a:p>
          <a:p>
            <a:r>
              <a:rPr lang="en-US" sz="1800">
                <a:solidFill>
                  <a:schemeClr val="tx1"/>
                </a:solidFill>
                <a:ea typeface="+mj-lt"/>
                <a:cs typeface="+mj-lt"/>
              </a:rPr>
              <a:t>Other important steps in controlling Hepatitis B include:</a:t>
            </a:r>
          </a:p>
          <a:p>
            <a:r>
              <a:rPr lang="en-US" sz="1800"/>
              <a:t>Policies and Strategies Available to the UK Government to Maintain Public Health</a:t>
            </a:r>
          </a:p>
          <a:p>
            <a:r>
              <a:rPr lang="en-US" sz="1800"/>
              <a:t>Key Government Policies and Strategies</a:t>
            </a:r>
          </a:p>
          <a:p>
            <a:r>
              <a:rPr lang="en-US" sz="1800"/>
              <a:t>Reducing Health Inequalities</a:t>
            </a:r>
            <a:endParaRPr lang="en-US" sz="1800">
              <a:solidFill>
                <a:schemeClr val="tx1"/>
              </a:solidFill>
              <a:ea typeface="+mj-lt"/>
              <a:cs typeface="+mj-lt"/>
            </a:endParaRPr>
          </a:p>
          <a:p>
            <a:endParaRPr lang="en-GB" sz="1800">
              <a:solidFill>
                <a:schemeClr val="tx1"/>
              </a:solidFill>
              <a:ea typeface="+mj-lt"/>
              <a:cs typeface="+mj-lt"/>
            </a:endParaRPr>
          </a:p>
          <a:p>
            <a:endParaRPr lang="en-US" sz="1800">
              <a:latin typeface="+mj-lt"/>
              <a:ea typeface="+mj-lt"/>
              <a:cs typeface="+mj-lt"/>
            </a:endParaRPr>
          </a:p>
          <a:p>
            <a:endParaRPr lang="en-GB" sz="1800">
              <a:latin typeface="Abadi" panose="020B0604020104020204" pitchFamily="34" charset="0"/>
            </a:endParaRPr>
          </a:p>
        </p:txBody>
      </p:sp>
    </p:spTree>
    <p:extLst>
      <p:ext uri="{BB962C8B-B14F-4D97-AF65-F5344CB8AC3E}">
        <p14:creationId xmlns:p14="http://schemas.microsoft.com/office/powerpoint/2010/main" val="39057399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67F7F-4907-CB26-3A68-159E548D2F3F}"/>
              </a:ext>
            </a:extLst>
          </p:cNvPr>
          <p:cNvSpPr>
            <a:spLocks noGrp="1"/>
          </p:cNvSpPr>
          <p:nvPr>
            <p:ph type="title"/>
          </p:nvPr>
        </p:nvSpPr>
        <p:spPr/>
        <p:txBody>
          <a:bodyPr/>
          <a:lstStyle/>
          <a:p>
            <a:r>
              <a:rPr lang="en-GB"/>
              <a:t>Content </a:t>
            </a:r>
          </a:p>
        </p:txBody>
      </p:sp>
      <p:sp>
        <p:nvSpPr>
          <p:cNvPr id="3" name="Content Placeholder 2">
            <a:extLst>
              <a:ext uri="{FF2B5EF4-FFF2-40B4-BE49-F238E27FC236}">
                <a16:creationId xmlns:a16="http://schemas.microsoft.com/office/drawing/2014/main" id="{314AA123-3762-4C02-F6E0-64E291F4C9C0}"/>
              </a:ext>
            </a:extLst>
          </p:cNvPr>
          <p:cNvSpPr>
            <a:spLocks noGrp="1"/>
          </p:cNvSpPr>
          <p:nvPr>
            <p:ph idx="1"/>
          </p:nvPr>
        </p:nvSpPr>
        <p:spPr>
          <a:xfrm>
            <a:off x="1175658" y="2741989"/>
            <a:ext cx="9601196" cy="3318936"/>
          </a:xfrm>
        </p:spPr>
        <p:txBody>
          <a:bodyPr>
            <a:normAutofit/>
          </a:bodyPr>
          <a:lstStyle/>
          <a:p>
            <a:r>
              <a:rPr lang="en-GB" sz="2000">
                <a:highlight>
                  <a:srgbClr val="F4FBFC"/>
                </a:highlight>
                <a:cs typeface="Calibri" panose="020F0502020204030204" pitchFamily="34" charset="0"/>
              </a:rPr>
              <a:t>Programmatic Target for HBV in UK</a:t>
            </a:r>
          </a:p>
          <a:p>
            <a:r>
              <a:rPr lang="en-GB" sz="2000">
                <a:highlight>
                  <a:srgbClr val="F4FBFC"/>
                </a:highlight>
                <a:cs typeface="Calibri" panose="020F0502020204030204" pitchFamily="34" charset="0"/>
              </a:rPr>
              <a:t> </a:t>
            </a:r>
            <a:r>
              <a:rPr lang="en-US" sz="2000">
                <a:highlight>
                  <a:srgbClr val="F4FBFC"/>
                </a:highlight>
              </a:rPr>
              <a:t>Conclusion</a:t>
            </a:r>
            <a:endParaRPr lang="en-GB" sz="2000">
              <a:solidFill>
                <a:schemeClr val="tx1"/>
              </a:solidFill>
              <a:highlight>
                <a:srgbClr val="F4FBFC"/>
              </a:highlight>
              <a:ea typeface="+mj-lt"/>
              <a:cs typeface="+mj-lt"/>
            </a:endParaRPr>
          </a:p>
          <a:p>
            <a:r>
              <a:rPr lang="en-GB" sz="2000">
                <a:solidFill>
                  <a:schemeClr val="tx1"/>
                </a:solidFill>
                <a:highlight>
                  <a:srgbClr val="F4FBFC"/>
                </a:highlight>
                <a:ea typeface="+mj-lt"/>
                <a:cs typeface="+mj-lt"/>
              </a:rPr>
              <a:t>Health education on hepatitis B</a:t>
            </a:r>
          </a:p>
          <a:p>
            <a:r>
              <a:rPr lang="en-GB" sz="2000">
                <a:solidFill>
                  <a:schemeClr val="tx1"/>
                </a:solidFill>
                <a:highlight>
                  <a:srgbClr val="F4FBFC"/>
                </a:highlight>
                <a:ea typeface="+mj-lt"/>
                <a:cs typeface="+mj-lt"/>
              </a:rPr>
              <a:t>Advice given to parents </a:t>
            </a:r>
          </a:p>
          <a:p>
            <a:r>
              <a:rPr lang="en-GB" sz="2000">
                <a:solidFill>
                  <a:schemeClr val="tx1"/>
                </a:solidFill>
                <a:highlight>
                  <a:srgbClr val="F4FBFC"/>
                </a:highlight>
                <a:ea typeface="+mj-lt"/>
                <a:cs typeface="+mj-lt"/>
              </a:rPr>
              <a:t>Advising the infected individual </a:t>
            </a:r>
          </a:p>
          <a:p>
            <a:r>
              <a:rPr lang="en-GB" sz="2000">
                <a:solidFill>
                  <a:schemeClr val="tx1"/>
                </a:solidFill>
                <a:highlight>
                  <a:srgbClr val="F4FBFC"/>
                </a:highlight>
                <a:ea typeface="+mj-lt"/>
                <a:cs typeface="+mj-lt"/>
              </a:rPr>
              <a:t>Conclusion </a:t>
            </a:r>
          </a:p>
        </p:txBody>
      </p:sp>
    </p:spTree>
    <p:extLst>
      <p:ext uri="{BB962C8B-B14F-4D97-AF65-F5344CB8AC3E}">
        <p14:creationId xmlns:p14="http://schemas.microsoft.com/office/powerpoint/2010/main" val="25592281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B78BE18-6882-4FAA-BC8C-CA216E963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A34F12D-8C0F-46CA-9F4A-D56193C37E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88137"/>
            <a:ext cx="11227442" cy="5883295"/>
          </a:xfrm>
          <a:prstGeom prst="rect">
            <a:avLst/>
          </a:prstGeom>
          <a:solidFill>
            <a:schemeClr val="bg2"/>
          </a:solidFill>
          <a:ln>
            <a:noFill/>
          </a:ln>
          <a:effectLst>
            <a:outerShdw blurRad="114300" dist="127000" dir="4800000" sx="99000" sy="99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5" name="Picture 4">
            <a:extLst>
              <a:ext uri="{FF2B5EF4-FFF2-40B4-BE49-F238E27FC236}">
                <a16:creationId xmlns:a16="http://schemas.microsoft.com/office/drawing/2014/main" id="{045984A3-5776-4082-7BCF-726CB5EE5E32}"/>
              </a:ext>
            </a:extLst>
          </p:cNvPr>
          <p:cNvPicPr>
            <a:picLocks noChangeAspect="1"/>
          </p:cNvPicPr>
          <p:nvPr/>
        </p:nvPicPr>
        <p:blipFill>
          <a:blip r:embed="rId4">
            <a:alphaModFix amt="25000"/>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6746" r="1" b="23387"/>
          <a:stretch>
            <a:fillRect/>
          </a:stretch>
        </p:blipFill>
        <p:spPr>
          <a:xfrm>
            <a:off x="486138" y="486568"/>
            <a:ext cx="11227442" cy="5883295"/>
          </a:xfrm>
          <a:prstGeom prst="rect">
            <a:avLst/>
          </a:prstGeom>
        </p:spPr>
      </p:pic>
      <p:sp>
        <p:nvSpPr>
          <p:cNvPr id="15" name="Rectangle 14">
            <a:extLst>
              <a:ext uri="{FF2B5EF4-FFF2-40B4-BE49-F238E27FC236}">
                <a16:creationId xmlns:a16="http://schemas.microsoft.com/office/drawing/2014/main" id="{F3838012-22B6-4303-8F29-04E1419B3A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solidFill>
              <a:schemeClr val="tx1"/>
            </a:solidFill>
            <a:miter lim="800000"/>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25427FD0-029D-10B5-C2D3-AB3C78D986CB}"/>
              </a:ext>
            </a:extLst>
          </p:cNvPr>
          <p:cNvSpPr>
            <a:spLocks noGrp="1"/>
          </p:cNvSpPr>
          <p:nvPr>
            <p:ph type="title"/>
          </p:nvPr>
        </p:nvSpPr>
        <p:spPr>
          <a:xfrm>
            <a:off x="1295402" y="982132"/>
            <a:ext cx="9601196" cy="1303867"/>
          </a:xfrm>
        </p:spPr>
        <p:txBody>
          <a:bodyPr>
            <a:normAutofit/>
          </a:bodyPr>
          <a:lstStyle/>
          <a:p>
            <a:r>
              <a:rPr lang="en-GB" b="1" u="sng">
                <a:solidFill>
                  <a:schemeClr val="tx1"/>
                </a:solidFill>
                <a:latin typeface="Calibri" panose="020F0502020204030204" pitchFamily="34" charset="0"/>
                <a:cs typeface="Calibri" panose="020F0502020204030204" pitchFamily="34" charset="0"/>
              </a:rPr>
              <a:t>A brief about Hepatitis B</a:t>
            </a:r>
          </a:p>
        </p:txBody>
      </p:sp>
      <p:cxnSp>
        <p:nvCxnSpPr>
          <p:cNvPr id="16" name="Straight Connector 15">
            <a:extLst>
              <a:ext uri="{FF2B5EF4-FFF2-40B4-BE49-F238E27FC236}">
                <a16:creationId xmlns:a16="http://schemas.microsoft.com/office/drawing/2014/main" id="{AB061FF5-9F81-427C-8DA5-3989395517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2351" y="2421466"/>
            <a:ext cx="9407298" cy="0"/>
          </a:xfrm>
          <a:prstGeom prst="line">
            <a:avLst/>
          </a:prstGeom>
          <a:ln w="15875">
            <a:solidFill>
              <a:schemeClr val="tx1"/>
            </a:solidFill>
          </a:ln>
        </p:spPr>
        <p:style>
          <a:lnRef idx="2">
            <a:schemeClr val="accent1"/>
          </a:lnRef>
          <a:fillRef idx="0">
            <a:schemeClr val="accent1"/>
          </a:fillRef>
          <a:effectRef idx="1">
            <a:schemeClr val="accent1"/>
          </a:effectRef>
          <a:fontRef idx="minor">
            <a:schemeClr val="tx1"/>
          </a:fontRef>
        </p:style>
      </p:cxnSp>
      <p:grpSp>
        <p:nvGrpSpPr>
          <p:cNvPr id="28" name="Group 27">
            <a:extLst>
              <a:ext uri="{FF2B5EF4-FFF2-40B4-BE49-F238E27FC236}">
                <a16:creationId xmlns:a16="http://schemas.microsoft.com/office/drawing/2014/main" id="{F03F5A17-2CE9-4ADD-9FAF-C1A0BB39CD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8288" y="3128956"/>
            <a:ext cx="12234672" cy="658368"/>
            <a:chOff x="-18288" y="3128956"/>
            <a:chExt cx="12234672" cy="658368"/>
          </a:xfrm>
        </p:grpSpPr>
        <p:sp useBgFill="1">
          <p:nvSpPr>
            <p:cNvPr id="20" name="Rounded Rectangle 20">
              <a:extLst>
                <a:ext uri="{FF2B5EF4-FFF2-40B4-BE49-F238E27FC236}">
                  <a16:creationId xmlns:a16="http://schemas.microsoft.com/office/drawing/2014/main" id="{4A88F887-B43E-4CD1-BCE2-739013C68D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2303" y="3128956"/>
              <a:ext cx="45720" cy="658368"/>
            </a:xfrm>
            <a:prstGeom prst="roundRect">
              <a:avLst>
                <a:gd name="adj" fmla="val 50000"/>
              </a:avLst>
            </a:prstGeom>
            <a:ln w="9525">
              <a:noFill/>
            </a:ln>
            <a:effectLst>
              <a:innerShdw blurRad="114300">
                <a:prstClr val="black">
                  <a:alpha val="86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29" name="Picture 28">
              <a:extLst>
                <a:ext uri="{FF2B5EF4-FFF2-40B4-BE49-F238E27FC236}">
                  <a16:creationId xmlns:a16="http://schemas.microsoft.com/office/drawing/2014/main" id="{2C9D3412-AB4A-4E20-9A79-B2C80D198BC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8288" y="3154680"/>
              <a:ext cx="777240" cy="606425"/>
            </a:xfrm>
            <a:prstGeom prst="rect">
              <a:avLst/>
            </a:prstGeom>
          </p:spPr>
        </p:pic>
        <p:sp useBgFill="1">
          <p:nvSpPr>
            <p:cNvPr id="22" name="Rounded Rectangle 22">
              <a:extLst>
                <a:ext uri="{FF2B5EF4-FFF2-40B4-BE49-F238E27FC236}">
                  <a16:creationId xmlns:a16="http://schemas.microsoft.com/office/drawing/2014/main" id="{A1D7D010-E182-46E6-9264-B39552853F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14377" y="3128956"/>
              <a:ext cx="45720" cy="658368"/>
            </a:xfrm>
            <a:prstGeom prst="roundRect">
              <a:avLst>
                <a:gd name="adj" fmla="val 50000"/>
              </a:avLst>
            </a:prstGeom>
            <a:ln w="9525">
              <a:noFill/>
            </a:ln>
            <a:effectLst>
              <a:innerShdw blurRad="114300">
                <a:prstClr val="black">
                  <a:alpha val="86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23" name="Picture 22">
              <a:extLst>
                <a:ext uri="{FF2B5EF4-FFF2-40B4-BE49-F238E27FC236}">
                  <a16:creationId xmlns:a16="http://schemas.microsoft.com/office/drawing/2014/main" id="{F4783A7B-2E08-42E4-87EC-EE59B873DFB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flipH="1">
              <a:off x="11439144" y="3154680"/>
              <a:ext cx="777240" cy="606425"/>
            </a:xfrm>
            <a:prstGeom prst="rect">
              <a:avLst/>
            </a:prstGeom>
          </p:spPr>
        </p:pic>
      </p:grpSp>
      <p:sp>
        <p:nvSpPr>
          <p:cNvPr id="3" name="Content Placeholder 2">
            <a:extLst>
              <a:ext uri="{FF2B5EF4-FFF2-40B4-BE49-F238E27FC236}">
                <a16:creationId xmlns:a16="http://schemas.microsoft.com/office/drawing/2014/main" id="{BA399E23-AC4E-FD0B-03C4-77BE3599F132}"/>
              </a:ext>
            </a:extLst>
          </p:cNvPr>
          <p:cNvSpPr>
            <a:spLocks noGrp="1"/>
          </p:cNvSpPr>
          <p:nvPr>
            <p:ph idx="1"/>
          </p:nvPr>
        </p:nvSpPr>
        <p:spPr>
          <a:xfrm>
            <a:off x="1295401" y="2556932"/>
            <a:ext cx="9601196" cy="3318936"/>
          </a:xfrm>
        </p:spPr>
        <p:txBody>
          <a:bodyPr>
            <a:normAutofit/>
          </a:bodyPr>
          <a:lstStyle/>
          <a:p>
            <a:pPr>
              <a:lnSpc>
                <a:spcPct val="90000"/>
              </a:lnSpc>
            </a:pPr>
            <a:r>
              <a:rPr lang="en-GB" sz="2000">
                <a:solidFill>
                  <a:schemeClr val="tx1"/>
                </a:solidFill>
                <a:latin typeface="Calibri" panose="020F0502020204030204" pitchFamily="34" charset="0"/>
                <a:cs typeface="Calibri" panose="020F0502020204030204" pitchFamily="34" charset="0"/>
              </a:rPr>
              <a:t>Hepatitis B is infectious disease caused by virus name Hepatitis B (HBV). It infects liver both </a:t>
            </a:r>
            <a:r>
              <a:rPr lang="en-GB" sz="2000" b="1">
                <a:solidFill>
                  <a:schemeClr val="tx1"/>
                </a:solidFill>
                <a:latin typeface="Calibri" panose="020F0502020204030204" pitchFamily="34" charset="0"/>
                <a:cs typeface="Calibri" panose="020F0502020204030204" pitchFamily="34" charset="0"/>
              </a:rPr>
              <a:t>Acute </a:t>
            </a:r>
            <a:r>
              <a:rPr lang="en-GB" sz="2000">
                <a:solidFill>
                  <a:schemeClr val="tx1"/>
                </a:solidFill>
                <a:latin typeface="Calibri" panose="020F0502020204030204" pitchFamily="34" charset="0"/>
                <a:cs typeface="Calibri" panose="020F0502020204030204" pitchFamily="34" charset="0"/>
              </a:rPr>
              <a:t>(last less then six months) or </a:t>
            </a:r>
            <a:r>
              <a:rPr lang="en-GB" sz="2000" b="1">
                <a:solidFill>
                  <a:schemeClr val="tx1"/>
                </a:solidFill>
                <a:latin typeface="Calibri" panose="020F0502020204030204" pitchFamily="34" charset="0"/>
                <a:cs typeface="Calibri" panose="020F0502020204030204" pitchFamily="34" charset="0"/>
              </a:rPr>
              <a:t>Chronic </a:t>
            </a:r>
            <a:r>
              <a:rPr lang="en-GB" sz="2000">
                <a:solidFill>
                  <a:schemeClr val="tx1"/>
                </a:solidFill>
                <a:latin typeface="Calibri" panose="020F0502020204030204" pitchFamily="34" charset="0"/>
                <a:cs typeface="Calibri" panose="020F0502020204030204" pitchFamily="34" charset="0"/>
              </a:rPr>
              <a:t>(last more then six months or may last a lifetime)</a:t>
            </a:r>
          </a:p>
          <a:p>
            <a:pPr>
              <a:lnSpc>
                <a:spcPct val="90000"/>
              </a:lnSpc>
            </a:pPr>
            <a:r>
              <a:rPr lang="en-GB" sz="2000">
                <a:solidFill>
                  <a:schemeClr val="tx1"/>
                </a:solidFill>
                <a:latin typeface="Calibri" panose="020F0502020204030204" pitchFamily="34" charset="0"/>
                <a:cs typeface="Calibri" panose="020F0502020204030204" pitchFamily="34" charset="0"/>
              </a:rPr>
              <a:t>This virus spread through in contact with infected blood or body fluids</a:t>
            </a:r>
          </a:p>
          <a:p>
            <a:pPr>
              <a:lnSpc>
                <a:spcPct val="90000"/>
              </a:lnSpc>
            </a:pPr>
            <a:r>
              <a:rPr lang="en-GB" sz="2000">
                <a:solidFill>
                  <a:schemeClr val="tx1"/>
                </a:solidFill>
                <a:latin typeface="Calibri" panose="020F0502020204030204" pitchFamily="34" charset="0"/>
                <a:cs typeface="Calibri" panose="020F0502020204030204" pitchFamily="34" charset="0"/>
              </a:rPr>
              <a:t>According to Australian centre for disease control (CDC) (2025) the symptoms are below;</a:t>
            </a:r>
          </a:p>
          <a:p>
            <a:pPr marL="0" indent="0">
              <a:lnSpc>
                <a:spcPct val="90000"/>
              </a:lnSpc>
              <a:buNone/>
            </a:pPr>
            <a:r>
              <a:rPr lang="en-GB" sz="2000" baseline="-25000">
                <a:solidFill>
                  <a:schemeClr val="tx1"/>
                </a:solidFill>
                <a:latin typeface="Calibri" panose="020F0502020204030204" pitchFamily="34" charset="0"/>
                <a:cs typeface="Calibri" panose="020F0502020204030204" pitchFamily="34" charset="0"/>
              </a:rPr>
              <a:t>	</a:t>
            </a:r>
            <a:r>
              <a:rPr lang="en-US" sz="2000" baseline="-25000">
                <a:solidFill>
                  <a:schemeClr val="tx1"/>
                </a:solidFill>
                <a:latin typeface="Calibri" panose="020F0502020204030204" pitchFamily="34" charset="0"/>
                <a:cs typeface="Calibri" panose="020F0502020204030204" pitchFamily="34" charset="0"/>
              </a:rPr>
              <a:t>Yellowing of the skin and eyes (Jaundice)	Extreme Fatigue </a:t>
            </a:r>
          </a:p>
          <a:p>
            <a:pPr marL="0" indent="0">
              <a:lnSpc>
                <a:spcPct val="90000"/>
              </a:lnSpc>
              <a:buNone/>
            </a:pPr>
            <a:r>
              <a:rPr lang="en-US" sz="2000" baseline="-25000">
                <a:solidFill>
                  <a:schemeClr val="tx1"/>
                </a:solidFill>
                <a:latin typeface="Calibri" panose="020F0502020204030204" pitchFamily="34" charset="0"/>
                <a:cs typeface="Calibri" panose="020F0502020204030204" pitchFamily="34" charset="0"/>
              </a:rPr>
              <a:t>	Dark urine 	                                                            Loss of appetite               </a:t>
            </a:r>
          </a:p>
          <a:p>
            <a:pPr marL="0" indent="0">
              <a:lnSpc>
                <a:spcPct val="90000"/>
              </a:lnSpc>
              <a:buNone/>
            </a:pPr>
            <a:r>
              <a:rPr lang="en-US" sz="2000" baseline="-25000">
                <a:solidFill>
                  <a:schemeClr val="tx1"/>
                </a:solidFill>
                <a:latin typeface="Calibri" panose="020F0502020204030204" pitchFamily="34" charset="0"/>
                <a:cs typeface="Calibri" panose="020F0502020204030204" pitchFamily="34" charset="0"/>
              </a:rPr>
              <a:t>	Nausea                                                              	Abdominal Pain</a:t>
            </a:r>
          </a:p>
          <a:p>
            <a:pPr marL="0" indent="0">
              <a:lnSpc>
                <a:spcPct val="90000"/>
              </a:lnSpc>
              <a:buNone/>
            </a:pPr>
            <a:r>
              <a:rPr lang="en-US" sz="2000" baseline="-25000">
                <a:solidFill>
                  <a:schemeClr val="tx1"/>
                </a:solidFill>
                <a:latin typeface="Calibri" panose="020F0502020204030204" pitchFamily="34" charset="0"/>
                <a:cs typeface="Calibri" panose="020F0502020204030204" pitchFamily="34" charset="0"/>
              </a:rPr>
              <a:t>	Vomiting                                                         	Fever</a:t>
            </a:r>
            <a:endParaRPr lang="en-GB" sz="2000" baseline="-25000">
              <a:solidFill>
                <a:schemeClr val="tx1"/>
              </a:solidFill>
              <a:latin typeface="Calibri" panose="020F0502020204030204" pitchFamily="34" charset="0"/>
              <a:cs typeface="Calibri" panose="020F0502020204030204" pitchFamily="34" charset="0"/>
            </a:endParaRPr>
          </a:p>
        </p:txBody>
      </p:sp>
      <p:sp>
        <p:nvSpPr>
          <p:cNvPr id="6" name="TextBox 5">
            <a:extLst>
              <a:ext uri="{FF2B5EF4-FFF2-40B4-BE49-F238E27FC236}">
                <a16:creationId xmlns:a16="http://schemas.microsoft.com/office/drawing/2014/main" id="{88F0FB56-C60D-2B48-843A-69DC1B0B1B9A}"/>
              </a:ext>
            </a:extLst>
          </p:cNvPr>
          <p:cNvSpPr txBox="1"/>
          <p:nvPr/>
        </p:nvSpPr>
        <p:spPr>
          <a:xfrm>
            <a:off x="9509130" y="6169808"/>
            <a:ext cx="220445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www.phcogj.com/article/1407">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90993077"/>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a:t>Strategies to measure the Hepatitis B </a:t>
            </a:r>
          </a:p>
        </p:txBody>
      </p:sp>
      <p:sp>
        <p:nvSpPr>
          <p:cNvPr id="3" name="Content Placeholder 2"/>
          <p:cNvSpPr>
            <a:spLocks noGrp="1"/>
          </p:cNvSpPr>
          <p:nvPr>
            <p:ph idx="1"/>
          </p:nvPr>
        </p:nvSpPr>
        <p:spPr/>
        <p:txBody>
          <a:bodyPr/>
          <a:lstStyle/>
          <a:p>
            <a:pPr>
              <a:buFont typeface="Wingdings" panose="05000000000000000000" pitchFamily="2" charset="2"/>
              <a:buChar char="q"/>
            </a:pPr>
            <a:r>
              <a:rPr lang="en-US">
                <a:latin typeface="Calibri" panose="020F0502020204030204" pitchFamily="34" charset="0"/>
                <a:cs typeface="Calibri" panose="020F0502020204030204" pitchFamily="34" charset="0"/>
              </a:rPr>
              <a:t>The main strategies to measure infectious disease includes gathering and evaluating data of how many people are affected, how rapid is the spread, and how acute the illness is. </a:t>
            </a:r>
          </a:p>
          <a:p>
            <a:pPr>
              <a:buFont typeface="Wingdings" panose="05000000000000000000" pitchFamily="2" charset="2"/>
              <a:buChar char="q"/>
            </a:pPr>
            <a:r>
              <a:rPr lang="en-US">
                <a:latin typeface="Calibri" panose="020F0502020204030204" pitchFamily="34" charset="0"/>
                <a:cs typeface="Calibri" panose="020F0502020204030204" pitchFamily="34" charset="0"/>
              </a:rPr>
              <a:t> Hepatitis B remains a public health concern in UK as a huge number of population suffering from chronic HBV. In the next slide will show the statistic of HBV disease in the UK.</a:t>
            </a:r>
          </a:p>
        </p:txBody>
      </p:sp>
    </p:spTree>
    <p:extLst>
      <p:ext uri="{BB962C8B-B14F-4D97-AF65-F5344CB8AC3E}">
        <p14:creationId xmlns:p14="http://schemas.microsoft.com/office/powerpoint/2010/main" val="22571407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38867" y="709665"/>
            <a:ext cx="10515600" cy="1487661"/>
          </a:xfrm>
        </p:spPr>
        <p:txBody>
          <a:bodyPr>
            <a:normAutofit fontScale="90000"/>
          </a:bodyPr>
          <a:lstStyle/>
          <a:p>
            <a:pPr algn="ctr"/>
            <a:br>
              <a:rPr lang="en-GB"/>
            </a:br>
            <a:r>
              <a:rPr lang="en-GB"/>
              <a:t> </a:t>
            </a:r>
            <a:r>
              <a:rPr lang="en-GB" b="1" u="sng">
                <a:latin typeface="Calibri" panose="020F0502020204030204" pitchFamily="34" charset="0"/>
                <a:cs typeface="Calibri" panose="020F0502020204030204" pitchFamily="34" charset="0"/>
              </a:rPr>
              <a:t>Hepatitis B in the UK </a:t>
            </a:r>
            <a:br>
              <a:rPr lang="en-GB"/>
            </a:br>
            <a:endParaRPr lang="en-GB"/>
          </a:p>
        </p:txBody>
      </p:sp>
      <p:sp>
        <p:nvSpPr>
          <p:cNvPr id="3" name="Content Placeholder 2"/>
          <p:cNvSpPr>
            <a:spLocks noGrp="1"/>
          </p:cNvSpPr>
          <p:nvPr>
            <p:ph idx="1"/>
          </p:nvPr>
        </p:nvSpPr>
        <p:spPr>
          <a:xfrm>
            <a:off x="838200" y="1852786"/>
            <a:ext cx="10515600" cy="4351338"/>
          </a:xfrm>
        </p:spPr>
        <p:txBody>
          <a:bodyPr>
            <a:normAutofit lnSpcReduction="10000"/>
          </a:bodyPr>
          <a:lstStyle/>
          <a:p>
            <a:pPr marL="0" indent="0">
              <a:buNone/>
            </a:pPr>
            <a:endParaRPr lang="en-GB"/>
          </a:p>
          <a:p>
            <a:pPr>
              <a:buFont typeface="Wingdings" panose="05000000000000000000" pitchFamily="2" charset="2"/>
              <a:buChar char="v"/>
            </a:pPr>
            <a:r>
              <a:rPr lang="en-GB"/>
              <a:t>The estimated number of people living with chronic HBV are 268,767.</a:t>
            </a:r>
          </a:p>
          <a:p>
            <a:pPr>
              <a:buFont typeface="Wingdings" panose="05000000000000000000" pitchFamily="2" charset="2"/>
              <a:buChar char="v"/>
            </a:pPr>
            <a:r>
              <a:rPr lang="en-GB"/>
              <a:t>In 2024, 12,000 new people were diagnosed, which is main the cause of opting out testing in emergency departments.</a:t>
            </a:r>
          </a:p>
          <a:p>
            <a:pPr>
              <a:buFont typeface="Wingdings" panose="05000000000000000000" pitchFamily="2" charset="2"/>
              <a:buChar char="v"/>
            </a:pPr>
            <a:r>
              <a:rPr lang="en-GB"/>
              <a:t>Mother to child transmission is less then two percent.</a:t>
            </a:r>
          </a:p>
          <a:p>
            <a:pPr>
              <a:buFont typeface="Wingdings" panose="05000000000000000000" pitchFamily="2" charset="2"/>
              <a:buChar char="v"/>
            </a:pPr>
            <a:r>
              <a:rPr lang="en-GB"/>
              <a:t>HBV surface antigen prevalence is below one percent in children under 5 years.</a:t>
            </a:r>
          </a:p>
          <a:p>
            <a:pPr>
              <a:buFont typeface="Wingdings" panose="05000000000000000000" pitchFamily="2" charset="2"/>
              <a:buChar char="v"/>
            </a:pPr>
            <a:r>
              <a:rPr lang="en-GB"/>
              <a:t> The mortality rate by HBV in UK is six death in per 100,000.</a:t>
            </a:r>
          </a:p>
          <a:p>
            <a:pPr>
              <a:buFont typeface="Wingdings" panose="05000000000000000000" pitchFamily="2" charset="2"/>
              <a:buChar char="v"/>
            </a:pPr>
            <a:r>
              <a:rPr lang="en-GB"/>
              <a:t>From 1 April 2023 to 31 March 2024, 2105 women was positive HBsAg that is 4% prevalence. </a:t>
            </a:r>
          </a:p>
          <a:p>
            <a:pPr marL="0" indent="0">
              <a:buNone/>
            </a:pPr>
            <a:endParaRPr lang="en-GB"/>
          </a:p>
        </p:txBody>
      </p:sp>
      <p:sp>
        <p:nvSpPr>
          <p:cNvPr id="7" name="Footer Placeholder 6">
            <a:extLst>
              <a:ext uri="{FF2B5EF4-FFF2-40B4-BE49-F238E27FC236}">
                <a16:creationId xmlns:a16="http://schemas.microsoft.com/office/drawing/2014/main" id="{BDFC89B3-9255-F1F2-3A3E-01949FB01943}"/>
              </a:ext>
            </a:extLst>
          </p:cNvPr>
          <p:cNvSpPr>
            <a:spLocks noGrp="1"/>
          </p:cNvSpPr>
          <p:nvPr>
            <p:ph type="ftr" sz="quarter" idx="11"/>
          </p:nvPr>
        </p:nvSpPr>
        <p:spPr/>
        <p:txBody>
          <a:bodyPr/>
          <a:lstStyle/>
          <a:p>
            <a:pPr algn="r"/>
            <a:r>
              <a:rPr lang="en-GB"/>
              <a:t>(</a:t>
            </a:r>
            <a:r>
              <a:rPr lang="en-GB" sz="1200"/>
              <a:t>UK Health Security Agency, 2025)</a:t>
            </a:r>
            <a:endParaRPr lang="en-GB"/>
          </a:p>
        </p:txBody>
      </p:sp>
    </p:spTree>
    <p:extLst>
      <p:ext uri="{BB962C8B-B14F-4D97-AF65-F5344CB8AC3E}">
        <p14:creationId xmlns:p14="http://schemas.microsoft.com/office/powerpoint/2010/main" val="7700237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8D502-410B-CE2B-D683-612A22B18701}"/>
              </a:ext>
            </a:extLst>
          </p:cNvPr>
          <p:cNvSpPr>
            <a:spLocks noGrp="1"/>
          </p:cNvSpPr>
          <p:nvPr>
            <p:ph type="title"/>
          </p:nvPr>
        </p:nvSpPr>
        <p:spPr/>
        <p:txBody>
          <a:bodyPr>
            <a:normAutofit/>
          </a:bodyPr>
          <a:lstStyle/>
          <a:p>
            <a:pPr algn="ctr"/>
            <a:r>
              <a:rPr lang="en-GB" b="1" u="sng">
                <a:latin typeface="Calibri" panose="020F0502020204030204" pitchFamily="34" charset="0"/>
                <a:cs typeface="Calibri" panose="020F0502020204030204" pitchFamily="34" charset="0"/>
              </a:rPr>
              <a:t>Hepatitis B in UK and Bangladesh </a:t>
            </a:r>
          </a:p>
        </p:txBody>
      </p:sp>
      <p:graphicFrame>
        <p:nvGraphicFramePr>
          <p:cNvPr id="9" name="Content Placeholder 8">
            <a:extLst>
              <a:ext uri="{FF2B5EF4-FFF2-40B4-BE49-F238E27FC236}">
                <a16:creationId xmlns:a16="http://schemas.microsoft.com/office/drawing/2014/main" id="{BB06BABD-A304-0ED0-272A-6414AA63DBE3}"/>
              </a:ext>
            </a:extLst>
          </p:cNvPr>
          <p:cNvGraphicFramePr>
            <a:graphicFrameLocks noGrp="1"/>
          </p:cNvGraphicFramePr>
          <p:nvPr>
            <p:ph idx="1"/>
            <p:extLst>
              <p:ext uri="{D42A27DB-BD31-4B8C-83A1-F6EECF244321}">
                <p14:modId xmlns:p14="http://schemas.microsoft.com/office/powerpoint/2010/main" val="1918280782"/>
              </p:ext>
            </p:extLst>
          </p:nvPr>
        </p:nvGraphicFramePr>
        <p:xfrm>
          <a:off x="1167788" y="2557463"/>
          <a:ext cx="9728808" cy="2686565"/>
        </p:xfrm>
        <a:graphic>
          <a:graphicData uri="http://schemas.openxmlformats.org/drawingml/2006/table">
            <a:tbl>
              <a:tblPr firstRow="1" bandRow="1">
                <a:tableStyleId>{5C22544A-7EE6-4342-B048-85BDC9FD1C3A}</a:tableStyleId>
              </a:tblPr>
              <a:tblGrid>
                <a:gridCol w="3242936">
                  <a:extLst>
                    <a:ext uri="{9D8B030D-6E8A-4147-A177-3AD203B41FA5}">
                      <a16:colId xmlns:a16="http://schemas.microsoft.com/office/drawing/2014/main" val="1229515968"/>
                    </a:ext>
                  </a:extLst>
                </a:gridCol>
                <a:gridCol w="3242936">
                  <a:extLst>
                    <a:ext uri="{9D8B030D-6E8A-4147-A177-3AD203B41FA5}">
                      <a16:colId xmlns:a16="http://schemas.microsoft.com/office/drawing/2014/main" val="2749725245"/>
                    </a:ext>
                  </a:extLst>
                </a:gridCol>
                <a:gridCol w="3242936">
                  <a:extLst>
                    <a:ext uri="{9D8B030D-6E8A-4147-A177-3AD203B41FA5}">
                      <a16:colId xmlns:a16="http://schemas.microsoft.com/office/drawing/2014/main" val="497311640"/>
                    </a:ext>
                  </a:extLst>
                </a:gridCol>
              </a:tblGrid>
              <a:tr h="537313">
                <a:tc>
                  <a:txBody>
                    <a:bodyPr/>
                    <a:lstStyle/>
                    <a:p>
                      <a:r>
                        <a:rPr lang="en-GB" sz="2400"/>
                        <a:t>Topic </a:t>
                      </a:r>
                    </a:p>
                  </a:txBody>
                  <a:tcPr/>
                </a:tc>
                <a:tc>
                  <a:txBody>
                    <a:bodyPr/>
                    <a:lstStyle/>
                    <a:p>
                      <a:r>
                        <a:rPr lang="en-GB" sz="2400"/>
                        <a:t>UK </a:t>
                      </a:r>
                    </a:p>
                  </a:txBody>
                  <a:tcPr/>
                </a:tc>
                <a:tc>
                  <a:txBody>
                    <a:bodyPr/>
                    <a:lstStyle/>
                    <a:p>
                      <a:r>
                        <a:rPr lang="en-GB" sz="2400"/>
                        <a:t>Bangladesh </a:t>
                      </a:r>
                    </a:p>
                  </a:txBody>
                  <a:tcPr/>
                </a:tc>
                <a:extLst>
                  <a:ext uri="{0D108BD9-81ED-4DB2-BD59-A6C34878D82A}">
                    <a16:rowId xmlns:a16="http://schemas.microsoft.com/office/drawing/2014/main" val="3580573534"/>
                  </a:ext>
                </a:extLst>
              </a:tr>
              <a:tr h="537313">
                <a:tc>
                  <a:txBody>
                    <a:bodyPr/>
                    <a:lstStyle/>
                    <a:p>
                      <a:r>
                        <a:rPr lang="en-GB" sz="2400"/>
                        <a:t>Cases </a:t>
                      </a:r>
                    </a:p>
                  </a:txBody>
                  <a:tcPr/>
                </a:tc>
                <a:tc>
                  <a:txBody>
                    <a:bodyPr/>
                    <a:lstStyle/>
                    <a:p>
                      <a:r>
                        <a:rPr lang="en-GB" sz="2400"/>
                        <a:t>268,767 ( estimated)</a:t>
                      </a:r>
                    </a:p>
                  </a:txBody>
                  <a:tcPr/>
                </a:tc>
                <a:tc>
                  <a:txBody>
                    <a:bodyPr/>
                    <a:lstStyle/>
                    <a:p>
                      <a:r>
                        <a:rPr lang="en-GB" sz="2400"/>
                        <a:t>10 million ( estimated)</a:t>
                      </a:r>
                    </a:p>
                  </a:txBody>
                  <a:tcPr/>
                </a:tc>
                <a:extLst>
                  <a:ext uri="{0D108BD9-81ED-4DB2-BD59-A6C34878D82A}">
                    <a16:rowId xmlns:a16="http://schemas.microsoft.com/office/drawing/2014/main" val="3554634428"/>
                  </a:ext>
                </a:extLst>
              </a:tr>
              <a:tr h="537313">
                <a:tc>
                  <a:txBody>
                    <a:bodyPr/>
                    <a:lstStyle/>
                    <a:p>
                      <a:r>
                        <a:rPr lang="en-GB" sz="2400"/>
                        <a:t>Deaths </a:t>
                      </a:r>
                    </a:p>
                  </a:txBody>
                  <a:tcPr/>
                </a:tc>
                <a:tc>
                  <a:txBody>
                    <a:bodyPr/>
                    <a:lstStyle/>
                    <a:p>
                      <a:r>
                        <a:rPr lang="en-GB" sz="2400"/>
                        <a:t>6 per 100,00</a:t>
                      </a:r>
                    </a:p>
                  </a:txBody>
                  <a:tcPr/>
                </a:tc>
                <a:tc>
                  <a:txBody>
                    <a:bodyPr/>
                    <a:lstStyle/>
                    <a:p>
                      <a:r>
                        <a:rPr lang="en-GB" sz="2400"/>
                        <a:t>20,000 annually </a:t>
                      </a:r>
                    </a:p>
                  </a:txBody>
                  <a:tcPr/>
                </a:tc>
                <a:extLst>
                  <a:ext uri="{0D108BD9-81ED-4DB2-BD59-A6C34878D82A}">
                    <a16:rowId xmlns:a16="http://schemas.microsoft.com/office/drawing/2014/main" val="2788491691"/>
                  </a:ext>
                </a:extLst>
              </a:tr>
              <a:tr h="537313">
                <a:tc>
                  <a:txBody>
                    <a:bodyPr/>
                    <a:lstStyle/>
                    <a:p>
                      <a:r>
                        <a:rPr lang="en-GB" sz="2400"/>
                        <a:t>Awareness </a:t>
                      </a:r>
                    </a:p>
                  </a:txBody>
                  <a:tcPr/>
                </a:tc>
                <a:tc>
                  <a:txBody>
                    <a:bodyPr/>
                    <a:lstStyle/>
                    <a:p>
                      <a:r>
                        <a:rPr lang="en-GB" sz="2400"/>
                        <a:t>People are aware </a:t>
                      </a:r>
                    </a:p>
                  </a:txBody>
                  <a:tcPr/>
                </a:tc>
                <a:tc>
                  <a:txBody>
                    <a:bodyPr/>
                    <a:lstStyle/>
                    <a:p>
                      <a:r>
                        <a:rPr lang="en-GB" sz="2400"/>
                        <a:t>90% people are unaware </a:t>
                      </a:r>
                    </a:p>
                  </a:txBody>
                  <a:tcPr/>
                </a:tc>
                <a:extLst>
                  <a:ext uri="{0D108BD9-81ED-4DB2-BD59-A6C34878D82A}">
                    <a16:rowId xmlns:a16="http://schemas.microsoft.com/office/drawing/2014/main" val="262335297"/>
                  </a:ext>
                </a:extLst>
              </a:tr>
              <a:tr h="537313">
                <a:tc>
                  <a:txBody>
                    <a:bodyPr/>
                    <a:lstStyle/>
                    <a:p>
                      <a:r>
                        <a:rPr lang="en-GB" sz="2400"/>
                        <a:t>Treatment </a:t>
                      </a:r>
                    </a:p>
                  </a:txBody>
                  <a:tcPr/>
                </a:tc>
                <a:tc>
                  <a:txBody>
                    <a:bodyPr/>
                    <a:lstStyle/>
                    <a:p>
                      <a:r>
                        <a:rPr lang="en-GB" sz="2400"/>
                        <a:t>Treatment are available </a:t>
                      </a:r>
                    </a:p>
                  </a:txBody>
                  <a:tcPr/>
                </a:tc>
                <a:tc>
                  <a:txBody>
                    <a:bodyPr/>
                    <a:lstStyle/>
                    <a:p>
                      <a:r>
                        <a:rPr lang="en-GB" sz="2400"/>
                        <a:t>Low treatment rate </a:t>
                      </a:r>
                    </a:p>
                  </a:txBody>
                  <a:tcPr/>
                </a:tc>
                <a:extLst>
                  <a:ext uri="{0D108BD9-81ED-4DB2-BD59-A6C34878D82A}">
                    <a16:rowId xmlns:a16="http://schemas.microsoft.com/office/drawing/2014/main" val="3236278343"/>
                  </a:ext>
                </a:extLst>
              </a:tr>
            </a:tbl>
          </a:graphicData>
        </a:graphic>
      </p:graphicFrame>
    </p:spTree>
    <p:extLst>
      <p:ext uri="{BB962C8B-B14F-4D97-AF65-F5344CB8AC3E}">
        <p14:creationId xmlns:p14="http://schemas.microsoft.com/office/powerpoint/2010/main" val="6817987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1303867"/>
          </a:xfrm>
        </p:spPr>
        <p:txBody>
          <a:bodyPr>
            <a:normAutofit/>
          </a:bodyPr>
          <a:lstStyle/>
          <a:p>
            <a:r>
              <a:rPr lang="en-US">
                <a:solidFill>
                  <a:srgbClr val="262626"/>
                </a:solidFill>
              </a:rPr>
              <a:t>MONITORING HEPATITIS B</a:t>
            </a:r>
            <a:endParaRPr lang="en-GB" u="sng">
              <a:solidFill>
                <a:srgbClr val="262626"/>
              </a:solidFill>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1295402" y="2556932"/>
            <a:ext cx="6256866" cy="3318936"/>
          </a:xfrm>
        </p:spPr>
        <p:txBody>
          <a:bodyPr>
            <a:normAutofit fontScale="92500" lnSpcReduction="10000"/>
          </a:bodyPr>
          <a:lstStyle/>
          <a:p>
            <a:pPr>
              <a:lnSpc>
                <a:spcPct val="90000"/>
              </a:lnSpc>
            </a:pPr>
            <a:r>
              <a:rPr lang="en-GB" sz="1500">
                <a:solidFill>
                  <a:srgbClr val="262626"/>
                </a:solidFill>
              </a:rPr>
              <a:t>Monitoring an outbreak of Hepatitis B in the UK relies on several public health surveillance strategies coordinated by organisations such as the UK Health Security Agency and the National Health Service.</a:t>
            </a:r>
          </a:p>
          <a:p>
            <a:pPr>
              <a:lnSpc>
                <a:spcPct val="90000"/>
              </a:lnSpc>
            </a:pPr>
            <a:r>
              <a:rPr lang="en-GB" sz="1500">
                <a:solidFill>
                  <a:srgbClr val="262626"/>
                </a:solidFill>
              </a:rPr>
              <a:t> Routine surveillance collects reports of confirmed cases from healthcare providers and laboratories, allowing authorities to track incidence and detect clusters.</a:t>
            </a:r>
          </a:p>
          <a:p>
            <a:pPr>
              <a:lnSpc>
                <a:spcPct val="90000"/>
              </a:lnSpc>
            </a:pPr>
            <a:r>
              <a:rPr lang="en-GB" sz="1500">
                <a:solidFill>
                  <a:srgbClr val="262626"/>
                </a:solidFill>
              </a:rPr>
              <a:t> Laboratory surveillance confirms infections and identifies viral strains, while syndromic surveillance uses data from GP consultations, emergency departments, and services like NHS 111 to detect unusual increases in symptoms before diagnoses are confirmed. </a:t>
            </a:r>
          </a:p>
          <a:p>
            <a:pPr>
              <a:lnSpc>
                <a:spcPct val="90000"/>
              </a:lnSpc>
            </a:pPr>
            <a:r>
              <a:rPr lang="en-GB" sz="1500">
                <a:solidFill>
                  <a:srgbClr val="262626"/>
                </a:solidFill>
              </a:rPr>
              <a:t>Contact tracing is used to identify and test individuals who may have been exposed, helping to interrupt transmission. Targeted screening of high-risk groups and epidemiological investigations help identify sources and patterns of spread. Together, these approaches allow public health authorities to detect outbreaks early, monitor trends, and implement control measures to limit further transmission</a:t>
            </a:r>
          </a:p>
          <a:p>
            <a:pPr marL="0" indent="0">
              <a:lnSpc>
                <a:spcPct val="90000"/>
              </a:lnSpc>
              <a:buNone/>
            </a:pPr>
            <a:r>
              <a:rPr lang="en-GB" sz="1500">
                <a:solidFill>
                  <a:srgbClr val="262626"/>
                </a:solidFill>
              </a:rPr>
              <a:t>(UK Health Security Agency, 2023)</a:t>
            </a:r>
            <a:endParaRPr lang="en-GB" sz="1500">
              <a:solidFill>
                <a:srgbClr val="262626"/>
              </a:solidFill>
              <a:latin typeface="Calibri" panose="020F0502020204030204" pitchFamily="34" charset="0"/>
              <a:ea typeface="Calibri"/>
              <a:cs typeface="Calibri" panose="020F0502020204030204" pitchFamily="34" charset="0"/>
            </a:endParaRPr>
          </a:p>
        </p:txBody>
      </p:sp>
      <p:pic>
        <p:nvPicPr>
          <p:cNvPr id="4098" name="Picture 2" descr="Hepatitis B | The Windsor-Essex County Health Unit">
            <a:extLst>
              <a:ext uri="{FF2B5EF4-FFF2-40B4-BE49-F238E27FC236}">
                <a16:creationId xmlns:a16="http://schemas.microsoft.com/office/drawing/2014/main" id="{44FD09AF-755E-44B7-5F6A-968A26F0A019}"/>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457165" y="2757636"/>
            <a:ext cx="2403030" cy="2739728"/>
          </a:xfrm>
          <a:prstGeom prst="rect">
            <a:avLst/>
          </a:prstGeom>
          <a:noFill/>
          <a:ln w="57150" cmpd="thickThin">
            <a:solidFill>
              <a:srgbClr val="7F7F7F"/>
            </a:solidFill>
            <a:miter lim="800000"/>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65013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F5868-2650-0C20-7350-BB62E2FE158A}"/>
              </a:ext>
            </a:extLst>
          </p:cNvPr>
          <p:cNvSpPr>
            <a:spLocks noGrp="1"/>
          </p:cNvSpPr>
          <p:nvPr>
            <p:ph type="title"/>
          </p:nvPr>
        </p:nvSpPr>
        <p:spPr>
          <a:xfrm>
            <a:off x="1295402" y="982132"/>
            <a:ext cx="9601196" cy="1303867"/>
          </a:xfrm>
        </p:spPr>
        <p:txBody>
          <a:bodyPr>
            <a:normAutofit/>
          </a:bodyPr>
          <a:lstStyle/>
          <a:p>
            <a:r>
              <a:rPr lang="en-US">
                <a:solidFill>
                  <a:srgbClr val="262626"/>
                </a:solidFill>
              </a:rPr>
              <a:t>MODE OF TRANSMISSION</a:t>
            </a:r>
            <a:endParaRPr lang="en-GB" u="sng">
              <a:solidFill>
                <a:srgbClr val="262626"/>
              </a:solidFill>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21133BE0-F079-8F70-1C6E-68D31389D151}"/>
              </a:ext>
            </a:extLst>
          </p:cNvPr>
          <p:cNvSpPr>
            <a:spLocks noGrp="1"/>
          </p:cNvSpPr>
          <p:nvPr>
            <p:ph idx="1"/>
          </p:nvPr>
        </p:nvSpPr>
        <p:spPr>
          <a:xfrm>
            <a:off x="1295402" y="2556932"/>
            <a:ext cx="6256866" cy="3318936"/>
          </a:xfrm>
        </p:spPr>
        <p:txBody>
          <a:bodyPr>
            <a:normAutofit lnSpcReduction="10000"/>
          </a:bodyPr>
          <a:lstStyle/>
          <a:p>
            <a:pPr>
              <a:lnSpc>
                <a:spcPct val="90000"/>
              </a:lnSpc>
            </a:pPr>
            <a:r>
              <a:rPr lang="en-GB" sz="2000">
                <a:solidFill>
                  <a:srgbClr val="262626"/>
                </a:solidFill>
              </a:rPr>
              <a:t>Hepatitis B is transmitted through contact with infected blood and certain body fluids. The main routes of transmission include blood-to-blood contact such as sharing needles or sharp objects, unprotected sexual contact with an infected person, and transmission from an infected mother to her baby during childbirth. </a:t>
            </a:r>
          </a:p>
          <a:p>
            <a:pPr>
              <a:lnSpc>
                <a:spcPct val="90000"/>
              </a:lnSpc>
            </a:pPr>
            <a:r>
              <a:rPr lang="en-GB" sz="2000">
                <a:solidFill>
                  <a:srgbClr val="262626"/>
                </a:solidFill>
              </a:rPr>
              <a:t>It can also occur through contaminated medical equipment or unscreened blood transfusions, although this is rare in the UK due to safety measures by organisations such as the National Health Service. </a:t>
            </a:r>
          </a:p>
          <a:p>
            <a:pPr marL="0" indent="0">
              <a:lnSpc>
                <a:spcPct val="90000"/>
              </a:lnSpc>
              <a:buNone/>
            </a:pPr>
            <a:r>
              <a:rPr lang="en-GB" sz="2000">
                <a:solidFill>
                  <a:srgbClr val="262626"/>
                </a:solidFill>
              </a:rPr>
              <a:t>(World Health Organization, 2024)</a:t>
            </a:r>
            <a:endParaRPr lang="en-US" sz="2000">
              <a:solidFill>
                <a:srgbClr val="262626"/>
              </a:solidFill>
              <a:latin typeface="Calibri" panose="020F0502020204030204" pitchFamily="34" charset="0"/>
              <a:cs typeface="Calibri" panose="020F0502020204030204" pitchFamily="34" charset="0"/>
            </a:endParaRPr>
          </a:p>
        </p:txBody>
      </p:sp>
      <p:pic>
        <p:nvPicPr>
          <p:cNvPr id="5122" name="Picture 2" descr="What to Know About How Hepatitis C Is Transmitted">
            <a:extLst>
              <a:ext uri="{FF2B5EF4-FFF2-40B4-BE49-F238E27FC236}">
                <a16:creationId xmlns:a16="http://schemas.microsoft.com/office/drawing/2014/main" id="{BCFAB294-7086-1122-9F1F-85AE023092BD}"/>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085026" y="3213116"/>
            <a:ext cx="2739728" cy="1828768"/>
          </a:xfrm>
          <a:prstGeom prst="rect">
            <a:avLst/>
          </a:prstGeom>
          <a:noFill/>
          <a:ln w="57150" cmpd="thickThin">
            <a:solidFill>
              <a:srgbClr val="7F7F7F"/>
            </a:solidFill>
            <a:miter lim="800000"/>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371466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t>CLINICAL MONITORING ANDGUIDELINES</a:t>
            </a:r>
            <a:endParaRPr lang="en-GB" u="sng">
              <a:latin typeface="Calibri" panose="020F0502020204030204" pitchFamily="34" charset="0"/>
              <a:cs typeface="Calibri" panose="020F0502020204030204" pitchFamily="34" charset="0"/>
            </a:endParaRPr>
          </a:p>
        </p:txBody>
      </p:sp>
      <p:sp>
        <p:nvSpPr>
          <p:cNvPr id="3" name="TextBox 2"/>
          <p:cNvSpPr txBox="1"/>
          <p:nvPr/>
        </p:nvSpPr>
        <p:spPr>
          <a:xfrm>
            <a:off x="0" y="6384022"/>
            <a:ext cx="11870422" cy="369332"/>
          </a:xfrm>
          <a:prstGeom prst="rect">
            <a:avLst/>
          </a:prstGeom>
          <a:noFill/>
        </p:spPr>
        <p:txBody>
          <a:bodyPr wrap="square" rtlCol="0">
            <a:spAutoFit/>
          </a:bodyPr>
          <a:lstStyle/>
          <a:p>
            <a:r>
              <a:rPr lang="en-US">
                <a:latin typeface="Calibri" panose="020F0502020204030204" pitchFamily="34" charset="0"/>
                <a:cs typeface="Calibri" panose="020F0502020204030204" pitchFamily="34" charset="0"/>
              </a:rPr>
              <a:t>Created using guidance from an academy data protection policy on data protection, (Holroyd, et al. As amended March 2025).</a:t>
            </a:r>
            <a:endParaRPr lang="en-GB">
              <a:latin typeface="Calibri" panose="020F0502020204030204" pitchFamily="34" charset="0"/>
              <a:cs typeface="Calibri" panose="020F0502020204030204" pitchFamily="34" charset="0"/>
            </a:endParaRPr>
          </a:p>
        </p:txBody>
      </p:sp>
      <p:sp>
        <p:nvSpPr>
          <p:cNvPr id="6" name="Content Placeholder 5">
            <a:extLst>
              <a:ext uri="{FF2B5EF4-FFF2-40B4-BE49-F238E27FC236}">
                <a16:creationId xmlns:a16="http://schemas.microsoft.com/office/drawing/2014/main" id="{E51BC9DA-DE6A-5731-AA6E-228BA2F7A343}"/>
              </a:ext>
            </a:extLst>
          </p:cNvPr>
          <p:cNvSpPr>
            <a:spLocks noGrp="1"/>
          </p:cNvSpPr>
          <p:nvPr>
            <p:ph idx="1"/>
          </p:nvPr>
        </p:nvSpPr>
        <p:spPr>
          <a:xfrm>
            <a:off x="1034144" y="2437188"/>
            <a:ext cx="7630885" cy="3318936"/>
          </a:xfrm>
        </p:spPr>
        <p:txBody>
          <a:bodyPr>
            <a:normAutofit fontScale="77500" lnSpcReduction="20000"/>
          </a:bodyPr>
          <a:lstStyle/>
          <a:p>
            <a:r>
              <a:rPr lang="en-GB"/>
              <a:t>Clinical monitoring includes regular blood tests to check liver function, measure viral load, and assess disease progression. Patients may also undergo liver imaging or fibrosis assessments to detect liver damage early. </a:t>
            </a:r>
          </a:p>
          <a:p>
            <a:r>
              <a:rPr lang="en-GB"/>
              <a:t>Healthcare providers follow evidence-based clinical guidelines produced by organisations such as the National Institute for Health and Care Excellence and the National Health Service to guide diagnosis, treatment decisions, antiviral therapy, and long-term management.</a:t>
            </a:r>
          </a:p>
          <a:p>
            <a:r>
              <a:rPr lang="en-GB"/>
              <a:t> These guidelines help ensure patients receive consistent care, reduce the risk of complications such as liver cirrhosis or cancer, and support monitoring to prevent further transmission</a:t>
            </a:r>
          </a:p>
          <a:p>
            <a:pPr algn="r"/>
            <a:r>
              <a:rPr lang="en-GB"/>
              <a:t>(National Institute for Health and Care Excellence, 2023)</a:t>
            </a:r>
          </a:p>
        </p:txBody>
      </p:sp>
      <p:pic>
        <p:nvPicPr>
          <p:cNvPr id="6146" name="Picture 2" descr="Don't Wait; Cirrhosis Of The… | Needham Gastroenterology Associates">
            <a:extLst>
              <a:ext uri="{FF2B5EF4-FFF2-40B4-BE49-F238E27FC236}">
                <a16:creationId xmlns:a16="http://schemas.microsoft.com/office/drawing/2014/main" id="{5B2ED44D-BA07-41A1-4FCA-1F8553B9A69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3000" y="2558144"/>
            <a:ext cx="2536371" cy="28302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47991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1A1B9-034F-59C5-0C43-69CC60C22987}"/>
              </a:ext>
            </a:extLst>
          </p:cNvPr>
          <p:cNvSpPr>
            <a:spLocks noGrp="1"/>
          </p:cNvSpPr>
          <p:nvPr>
            <p:ph type="title"/>
          </p:nvPr>
        </p:nvSpPr>
        <p:spPr>
          <a:xfrm>
            <a:off x="1295402" y="982132"/>
            <a:ext cx="9601196" cy="1303867"/>
          </a:xfrm>
        </p:spPr>
        <p:txBody>
          <a:bodyPr>
            <a:normAutofit/>
          </a:bodyPr>
          <a:lstStyle/>
          <a:p>
            <a:pPr>
              <a:lnSpc>
                <a:spcPct val="90000"/>
              </a:lnSpc>
            </a:pPr>
            <a:r>
              <a:rPr lang="en-US" sz="4100">
                <a:solidFill>
                  <a:srgbClr val="262626"/>
                </a:solidFill>
              </a:rPr>
              <a:t>MONITORING FREQUENCY AND LATESTTREND</a:t>
            </a:r>
            <a:endParaRPr lang="en-GB" sz="4100">
              <a:solidFill>
                <a:srgbClr val="262626"/>
              </a:solidFill>
            </a:endParaRPr>
          </a:p>
        </p:txBody>
      </p:sp>
      <p:sp>
        <p:nvSpPr>
          <p:cNvPr id="3" name="Content Placeholder 2">
            <a:extLst>
              <a:ext uri="{FF2B5EF4-FFF2-40B4-BE49-F238E27FC236}">
                <a16:creationId xmlns:a16="http://schemas.microsoft.com/office/drawing/2014/main" id="{1B73EF87-0CF4-3E9E-55AA-A0E65B433EDE}"/>
              </a:ext>
            </a:extLst>
          </p:cNvPr>
          <p:cNvSpPr>
            <a:spLocks noGrp="1"/>
          </p:cNvSpPr>
          <p:nvPr>
            <p:ph idx="1"/>
          </p:nvPr>
        </p:nvSpPr>
        <p:spPr>
          <a:xfrm>
            <a:off x="1295402" y="2556932"/>
            <a:ext cx="6256866" cy="3318936"/>
          </a:xfrm>
        </p:spPr>
        <p:txBody>
          <a:bodyPr>
            <a:normAutofit lnSpcReduction="10000"/>
          </a:bodyPr>
          <a:lstStyle/>
          <a:p>
            <a:pPr>
              <a:lnSpc>
                <a:spcPct val="90000"/>
              </a:lnSpc>
            </a:pPr>
            <a:r>
              <a:rPr lang="en-GB" sz="2000">
                <a:solidFill>
                  <a:srgbClr val="262626"/>
                </a:solidFill>
              </a:rPr>
              <a:t>People with Hepatitis B require regular monitoring to assess liver function and viral </a:t>
            </a:r>
            <a:r>
              <a:rPr lang="en-GB" sz="2000" err="1">
                <a:solidFill>
                  <a:srgbClr val="262626"/>
                </a:solidFill>
              </a:rPr>
              <a:t>activity.Stable</a:t>
            </a:r>
            <a:r>
              <a:rPr lang="en-GB" sz="2000">
                <a:solidFill>
                  <a:srgbClr val="262626"/>
                </a:solidFill>
              </a:rPr>
              <a:t> patients are usually monitored </a:t>
            </a:r>
            <a:r>
              <a:rPr lang="en-GB" sz="2000" b="1">
                <a:solidFill>
                  <a:srgbClr val="262626"/>
                </a:solidFill>
              </a:rPr>
              <a:t>every 6–12 months</a:t>
            </a:r>
            <a:r>
              <a:rPr lang="en-GB" sz="2000">
                <a:solidFill>
                  <a:srgbClr val="262626"/>
                </a:solidFill>
              </a:rPr>
              <a:t>, while those with active </a:t>
            </a:r>
            <a:r>
              <a:rPr lang="en-GB" sz="2000" err="1">
                <a:solidFill>
                  <a:srgbClr val="262626"/>
                </a:solidFill>
              </a:rPr>
              <a:t>infectionmay</a:t>
            </a:r>
            <a:r>
              <a:rPr lang="en-GB" sz="2000">
                <a:solidFill>
                  <a:srgbClr val="262626"/>
                </a:solidFill>
              </a:rPr>
              <a:t> need testing </a:t>
            </a:r>
            <a:r>
              <a:rPr lang="en-GB" sz="2000" b="1">
                <a:solidFill>
                  <a:srgbClr val="262626"/>
                </a:solidFill>
              </a:rPr>
              <a:t>every 3–6 months</a:t>
            </a:r>
            <a:r>
              <a:rPr lang="en-GB" sz="2000">
                <a:solidFill>
                  <a:srgbClr val="262626"/>
                </a:solidFill>
              </a:rPr>
              <a:t> according to the National Institute for Health and </a:t>
            </a:r>
            <a:r>
              <a:rPr lang="en-GB" sz="2000" err="1">
                <a:solidFill>
                  <a:srgbClr val="262626"/>
                </a:solidFill>
              </a:rPr>
              <a:t>CareExcellence</a:t>
            </a:r>
            <a:r>
              <a:rPr lang="en-GB" sz="2000">
                <a:solidFill>
                  <a:srgbClr val="262626"/>
                </a:solidFill>
              </a:rPr>
              <a:t> (2023). </a:t>
            </a:r>
          </a:p>
          <a:p>
            <a:pPr>
              <a:lnSpc>
                <a:spcPct val="90000"/>
              </a:lnSpc>
            </a:pPr>
            <a:r>
              <a:rPr lang="en-GB" sz="2000">
                <a:solidFill>
                  <a:srgbClr val="262626"/>
                </a:solidFill>
              </a:rPr>
              <a:t>Data from the UK Health Security Agency (2024) shows that hepatitis </a:t>
            </a:r>
            <a:r>
              <a:rPr lang="en-GB" sz="2000" err="1">
                <a:solidFill>
                  <a:srgbClr val="262626"/>
                </a:solidFill>
              </a:rPr>
              <a:t>Bcontinues</a:t>
            </a:r>
            <a:r>
              <a:rPr lang="en-GB" sz="2000">
                <a:solidFill>
                  <a:srgbClr val="262626"/>
                </a:solidFill>
              </a:rPr>
              <a:t> to affect many people in England, although acute infection rates have </a:t>
            </a:r>
            <a:r>
              <a:rPr lang="en-GB" sz="2000" err="1">
                <a:solidFill>
                  <a:srgbClr val="262626"/>
                </a:solidFill>
              </a:rPr>
              <a:t>generallydeclined</a:t>
            </a:r>
            <a:r>
              <a:rPr lang="en-GB" sz="2000">
                <a:solidFill>
                  <a:srgbClr val="262626"/>
                </a:solidFill>
              </a:rPr>
              <a:t> in recent years.</a:t>
            </a:r>
          </a:p>
          <a:p>
            <a:pPr>
              <a:lnSpc>
                <a:spcPct val="90000"/>
              </a:lnSpc>
            </a:pPr>
            <a:r>
              <a:rPr lang="en-GB" sz="2000">
                <a:solidFill>
                  <a:srgbClr val="262626"/>
                </a:solidFill>
              </a:rPr>
              <a:t>UK Health Security Agency (2024)</a:t>
            </a:r>
          </a:p>
        </p:txBody>
      </p:sp>
      <p:pic>
        <p:nvPicPr>
          <p:cNvPr id="7170" name="Picture 2" descr="What Causes Cirrhosis?">
            <a:extLst>
              <a:ext uri="{FF2B5EF4-FFF2-40B4-BE49-F238E27FC236}">
                <a16:creationId xmlns:a16="http://schemas.microsoft.com/office/drawing/2014/main" id="{23394F07-67A2-76B3-4B29-B77D112C4F76}"/>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085026" y="2942568"/>
            <a:ext cx="2739728" cy="2369864"/>
          </a:xfrm>
          <a:prstGeom prst="rect">
            <a:avLst/>
          </a:prstGeom>
          <a:noFill/>
          <a:ln w="57150" cmpd="thickThin">
            <a:solidFill>
              <a:srgbClr val="7F7F7F"/>
            </a:solidFill>
            <a:miter lim="800000"/>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41959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F24C69-0DE7-6660-0D7D-3FBDDD42165A}"/>
              </a:ext>
            </a:extLst>
          </p:cNvPr>
          <p:cNvSpPr>
            <a:spLocks noGrp="1"/>
          </p:cNvSpPr>
          <p:nvPr>
            <p:ph type="title"/>
          </p:nvPr>
        </p:nvSpPr>
        <p:spPr>
          <a:xfrm>
            <a:off x="1295402" y="982132"/>
            <a:ext cx="9601196" cy="1303867"/>
          </a:xfrm>
        </p:spPr>
        <p:txBody>
          <a:bodyPr>
            <a:normAutofit/>
          </a:bodyPr>
          <a:lstStyle/>
          <a:p>
            <a:pPr>
              <a:lnSpc>
                <a:spcPct val="90000"/>
              </a:lnSpc>
            </a:pPr>
            <a:r>
              <a:rPr lang="en-US" sz="4100">
                <a:solidFill>
                  <a:srgbClr val="262626"/>
                </a:solidFill>
              </a:rPr>
              <a:t>SURVEILLANCE STRATEGEIS IN THE UK</a:t>
            </a:r>
            <a:endParaRPr lang="en-GB" sz="4100">
              <a:solidFill>
                <a:srgbClr val="262626"/>
              </a:solidFill>
            </a:endParaRPr>
          </a:p>
        </p:txBody>
      </p:sp>
      <p:sp>
        <p:nvSpPr>
          <p:cNvPr id="3" name="Content Placeholder 2">
            <a:extLst>
              <a:ext uri="{FF2B5EF4-FFF2-40B4-BE49-F238E27FC236}">
                <a16:creationId xmlns:a16="http://schemas.microsoft.com/office/drawing/2014/main" id="{9AD12974-54B0-45AD-C3F8-8591AB0FD764}"/>
              </a:ext>
            </a:extLst>
          </p:cNvPr>
          <p:cNvSpPr>
            <a:spLocks noGrp="1"/>
          </p:cNvSpPr>
          <p:nvPr>
            <p:ph idx="1"/>
          </p:nvPr>
        </p:nvSpPr>
        <p:spPr>
          <a:xfrm>
            <a:off x="1295402" y="2556932"/>
            <a:ext cx="6256866" cy="3318936"/>
          </a:xfrm>
        </p:spPr>
        <p:txBody>
          <a:bodyPr>
            <a:normAutofit lnSpcReduction="10000"/>
          </a:bodyPr>
          <a:lstStyle/>
          <a:p>
            <a:pPr>
              <a:lnSpc>
                <a:spcPct val="90000"/>
              </a:lnSpc>
            </a:pPr>
            <a:r>
              <a:rPr lang="en-GB" sz="1500">
                <a:solidFill>
                  <a:srgbClr val="262626"/>
                </a:solidFill>
              </a:rPr>
              <a:t>Surveillance of infectious diseases like Hepatitis B in the UK relies on multiple complementary strategies. </a:t>
            </a:r>
            <a:r>
              <a:rPr lang="en-GB" sz="1500" b="1">
                <a:solidFill>
                  <a:srgbClr val="262626"/>
                </a:solidFill>
              </a:rPr>
              <a:t>Routine surveillance</a:t>
            </a:r>
            <a:r>
              <a:rPr lang="en-GB" sz="1500">
                <a:solidFill>
                  <a:srgbClr val="262626"/>
                </a:solidFill>
              </a:rPr>
              <a:t> collects reports of confirmed cases from healthcare providers and laboratories to track trends and detect clusters.</a:t>
            </a:r>
          </a:p>
          <a:p>
            <a:pPr>
              <a:lnSpc>
                <a:spcPct val="90000"/>
              </a:lnSpc>
            </a:pPr>
            <a:r>
              <a:rPr lang="en-GB" sz="1500">
                <a:solidFill>
                  <a:srgbClr val="262626"/>
                </a:solidFill>
              </a:rPr>
              <a:t> </a:t>
            </a:r>
            <a:r>
              <a:rPr lang="en-GB" sz="1500" b="1">
                <a:solidFill>
                  <a:srgbClr val="262626"/>
                </a:solidFill>
              </a:rPr>
              <a:t>Laboratory surveillance</a:t>
            </a:r>
            <a:r>
              <a:rPr lang="en-GB" sz="1500">
                <a:solidFill>
                  <a:srgbClr val="262626"/>
                </a:solidFill>
              </a:rPr>
              <a:t> confirms infections and identifies viral strains. </a:t>
            </a:r>
            <a:r>
              <a:rPr lang="en-GB" sz="1500" b="1">
                <a:solidFill>
                  <a:srgbClr val="262626"/>
                </a:solidFill>
              </a:rPr>
              <a:t>Sentinel and syndromic surveillance </a:t>
            </a:r>
            <a:r>
              <a:rPr lang="en-GB" sz="1500">
                <a:solidFill>
                  <a:srgbClr val="262626"/>
                </a:solidFill>
              </a:rPr>
              <a:t>provide early warnings using data from selected clinics, GP consultations, and services like NHS 111. </a:t>
            </a:r>
          </a:p>
          <a:p>
            <a:pPr>
              <a:lnSpc>
                <a:spcPct val="90000"/>
              </a:lnSpc>
            </a:pPr>
            <a:r>
              <a:rPr lang="en-GB" sz="1500" b="1">
                <a:solidFill>
                  <a:srgbClr val="262626"/>
                </a:solidFill>
              </a:rPr>
              <a:t>Contact tracing </a:t>
            </a:r>
            <a:r>
              <a:rPr lang="en-GB" sz="1500">
                <a:solidFill>
                  <a:srgbClr val="262626"/>
                </a:solidFill>
              </a:rPr>
              <a:t>identifies exposed individuals to prevent further spread, while </a:t>
            </a:r>
            <a:r>
              <a:rPr lang="en-GB" sz="1500" b="1">
                <a:solidFill>
                  <a:srgbClr val="262626"/>
                </a:solidFill>
              </a:rPr>
              <a:t>targeted screening</a:t>
            </a:r>
            <a:r>
              <a:rPr lang="en-GB" sz="1500">
                <a:solidFill>
                  <a:srgbClr val="262626"/>
                </a:solidFill>
              </a:rPr>
              <a:t> focuses on high-risk populations. </a:t>
            </a:r>
          </a:p>
          <a:p>
            <a:pPr>
              <a:lnSpc>
                <a:spcPct val="90000"/>
              </a:lnSpc>
            </a:pPr>
            <a:r>
              <a:rPr lang="en-GB" sz="1500" b="1">
                <a:solidFill>
                  <a:srgbClr val="262626"/>
                </a:solidFill>
              </a:rPr>
              <a:t>Epidemiological investigations</a:t>
            </a:r>
            <a:r>
              <a:rPr lang="en-GB" sz="1500">
                <a:solidFill>
                  <a:srgbClr val="262626"/>
                </a:solidFill>
              </a:rPr>
              <a:t> and </a:t>
            </a:r>
            <a:r>
              <a:rPr lang="en-GB" sz="1500" b="1">
                <a:solidFill>
                  <a:srgbClr val="262626"/>
                </a:solidFill>
              </a:rPr>
              <a:t>data modelling</a:t>
            </a:r>
            <a:r>
              <a:rPr lang="en-GB" sz="1500">
                <a:solidFill>
                  <a:srgbClr val="262626"/>
                </a:solidFill>
              </a:rPr>
              <a:t> help understand transmission patterns and guide public health interventions. Together, these approaches enable early detection, monitoring, and effective control of hepatitis B outbreaks.</a:t>
            </a:r>
          </a:p>
          <a:p>
            <a:pPr>
              <a:lnSpc>
                <a:spcPct val="90000"/>
              </a:lnSpc>
            </a:pPr>
            <a:r>
              <a:rPr lang="en-GB" sz="1500">
                <a:solidFill>
                  <a:srgbClr val="262626"/>
                </a:solidFill>
              </a:rPr>
              <a:t>World Health Organization (2023)</a:t>
            </a:r>
          </a:p>
        </p:txBody>
      </p:sp>
      <p:pic>
        <p:nvPicPr>
          <p:cNvPr id="8194" name="Picture 2" descr="Hepatitis B Test | Blood Testing London">
            <a:extLst>
              <a:ext uri="{FF2B5EF4-FFF2-40B4-BE49-F238E27FC236}">
                <a16:creationId xmlns:a16="http://schemas.microsoft.com/office/drawing/2014/main" id="{43A1D56B-17E2-4165-E127-2BBB9178E352}"/>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085026" y="3100102"/>
            <a:ext cx="2739728" cy="2054796"/>
          </a:xfrm>
          <a:prstGeom prst="rect">
            <a:avLst/>
          </a:prstGeom>
          <a:noFill/>
          <a:ln w="57150" cmpd="thickThin">
            <a:solidFill>
              <a:srgbClr val="7F7F7F"/>
            </a:solidFill>
            <a:miter lim="800000"/>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33264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2E404574-7054-C967-3D70-282E91F4931D}"/>
              </a:ext>
            </a:extLst>
          </p:cNvPr>
          <p:cNvSpPr>
            <a:spLocks noGrp="1"/>
          </p:cNvSpPr>
          <p:nvPr>
            <p:ph type="title"/>
          </p:nvPr>
        </p:nvSpPr>
        <p:spPr/>
        <p:txBody>
          <a:bodyPr>
            <a:normAutofit fontScale="90000"/>
          </a:bodyPr>
          <a:lstStyle/>
          <a:p>
            <a:r>
              <a:rPr lang="en-US" sz="4000" b="1">
                <a:ea typeface="+mj-lt"/>
                <a:cs typeface="+mj-lt"/>
              </a:rPr>
              <a:t>Screening and early detection as one of the steps to control</a:t>
            </a:r>
            <a:endParaRPr lang="ru-RU" sz="4000"/>
          </a:p>
          <a:p>
            <a:endParaRPr lang="ru-RU" sz="4000"/>
          </a:p>
        </p:txBody>
      </p:sp>
      <p:sp>
        <p:nvSpPr>
          <p:cNvPr id="3" name="Объект 2">
            <a:extLst>
              <a:ext uri="{FF2B5EF4-FFF2-40B4-BE49-F238E27FC236}">
                <a16:creationId xmlns:a16="http://schemas.microsoft.com/office/drawing/2014/main" id="{7971324C-CB97-B8AE-B8AD-6F5066C86A33}"/>
              </a:ext>
            </a:extLst>
          </p:cNvPr>
          <p:cNvSpPr>
            <a:spLocks noGrp="1"/>
          </p:cNvSpPr>
          <p:nvPr>
            <p:ph idx="1"/>
          </p:nvPr>
        </p:nvSpPr>
        <p:spPr>
          <a:xfrm>
            <a:off x="1295401" y="2420861"/>
            <a:ext cx="9601196" cy="3455007"/>
          </a:xfrm>
        </p:spPr>
        <p:txBody>
          <a:bodyPr vert="horz" lIns="91440" tIns="45720" rIns="91440" bIns="45720" rtlCol="0" anchor="t">
            <a:noAutofit/>
          </a:bodyPr>
          <a:lstStyle/>
          <a:p>
            <a:r>
              <a:rPr lang="en-US" sz="1700" b="1">
                <a:ea typeface="+mn-lt"/>
                <a:cs typeface="+mn-lt"/>
              </a:rPr>
              <a:t>An equally important stage in combating Hepatitis B is screening and early diagnosis.</a:t>
            </a:r>
            <a:endParaRPr lang="ru-RU" sz="1700"/>
          </a:p>
          <a:p>
            <a:pPr>
              <a:buSzPct val="114999"/>
            </a:pPr>
            <a:r>
              <a:rPr lang="en-US" sz="1700" b="1">
                <a:ea typeface="+mn-lt"/>
                <a:cs typeface="+mn-lt"/>
              </a:rPr>
              <a:t>WHO’s 2024 recommendations emphasize expanding testing and simplifying HBV diagnostics, including the use of HBV DNA tests and expanding screening among pregnant women and high‑risk groups.</a:t>
            </a:r>
            <a:endParaRPr lang="ru-RU" sz="1700"/>
          </a:p>
          <a:p>
            <a:pPr>
              <a:buSzPct val="114999"/>
            </a:pPr>
            <a:r>
              <a:rPr lang="en-US" sz="1700" b="1">
                <a:ea typeface="+mn-lt"/>
                <a:cs typeface="+mn-lt"/>
              </a:rPr>
              <a:t>People for whom screening is especially important:</a:t>
            </a:r>
            <a:endParaRPr lang="ru-RU" sz="1700"/>
          </a:p>
          <a:p>
            <a:pPr>
              <a:buSzPct val="114999"/>
            </a:pPr>
            <a:r>
              <a:rPr lang="ru-RU" sz="1700" b="1">
                <a:ea typeface="+mn-lt"/>
                <a:cs typeface="+mn-lt"/>
              </a:rPr>
              <a:t>Pregnant women</a:t>
            </a:r>
            <a:endParaRPr lang="ru-RU" sz="1700"/>
          </a:p>
          <a:p>
            <a:pPr>
              <a:buSzPct val="114999"/>
            </a:pPr>
            <a:r>
              <a:rPr lang="ru-RU" sz="1700" b="1">
                <a:ea typeface="+mn-lt"/>
                <a:cs typeface="+mn-lt"/>
              </a:rPr>
              <a:t>People from high‑risk groups (social and health workers, people with a lot sexual parters etc.)</a:t>
            </a:r>
            <a:endParaRPr lang="ru-RU" sz="1700"/>
          </a:p>
          <a:p>
            <a:pPr>
              <a:buSzPct val="114999"/>
            </a:pPr>
            <a:r>
              <a:rPr lang="ru-RU" sz="1700" b="1">
                <a:ea typeface="+mn-lt"/>
                <a:cs typeface="+mn-lt"/>
              </a:rPr>
              <a:t>Partners of infected individuals</a:t>
            </a:r>
            <a:endParaRPr lang="ru-RU" sz="1700"/>
          </a:p>
          <a:p>
            <a:pPr>
              <a:buSzPct val="114999"/>
            </a:pPr>
            <a:r>
              <a:rPr lang="ru-RU" sz="1700" b="1">
                <a:ea typeface="+mn-lt"/>
                <a:cs typeface="+mn-lt"/>
              </a:rPr>
              <a:t>People with elevated liver enzymes</a:t>
            </a:r>
            <a:endParaRPr lang="ru-RU" sz="1700"/>
          </a:p>
          <a:p>
            <a:pPr>
              <a:buSzPct val="114999"/>
            </a:pPr>
            <a:r>
              <a:rPr lang="ru-RU" sz="1700" b="1">
                <a:ea typeface="+mn-lt"/>
                <a:cs typeface="+mn-lt"/>
              </a:rPr>
              <a:t>Patients with HIV</a:t>
            </a:r>
            <a:endParaRPr lang="ru-RU" sz="1700"/>
          </a:p>
          <a:p>
            <a:pPr>
              <a:buSzPct val="114999"/>
            </a:pPr>
            <a:endParaRPr lang="ru-RU"/>
          </a:p>
        </p:txBody>
      </p:sp>
      <p:sp>
        <p:nvSpPr>
          <p:cNvPr id="4" name="Нижний колонтитул 3">
            <a:extLst>
              <a:ext uri="{FF2B5EF4-FFF2-40B4-BE49-F238E27FC236}">
                <a16:creationId xmlns:a16="http://schemas.microsoft.com/office/drawing/2014/main" id="{9E5C09A0-4EFB-E48A-BBAC-177626CEAB02}"/>
              </a:ext>
            </a:extLst>
          </p:cNvPr>
          <p:cNvSpPr>
            <a:spLocks noGrp="1"/>
          </p:cNvSpPr>
          <p:nvPr>
            <p:ph type="ftr" sz="quarter" idx="11"/>
          </p:nvPr>
        </p:nvSpPr>
        <p:spPr>
          <a:xfrm>
            <a:off x="7236792" y="5869609"/>
            <a:ext cx="7305900" cy="279400"/>
          </a:xfrm>
        </p:spPr>
        <p:txBody>
          <a:bodyPr/>
          <a:lstStyle/>
          <a:p>
            <a:r>
              <a:rPr lang="af-ZA"/>
              <a:t>(World Health Organization 29 March 2024)</a:t>
            </a:r>
            <a:endParaRPr lang="ru-RU"/>
          </a:p>
        </p:txBody>
      </p:sp>
      <p:sp>
        <p:nvSpPr>
          <p:cNvPr id="5" name="Номер слайда 4">
            <a:extLst>
              <a:ext uri="{FF2B5EF4-FFF2-40B4-BE49-F238E27FC236}">
                <a16:creationId xmlns:a16="http://schemas.microsoft.com/office/drawing/2014/main" id="{666F6042-E9CB-059C-8DCA-D8FAB4D81C79}"/>
              </a:ext>
            </a:extLst>
          </p:cNvPr>
          <p:cNvSpPr>
            <a:spLocks noGrp="1"/>
          </p:cNvSpPr>
          <p:nvPr>
            <p:ph type="sldNum" sz="quarter" idx="12"/>
          </p:nvPr>
        </p:nvSpPr>
        <p:spPr/>
        <p:txBody>
          <a:bodyPr/>
          <a:lstStyle/>
          <a:p>
            <a:fld id="{A4637343-0A74-448A-BC3B-0884AE5B08C2}" type="slidenum">
              <a:rPr lang="en-GB" smtClean="0"/>
              <a:t>15</a:t>
            </a:fld>
            <a:endParaRPr lang="ru-RU"/>
          </a:p>
        </p:txBody>
      </p:sp>
    </p:spTree>
    <p:extLst>
      <p:ext uri="{BB962C8B-B14F-4D97-AF65-F5344CB8AC3E}">
        <p14:creationId xmlns:p14="http://schemas.microsoft.com/office/powerpoint/2010/main" val="29817346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7480" y="939567"/>
            <a:ext cx="10515600" cy="1325563"/>
          </a:xfrm>
        </p:spPr>
        <p:txBody>
          <a:bodyPr>
            <a:normAutofit/>
          </a:bodyPr>
          <a:lstStyle/>
          <a:p>
            <a:r>
              <a:rPr lang="en-GB" sz="3200" u="sng">
                <a:solidFill>
                  <a:srgbClr val="1C1D1F"/>
                </a:solidFill>
                <a:highlight>
                  <a:srgbClr val="F4FBFC"/>
                </a:highlight>
                <a:latin typeface="Nunito"/>
                <a:ea typeface="Calibri"/>
                <a:cs typeface="Calibri"/>
              </a:rPr>
              <a:t>The best way to prevent hepatitis B is by getting </a:t>
            </a:r>
            <a:r>
              <a:rPr lang="en-GB" sz="3200" b="1" u="sng">
                <a:solidFill>
                  <a:srgbClr val="FF0000"/>
                </a:solidFill>
                <a:highlight>
                  <a:srgbClr val="F4FBFC"/>
                </a:highlight>
                <a:latin typeface="Nunito"/>
                <a:ea typeface="Calibri"/>
                <a:cs typeface="Calibri"/>
              </a:rPr>
              <a:t>vaccinated.</a:t>
            </a:r>
            <a:endParaRPr lang="ru-RU" sz="3200" b="1" u="sng">
              <a:solidFill>
                <a:srgbClr val="FF0000"/>
              </a:solidFill>
            </a:endParaRPr>
          </a:p>
        </p:txBody>
      </p:sp>
      <p:sp>
        <p:nvSpPr>
          <p:cNvPr id="6" name="Content Placeholder 5">
            <a:extLst>
              <a:ext uri="{FF2B5EF4-FFF2-40B4-BE49-F238E27FC236}">
                <a16:creationId xmlns:a16="http://schemas.microsoft.com/office/drawing/2014/main" id="{BDDFF5CE-7984-9507-4B2A-B2DB4F58ECE2}"/>
              </a:ext>
            </a:extLst>
          </p:cNvPr>
          <p:cNvSpPr>
            <a:spLocks noGrp="1"/>
          </p:cNvSpPr>
          <p:nvPr>
            <p:ph idx="1"/>
          </p:nvPr>
        </p:nvSpPr>
        <p:spPr>
          <a:xfrm>
            <a:off x="1160930" y="2444873"/>
            <a:ext cx="9612402" cy="3453407"/>
          </a:xfrm>
        </p:spPr>
        <p:txBody>
          <a:bodyPr vert="horz" lIns="91440" tIns="45720" rIns="91440" bIns="45720" rtlCol="0" anchor="t">
            <a:noAutofit/>
          </a:bodyPr>
          <a:lstStyle/>
          <a:p>
            <a:r>
              <a:rPr lang="en-GB" sz="1700" b="1">
                <a:solidFill>
                  <a:srgbClr val="212B32"/>
                </a:solidFill>
                <a:highlight>
                  <a:srgbClr val="FFFFFF"/>
                </a:highlight>
                <a:ea typeface="+mn-lt"/>
                <a:cs typeface="+mn-lt"/>
              </a:rPr>
              <a:t>All </a:t>
            </a:r>
            <a:r>
              <a:rPr lang="en-GB" sz="1700" b="1">
                <a:solidFill>
                  <a:srgbClr val="FF0000"/>
                </a:solidFill>
                <a:highlight>
                  <a:srgbClr val="FFFFFF"/>
                </a:highlight>
                <a:ea typeface="+mn-lt"/>
                <a:cs typeface="+mn-lt"/>
              </a:rPr>
              <a:t>babies </a:t>
            </a:r>
            <a:r>
              <a:rPr lang="en-GB" sz="1700" b="1">
                <a:solidFill>
                  <a:srgbClr val="212B32"/>
                </a:solidFill>
                <a:highlight>
                  <a:srgbClr val="FFFFFF"/>
                </a:highlight>
                <a:ea typeface="+mn-lt"/>
                <a:cs typeface="+mn-lt"/>
              </a:rPr>
              <a:t>should have 3 doses of the </a:t>
            </a:r>
            <a:r>
              <a:rPr lang="en-GB" sz="1700" b="1">
                <a:solidFill>
                  <a:srgbClr val="00B050"/>
                </a:solidFill>
                <a:highlight>
                  <a:srgbClr val="FFFFFF"/>
                </a:highlight>
                <a:ea typeface="+mn-lt"/>
                <a:cs typeface="+mn-lt"/>
                <a:hlinkClick r:id="rId3">
                  <a:extLst>
                    <a:ext uri="{A12FA001-AC4F-418D-AE19-62706E023703}">
                      <ahyp:hlinkClr xmlns:ahyp="http://schemas.microsoft.com/office/drawing/2018/hyperlinkcolor" val="tx"/>
                    </a:ext>
                  </a:extLst>
                </a:hlinkClick>
              </a:rPr>
              <a:t>6-in-1 vaccine</a:t>
            </a:r>
            <a:r>
              <a:rPr lang="en-GB" sz="1700" b="1">
                <a:solidFill>
                  <a:srgbClr val="212B32"/>
                </a:solidFill>
                <a:highlight>
                  <a:srgbClr val="FFFFFF"/>
                </a:highlight>
                <a:ea typeface="+mn-lt"/>
                <a:cs typeface="+mn-lt"/>
              </a:rPr>
              <a:t>, which helps protect against hepatitis B and other illnesses.</a:t>
            </a:r>
            <a:endParaRPr lang="en-GB" sz="1700" b="1">
              <a:ea typeface="+mn-lt"/>
              <a:cs typeface="+mn-lt"/>
            </a:endParaRPr>
          </a:p>
          <a:p>
            <a:pPr>
              <a:buSzPct val="114999"/>
            </a:pPr>
            <a:r>
              <a:rPr lang="en-GB" sz="1700" b="1">
                <a:solidFill>
                  <a:srgbClr val="212B32"/>
                </a:solidFill>
                <a:highlight>
                  <a:srgbClr val="FFFFFF"/>
                </a:highlight>
                <a:ea typeface="+mn-lt"/>
                <a:cs typeface="+mn-lt"/>
              </a:rPr>
              <a:t>A dose is given at: 8 weeks old &gt; 12 weeks old &gt; 16 weeks old</a:t>
            </a:r>
            <a:endParaRPr lang="en-GB" sz="1700" b="1">
              <a:ea typeface="+mn-lt"/>
              <a:cs typeface="+mn-lt"/>
            </a:endParaRPr>
          </a:p>
          <a:p>
            <a:pPr marL="0" indent="0">
              <a:buSzPct val="114999"/>
              <a:buNone/>
            </a:pPr>
            <a:r>
              <a:rPr lang="en-GB" sz="1700" b="1">
                <a:solidFill>
                  <a:srgbClr val="212B32"/>
                </a:solidFill>
                <a:highlight>
                  <a:srgbClr val="FFFFFF"/>
                </a:highlight>
                <a:ea typeface="+mn-lt"/>
                <a:cs typeface="+mn-lt"/>
              </a:rPr>
              <a:t>If mother have hepatitis B while she's pregnant, there's a much higher chance baby could get the infection. Because of this risk,  the baby will be given extra doses of a hepatitis B vaccine:</a:t>
            </a:r>
            <a:endParaRPr lang="en-GB" sz="1700" b="1"/>
          </a:p>
          <a:p>
            <a:pPr>
              <a:buSzPct val="114999"/>
            </a:pPr>
            <a:r>
              <a:rPr lang="en-GB" sz="1700" b="1">
                <a:solidFill>
                  <a:srgbClr val="212B32"/>
                </a:solidFill>
                <a:highlight>
                  <a:srgbClr val="FFFFFF"/>
                </a:highlight>
                <a:ea typeface="+mn-lt"/>
                <a:cs typeface="+mn-lt"/>
              </a:rPr>
              <a:t>within 24 hours of being born</a:t>
            </a:r>
            <a:endParaRPr lang="en-GB" sz="1700" b="1"/>
          </a:p>
          <a:p>
            <a:pPr>
              <a:buSzPct val="114999"/>
            </a:pPr>
            <a:r>
              <a:rPr lang="en-GB" sz="1700" b="1">
                <a:solidFill>
                  <a:srgbClr val="212B32"/>
                </a:solidFill>
                <a:highlight>
                  <a:srgbClr val="FFFFFF"/>
                </a:highlight>
                <a:ea typeface="+mn-lt"/>
                <a:cs typeface="+mn-lt"/>
              </a:rPr>
              <a:t>at 4 weeks old</a:t>
            </a:r>
            <a:endParaRPr lang="en-GB" sz="1700" b="1"/>
          </a:p>
          <a:p>
            <a:pPr>
              <a:buSzPct val="114999"/>
            </a:pPr>
            <a:r>
              <a:rPr lang="en-GB" sz="1700" b="1">
                <a:solidFill>
                  <a:srgbClr val="212B32"/>
                </a:solidFill>
                <a:highlight>
                  <a:srgbClr val="FFFFFF"/>
                </a:highlight>
                <a:ea typeface="+mn-lt"/>
                <a:cs typeface="+mn-lt"/>
              </a:rPr>
              <a:t>at 12 months old (if they were born on or before 30 June 2024) – babies born on or after 1 July 2024 will get a new 4th dose of the  6-in-1 vaccine when they're 18 months old instead</a:t>
            </a:r>
            <a:endParaRPr lang="en-GB" sz="1700" b="1"/>
          </a:p>
          <a:p>
            <a:pPr marL="0" indent="0">
              <a:buSzPct val="114999"/>
              <a:buNone/>
            </a:pPr>
            <a:r>
              <a:rPr lang="en-GB" sz="1700" b="1">
                <a:solidFill>
                  <a:srgbClr val="212B32"/>
                </a:solidFill>
                <a:highlight>
                  <a:srgbClr val="FFFFFF"/>
                </a:highlight>
                <a:ea typeface="+mn-lt"/>
                <a:cs typeface="+mn-lt"/>
              </a:rPr>
              <a:t>This means  the babe have 6 doses in total</a:t>
            </a:r>
            <a:endParaRPr lang="en-GB" sz="1700" b="1"/>
          </a:p>
          <a:p>
            <a:pPr>
              <a:buSzPct val="114999"/>
            </a:pPr>
            <a:endParaRPr lang="en-GB" sz="1400">
              <a:solidFill>
                <a:srgbClr val="212B32"/>
              </a:solidFill>
              <a:highlight>
                <a:srgbClr val="FFFFFF"/>
              </a:highlight>
            </a:endParaRPr>
          </a:p>
        </p:txBody>
      </p:sp>
      <p:sp>
        <p:nvSpPr>
          <p:cNvPr id="3" name="Нижний колонтитул 2">
            <a:extLst>
              <a:ext uri="{FF2B5EF4-FFF2-40B4-BE49-F238E27FC236}">
                <a16:creationId xmlns:a16="http://schemas.microsoft.com/office/drawing/2014/main" id="{472FB11B-6A1F-99D4-BE96-F45028F62F0D}"/>
              </a:ext>
            </a:extLst>
          </p:cNvPr>
          <p:cNvSpPr>
            <a:spLocks noGrp="1"/>
          </p:cNvSpPr>
          <p:nvPr>
            <p:ph type="ftr" sz="quarter" idx="11"/>
          </p:nvPr>
        </p:nvSpPr>
        <p:spPr>
          <a:xfrm>
            <a:off x="7234519" y="5969000"/>
            <a:ext cx="7305900" cy="279400"/>
          </a:xfrm>
        </p:spPr>
        <p:txBody>
          <a:bodyPr/>
          <a:lstStyle/>
          <a:p>
            <a:r>
              <a:rPr lang="af-ZA"/>
              <a:t>(NHS UK19 March, 2024)</a:t>
            </a:r>
            <a:endParaRPr lang="ru-RU"/>
          </a:p>
        </p:txBody>
      </p:sp>
      <p:sp>
        <p:nvSpPr>
          <p:cNvPr id="4" name="Номер слайда 3">
            <a:extLst>
              <a:ext uri="{FF2B5EF4-FFF2-40B4-BE49-F238E27FC236}">
                <a16:creationId xmlns:a16="http://schemas.microsoft.com/office/drawing/2014/main" id="{845DCDBE-6185-B18A-ED11-8FE6BB5AA17F}"/>
              </a:ext>
            </a:extLst>
          </p:cNvPr>
          <p:cNvSpPr>
            <a:spLocks noGrp="1"/>
          </p:cNvSpPr>
          <p:nvPr>
            <p:ph type="sldNum" sz="quarter" idx="12"/>
          </p:nvPr>
        </p:nvSpPr>
        <p:spPr/>
        <p:txBody>
          <a:bodyPr/>
          <a:lstStyle/>
          <a:p>
            <a:fld id="{A4637343-0A74-448A-BC3B-0884AE5B08C2}" type="slidenum">
              <a:rPr lang="en-GB" smtClean="0"/>
              <a:t>16</a:t>
            </a:fld>
            <a:endParaRPr lang="ru-RU"/>
          </a:p>
        </p:txBody>
      </p:sp>
    </p:spTree>
    <p:extLst>
      <p:ext uri="{BB962C8B-B14F-4D97-AF65-F5344CB8AC3E}">
        <p14:creationId xmlns:p14="http://schemas.microsoft.com/office/powerpoint/2010/main" val="21100232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922789"/>
            <a:ext cx="10515600" cy="1325563"/>
          </a:xfrm>
        </p:spPr>
        <p:txBody>
          <a:bodyPr>
            <a:normAutofit/>
          </a:bodyPr>
          <a:lstStyle/>
          <a:p>
            <a:r>
              <a:rPr lang="en-GB" sz="2800" b="1">
                <a:solidFill>
                  <a:srgbClr val="212B32"/>
                </a:solidFill>
                <a:highlight>
                  <a:srgbClr val="FFFFFF"/>
                </a:highlight>
                <a:ea typeface="+mj-lt"/>
                <a:cs typeface="+mj-lt"/>
              </a:rPr>
              <a:t>The hepatitis B vaccine is recommended for people at higher risk from hepatitis B, including:</a:t>
            </a:r>
            <a:endParaRPr lang="ru-RU" sz="2800" b="1"/>
          </a:p>
        </p:txBody>
      </p:sp>
      <p:sp>
        <p:nvSpPr>
          <p:cNvPr id="5" name="TextBox 4"/>
          <p:cNvSpPr txBox="1"/>
          <p:nvPr/>
        </p:nvSpPr>
        <p:spPr>
          <a:xfrm>
            <a:off x="0" y="6384022"/>
            <a:ext cx="12054980" cy="369332"/>
          </a:xfrm>
          <a:prstGeom prst="rect">
            <a:avLst/>
          </a:prstGeom>
          <a:noFill/>
        </p:spPr>
        <p:txBody>
          <a:bodyPr wrap="square" rtlCol="0">
            <a:spAutoFit/>
          </a:bodyPr>
          <a:lstStyle/>
          <a:p>
            <a:r>
              <a:rPr lang="en-US">
                <a:latin typeface="Calibri" panose="020F0502020204030204" pitchFamily="34" charset="0"/>
                <a:cs typeface="Calibri" panose="020F0502020204030204" pitchFamily="34" charset="0"/>
              </a:rPr>
              <a:t>Created using guidance from an academy data protection policy on data protection, (Holroyd, et al. As amended March 2025).</a:t>
            </a:r>
            <a:endParaRPr lang="en-GB">
              <a:latin typeface="Calibri" panose="020F0502020204030204" pitchFamily="34" charset="0"/>
              <a:cs typeface="Calibri" panose="020F0502020204030204" pitchFamily="34" charset="0"/>
            </a:endParaRPr>
          </a:p>
        </p:txBody>
      </p:sp>
      <p:sp>
        <p:nvSpPr>
          <p:cNvPr id="6" name="Content Placeholder 5">
            <a:extLst>
              <a:ext uri="{FF2B5EF4-FFF2-40B4-BE49-F238E27FC236}">
                <a16:creationId xmlns:a16="http://schemas.microsoft.com/office/drawing/2014/main" id="{FA10D77D-C09B-BA11-2018-01B55939F1E1}"/>
              </a:ext>
            </a:extLst>
          </p:cNvPr>
          <p:cNvSpPr>
            <a:spLocks noGrp="1"/>
          </p:cNvSpPr>
          <p:nvPr>
            <p:ph idx="1"/>
          </p:nvPr>
        </p:nvSpPr>
        <p:spPr/>
        <p:txBody>
          <a:bodyPr vert="horz" lIns="91440" tIns="45720" rIns="91440" bIns="45720" rtlCol="0" anchor="t">
            <a:noAutofit/>
          </a:bodyPr>
          <a:lstStyle/>
          <a:p>
            <a:pPr>
              <a:buSzPct val="114999"/>
            </a:pPr>
            <a:r>
              <a:rPr lang="en-GB" sz="1800" b="1">
                <a:solidFill>
                  <a:srgbClr val="212B32"/>
                </a:solidFill>
                <a:highlight>
                  <a:srgbClr val="FFFFFF"/>
                </a:highlight>
                <a:ea typeface="+mn-lt"/>
                <a:cs typeface="+mn-lt"/>
              </a:rPr>
              <a:t>people who inject drugs or live with someone who injects drugs</a:t>
            </a:r>
            <a:endParaRPr lang="en-GB" sz="1800" b="1"/>
          </a:p>
          <a:p>
            <a:pPr>
              <a:buSzPct val="114999"/>
            </a:pPr>
            <a:r>
              <a:rPr lang="en-GB" sz="1800" b="1">
                <a:solidFill>
                  <a:srgbClr val="212B32"/>
                </a:solidFill>
                <a:highlight>
                  <a:srgbClr val="FFFFFF"/>
                </a:highlight>
                <a:ea typeface="+mn-lt"/>
                <a:cs typeface="+mn-lt"/>
              </a:rPr>
              <a:t>people who change sexual partners often</a:t>
            </a:r>
            <a:endParaRPr lang="en-GB" sz="1800" b="1"/>
          </a:p>
          <a:p>
            <a:pPr>
              <a:buSzPct val="114999"/>
            </a:pPr>
            <a:r>
              <a:rPr lang="en-GB" sz="1800" b="1">
                <a:solidFill>
                  <a:srgbClr val="212B32"/>
                </a:solidFill>
                <a:highlight>
                  <a:srgbClr val="FFFFFF"/>
                </a:highlight>
                <a:ea typeface="+mn-lt"/>
                <a:cs typeface="+mn-lt"/>
              </a:rPr>
              <a:t>close family members or sexual partners of someone with hepatitis B</a:t>
            </a:r>
            <a:endParaRPr lang="en-GB" sz="1800" b="1"/>
          </a:p>
          <a:p>
            <a:pPr>
              <a:buSzPct val="114999"/>
            </a:pPr>
            <a:r>
              <a:rPr lang="en-GB" sz="1800" b="1">
                <a:solidFill>
                  <a:srgbClr val="212B32"/>
                </a:solidFill>
                <a:highlight>
                  <a:srgbClr val="FFFFFF"/>
                </a:highlight>
                <a:ea typeface="+mn-lt"/>
                <a:cs typeface="+mn-lt"/>
              </a:rPr>
              <a:t>people who have regular blood transfusions or blood products (and their carers)</a:t>
            </a:r>
            <a:endParaRPr lang="en-GB" sz="1800" b="1"/>
          </a:p>
          <a:p>
            <a:pPr>
              <a:buSzPct val="114999"/>
            </a:pPr>
            <a:r>
              <a:rPr lang="en-GB" sz="1800" b="1">
                <a:solidFill>
                  <a:srgbClr val="212B32"/>
                </a:solidFill>
                <a:highlight>
                  <a:srgbClr val="FFFFFF"/>
                </a:highlight>
                <a:ea typeface="+mn-lt"/>
                <a:cs typeface="+mn-lt"/>
              </a:rPr>
              <a:t>healthcare workers and some laboratory staff</a:t>
            </a:r>
            <a:endParaRPr lang="en-GB" sz="1800" b="1"/>
          </a:p>
          <a:p>
            <a:pPr>
              <a:buSzPct val="114999"/>
            </a:pPr>
            <a:r>
              <a:rPr lang="en-GB" sz="1800" b="1">
                <a:solidFill>
                  <a:srgbClr val="212B32"/>
                </a:solidFill>
                <a:highlight>
                  <a:srgbClr val="FFFFFF"/>
                </a:highlight>
                <a:ea typeface="+mn-lt"/>
                <a:cs typeface="+mn-lt"/>
              </a:rPr>
              <a:t>prison staff and prisoners</a:t>
            </a:r>
            <a:endParaRPr lang="en-GB" sz="1800" b="1"/>
          </a:p>
          <a:p>
            <a:pPr>
              <a:buSzPct val="114999"/>
            </a:pPr>
            <a:r>
              <a:rPr lang="en-GB" sz="1800" b="1">
                <a:solidFill>
                  <a:srgbClr val="212B32"/>
                </a:solidFill>
                <a:highlight>
                  <a:srgbClr val="FFFFFF"/>
                </a:highlight>
                <a:ea typeface="+mn-lt"/>
                <a:cs typeface="+mn-lt"/>
              </a:rPr>
              <a:t>people travelling to parts of the world where they have a higher risk of getting hepatitis B</a:t>
            </a:r>
            <a:endParaRPr lang="en-GB" sz="1800" b="1"/>
          </a:p>
          <a:p>
            <a:pPr>
              <a:buSzPct val="114999"/>
            </a:pPr>
            <a:r>
              <a:rPr lang="en-GB" sz="1800" b="1">
                <a:solidFill>
                  <a:srgbClr val="212B32"/>
                </a:solidFill>
                <a:highlight>
                  <a:srgbClr val="FFFFFF"/>
                </a:highlight>
                <a:ea typeface="+mn-lt"/>
                <a:cs typeface="+mn-lt"/>
              </a:rPr>
              <a:t>families adopting or fostering children from parts of the world where hepatitis B is more common</a:t>
            </a:r>
            <a:endParaRPr lang="en-GB" sz="1800" b="1"/>
          </a:p>
          <a:p>
            <a:pPr>
              <a:buSzPct val="114999"/>
            </a:pPr>
            <a:endParaRPr lang="en-GB"/>
          </a:p>
        </p:txBody>
      </p:sp>
      <p:sp>
        <p:nvSpPr>
          <p:cNvPr id="4" name="Нижний колонтитул 3">
            <a:extLst>
              <a:ext uri="{FF2B5EF4-FFF2-40B4-BE49-F238E27FC236}">
                <a16:creationId xmlns:a16="http://schemas.microsoft.com/office/drawing/2014/main" id="{7E00B959-B176-87BD-BA4B-6CD3AA9B135A}"/>
              </a:ext>
            </a:extLst>
          </p:cNvPr>
          <p:cNvSpPr>
            <a:spLocks noGrp="1"/>
          </p:cNvSpPr>
          <p:nvPr>
            <p:ph type="ftr" sz="quarter" idx="11"/>
          </p:nvPr>
        </p:nvSpPr>
        <p:spPr>
          <a:xfrm>
            <a:off x="7234519" y="5879353"/>
            <a:ext cx="7305900" cy="279400"/>
          </a:xfrm>
        </p:spPr>
        <p:txBody>
          <a:bodyPr/>
          <a:lstStyle/>
          <a:p>
            <a:r>
              <a:rPr lang="ru-RU" sz="1200">
                <a:solidFill>
                  <a:srgbClr val="4C6272"/>
                </a:solidFill>
                <a:highlight>
                  <a:srgbClr val="F0F4F5"/>
                </a:highlight>
                <a:ea typeface="+mn-lt"/>
                <a:cs typeface="+mn-lt"/>
              </a:rPr>
              <a:t>(NHS 19 March 2024)</a:t>
            </a:r>
            <a:endParaRPr lang="ru-RU"/>
          </a:p>
        </p:txBody>
      </p:sp>
    </p:spTree>
    <p:extLst>
      <p:ext uri="{BB962C8B-B14F-4D97-AF65-F5344CB8AC3E}">
        <p14:creationId xmlns:p14="http://schemas.microsoft.com/office/powerpoint/2010/main" val="26232453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CDD08236-DC9B-E1C9-A937-2590422C7C62}"/>
              </a:ext>
            </a:extLst>
          </p:cNvPr>
          <p:cNvSpPr>
            <a:spLocks noGrp="1"/>
          </p:cNvSpPr>
          <p:nvPr>
            <p:ph type="title"/>
          </p:nvPr>
        </p:nvSpPr>
        <p:spPr>
          <a:xfrm>
            <a:off x="1295402" y="1228661"/>
            <a:ext cx="9601196" cy="1057338"/>
          </a:xfrm>
        </p:spPr>
        <p:txBody>
          <a:bodyPr vert="horz" lIns="91440" tIns="45720" rIns="91440" bIns="45720" rtlCol="0" anchor="ctr">
            <a:noAutofit/>
          </a:bodyPr>
          <a:lstStyle/>
          <a:p>
            <a:r>
              <a:rPr lang="en-US" sz="4000" b="1">
                <a:ea typeface="+mj-lt"/>
                <a:cs typeface="+mj-lt"/>
              </a:rPr>
              <a:t>Other important steps in controlling Hepatitis B include:</a:t>
            </a:r>
            <a:endParaRPr lang="ru-RU" sz="4000"/>
          </a:p>
          <a:p>
            <a:endParaRPr lang="ru-RU"/>
          </a:p>
        </p:txBody>
      </p:sp>
      <p:sp>
        <p:nvSpPr>
          <p:cNvPr id="3" name="Объект 2">
            <a:extLst>
              <a:ext uri="{FF2B5EF4-FFF2-40B4-BE49-F238E27FC236}">
                <a16:creationId xmlns:a16="http://schemas.microsoft.com/office/drawing/2014/main" id="{F99C1372-29A4-A034-B4FE-65E4410FE411}"/>
              </a:ext>
            </a:extLst>
          </p:cNvPr>
          <p:cNvSpPr>
            <a:spLocks noGrp="1"/>
          </p:cNvSpPr>
          <p:nvPr>
            <p:ph idx="1"/>
          </p:nvPr>
        </p:nvSpPr>
        <p:spPr/>
        <p:txBody>
          <a:bodyPr>
            <a:normAutofit fontScale="77500" lnSpcReduction="20000"/>
          </a:bodyPr>
          <a:lstStyle/>
          <a:p>
            <a:r>
              <a:rPr lang="en-US" sz="2800" b="1">
                <a:ea typeface="+mn-lt"/>
                <a:cs typeface="+mn-lt"/>
              </a:rPr>
              <a:t>Proper and thorough sterilization of instruments that come into contact with people</a:t>
            </a:r>
            <a:endParaRPr lang="ru-RU" sz="2800"/>
          </a:p>
          <a:p>
            <a:r>
              <a:rPr lang="ru-RU" sz="2800" b="1">
                <a:ea typeface="+mn-lt"/>
                <a:cs typeface="+mn-lt"/>
              </a:rPr>
              <a:t>Strict control of donor blood</a:t>
            </a:r>
            <a:endParaRPr lang="ru-RU" sz="2800"/>
          </a:p>
          <a:p>
            <a:r>
              <a:rPr lang="en-US" sz="2800" b="1">
                <a:ea typeface="+mn-lt"/>
                <a:cs typeface="+mn-lt"/>
              </a:rPr>
              <a:t>Improving systems for supplying and ensuring access to sterile needles and contraception</a:t>
            </a:r>
            <a:endParaRPr lang="ru-RU" sz="2800"/>
          </a:p>
          <a:p>
            <a:r>
              <a:rPr lang="en-US" sz="2800" b="1">
                <a:ea typeface="+mn-lt"/>
                <a:cs typeface="+mn-lt"/>
              </a:rPr>
              <a:t>Training healthcare workers, including periodic refresher courses</a:t>
            </a:r>
            <a:endParaRPr lang="ru-RU" sz="2800"/>
          </a:p>
          <a:p>
            <a:r>
              <a:rPr lang="en-US" sz="2800" b="1">
                <a:ea typeface="+mn-lt"/>
                <a:cs typeface="+mn-lt"/>
              </a:rPr>
              <a:t>Educational programs on how to protect oneself and prevent infection — in schools, universities, prisons, and other settings where such information can help prevent disease </a:t>
            </a:r>
            <a:r>
              <a:rPr lang="en-US" sz="2800" b="1" err="1">
                <a:ea typeface="+mn-lt"/>
                <a:cs typeface="+mn-lt"/>
              </a:rPr>
              <a:t>spreed</a:t>
            </a:r>
            <a:endParaRPr lang="en-US" sz="1600" b="1" err="1"/>
          </a:p>
          <a:p>
            <a:pPr>
              <a:buSzPct val="114999"/>
            </a:pPr>
            <a:endParaRPr lang="ru-RU"/>
          </a:p>
        </p:txBody>
      </p:sp>
      <p:sp>
        <p:nvSpPr>
          <p:cNvPr id="4" name="Нижний колонтитул 3">
            <a:extLst>
              <a:ext uri="{FF2B5EF4-FFF2-40B4-BE49-F238E27FC236}">
                <a16:creationId xmlns:a16="http://schemas.microsoft.com/office/drawing/2014/main" id="{F83E8078-1A4C-DD71-95CC-68E54B98B200}"/>
              </a:ext>
            </a:extLst>
          </p:cNvPr>
          <p:cNvSpPr>
            <a:spLocks noGrp="1"/>
          </p:cNvSpPr>
          <p:nvPr>
            <p:ph type="ftr" sz="quarter" idx="11"/>
          </p:nvPr>
        </p:nvSpPr>
        <p:spPr>
          <a:xfrm>
            <a:off x="6099314" y="5858565"/>
            <a:ext cx="7305900" cy="279400"/>
          </a:xfrm>
        </p:spPr>
        <p:txBody>
          <a:bodyPr/>
          <a:lstStyle/>
          <a:p>
            <a:r>
              <a:rPr lang="ru-RU" sz="1100">
                <a:ea typeface="+mn-lt"/>
                <a:cs typeface="+mn-lt"/>
              </a:rPr>
              <a:t>(CDC: Centers for Disease Control and Prevention </a:t>
            </a:r>
            <a:r>
              <a:rPr lang="ru-RU" sz="1100" cap="all">
                <a:solidFill>
                  <a:srgbClr val="3D4551"/>
                </a:solidFill>
                <a:highlight>
                  <a:srgbClr val="FFFFFF"/>
                </a:highlight>
                <a:ea typeface="+mn-lt"/>
                <a:cs typeface="Poppins"/>
              </a:rPr>
              <a:t>Jan. 31, 2025)</a:t>
            </a:r>
            <a:endParaRPr lang="ru-RU" sz="1100"/>
          </a:p>
        </p:txBody>
      </p:sp>
    </p:spTree>
    <p:extLst>
      <p:ext uri="{BB962C8B-B14F-4D97-AF65-F5344CB8AC3E}">
        <p14:creationId xmlns:p14="http://schemas.microsoft.com/office/powerpoint/2010/main" val="1642760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8DEFD4-8AA4-CD6C-CEA9-CC76946F9C0E}"/>
              </a:ext>
            </a:extLst>
          </p:cNvPr>
          <p:cNvSpPr>
            <a:spLocks noGrp="1"/>
          </p:cNvSpPr>
          <p:nvPr>
            <p:ph type="title"/>
          </p:nvPr>
        </p:nvSpPr>
        <p:spPr/>
        <p:txBody>
          <a:bodyPr>
            <a:normAutofit fontScale="90000"/>
          </a:bodyPr>
          <a:lstStyle/>
          <a:p>
            <a:r>
              <a:rPr lang="en-US"/>
              <a:t>Policies and Strategies Available to the UK Government to Maintain Public Health</a:t>
            </a:r>
            <a:endParaRPr lang="en-GB"/>
          </a:p>
        </p:txBody>
      </p:sp>
      <p:sp>
        <p:nvSpPr>
          <p:cNvPr id="3" name="Content Placeholder 2">
            <a:extLst>
              <a:ext uri="{FF2B5EF4-FFF2-40B4-BE49-F238E27FC236}">
                <a16:creationId xmlns:a16="http://schemas.microsoft.com/office/drawing/2014/main" id="{183BCC5D-01CB-E1BE-2889-547398C4A068}"/>
              </a:ext>
            </a:extLst>
          </p:cNvPr>
          <p:cNvSpPr>
            <a:spLocks noGrp="1"/>
          </p:cNvSpPr>
          <p:nvPr>
            <p:ph idx="1"/>
          </p:nvPr>
        </p:nvSpPr>
        <p:spPr/>
        <p:txBody>
          <a:bodyPr/>
          <a:lstStyle/>
          <a:p>
            <a:r>
              <a:rPr lang="en-US"/>
              <a:t>Public health is about helping and assisting people to stay healthy and protecting them from threats to their health.</a:t>
            </a:r>
          </a:p>
          <a:p>
            <a:r>
              <a:rPr lang="en-US"/>
              <a:t> In the UK, for example, the government uses a range of policies and strategies in order to prevent diseases and the movement of them such as the National Health Service which is free for all people living in the UK and also the UK Health Security Agency who are responsible for preventing and responding to infectious diseases. </a:t>
            </a:r>
          </a:p>
          <a:p>
            <a:pPr marL="0" indent="0">
              <a:buNone/>
            </a:pPr>
            <a:endParaRPr lang="en-GB"/>
          </a:p>
        </p:txBody>
      </p:sp>
    </p:spTree>
    <p:extLst>
      <p:ext uri="{BB962C8B-B14F-4D97-AF65-F5344CB8AC3E}">
        <p14:creationId xmlns:p14="http://schemas.microsoft.com/office/powerpoint/2010/main" val="19963100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994C34-075D-21F8-C57C-02F67C59B7F7}"/>
              </a:ext>
            </a:extLst>
          </p:cNvPr>
          <p:cNvSpPr>
            <a:spLocks noGrp="1"/>
          </p:cNvSpPr>
          <p:nvPr>
            <p:ph type="title"/>
          </p:nvPr>
        </p:nvSpPr>
        <p:spPr/>
        <p:txBody>
          <a:bodyPr/>
          <a:lstStyle/>
          <a:p>
            <a:r>
              <a:rPr lang="en-US"/>
              <a:t>Key Government Policies and Strategies</a:t>
            </a:r>
            <a:endParaRPr lang="en-GB"/>
          </a:p>
        </p:txBody>
      </p:sp>
      <p:sp>
        <p:nvSpPr>
          <p:cNvPr id="3" name="Content Placeholder 2">
            <a:extLst>
              <a:ext uri="{FF2B5EF4-FFF2-40B4-BE49-F238E27FC236}">
                <a16:creationId xmlns:a16="http://schemas.microsoft.com/office/drawing/2014/main" id="{DBA122AF-4B94-BCFD-C211-8D9DD0488137}"/>
              </a:ext>
            </a:extLst>
          </p:cNvPr>
          <p:cNvSpPr>
            <a:spLocks noGrp="1"/>
          </p:cNvSpPr>
          <p:nvPr>
            <p:ph idx="1"/>
          </p:nvPr>
        </p:nvSpPr>
        <p:spPr/>
        <p:txBody>
          <a:bodyPr>
            <a:normAutofit fontScale="92500" lnSpcReduction="10000"/>
          </a:bodyPr>
          <a:lstStyle/>
          <a:p>
            <a:pPr marL="457200" indent="-457200">
              <a:buAutoNum type="arabicPeriod"/>
            </a:pPr>
            <a:r>
              <a:rPr lang="en-US"/>
              <a:t>Prevention and Health Promotion </a:t>
            </a:r>
          </a:p>
          <a:p>
            <a:pPr>
              <a:buFontTx/>
              <a:buChar char="-"/>
            </a:pPr>
            <a:r>
              <a:rPr lang="en-US"/>
              <a:t>The UK government promotes healthy campaigns that healthy eating, exercise, and reducing smoking and alcohol consumption. For example, in the NHS website it provides information about the long-term illnesses that people can get if they continue these bad habits  and  provide alternatives  to reduce long term illnesses </a:t>
            </a:r>
          </a:p>
          <a:p>
            <a:pPr marL="0" indent="0">
              <a:buNone/>
            </a:pPr>
            <a:r>
              <a:rPr lang="en-US"/>
              <a:t>2.Vaccination and Screening</a:t>
            </a:r>
          </a:p>
          <a:p>
            <a:pPr marL="0" indent="0">
              <a:buNone/>
            </a:pPr>
            <a:r>
              <a:rPr lang="en-US"/>
              <a:t>- Vaccination </a:t>
            </a:r>
            <a:r>
              <a:rPr lang="en-US" err="1"/>
              <a:t>programmes</a:t>
            </a:r>
            <a:r>
              <a:rPr lang="en-US"/>
              <a:t> protect the population against infectious diseases such as COVID-19 as these </a:t>
            </a:r>
            <a:r>
              <a:rPr lang="en-US" err="1"/>
              <a:t>programmes</a:t>
            </a:r>
            <a:r>
              <a:rPr lang="en-US"/>
              <a:t> help identify diseases early, improving treatment outcomes</a:t>
            </a:r>
          </a:p>
          <a:p>
            <a:endParaRPr lang="en-GB"/>
          </a:p>
        </p:txBody>
      </p:sp>
    </p:spTree>
    <p:extLst>
      <p:ext uri="{BB962C8B-B14F-4D97-AF65-F5344CB8AC3E}">
        <p14:creationId xmlns:p14="http://schemas.microsoft.com/office/powerpoint/2010/main" val="15463097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80A51-6AAA-266D-FF15-693307D55487}"/>
              </a:ext>
            </a:extLst>
          </p:cNvPr>
          <p:cNvSpPr>
            <a:spLocks noGrp="1"/>
          </p:cNvSpPr>
          <p:nvPr>
            <p:ph type="title"/>
          </p:nvPr>
        </p:nvSpPr>
        <p:spPr/>
        <p:txBody>
          <a:bodyPr/>
          <a:lstStyle/>
          <a:p>
            <a:r>
              <a:rPr lang="en-US"/>
              <a:t>Reducing Health Inequalities</a:t>
            </a:r>
            <a:endParaRPr lang="en-GB"/>
          </a:p>
        </p:txBody>
      </p:sp>
      <p:sp>
        <p:nvSpPr>
          <p:cNvPr id="3" name="Content Placeholder 2">
            <a:extLst>
              <a:ext uri="{FF2B5EF4-FFF2-40B4-BE49-F238E27FC236}">
                <a16:creationId xmlns:a16="http://schemas.microsoft.com/office/drawing/2014/main" id="{82A826FD-D3FC-5341-5712-AF4493D4EAFF}"/>
              </a:ext>
            </a:extLst>
          </p:cNvPr>
          <p:cNvSpPr>
            <a:spLocks noGrp="1"/>
          </p:cNvSpPr>
          <p:nvPr>
            <p:ph idx="1"/>
          </p:nvPr>
        </p:nvSpPr>
        <p:spPr/>
        <p:txBody>
          <a:bodyPr/>
          <a:lstStyle/>
          <a:p>
            <a:pPr marL="457200" indent="-457200">
              <a:buAutoNum type="arabicPeriod"/>
            </a:pPr>
            <a:r>
              <a:rPr lang="en-US"/>
              <a:t>Health Inequalities</a:t>
            </a:r>
          </a:p>
          <a:p>
            <a:pPr marL="0" indent="0">
              <a:buNone/>
            </a:pPr>
            <a:r>
              <a:rPr lang="en-US"/>
              <a:t>- Health inequalities refers to the unfair and avoidable differences in health status and access as there is a high population of people living in disadvantaged areas in which are more likely to experience and to reduce these inequalities the UK government work with public health </a:t>
            </a:r>
            <a:r>
              <a:rPr lang="en-US" err="1"/>
              <a:t>organisations</a:t>
            </a:r>
            <a:r>
              <a:rPr lang="en-US"/>
              <a:t> to improve access to healthcare and health education such as the People’s Health Trust who help support residents in disadvantaged </a:t>
            </a:r>
            <a:r>
              <a:rPr lang="en-US" err="1"/>
              <a:t>neighbourhoods</a:t>
            </a:r>
            <a:endParaRPr lang="en-US"/>
          </a:p>
        </p:txBody>
      </p:sp>
    </p:spTree>
    <p:extLst>
      <p:ext uri="{BB962C8B-B14F-4D97-AF65-F5344CB8AC3E}">
        <p14:creationId xmlns:p14="http://schemas.microsoft.com/office/powerpoint/2010/main" val="24682371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173C0-AC73-C234-5FCD-37078E6FBA8B}"/>
              </a:ext>
            </a:extLst>
          </p:cNvPr>
          <p:cNvSpPr>
            <a:spLocks noGrp="1"/>
          </p:cNvSpPr>
          <p:nvPr>
            <p:ph type="title"/>
          </p:nvPr>
        </p:nvSpPr>
        <p:spPr>
          <a:xfrm>
            <a:off x="623815" y="860076"/>
            <a:ext cx="10944367" cy="1325563"/>
          </a:xfrm>
        </p:spPr>
        <p:txBody>
          <a:bodyPr/>
          <a:lstStyle/>
          <a:p>
            <a:pPr algn="ctr"/>
            <a:r>
              <a:rPr lang="en-GB" b="1" u="sng">
                <a:latin typeface="Calibri" panose="020F0502020204030204" pitchFamily="34" charset="0"/>
                <a:cs typeface="Calibri" panose="020F0502020204030204" pitchFamily="34" charset="0"/>
              </a:rPr>
              <a:t>Programmatic Target for HBV in UK </a:t>
            </a:r>
          </a:p>
        </p:txBody>
      </p:sp>
      <p:sp>
        <p:nvSpPr>
          <p:cNvPr id="3" name="Content Placeholder 2">
            <a:extLst>
              <a:ext uri="{FF2B5EF4-FFF2-40B4-BE49-F238E27FC236}">
                <a16:creationId xmlns:a16="http://schemas.microsoft.com/office/drawing/2014/main" id="{1535A29A-8F6A-40B2-078A-46F62ED8BAB8}"/>
              </a:ext>
            </a:extLst>
          </p:cNvPr>
          <p:cNvSpPr>
            <a:spLocks noGrp="1"/>
          </p:cNvSpPr>
          <p:nvPr>
            <p:ph idx="1"/>
          </p:nvPr>
        </p:nvSpPr>
        <p:spPr/>
        <p:txBody>
          <a:bodyPr>
            <a:normAutofit/>
          </a:bodyPr>
          <a:lstStyle/>
          <a:p>
            <a:pPr>
              <a:buFont typeface="Wingdings" panose="05000000000000000000" pitchFamily="2" charset="2"/>
              <a:buChar char="Ø"/>
            </a:pPr>
            <a:r>
              <a:rPr lang="en-US" sz="1800"/>
              <a:t>By age 12 months all 3 dose of </a:t>
            </a:r>
            <a:r>
              <a:rPr lang="en-US" sz="1800" err="1"/>
              <a:t>HepB</a:t>
            </a:r>
            <a:r>
              <a:rPr lang="en-US" sz="1800"/>
              <a:t> vaccine should be  around 90%</a:t>
            </a:r>
          </a:p>
          <a:p>
            <a:pPr>
              <a:buFont typeface="Wingdings" panose="05000000000000000000" pitchFamily="2" charset="2"/>
              <a:buChar char="Ø"/>
            </a:pPr>
            <a:r>
              <a:rPr lang="en-US" sz="1800"/>
              <a:t>At – risk infant receive </a:t>
            </a:r>
            <a:r>
              <a:rPr lang="en-US" sz="1800" err="1"/>
              <a:t>HepB</a:t>
            </a:r>
            <a:r>
              <a:rPr lang="en-US" sz="1800"/>
              <a:t>-BD should be around 90%</a:t>
            </a:r>
          </a:p>
          <a:p>
            <a:pPr>
              <a:buFont typeface="Wingdings" panose="05000000000000000000" pitchFamily="2" charset="2"/>
              <a:buChar char="Ø"/>
            </a:pPr>
            <a:r>
              <a:rPr lang="en-US" sz="1800"/>
              <a:t>Ninety percent antenatal HBsAg screening </a:t>
            </a:r>
          </a:p>
          <a:p>
            <a:pPr>
              <a:buFont typeface="Wingdings" panose="05000000000000000000" pitchFamily="2" charset="2"/>
              <a:buChar char="Ø"/>
            </a:pPr>
            <a:r>
              <a:rPr lang="en-US" sz="1800"/>
              <a:t>Ninety percent antivirals for eligible pregnant women </a:t>
            </a:r>
          </a:p>
          <a:p>
            <a:pPr>
              <a:buFont typeface="Wingdings" panose="05000000000000000000" pitchFamily="2" charset="2"/>
              <a:buChar char="Ø"/>
            </a:pPr>
            <a:r>
              <a:rPr lang="en-US" sz="1800"/>
              <a:t>Hundred percent blood donation screening </a:t>
            </a:r>
          </a:p>
          <a:p>
            <a:pPr>
              <a:buFont typeface="Wingdings" panose="05000000000000000000" pitchFamily="2" charset="2"/>
              <a:buChar char="Ø"/>
            </a:pPr>
            <a:r>
              <a:rPr lang="en-US" sz="1800"/>
              <a:t> Ninety percent of people living with chronic Hepatitis B to be diagnosed </a:t>
            </a:r>
          </a:p>
          <a:p>
            <a:pPr>
              <a:buFont typeface="Wingdings" panose="05000000000000000000" pitchFamily="2" charset="2"/>
              <a:buChar char="Ø"/>
            </a:pPr>
            <a:r>
              <a:rPr lang="en-US" sz="1800"/>
              <a:t>Eighty percent of people who are diagnosed with HBV are to be treated are treated </a:t>
            </a:r>
          </a:p>
        </p:txBody>
      </p:sp>
      <p:sp>
        <p:nvSpPr>
          <p:cNvPr id="6" name="Footer Placeholder 5">
            <a:extLst>
              <a:ext uri="{FF2B5EF4-FFF2-40B4-BE49-F238E27FC236}">
                <a16:creationId xmlns:a16="http://schemas.microsoft.com/office/drawing/2014/main" id="{7D25922C-E284-E61B-546B-EE1314A36E03}"/>
              </a:ext>
            </a:extLst>
          </p:cNvPr>
          <p:cNvSpPr>
            <a:spLocks noGrp="1"/>
          </p:cNvSpPr>
          <p:nvPr>
            <p:ph type="ftr" sz="quarter" idx="11"/>
          </p:nvPr>
        </p:nvSpPr>
        <p:spPr>
          <a:xfrm>
            <a:off x="4262282" y="5875868"/>
            <a:ext cx="7305900" cy="279400"/>
          </a:xfrm>
        </p:spPr>
        <p:txBody>
          <a:bodyPr/>
          <a:lstStyle/>
          <a:p>
            <a:pPr algn="ctr"/>
            <a:r>
              <a:rPr lang="en-GB"/>
              <a:t>(UK Health Security Agency, 2025)</a:t>
            </a:r>
          </a:p>
        </p:txBody>
      </p:sp>
    </p:spTree>
    <p:extLst>
      <p:ext uri="{BB962C8B-B14F-4D97-AF65-F5344CB8AC3E}">
        <p14:creationId xmlns:p14="http://schemas.microsoft.com/office/powerpoint/2010/main" val="4771219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26973-9390-8B5F-649E-49FB715B3A37}"/>
              </a:ext>
            </a:extLst>
          </p:cNvPr>
          <p:cNvSpPr>
            <a:spLocks noGrp="1"/>
          </p:cNvSpPr>
          <p:nvPr>
            <p:ph type="title"/>
          </p:nvPr>
        </p:nvSpPr>
        <p:spPr/>
        <p:txBody>
          <a:bodyPr/>
          <a:lstStyle/>
          <a:p>
            <a:r>
              <a:rPr lang="en-US"/>
              <a:t>Conclusion</a:t>
            </a:r>
            <a:endParaRPr lang="en-GB"/>
          </a:p>
        </p:txBody>
      </p:sp>
      <p:sp>
        <p:nvSpPr>
          <p:cNvPr id="3" name="Content Placeholder 2">
            <a:extLst>
              <a:ext uri="{FF2B5EF4-FFF2-40B4-BE49-F238E27FC236}">
                <a16:creationId xmlns:a16="http://schemas.microsoft.com/office/drawing/2014/main" id="{8D82624E-7BD2-A746-35D5-6E44B85EEB5D}"/>
              </a:ext>
            </a:extLst>
          </p:cNvPr>
          <p:cNvSpPr>
            <a:spLocks noGrp="1"/>
          </p:cNvSpPr>
          <p:nvPr>
            <p:ph idx="1"/>
          </p:nvPr>
        </p:nvSpPr>
        <p:spPr/>
        <p:txBody>
          <a:bodyPr/>
          <a:lstStyle/>
          <a:p>
            <a:r>
              <a:rPr lang="en-US"/>
              <a:t>In conclusion, public health policies in the UK focus on health promotion, prevention and reducing inequalities and as a result help protect the health of the entire population and improve long term health and well-being</a:t>
            </a:r>
          </a:p>
          <a:p>
            <a:pPr marL="0" indent="0">
              <a:buNone/>
            </a:pPr>
            <a:r>
              <a:rPr lang="en-US"/>
              <a:t>References</a:t>
            </a:r>
          </a:p>
          <a:p>
            <a:pPr>
              <a:buFontTx/>
              <a:buChar char="-"/>
            </a:pPr>
            <a:r>
              <a:rPr lang="en-US"/>
              <a:t>Department of Health and Social Care (2019) The NHS Long Term Plan</a:t>
            </a:r>
          </a:p>
          <a:p>
            <a:pPr>
              <a:buFontTx/>
              <a:buChar char="-"/>
            </a:pPr>
            <a:r>
              <a:rPr lang="en-US"/>
              <a:t>Public Health England (2020) Public Health England Strategy 2020-2025</a:t>
            </a:r>
          </a:p>
          <a:p>
            <a:endParaRPr lang="en-GB"/>
          </a:p>
        </p:txBody>
      </p:sp>
    </p:spTree>
    <p:extLst>
      <p:ext uri="{BB962C8B-B14F-4D97-AF65-F5344CB8AC3E}">
        <p14:creationId xmlns:p14="http://schemas.microsoft.com/office/powerpoint/2010/main" val="38955132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88811-8B49-682D-478D-4653A9FB2886}"/>
              </a:ext>
            </a:extLst>
          </p:cNvPr>
          <p:cNvSpPr>
            <a:spLocks noGrp="1"/>
          </p:cNvSpPr>
          <p:nvPr>
            <p:ph type="title"/>
          </p:nvPr>
        </p:nvSpPr>
        <p:spPr/>
        <p:txBody>
          <a:bodyPr/>
          <a:lstStyle/>
          <a:p>
            <a:r>
              <a:rPr lang="en-GB"/>
              <a:t>Health education on hepatitis b</a:t>
            </a:r>
            <a:endParaRPr lang="en-US"/>
          </a:p>
        </p:txBody>
      </p:sp>
      <p:sp>
        <p:nvSpPr>
          <p:cNvPr id="3" name="Content Placeholder 2">
            <a:extLst>
              <a:ext uri="{FF2B5EF4-FFF2-40B4-BE49-F238E27FC236}">
                <a16:creationId xmlns:a16="http://schemas.microsoft.com/office/drawing/2014/main" id="{257A4D68-C246-B3C5-16C8-211B1F9AA2B4}"/>
              </a:ext>
            </a:extLst>
          </p:cNvPr>
          <p:cNvSpPr>
            <a:spLocks noGrp="1"/>
          </p:cNvSpPr>
          <p:nvPr>
            <p:ph idx="1"/>
          </p:nvPr>
        </p:nvSpPr>
        <p:spPr/>
        <p:txBody>
          <a:bodyPr/>
          <a:lstStyle/>
          <a:p>
            <a:r>
              <a:rPr lang="en-GB"/>
              <a:t>Any advice given to parents on the viral infection should be focused on; prevention, protection of other children, and early medical care/treatment</a:t>
            </a:r>
          </a:p>
          <a:p>
            <a:r>
              <a:rPr lang="en-GB"/>
              <a:t>Tom is a student so the healthcare professionals should advise both Tom and his parents on how he can move forward with this illness and how they can encourage safe behaviour.</a:t>
            </a:r>
          </a:p>
          <a:p>
            <a:r>
              <a:rPr lang="en-GB"/>
              <a:t>There are several parties that would be involved in advising Tom and his family; public health authorities, school health services, GP, nurses.</a:t>
            </a:r>
          </a:p>
        </p:txBody>
      </p:sp>
    </p:spTree>
    <p:extLst>
      <p:ext uri="{BB962C8B-B14F-4D97-AF65-F5344CB8AC3E}">
        <p14:creationId xmlns:p14="http://schemas.microsoft.com/office/powerpoint/2010/main" val="21359933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C5CCF1-0F42-14EB-308D-C0836EB21845}"/>
              </a:ext>
            </a:extLst>
          </p:cNvPr>
          <p:cNvSpPr>
            <a:spLocks noGrp="1"/>
          </p:cNvSpPr>
          <p:nvPr>
            <p:ph type="title"/>
          </p:nvPr>
        </p:nvSpPr>
        <p:spPr/>
        <p:txBody>
          <a:bodyPr/>
          <a:lstStyle/>
          <a:p>
            <a:r>
              <a:rPr lang="en-GB"/>
              <a:t>Advice given to parents</a:t>
            </a:r>
            <a:endParaRPr lang="en-US"/>
          </a:p>
        </p:txBody>
      </p:sp>
      <p:sp>
        <p:nvSpPr>
          <p:cNvPr id="3" name="Content Placeholder 2">
            <a:extLst>
              <a:ext uri="{FF2B5EF4-FFF2-40B4-BE49-F238E27FC236}">
                <a16:creationId xmlns:a16="http://schemas.microsoft.com/office/drawing/2014/main" id="{F0E3ED38-C5DA-5A85-5CED-56A82097128F}"/>
              </a:ext>
            </a:extLst>
          </p:cNvPr>
          <p:cNvSpPr>
            <a:spLocks noGrp="1"/>
          </p:cNvSpPr>
          <p:nvPr>
            <p:ph idx="1"/>
          </p:nvPr>
        </p:nvSpPr>
        <p:spPr/>
        <p:txBody>
          <a:bodyPr>
            <a:normAutofit lnSpcReduction="10000"/>
          </a:bodyPr>
          <a:lstStyle/>
          <a:p>
            <a:r>
              <a:rPr lang="en-GB"/>
              <a:t>Parents and carers should be made aware of the symptoms of hepatitis b and ways to avoid it </a:t>
            </a:r>
          </a:p>
          <a:p>
            <a:r>
              <a:rPr lang="en-GB"/>
              <a:t>Health care professionals should advice parents to take their children to get a HBV screening , ensure that their kids are kept up to date with their vaccinations and complete any missing doses of the required vaccines </a:t>
            </a:r>
          </a:p>
          <a:p>
            <a:r>
              <a:rPr lang="en-GB"/>
              <a:t>Parents should encourage their kids to not share any personal items to avoid any mixing of bodily fluids.</a:t>
            </a:r>
          </a:p>
          <a:p>
            <a:r>
              <a:rPr lang="en-GB"/>
              <a:t>Parents should also educate their kids on safe behaviours</a:t>
            </a:r>
            <a:endParaRPr lang="en-US"/>
          </a:p>
        </p:txBody>
      </p:sp>
    </p:spTree>
    <p:extLst>
      <p:ext uri="{BB962C8B-B14F-4D97-AF65-F5344CB8AC3E}">
        <p14:creationId xmlns:p14="http://schemas.microsoft.com/office/powerpoint/2010/main" val="332504597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1B200-026A-A98E-447B-9B6D6B2C8157}"/>
              </a:ext>
            </a:extLst>
          </p:cNvPr>
          <p:cNvSpPr>
            <a:spLocks noGrp="1"/>
          </p:cNvSpPr>
          <p:nvPr>
            <p:ph type="title"/>
          </p:nvPr>
        </p:nvSpPr>
        <p:spPr/>
        <p:txBody>
          <a:bodyPr>
            <a:normAutofit fontScale="90000"/>
          </a:bodyPr>
          <a:lstStyle/>
          <a:p>
            <a:r>
              <a:rPr lang="en-GB"/>
              <a:t>Advising the infected individual on how to contain it.</a:t>
            </a:r>
            <a:endParaRPr lang="en-US"/>
          </a:p>
        </p:txBody>
      </p:sp>
      <p:sp>
        <p:nvSpPr>
          <p:cNvPr id="3" name="Content Placeholder 2">
            <a:extLst>
              <a:ext uri="{FF2B5EF4-FFF2-40B4-BE49-F238E27FC236}">
                <a16:creationId xmlns:a16="http://schemas.microsoft.com/office/drawing/2014/main" id="{FCD84AAA-3C4B-173D-15E0-73E20EE88E3B}"/>
              </a:ext>
            </a:extLst>
          </p:cNvPr>
          <p:cNvSpPr>
            <a:spLocks noGrp="1"/>
          </p:cNvSpPr>
          <p:nvPr>
            <p:ph idx="1"/>
          </p:nvPr>
        </p:nvSpPr>
        <p:spPr/>
        <p:txBody>
          <a:bodyPr>
            <a:normAutofit lnSpcReduction="10000"/>
          </a:bodyPr>
          <a:lstStyle/>
          <a:p>
            <a:r>
              <a:rPr lang="en-GB"/>
              <a:t>For Tom himself the healthcare professionals should advise him on how to recognise his symptoms and report them to an appropriate adult </a:t>
            </a:r>
          </a:p>
          <a:p>
            <a:r>
              <a:rPr lang="en-GB"/>
              <a:t>As a teenager he should also be advised about safe sexual practices to reduce the risk of transmitting the infection </a:t>
            </a:r>
          </a:p>
          <a:p>
            <a:r>
              <a:rPr lang="en-GB"/>
              <a:t>They should encourage him to attend regular checkups to check his live function .</a:t>
            </a:r>
          </a:p>
          <a:p>
            <a:r>
              <a:rPr lang="en-GB"/>
              <a:t>Tell Tom to avoid activities where he can get injured and other students can come into contact with his infected blood</a:t>
            </a:r>
            <a:endParaRPr lang="en-US"/>
          </a:p>
        </p:txBody>
      </p:sp>
    </p:spTree>
    <p:extLst>
      <p:ext uri="{BB962C8B-B14F-4D97-AF65-F5344CB8AC3E}">
        <p14:creationId xmlns:p14="http://schemas.microsoft.com/office/powerpoint/2010/main" val="178744113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DBA8B-EE6B-7398-AFF5-D53D67CF80D4}"/>
              </a:ext>
            </a:extLst>
          </p:cNvPr>
          <p:cNvSpPr>
            <a:spLocks noGrp="1"/>
          </p:cNvSpPr>
          <p:nvPr>
            <p:ph type="title"/>
          </p:nvPr>
        </p:nvSpPr>
        <p:spPr/>
        <p:txBody>
          <a:bodyPr/>
          <a:lstStyle/>
          <a:p>
            <a:r>
              <a:rPr lang="en-GB"/>
              <a:t>Conclusion </a:t>
            </a:r>
            <a:endParaRPr lang="en-US"/>
          </a:p>
        </p:txBody>
      </p:sp>
      <p:sp>
        <p:nvSpPr>
          <p:cNvPr id="3" name="Content Placeholder 2">
            <a:extLst>
              <a:ext uri="{FF2B5EF4-FFF2-40B4-BE49-F238E27FC236}">
                <a16:creationId xmlns:a16="http://schemas.microsoft.com/office/drawing/2014/main" id="{387D2064-958E-4A3A-ADE4-02E13D303594}"/>
              </a:ext>
            </a:extLst>
          </p:cNvPr>
          <p:cNvSpPr>
            <a:spLocks noGrp="1"/>
          </p:cNvSpPr>
          <p:nvPr>
            <p:ph idx="1"/>
          </p:nvPr>
        </p:nvSpPr>
        <p:spPr/>
        <p:txBody>
          <a:bodyPr>
            <a:normAutofit fontScale="92500" lnSpcReduction="10000"/>
          </a:bodyPr>
          <a:lstStyle/>
          <a:p>
            <a:r>
              <a:rPr lang="en-GB"/>
              <a:t>Take recommended medication </a:t>
            </a:r>
          </a:p>
          <a:p>
            <a:r>
              <a:rPr lang="en-GB"/>
              <a:t>Avoid alcohol </a:t>
            </a:r>
          </a:p>
          <a:p>
            <a:r>
              <a:rPr lang="en-GB"/>
              <a:t>Have a balanced and healthy diet </a:t>
            </a:r>
          </a:p>
          <a:p>
            <a:r>
              <a:rPr lang="en-GB"/>
              <a:t>Stay rested and hydrated </a:t>
            </a:r>
          </a:p>
          <a:p>
            <a:r>
              <a:rPr lang="en-GB"/>
              <a:t>Have a healthy lifestyle (ie) keep active </a:t>
            </a:r>
          </a:p>
          <a:p>
            <a:r>
              <a:rPr lang="en-GB"/>
              <a:t>Avoid unprotected sexual activity </a:t>
            </a:r>
          </a:p>
          <a:p>
            <a:r>
              <a:rPr lang="en-GB"/>
              <a:t>Do not share personal items such as needles, water bottles, toothbrush’s and razors</a:t>
            </a:r>
          </a:p>
          <a:p>
            <a:endParaRPr lang="en-US"/>
          </a:p>
        </p:txBody>
      </p:sp>
    </p:spTree>
    <p:extLst>
      <p:ext uri="{BB962C8B-B14F-4D97-AF65-F5344CB8AC3E}">
        <p14:creationId xmlns:p14="http://schemas.microsoft.com/office/powerpoint/2010/main" val="41483287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089FC-858D-3EBA-308C-31421CA43EDC}"/>
              </a:ext>
            </a:extLst>
          </p:cNvPr>
          <p:cNvSpPr>
            <a:spLocks noGrp="1"/>
          </p:cNvSpPr>
          <p:nvPr>
            <p:ph type="title"/>
          </p:nvPr>
        </p:nvSpPr>
        <p:spPr/>
        <p:txBody>
          <a:bodyPr/>
          <a:lstStyle/>
          <a:p>
            <a:r>
              <a:rPr lang="en-GB"/>
              <a:t>Referencing </a:t>
            </a:r>
          </a:p>
        </p:txBody>
      </p:sp>
      <p:sp>
        <p:nvSpPr>
          <p:cNvPr id="3" name="Content Placeholder 2">
            <a:extLst>
              <a:ext uri="{FF2B5EF4-FFF2-40B4-BE49-F238E27FC236}">
                <a16:creationId xmlns:a16="http://schemas.microsoft.com/office/drawing/2014/main" id="{30E4F5E0-9E6D-7793-8DE6-2934C86A8F91}"/>
              </a:ext>
            </a:extLst>
          </p:cNvPr>
          <p:cNvSpPr>
            <a:spLocks noGrp="1"/>
          </p:cNvSpPr>
          <p:nvPr>
            <p:ph idx="1"/>
          </p:nvPr>
        </p:nvSpPr>
        <p:spPr/>
        <p:txBody>
          <a:bodyPr>
            <a:normAutofit fontScale="40000" lnSpcReduction="20000"/>
          </a:bodyPr>
          <a:lstStyle/>
          <a:p>
            <a:r>
              <a:rPr lang="en-GB" sz="3800"/>
              <a:t>Australian Centre for Disease Control (2025) </a:t>
            </a:r>
            <a:r>
              <a:rPr lang="en-GB" sz="3800" i="1"/>
              <a:t>Hepatitis B . </a:t>
            </a:r>
            <a:r>
              <a:rPr lang="en-GB" sz="3800"/>
              <a:t>Available At: </a:t>
            </a:r>
            <a:r>
              <a:rPr lang="en-GB" sz="3800">
                <a:hlinkClick r:id="rId2"/>
              </a:rPr>
              <a:t>Hepatitis B | Australian Centre for Disease Control</a:t>
            </a:r>
            <a:r>
              <a:rPr lang="en-GB" sz="3800"/>
              <a:t>  (Accessed: 28/02/2026)</a:t>
            </a:r>
          </a:p>
          <a:p>
            <a:pPr>
              <a:buSzPct val="114999"/>
            </a:pPr>
            <a:r>
              <a:rPr lang="en-US" sz="4000" b="1">
                <a:solidFill>
                  <a:srgbClr val="000000"/>
                </a:solidFill>
              </a:rPr>
              <a:t>Centers for Disease Control and Prevention (2025).</a:t>
            </a:r>
            <a:r>
              <a:rPr lang="en-US" sz="4000">
                <a:solidFill>
                  <a:srgbClr val="000000"/>
                </a:solidFill>
              </a:rPr>
              <a:t> </a:t>
            </a:r>
            <a:r>
              <a:rPr lang="en-US" sz="4000" i="1">
                <a:solidFill>
                  <a:srgbClr val="000000"/>
                </a:solidFill>
              </a:rPr>
              <a:t>Hepatitis B – Overview, Testing and Prevention.</a:t>
            </a:r>
            <a:r>
              <a:rPr lang="en-US" sz="4000">
                <a:solidFill>
                  <a:srgbClr val="000000"/>
                </a:solidFill>
              </a:rPr>
              <a:t> Atlanta: CDC. Available at: </a:t>
            </a:r>
            <a:r>
              <a:rPr lang="en-US" sz="4000">
                <a:solidFill>
                  <a:srgbClr val="000000"/>
                </a:solidFill>
                <a:hlinkClick r:id="rId3"/>
              </a:rPr>
              <a:t>https://www.cdc.gov/hepatitis/hbv/index.htm</a:t>
            </a:r>
            <a:r>
              <a:rPr lang="en-US" sz="4000">
                <a:solidFill>
                  <a:srgbClr val="000000"/>
                </a:solidFill>
              </a:rPr>
              <a:t> (Accessed: 14 March 2026).</a:t>
            </a:r>
            <a:endParaRPr lang="en-GB" sz="3800"/>
          </a:p>
          <a:p>
            <a:r>
              <a:rPr lang="en-GB" sz="3800"/>
              <a:t>National Institute for Health and Care Excellence (2023) </a:t>
            </a:r>
            <a:r>
              <a:rPr lang="en-GB" sz="3800" i="1"/>
              <a:t>Hepatitis B: diagnosis, management and prevention</a:t>
            </a:r>
            <a:r>
              <a:rPr lang="en-GB" sz="3800"/>
              <a:t>. Available at: </a:t>
            </a:r>
            <a:r>
              <a:rPr lang="en-GB" sz="3800">
                <a:hlinkClick r:id="rId4"/>
              </a:rPr>
              <a:t>https://www.nice.org.uk/guidance/ng123</a:t>
            </a:r>
            <a:r>
              <a:rPr lang="en-GB" sz="3800"/>
              <a:t> (Accessed: 14 March 2026).</a:t>
            </a:r>
          </a:p>
          <a:p>
            <a:r>
              <a:rPr lang="en-US" sz="4000" b="1">
                <a:solidFill>
                  <a:srgbClr val="000000"/>
                </a:solidFill>
                <a:ea typeface="+mn-lt"/>
                <a:cs typeface="+mn-lt"/>
              </a:rPr>
              <a:t>NHS UK (2024).</a:t>
            </a:r>
            <a:r>
              <a:rPr lang="en-US" sz="4000">
                <a:solidFill>
                  <a:srgbClr val="000000"/>
                </a:solidFill>
                <a:ea typeface="+mn-lt"/>
                <a:cs typeface="+mn-lt"/>
              </a:rPr>
              <a:t> </a:t>
            </a:r>
            <a:r>
              <a:rPr lang="en-US" sz="4000" i="1">
                <a:solidFill>
                  <a:srgbClr val="000000"/>
                </a:solidFill>
                <a:ea typeface="+mn-lt"/>
                <a:cs typeface="+mn-lt"/>
              </a:rPr>
              <a:t>Hepatitis B – Symptoms, Diagnosis and Treatment.</a:t>
            </a:r>
            <a:r>
              <a:rPr lang="en-US" sz="4000">
                <a:solidFill>
                  <a:srgbClr val="000000"/>
                </a:solidFill>
                <a:ea typeface="+mn-lt"/>
                <a:cs typeface="+mn-lt"/>
              </a:rPr>
              <a:t> London: NHS. Available at: </a:t>
            </a:r>
            <a:r>
              <a:rPr lang="en-US" sz="4000">
                <a:solidFill>
                  <a:srgbClr val="000000"/>
                </a:solidFill>
                <a:ea typeface="+mn-lt"/>
                <a:cs typeface="+mn-lt"/>
                <a:hlinkClick r:id="rId5"/>
              </a:rPr>
              <a:t>https://www.nhs.uk/conditions/hepatitis-b/</a:t>
            </a:r>
            <a:r>
              <a:rPr lang="en-US" sz="4000">
                <a:solidFill>
                  <a:srgbClr val="000000"/>
                </a:solidFill>
                <a:ea typeface="+mn-lt"/>
                <a:cs typeface="+mn-lt"/>
              </a:rPr>
              <a:t> (Accessed: 14 March 2026).</a:t>
            </a:r>
            <a:endParaRPr lang="en-GB" sz="3800"/>
          </a:p>
          <a:p>
            <a:r>
              <a:rPr lang="en-GB" sz="3800"/>
              <a:t>UK Health Security Agency (2025) </a:t>
            </a:r>
            <a:r>
              <a:rPr lang="en-GB" sz="3800" i="1"/>
              <a:t>Hepatitis B in England 2025</a:t>
            </a:r>
            <a:r>
              <a:rPr lang="en-GB" sz="3800"/>
              <a:t>. Available at: </a:t>
            </a:r>
            <a:r>
              <a:rPr lang="en-GB" sz="3800">
                <a:hlinkClick r:id="rId6"/>
              </a:rPr>
              <a:t>https://www.gov.uk/government/publications/hepatitis-b-in-england/hepatitis-b-in-england-2025</a:t>
            </a:r>
            <a:r>
              <a:rPr lang="en-GB" sz="3800"/>
              <a:t> (Accessed: 14 March 2026).</a:t>
            </a:r>
          </a:p>
          <a:p>
            <a:endParaRPr lang="en-GB"/>
          </a:p>
        </p:txBody>
      </p:sp>
    </p:spTree>
    <p:extLst>
      <p:ext uri="{BB962C8B-B14F-4D97-AF65-F5344CB8AC3E}">
        <p14:creationId xmlns:p14="http://schemas.microsoft.com/office/powerpoint/2010/main" val="273316734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D11A0-8AC2-7982-A7E8-070E7B4A3574}"/>
              </a:ext>
            </a:extLst>
          </p:cNvPr>
          <p:cNvSpPr>
            <a:spLocks noGrp="1"/>
          </p:cNvSpPr>
          <p:nvPr>
            <p:ph type="title"/>
          </p:nvPr>
        </p:nvSpPr>
        <p:spPr/>
        <p:txBody>
          <a:bodyPr/>
          <a:lstStyle/>
          <a:p>
            <a:r>
              <a:rPr lang="en-GB"/>
              <a:t>Referencing</a:t>
            </a:r>
          </a:p>
        </p:txBody>
      </p:sp>
      <p:sp>
        <p:nvSpPr>
          <p:cNvPr id="3" name="Content Placeholder 2">
            <a:extLst>
              <a:ext uri="{FF2B5EF4-FFF2-40B4-BE49-F238E27FC236}">
                <a16:creationId xmlns:a16="http://schemas.microsoft.com/office/drawing/2014/main" id="{38665037-A10C-CCFC-7BB9-6E1603C6CFAE}"/>
              </a:ext>
            </a:extLst>
          </p:cNvPr>
          <p:cNvSpPr>
            <a:spLocks noGrp="1"/>
          </p:cNvSpPr>
          <p:nvPr>
            <p:ph idx="1"/>
          </p:nvPr>
        </p:nvSpPr>
        <p:spPr/>
        <p:txBody>
          <a:bodyPr>
            <a:normAutofit fontScale="92500"/>
          </a:bodyPr>
          <a:lstStyle/>
          <a:p>
            <a:r>
              <a:rPr lang="en-GB" sz="2000"/>
              <a:t>UK Health Security Agency (2025) </a:t>
            </a:r>
            <a:r>
              <a:rPr lang="en-GB" sz="2000" i="1"/>
              <a:t>Hepatitis B: clinical and public health management</a:t>
            </a:r>
            <a:r>
              <a:rPr lang="en-GB" sz="2000"/>
              <a:t>. Available at: </a:t>
            </a:r>
            <a:r>
              <a:rPr lang="en-GB" sz="2000">
                <a:hlinkClick r:id="rId2"/>
              </a:rPr>
              <a:t>https://www.gov.uk/guidance/hepatitis-b-clinical-and-public-health-management</a:t>
            </a:r>
            <a:r>
              <a:rPr lang="en-GB" sz="2000"/>
              <a:t> (Accessed: 14 March 2026). </a:t>
            </a:r>
          </a:p>
          <a:p>
            <a:r>
              <a:rPr lang="en-GB" sz="2000"/>
              <a:t>UK Health Security Agency (2025) </a:t>
            </a:r>
            <a:r>
              <a:rPr lang="en-GB" sz="2000" i="1"/>
              <a:t>Hepatitis B in England 2025. </a:t>
            </a:r>
            <a:r>
              <a:rPr lang="en-GB" sz="2000"/>
              <a:t>Available at: </a:t>
            </a:r>
            <a:r>
              <a:rPr lang="en-GB" sz="2000">
                <a:hlinkClick r:id="rId3"/>
              </a:rPr>
              <a:t>Hepatitis B in England 2025 - GOV.UK</a:t>
            </a:r>
            <a:r>
              <a:rPr lang="en-GB" sz="2000"/>
              <a:t> (Accessed: 28/02/2026)</a:t>
            </a:r>
          </a:p>
          <a:p>
            <a:pPr>
              <a:buSzPct val="114999"/>
            </a:pPr>
            <a:r>
              <a:rPr lang="en-GB" sz="2000">
                <a:ea typeface="+mn-lt"/>
                <a:cs typeface="+mn-lt"/>
              </a:rPr>
              <a:t>World Health Organization (2023) </a:t>
            </a:r>
            <a:r>
              <a:rPr lang="en-GB" sz="2000" i="1"/>
              <a:t>Hepatitis B: Transmission</a:t>
            </a:r>
            <a:r>
              <a:rPr lang="en-GB" sz="2000">
                <a:ea typeface="+mn-lt"/>
                <a:cs typeface="+mn-lt"/>
              </a:rPr>
              <a:t>. Available at: </a:t>
            </a:r>
            <a:r>
              <a:rPr lang="en-GB" sz="2000">
                <a:hlinkClick r:id="rId4"/>
              </a:rPr>
              <a:t>https://www.who.int/news-room/fact-sheets/detail/hepatitis-b</a:t>
            </a:r>
            <a:r>
              <a:rPr lang="en-GB" sz="2000">
                <a:ea typeface="+mn-lt"/>
                <a:cs typeface="+mn-lt"/>
              </a:rPr>
              <a:t> (Accessed: 14 March 2026).</a:t>
            </a:r>
            <a:endParaRPr lang="en-GB" sz="2000"/>
          </a:p>
          <a:p>
            <a:pPr>
              <a:buSzPct val="114999"/>
            </a:pPr>
            <a:r>
              <a:rPr lang="en-GB" sz="2000"/>
              <a:t>World Health Organization (2023) </a:t>
            </a:r>
            <a:r>
              <a:rPr lang="en-GB" sz="2000" i="1"/>
              <a:t>Hepatitis B: surveillance and monitoring</a:t>
            </a:r>
            <a:r>
              <a:rPr lang="en-GB" sz="2000"/>
              <a:t>. Available at: </a:t>
            </a:r>
            <a:r>
              <a:rPr lang="en-GB" sz="2000">
                <a:hlinkClick r:id="rId5"/>
              </a:rPr>
              <a:t>https://www.who.int/health-topics/hepatitis#tab=tab_3</a:t>
            </a:r>
            <a:r>
              <a:rPr lang="en-GB" sz="2000"/>
              <a:t> (Accessed: 14 March 2026).</a:t>
            </a:r>
          </a:p>
          <a:p>
            <a:pPr>
              <a:buSzPct val="114999"/>
            </a:pPr>
            <a:endParaRPr lang="en-GB"/>
          </a:p>
        </p:txBody>
      </p:sp>
    </p:spTree>
    <p:extLst>
      <p:ext uri="{BB962C8B-B14F-4D97-AF65-F5344CB8AC3E}">
        <p14:creationId xmlns:p14="http://schemas.microsoft.com/office/powerpoint/2010/main" val="72492727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9412A-1117-8EFD-7D31-CDE15E723CFD}"/>
              </a:ext>
            </a:extLst>
          </p:cNvPr>
          <p:cNvSpPr>
            <a:spLocks noGrp="1"/>
          </p:cNvSpPr>
          <p:nvPr>
            <p:ph type="title"/>
          </p:nvPr>
        </p:nvSpPr>
        <p:spPr/>
        <p:txBody>
          <a:bodyPr/>
          <a:lstStyle/>
          <a:p>
            <a:r>
              <a:rPr lang="en-GB"/>
              <a:t>Referencing </a:t>
            </a:r>
            <a:endParaRPr lang="en-US">
              <a:solidFill>
                <a:srgbClr val="000000"/>
              </a:solidFill>
            </a:endParaRPr>
          </a:p>
          <a:p>
            <a:endParaRPr lang="en-US"/>
          </a:p>
        </p:txBody>
      </p:sp>
      <p:sp>
        <p:nvSpPr>
          <p:cNvPr id="3" name="Content Placeholder 2">
            <a:extLst>
              <a:ext uri="{FF2B5EF4-FFF2-40B4-BE49-F238E27FC236}">
                <a16:creationId xmlns:a16="http://schemas.microsoft.com/office/drawing/2014/main" id="{0E0C732B-72C8-D1E4-9698-B335FCB4955B}"/>
              </a:ext>
            </a:extLst>
          </p:cNvPr>
          <p:cNvSpPr>
            <a:spLocks noGrp="1"/>
          </p:cNvSpPr>
          <p:nvPr>
            <p:ph idx="1"/>
          </p:nvPr>
        </p:nvSpPr>
        <p:spPr/>
        <p:txBody>
          <a:bodyPr>
            <a:normAutofit/>
          </a:bodyPr>
          <a:lstStyle/>
          <a:p>
            <a:pPr>
              <a:buSzPct val="114999"/>
            </a:pPr>
            <a:endParaRPr lang="en-US" sz="2000">
              <a:solidFill>
                <a:srgbClr val="000000"/>
              </a:solidFill>
            </a:endParaRPr>
          </a:p>
          <a:p>
            <a:pPr>
              <a:buSzPct val="114999"/>
            </a:pPr>
            <a:r>
              <a:rPr lang="en-US" sz="2000" b="1">
                <a:solidFill>
                  <a:srgbClr val="000000"/>
                </a:solidFill>
                <a:ea typeface="+mn-lt"/>
                <a:cs typeface="+mn-lt"/>
              </a:rPr>
              <a:t>World Health Organization (2024).</a:t>
            </a:r>
            <a:r>
              <a:rPr lang="en-US" sz="2000">
                <a:solidFill>
                  <a:srgbClr val="000000"/>
                </a:solidFill>
                <a:ea typeface="+mn-lt"/>
                <a:cs typeface="+mn-lt"/>
              </a:rPr>
              <a:t> </a:t>
            </a:r>
            <a:r>
              <a:rPr lang="en-US" sz="2000" i="1">
                <a:solidFill>
                  <a:srgbClr val="000000"/>
                </a:solidFill>
                <a:ea typeface="+mn-lt"/>
                <a:cs typeface="+mn-lt"/>
              </a:rPr>
              <a:t>Guidelines for the prevention, diagnosis, care and treatment for people with chronic hepatitis B infection.</a:t>
            </a:r>
            <a:r>
              <a:rPr lang="en-US" sz="2000">
                <a:solidFill>
                  <a:srgbClr val="000000"/>
                </a:solidFill>
                <a:ea typeface="+mn-lt"/>
                <a:cs typeface="+mn-lt"/>
              </a:rPr>
              <a:t> Geneva: World Health Organization. Available at: </a:t>
            </a:r>
            <a:r>
              <a:rPr lang="en-US" sz="2000">
                <a:solidFill>
                  <a:srgbClr val="000000"/>
                </a:solidFill>
                <a:ea typeface="+mn-lt"/>
                <a:cs typeface="+mn-lt"/>
                <a:hlinkClick r:id="rId2"/>
              </a:rPr>
              <a:t>https://www.who.int/news/item/29-03-2024-who-publishes-updated-guidelines-on-hepatitis-b</a:t>
            </a:r>
            <a:r>
              <a:rPr lang="en-US" sz="2000">
                <a:solidFill>
                  <a:srgbClr val="000000"/>
                </a:solidFill>
                <a:ea typeface="+mn-lt"/>
                <a:cs typeface="+mn-lt"/>
              </a:rPr>
              <a:t> (Accessed: 14 March 2026)</a:t>
            </a:r>
            <a:endParaRPr lang="en-GB" sz="2000">
              <a:solidFill>
                <a:srgbClr val="000000"/>
              </a:solidFill>
              <a:ea typeface="+mn-lt"/>
              <a:cs typeface="+mn-lt"/>
            </a:endParaRPr>
          </a:p>
          <a:p>
            <a:r>
              <a:rPr lang="en-GB" sz="1600" b="0" i="0">
                <a:solidFill>
                  <a:srgbClr val="000000"/>
                </a:solidFill>
                <a:effectLst/>
                <a:latin typeface="Calibri" panose="020F0502020204030204" pitchFamily="34" charset="0"/>
              </a:rPr>
              <a:t>NHS (2019). </a:t>
            </a:r>
            <a:r>
              <a:rPr lang="en-GB" sz="1600" b="0" i="1">
                <a:solidFill>
                  <a:srgbClr val="000000"/>
                </a:solidFill>
                <a:effectLst/>
                <a:latin typeface="Calibri" panose="020F0502020204030204" pitchFamily="34" charset="0"/>
              </a:rPr>
              <a:t>Overview - Hepatitis B</a:t>
            </a:r>
            <a:r>
              <a:rPr lang="en-GB" sz="1600" b="0" i="0">
                <a:solidFill>
                  <a:srgbClr val="000000"/>
                </a:solidFill>
                <a:effectLst/>
                <a:latin typeface="Calibri" panose="020F0502020204030204" pitchFamily="34" charset="0"/>
              </a:rPr>
              <a:t>. [online] NHS. Available at: </a:t>
            </a:r>
            <a:r>
              <a:rPr lang="en-GB" sz="1600" b="0" i="0">
                <a:solidFill>
                  <a:srgbClr val="000000"/>
                </a:solidFill>
                <a:effectLst/>
                <a:latin typeface="Calibri" panose="020F0502020204030204" pitchFamily="34" charset="0"/>
                <a:hlinkClick r:id="rId3"/>
              </a:rPr>
              <a:t>https://</a:t>
            </a:r>
            <a:r>
              <a:rPr lang="en-GB" sz="1600" b="0" i="0" err="1">
                <a:solidFill>
                  <a:srgbClr val="000000"/>
                </a:solidFill>
                <a:effectLst/>
                <a:latin typeface="Calibri" panose="020F0502020204030204" pitchFamily="34" charset="0"/>
                <a:hlinkClick r:id="rId3"/>
              </a:rPr>
              <a:t>www.nhs.uk</a:t>
            </a:r>
            <a:r>
              <a:rPr lang="en-GB" sz="1600" b="0" i="0">
                <a:solidFill>
                  <a:srgbClr val="000000"/>
                </a:solidFill>
                <a:effectLst/>
                <a:latin typeface="Calibri" panose="020F0502020204030204" pitchFamily="34" charset="0"/>
                <a:hlinkClick r:id="rId3"/>
              </a:rPr>
              <a:t>/conditions/hepatitis-b/</a:t>
            </a:r>
            <a:r>
              <a:rPr lang="en-GB" sz="1600" b="0" i="0">
                <a:solidFill>
                  <a:srgbClr val="000000"/>
                </a:solidFill>
                <a:effectLst/>
                <a:latin typeface="Calibri" panose="020F0502020204030204" pitchFamily="34" charset="0"/>
              </a:rPr>
              <a:t>.  </a:t>
            </a:r>
            <a:endParaRPr lang="en-US" sz="2000">
              <a:solidFill>
                <a:srgbClr val="000000"/>
              </a:solidFill>
            </a:endParaRPr>
          </a:p>
          <a:p>
            <a:pPr>
              <a:buSzPct val="114999"/>
            </a:pPr>
            <a:endParaRPr lang="en-US" sz="2000">
              <a:solidFill>
                <a:srgbClr val="000000"/>
              </a:solidFill>
            </a:endParaRPr>
          </a:p>
          <a:p>
            <a:pPr marL="0" indent="0">
              <a:buNone/>
            </a:pPr>
            <a:endParaRPr lang="en-US" sz="2000"/>
          </a:p>
          <a:p>
            <a:pPr>
              <a:buSzPct val="114999"/>
            </a:pPr>
            <a:endParaRPr lang="en-US" sz="2000"/>
          </a:p>
        </p:txBody>
      </p:sp>
    </p:spTree>
    <p:extLst>
      <p:ext uri="{BB962C8B-B14F-4D97-AF65-F5344CB8AC3E}">
        <p14:creationId xmlns:p14="http://schemas.microsoft.com/office/powerpoint/2010/main" val="3470860517"/>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0</TotalTime>
  <Application>Microsoft Office PowerPoint</Application>
  <PresentationFormat>Widescreen</PresentationFormat>
  <Slides>30</Slides>
  <Notes>21</Notes>
  <HiddenSlides>0</HiddenSlide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Organic</vt:lpstr>
      <vt:lpstr> Introduction to Public Health LCHS4008  Assessment 1: Group  Presentation GROUP  Hepatities B</vt:lpstr>
      <vt:lpstr>Case study E Hepatitis B </vt:lpstr>
      <vt:lpstr>Content</vt:lpstr>
      <vt:lpstr>Content</vt:lpstr>
      <vt:lpstr>Content </vt:lpstr>
      <vt:lpstr>A brief about Hepatitis B</vt:lpstr>
      <vt:lpstr>Strategies to measure the Hepatitis B </vt:lpstr>
      <vt:lpstr>  Hepatitis B in the UK  </vt:lpstr>
      <vt:lpstr>Hepatitis B in UK and Bangladesh </vt:lpstr>
      <vt:lpstr>MONITORING HEPATITIS B</vt:lpstr>
      <vt:lpstr>MODE OF TRANSMISSION</vt:lpstr>
      <vt:lpstr>CLINICAL MONITORING ANDGUIDELINES</vt:lpstr>
      <vt:lpstr>MONITORING FREQUENCY AND LATESTTREND</vt:lpstr>
      <vt:lpstr>SURVEILLANCE STRATEGEIS IN THE UK</vt:lpstr>
      <vt:lpstr>Screening and early detection as one of the steps to control </vt:lpstr>
      <vt:lpstr>The best way to prevent hepatitis B is by getting vaccinated.</vt:lpstr>
      <vt:lpstr>The hepatitis B vaccine is recommended for people at higher risk from hepatitis B, including:</vt:lpstr>
      <vt:lpstr>Other important steps in controlling Hepatitis B include: </vt:lpstr>
      <vt:lpstr>Policies and Strategies Available to the UK Government to Maintain Public Health</vt:lpstr>
      <vt:lpstr>Key Government Policies and Strategies</vt:lpstr>
      <vt:lpstr>Reducing Health Inequalities</vt:lpstr>
      <vt:lpstr>Programmatic Target for HBV in UK </vt:lpstr>
      <vt:lpstr>Conclusion</vt:lpstr>
      <vt:lpstr>Health education on hepatitis b</vt:lpstr>
      <vt:lpstr>Advice given to parents</vt:lpstr>
      <vt:lpstr>Advising the infected individual on how to contain it.</vt:lpstr>
      <vt:lpstr>Conclusion </vt:lpstr>
      <vt:lpstr>Referencing </vt:lpstr>
      <vt:lpstr>Referencing</vt:lpstr>
      <vt:lpstr>Referencing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LCHS4007  Assessment 1: Group  Presentation</dc:title>
  <dc:creator>Shaila Hussain</dc:creator>
  <cp:revision>1</cp:revision>
  <dcterms:created xsi:type="dcterms:W3CDTF">2025-07-04T16:22:41Z</dcterms:created>
  <dcterms:modified xsi:type="dcterms:W3CDTF">2026-03-14T12:39:47Z</dcterms:modified>
</cp:coreProperties>
</file>