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3300"/>
    <a:srgbClr val="292929"/>
    <a:srgbClr val="00CC99"/>
    <a:srgbClr val="CC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204" autoAdjust="0"/>
    <p:restoredTop sz="94660"/>
  </p:normalViewPr>
  <p:slideViewPr>
    <p:cSldViewPr snapToGrid="0">
      <p:cViewPr>
        <p:scale>
          <a:sx n="80" d="100"/>
          <a:sy n="80" d="100"/>
        </p:scale>
        <p:origin x="-188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9B1973-EE0C-4159-993B-704435187E1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91E314-8A7B-4C4F-A796-EEE9BB898B8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BCC54B-49B0-41C2-85A9-B0C8F01AA0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67DBB6-CC36-46FD-9CB3-C482A3F1B4E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C05846-2EDD-4C97-A046-A014D5E829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CCE9E9-4187-4F9F-8851-A92887B4A9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9DEC4F-6276-458D-977E-4A334383F0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DE213A-982D-48BE-BF6A-4461F1EB89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8A5D70-65D0-427D-B33F-97AFA96CE1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982D99-97F9-49F2-923E-DD14C27644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661C7B-88C9-4C83-BFC2-720DD14639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6F97932-AD8C-4A31-BC4A-0A054B05F4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B466C13-E384-45AA-ADAB-70B0F4E89ACC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Price Tags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Round the price on each price tag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to the nearest £1.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3" name="AutoShape 2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1460" name="Group 20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1458" name="AutoShape 18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59" name="Oval 19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£9.43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£95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2470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2471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2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£94.71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494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3495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6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£6.25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£141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4518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4519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0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£140.64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5542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5543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4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£26.81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6566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6567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8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£112.16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7590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7591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2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£18.62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£168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8614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8615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6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£168.40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£116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9638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69639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0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£116.37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£12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0662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0663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4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£12.33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£180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1686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1687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8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£179.76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2710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2711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2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£34.58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£127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3734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3735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6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£127.44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£194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4758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4759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0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£193.99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£48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5782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5783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4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£47.65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£139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6806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6807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8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£138.57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£87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7830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7831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2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£86.80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£264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8854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8855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6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£264.37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£219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79878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79879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0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£218.99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CC99">
                  <a:gamma/>
                  <a:shade val="46275"/>
                  <a:invGamma/>
                </a:srgbClr>
              </a:gs>
              <a:gs pos="50000">
                <a:srgbClr val="00CC99"/>
              </a:gs>
              <a:gs pos="100000">
                <a:srgbClr val="00CC99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113088" y="1858963"/>
            <a:ext cx="4125912" cy="1371600"/>
          </a:xfrm>
          <a:prstGeom prst="curvedDownArrow">
            <a:avLst>
              <a:gd name="adj1" fmla="val 60162"/>
              <a:gd name="adj2" fmla="val 120324"/>
              <a:gd name="adj3" fmla="val 3333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4494213" y="3429000"/>
            <a:ext cx="3851275" cy="2782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4524375" y="4013200"/>
            <a:ext cx="379095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£275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0902" name="Group 6"/>
          <p:cNvGrpSpPr>
            <a:grpSpLocks/>
          </p:cNvGrpSpPr>
          <p:nvPr/>
        </p:nvGrpSpPr>
        <p:grpSpPr bwMode="auto">
          <a:xfrm>
            <a:off x="585788" y="587375"/>
            <a:ext cx="4540250" cy="2689225"/>
            <a:chOff x="367" y="466"/>
            <a:chExt cx="2860" cy="1694"/>
          </a:xfrm>
        </p:grpSpPr>
        <p:sp>
          <p:nvSpPr>
            <p:cNvPr id="80903" name="AutoShape 7"/>
            <p:cNvSpPr>
              <a:spLocks noChangeArrowheads="1"/>
            </p:cNvSpPr>
            <p:nvPr/>
          </p:nvSpPr>
          <p:spPr bwMode="auto">
            <a:xfrm>
              <a:off x="367" y="466"/>
              <a:ext cx="2860" cy="1694"/>
            </a:xfrm>
            <a:prstGeom prst="homePlate">
              <a:avLst>
                <a:gd name="adj" fmla="val 42208"/>
              </a:avLst>
            </a:prstGeom>
            <a:gradFill rotWithShape="1">
              <a:gsLst>
                <a:gs pos="0">
                  <a:srgbClr val="CC6600"/>
                </a:gs>
                <a:gs pos="50000">
                  <a:schemeClr val="bg1"/>
                </a:gs>
                <a:gs pos="100000">
                  <a:srgbClr val="CC6600"/>
                </a:gs>
              </a:gsLst>
              <a:lin ang="2700000" scaled="1"/>
            </a:gradFill>
            <a:ln w="114300" cmpd="thickThin">
              <a:solidFill>
                <a:srgbClr val="CC66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4" name="Oval 8"/>
            <p:cNvSpPr>
              <a:spLocks noChangeArrowheads="1"/>
            </p:cNvSpPr>
            <p:nvPr/>
          </p:nvSpPr>
          <p:spPr bwMode="auto">
            <a:xfrm>
              <a:off x="2633" y="1135"/>
              <a:ext cx="356" cy="356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CC6600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738188" y="1428750"/>
            <a:ext cx="349885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000" b="1">
                <a:solidFill>
                  <a:srgbClr val="292929"/>
                </a:solidFill>
                <a:latin typeface="Comic Sans MS" pitchFamily="66" charset="0"/>
              </a:rPr>
              <a:t>£274.58</a:t>
            </a:r>
            <a:endParaRPr lang="en-US" sz="6000" b="1">
              <a:solidFill>
                <a:srgbClr val="29292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102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38</cp:revision>
  <dcterms:created xsi:type="dcterms:W3CDTF">2006-03-03T16:34:11Z</dcterms:created>
  <dcterms:modified xsi:type="dcterms:W3CDTF">2011-11-25T20:08:32Z</dcterms:modified>
</cp:coreProperties>
</file>