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8E171-6EDE-EE13-99D7-3F755D9578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1D8EAB-516C-9C8F-3E13-0F3504BCA0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28915-7D7F-E66D-8D51-54CC06BB7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169C0-99DE-FF2B-180A-01A71D46E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B5CF7-2AFF-F69E-1F51-089735AB4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001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07911-A8E1-5E7B-834E-775CABE14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F52F9-F2B0-779B-BDE0-3BF3FA9FE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D3588-D5C7-757D-841E-F25A8AD3E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3AB92-0150-1B42-8ED8-2D5B7FE1A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7284A-47C9-D47B-2C67-8A87EE17D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5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0D3FE-FBDD-7318-0157-77DE1F972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020C4-5285-9354-1AB4-EE1E8E216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AAC13-0DCF-5902-BE7E-7B5D50C65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615D6-8FA6-E6CF-2307-06547ACB6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17CE1F-FFDC-0EDA-F613-1CF6C866B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069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F5B37-794D-A1E6-FE0D-BE3819D66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25CD9-E278-0427-83B7-08E0AE786B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6E3446-E445-0D17-336E-5382874CEE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29BA49-C814-A685-D735-662273871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3F9FE-97C1-8C8A-0811-285651EBE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D618F6-B65F-137A-0595-97048B5EF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935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4DE93-A56B-5244-7BC8-F72D064F9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5809A-7AF1-C92F-DB55-B9CB6BF4DA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1C757A-35E4-E69E-3C8E-0ED38A264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CDDA6C-C4F6-E7E5-FC41-733823B7DE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7FABCF-3091-AA03-FAC5-DB77E2D2DF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7A85E8-17F7-75C2-7A1F-5EB009A04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B05FF3-5EA0-3325-8BEC-1A4B04B1A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C7405C-E876-97D0-D9BF-B12A84466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777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9B197-934D-1F95-09AD-8C9D94317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39598F-FF94-BDA3-0772-9E892E3F6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CD11CC-61E3-0916-9E13-3FC53C51A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342F27-9BD2-E2B0-1087-06441D87C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562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C705B6-86B5-F33E-CBA3-66287576D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883688-1AA9-AC28-D698-AA184D345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E27DC6-0968-0F24-A0F8-8543BFAB9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886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10ACD-89D1-5999-3E2D-D4FB3F711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72D6D-9A31-E6E7-A379-4ECE376AA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48568-50DE-D0A9-9FEE-7D5CC750DA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A98A1-3868-B4F1-ABB5-EA09EC014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37A105-8560-7350-143B-7DA3F435B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125F9E-FD3F-A7CD-47D7-46DBF303E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545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C3DFC-EC4C-A6E8-8FA4-FAAB3779A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789ACB-BBF4-D3C6-198B-5E690094B2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5C8565-EE5E-7DFA-B7C5-DA7A153EAC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C8AC78-27B9-A98D-C18D-2D825AE62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F33172-A93C-E07D-9C0D-D32EDE4D3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830458-E776-BFC9-B407-A20CFE956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57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99408-E93D-D239-5965-AD3C44C3D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648C1F-096B-6620-A873-31972059C3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A8706-A7CB-35DC-595E-E57D4E028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4709D-890A-3C8E-3751-B0D9E5F44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F3D40-2A67-3601-A5D4-D79325A65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484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C4E622-91D5-AE17-0D2D-E01F37A8D6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1AC4EB-8D42-4D69-D50C-EECAFF1AFD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A59111-35A8-C1E9-4821-EEAA66463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2F4F9-0B89-C00A-BE77-D9A89E460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CC841-7C6B-907C-004E-268FAF82B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832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0FC1E6-EE37-525D-C012-F5779A374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D957FE-B141-4D38-B45F-BE2BFA213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796B1-95DE-21E2-8244-042449357E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627E67-9A7B-4B7D-97A2-3F27788DBD08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AA8AB-D923-1BD2-1FDC-9081748278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9F37F-933C-7163-079D-9694BE3B90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44F16F-D8AE-4A56-9FBD-555055B54F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229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89B5BB7-EA90-260B-BF0F-DE2CF43C3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8518441"/>
              </p:ext>
            </p:extLst>
          </p:nvPr>
        </p:nvGraphicFramePr>
        <p:xfrm>
          <a:off x="941435" y="3865406"/>
          <a:ext cx="10515600" cy="30572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5726">
                  <a:extLst>
                    <a:ext uri="{9D8B030D-6E8A-4147-A177-3AD203B41FA5}">
                      <a16:colId xmlns:a16="http://schemas.microsoft.com/office/drawing/2014/main" val="3416348056"/>
                    </a:ext>
                  </a:extLst>
                </a:gridCol>
                <a:gridCol w="3057833">
                  <a:extLst>
                    <a:ext uri="{9D8B030D-6E8A-4147-A177-3AD203B41FA5}">
                      <a16:colId xmlns:a16="http://schemas.microsoft.com/office/drawing/2014/main" val="1326547496"/>
                    </a:ext>
                  </a:extLst>
                </a:gridCol>
                <a:gridCol w="1095801">
                  <a:extLst>
                    <a:ext uri="{9D8B030D-6E8A-4147-A177-3AD203B41FA5}">
                      <a16:colId xmlns:a16="http://schemas.microsoft.com/office/drawing/2014/main" val="2982658219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718210139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682037095"/>
                    </a:ext>
                  </a:extLst>
                </a:gridCol>
              </a:tblGrid>
              <a:tr h="1901772">
                <a:tc>
                  <a:txBody>
                    <a:bodyPr/>
                    <a:lstStyle/>
                    <a:p>
                      <a:pPr marL="0" indent="0" algn="l">
                        <a:buFont typeface="Wingdings" panose="05000000000000000000" pitchFamily="2" charset="2"/>
                        <a:buNone/>
                      </a:pPr>
                      <a:r>
                        <a:rPr lang="en-US" b="1" u="sng" dirty="0">
                          <a:solidFill>
                            <a:srgbClr val="FF0000"/>
                          </a:solidFill>
                        </a:rPr>
                        <a:t>Subject they teach</a:t>
                      </a:r>
                      <a:br>
                        <a:rPr lang="en-US" b="1" u="sng" dirty="0">
                          <a:solidFill>
                            <a:srgbClr val="FF0000"/>
                          </a:solidFill>
                        </a:rPr>
                      </a:br>
                      <a:endParaRPr lang="en-US" b="1" u="sng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US" b="1" u="none" dirty="0">
                          <a:solidFill>
                            <a:schemeClr val="tx1"/>
                          </a:solidFill>
                        </a:rPr>
                        <a:t>Accounting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US" b="1" u="none" dirty="0">
                          <a:solidFill>
                            <a:schemeClr val="tx1"/>
                          </a:solidFill>
                        </a:rPr>
                        <a:t>Law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US" b="1" u="none" dirty="0">
                          <a:solidFill>
                            <a:schemeClr val="tx1"/>
                          </a:solidFill>
                        </a:rPr>
                        <a:t>Agriculture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US" b="1" u="none" dirty="0">
                          <a:solidFill>
                            <a:schemeClr val="tx1"/>
                          </a:solidFill>
                        </a:rPr>
                        <a:t>Economics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US" b="1" u="none" dirty="0">
                          <a:solidFill>
                            <a:schemeClr val="tx1"/>
                          </a:solidFill>
                        </a:rPr>
                        <a:t>Management</a:t>
                      </a:r>
                    </a:p>
                    <a:p>
                      <a:pPr algn="ctr"/>
                      <a:endParaRPr lang="en-US" b="1" u="sng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u="sng" dirty="0">
                          <a:solidFill>
                            <a:srgbClr val="FFC000"/>
                          </a:solidFill>
                        </a:rPr>
                        <a:t>What makes them different</a:t>
                      </a:r>
                    </a:p>
                    <a:p>
                      <a:pPr algn="l"/>
                      <a:endParaRPr lang="en-US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rgbClr val="00B0F0"/>
                          </a:solidFill>
                        </a:rPr>
                        <a:t>Prices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u="sng" dirty="0"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</a:rPr>
                        <a:t>Opening hours</a:t>
                      </a:r>
                    </a:p>
                    <a:p>
                      <a:pPr algn="ctr"/>
                      <a:endParaRPr lang="en-US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8am-12 noon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Contact details</a:t>
                      </a:r>
                    </a:p>
                    <a:p>
                      <a:pPr algn="ctr"/>
                      <a:endParaRPr lang="en-US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Tel. – 012487555…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Email : studyspacetutor@gmail.com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9958339"/>
                  </a:ext>
                </a:extLst>
              </a:tr>
              <a:tr h="77127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8382856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3D9462A0-F839-33FE-0EAF-F1DC9B4169CB}"/>
              </a:ext>
            </a:extLst>
          </p:cNvPr>
          <p:cNvSpPr/>
          <p:nvPr/>
        </p:nvSpPr>
        <p:spPr>
          <a:xfrm>
            <a:off x="4419597" y="1593489"/>
            <a:ext cx="3559277" cy="914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accent5"/>
                </a:solidFill>
              </a:rPr>
              <a:t>Study space tutors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AF36C7D-59D0-4225-834B-65308F619264}"/>
              </a:ext>
            </a:extLst>
          </p:cNvPr>
          <p:cNvCxnSpPr>
            <a:cxnSpLocks/>
            <a:stCxn id="6" idx="2"/>
          </p:cNvCxnSpPr>
          <p:nvPr/>
        </p:nvCxnSpPr>
        <p:spPr>
          <a:xfrm>
            <a:off x="6199236" y="2507889"/>
            <a:ext cx="4321278" cy="12743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2E9453-D4C9-B0AD-393A-1D4B3F8A1F95}"/>
              </a:ext>
            </a:extLst>
          </p:cNvPr>
          <p:cNvCxnSpPr>
            <a:cxnSpLocks/>
            <a:stCxn id="6" idx="2"/>
          </p:cNvCxnSpPr>
          <p:nvPr/>
        </p:nvCxnSpPr>
        <p:spPr>
          <a:xfrm flipH="1">
            <a:off x="1533830" y="2507889"/>
            <a:ext cx="4665406" cy="12743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3C452F7-41A9-7A57-7D88-117C7A3AB41E}"/>
              </a:ext>
            </a:extLst>
          </p:cNvPr>
          <p:cNvCxnSpPr>
            <a:cxnSpLocks/>
            <a:stCxn id="6" idx="2"/>
          </p:cNvCxnSpPr>
          <p:nvPr/>
        </p:nvCxnSpPr>
        <p:spPr>
          <a:xfrm flipH="1">
            <a:off x="4296694" y="2507889"/>
            <a:ext cx="1902542" cy="12743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CB60980-2497-69B9-918E-FFFCA2E7B83A}"/>
              </a:ext>
            </a:extLst>
          </p:cNvPr>
          <p:cNvCxnSpPr>
            <a:cxnSpLocks/>
            <a:stCxn id="6" idx="2"/>
          </p:cNvCxnSpPr>
          <p:nvPr/>
        </p:nvCxnSpPr>
        <p:spPr>
          <a:xfrm>
            <a:off x="6199236" y="2507889"/>
            <a:ext cx="1902541" cy="12743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7593C2A-ED24-073A-ADE4-38ED05D5F7D9}"/>
              </a:ext>
            </a:extLst>
          </p:cNvPr>
          <p:cNvCxnSpPr>
            <a:cxnSpLocks/>
            <a:stCxn id="6" idx="2"/>
          </p:cNvCxnSpPr>
          <p:nvPr/>
        </p:nvCxnSpPr>
        <p:spPr>
          <a:xfrm flipH="1">
            <a:off x="6184488" y="2507889"/>
            <a:ext cx="14748" cy="127435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Oval 30">
            <a:extLst>
              <a:ext uri="{FF2B5EF4-FFF2-40B4-BE49-F238E27FC236}">
                <a16:creationId xmlns:a16="http://schemas.microsoft.com/office/drawing/2014/main" id="{C9223CA0-0037-A5D1-9C50-04EF917E833B}"/>
              </a:ext>
            </a:extLst>
          </p:cNvPr>
          <p:cNvSpPr/>
          <p:nvPr/>
        </p:nvSpPr>
        <p:spPr>
          <a:xfrm>
            <a:off x="4419597" y="442451"/>
            <a:ext cx="3559276" cy="914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About Us</a:t>
            </a:r>
          </a:p>
        </p:txBody>
      </p:sp>
    </p:spTree>
    <p:extLst>
      <p:ext uri="{BB962C8B-B14F-4D97-AF65-F5344CB8AC3E}">
        <p14:creationId xmlns:p14="http://schemas.microsoft.com/office/powerpoint/2010/main" val="2615473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A091F-FF64-124E-FA16-317F1A9F9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Decision and iteration log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86473-60FF-F10C-1DB6-ACF181105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US" b="1" dirty="0"/>
              <a:t>Why I chose my tool;</a:t>
            </a:r>
            <a:endParaRPr lang="en-US" dirty="0"/>
          </a:p>
          <a:p>
            <a:r>
              <a:rPr lang="en-US" dirty="0"/>
              <a:t>I chose Power Point since it gives a pictorial overview of a scenario in one page layout. It also helps to show hyperlinks, slides and helps you jump directly to a specific point.</a:t>
            </a:r>
          </a:p>
          <a:p>
            <a:pPr lvl="0"/>
            <a:r>
              <a:rPr lang="en-US" b="1" dirty="0"/>
              <a:t>What information did I use;</a:t>
            </a:r>
            <a:endParaRPr lang="en-US" dirty="0"/>
          </a:p>
          <a:p>
            <a:r>
              <a:rPr lang="en-US" dirty="0"/>
              <a:t>Th information that was used was from the scenario. I also went further to state some details of the subjects, what makes us different and contact details.</a:t>
            </a:r>
          </a:p>
          <a:p>
            <a:pPr lvl="0"/>
            <a:r>
              <a:rPr lang="en-US" b="1" dirty="0"/>
              <a:t>What changes were made while I developed my artefact;</a:t>
            </a:r>
            <a:endParaRPr lang="en-US" dirty="0"/>
          </a:p>
          <a:p>
            <a:pPr lvl="0"/>
            <a:r>
              <a:rPr lang="en-US" dirty="0"/>
              <a:t>I initially did rough work on paper, using mind maps [circles and arrows]. </a:t>
            </a:r>
          </a:p>
          <a:p>
            <a:pPr lvl="0"/>
            <a:r>
              <a:rPr lang="en-US" dirty="0"/>
              <a:t>I moved on to power point and then developed the work in rectangular shape with arrows. Hence this new layout.</a:t>
            </a:r>
          </a:p>
          <a:p>
            <a:pPr lvl="0"/>
            <a:r>
              <a:rPr lang="en-US" b="1" dirty="0"/>
              <a:t>What changes were made to improve the layout.</a:t>
            </a:r>
            <a:endParaRPr lang="en-US" dirty="0"/>
          </a:p>
          <a:p>
            <a:r>
              <a:rPr lang="en-US" dirty="0"/>
              <a:t>I teamed up with a colleague and had some ideas from him;</a:t>
            </a:r>
          </a:p>
          <a:p>
            <a:pPr lvl="0"/>
            <a:r>
              <a:rPr lang="en-US" dirty="0"/>
              <a:t>I then put in some colours to improve the layout.</a:t>
            </a:r>
          </a:p>
          <a:p>
            <a:pPr lvl="0"/>
            <a:r>
              <a:rPr lang="en-US" dirty="0"/>
              <a:t>Additionally, I added the details to the information given in the scenario.</a:t>
            </a:r>
          </a:p>
          <a:p>
            <a:r>
              <a:rPr lang="en-US" dirty="0"/>
              <a:t>        In conclusion I have been able to present a simple overview of Study Space Tutors in a one-page artefact.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144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236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Wingdings</vt:lpstr>
      <vt:lpstr>Office Theme</vt:lpstr>
      <vt:lpstr>PowerPoint Presentation</vt:lpstr>
      <vt:lpstr>Decision and iteration log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Sampson Gyebi-Ababio (2542012)</dc:creator>
  <cp:lastModifiedBy>Sampson Gyebi-Ababio (2542012)</cp:lastModifiedBy>
  <cp:revision>8</cp:revision>
  <dcterms:created xsi:type="dcterms:W3CDTF">2026-07-24T17:11:58Z</dcterms:created>
  <dcterms:modified xsi:type="dcterms:W3CDTF">2026-07-26T19:38:00Z</dcterms:modified>
</cp:coreProperties>
</file>