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53BC02-BCB2-C9C8-16C1-E2916AAE6B6A}" v="278" dt="2026-03-15T22:40:34.6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-Gabriel Nita (2516428)" userId="S::2516428@student.uwtsd.ac.uk::04e6d430-2cba-4874-8bee-985130b035ee" providerId="AD" clId="Web-{1FE65D27-4932-C89A-ABC1-597FA57BCB96}"/>
    <pc:docChg chg="modSld">
      <pc:chgData name="Robert-Gabriel Nita (2516428)" userId="S::2516428@student.uwtsd.ac.uk::04e6d430-2cba-4874-8bee-985130b035ee" providerId="AD" clId="Web-{1FE65D27-4932-C89A-ABC1-597FA57BCB96}" dt="2026-03-15T22:50:14.736" v="1"/>
      <pc:docMkLst>
        <pc:docMk/>
      </pc:docMkLst>
      <pc:sldChg chg="modNotes">
        <pc:chgData name="Robert-Gabriel Nita (2516428)" userId="S::2516428@student.uwtsd.ac.uk::04e6d430-2cba-4874-8bee-985130b035ee" providerId="AD" clId="Web-{1FE65D27-4932-C89A-ABC1-597FA57BCB96}" dt="2026-03-15T22:50:14.736" v="1"/>
        <pc:sldMkLst>
          <pc:docMk/>
          <pc:sldMk cId="0" sldId="260"/>
        </pc:sldMkLst>
      </pc:sldChg>
    </pc:docChg>
  </pc:docChgLst>
  <pc:docChgLst>
    <pc:chgData name="Robert-Gabriel Nita (2516428)" userId="S::2516428@student.uwtsd.ac.uk::04e6d430-2cba-4874-8bee-985130b035ee" providerId="AD" clId="Web-{2353BC02-BCB2-C9C8-16C1-E2916AAE6B6A}"/>
    <pc:docChg chg="mod modSld addMainMaster delMainMaster">
      <pc:chgData name="Robert-Gabriel Nita (2516428)" userId="S::2516428@student.uwtsd.ac.uk::04e6d430-2cba-4874-8bee-985130b035ee" providerId="AD" clId="Web-{2353BC02-BCB2-C9C8-16C1-E2916AAE6B6A}" dt="2026-03-15T22:49:39.308" v="273"/>
      <pc:docMkLst>
        <pc:docMk/>
      </pc:docMkLst>
      <pc:sldChg chg="modSp mod modClrScheme chgLayout">
        <pc:chgData name="Robert-Gabriel Nita (2516428)" userId="S::2516428@student.uwtsd.ac.uk::04e6d430-2cba-4874-8bee-985130b035ee" providerId="AD" clId="Web-{2353BC02-BCB2-C9C8-16C1-E2916AAE6B6A}" dt="2026-03-15T22:38:43.799" v="261" actId="14100"/>
        <pc:sldMkLst>
          <pc:docMk/>
          <pc:sldMk cId="0" sldId="256"/>
        </pc:sldMkLst>
        <pc:spChg chg="mod ord">
          <ac:chgData name="Robert-Gabriel Nita (2516428)" userId="S::2516428@student.uwtsd.ac.uk::04e6d430-2cba-4874-8bee-985130b035ee" providerId="AD" clId="Web-{2353BC02-BCB2-C9C8-16C1-E2916AAE6B6A}" dt="2026-03-15T22:38:43.799" v="261" actId="14100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Robert-Gabriel Nita (2516428)" userId="S::2516428@student.uwtsd.ac.uk::04e6d430-2cba-4874-8bee-985130b035ee" providerId="AD" clId="Web-{2353BC02-BCB2-C9C8-16C1-E2916AAE6B6A}" dt="2026-03-15T22:38:15.502" v="258" actId="1076"/>
          <ac:spMkLst>
            <pc:docMk/>
            <pc:sldMk cId="0" sldId="256"/>
            <ac:spMk id="3" creationId="{00000000-0000-0000-0000-000000000000}"/>
          </ac:spMkLst>
        </pc:spChg>
      </pc:sldChg>
      <pc:sldChg chg="modSp mod modClrScheme chgLayout">
        <pc:chgData name="Robert-Gabriel Nita (2516428)" userId="S::2516428@student.uwtsd.ac.uk::04e6d430-2cba-4874-8bee-985130b035ee" providerId="AD" clId="Web-{2353BC02-BCB2-C9C8-16C1-E2916AAE6B6A}" dt="2026-03-15T22:37:16.595" v="254"/>
        <pc:sldMkLst>
          <pc:docMk/>
          <pc:sldMk cId="0" sldId="257"/>
        </pc:sldMkLst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57"/>
            <ac:spMk id="3" creationId="{00000000-0000-0000-0000-000000000000}"/>
          </ac:spMkLst>
        </pc:spChg>
      </pc:sldChg>
      <pc:sldChg chg="modSp mod modClrScheme chgLayout">
        <pc:chgData name="Robert-Gabriel Nita (2516428)" userId="S::2516428@student.uwtsd.ac.uk::04e6d430-2cba-4874-8bee-985130b035ee" providerId="AD" clId="Web-{2353BC02-BCB2-C9C8-16C1-E2916AAE6B6A}" dt="2026-03-15T22:37:16.595" v="254"/>
        <pc:sldMkLst>
          <pc:docMk/>
          <pc:sldMk cId="0" sldId="258"/>
        </pc:sldMkLst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58"/>
            <ac:spMk id="3" creationId="{00000000-0000-0000-0000-000000000000}"/>
          </ac:spMkLst>
        </pc:spChg>
      </pc:sldChg>
      <pc:sldChg chg="modSp mod modClrScheme chgLayout">
        <pc:chgData name="Robert-Gabriel Nita (2516428)" userId="S::2516428@student.uwtsd.ac.uk::04e6d430-2cba-4874-8bee-985130b035ee" providerId="AD" clId="Web-{2353BC02-BCB2-C9C8-16C1-E2916AAE6B6A}" dt="2026-03-15T22:37:16.595" v="254"/>
        <pc:sldMkLst>
          <pc:docMk/>
          <pc:sldMk cId="0" sldId="259"/>
        </pc:sldMkLst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59"/>
            <ac:spMk id="3" creationId="{00000000-0000-0000-0000-000000000000}"/>
          </ac:spMkLst>
        </pc:spChg>
      </pc:sldChg>
      <pc:sldChg chg="modSp mod modClrScheme chgLayout modNotes">
        <pc:chgData name="Robert-Gabriel Nita (2516428)" userId="S::2516428@student.uwtsd.ac.uk::04e6d430-2cba-4874-8bee-985130b035ee" providerId="AD" clId="Web-{2353BC02-BCB2-C9C8-16C1-E2916AAE6B6A}" dt="2026-03-15T22:49:39.308" v="273"/>
        <pc:sldMkLst>
          <pc:docMk/>
          <pc:sldMk cId="0" sldId="260"/>
        </pc:sldMkLst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60"/>
            <ac:spMk id="3" creationId="{00000000-0000-0000-0000-000000000000}"/>
          </ac:spMkLst>
        </pc:spChg>
      </pc:sldChg>
      <pc:sldChg chg="addSp delSp modSp mod modClrScheme chgLayout modNotes">
        <pc:chgData name="Robert-Gabriel Nita (2516428)" userId="S::2516428@student.uwtsd.ac.uk::04e6d430-2cba-4874-8bee-985130b035ee" providerId="AD" clId="Web-{2353BC02-BCB2-C9C8-16C1-E2916AAE6B6A}" dt="2026-03-15T22:49:34.964" v="272"/>
        <pc:sldMkLst>
          <pc:docMk/>
          <pc:sldMk cId="0" sldId="261"/>
        </pc:sldMkLst>
        <pc:spChg chg="mod ord">
          <ac:chgData name="Robert-Gabriel Nita (2516428)" userId="S::2516428@student.uwtsd.ac.uk::04e6d430-2cba-4874-8bee-985130b035ee" providerId="AD" clId="Web-{2353BC02-BCB2-C9C8-16C1-E2916AAE6B6A}" dt="2026-03-15T22:39:18.096" v="262" actId="1076"/>
          <ac:spMkLst>
            <pc:docMk/>
            <pc:sldMk cId="0" sldId="261"/>
            <ac:spMk id="2" creationId="{00000000-0000-0000-0000-000000000000}"/>
          </ac:spMkLst>
        </pc:spChg>
        <pc:spChg chg="del">
          <ac:chgData name="Robert-Gabriel Nita (2516428)" userId="S::2516428@student.uwtsd.ac.uk::04e6d430-2cba-4874-8bee-985130b035ee" providerId="AD" clId="Web-{2353BC02-BCB2-C9C8-16C1-E2916AAE6B6A}" dt="2026-03-15T21:39:30.844" v="31"/>
          <ac:spMkLst>
            <pc:docMk/>
            <pc:sldMk cId="0" sldId="261"/>
            <ac:spMk id="3" creationId="{00000000-0000-0000-0000-000000000000}"/>
          </ac:spMkLst>
        </pc:spChg>
        <pc:spChg chg="del mod">
          <ac:chgData name="Robert-Gabriel Nita (2516428)" userId="S::2516428@student.uwtsd.ac.uk::04e6d430-2cba-4874-8bee-985130b035ee" providerId="AD" clId="Web-{2353BC02-BCB2-C9C8-16C1-E2916AAE6B6A}" dt="2026-03-15T21:39:22.859" v="29"/>
          <ac:spMkLst>
            <pc:docMk/>
            <pc:sldMk cId="0" sldId="261"/>
            <ac:spMk id="4" creationId="{00000000-0000-0000-0000-000000000000}"/>
          </ac:spMkLst>
        </pc:spChg>
        <pc:spChg chg="del mod">
          <ac:chgData name="Robert-Gabriel Nita (2516428)" userId="S::2516428@student.uwtsd.ac.uk::04e6d430-2cba-4874-8bee-985130b035ee" providerId="AD" clId="Web-{2353BC02-BCB2-C9C8-16C1-E2916AAE6B6A}" dt="2026-03-15T21:39:47.485" v="34"/>
          <ac:spMkLst>
            <pc:docMk/>
            <pc:sldMk cId="0" sldId="261"/>
            <ac:spMk id="5" creationId="{00000000-0000-0000-0000-000000000000}"/>
          </ac:spMkLst>
        </pc:spChg>
        <pc:spChg chg="del mod">
          <ac:chgData name="Robert-Gabriel Nita (2516428)" userId="S::2516428@student.uwtsd.ac.uk::04e6d430-2cba-4874-8bee-985130b035ee" providerId="AD" clId="Web-{2353BC02-BCB2-C9C8-16C1-E2916AAE6B6A}" dt="2026-03-15T21:39:07.248" v="22"/>
          <ac:spMkLst>
            <pc:docMk/>
            <pc:sldMk cId="0" sldId="261"/>
            <ac:spMk id="6" creationId="{00000000-0000-0000-0000-000000000000}"/>
          </ac:spMkLst>
        </pc:spChg>
        <pc:spChg chg="del">
          <ac:chgData name="Robert-Gabriel Nita (2516428)" userId="S::2516428@student.uwtsd.ac.uk::04e6d430-2cba-4874-8bee-985130b035ee" providerId="AD" clId="Web-{2353BC02-BCB2-C9C8-16C1-E2916AAE6B6A}" dt="2026-03-15T21:39:44.360" v="33"/>
          <ac:spMkLst>
            <pc:docMk/>
            <pc:sldMk cId="0" sldId="261"/>
            <ac:spMk id="7" creationId="{00000000-0000-0000-0000-000000000000}"/>
          </ac:spMkLst>
        </pc:spChg>
        <pc:spChg chg="del mod">
          <ac:chgData name="Robert-Gabriel Nita (2516428)" userId="S::2516428@student.uwtsd.ac.uk::04e6d430-2cba-4874-8bee-985130b035ee" providerId="AD" clId="Web-{2353BC02-BCB2-C9C8-16C1-E2916AAE6B6A}" dt="2026-03-15T21:39:13.155" v="25"/>
          <ac:spMkLst>
            <pc:docMk/>
            <pc:sldMk cId="0" sldId="261"/>
            <ac:spMk id="8" creationId="{00000000-0000-0000-0000-000000000000}"/>
          </ac:spMkLst>
        </pc:spChg>
        <pc:spChg chg="del">
          <ac:chgData name="Robert-Gabriel Nita (2516428)" userId="S::2516428@student.uwtsd.ac.uk::04e6d430-2cba-4874-8bee-985130b035ee" providerId="AD" clId="Web-{2353BC02-BCB2-C9C8-16C1-E2916AAE6B6A}" dt="2026-03-15T21:39:26.953" v="30"/>
          <ac:spMkLst>
            <pc:docMk/>
            <pc:sldMk cId="0" sldId="261"/>
            <ac:spMk id="9" creationId="{00000000-0000-0000-0000-000000000000}"/>
          </ac:spMkLst>
        </pc:spChg>
        <pc:spChg chg="del mod">
          <ac:chgData name="Robert-Gabriel Nita (2516428)" userId="S::2516428@student.uwtsd.ac.uk::04e6d430-2cba-4874-8bee-985130b035ee" providerId="AD" clId="Web-{2353BC02-BCB2-C9C8-16C1-E2916AAE6B6A}" dt="2026-03-15T21:38:20.010" v="8"/>
          <ac:spMkLst>
            <pc:docMk/>
            <pc:sldMk cId="0" sldId="261"/>
            <ac:spMk id="10" creationId="{00000000-0000-0000-0000-000000000000}"/>
          </ac:spMkLst>
        </pc:spChg>
        <pc:spChg chg="del">
          <ac:chgData name="Robert-Gabriel Nita (2516428)" userId="S::2516428@student.uwtsd.ac.uk::04e6d430-2cba-4874-8bee-985130b035ee" providerId="AD" clId="Web-{2353BC02-BCB2-C9C8-16C1-E2916AAE6B6A}" dt="2026-03-15T21:37:43.506" v="3"/>
          <ac:spMkLst>
            <pc:docMk/>
            <pc:sldMk cId="0" sldId="261"/>
            <ac:spMk id="11" creationId="{00000000-0000-0000-0000-000000000000}"/>
          </ac:spMkLst>
        </pc:spChg>
        <pc:spChg chg="del mod">
          <ac:chgData name="Robert-Gabriel Nita (2516428)" userId="S::2516428@student.uwtsd.ac.uk::04e6d430-2cba-4874-8bee-985130b035ee" providerId="AD" clId="Web-{2353BC02-BCB2-C9C8-16C1-E2916AAE6B6A}" dt="2026-03-15T21:39:15.061" v="26"/>
          <ac:spMkLst>
            <pc:docMk/>
            <pc:sldMk cId="0" sldId="261"/>
            <ac:spMk id="12" creationId="{00000000-0000-0000-0000-000000000000}"/>
          </ac:spMkLst>
        </pc:spChg>
        <pc:spChg chg="del">
          <ac:chgData name="Robert-Gabriel Nita (2516428)" userId="S::2516428@student.uwtsd.ac.uk::04e6d430-2cba-4874-8bee-985130b035ee" providerId="AD" clId="Web-{2353BC02-BCB2-C9C8-16C1-E2916AAE6B6A}" dt="2026-03-15T21:39:35.266" v="32"/>
          <ac:spMkLst>
            <pc:docMk/>
            <pc:sldMk cId="0" sldId="261"/>
            <ac:spMk id="13" creationId="{00000000-0000-0000-0000-000000000000}"/>
          </ac:spMkLst>
        </pc:spChg>
        <pc:spChg chg="del mod">
          <ac:chgData name="Robert-Gabriel Nita (2516428)" userId="S::2516428@student.uwtsd.ac.uk::04e6d430-2cba-4874-8bee-985130b035ee" providerId="AD" clId="Web-{2353BC02-BCB2-C9C8-16C1-E2916AAE6B6A}" dt="2026-03-15T21:38:46.731" v="17"/>
          <ac:spMkLst>
            <pc:docMk/>
            <pc:sldMk cId="0" sldId="261"/>
            <ac:spMk id="14" creationId="{00000000-0000-0000-0000-000000000000}"/>
          </ac:spMkLst>
        </pc:spChg>
        <pc:spChg chg="add del mod">
          <ac:chgData name="Robert-Gabriel Nita (2516428)" userId="S::2516428@student.uwtsd.ac.uk::04e6d430-2cba-4874-8bee-985130b035ee" providerId="AD" clId="Web-{2353BC02-BCB2-C9C8-16C1-E2916AAE6B6A}" dt="2026-03-15T21:43:16.184" v="40"/>
          <ac:spMkLst>
            <pc:docMk/>
            <pc:sldMk cId="0" sldId="261"/>
            <ac:spMk id="15" creationId="{A81F7C68-EA40-A729-623C-E888157E4B88}"/>
          </ac:spMkLst>
        </pc:spChg>
        <pc:spChg chg="add mod">
          <ac:chgData name="Robert-Gabriel Nita (2516428)" userId="S::2516428@student.uwtsd.ac.uk::04e6d430-2cba-4874-8bee-985130b035ee" providerId="AD" clId="Web-{2353BC02-BCB2-C9C8-16C1-E2916AAE6B6A}" dt="2026-03-15T22:17:31.878" v="141" actId="1076"/>
          <ac:spMkLst>
            <pc:docMk/>
            <pc:sldMk cId="0" sldId="261"/>
            <ac:spMk id="16" creationId="{79A1E3CF-F4FB-5287-72E9-61F56A8D8D13}"/>
          </ac:spMkLst>
        </pc:spChg>
        <pc:spChg chg="add mod">
          <ac:chgData name="Robert-Gabriel Nita (2516428)" userId="S::2516428@student.uwtsd.ac.uk::04e6d430-2cba-4874-8bee-985130b035ee" providerId="AD" clId="Web-{2353BC02-BCB2-C9C8-16C1-E2916AAE6B6A}" dt="2026-03-15T22:39:37.331" v="264"/>
          <ac:spMkLst>
            <pc:docMk/>
            <pc:sldMk cId="0" sldId="261"/>
            <ac:spMk id="18" creationId="{AE2C0981-1A94-7122-7DE5-0381956BB6A3}"/>
          </ac:spMkLst>
        </pc:spChg>
        <pc:spChg chg="add mod">
          <ac:chgData name="Robert-Gabriel Nita (2516428)" userId="S::2516428@student.uwtsd.ac.uk::04e6d430-2cba-4874-8bee-985130b035ee" providerId="AD" clId="Web-{2353BC02-BCB2-C9C8-16C1-E2916AAE6B6A}" dt="2026-03-15T22:40:34.612" v="269" actId="20577"/>
          <ac:spMkLst>
            <pc:docMk/>
            <pc:sldMk cId="0" sldId="261"/>
            <ac:spMk id="20" creationId="{E578B621-DF52-7C5F-9B34-381032F7F8B6}"/>
          </ac:spMkLst>
        </pc:spChg>
        <pc:spChg chg="add mod">
          <ac:chgData name="Robert-Gabriel Nita (2516428)" userId="S::2516428@student.uwtsd.ac.uk::04e6d430-2cba-4874-8bee-985130b035ee" providerId="AD" clId="Web-{2353BC02-BCB2-C9C8-16C1-E2916AAE6B6A}" dt="2026-03-15T22:40:26.706" v="268" actId="20577"/>
          <ac:spMkLst>
            <pc:docMk/>
            <pc:sldMk cId="0" sldId="261"/>
            <ac:spMk id="22" creationId="{F6C0B5D0-5644-A5E7-E324-6D525508F023}"/>
          </ac:spMkLst>
        </pc:spChg>
        <pc:spChg chg="add mod">
          <ac:chgData name="Robert-Gabriel Nita (2516428)" userId="S::2516428@student.uwtsd.ac.uk::04e6d430-2cba-4874-8bee-985130b035ee" providerId="AD" clId="Web-{2353BC02-BCB2-C9C8-16C1-E2916AAE6B6A}" dt="2026-03-15T22:39:58.737" v="266"/>
          <ac:spMkLst>
            <pc:docMk/>
            <pc:sldMk cId="0" sldId="261"/>
            <ac:spMk id="24" creationId="{AC6FC426-E986-43F3-4E93-B653BA79F770}"/>
          </ac:spMkLst>
        </pc:spChg>
        <pc:cxnChg chg="add mod">
          <ac:chgData name="Robert-Gabriel Nita (2516428)" userId="S::2516428@student.uwtsd.ac.uk::04e6d430-2cba-4874-8bee-985130b035ee" providerId="AD" clId="Web-{2353BC02-BCB2-C9C8-16C1-E2916AAE6B6A}" dt="2026-03-15T22:10:01.484" v="97"/>
          <ac:cxnSpMkLst>
            <pc:docMk/>
            <pc:sldMk cId="0" sldId="261"/>
            <ac:cxnSpMk id="17" creationId="{D8F53CCE-449D-B104-864C-AFA0FEC0E4A4}"/>
          </ac:cxnSpMkLst>
        </pc:cxnChg>
        <pc:cxnChg chg="add mod">
          <ac:chgData name="Robert-Gabriel Nita (2516428)" userId="S::2516428@student.uwtsd.ac.uk::04e6d430-2cba-4874-8bee-985130b035ee" providerId="AD" clId="Web-{2353BC02-BCB2-C9C8-16C1-E2916AAE6B6A}" dt="2026-03-15T22:09:53.999" v="96"/>
          <ac:cxnSpMkLst>
            <pc:docMk/>
            <pc:sldMk cId="0" sldId="261"/>
            <ac:cxnSpMk id="19" creationId="{2AAC06E8-367A-81BC-FED1-4C02D6718E33}"/>
          </ac:cxnSpMkLst>
        </pc:cxnChg>
        <pc:cxnChg chg="add mod">
          <ac:chgData name="Robert-Gabriel Nita (2516428)" userId="S::2516428@student.uwtsd.ac.uk::04e6d430-2cba-4874-8bee-985130b035ee" providerId="AD" clId="Web-{2353BC02-BCB2-C9C8-16C1-E2916AAE6B6A}" dt="2026-03-15T22:10:06.890" v="98"/>
          <ac:cxnSpMkLst>
            <pc:docMk/>
            <pc:sldMk cId="0" sldId="261"/>
            <ac:cxnSpMk id="21" creationId="{8BD544C0-6C99-8F24-B5DB-5CF60DCA8AC4}"/>
          </ac:cxnSpMkLst>
        </pc:cxnChg>
        <pc:cxnChg chg="add mod">
          <ac:chgData name="Robert-Gabriel Nita (2516428)" userId="S::2516428@student.uwtsd.ac.uk::04e6d430-2cba-4874-8bee-985130b035ee" providerId="AD" clId="Web-{2353BC02-BCB2-C9C8-16C1-E2916AAE6B6A}" dt="2026-03-15T22:15:04.419" v="128"/>
          <ac:cxnSpMkLst>
            <pc:docMk/>
            <pc:sldMk cId="0" sldId="261"/>
            <ac:cxnSpMk id="23" creationId="{EDF7EFFC-7E63-16BF-6D6A-EF49C624DE32}"/>
          </ac:cxnSpMkLst>
        </pc:cxnChg>
      </pc:sldChg>
      <pc:sldChg chg="modSp mod modClrScheme chgLayout">
        <pc:chgData name="Robert-Gabriel Nita (2516428)" userId="S::2516428@student.uwtsd.ac.uk::04e6d430-2cba-4874-8bee-985130b035ee" providerId="AD" clId="Web-{2353BC02-BCB2-C9C8-16C1-E2916AAE6B6A}" dt="2026-03-15T22:37:16.595" v="254"/>
        <pc:sldMkLst>
          <pc:docMk/>
          <pc:sldMk cId="0" sldId="262"/>
        </pc:sldMkLst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62"/>
            <ac:spMk id="3" creationId="{00000000-0000-0000-0000-000000000000}"/>
          </ac:spMkLst>
        </pc:spChg>
      </pc:sldChg>
      <pc:sldChg chg="modSp mod modClrScheme chgLayout">
        <pc:chgData name="Robert-Gabriel Nita (2516428)" userId="S::2516428@student.uwtsd.ac.uk::04e6d430-2cba-4874-8bee-985130b035ee" providerId="AD" clId="Web-{2353BC02-BCB2-C9C8-16C1-E2916AAE6B6A}" dt="2026-03-15T22:37:16.595" v="254"/>
        <pc:sldMkLst>
          <pc:docMk/>
          <pc:sldMk cId="0" sldId="263"/>
        </pc:sldMkLst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63"/>
            <ac:spMk id="2" creationId="{00000000-0000-0000-0000-000000000000}"/>
          </ac:spMkLst>
        </pc:spChg>
        <pc:spChg chg="mod ord">
          <ac:chgData name="Robert-Gabriel Nita (2516428)" userId="S::2516428@student.uwtsd.ac.uk::04e6d430-2cba-4874-8bee-985130b035ee" providerId="AD" clId="Web-{2353BC02-BCB2-C9C8-16C1-E2916AAE6B6A}" dt="2026-03-15T22:37:16.595" v="254"/>
          <ac:spMkLst>
            <pc:docMk/>
            <pc:sldMk cId="0" sldId="263"/>
            <ac:spMk id="3" creationId="{00000000-0000-0000-0000-000000000000}"/>
          </ac:spMkLst>
        </pc:spChg>
      </pc:sldChg>
      <pc:sldMasterChg chg="del delSldLayout">
        <pc:chgData name="Robert-Gabriel Nita (2516428)" userId="S::2516428@student.uwtsd.ac.uk::04e6d430-2cba-4874-8bee-985130b035ee" providerId="AD" clId="Web-{2353BC02-BCB2-C9C8-16C1-E2916AAE6B6A}" dt="2026-03-15T22:36:09.563" v="245"/>
        <pc:sldMasterMkLst>
          <pc:docMk/>
          <pc:sldMasterMk cId="2209977519" sldId="2147483648"/>
        </pc:sldMasterMkLst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3168075583" sldId="2147483649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2614314258" sldId="2147483650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960648375" sldId="2147483651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2782244947" sldId="2147483652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990158736" sldId="2147483653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727027711" sldId="2147483654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1212999818" sldId="2147483655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1840726560" sldId="2147483656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3889236939" sldId="2147483657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2910927964" sldId="2147483658"/>
          </pc:sldLayoutMkLst>
        </pc:sldLayoutChg>
        <pc:sldLayoutChg chg="del">
          <pc:chgData name="Robert-Gabriel Nita (2516428)" userId="S::2516428@student.uwtsd.ac.uk::04e6d430-2cba-4874-8bee-985130b035ee" providerId="AD" clId="Web-{2353BC02-BCB2-C9C8-16C1-E2916AAE6B6A}" dt="2026-03-15T22:36:09.563" v="245"/>
          <pc:sldLayoutMkLst>
            <pc:docMk/>
            <pc:sldMasterMk cId="2209977519" sldId="2147483648"/>
            <pc:sldLayoutMk cId="3612223792" sldId="2147483659"/>
          </pc:sldLayoutMkLst>
        </pc:sldLayoutChg>
      </pc:sldMasterChg>
      <pc:sldMasterChg chg="add del addSldLayout delSldLayout modSldLayout">
        <pc:chgData name="Robert-Gabriel Nita (2516428)" userId="S::2516428@student.uwtsd.ac.uk::04e6d430-2cba-4874-8bee-985130b035ee" providerId="AD" clId="Web-{2353BC02-BCB2-C9C8-16C1-E2916AAE6B6A}" dt="2026-03-15T22:36:13.345" v="246"/>
        <pc:sldMasterMkLst>
          <pc:docMk/>
          <pc:sldMasterMk cId="2843426109" sldId="2147483660"/>
        </pc:sldMasterMkLst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1063547528" sldId="2147483661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2953855886" sldId="2147483662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3215877176" sldId="2147483663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1672396486" sldId="2147483664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592935847" sldId="2147483665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2329130717" sldId="2147483666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3743623482" sldId="2147483667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2247428812" sldId="2147483668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2767074483" sldId="2147483669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144792014" sldId="2147483670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3.345" v="246"/>
          <pc:sldLayoutMkLst>
            <pc:docMk/>
            <pc:sldMasterMk cId="2843426109" sldId="2147483660"/>
            <pc:sldLayoutMk cId="483279106" sldId="2147483671"/>
          </pc:sldLayoutMkLst>
        </pc:sldLayoutChg>
      </pc:sldMasterChg>
      <pc:sldMasterChg chg="add del addSldLayout delSldLayout modSldLayout">
        <pc:chgData name="Robert-Gabriel Nita (2516428)" userId="S::2516428@student.uwtsd.ac.uk::04e6d430-2cba-4874-8bee-985130b035ee" providerId="AD" clId="Web-{2353BC02-BCB2-C9C8-16C1-E2916AAE6B6A}" dt="2026-03-15T22:36:15.813" v="247"/>
        <pc:sldMasterMkLst>
          <pc:docMk/>
          <pc:sldMasterMk cId="645010192" sldId="2147483672"/>
        </pc:sldMasterMkLst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2210136646" sldId="2147483673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895795582" sldId="2147483674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2992684251" sldId="2147483675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3144675046" sldId="2147483676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868125910" sldId="2147483677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3308444994" sldId="2147483678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974972846" sldId="2147483679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2749186474" sldId="2147483680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3826097429" sldId="2147483681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822099132" sldId="2147483682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6:15.813" v="247"/>
          <pc:sldLayoutMkLst>
            <pc:docMk/>
            <pc:sldMasterMk cId="645010192" sldId="2147483672"/>
            <pc:sldLayoutMk cId="3759658245" sldId="2147483683"/>
          </pc:sldLayoutMkLst>
        </pc:sldLayoutChg>
      </pc:sldMasterChg>
      <pc:sldMasterChg chg="add del addSldLayout delSldLayout modSldLayout">
        <pc:chgData name="Robert-Gabriel Nita (2516428)" userId="S::2516428@student.uwtsd.ac.uk::04e6d430-2cba-4874-8bee-985130b035ee" providerId="AD" clId="Web-{2353BC02-BCB2-C9C8-16C1-E2916AAE6B6A}" dt="2026-03-15T22:37:16.595" v="254"/>
        <pc:sldMasterMkLst>
          <pc:docMk/>
          <pc:sldMasterMk cId="2014452425" sldId="2147483684"/>
        </pc:sldMasterMkLst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3053129249" sldId="2147483685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3824258952" sldId="2147483686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4209031163" sldId="2147483687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4081024625" sldId="2147483688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1601161779" sldId="2147483689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3912896291" sldId="2147483690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2077615281" sldId="2147483691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1484155508" sldId="2147483692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2934633437" sldId="2147483693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1761493412" sldId="2147483694"/>
          </pc:sldLayoutMkLst>
        </pc:sldLayoutChg>
        <pc:sldLayoutChg chg="add del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2014452425" sldId="2147483684"/>
            <pc:sldLayoutMk cId="2878678640" sldId="2147483695"/>
          </pc:sldLayoutMkLst>
        </pc:sldLayoutChg>
      </pc:sldMasterChg>
      <pc:sldMasterChg chg="add addSldLayout modSldLayout">
        <pc:chgData name="Robert-Gabriel Nita (2516428)" userId="S::2516428@student.uwtsd.ac.uk::04e6d430-2cba-4874-8bee-985130b035ee" providerId="AD" clId="Web-{2353BC02-BCB2-C9C8-16C1-E2916AAE6B6A}" dt="2026-03-15T22:37:16.595" v="254"/>
        <pc:sldMasterMkLst>
          <pc:docMk/>
          <pc:sldMasterMk cId="1575322722" sldId="2147483696"/>
        </pc:sldMasterMkLst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1563024021" sldId="2147483697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717239561" sldId="2147483698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1382022503" sldId="2147483699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1452436512" sldId="2147483700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35207536" sldId="2147483701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895797845" sldId="2147483702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3101352005" sldId="2147483703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1942424177" sldId="2147483704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1275262693" sldId="2147483705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465374237" sldId="2147483706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1907858187" sldId="2147483707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755663331" sldId="2147483708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1839523548" sldId="2147483709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1982053614" sldId="2147483710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3589144804" sldId="2147483711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2434919536" sldId="2147483712"/>
          </pc:sldLayoutMkLst>
        </pc:sldLayoutChg>
        <pc:sldLayoutChg chg="add mod replId">
          <pc:chgData name="Robert-Gabriel Nita (2516428)" userId="S::2516428@student.uwtsd.ac.uk::04e6d430-2cba-4874-8bee-985130b035ee" providerId="AD" clId="Web-{2353BC02-BCB2-C9C8-16C1-E2916AAE6B6A}" dt="2026-03-15T22:37:16.595" v="254"/>
          <pc:sldLayoutMkLst>
            <pc:docMk/>
            <pc:sldMasterMk cId="1575322722" sldId="2147483696"/>
            <pc:sldLayoutMk cId="2713063530" sldId="214748371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GB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9D0E6-DC33-094D-AA05-6CEA4CC062F0}" type="datetimeFigureOut">
              <a:rPr lang="ro-GB" smtClean="0"/>
              <a:t>03/15/2026</a:t>
            </a:fld>
            <a:endParaRPr lang="ro-GB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GB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GB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DBC2EA-5017-AA45-A718-B504A66390ED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4569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explain that you will analyse the challenges facing Green Haven Florists using business analysis tools.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Briefly introduce the business and explain the purpose of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multiple internal and external factors are affecting sales.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the 5W2H model helps clearly define the business problem.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PESTEL examines external environmental factors affecting the business.</a:t>
            </a:r>
          </a:p>
          <a:p>
            <a:r>
              <a:rPr lang="en-GB">
                <a:highlight>
                  <a:srgbClr val="FFFFFF"/>
                </a:highlight>
              </a:rPr>
              <a:t>The PESTEL analysis helps evaluate external factors affecting Green Haven Florists.</a:t>
            </a:r>
          </a:p>
          <a:p>
            <a:r>
              <a:rPr lang="en-GB">
                <a:highlight>
                  <a:srgbClr val="FFFFFF"/>
                </a:highlight>
              </a:rPr>
              <a:t>Politically, trade and import regulations influence the supply of flowers.</a:t>
            </a:r>
          </a:p>
          <a:p>
            <a:r>
              <a:rPr lang="en-GB">
                <a:highlight>
                  <a:srgbClr val="FFFFFF"/>
                </a:highlight>
              </a:rPr>
              <a:t>Economically, inflation has increased the cost of imported flowers and operational expenses.</a:t>
            </a:r>
          </a:p>
          <a:p>
            <a:r>
              <a:rPr lang="en-GB">
                <a:highlight>
                  <a:srgbClr val="FFFFFF"/>
                </a:highlight>
              </a:rPr>
              <a:t>Socially, consumer behaviour has shifted toward online shopping and convenience.</a:t>
            </a:r>
          </a:p>
          <a:p>
            <a:r>
              <a:rPr lang="en-GB">
                <a:highlight>
                  <a:srgbClr val="FFFFFF"/>
                </a:highlight>
              </a:rPr>
              <a:t>Technologically, competitors use stronger e-commerce platforms and digital marketing, while Green Haven’s website is outdated.</a:t>
            </a:r>
          </a:p>
          <a:p>
            <a:r>
              <a:rPr lang="en-GB">
                <a:highlight>
                  <a:srgbClr val="FFFFFF"/>
                </a:highlight>
              </a:rPr>
              <a:t>Environmental pressures require businesses to adopt sustainable packaging and sourcing.</a:t>
            </a:r>
          </a:p>
          <a:p>
            <a:r>
              <a:rPr lang="en-GB">
                <a:highlight>
                  <a:srgbClr val="FFFFFF"/>
                </a:highlight>
              </a:rPr>
              <a:t>Finally, legal factors include consumer protection and retail regulations that the business must follow.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the fishbone diagram identifies root causes of declining sales, including marketing weaknesses, technology limitations, strong competition, changing customer </a:t>
            </a:r>
            <a:r>
              <a:rPr err="1"/>
              <a:t>behaviour</a:t>
            </a:r>
            <a:r>
              <a:t>, and rising operational costs.</a:t>
            </a:r>
          </a:p>
          <a:p>
            <a:r>
              <a:rPr lang="en-GB">
                <a:highlight>
                  <a:srgbClr val="FFFFFF"/>
                </a:highlight>
              </a:rPr>
              <a:t>This Fishbone diagram identifies the root causes of declining in-store sales at Green Haven Florists.</a:t>
            </a:r>
          </a:p>
          <a:p>
            <a:r>
              <a:rPr lang="en-GB">
                <a:highlight>
                  <a:srgbClr val="FFFFFF"/>
                </a:highlight>
              </a:rPr>
              <a:t>The first cause is marketing, where the business has weak digital marketing and limited social media presence.</a:t>
            </a:r>
          </a:p>
          <a:p>
            <a:r>
              <a:rPr lang="en-GB">
                <a:highlight>
                  <a:srgbClr val="FFFFFF"/>
                </a:highlight>
              </a:rPr>
              <a:t>Second is technology, as the company’s website is outdated and does not support a strong online customer experience.</a:t>
            </a:r>
          </a:p>
          <a:p>
            <a:r>
              <a:rPr lang="en-GB">
                <a:highlight>
                  <a:srgbClr val="FFFFFF"/>
                </a:highlight>
              </a:rPr>
              <a:t>Third is competition, with a new Instagram-based florist and a national chain entering the market.</a:t>
            </a:r>
          </a:p>
          <a:p>
            <a:r>
              <a:rPr lang="en-GB">
                <a:highlight>
                  <a:srgbClr val="FFFFFF"/>
                </a:highlight>
              </a:rPr>
              <a:t>Fourth is customer behaviour, as many consumers now prefer online shopping and delivery services.</a:t>
            </a:r>
          </a:p>
          <a:p>
            <a:r>
              <a:rPr lang="en-GB">
                <a:highlight>
                  <a:srgbClr val="FFFFFF"/>
                </a:highlight>
              </a:rPr>
              <a:t>Finally, cost factors such as rising flower import prices and supply chain disruptions are increasing operating costs.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the most important insights from the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sources were used to support the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024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239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022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43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7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797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352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424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262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374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8581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5663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5235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0536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144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9195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063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3227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9815" y="1852996"/>
            <a:ext cx="7147664" cy="2616178"/>
          </a:xfrm>
        </p:spPr>
        <p:txBody>
          <a:bodyPr/>
          <a:lstStyle/>
          <a:p>
            <a:r>
              <a:t>Green Haven Florists – Business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5826" y="4483679"/>
            <a:ext cx="6089780" cy="23747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solidFill>
                  <a:schemeClr val="tx1"/>
                </a:solidFill>
              </a:rPr>
              <a:t>Robert Gabriel Nita</a:t>
            </a:r>
            <a:r>
              <a:rPr sz="2000">
                <a:solidFill>
                  <a:schemeClr val="tx1"/>
                </a:solidFill>
              </a:rPr>
              <a:t>| </a:t>
            </a:r>
            <a:r>
              <a:rPr lang="en-GB" sz="2000">
                <a:solidFill>
                  <a:schemeClr val="tx1"/>
                </a:solidFill>
              </a:rPr>
              <a:t>Student number: 2516428</a:t>
            </a:r>
            <a:endParaRPr lang="en-US" sz="200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sz="2000">
                <a:solidFill>
                  <a:schemeClr val="tx1"/>
                </a:solidFill>
              </a:rPr>
              <a:t>Module</a:t>
            </a:r>
            <a:r>
              <a:rPr lang="en-GB" sz="2000">
                <a:solidFill>
                  <a:schemeClr val="tx1"/>
                </a:solidFill>
              </a:rPr>
              <a:t> Code</a:t>
            </a:r>
            <a:r>
              <a:rPr sz="2000">
                <a:solidFill>
                  <a:schemeClr val="tx1"/>
                </a:solidFill>
              </a:rPr>
              <a:t>: </a:t>
            </a:r>
            <a:r>
              <a:rPr lang="en-GB" sz="2000">
                <a:solidFill>
                  <a:schemeClr val="tx1"/>
                </a:solidFill>
              </a:rPr>
              <a:t>LCLM4004_LON</a:t>
            </a:r>
            <a:endParaRPr lang="en-GB" sz="200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2000">
                <a:solidFill>
                  <a:schemeClr val="tx1"/>
                </a:solidFill>
                <a:ea typeface="Calibri"/>
                <a:cs typeface="Calibri"/>
              </a:rPr>
              <a:t>Module name:</a:t>
            </a:r>
            <a:r>
              <a:rPr lang="en-GB" sz="2000">
                <a:solidFill>
                  <a:schemeClr val="tx1"/>
                </a:solidFill>
              </a:rPr>
              <a:t> Problem Solving and Decision Making</a:t>
            </a:r>
            <a:endParaRPr lang="en-GB" sz="200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sz="2000">
                <a:solidFill>
                  <a:schemeClr val="tx1"/>
                </a:solidFill>
              </a:rPr>
              <a:t>Lecturer Name</a:t>
            </a:r>
            <a:r>
              <a:rPr lang="en-GB" sz="2000">
                <a:solidFill>
                  <a:schemeClr val="tx1"/>
                </a:solidFill>
              </a:rPr>
              <a:t>: Toyin Adisa</a:t>
            </a:r>
            <a:endParaRPr sz="2000">
              <a:solidFill>
                <a:schemeClr val="tx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Green Haven Florists is a small independent flower shop in Norwich, UK</a:t>
            </a:r>
          </a:p>
          <a:p>
            <a:r>
              <a:t>Founded in 2016 by Liam and Priya Patel</a:t>
            </a:r>
          </a:p>
          <a:p>
            <a:r>
              <a:t>Known for bespoke arrangements and eco‑friendly packaging</a:t>
            </a:r>
          </a:p>
          <a:p>
            <a:r>
              <a:t>Recently experiencing declining in‑store sales</a:t>
            </a:r>
          </a:p>
          <a:p>
            <a:r>
              <a:t>This presentation analyses the situation using 5W2H, PESTEL and Fishbone models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Issues Affecting Sales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30% decline in in‑store sales in the last 12 months</a:t>
            </a:r>
          </a:p>
          <a:p>
            <a:r>
              <a:t>Reduced high‑street foot traffic</a:t>
            </a:r>
          </a:p>
          <a:p>
            <a:r>
              <a:t>Customers moving to online flower retailers</a:t>
            </a:r>
          </a:p>
          <a:p>
            <a:r>
              <a:t>Rising costs of imported flowers</a:t>
            </a:r>
          </a:p>
          <a:p>
            <a:r>
              <a:t>Outdated website and weak digital marketing</a:t>
            </a:r>
          </a:p>
          <a:p>
            <a:r>
              <a:t>New local competitors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5W2H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What: Declining in‑store sales</a:t>
            </a:r>
          </a:p>
          <a:p>
            <a:r>
              <a:t>Why: Online competition and weak digital presence</a:t>
            </a:r>
          </a:p>
          <a:p>
            <a:r>
              <a:t>Where: Green Haven Florists in Norwich</a:t>
            </a:r>
          </a:p>
          <a:p>
            <a:r>
              <a:t>When: Over the past 12 months</a:t>
            </a:r>
          </a:p>
          <a:p>
            <a:r>
              <a:t>Who: Owners Liam &amp; Priya and their customers</a:t>
            </a:r>
          </a:p>
          <a:p>
            <a:r>
              <a:t>How: Customers shifting to online purchasing</a:t>
            </a:r>
          </a:p>
          <a:p>
            <a:r>
              <a:t>How Much: Around 30% sales decline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Trade rules affecting flower imports</a:t>
            </a:r>
          </a:p>
          <a:p>
            <a:r>
              <a:t>Economic: Inflation and rising operational costs</a:t>
            </a:r>
          </a:p>
          <a:p>
            <a:r>
              <a:t>Social: Growing preference for online shopping</a:t>
            </a:r>
          </a:p>
          <a:p>
            <a:r>
              <a:t>Technological: Competitors using advanced e‑commerce</a:t>
            </a:r>
          </a:p>
          <a:p>
            <a:r>
              <a:t>Environmental: Demand for sustainable products</a:t>
            </a:r>
          </a:p>
          <a:p>
            <a:r>
              <a:t>Legal: Consumer protection and retail regulations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73" y="2814"/>
            <a:ext cx="7055380" cy="1400530"/>
          </a:xfrm>
        </p:spPr>
        <p:txBody>
          <a:bodyPr/>
          <a:lstStyle/>
          <a:p>
            <a:r>
              <a:t>Fishbone Diagram – Causes of Declining Sales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79A1E3CF-F4FB-5287-72E9-61F56A8D8D13}"/>
              </a:ext>
            </a:extLst>
          </p:cNvPr>
          <p:cNvSpPr/>
          <p:nvPr/>
        </p:nvSpPr>
        <p:spPr>
          <a:xfrm>
            <a:off x="678115" y="3065089"/>
            <a:ext cx="7860728" cy="1846502"/>
          </a:xfrm>
          <a:prstGeom prst="rightArrow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aseline="0">
                <a:latin typeface="Calibri"/>
                <a:ea typeface="Segoe UI"/>
                <a:cs typeface="Segoe UI"/>
              </a:rPr>
              <a:t>Causes of Declining Sales</a:t>
            </a:r>
            <a:r>
              <a:rPr lang="en-US" sz="4400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8F53CCE-449D-B104-864C-AFA0FEC0E4A4}"/>
              </a:ext>
            </a:extLst>
          </p:cNvPr>
          <p:cNvCxnSpPr/>
          <p:nvPr/>
        </p:nvCxnSpPr>
        <p:spPr>
          <a:xfrm flipV="1">
            <a:off x="6495035" y="2290256"/>
            <a:ext cx="683369" cy="1347281"/>
          </a:xfrm>
          <a:prstGeom prst="straightConnector1">
            <a:avLst/>
          </a:prstGeom>
          <a:ln>
            <a:solidFill>
              <a:srgbClr val="002060"/>
            </a:solidFill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AE2C0981-1A94-7122-7DE5-0381956BB6A3}"/>
              </a:ext>
            </a:extLst>
          </p:cNvPr>
          <p:cNvSpPr/>
          <p:nvPr/>
        </p:nvSpPr>
        <p:spPr>
          <a:xfrm>
            <a:off x="6297444" y="1129625"/>
            <a:ext cx="2239791" cy="1656134"/>
          </a:xfrm>
          <a:prstGeom prst="ellipse">
            <a:avLst/>
          </a:prstGeom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r>
              <a:rPr lang="en-US" b="1" baseline="0">
                <a:latin typeface="Calibri"/>
                <a:ea typeface="Segoe UI"/>
                <a:cs typeface="Segoe UI"/>
              </a:rPr>
              <a:t>Technology</a:t>
            </a:r>
            <a:r>
              <a:rPr lang="en-US">
                <a:latin typeface="Calibri"/>
                <a:ea typeface="Segoe UI"/>
                <a:cs typeface="Segoe UI"/>
              </a:rPr>
              <a:t>​</a:t>
            </a:r>
          </a:p>
          <a:p>
            <a:pPr>
              <a:lnSpc>
                <a:spcPts val="1050"/>
              </a:lnSpc>
            </a:pPr>
            <a:r>
              <a:rPr lang="en-US" sz="1400" baseline="0">
                <a:latin typeface="Calibri"/>
                <a:ea typeface="Segoe UI"/>
                <a:cs typeface="Segoe UI"/>
              </a:rPr>
              <a:t>Outdated website</a:t>
            </a:r>
            <a:r>
              <a:rPr lang="en-US" sz="1400">
                <a:latin typeface="Calibri"/>
                <a:ea typeface="Segoe UI"/>
                <a:cs typeface="Segoe UI"/>
              </a:rPr>
              <a:t>​</a:t>
            </a:r>
            <a:br>
              <a:rPr lang="en-US" sz="1400">
                <a:latin typeface="Calibri"/>
                <a:ea typeface="Segoe UI"/>
                <a:cs typeface="Segoe UI"/>
              </a:rPr>
            </a:br>
            <a:r>
              <a:rPr lang="en-US" sz="1400" baseline="0">
                <a:latin typeface="Calibri"/>
                <a:ea typeface="Segoe UI"/>
                <a:cs typeface="Segoe UI"/>
              </a:rPr>
              <a:t>Poor online ordering </a:t>
            </a:r>
            <a:r>
              <a:rPr lang="en-US" sz="1400">
                <a:latin typeface="Calibri"/>
                <a:ea typeface="Segoe UI"/>
                <a:cs typeface="Segoe UI"/>
              </a:rPr>
              <a:t>experience</a:t>
            </a:r>
            <a:r>
              <a:rPr lang="en-US" sz="1200">
                <a:latin typeface="Calibri"/>
                <a:ea typeface="Segoe UI"/>
                <a:cs typeface="Segoe UI"/>
              </a:rPr>
              <a:t> </a:t>
            </a:r>
            <a:endParaRPr lang="en-GB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AAC06E8-367A-81BC-FED1-4C02D6718E33}"/>
              </a:ext>
            </a:extLst>
          </p:cNvPr>
          <p:cNvCxnSpPr/>
          <p:nvPr/>
        </p:nvCxnSpPr>
        <p:spPr>
          <a:xfrm flipH="1" flipV="1">
            <a:off x="1420847" y="2247698"/>
            <a:ext cx="812259" cy="1420236"/>
          </a:xfrm>
          <a:prstGeom prst="straightConnector1">
            <a:avLst/>
          </a:prstGeom>
          <a:ln>
            <a:solidFill>
              <a:srgbClr val="002060"/>
            </a:solidFill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E578B621-DF52-7C5F-9B34-381032F7F8B6}"/>
              </a:ext>
            </a:extLst>
          </p:cNvPr>
          <p:cNvSpPr/>
          <p:nvPr/>
        </p:nvSpPr>
        <p:spPr>
          <a:xfrm>
            <a:off x="454769" y="1305939"/>
            <a:ext cx="2239792" cy="1643973"/>
          </a:xfrm>
          <a:prstGeom prst="ellipse">
            <a:avLst/>
          </a:prstGeom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>
                <a:solidFill>
                  <a:schemeClr val="tx1"/>
                </a:solidFill>
                <a:ea typeface="Calibri"/>
                <a:cs typeface="Calibri"/>
              </a:rPr>
              <a:t>Marketing</a:t>
            </a:r>
            <a:endParaRPr lang="en-US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US" sz="1200" b="1">
                <a:solidFill>
                  <a:schemeClr val="tx1"/>
                </a:solidFill>
                <a:ea typeface="Calibri"/>
                <a:cs typeface="Calibri"/>
              </a:rPr>
              <a:t>Weak digital marketing</a:t>
            </a:r>
            <a:br>
              <a:rPr lang="en-US" sz="1200" b="1">
                <a:solidFill>
                  <a:schemeClr val="tx1"/>
                </a:solidFill>
                <a:ea typeface="Calibri"/>
                <a:cs typeface="Calibri"/>
              </a:rPr>
            </a:br>
            <a:r>
              <a:rPr lang="en-US" sz="1200" b="1">
                <a:solidFill>
                  <a:schemeClr val="tx1"/>
                </a:solidFill>
                <a:ea typeface="Calibri"/>
                <a:cs typeface="Calibri"/>
              </a:rPr>
              <a:t>Limited social media presence </a:t>
            </a:r>
            <a:endParaRPr lang="en-GB" b="1">
              <a:solidFill>
                <a:schemeClr val="tx1"/>
              </a:solidFill>
              <a:ea typeface="Calibri"/>
              <a:cs typeface="Calibri"/>
            </a:endParaRP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BD544C0-6C99-8F24-B5DB-5CF60DCA8AC4}"/>
              </a:ext>
            </a:extLst>
          </p:cNvPr>
          <p:cNvCxnSpPr/>
          <p:nvPr/>
        </p:nvCxnSpPr>
        <p:spPr>
          <a:xfrm>
            <a:off x="6336962" y="4476547"/>
            <a:ext cx="1060314" cy="1194070"/>
          </a:xfrm>
          <a:prstGeom prst="straightConnector1">
            <a:avLst/>
          </a:prstGeom>
          <a:ln>
            <a:solidFill>
              <a:srgbClr val="002060"/>
            </a:solidFill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F6C0B5D0-5644-A5E7-E324-6D525508F023}"/>
              </a:ext>
            </a:extLst>
          </p:cNvPr>
          <p:cNvSpPr/>
          <p:nvPr/>
        </p:nvSpPr>
        <p:spPr>
          <a:xfrm>
            <a:off x="6297445" y="5142284"/>
            <a:ext cx="2239792" cy="1643973"/>
          </a:xfrm>
          <a:prstGeom prst="ellipse">
            <a:avLst/>
          </a:prstGeom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>
                <a:solidFill>
                  <a:schemeClr val="bg1"/>
                </a:solidFill>
                <a:ea typeface="Calibri"/>
                <a:cs typeface="Calibri"/>
              </a:rPr>
              <a:t> </a:t>
            </a:r>
            <a:r>
              <a:rPr lang="en-US" sz="1600" b="1">
                <a:solidFill>
                  <a:schemeClr val="tx1"/>
                </a:solidFill>
                <a:ea typeface="Calibri"/>
                <a:cs typeface="Calibri"/>
              </a:rPr>
              <a:t>Customer           Behavior</a:t>
            </a:r>
            <a:endParaRPr lang="en-US" sz="160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US" sz="1400">
                <a:solidFill>
                  <a:schemeClr val="tx1"/>
                </a:solidFill>
                <a:ea typeface="Calibri"/>
                <a:cs typeface="Calibri"/>
              </a:rPr>
              <a:t>Shift to online shopping</a:t>
            </a:r>
            <a:br>
              <a:rPr lang="en-US" sz="1400">
                <a:solidFill>
                  <a:schemeClr val="tx1"/>
                </a:solidFill>
                <a:ea typeface="Calibri"/>
                <a:cs typeface="Calibri"/>
              </a:rPr>
            </a:br>
            <a:r>
              <a:rPr lang="en-US" sz="1400">
                <a:solidFill>
                  <a:schemeClr val="tx1"/>
                </a:solidFill>
                <a:ea typeface="Calibri"/>
                <a:cs typeface="Calibri"/>
              </a:rPr>
              <a:t>Demand for delivery service </a:t>
            </a:r>
            <a:endParaRPr lang="en-GB" sz="1400">
              <a:solidFill>
                <a:schemeClr val="tx1"/>
              </a:solidFill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DF7EFFC-7E63-16BF-6D6A-EF49C624DE32}"/>
              </a:ext>
            </a:extLst>
          </p:cNvPr>
          <p:cNvCxnSpPr/>
          <p:nvPr/>
        </p:nvCxnSpPr>
        <p:spPr>
          <a:xfrm flipH="1">
            <a:off x="1761315" y="4470468"/>
            <a:ext cx="787940" cy="1364303"/>
          </a:xfrm>
          <a:prstGeom prst="straightConnector1">
            <a:avLst/>
          </a:prstGeom>
          <a:ln>
            <a:solidFill>
              <a:srgbClr val="002060"/>
            </a:solidFill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Oval 23">
            <a:extLst>
              <a:ext uri="{FF2B5EF4-FFF2-40B4-BE49-F238E27FC236}">
                <a16:creationId xmlns:a16="http://schemas.microsoft.com/office/drawing/2014/main" id="{AC6FC426-E986-43F3-4E93-B653BA79F770}"/>
              </a:ext>
            </a:extLst>
          </p:cNvPr>
          <p:cNvSpPr/>
          <p:nvPr/>
        </p:nvSpPr>
        <p:spPr>
          <a:xfrm>
            <a:off x="673642" y="5148364"/>
            <a:ext cx="2337066" cy="1631815"/>
          </a:xfrm>
          <a:prstGeom prst="ellipse">
            <a:avLst/>
          </a:prstGeom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r>
              <a:rPr lang="en-US" b="1" baseline="0">
                <a:latin typeface="Calibri"/>
                <a:ea typeface="Segoe UI"/>
                <a:cs typeface="Segoe UI"/>
              </a:rPr>
              <a:t>Costs</a:t>
            </a:r>
            <a:r>
              <a:rPr lang="en-US">
                <a:latin typeface="Calibri"/>
                <a:ea typeface="Segoe UI"/>
                <a:cs typeface="Segoe UI"/>
              </a:rPr>
              <a:t>​</a:t>
            </a:r>
          </a:p>
          <a:p>
            <a:pPr>
              <a:lnSpc>
                <a:spcPts val="1050"/>
              </a:lnSpc>
            </a:pPr>
            <a:r>
              <a:rPr lang="en-US" sz="1400" baseline="0">
                <a:latin typeface="Calibri"/>
                <a:ea typeface="Segoe UI"/>
                <a:cs typeface="Segoe UI"/>
              </a:rPr>
              <a:t>Rising flower import prices</a:t>
            </a:r>
            <a:r>
              <a:rPr lang="en-US" sz="1400">
                <a:latin typeface="Calibri"/>
                <a:ea typeface="Segoe UI"/>
                <a:cs typeface="Segoe UI"/>
              </a:rPr>
              <a:t>​</a:t>
            </a:r>
            <a:br>
              <a:rPr lang="en-US" sz="1400">
                <a:latin typeface="Calibri"/>
                <a:ea typeface="Segoe UI"/>
                <a:cs typeface="Segoe UI"/>
              </a:rPr>
            </a:br>
            <a:r>
              <a:rPr lang="en-US" sz="1400">
                <a:latin typeface="Calibri"/>
                <a:ea typeface="Segoe UI"/>
                <a:cs typeface="Segoe UI"/>
              </a:rPr>
              <a:t>Supply chain</a:t>
            </a:r>
            <a:r>
              <a:rPr lang="en-US" sz="1400" baseline="0">
                <a:latin typeface="Calibri"/>
                <a:ea typeface="Segoe UI"/>
                <a:cs typeface="Segoe UI"/>
              </a:rPr>
              <a:t> disruptions</a:t>
            </a:r>
            <a:endParaRPr lang="en-GB" sz="140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High‑street foot traffic is decreasing</a:t>
            </a:r>
          </a:p>
          <a:p>
            <a:r>
              <a:t>Online competitors are attracting customers</a:t>
            </a:r>
          </a:p>
          <a:p>
            <a:r>
              <a:t>Green Haven lacks strong digital marketing</a:t>
            </a:r>
          </a:p>
          <a:p>
            <a:r>
              <a:t>Rising flower costs affect profitability</a:t>
            </a:r>
          </a:p>
          <a:p>
            <a:r>
              <a:t>Business must modernise and strengthen online presence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Kotler &amp; Keller – Marketing Management</a:t>
            </a:r>
          </a:p>
          <a:p>
            <a:r>
              <a:t>Johnson et al. – Exploring Strategy</a:t>
            </a:r>
          </a:p>
          <a:p>
            <a:r>
              <a:t>Porter – Competitive Strategy</a:t>
            </a:r>
          </a:p>
          <a:p>
            <a:r>
              <a:t>Mintzberg – Strategy Safari</a:t>
            </a:r>
          </a:p>
          <a:p>
            <a:r>
              <a:t>Chaffey – Digital Marketing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8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Green Haven Florists – Business Analysis</vt:lpstr>
      <vt:lpstr>Introduction</vt:lpstr>
      <vt:lpstr>Issues Affecting Sales</vt:lpstr>
      <vt:lpstr>5W2H Analysis</vt:lpstr>
      <vt:lpstr>PESTEL Analysis</vt:lpstr>
      <vt:lpstr>Fishbone Diagram – Causes of Declining Sales</vt:lpstr>
      <vt:lpstr>Key Findings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 – Business Analysis</dc:title>
  <dc:subject/>
  <dc:creator/>
  <cp:keywords/>
  <dc:description>generated using python-pptx</dc:description>
  <cp:revision>1</cp:revision>
  <dcterms:created xsi:type="dcterms:W3CDTF">2013-01-27T09:14:16Z</dcterms:created>
  <dcterms:modified xsi:type="dcterms:W3CDTF">2026-03-15T22:50:50Z</dcterms:modified>
  <cp:category/>
</cp:coreProperties>
</file>