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8" r:id="rId1"/>
  </p:sldMasterIdLst>
  <p:notesMasterIdLst>
    <p:notesMasterId r:id="rId17"/>
  </p:notesMasterIdLst>
  <p:handoutMasterIdLst>
    <p:handoutMasterId r:id="rId18"/>
  </p:handoutMasterIdLst>
  <p:sldIdLst>
    <p:sldId id="256" r:id="rId2"/>
    <p:sldId id="257" r:id="rId3"/>
    <p:sldId id="258" r:id="rId4"/>
    <p:sldId id="259" r:id="rId5"/>
    <p:sldId id="263" r:id="rId6"/>
    <p:sldId id="261" r:id="rId7"/>
    <p:sldId id="262" r:id="rId8"/>
    <p:sldId id="264" r:id="rId9"/>
    <p:sldId id="265" r:id="rId10"/>
    <p:sldId id="267" r:id="rId11"/>
    <p:sldId id="266" r:id="rId12"/>
    <p:sldId id="268" r:id="rId13"/>
    <p:sldId id="269" r:id="rId14"/>
    <p:sldId id="270" r:id="rId15"/>
    <p:sldId id="271"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860" autoAdjust="0"/>
  </p:normalViewPr>
  <p:slideViewPr>
    <p:cSldViewPr snapToGrid="0">
      <p:cViewPr varScale="1">
        <p:scale>
          <a:sx n="65" d="100"/>
          <a:sy n="65" d="100"/>
        </p:scale>
        <p:origin x="1315" y="48"/>
      </p:cViewPr>
      <p:guideLst/>
    </p:cSldViewPr>
  </p:slideViewPr>
  <p:notesTextViewPr>
    <p:cViewPr>
      <p:scale>
        <a:sx n="1" d="1"/>
        <a:sy n="1" d="1"/>
      </p:scale>
      <p:origin x="0" y="0"/>
    </p:cViewPr>
  </p:notesTextViewPr>
  <p:notesViewPr>
    <p:cSldViewPr snapToGrid="0">
      <p:cViewPr varScale="1">
        <p:scale>
          <a:sx n="92" d="100"/>
          <a:sy n="92" d="100"/>
        </p:scale>
        <p:origin x="3288"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4CB405-BC11-414E-B0F4-9E1C4642FE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dirty="0"/>
          </a:p>
        </p:txBody>
      </p:sp>
      <p:sp>
        <p:nvSpPr>
          <p:cNvPr id="3" name="Date Placeholder 2">
            <a:extLst>
              <a:ext uri="{FF2B5EF4-FFF2-40B4-BE49-F238E27FC236}">
                <a16:creationId xmlns:a16="http://schemas.microsoft.com/office/drawing/2014/main" id="{C71A09E4-E76E-43B1-9270-846FE19D3E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A0A57E1-CEB3-4C96-B7C6-36B0FA3064E4}" type="datetimeFigureOut">
              <a:rPr lang="en-US" smtClean="0"/>
              <a:t>4/21/2023</a:t>
            </a:fld>
            <a:endParaRPr lang="en-US" dirty="0"/>
          </a:p>
        </p:txBody>
      </p:sp>
      <p:sp>
        <p:nvSpPr>
          <p:cNvPr id="4" name="Footer Placeholder 3">
            <a:extLst>
              <a:ext uri="{FF2B5EF4-FFF2-40B4-BE49-F238E27FC236}">
                <a16:creationId xmlns:a16="http://schemas.microsoft.com/office/drawing/2014/main" id="{44791962-6490-4685-B760-76A1628AD5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dirty="0"/>
          </a:p>
        </p:txBody>
      </p:sp>
      <p:sp>
        <p:nvSpPr>
          <p:cNvPr id="5" name="Slide Number Placeholder 4">
            <a:extLst>
              <a:ext uri="{FF2B5EF4-FFF2-40B4-BE49-F238E27FC236}">
                <a16:creationId xmlns:a16="http://schemas.microsoft.com/office/drawing/2014/main" id="{D3697A7F-1461-4B81-83F2-8C494CFB80B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D51C3-EABD-4553-9DC0-81CFC2A7F30E}" type="slidenum">
              <a:rPr lang="en-US" smtClean="0"/>
              <a:t>‹#›</a:t>
            </a:fld>
            <a:endParaRPr lang="en-US" dirty="0"/>
          </a:p>
        </p:txBody>
      </p:sp>
    </p:spTree>
    <p:extLst>
      <p:ext uri="{BB962C8B-B14F-4D97-AF65-F5344CB8AC3E}">
        <p14:creationId xmlns:p14="http://schemas.microsoft.com/office/powerpoint/2010/main" val="3981461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CF1BBD7-2276-4DDA-BFFE-26CAACEE5E98}" type="datetimeFigureOut">
              <a:rPr lang="en-US" smtClean="0"/>
              <a:t>4/21/2023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0279F17-7BA4-49BC-BB37-7F646CF8D2F0}" type="slidenum">
              <a:rPr lang="en-US" smtClean="0"/>
              <a:t>‹#›</a:t>
            </a:fld>
            <a:endParaRPr lang="en-US" dirty="0"/>
          </a:p>
        </p:txBody>
      </p:sp>
    </p:spTree>
    <p:extLst>
      <p:ext uri="{BB962C8B-B14F-4D97-AF65-F5344CB8AC3E}">
        <p14:creationId xmlns:p14="http://schemas.microsoft.com/office/powerpoint/2010/main" val="4265740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500"/>
              </a:spcBef>
              <a:spcAft>
                <a:spcPts val="200"/>
              </a:spcAft>
            </a:pPr>
            <a:r>
              <a:rPr lang="en-GB" sz="1800" b="1" kern="100" spc="25" dirty="0">
                <a:solidFill>
                  <a:srgbClr val="ED7D31"/>
                </a:solidFill>
                <a:effectLst/>
                <a:latin typeface="Times New Roman" panose="02020603050405020304" pitchFamily="18" charset="0"/>
                <a:cs typeface="Arial" panose="020B0604020202020204" pitchFamily="34" charset="0"/>
              </a:rPr>
              <a:t>Introduction</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Two different projects are examined in this presentation. The experiment-based project investigates the effects of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colour</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schemes on user engagement and satisfaction in web applications, while the development-based project concentrates on developing a task management tool. Both initiatives seek to enhance functionality and user experience.</a:t>
            </a:r>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2</a:t>
            </a:fld>
            <a:endParaRPr lang="en-US" dirty="0"/>
          </a:p>
        </p:txBody>
      </p:sp>
    </p:spTree>
    <p:extLst>
      <p:ext uri="{BB962C8B-B14F-4D97-AF65-F5344CB8AC3E}">
        <p14:creationId xmlns:p14="http://schemas.microsoft.com/office/powerpoint/2010/main" val="2415924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Project Requirements</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In our development-based project, we sought to develop a tool that would make it easier for users to manage their tasks and due dates. Through conducting interviews, surveys, and market research on comparable products, the project requirements were ascertained. A user-friendly user interface, a strong back end to handle data storage and processing, and a notification system to inform users of approaching deadlines were the three main requirements.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3</a:t>
            </a:fld>
            <a:endParaRPr lang="en-US" dirty="0"/>
          </a:p>
        </p:txBody>
      </p:sp>
    </p:spTree>
    <p:extLst>
      <p:ext uri="{BB962C8B-B14F-4D97-AF65-F5344CB8AC3E}">
        <p14:creationId xmlns:p14="http://schemas.microsoft.com/office/powerpoint/2010/main" val="62095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Use Case</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We drew a Use Case Diagram to show how users and the system interact in order to describe the system. This diagram made it easy to comprehend the main features of the application and the sequence of events. In addition to the Use Case Diagram, the appendices contain thorough Use Case Documents that detail the scenarios in which users interact with the system, the actors involved, and the sequential steps.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4</a:t>
            </a:fld>
            <a:endParaRPr lang="en-US" dirty="0"/>
          </a:p>
        </p:txBody>
      </p:sp>
    </p:spTree>
    <p:extLst>
      <p:ext uri="{BB962C8B-B14F-4D97-AF65-F5344CB8AC3E}">
        <p14:creationId xmlns:p14="http://schemas.microsoft.com/office/powerpoint/2010/main" val="1627228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Use Case</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We drew a Use Case Diagram to show how users and the system interact in order to describe the system. This diagram made it easy to comprehend the main features of the application and the sequence of events. In addition to the Use Case Diagram, the appendices contain thorough Use Case Documents that detail the scenarios in which users interact with the system, the actors involved, and the sequential steps.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5</a:t>
            </a:fld>
            <a:endParaRPr lang="en-US" dirty="0"/>
          </a:p>
        </p:txBody>
      </p:sp>
    </p:spTree>
    <p:extLst>
      <p:ext uri="{BB962C8B-B14F-4D97-AF65-F5344CB8AC3E}">
        <p14:creationId xmlns:p14="http://schemas.microsoft.com/office/powerpoint/2010/main" val="95553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Prototype and Storyboard</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We developed storyboards and prototypes for the user interface during the design phase so that we could see how the application would look and function. Based on user input, we modified these designs in order to enhance the interface's usability and aesthetic appeal. We also made sure the application is responsive and usable on a variety of screens and devices.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6</a:t>
            </a:fld>
            <a:endParaRPr lang="en-US" dirty="0"/>
          </a:p>
        </p:txBody>
      </p:sp>
    </p:spTree>
    <p:extLst>
      <p:ext uri="{BB962C8B-B14F-4D97-AF65-F5344CB8AC3E}">
        <p14:creationId xmlns:p14="http://schemas.microsoft.com/office/powerpoint/2010/main" val="4189521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Problem Faced</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We faced a number of difficulties throughout the project, such as integrating outside libraries for the notification system and improving the back-end to handle large amounts of data. However, we were able to resolve these problems by looking into best practises, putting them into practise, and getting advice from knowledgeable developers.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7</a:t>
            </a:fld>
            <a:endParaRPr lang="en-US" dirty="0"/>
          </a:p>
        </p:txBody>
      </p:sp>
    </p:spTree>
    <p:extLst>
      <p:ext uri="{BB962C8B-B14F-4D97-AF65-F5344CB8AC3E}">
        <p14:creationId xmlns:p14="http://schemas.microsoft.com/office/powerpoint/2010/main" val="1726720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Code Snippets</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codebase was organised utilising a modular methodology, which facilitated its maintenance and scalability. This report incorporates pertinent code excerpts to illustrate fundamental elements of the application, such as the execution of the task generation functionality:</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Code: </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def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create_task</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(request):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if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request.method</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 'POST':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form =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TaskForm</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request.POST</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if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form.is_valid</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task =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form.save</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(commit=False)</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task.user</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request.user</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task.save</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return redirect('</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task_list</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else:</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form = </a:t>
            </a: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TaskForm</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    return render(request, 'tasks/create_task.html', {'form': form})</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8</a:t>
            </a:fld>
            <a:endParaRPr lang="en-US" dirty="0"/>
          </a:p>
        </p:txBody>
      </p:sp>
    </p:spTree>
    <p:extLst>
      <p:ext uri="{BB962C8B-B14F-4D97-AF65-F5344CB8AC3E}">
        <p14:creationId xmlns:p14="http://schemas.microsoft.com/office/powerpoint/2010/main" val="2862907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The testing of the software</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utilisation of testing procedures has been of utmost importance in guaranteeing the calibre and dependability of our software. </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Unit Testing: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In our software development process, we employed a test-driven methodology wherein we created tests for discrete functions and modules to verify their expected functionality. This practise enabled early detection of software defects and streamlined the process of restructuring the code.</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System Testing: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The system was subjected to testing to verify the seamless integration of all its components, thereby ensuring its optimal performance. The process encompassed the evaluation of the integration between the back-end and the front-end, as well as the validation of the application's ability to manage diverse user scenarios.</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Usability Testing: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The study involved the execution of usability tests with a cohort of intended users, who furnished their evaluations on the user interface and the general user experience. This enabled us to enhance the design and guarantee its alignment with the requirements of our users.</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Acceptance Testing: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During the acceptance testing phase, the application was presented to end-users for evaluation in accordance with their predetermined requirements and expectations. The application's functionality was found to be satisfactory by the users, who confirmed that it fulfilled their requirements.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9</a:t>
            </a:fld>
            <a:endParaRPr lang="en-US" dirty="0"/>
          </a:p>
        </p:txBody>
      </p:sp>
    </p:spTree>
    <p:extLst>
      <p:ext uri="{BB962C8B-B14F-4D97-AF65-F5344CB8AC3E}">
        <p14:creationId xmlns:p14="http://schemas.microsoft.com/office/powerpoint/2010/main" val="1470206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100" spc="25" dirty="0">
                <a:solidFill>
                  <a:srgbClr val="70AD47"/>
                </a:solidFill>
                <a:effectLst/>
                <a:latin typeface="Times New Roman" panose="02020603050405020304" pitchFamily="18" charset="0"/>
                <a:cs typeface="Arial" panose="020B0604020202020204" pitchFamily="34" charset="0"/>
              </a:rPr>
              <a:t>The testing of the software</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Usability Testing: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The study involved the execution of usability tests with a cohort of intended users, who furnished their evaluations on the user interface and the general user experience. This enabled us to enhance the design and guarantee its alignment with the requirements of our users.</a:t>
            </a: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Acceptance Testing: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During the acceptance testing phase, the application was presented to end-users for evaluation in accordance with their predetermined requirements and expectations. The application's functionality was found to be satisfactory by the users, who confirmed that it fulfilled their requirements.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10</a:t>
            </a:fld>
            <a:endParaRPr lang="en-US" dirty="0"/>
          </a:p>
        </p:txBody>
      </p:sp>
    </p:spTree>
    <p:extLst>
      <p:ext uri="{BB962C8B-B14F-4D97-AF65-F5344CB8AC3E}">
        <p14:creationId xmlns:p14="http://schemas.microsoft.com/office/powerpoint/2010/main" val="2583690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objective of our project was to conduct an experiment to examine the effects of various colour schemes on user engagement and satisfaction within a web application. A series of experiments were carried out utilising different colour palettes, varying from monochromatic to contrasting colour schemes. The primary objective of our study was to establish a potential association between the selection of colour schemes and user engagement, alongside user satisfaction.</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11</a:t>
            </a:fld>
            <a:endParaRPr lang="en-US" dirty="0"/>
          </a:p>
        </p:txBody>
      </p:sp>
    </p:spTree>
    <p:extLst>
      <p:ext uri="{BB962C8B-B14F-4D97-AF65-F5344CB8AC3E}">
        <p14:creationId xmlns:p14="http://schemas.microsoft.com/office/powerpoint/2010/main" val="2053823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experimental outcomes exhibited intriguing patterns. Overall, the research indicates that the utilisation of contrasting colour schemes resulted in greater levels of user engagement when compared to monochromatic colour schemes. Nevertheless, there was no significant difference observed in the user satisfaction ratings between the contrasting and monochromatic colour schemes. The outcomes were presented in a graphical format utilising bar charts and scatter plots to visually represent the patterns in user involvement and contentment among various colour schemes.</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12</a:t>
            </a:fld>
            <a:endParaRPr lang="en-US" dirty="0"/>
          </a:p>
        </p:txBody>
      </p:sp>
    </p:spTree>
    <p:extLst>
      <p:ext uri="{BB962C8B-B14F-4D97-AF65-F5344CB8AC3E}">
        <p14:creationId xmlns:p14="http://schemas.microsoft.com/office/powerpoint/2010/main" val="3303322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findings were partially consistent with our anticipations, as our comprehensive analysis of existing literature indicated that divergent colour palettes have a higher probability of capturing users' notice, resulting in heightened involvement. Surprisingly, the absence of a notable disparity in user contentment was unforeseen. One plausible explanation for this phenomenon is that there may exist additional variables beyond colour schemes, such as the calibre of content and arrangement, that significantly impact user contentment.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findings of the statistical analysis, which involved the use of t-tests and ANOVA, revealed that there were significant variations in user engagement between contrasting and monochromatic colour schemes. The present discovery is connected to our prior scholarly investigation, which revealed that colour schemes possess the potential to influence user engagement. However, the degree of this influence is likely to fluctuate based on individual inclinations and the application's setting.</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13</a:t>
            </a:fld>
            <a:endParaRPr lang="en-US" dirty="0"/>
          </a:p>
        </p:txBody>
      </p:sp>
    </p:spTree>
    <p:extLst>
      <p:ext uri="{BB962C8B-B14F-4D97-AF65-F5344CB8AC3E}">
        <p14:creationId xmlns:p14="http://schemas.microsoft.com/office/powerpoint/2010/main" val="3868456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Our data revealed a noteworthy correlation between user engagement and the degree of colour contrast, indicating a positive association. As per our literature review, it was anticipated that higher contrast could enhance the visibility of elements and facilitate readability, thereby augmenting user engagement.</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14</a:t>
            </a:fld>
            <a:endParaRPr lang="en-US" dirty="0"/>
          </a:p>
        </p:txBody>
      </p:sp>
    </p:spTree>
    <p:extLst>
      <p:ext uri="{BB962C8B-B14F-4D97-AF65-F5344CB8AC3E}">
        <p14:creationId xmlns:p14="http://schemas.microsoft.com/office/powerpoint/2010/main" val="2053730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500"/>
              </a:spcBef>
              <a:spcAft>
                <a:spcPts val="200"/>
              </a:spcAft>
            </a:pPr>
            <a:r>
              <a:rPr lang="en-GB" sz="1800" b="1" kern="100" spc="25" dirty="0">
                <a:solidFill>
                  <a:srgbClr val="ED7D31"/>
                </a:solidFill>
                <a:effectLst/>
                <a:latin typeface="Times New Roman" panose="02020603050405020304" pitchFamily="18" charset="0"/>
                <a:cs typeface="Arial" panose="020B0604020202020204" pitchFamily="34" charset="0"/>
              </a:rPr>
              <a:t>Conclusion</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results of our study indicate that the utilisation of contrasting colour schemes resulted in increased levels of user engagement. However, it was observed that the colour scheme did not have a significant impact on user satisfaction. The present investigation underscores the significance of colour selection in the context of web design and underscores the necessity of taking into account supplementary variables in augmenting user experience and contentment.</a:t>
            </a:r>
          </a:p>
          <a:p>
            <a:endParaRPr lang="en-GB" dirty="0"/>
          </a:p>
        </p:txBody>
      </p:sp>
      <p:sp>
        <p:nvSpPr>
          <p:cNvPr id="4" name="Slide Number Placeholder 3"/>
          <p:cNvSpPr>
            <a:spLocks noGrp="1"/>
          </p:cNvSpPr>
          <p:nvPr>
            <p:ph type="sldNum" sz="quarter" idx="5"/>
          </p:nvPr>
        </p:nvSpPr>
        <p:spPr/>
        <p:txBody>
          <a:bodyPr/>
          <a:lstStyle/>
          <a:p>
            <a:pPr rtl="0"/>
            <a:fld id="{B0279F17-7BA4-49BC-BB37-7F646CF8D2F0}" type="slidenum">
              <a:rPr lang="en-US" smtClean="0"/>
              <a:t>15</a:t>
            </a:fld>
            <a:endParaRPr lang="en-US" dirty="0"/>
          </a:p>
        </p:txBody>
      </p:sp>
    </p:spTree>
    <p:extLst>
      <p:ext uri="{BB962C8B-B14F-4D97-AF65-F5344CB8AC3E}">
        <p14:creationId xmlns:p14="http://schemas.microsoft.com/office/powerpoint/2010/main" val="2635725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rtlCol="0" anchor="b">
            <a:noAutofit/>
          </a:bodyPr>
          <a:lstStyle>
            <a:lvl1pPr algn="ctr">
              <a:defRPr sz="5400">
                <a:effectLst/>
              </a:defRPr>
            </a:lvl1pPr>
          </a:lstStyle>
          <a:p>
            <a:pPr rtl="0"/>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rtlCol="0"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rtlCol="0"/>
          <a:lstStyle/>
          <a:p>
            <a:pPr rtl="0"/>
            <a:fld id="{846CE7D5-CF57-46EF-B807-FDD0502418D4}" type="datetimeFigureOut">
              <a:rPr lang="en-US" smtClean="0"/>
              <a:t>4/21/2023</a:t>
            </a:fld>
            <a:endParaRPr lang="en-US" dirty="0"/>
          </a:p>
        </p:txBody>
      </p:sp>
      <p:sp>
        <p:nvSpPr>
          <p:cNvPr id="5" name="Footer Placeholder 4"/>
          <p:cNvSpPr>
            <a:spLocks noGrp="1"/>
          </p:cNvSpPr>
          <p:nvPr>
            <p:ph type="ftr" sz="quarter" idx="11"/>
          </p:nvPr>
        </p:nvSpPr>
        <p:spPr>
          <a:xfrm>
            <a:off x="2692397" y="5037663"/>
            <a:ext cx="5214635" cy="279400"/>
          </a:xfrm>
        </p:spPr>
        <p:txBody>
          <a:bodyPr rtlCol="0"/>
          <a:lstStyle/>
          <a:p>
            <a:pPr rtl="0"/>
            <a:endParaRPr lang="en-US" dirty="0"/>
          </a:p>
        </p:txBody>
      </p:sp>
      <p:sp>
        <p:nvSpPr>
          <p:cNvPr id="6" name="Slide Number Placeholder 5"/>
          <p:cNvSpPr>
            <a:spLocks noGrp="1"/>
          </p:cNvSpPr>
          <p:nvPr>
            <p:ph type="sldNum" sz="quarter" idx="12"/>
          </p:nvPr>
        </p:nvSpPr>
        <p:spPr>
          <a:xfrm>
            <a:off x="8956900" y="5037663"/>
            <a:ext cx="551167" cy="279400"/>
          </a:xfrm>
        </p:spPr>
        <p:txBody>
          <a:bodyPr rtlCol="0"/>
          <a:lstStyle/>
          <a:p>
            <a:pPr rtl="0"/>
            <a:fld id="{330EA680-D336-4FF7-8B7A-9848BB0A1C32}"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1858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rtlCol="0"/>
          <a:lstStyle>
            <a:lvl1pPr>
              <a:defRPr>
                <a:latin typeface="+mj-lt"/>
              </a:defRPr>
            </a:lvl1pPr>
          </a:lstStyle>
          <a:p>
            <a:pPr rtl="0"/>
            <a:r>
              <a:rPr lang="en-GB"/>
              <a:t>Click to edit Master title style</a:t>
            </a:r>
            <a:endParaRPr lang="en-US" dirty="0"/>
          </a:p>
        </p:txBody>
      </p:sp>
      <p:sp>
        <p:nvSpPr>
          <p:cNvPr id="3" name="Content Placeholder 2"/>
          <p:cNvSpPr>
            <a:spLocks noGrp="1"/>
          </p:cNvSpPr>
          <p:nvPr>
            <p:ph idx="1"/>
          </p:nvPr>
        </p:nvSpPr>
        <p:spPr/>
        <p:txBody>
          <a:bodyPr rtlCol="0"/>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Date Placeholder 3"/>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5" name="Footer Placeholder 4"/>
          <p:cNvSpPr>
            <a:spLocks noGrp="1"/>
          </p:cNvSpPr>
          <p:nvPr>
            <p:ph type="ftr" sz="quarter" idx="11"/>
          </p:nvPr>
        </p:nvSpPr>
        <p:spPr/>
        <p:txBody>
          <a:bodyPr rtlCol="0"/>
          <a:lstStyle/>
          <a:p>
            <a:pPr rtl="0"/>
            <a:endParaRPr lang="en-US" dirty="0"/>
          </a:p>
        </p:txBody>
      </p:sp>
      <p:sp>
        <p:nvSpPr>
          <p:cNvPr id="6" name="Slide Number Placeholder 5"/>
          <p:cNvSpPr>
            <a:spLocks noGrp="1"/>
          </p:cNvSpPr>
          <p:nvPr>
            <p:ph type="sldNum" sz="quarter" idx="12"/>
          </p:nvPr>
        </p:nvSpPr>
        <p:spPr/>
        <p:txBody>
          <a:bodyPr rtlCol="0"/>
          <a:lstStyle/>
          <a:p>
            <a:pPr rtl="0"/>
            <a:fld id="{330EA680-D336-4FF7-8B7A-9848BB0A1C32}" type="slidenum">
              <a:rPr lang="en-US" smtClean="0"/>
              <a:t>‹#›</a:t>
            </a:fld>
            <a:endParaRPr lang="en-US" dirty="0"/>
          </a:p>
        </p:txBody>
      </p:sp>
    </p:spTree>
    <p:extLst>
      <p:ext uri="{BB962C8B-B14F-4D97-AF65-F5344CB8AC3E}">
        <p14:creationId xmlns:p14="http://schemas.microsoft.com/office/powerpoint/2010/main" val="2047178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8A5301E-AB93-4945-A0AA-2215B6872DB2}"/>
              </a:ext>
            </a:extLst>
          </p:cNvPr>
          <p:cNvSpPr>
            <a:spLocks noChangeAspect="1"/>
          </p:cNvSpPr>
          <p:nvPr userDrawn="1"/>
        </p:nvSpPr>
        <p:spPr>
          <a:xfrm>
            <a:off x="1871401" y="2602132"/>
            <a:ext cx="1801368" cy="180136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3" name="Oval 12">
            <a:extLst>
              <a:ext uri="{FF2B5EF4-FFF2-40B4-BE49-F238E27FC236}">
                <a16:creationId xmlns:a16="http://schemas.microsoft.com/office/drawing/2014/main" id="{D2FF1D57-3E5F-584B-94C2-629CD166831B}"/>
              </a:ext>
            </a:extLst>
          </p:cNvPr>
          <p:cNvSpPr>
            <a:spLocks noChangeAspect="1"/>
          </p:cNvSpPr>
          <p:nvPr userDrawn="1"/>
        </p:nvSpPr>
        <p:spPr>
          <a:xfrm>
            <a:off x="5194632" y="2602132"/>
            <a:ext cx="1801368" cy="180136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5" name="Oval 14">
            <a:extLst>
              <a:ext uri="{FF2B5EF4-FFF2-40B4-BE49-F238E27FC236}">
                <a16:creationId xmlns:a16="http://schemas.microsoft.com/office/drawing/2014/main" id="{90A619F7-99B1-EB46-8946-F77C733C4D86}"/>
              </a:ext>
            </a:extLst>
          </p:cNvPr>
          <p:cNvSpPr>
            <a:spLocks noChangeAspect="1"/>
          </p:cNvSpPr>
          <p:nvPr userDrawn="1"/>
        </p:nvSpPr>
        <p:spPr>
          <a:xfrm>
            <a:off x="8519230" y="2602132"/>
            <a:ext cx="1801368" cy="180136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2" name="Title 1"/>
          <p:cNvSpPr>
            <a:spLocks noGrp="1"/>
          </p:cNvSpPr>
          <p:nvPr>
            <p:ph type="title"/>
          </p:nvPr>
        </p:nvSpPr>
        <p:spPr>
          <a:xfrm>
            <a:off x="1295402" y="982132"/>
            <a:ext cx="9601196" cy="1303867"/>
          </a:xfrm>
        </p:spPr>
        <p:txBody>
          <a:bodyPr rtlCol="0"/>
          <a:lstStyle/>
          <a:p>
            <a:pPr rtl="0"/>
            <a:r>
              <a:rPr lang="en-GB" noProof="0"/>
              <a:t>Click to edit Master title style</a:t>
            </a:r>
            <a:endParaRPr lang="en-gb" noProof="0"/>
          </a:p>
        </p:txBody>
      </p:sp>
      <p:sp>
        <p:nvSpPr>
          <p:cNvPr id="3" name="Content Placeholder 2"/>
          <p:cNvSpPr>
            <a:spLocks noGrp="1"/>
          </p:cNvSpPr>
          <p:nvPr>
            <p:ph idx="1"/>
          </p:nvPr>
        </p:nvSpPr>
        <p:spPr>
          <a:xfrm>
            <a:off x="1295401" y="4804495"/>
            <a:ext cx="2952000" cy="1109133"/>
          </a:xfrm>
        </p:spPr>
        <p:txBody>
          <a:bodyPr rtlCol="0"/>
          <a:lstStyle/>
          <a:p>
            <a:pPr lvl="0" rtl="0"/>
            <a:r>
              <a:rPr lang="en-GB" noProof="0"/>
              <a:t>Click to edit Master text styles</a:t>
            </a:r>
          </a:p>
          <a:p>
            <a:pPr lvl="1" rtl="0"/>
            <a:r>
              <a:rPr lang="en-GB" noProof="0"/>
              <a:t>Second level</a:t>
            </a:r>
          </a:p>
          <a:p>
            <a:pPr lvl="2" rtl="0"/>
            <a:r>
              <a:rPr lang="en-GB" noProof="0"/>
              <a:t>Third level</a:t>
            </a:r>
          </a:p>
        </p:txBody>
      </p:sp>
      <p:sp>
        <p:nvSpPr>
          <p:cNvPr id="4" name="Date Placeholder 3"/>
          <p:cNvSpPr>
            <a:spLocks noGrp="1"/>
          </p:cNvSpPr>
          <p:nvPr>
            <p:ph type="dt" sz="half" idx="10"/>
          </p:nvPr>
        </p:nvSpPr>
        <p:spPr/>
        <p:txBody>
          <a:bodyPr rtlCol="0"/>
          <a:lstStyle/>
          <a:p>
            <a:pPr rtl="0"/>
            <a:fld id="{846CE7D5-CF57-46EF-B807-FDD0502418D4}" type="datetimeFigureOut">
              <a:rPr lang="en-US" noProof="0" smtClean="0"/>
              <a:t>4/21/2023</a:t>
            </a:fld>
            <a:endParaRPr lang="en-US" noProof="0" dirty="0"/>
          </a:p>
        </p:txBody>
      </p:sp>
      <p:sp>
        <p:nvSpPr>
          <p:cNvPr id="5" name="Footer Placeholder 4"/>
          <p:cNvSpPr>
            <a:spLocks noGrp="1"/>
          </p:cNvSpPr>
          <p:nvPr>
            <p:ph type="ftr" sz="quarter" idx="11"/>
          </p:nvPr>
        </p:nvSpPr>
        <p:spPr/>
        <p:txBody>
          <a:bodyPr rtlCol="0"/>
          <a:lstStyle/>
          <a:p>
            <a:pPr rtl="0"/>
            <a:endParaRPr lang="en-US" noProof="0" dirty="0"/>
          </a:p>
        </p:txBody>
      </p:sp>
      <p:sp>
        <p:nvSpPr>
          <p:cNvPr id="6" name="Slide Number Placeholder 5"/>
          <p:cNvSpPr>
            <a:spLocks noGrp="1"/>
          </p:cNvSpPr>
          <p:nvPr>
            <p:ph type="sldNum" sz="quarter" idx="12"/>
          </p:nvPr>
        </p:nvSpPr>
        <p:spPr/>
        <p:txBody>
          <a:bodyPr rtlCol="0"/>
          <a:lstStyle/>
          <a:p>
            <a:pPr rtl="0"/>
            <a:fld id="{330EA680-D336-4FF7-8B7A-9848BB0A1C32}" type="slidenum">
              <a:rPr lang="en-US" noProof="0" smtClean="0"/>
              <a:t>‹#›</a:t>
            </a:fld>
            <a:endParaRPr lang="en-US" noProof="0" dirty="0"/>
          </a:p>
        </p:txBody>
      </p:sp>
      <p:sp>
        <p:nvSpPr>
          <p:cNvPr id="9" name="Content Placeholder 2">
            <a:extLst>
              <a:ext uri="{FF2B5EF4-FFF2-40B4-BE49-F238E27FC236}">
                <a16:creationId xmlns:a16="http://schemas.microsoft.com/office/drawing/2014/main" id="{D2FC6D4A-DA65-4AB4-A214-ABFCCC77CE2F}"/>
              </a:ext>
            </a:extLst>
          </p:cNvPr>
          <p:cNvSpPr>
            <a:spLocks noGrp="1"/>
          </p:cNvSpPr>
          <p:nvPr>
            <p:ph idx="13"/>
          </p:nvPr>
        </p:nvSpPr>
        <p:spPr>
          <a:xfrm>
            <a:off x="4620000" y="4804495"/>
            <a:ext cx="2952000" cy="1109133"/>
          </a:xfrm>
        </p:spPr>
        <p:txBody>
          <a:bodyPr rtlCol="0"/>
          <a:lstStyle/>
          <a:p>
            <a:pPr lvl="0" rtl="0"/>
            <a:r>
              <a:rPr lang="en-GB" noProof="0"/>
              <a:t>Click to edit Master text styles</a:t>
            </a:r>
          </a:p>
          <a:p>
            <a:pPr lvl="1" rtl="0"/>
            <a:r>
              <a:rPr lang="en-GB" noProof="0"/>
              <a:t>Second level</a:t>
            </a:r>
          </a:p>
          <a:p>
            <a:pPr lvl="2" rtl="0"/>
            <a:r>
              <a:rPr lang="en-GB" noProof="0"/>
              <a:t>Third level</a:t>
            </a:r>
          </a:p>
        </p:txBody>
      </p:sp>
      <p:sp>
        <p:nvSpPr>
          <p:cNvPr id="10" name="Content Placeholder 2">
            <a:extLst>
              <a:ext uri="{FF2B5EF4-FFF2-40B4-BE49-F238E27FC236}">
                <a16:creationId xmlns:a16="http://schemas.microsoft.com/office/drawing/2014/main" id="{64EDB116-654D-48D8-BED5-DCA5C06DA378}"/>
              </a:ext>
            </a:extLst>
          </p:cNvPr>
          <p:cNvSpPr>
            <a:spLocks noGrp="1"/>
          </p:cNvSpPr>
          <p:nvPr>
            <p:ph idx="14"/>
          </p:nvPr>
        </p:nvSpPr>
        <p:spPr>
          <a:xfrm>
            <a:off x="7944598" y="4804495"/>
            <a:ext cx="2952000" cy="1109133"/>
          </a:xfrm>
        </p:spPr>
        <p:txBody>
          <a:bodyPr rtlCol="0"/>
          <a:lstStyle/>
          <a:p>
            <a:pPr lvl="0" rtl="0"/>
            <a:r>
              <a:rPr lang="en-GB" noProof="0"/>
              <a:t>Click to edit Master text styles</a:t>
            </a:r>
          </a:p>
          <a:p>
            <a:pPr lvl="1" rtl="0"/>
            <a:r>
              <a:rPr lang="en-GB" noProof="0"/>
              <a:t>Second level</a:t>
            </a:r>
          </a:p>
          <a:p>
            <a:pPr lvl="2" rtl="0"/>
            <a:r>
              <a:rPr lang="en-GB" noProof="0"/>
              <a:t>Third level</a:t>
            </a:r>
          </a:p>
        </p:txBody>
      </p:sp>
      <p:sp>
        <p:nvSpPr>
          <p:cNvPr id="12" name="Picture Placeholder 11">
            <a:extLst>
              <a:ext uri="{FF2B5EF4-FFF2-40B4-BE49-F238E27FC236}">
                <a16:creationId xmlns:a16="http://schemas.microsoft.com/office/drawing/2014/main" id="{0E6232E7-9350-493B-BFD0-883015EB07CE}"/>
              </a:ext>
            </a:extLst>
          </p:cNvPr>
          <p:cNvSpPr>
            <a:spLocks noGrp="1" noChangeAspect="1"/>
          </p:cNvSpPr>
          <p:nvPr>
            <p:ph type="pic" sz="quarter" idx="15" hasCustomPrompt="1"/>
          </p:nvPr>
        </p:nvSpPr>
        <p:spPr>
          <a:xfrm>
            <a:off x="2191441" y="2922172"/>
            <a:ext cx="1161288" cy="1161288"/>
          </a:xfrm>
          <a:prstGeom prst="ellipse">
            <a:avLst/>
          </a:prstGeom>
          <a:noFill/>
        </p:spPr>
        <p:txBody>
          <a:bodyPr rtlCol="0" anchor="ctr"/>
          <a:lstStyle>
            <a:lvl1pPr marL="0" indent="0" algn="ctr">
              <a:buNone/>
              <a:defRPr sz="1400" i="1">
                <a:solidFill>
                  <a:schemeClr val="bg1"/>
                </a:solidFill>
              </a:defRPr>
            </a:lvl1pPr>
          </a:lstStyle>
          <a:p>
            <a:pPr rtl="0"/>
            <a:r>
              <a:rPr lang="en-gb" noProof="0"/>
              <a:t>Insert Icon or Picture</a:t>
            </a:r>
          </a:p>
        </p:txBody>
      </p:sp>
      <p:sp>
        <p:nvSpPr>
          <p:cNvPr id="14" name="Picture Placeholder 13">
            <a:extLst>
              <a:ext uri="{FF2B5EF4-FFF2-40B4-BE49-F238E27FC236}">
                <a16:creationId xmlns:a16="http://schemas.microsoft.com/office/drawing/2014/main" id="{E13A6892-C6C0-404F-96AD-993154ED8C7C}"/>
              </a:ext>
            </a:extLst>
          </p:cNvPr>
          <p:cNvSpPr>
            <a:spLocks noGrp="1" noChangeAspect="1"/>
          </p:cNvSpPr>
          <p:nvPr>
            <p:ph type="pic" sz="quarter" idx="16" hasCustomPrompt="1"/>
          </p:nvPr>
        </p:nvSpPr>
        <p:spPr>
          <a:xfrm>
            <a:off x="5514672" y="2922172"/>
            <a:ext cx="1161288" cy="1161288"/>
          </a:xfrm>
          <a:prstGeom prst="ellipse">
            <a:avLst/>
          </a:prstGeom>
          <a:solidFill>
            <a:schemeClr val="accent2"/>
          </a:solidFill>
        </p:spPr>
        <p:txBody>
          <a:bodyPr rtlCol="0"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400" i="1">
                <a:solidFill>
                  <a:schemeClr val="bg1"/>
                </a:solidFill>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gb" noProof="0"/>
              <a:t>Insert Icon or Picture</a:t>
            </a:r>
          </a:p>
        </p:txBody>
      </p:sp>
      <p:sp>
        <p:nvSpPr>
          <p:cNvPr id="16" name="Picture Placeholder 15">
            <a:extLst>
              <a:ext uri="{FF2B5EF4-FFF2-40B4-BE49-F238E27FC236}">
                <a16:creationId xmlns:a16="http://schemas.microsoft.com/office/drawing/2014/main" id="{70281C28-F044-4622-B651-CE20C022E723}"/>
              </a:ext>
            </a:extLst>
          </p:cNvPr>
          <p:cNvSpPr>
            <a:spLocks noGrp="1"/>
          </p:cNvSpPr>
          <p:nvPr>
            <p:ph type="pic" sz="quarter" idx="17" hasCustomPrompt="1"/>
          </p:nvPr>
        </p:nvSpPr>
        <p:spPr>
          <a:xfrm>
            <a:off x="8838000" y="2920902"/>
            <a:ext cx="1163828" cy="1163828"/>
          </a:xfrm>
          <a:prstGeom prst="ellipse">
            <a:avLst/>
          </a:prstGeom>
          <a:noFill/>
        </p:spPr>
        <p:txBody>
          <a:bodyPr rtlCol="0"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400" b="0" i="1">
                <a:solidFill>
                  <a:schemeClr val="bg1"/>
                </a:solidFill>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gb" noProof="0"/>
              <a:t>Insert Icon or Picture</a:t>
            </a:r>
          </a:p>
        </p:txBody>
      </p:sp>
    </p:spTree>
    <p:extLst>
      <p:ext uri="{BB962C8B-B14F-4D97-AF65-F5344CB8AC3E}">
        <p14:creationId xmlns:p14="http://schemas.microsoft.com/office/powerpoint/2010/main" val="1467037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lumn + Photo">
    <p:spTree>
      <p:nvGrpSpPr>
        <p:cNvPr id="1" name=""/>
        <p:cNvGrpSpPr/>
        <p:nvPr/>
      </p:nvGrpSpPr>
      <p:grpSpPr>
        <a:xfrm>
          <a:off x="0" y="0"/>
          <a:ext cx="0" cy="0"/>
          <a:chOff x="0" y="0"/>
          <a:chExt cx="0" cy="0"/>
        </a:xfrm>
      </p:grpSpPr>
      <p:cxnSp>
        <p:nvCxnSpPr>
          <p:cNvPr id="8" name="Straight Connector 7"/>
          <p:cNvCxnSpPr>
            <a:cxnSpLocks/>
          </p:cNvCxnSpPr>
          <p:nvPr/>
        </p:nvCxnSpPr>
        <p:spPr>
          <a:xfrm>
            <a:off x="3498694" y="2421466"/>
            <a:ext cx="740731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498694" y="982132"/>
            <a:ext cx="7397903" cy="1303867"/>
          </a:xfrm>
        </p:spPr>
        <p:txBody>
          <a:bodyPr rtlCol="0"/>
          <a:lstStyle/>
          <a:p>
            <a:pPr rtl="0"/>
            <a:r>
              <a:rPr lang="en-GB" noProof="0"/>
              <a:t>Click to edit Master title style</a:t>
            </a:r>
            <a:endParaRPr lang="en-gb" noProof="0"/>
          </a:p>
        </p:txBody>
      </p:sp>
      <p:sp>
        <p:nvSpPr>
          <p:cNvPr id="3" name="Content Placeholder 2"/>
          <p:cNvSpPr>
            <a:spLocks noGrp="1"/>
          </p:cNvSpPr>
          <p:nvPr>
            <p:ph sz="half" idx="1"/>
          </p:nvPr>
        </p:nvSpPr>
        <p:spPr>
          <a:xfrm>
            <a:off x="3498694" y="2560320"/>
            <a:ext cx="3580381" cy="3310128"/>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a:p>
        </p:txBody>
      </p:sp>
      <p:sp>
        <p:nvSpPr>
          <p:cNvPr id="4" name="Content Placeholder 3"/>
          <p:cNvSpPr>
            <a:spLocks noGrp="1"/>
          </p:cNvSpPr>
          <p:nvPr>
            <p:ph sz="half" idx="2"/>
          </p:nvPr>
        </p:nvSpPr>
        <p:spPr>
          <a:xfrm>
            <a:off x="7316216" y="2560320"/>
            <a:ext cx="3580381" cy="3310128"/>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a:p>
        </p:txBody>
      </p:sp>
      <p:sp>
        <p:nvSpPr>
          <p:cNvPr id="5" name="Date Placeholder 4"/>
          <p:cNvSpPr>
            <a:spLocks noGrp="1"/>
          </p:cNvSpPr>
          <p:nvPr>
            <p:ph type="dt" sz="half" idx="10"/>
          </p:nvPr>
        </p:nvSpPr>
        <p:spPr/>
        <p:txBody>
          <a:bodyPr rtlCol="0"/>
          <a:lstStyle/>
          <a:p>
            <a:pPr rtl="0"/>
            <a:fld id="{846CE7D5-CF57-46EF-B807-FDD0502418D4}" type="datetimeFigureOut">
              <a:rPr lang="en-US" noProof="0" smtClean="0"/>
              <a:t>4/21/2023</a:t>
            </a:fld>
            <a:endParaRPr lang="en-US" noProof="0" dirty="0"/>
          </a:p>
        </p:txBody>
      </p:sp>
      <p:sp>
        <p:nvSpPr>
          <p:cNvPr id="6" name="Footer Placeholder 5"/>
          <p:cNvSpPr>
            <a:spLocks noGrp="1"/>
          </p:cNvSpPr>
          <p:nvPr>
            <p:ph type="ftr" sz="quarter" idx="11"/>
          </p:nvPr>
        </p:nvSpPr>
        <p:spPr/>
        <p:txBody>
          <a:bodyPr rtlCol="0"/>
          <a:lstStyle/>
          <a:p>
            <a:pPr rtl="0"/>
            <a:endParaRPr lang="en-US" noProof="0" dirty="0"/>
          </a:p>
        </p:txBody>
      </p:sp>
      <p:sp>
        <p:nvSpPr>
          <p:cNvPr id="7" name="Slide Number Placeholder 6"/>
          <p:cNvSpPr>
            <a:spLocks noGrp="1"/>
          </p:cNvSpPr>
          <p:nvPr>
            <p:ph type="sldNum" sz="quarter" idx="12"/>
          </p:nvPr>
        </p:nvSpPr>
        <p:spPr/>
        <p:txBody>
          <a:bodyPr rtlCol="0"/>
          <a:lstStyle/>
          <a:p>
            <a:pPr rtl="0"/>
            <a:fld id="{330EA680-D336-4FF7-8B7A-9848BB0A1C32}" type="slidenum">
              <a:rPr lang="en-US" noProof="0" smtClean="0"/>
              <a:t>‹#›</a:t>
            </a:fld>
            <a:endParaRPr lang="en-US" noProof="0" dirty="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388783" y="2483417"/>
            <a:ext cx="3220061" cy="3373452"/>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211380" y="1442831"/>
            <a:ext cx="3220061" cy="3910358"/>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422103" y="1691853"/>
            <a:ext cx="2736000" cy="3367314"/>
          </a:xfrm>
          <a:solidFill>
            <a:schemeClr val="tx1">
              <a:lumMod val="75000"/>
              <a:lumOff val="25000"/>
            </a:schemeClr>
          </a:solidFill>
          <a:effectLst>
            <a:innerShdw blurRad="25400" dist="12700" dir="13500000">
              <a:prstClr val="black">
                <a:alpha val="16000"/>
              </a:prstClr>
            </a:innerShdw>
          </a:effectLst>
        </p:spPr>
        <p:txBody>
          <a:bodyPr lIns="180000" rIns="180000" rtlCol="0" anchor="ctr"/>
          <a:lstStyle>
            <a:lvl1pPr marL="0" indent="0" algn="ctr">
              <a:buNone/>
              <a:defRPr sz="1600" i="1">
                <a:solidFill>
                  <a:schemeClr val="bg1"/>
                </a:solidFill>
                <a:latin typeface="+mn-lt"/>
                <a:cs typeface="Times New Roman" panose="02020603050405020304" pitchFamily="18" charset="0"/>
              </a:defRPr>
            </a:lvl1pPr>
          </a:lstStyle>
          <a:p>
            <a:pPr rtl="0"/>
            <a:r>
              <a:rPr lang="en-gb" noProof="0"/>
              <a:t>Insert Photo or Drag &amp; Drop your Photo</a:t>
            </a:r>
          </a:p>
        </p:txBody>
      </p:sp>
    </p:spTree>
    <p:extLst>
      <p:ext uri="{BB962C8B-B14F-4D97-AF65-F5344CB8AC3E}">
        <p14:creationId xmlns:p14="http://schemas.microsoft.com/office/powerpoint/2010/main" val="3762657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ll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F82F76-1F28-4871-AA44-ADE3B29E465F}"/>
              </a:ext>
            </a:extLst>
          </p:cNvPr>
          <p:cNvSpPr/>
          <p:nvPr userDrawn="1"/>
        </p:nvSpPr>
        <p:spPr>
          <a:xfrm>
            <a:off x="1066800" y="1009665"/>
            <a:ext cx="7056969" cy="4847145"/>
          </a:xfrm>
          <a:prstGeom prst="rect">
            <a:avLst/>
          </a:prstGeom>
          <a:solidFill>
            <a:schemeClr val="bg1"/>
          </a:solidFill>
          <a:ln w="82550" cmpd="thickThin">
            <a:solidFill>
              <a:schemeClr val="bg1">
                <a:lumMod val="6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2" name="Title 1"/>
          <p:cNvSpPr>
            <a:spLocks noGrp="1"/>
          </p:cNvSpPr>
          <p:nvPr>
            <p:ph type="title" hasCustomPrompt="1"/>
          </p:nvPr>
        </p:nvSpPr>
        <p:spPr>
          <a:xfrm>
            <a:off x="8216900" y="982132"/>
            <a:ext cx="2679698" cy="1412725"/>
          </a:xfrm>
        </p:spPr>
        <p:txBody>
          <a:bodyPr rtlCol="0" anchor="t"/>
          <a:lstStyle>
            <a:lvl1pPr algn="r">
              <a:defRPr/>
            </a:lvl1pPr>
          </a:lstStyle>
          <a:p>
            <a:pPr rtl="0"/>
            <a:r>
              <a:rPr lang="en-gb" noProof="0"/>
              <a:t>Click to title</a:t>
            </a:r>
          </a:p>
        </p:txBody>
      </p:sp>
      <p:sp>
        <p:nvSpPr>
          <p:cNvPr id="4" name="Date Placeholder 3"/>
          <p:cNvSpPr>
            <a:spLocks noGrp="1"/>
          </p:cNvSpPr>
          <p:nvPr>
            <p:ph type="dt" sz="half" idx="10"/>
          </p:nvPr>
        </p:nvSpPr>
        <p:spPr/>
        <p:txBody>
          <a:bodyPr rtlCol="0"/>
          <a:lstStyle/>
          <a:p>
            <a:pPr rtl="0"/>
            <a:fld id="{846CE7D5-CF57-46EF-B807-FDD0502418D4}" type="datetimeFigureOut">
              <a:rPr lang="en-US" noProof="0" smtClean="0"/>
              <a:t>4/21/2023</a:t>
            </a:fld>
            <a:endParaRPr lang="en-US" noProof="0" dirty="0"/>
          </a:p>
        </p:txBody>
      </p:sp>
      <p:sp>
        <p:nvSpPr>
          <p:cNvPr id="5" name="Footer Placeholder 4"/>
          <p:cNvSpPr>
            <a:spLocks noGrp="1"/>
          </p:cNvSpPr>
          <p:nvPr>
            <p:ph type="ftr" sz="quarter" idx="11"/>
          </p:nvPr>
        </p:nvSpPr>
        <p:spPr/>
        <p:txBody>
          <a:bodyPr rtlCol="0"/>
          <a:lstStyle/>
          <a:p>
            <a:pPr rtl="0"/>
            <a:endParaRPr lang="en-US" noProof="0" dirty="0"/>
          </a:p>
        </p:txBody>
      </p:sp>
      <p:sp>
        <p:nvSpPr>
          <p:cNvPr id="6" name="Slide Number Placeholder 5"/>
          <p:cNvSpPr>
            <a:spLocks noGrp="1"/>
          </p:cNvSpPr>
          <p:nvPr>
            <p:ph type="sldNum" sz="quarter" idx="12"/>
          </p:nvPr>
        </p:nvSpPr>
        <p:spPr/>
        <p:txBody>
          <a:bodyPr rtlCol="0"/>
          <a:lstStyle/>
          <a:p>
            <a:pPr rtl="0"/>
            <a:fld id="{330EA680-D336-4FF7-8B7A-9848BB0A1C32}" type="slidenum">
              <a:rPr lang="en-US" noProof="0" smtClean="0"/>
              <a:t>‹#›</a:t>
            </a:fld>
            <a:endParaRPr lang="en-US" noProof="0" dirty="0"/>
          </a:p>
        </p:txBody>
      </p:sp>
      <p:sp>
        <p:nvSpPr>
          <p:cNvPr id="11" name="Picture Placeholder 10">
            <a:extLst>
              <a:ext uri="{FF2B5EF4-FFF2-40B4-BE49-F238E27FC236}">
                <a16:creationId xmlns:a16="http://schemas.microsoft.com/office/drawing/2014/main" id="{087D12F9-00B3-48A4-8EFB-78ACCA9F99DC}"/>
              </a:ext>
            </a:extLst>
          </p:cNvPr>
          <p:cNvSpPr>
            <a:spLocks noGrp="1"/>
          </p:cNvSpPr>
          <p:nvPr>
            <p:ph type="pic" sz="quarter" idx="13" hasCustomPrompt="1"/>
          </p:nvPr>
        </p:nvSpPr>
        <p:spPr>
          <a:xfrm>
            <a:off x="5482052" y="1318687"/>
            <a:ext cx="2338493" cy="2881988"/>
          </a:xfrm>
          <a:solidFill>
            <a:schemeClr val="bg1">
              <a:lumMod val="95000"/>
            </a:schemeClr>
          </a:solidFill>
        </p:spPr>
        <p:txBody>
          <a:bodyPr rtlCol="0" anchor="ctr"/>
          <a:lstStyle>
            <a:lvl1pPr marL="0" indent="0" algn="ctr">
              <a:buNone/>
              <a:defRPr sz="1200" i="1"/>
            </a:lvl1pPr>
          </a:lstStyle>
          <a:p>
            <a:pPr rtl="0"/>
            <a:r>
              <a:rPr lang="en-gb" noProof="0"/>
              <a:t>Pictures of buildings</a:t>
            </a:r>
          </a:p>
        </p:txBody>
      </p:sp>
      <p:sp>
        <p:nvSpPr>
          <p:cNvPr id="12" name="Picture Placeholder 10">
            <a:extLst>
              <a:ext uri="{FF2B5EF4-FFF2-40B4-BE49-F238E27FC236}">
                <a16:creationId xmlns:a16="http://schemas.microsoft.com/office/drawing/2014/main" id="{242B44F9-2E79-4910-8D1A-CE37EF05242B}"/>
              </a:ext>
            </a:extLst>
          </p:cNvPr>
          <p:cNvSpPr>
            <a:spLocks noGrp="1"/>
          </p:cNvSpPr>
          <p:nvPr>
            <p:ph type="pic" sz="quarter" idx="14" hasCustomPrompt="1"/>
          </p:nvPr>
        </p:nvSpPr>
        <p:spPr>
          <a:xfrm>
            <a:off x="1374222" y="3128436"/>
            <a:ext cx="3974629" cy="2424639"/>
          </a:xfrm>
          <a:solidFill>
            <a:schemeClr val="bg1">
              <a:lumMod val="95000"/>
            </a:schemeClr>
          </a:solidFill>
        </p:spPr>
        <p:txBody>
          <a:bodyPr rtlCol="0"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gb" noProof="0"/>
              <a:t> Pictures of jobs</a:t>
            </a:r>
          </a:p>
        </p:txBody>
      </p:sp>
      <p:sp>
        <p:nvSpPr>
          <p:cNvPr id="13" name="Picture Placeholder 10">
            <a:extLst>
              <a:ext uri="{FF2B5EF4-FFF2-40B4-BE49-F238E27FC236}">
                <a16:creationId xmlns:a16="http://schemas.microsoft.com/office/drawing/2014/main" id="{68412D06-1A64-446B-8E3E-026437ADFB5D}"/>
              </a:ext>
            </a:extLst>
          </p:cNvPr>
          <p:cNvSpPr>
            <a:spLocks noGrp="1"/>
          </p:cNvSpPr>
          <p:nvPr>
            <p:ph type="pic" sz="quarter" idx="15" hasCustomPrompt="1"/>
          </p:nvPr>
        </p:nvSpPr>
        <p:spPr>
          <a:xfrm>
            <a:off x="3600451" y="1318687"/>
            <a:ext cx="1748400" cy="1680173"/>
          </a:xfrm>
          <a:solidFill>
            <a:schemeClr val="bg1">
              <a:lumMod val="95000"/>
            </a:schemeClr>
          </a:solidFill>
        </p:spPr>
        <p:txBody>
          <a:bodyPr rtlCol="0"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gb" noProof="0"/>
              <a:t>Pictures of transportation</a:t>
            </a:r>
          </a:p>
        </p:txBody>
      </p:sp>
      <p:sp>
        <p:nvSpPr>
          <p:cNvPr id="14" name="Picture Placeholder 10">
            <a:extLst>
              <a:ext uri="{FF2B5EF4-FFF2-40B4-BE49-F238E27FC236}">
                <a16:creationId xmlns:a16="http://schemas.microsoft.com/office/drawing/2014/main" id="{3152ED43-82C8-44B9-8B8E-2C0C9CEB1F19}"/>
              </a:ext>
            </a:extLst>
          </p:cNvPr>
          <p:cNvSpPr>
            <a:spLocks noGrp="1"/>
          </p:cNvSpPr>
          <p:nvPr>
            <p:ph type="pic" sz="quarter" idx="16" hasCustomPrompt="1"/>
          </p:nvPr>
        </p:nvSpPr>
        <p:spPr>
          <a:xfrm>
            <a:off x="1374222" y="1318687"/>
            <a:ext cx="2093027" cy="1680173"/>
          </a:xfrm>
          <a:solidFill>
            <a:schemeClr val="bg1">
              <a:lumMod val="95000"/>
            </a:schemeClr>
          </a:solidFill>
        </p:spPr>
        <p:txBody>
          <a:bodyPr rtlCol="0" anchor="ctr"/>
          <a:lstStyle>
            <a:lvl1pPr marL="0" indent="0" algn="ctr">
              <a:buNone/>
              <a:defRPr sz="1200" i="1"/>
            </a:lvl1pPr>
          </a:lstStyle>
          <a:p>
            <a:pPr rtl="0"/>
            <a:r>
              <a:rPr lang="en-gb" noProof="0"/>
              <a:t>Pictures of clothing</a:t>
            </a:r>
          </a:p>
        </p:txBody>
      </p:sp>
      <p:sp>
        <p:nvSpPr>
          <p:cNvPr id="19" name="Picture Placeholder 10">
            <a:extLst>
              <a:ext uri="{FF2B5EF4-FFF2-40B4-BE49-F238E27FC236}">
                <a16:creationId xmlns:a16="http://schemas.microsoft.com/office/drawing/2014/main" id="{0BCC3DC8-BDE4-4B07-A8CA-0321A364356B}"/>
              </a:ext>
            </a:extLst>
          </p:cNvPr>
          <p:cNvSpPr>
            <a:spLocks noGrp="1"/>
          </p:cNvSpPr>
          <p:nvPr>
            <p:ph type="pic" sz="quarter" idx="17" hasCustomPrompt="1"/>
          </p:nvPr>
        </p:nvSpPr>
        <p:spPr>
          <a:xfrm>
            <a:off x="5482052" y="4333875"/>
            <a:ext cx="2338493" cy="1219200"/>
          </a:xfrm>
          <a:solidFill>
            <a:schemeClr val="bg1">
              <a:lumMod val="95000"/>
            </a:schemeClr>
          </a:solidFill>
        </p:spPr>
        <p:txBody>
          <a:bodyPr rtlCol="0"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gb" noProof="0"/>
              <a:t>Pictures of other items that capture the era</a:t>
            </a:r>
          </a:p>
        </p:txBody>
      </p:sp>
      <p:sp>
        <p:nvSpPr>
          <p:cNvPr id="21" name="Text Placeholder 20">
            <a:extLst>
              <a:ext uri="{FF2B5EF4-FFF2-40B4-BE49-F238E27FC236}">
                <a16:creationId xmlns:a16="http://schemas.microsoft.com/office/drawing/2014/main" id="{2E769B50-B286-4700-AFD4-EFDA8F2FBA04}"/>
              </a:ext>
            </a:extLst>
          </p:cNvPr>
          <p:cNvSpPr>
            <a:spLocks noGrp="1"/>
          </p:cNvSpPr>
          <p:nvPr>
            <p:ph type="body" sz="quarter" idx="18" hasCustomPrompt="1"/>
          </p:nvPr>
        </p:nvSpPr>
        <p:spPr>
          <a:xfrm>
            <a:off x="8216900" y="2507046"/>
            <a:ext cx="2679698" cy="3349763"/>
          </a:xfrm>
        </p:spPr>
        <p:txBody>
          <a:bodyPr rtlCol="0"/>
          <a:lstStyle>
            <a:lvl1pPr marL="0" indent="0" algn="r">
              <a:buNone/>
              <a:defRPr/>
            </a:lvl1pPr>
            <a:lvl2pPr marL="457200" indent="0" algn="r">
              <a:buNone/>
              <a:defRPr/>
            </a:lvl2pPr>
            <a:lvl3pPr marL="914400" indent="0" algn="r">
              <a:buNone/>
              <a:defRPr/>
            </a:lvl3pPr>
            <a:lvl4pPr marL="1371600" indent="0" algn="r">
              <a:buNone/>
              <a:defRPr/>
            </a:lvl4pPr>
            <a:lvl5pPr marL="1828800" indent="0" algn="r">
              <a:buNone/>
              <a:defRPr/>
            </a:lvl5pPr>
          </a:lstStyle>
          <a:p>
            <a:pPr lvl="0" rtl="0"/>
            <a:r>
              <a:rPr lang="en-gb" noProof="0"/>
              <a:t>Subheader</a:t>
            </a:r>
          </a:p>
        </p:txBody>
      </p:sp>
    </p:spTree>
    <p:extLst>
      <p:ext uri="{BB962C8B-B14F-4D97-AF65-F5344CB8AC3E}">
        <p14:creationId xmlns:p14="http://schemas.microsoft.com/office/powerpoint/2010/main" val="4260075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ig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CE66FB-7564-43B1-9A0A-6594394A243B}"/>
              </a:ext>
            </a:extLst>
          </p:cNvPr>
          <p:cNvSpPr/>
          <p:nvPr userDrawn="1"/>
        </p:nvSpPr>
        <p:spPr>
          <a:xfrm>
            <a:off x="476250" y="476250"/>
            <a:ext cx="11239500" cy="592455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1" name="Picture Placeholder 10">
            <a:extLst>
              <a:ext uri="{FF2B5EF4-FFF2-40B4-BE49-F238E27FC236}">
                <a16:creationId xmlns:a16="http://schemas.microsoft.com/office/drawing/2014/main" id="{D335E96D-A567-4898-B2BA-3B8C2F40BA6E}"/>
              </a:ext>
            </a:extLst>
          </p:cNvPr>
          <p:cNvSpPr>
            <a:spLocks noGrp="1"/>
          </p:cNvSpPr>
          <p:nvPr>
            <p:ph type="pic" sz="quarter" idx="10" hasCustomPrompt="1"/>
          </p:nvPr>
        </p:nvSpPr>
        <p:spPr>
          <a:xfrm>
            <a:off x="552000" y="567000"/>
            <a:ext cx="11088000" cy="5724000"/>
          </a:xfrm>
          <a:solidFill>
            <a:schemeClr val="bg1">
              <a:lumMod val="95000"/>
            </a:schemeClr>
          </a:solidFill>
        </p:spPr>
        <p:txBody>
          <a:bodyPr rtlCol="0" anchor="ctr"/>
          <a:lstStyle>
            <a:lvl1pPr marL="0" indent="0" algn="ctr">
              <a:buNone/>
              <a:defRPr sz="1600" i="1">
                <a:solidFill>
                  <a:schemeClr val="tx1">
                    <a:lumMod val="85000"/>
                    <a:lumOff val="15000"/>
                  </a:schemeClr>
                </a:solidFill>
              </a:defRPr>
            </a:lvl1pPr>
          </a:lstStyle>
          <a:p>
            <a:pPr rtl="0"/>
            <a:r>
              <a:rPr lang="en-gb" noProof="0"/>
              <a:t>Insert an iconic picture from the era</a:t>
            </a:r>
          </a:p>
        </p:txBody>
      </p:sp>
      <p:sp>
        <p:nvSpPr>
          <p:cNvPr id="2" name="Title 1"/>
          <p:cNvSpPr>
            <a:spLocks noGrp="1"/>
          </p:cNvSpPr>
          <p:nvPr>
            <p:ph type="title"/>
          </p:nvPr>
        </p:nvSpPr>
        <p:spPr>
          <a:xfrm>
            <a:off x="1295402" y="692939"/>
            <a:ext cx="9601196" cy="751418"/>
          </a:xfrm>
        </p:spPr>
        <p:txBody>
          <a:bodyPr rtlCol="0"/>
          <a:lstStyle/>
          <a:p>
            <a:pPr rtl="0"/>
            <a:r>
              <a:rPr lang="en-GB" noProof="0"/>
              <a:t>Click to edit Master title style</a:t>
            </a:r>
            <a:endParaRPr lang="en-gb" noProof="0"/>
          </a:p>
        </p:txBody>
      </p:sp>
      <p:pic>
        <p:nvPicPr>
          <p:cNvPr id="7" name="Picture 6" descr="HD-PanelContent-GrommetsCombined.png">
            <a:extLst>
              <a:ext uri="{FF2B5EF4-FFF2-40B4-BE49-F238E27FC236}">
                <a16:creationId xmlns:a16="http://schemas.microsoft.com/office/drawing/2014/main" id="{EE5D561D-B993-4D57-A306-77777AD9090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28661" y="631069"/>
            <a:ext cx="240481" cy="238041"/>
          </a:xfrm>
          <a:prstGeom prst="ellipse">
            <a:avLst/>
          </a:prstGeom>
          <a:effectLst>
            <a:outerShdw blurRad="12700" dir="2700000" sx="102000" sy="102000" algn="tl" rotWithShape="0">
              <a:prstClr val="black">
                <a:alpha val="40000"/>
              </a:prstClr>
            </a:outerShdw>
          </a:effectLst>
        </p:spPr>
      </p:pic>
      <p:pic>
        <p:nvPicPr>
          <p:cNvPr id="8" name="Picture 7" descr="HD-PanelContent-GrommetsCombined.png">
            <a:extLst>
              <a:ext uri="{FF2B5EF4-FFF2-40B4-BE49-F238E27FC236}">
                <a16:creationId xmlns:a16="http://schemas.microsoft.com/office/drawing/2014/main" id="{56E46F13-579D-42C5-8CB9-411911275FA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322858" y="631069"/>
            <a:ext cx="240481" cy="238041"/>
          </a:xfrm>
          <a:prstGeom prst="ellipse">
            <a:avLst/>
          </a:prstGeom>
          <a:effectLst>
            <a:outerShdw blurRad="12700" dir="2700000" sx="102000" sy="102000" algn="tl" rotWithShape="0">
              <a:prstClr val="black">
                <a:alpha val="40000"/>
              </a:prstClr>
            </a:outerShdw>
          </a:effectLst>
        </p:spPr>
      </p:pic>
      <p:pic>
        <p:nvPicPr>
          <p:cNvPr id="9" name="Picture 8" descr="HD-PanelContent-GrommetsCombined.png">
            <a:extLst>
              <a:ext uri="{FF2B5EF4-FFF2-40B4-BE49-F238E27FC236}">
                <a16:creationId xmlns:a16="http://schemas.microsoft.com/office/drawing/2014/main" id="{E055F617-AE0E-412B-BD58-B6C6F1E57E2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28661" y="5996029"/>
            <a:ext cx="240481" cy="238041"/>
          </a:xfrm>
          <a:prstGeom prst="ellipse">
            <a:avLst/>
          </a:prstGeom>
          <a:effectLst>
            <a:outerShdw blurRad="12700" dir="2700000" sx="102000" sy="102000" algn="tl" rotWithShape="0">
              <a:prstClr val="black">
                <a:alpha val="40000"/>
              </a:prstClr>
            </a:outerShdw>
          </a:effectLst>
        </p:spPr>
      </p:pic>
      <p:pic>
        <p:nvPicPr>
          <p:cNvPr id="10" name="Picture 9" descr="HD-PanelContent-GrommetsCombined.png">
            <a:extLst>
              <a:ext uri="{FF2B5EF4-FFF2-40B4-BE49-F238E27FC236}">
                <a16:creationId xmlns:a16="http://schemas.microsoft.com/office/drawing/2014/main" id="{E6A3ABD2-1E11-490E-83ED-21CCB187892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322858" y="5996029"/>
            <a:ext cx="240481" cy="238041"/>
          </a:xfrm>
          <a:prstGeom prst="ellipse">
            <a:avLst/>
          </a:prstGeom>
          <a:effectLst>
            <a:outerShdw blurRad="12700" dir="2700000" sx="102000" sy="102000" algn="tl" rotWithShape="0">
              <a:prstClr val="black">
                <a:alpha val="40000"/>
              </a:prstClr>
            </a:outerShdw>
          </a:effectLst>
        </p:spPr>
      </p:pic>
    </p:spTree>
    <p:extLst>
      <p:ext uri="{BB962C8B-B14F-4D97-AF65-F5344CB8AC3E}">
        <p14:creationId xmlns:p14="http://schemas.microsoft.com/office/powerpoint/2010/main" val="281828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Right Photo">
    <p:spTree>
      <p:nvGrpSpPr>
        <p:cNvPr id="1" name=""/>
        <p:cNvGrpSpPr/>
        <p:nvPr/>
      </p:nvGrpSpPr>
      <p:grpSpPr>
        <a:xfrm>
          <a:off x="0" y="0"/>
          <a:ext cx="0" cy="0"/>
          <a:chOff x="0" y="0"/>
          <a:chExt cx="0" cy="0"/>
        </a:xfrm>
      </p:grpSpPr>
      <p:cxnSp>
        <p:nvCxnSpPr>
          <p:cNvPr id="8" name="Straight Connector 7"/>
          <p:cNvCxnSpPr>
            <a:cxnSpLocks/>
          </p:cNvCxnSpPr>
          <p:nvPr/>
        </p:nvCxnSpPr>
        <p:spPr>
          <a:xfrm>
            <a:off x="1295401" y="2421466"/>
            <a:ext cx="358038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3" y="982132"/>
            <a:ext cx="3580380" cy="1303867"/>
          </a:xfrm>
        </p:spPr>
        <p:txBody>
          <a:bodyPr rtlCol="0"/>
          <a:lstStyle>
            <a:lvl1pPr algn="l">
              <a:defRPr/>
            </a:lvl1pPr>
          </a:lstStyle>
          <a:p>
            <a:pPr rtl="0"/>
            <a:r>
              <a:rPr lang="en-gb" noProof="0"/>
              <a:t>Click to edit title</a:t>
            </a:r>
          </a:p>
        </p:txBody>
      </p:sp>
      <p:sp>
        <p:nvSpPr>
          <p:cNvPr id="3" name="Content Placeholder 2"/>
          <p:cNvSpPr>
            <a:spLocks noGrp="1"/>
          </p:cNvSpPr>
          <p:nvPr>
            <p:ph sz="half" idx="1"/>
          </p:nvPr>
        </p:nvSpPr>
        <p:spPr>
          <a:xfrm>
            <a:off x="1295401" y="2560320"/>
            <a:ext cx="3580381" cy="3310128"/>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a:p>
        </p:txBody>
      </p:sp>
      <p:sp>
        <p:nvSpPr>
          <p:cNvPr id="5" name="Date Placeholder 4"/>
          <p:cNvSpPr>
            <a:spLocks noGrp="1"/>
          </p:cNvSpPr>
          <p:nvPr>
            <p:ph type="dt" sz="half" idx="10"/>
          </p:nvPr>
        </p:nvSpPr>
        <p:spPr/>
        <p:txBody>
          <a:bodyPr rtlCol="0"/>
          <a:lstStyle/>
          <a:p>
            <a:pPr rtl="0"/>
            <a:fld id="{846CE7D5-CF57-46EF-B807-FDD0502418D4}" type="datetimeFigureOut">
              <a:rPr lang="en-US" noProof="0" smtClean="0"/>
              <a:t>4/21/2023</a:t>
            </a:fld>
            <a:endParaRPr lang="en-US" noProof="0" dirty="0"/>
          </a:p>
        </p:txBody>
      </p:sp>
      <p:sp>
        <p:nvSpPr>
          <p:cNvPr id="6" name="Footer Placeholder 5"/>
          <p:cNvSpPr>
            <a:spLocks noGrp="1"/>
          </p:cNvSpPr>
          <p:nvPr>
            <p:ph type="ftr" sz="quarter" idx="11"/>
          </p:nvPr>
        </p:nvSpPr>
        <p:spPr/>
        <p:txBody>
          <a:bodyPr rtlCol="0"/>
          <a:lstStyle/>
          <a:p>
            <a:pPr rtl="0"/>
            <a:endParaRPr lang="en-US" noProof="0" dirty="0"/>
          </a:p>
        </p:txBody>
      </p:sp>
      <p:sp>
        <p:nvSpPr>
          <p:cNvPr id="7" name="Slide Number Placeholder 6"/>
          <p:cNvSpPr>
            <a:spLocks noGrp="1"/>
          </p:cNvSpPr>
          <p:nvPr>
            <p:ph type="sldNum" sz="quarter" idx="12"/>
          </p:nvPr>
        </p:nvSpPr>
        <p:spPr/>
        <p:txBody>
          <a:bodyPr rtlCol="0"/>
          <a:lstStyle/>
          <a:p>
            <a:pPr rtl="0"/>
            <a:fld id="{330EA680-D336-4FF7-8B7A-9848BB0A1C32}" type="slidenum">
              <a:rPr lang="en-US" noProof="0" smtClean="0"/>
              <a:t>‹#›</a:t>
            </a:fld>
            <a:endParaRPr lang="en-US" noProof="0" dirty="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6801681" y="1316976"/>
            <a:ext cx="4037344" cy="5975391"/>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5372113" y="869568"/>
            <a:ext cx="5703690" cy="4902845"/>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5584031" y="1077708"/>
            <a:ext cx="5279854" cy="4486565"/>
          </a:xfrm>
          <a:solidFill>
            <a:schemeClr val="tx1">
              <a:lumMod val="75000"/>
              <a:lumOff val="25000"/>
            </a:schemeClr>
          </a:solidFill>
          <a:effectLst>
            <a:innerShdw blurRad="25400" dist="12700" dir="13500000">
              <a:prstClr val="black">
                <a:alpha val="16000"/>
              </a:prstClr>
            </a:innerShdw>
          </a:effectLst>
        </p:spPr>
        <p:txBody>
          <a:bodyPr lIns="180000" rIns="180000" rtlCol="0" anchor="ctr"/>
          <a:lstStyle>
            <a:lvl1pPr marL="0" indent="0" algn="ctr">
              <a:buNone/>
              <a:defRPr sz="1600" i="1">
                <a:solidFill>
                  <a:schemeClr val="bg1"/>
                </a:solidFill>
                <a:latin typeface="+mn-lt"/>
                <a:cs typeface="Times New Roman" panose="02020603050405020304" pitchFamily="18" charset="0"/>
              </a:defRPr>
            </a:lvl1pPr>
          </a:lstStyle>
          <a:p>
            <a:pPr rtl="0"/>
            <a:r>
              <a:rPr lang="en-gb" noProof="0"/>
              <a:t>Insert Photo or Drag &amp; Drop your Photo</a:t>
            </a:r>
          </a:p>
        </p:txBody>
      </p:sp>
    </p:spTree>
    <p:extLst>
      <p:ext uri="{BB962C8B-B14F-4D97-AF65-F5344CB8AC3E}">
        <p14:creationId xmlns:p14="http://schemas.microsoft.com/office/powerpoint/2010/main" val="16838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 Content Alt">
    <p:spTree>
      <p:nvGrpSpPr>
        <p:cNvPr id="1" name=""/>
        <p:cNvGrpSpPr/>
        <p:nvPr/>
      </p:nvGrpSpPr>
      <p:grpSpPr>
        <a:xfrm>
          <a:off x="0" y="0"/>
          <a:ext cx="0" cy="0"/>
          <a:chOff x="0" y="0"/>
          <a:chExt cx="0" cy="0"/>
        </a:xfrm>
      </p:grpSpPr>
      <p:pic>
        <p:nvPicPr>
          <p:cNvPr id="9" name="Picture 8" descr="HD-PanelContent-GrommetsCombined.png">
            <a:extLst>
              <a:ext uri="{FF2B5EF4-FFF2-40B4-BE49-F238E27FC236}">
                <a16:creationId xmlns:a16="http://schemas.microsoft.com/office/drawing/2014/main" id="{7BD0150C-9F76-4D95-80BF-675693B48FA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cxnSp>
        <p:nvCxnSpPr>
          <p:cNvPr id="7" name="Straight Connector 6"/>
          <p:cNvCxnSpPr>
            <a:cxnSpLocks/>
          </p:cNvCxnSpPr>
          <p:nvPr/>
        </p:nvCxnSpPr>
        <p:spPr>
          <a:xfrm>
            <a:off x="1295401" y="2421466"/>
            <a:ext cx="4669665"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2" y="982132"/>
            <a:ext cx="4669664" cy="1303867"/>
          </a:xfrm>
        </p:spPr>
        <p:txBody>
          <a:bodyPr rtlCol="0"/>
          <a:lstStyle/>
          <a:p>
            <a:pPr rtl="0"/>
            <a:r>
              <a:rPr lang="en-gb"/>
              <a:t>Click to edit title</a:t>
            </a:r>
          </a:p>
        </p:txBody>
      </p:sp>
      <p:sp>
        <p:nvSpPr>
          <p:cNvPr id="3" name="Content Placeholder 2"/>
          <p:cNvSpPr>
            <a:spLocks noGrp="1"/>
          </p:cNvSpPr>
          <p:nvPr>
            <p:ph idx="1"/>
          </p:nvPr>
        </p:nvSpPr>
        <p:spPr>
          <a:xfrm>
            <a:off x="1295401" y="2556932"/>
            <a:ext cx="4669666" cy="3318936"/>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Date Placeholder 3"/>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5" name="Footer Placeholder 4"/>
          <p:cNvSpPr>
            <a:spLocks noGrp="1"/>
          </p:cNvSpPr>
          <p:nvPr>
            <p:ph type="ftr" sz="quarter" idx="11"/>
          </p:nvPr>
        </p:nvSpPr>
        <p:spPr/>
        <p:txBody>
          <a:bodyPr rtlCol="0"/>
          <a:lstStyle/>
          <a:p>
            <a:pPr rtl="0"/>
            <a:endParaRPr lang="en-US" dirty="0"/>
          </a:p>
        </p:txBody>
      </p:sp>
      <p:sp>
        <p:nvSpPr>
          <p:cNvPr id="6" name="Slide Number Placeholder 5"/>
          <p:cNvSpPr>
            <a:spLocks noGrp="1"/>
          </p:cNvSpPr>
          <p:nvPr>
            <p:ph type="sldNum" sz="quarter" idx="12"/>
          </p:nvPr>
        </p:nvSpPr>
        <p:spPr/>
        <p:txBody>
          <a:bodyPr rtlCol="0"/>
          <a:lstStyle/>
          <a:p>
            <a:pPr rtl="0"/>
            <a:fld id="{330EA680-D336-4FF7-8B7A-9848BB0A1C32}" type="slidenum">
              <a:rPr lang="en-US" smtClean="0"/>
              <a:t>‹#›</a:t>
            </a:fld>
            <a:endParaRPr lang="en-US" dirty="0"/>
          </a:p>
        </p:txBody>
      </p:sp>
      <p:sp>
        <p:nvSpPr>
          <p:cNvPr id="11" name="Content Placeholder 2">
            <a:extLst>
              <a:ext uri="{FF2B5EF4-FFF2-40B4-BE49-F238E27FC236}">
                <a16:creationId xmlns:a16="http://schemas.microsoft.com/office/drawing/2014/main" id="{68FEA8B0-7C15-481C-885B-E54C78BC32E7}"/>
              </a:ext>
            </a:extLst>
          </p:cNvPr>
          <p:cNvSpPr>
            <a:spLocks noGrp="1"/>
          </p:cNvSpPr>
          <p:nvPr>
            <p:ph idx="13"/>
          </p:nvPr>
        </p:nvSpPr>
        <p:spPr>
          <a:xfrm>
            <a:off x="6226935" y="982132"/>
            <a:ext cx="4669666" cy="4126581"/>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14" name="Text Placeholder 13">
            <a:extLst>
              <a:ext uri="{FF2B5EF4-FFF2-40B4-BE49-F238E27FC236}">
                <a16:creationId xmlns:a16="http://schemas.microsoft.com/office/drawing/2014/main" id="{8DCEB7F9-6056-41AE-93D6-C5D4C94C8F50}"/>
              </a:ext>
            </a:extLst>
          </p:cNvPr>
          <p:cNvSpPr>
            <a:spLocks noGrp="1"/>
          </p:cNvSpPr>
          <p:nvPr>
            <p:ph type="body" sz="quarter" idx="14" hasCustomPrompt="1"/>
          </p:nvPr>
        </p:nvSpPr>
        <p:spPr>
          <a:xfrm rot="21043309">
            <a:off x="8122162" y="5338536"/>
            <a:ext cx="2746356" cy="425315"/>
          </a:xfrm>
        </p:spPr>
        <p:txBody>
          <a:bodyPr rtlCol="0"/>
          <a:lstStyle>
            <a:lvl1pPr marL="0" indent="0" algn="r">
              <a:buNone/>
              <a:defRPr i="0">
                <a:latin typeface="Lucida Handwriting" panose="03010101010101010101" pitchFamily="66" charset="0"/>
              </a:defRPr>
            </a:lvl1pPr>
            <a:lvl2pPr marL="457200" indent="0">
              <a:buNone/>
              <a:defRPr/>
            </a:lvl2pPr>
            <a:lvl3pPr marL="914400" indent="0">
              <a:buNone/>
              <a:defRPr/>
            </a:lvl3pPr>
            <a:lvl4pPr marL="1371600" indent="0">
              <a:buNone/>
              <a:defRPr/>
            </a:lvl4pPr>
            <a:lvl5pPr marL="1828800" indent="0">
              <a:buNone/>
              <a:defRPr/>
            </a:lvl5pPr>
          </a:lstStyle>
          <a:p>
            <a:pPr lvl="0" rtl="0"/>
            <a:r>
              <a:rPr lang="en-gb"/>
              <a:t>Generation XYZ</a:t>
            </a:r>
            <a:endParaRPr lang="en-ZA" dirty="0"/>
          </a:p>
        </p:txBody>
      </p:sp>
    </p:spTree>
    <p:extLst>
      <p:ext uri="{BB962C8B-B14F-4D97-AF65-F5344CB8AC3E}">
        <p14:creationId xmlns:p14="http://schemas.microsoft.com/office/powerpoint/2010/main" val="145577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oints">
    <p:spTree>
      <p:nvGrpSpPr>
        <p:cNvPr id="1" name=""/>
        <p:cNvGrpSpPr/>
        <p:nvPr/>
      </p:nvGrpSpPr>
      <p:grpSpPr>
        <a:xfrm>
          <a:off x="0" y="0"/>
          <a:ext cx="0" cy="0"/>
          <a:chOff x="0" y="0"/>
          <a:chExt cx="0" cy="0"/>
        </a:xfrm>
      </p:grpSpPr>
      <p:sp>
        <p:nvSpPr>
          <p:cNvPr id="2" name="Title 1"/>
          <p:cNvSpPr>
            <a:spLocks noGrp="1"/>
          </p:cNvSpPr>
          <p:nvPr>
            <p:ph type="title"/>
          </p:nvPr>
        </p:nvSpPr>
        <p:spPr>
          <a:xfrm>
            <a:off x="1295400" y="979709"/>
            <a:ext cx="9601197" cy="1822514"/>
          </a:xfrm>
        </p:spPr>
        <p:txBody>
          <a:bodyPr rtlCol="0" anchor="b">
            <a:normAutofit/>
          </a:bodyPr>
          <a:lstStyle>
            <a:lvl1pPr algn="ctr">
              <a:defRPr sz="4400" b="0" cap="none"/>
            </a:lvl1pPr>
          </a:lstStyle>
          <a:p>
            <a:pPr rtl="0"/>
            <a:r>
              <a:rPr lang="en-GB"/>
              <a:t>Click to edit Master title style</a:t>
            </a:r>
            <a:endParaRPr lang="en-US" dirty="0"/>
          </a:p>
        </p:txBody>
      </p:sp>
      <p:sp>
        <p:nvSpPr>
          <p:cNvPr id="3" name="Text Placeholder 2"/>
          <p:cNvSpPr>
            <a:spLocks noGrp="1"/>
          </p:cNvSpPr>
          <p:nvPr>
            <p:ph type="body" idx="1"/>
          </p:nvPr>
        </p:nvSpPr>
        <p:spPr>
          <a:xfrm>
            <a:off x="1295400" y="3073155"/>
            <a:ext cx="9601197" cy="520392"/>
          </a:xfrm>
        </p:spPr>
        <p:txBody>
          <a:bodyPr rtlCol="0"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a:t>Click to edit Master text styles</a:t>
            </a:r>
          </a:p>
        </p:txBody>
      </p:sp>
      <p:sp>
        <p:nvSpPr>
          <p:cNvPr id="4" name="Date Placeholder 3"/>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5" name="Footer Placeholder 4"/>
          <p:cNvSpPr>
            <a:spLocks noGrp="1"/>
          </p:cNvSpPr>
          <p:nvPr>
            <p:ph type="ftr" sz="quarter" idx="11"/>
          </p:nvPr>
        </p:nvSpPr>
        <p:spPr/>
        <p:txBody>
          <a:bodyPr rtlCol="0"/>
          <a:lstStyle/>
          <a:p>
            <a:pPr rtl="0"/>
            <a:endParaRPr lang="en-US" dirty="0"/>
          </a:p>
        </p:txBody>
      </p:sp>
      <p:sp>
        <p:nvSpPr>
          <p:cNvPr id="6" name="Slide Number Placeholder 5"/>
          <p:cNvSpPr>
            <a:spLocks noGrp="1"/>
          </p:cNvSpPr>
          <p:nvPr>
            <p:ph type="sldNum" sz="quarter" idx="12"/>
          </p:nvPr>
        </p:nvSpPr>
        <p:spPr/>
        <p:txBody>
          <a:bodyPr rtlCol="0"/>
          <a:lstStyle/>
          <a:p>
            <a:pPr rtl="0"/>
            <a:fld id="{330EA680-D336-4FF7-8B7A-9848BB0A1C32}" type="slidenum">
              <a:rPr lang="en-US" smtClean="0"/>
              <a:t>‹#›</a:t>
            </a:fld>
            <a:endParaRPr lang="en-US" dirty="0"/>
          </a:p>
        </p:txBody>
      </p:sp>
      <p:cxnSp>
        <p:nvCxnSpPr>
          <p:cNvPr id="16" name="Straight Connector 15"/>
          <p:cNvCxnSpPr/>
          <p:nvPr/>
        </p:nvCxnSpPr>
        <p:spPr>
          <a:xfrm>
            <a:off x="2012723" y="2937688"/>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4202A890-9091-4399-80AF-8AF212A1ED43}"/>
              </a:ext>
            </a:extLst>
          </p:cNvPr>
          <p:cNvSpPr>
            <a:spLocks noGrp="1"/>
          </p:cNvSpPr>
          <p:nvPr>
            <p:ph idx="13" hasCustomPrompt="1"/>
          </p:nvPr>
        </p:nvSpPr>
        <p:spPr>
          <a:xfrm>
            <a:off x="1295401" y="3864479"/>
            <a:ext cx="2952000" cy="1109133"/>
          </a:xfrm>
          <a:ln w="44450" cap="sq" cmpd="thinThick">
            <a:solidFill>
              <a:schemeClr val="accent1"/>
            </a:solidFill>
            <a:miter lim="800000"/>
          </a:ln>
        </p:spPr>
        <p:txBody>
          <a:bodyPr rtlCol="0" anchor="ctr"/>
          <a:lstStyle>
            <a:lvl1pPr marL="0" indent="0" algn="ctr">
              <a:buNone/>
              <a:defRPr/>
            </a:lvl1pPr>
            <a:lvl2pPr marL="457200" indent="0" algn="ctr">
              <a:buNone/>
              <a:defRPr/>
            </a:lvl2pPr>
            <a:lvl3pPr marL="914400" indent="0" algn="ctr">
              <a:buNone/>
              <a:defRPr/>
            </a:lvl3pPr>
          </a:lstStyle>
          <a:p>
            <a:pPr lvl="0" rtl="0"/>
            <a:r>
              <a:rPr lang="en-gb"/>
              <a:t>Description</a:t>
            </a:r>
          </a:p>
        </p:txBody>
      </p:sp>
      <p:sp>
        <p:nvSpPr>
          <p:cNvPr id="9" name="Content Placeholder 2">
            <a:extLst>
              <a:ext uri="{FF2B5EF4-FFF2-40B4-BE49-F238E27FC236}">
                <a16:creationId xmlns:a16="http://schemas.microsoft.com/office/drawing/2014/main" id="{F1661F6C-2BB1-41AF-BF4C-144E940F7B25}"/>
              </a:ext>
            </a:extLst>
          </p:cNvPr>
          <p:cNvSpPr>
            <a:spLocks noGrp="1"/>
          </p:cNvSpPr>
          <p:nvPr>
            <p:ph idx="14" hasCustomPrompt="1"/>
          </p:nvPr>
        </p:nvSpPr>
        <p:spPr>
          <a:xfrm>
            <a:off x="4620000" y="3864479"/>
            <a:ext cx="2952000" cy="1109133"/>
          </a:xfrm>
          <a:ln w="44450" cap="sq" cmpd="thinThick">
            <a:solidFill>
              <a:schemeClr val="accent3"/>
            </a:solidFill>
            <a:miter lim="800000"/>
          </a:ln>
        </p:spPr>
        <p:txBody>
          <a:bodyPr rtlCol="0" anchor="ctr"/>
          <a:lstStyle>
            <a:lvl1pPr marL="0" indent="0" algn="ctr">
              <a:buNone/>
              <a:defRPr/>
            </a:lvl1pPr>
            <a:lvl2pPr marL="457200" indent="0" algn="ctr">
              <a:buNone/>
              <a:defRPr/>
            </a:lvl2pPr>
            <a:lvl3pPr marL="914400" indent="0" algn="ctr">
              <a:buNone/>
              <a:defRPr/>
            </a:lvl3pPr>
          </a:lstStyle>
          <a:p>
            <a:pPr lvl="0" rtl="0"/>
            <a:r>
              <a:rPr lang="en-gb"/>
              <a:t>Description</a:t>
            </a:r>
          </a:p>
        </p:txBody>
      </p:sp>
      <p:sp>
        <p:nvSpPr>
          <p:cNvPr id="10" name="Content Placeholder 2">
            <a:extLst>
              <a:ext uri="{FF2B5EF4-FFF2-40B4-BE49-F238E27FC236}">
                <a16:creationId xmlns:a16="http://schemas.microsoft.com/office/drawing/2014/main" id="{3AFB258B-8362-4F6C-94EF-7C1F32CEBF2D}"/>
              </a:ext>
            </a:extLst>
          </p:cNvPr>
          <p:cNvSpPr>
            <a:spLocks noGrp="1"/>
          </p:cNvSpPr>
          <p:nvPr>
            <p:ph idx="15" hasCustomPrompt="1"/>
          </p:nvPr>
        </p:nvSpPr>
        <p:spPr>
          <a:xfrm>
            <a:off x="7944598" y="3864479"/>
            <a:ext cx="2952000" cy="1109133"/>
          </a:xfrm>
          <a:ln w="44450" cap="sq" cmpd="thinThick">
            <a:solidFill>
              <a:schemeClr val="accent2"/>
            </a:solidFill>
            <a:miter lim="800000"/>
          </a:ln>
        </p:spPr>
        <p:txBody>
          <a:bodyPr rtlCol="0" anchor="ctr"/>
          <a:lstStyle>
            <a:lvl1pPr marL="0" indent="0" algn="ctr">
              <a:buNone/>
              <a:defRPr/>
            </a:lvl1pPr>
            <a:lvl2pPr marL="457200" indent="0" algn="ctr">
              <a:buNone/>
              <a:defRPr/>
            </a:lvl2pPr>
            <a:lvl3pPr marL="914400" indent="0" algn="ctr">
              <a:buNone/>
              <a:defRPr/>
            </a:lvl3pPr>
          </a:lstStyle>
          <a:p>
            <a:pPr lvl="0" rtl="0"/>
            <a:r>
              <a:rPr lang="en-gb"/>
              <a:t>Description</a:t>
            </a:r>
          </a:p>
        </p:txBody>
      </p:sp>
    </p:spTree>
    <p:extLst>
      <p:ext uri="{BB962C8B-B14F-4D97-AF65-F5344CB8AC3E}">
        <p14:creationId xmlns:p14="http://schemas.microsoft.com/office/powerpoint/2010/main" val="36728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rtlCol="0" anchor="b">
            <a:normAutofit/>
          </a:bodyPr>
          <a:lstStyle>
            <a:lvl1pPr algn="ctr">
              <a:defRPr sz="4400" b="0" cap="none"/>
            </a:lvl1pPr>
          </a:lstStyle>
          <a:p>
            <a:pPr rtl="0"/>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rtlCol="0"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a:t>Click to edit Master text styles</a:t>
            </a:r>
          </a:p>
        </p:txBody>
      </p:sp>
      <p:sp>
        <p:nvSpPr>
          <p:cNvPr id="4" name="Date Placeholder 3"/>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5" name="Footer Placeholder 4"/>
          <p:cNvSpPr>
            <a:spLocks noGrp="1"/>
          </p:cNvSpPr>
          <p:nvPr>
            <p:ph type="ftr" sz="quarter" idx="11"/>
          </p:nvPr>
        </p:nvSpPr>
        <p:spPr/>
        <p:txBody>
          <a:bodyPr rtlCol="0"/>
          <a:lstStyle/>
          <a:p>
            <a:pPr rtl="0"/>
            <a:endParaRPr lang="en-US" dirty="0"/>
          </a:p>
        </p:txBody>
      </p:sp>
      <p:sp>
        <p:nvSpPr>
          <p:cNvPr id="6" name="Slide Number Placeholder 5"/>
          <p:cNvSpPr>
            <a:spLocks noGrp="1"/>
          </p:cNvSpPr>
          <p:nvPr>
            <p:ph type="sldNum" sz="quarter" idx="12"/>
          </p:nvPr>
        </p:nvSpPr>
        <p:spPr/>
        <p:txBody>
          <a:bodyPr rtlCol="0"/>
          <a:lstStyle/>
          <a:p>
            <a:pPr rtl="0"/>
            <a:fld id="{330EA680-D336-4FF7-8B7A-9848BB0A1C32}"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8369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rtlCol="0"/>
          <a:lstStyle/>
          <a:p>
            <a:pPr rtl="0"/>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5" name="Date Placeholder 4"/>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6" name="Footer Placeholder 5"/>
          <p:cNvSpPr>
            <a:spLocks noGrp="1"/>
          </p:cNvSpPr>
          <p:nvPr>
            <p:ph type="ftr" sz="quarter" idx="11"/>
          </p:nvPr>
        </p:nvSpPr>
        <p:spPr/>
        <p:txBody>
          <a:bodyPr rtlCol="0"/>
          <a:lstStyle/>
          <a:p>
            <a:pPr rtl="0"/>
            <a:endParaRPr lang="en-US" dirty="0"/>
          </a:p>
        </p:txBody>
      </p:sp>
      <p:sp>
        <p:nvSpPr>
          <p:cNvPr id="7" name="Slide Number Placeholder 6"/>
          <p:cNvSpPr>
            <a:spLocks noGrp="1"/>
          </p:cNvSpPr>
          <p:nvPr>
            <p:ph type="sldNum" sz="quarter" idx="12"/>
          </p:nvPr>
        </p:nvSpPr>
        <p:spPr/>
        <p:txBody>
          <a:bodyPr rtlCol="0"/>
          <a:lstStyle/>
          <a:p>
            <a:pPr rtl="0"/>
            <a:fld id="{330EA680-D336-4FF7-8B7A-9848BB0A1C32}" type="slidenum">
              <a:rPr lang="en-US" smtClean="0"/>
              <a:t>‹#›</a:t>
            </a:fld>
            <a:endParaRPr lang="en-US" dirty="0"/>
          </a:p>
        </p:txBody>
      </p:sp>
    </p:spTree>
    <p:extLst>
      <p:ext uri="{BB962C8B-B14F-4D97-AF65-F5344CB8AC3E}">
        <p14:creationId xmlns:p14="http://schemas.microsoft.com/office/powerpoint/2010/main" val="1336379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a:t>Click to edit Master title style</a:t>
            </a:r>
            <a:endParaRPr lang="en-US" dirty="0"/>
          </a:p>
        </p:txBody>
      </p:sp>
      <p:sp>
        <p:nvSpPr>
          <p:cNvPr id="3" name="Text Placeholder 2"/>
          <p:cNvSpPr>
            <a:spLocks noGrp="1"/>
          </p:cNvSpPr>
          <p:nvPr>
            <p:ph type="body" idx="1"/>
          </p:nvPr>
        </p:nvSpPr>
        <p:spPr>
          <a:xfrm>
            <a:off x="1295400" y="2530739"/>
            <a:ext cx="4718304" cy="476250"/>
          </a:xfrm>
        </p:spPr>
        <p:txBody>
          <a:bodyPr rtlCol="0" anchor="b">
            <a:noAutofit/>
          </a:bodyPr>
          <a:lstStyle>
            <a:lvl1pPr marL="0" indent="0">
              <a:buNone/>
              <a:defRPr sz="2800" b="0">
                <a:solidFill>
                  <a:schemeClr val="accent3"/>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295400" y="3116261"/>
            <a:ext cx="4718304" cy="2632605"/>
          </a:xfrm>
        </p:spPr>
        <p:txBody>
          <a:bodyPr rtlCol="0" anchor="t">
            <a:normAutofit/>
          </a:bodyPr>
          <a:lstStyle>
            <a:lvl1pPr>
              <a:buClr>
                <a:schemeClr val="accent3"/>
              </a:buClr>
              <a:defRPr/>
            </a:lvl1pPr>
            <a:lvl2pPr>
              <a:buClr>
                <a:schemeClr val="accent3"/>
              </a:buClr>
              <a:defRPr/>
            </a:lvl2pPr>
            <a:lvl3pPr>
              <a:buClr>
                <a:schemeClr val="accent3"/>
              </a:buClr>
              <a:defRPr/>
            </a:lvl3pPr>
            <a:lvl4pPr>
              <a:buClr>
                <a:schemeClr val="accent3"/>
              </a:buClr>
              <a:defRPr/>
            </a:lvl4pPr>
            <a:lvl5pPr>
              <a:buClr>
                <a:schemeClr val="accent3"/>
              </a:buClr>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5" name="Text Placeholder 4"/>
          <p:cNvSpPr>
            <a:spLocks noGrp="1"/>
          </p:cNvSpPr>
          <p:nvPr>
            <p:ph type="body" sz="quarter" idx="3"/>
          </p:nvPr>
        </p:nvSpPr>
        <p:spPr>
          <a:xfrm>
            <a:off x="6180671" y="2530739"/>
            <a:ext cx="4718304" cy="476250"/>
          </a:xfrm>
        </p:spPr>
        <p:txBody>
          <a:bodyPr rtlCol="0" anchor="b">
            <a:noAutofit/>
          </a:bodyPr>
          <a:lstStyle>
            <a:lvl1pPr marL="0" indent="0">
              <a:buNone/>
              <a:defRPr sz="2800" b="0">
                <a:solidFill>
                  <a:schemeClr val="accent2">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p:cNvSpPr>
            <a:spLocks noGrp="1"/>
          </p:cNvSpPr>
          <p:nvPr>
            <p:ph sz="quarter" idx="4"/>
          </p:nvPr>
        </p:nvSpPr>
        <p:spPr>
          <a:xfrm>
            <a:off x="6180671" y="3116261"/>
            <a:ext cx="4718304" cy="2632605"/>
          </a:xfrm>
        </p:spPr>
        <p:txBody>
          <a:bodyPr rtlCol="0" anchor="t">
            <a:normAutofit/>
          </a:bodyPr>
          <a:lstStyle>
            <a:lvl1pPr>
              <a:buClr>
                <a:schemeClr val="accent2"/>
              </a:buClr>
              <a:defRPr/>
            </a:lvl1pPr>
            <a:lvl2pPr>
              <a:buClr>
                <a:schemeClr val="accent2"/>
              </a:buClr>
              <a:defRPr/>
            </a:lvl2pPr>
            <a:lvl3pPr>
              <a:buClr>
                <a:schemeClr val="accent2"/>
              </a:buClr>
              <a:defRPr/>
            </a:lvl3pPr>
            <a:lvl4pPr>
              <a:buClr>
                <a:schemeClr val="accent2"/>
              </a:buClr>
              <a:defRPr/>
            </a:lvl4pPr>
            <a:lvl5pPr>
              <a:buClr>
                <a:schemeClr val="accent2"/>
              </a:buClr>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7" name="Date Placeholder 6"/>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8" name="Footer Placeholder 7"/>
          <p:cNvSpPr>
            <a:spLocks noGrp="1"/>
          </p:cNvSpPr>
          <p:nvPr>
            <p:ph type="ftr" sz="quarter" idx="11"/>
          </p:nvPr>
        </p:nvSpPr>
        <p:spPr/>
        <p:txBody>
          <a:bodyPr rtlCol="0"/>
          <a:lstStyle/>
          <a:p>
            <a:pPr rtl="0"/>
            <a:endParaRPr lang="en-US" dirty="0"/>
          </a:p>
        </p:txBody>
      </p:sp>
      <p:sp>
        <p:nvSpPr>
          <p:cNvPr id="9" name="Slide Number Placeholder 8"/>
          <p:cNvSpPr>
            <a:spLocks noGrp="1"/>
          </p:cNvSpPr>
          <p:nvPr>
            <p:ph type="sldNum" sz="quarter" idx="12"/>
          </p:nvPr>
        </p:nvSpPr>
        <p:spPr/>
        <p:txBody>
          <a:bodyPr rtlCol="0"/>
          <a:lstStyle/>
          <a:p>
            <a:pPr rtl="0"/>
            <a:fld id="{330EA680-D336-4FF7-8B7A-9848BB0A1C32}"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9178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ontent + Right Photo">
    <p:spTree>
      <p:nvGrpSpPr>
        <p:cNvPr id="1" name=""/>
        <p:cNvGrpSpPr/>
        <p:nvPr/>
      </p:nvGrpSpPr>
      <p:grpSpPr>
        <a:xfrm>
          <a:off x="0" y="0"/>
          <a:ext cx="0" cy="0"/>
          <a:chOff x="0" y="0"/>
          <a:chExt cx="0" cy="0"/>
        </a:xfrm>
      </p:grpSpPr>
      <p:cxnSp>
        <p:nvCxnSpPr>
          <p:cNvPr id="8" name="Straight Connector 7"/>
          <p:cNvCxnSpPr>
            <a:cxnSpLocks/>
          </p:cNvCxnSpPr>
          <p:nvPr/>
        </p:nvCxnSpPr>
        <p:spPr>
          <a:xfrm>
            <a:off x="1295401" y="2421466"/>
            <a:ext cx="358038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3" y="982132"/>
            <a:ext cx="3580380" cy="1303867"/>
          </a:xfrm>
        </p:spPr>
        <p:txBody>
          <a:bodyPr rtlCol="0"/>
          <a:lstStyle>
            <a:lvl1pPr algn="l">
              <a:defRPr/>
            </a:lvl1pPr>
          </a:lstStyle>
          <a:p>
            <a:pPr rtl="0"/>
            <a:r>
              <a:rPr lang="en-gb" noProof="0"/>
              <a:t>Click to edit title</a:t>
            </a:r>
          </a:p>
        </p:txBody>
      </p:sp>
      <p:sp>
        <p:nvSpPr>
          <p:cNvPr id="5" name="Date Placeholder 4"/>
          <p:cNvSpPr>
            <a:spLocks noGrp="1"/>
          </p:cNvSpPr>
          <p:nvPr>
            <p:ph type="dt" sz="half" idx="10"/>
          </p:nvPr>
        </p:nvSpPr>
        <p:spPr/>
        <p:txBody>
          <a:bodyPr rtlCol="0"/>
          <a:lstStyle/>
          <a:p>
            <a:pPr rtl="0"/>
            <a:fld id="{846CE7D5-CF57-46EF-B807-FDD0502418D4}" type="datetimeFigureOut">
              <a:rPr lang="en-US" noProof="0" smtClean="0"/>
              <a:t>4/21/2023</a:t>
            </a:fld>
            <a:endParaRPr lang="en-US" noProof="0" dirty="0"/>
          </a:p>
        </p:txBody>
      </p:sp>
      <p:sp>
        <p:nvSpPr>
          <p:cNvPr id="6" name="Footer Placeholder 5"/>
          <p:cNvSpPr>
            <a:spLocks noGrp="1"/>
          </p:cNvSpPr>
          <p:nvPr>
            <p:ph type="ftr" sz="quarter" idx="11"/>
          </p:nvPr>
        </p:nvSpPr>
        <p:spPr/>
        <p:txBody>
          <a:bodyPr rtlCol="0"/>
          <a:lstStyle/>
          <a:p>
            <a:pPr rtl="0"/>
            <a:endParaRPr lang="en-US" noProof="0" dirty="0"/>
          </a:p>
        </p:txBody>
      </p:sp>
      <p:sp>
        <p:nvSpPr>
          <p:cNvPr id="7" name="Slide Number Placeholder 6"/>
          <p:cNvSpPr>
            <a:spLocks noGrp="1"/>
          </p:cNvSpPr>
          <p:nvPr>
            <p:ph type="sldNum" sz="quarter" idx="12"/>
          </p:nvPr>
        </p:nvSpPr>
        <p:spPr/>
        <p:txBody>
          <a:bodyPr rtlCol="0"/>
          <a:lstStyle/>
          <a:p>
            <a:pPr rtl="0"/>
            <a:fld id="{330EA680-D336-4FF7-8B7A-9848BB0A1C32}" type="slidenum">
              <a:rPr lang="en-US" noProof="0" smtClean="0"/>
              <a:t>‹#›</a:t>
            </a:fld>
            <a:endParaRPr lang="en-US" noProof="0" dirty="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6801681" y="1316976"/>
            <a:ext cx="4037344" cy="5975391"/>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5372113" y="869568"/>
            <a:ext cx="5703690" cy="4902845"/>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dirty="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5584031" y="1077708"/>
            <a:ext cx="5279854" cy="4486565"/>
          </a:xfrm>
          <a:solidFill>
            <a:schemeClr val="tx1">
              <a:lumMod val="75000"/>
              <a:lumOff val="25000"/>
            </a:schemeClr>
          </a:solidFill>
          <a:effectLst>
            <a:innerShdw blurRad="25400" dist="12700" dir="13500000">
              <a:prstClr val="black">
                <a:alpha val="16000"/>
              </a:prstClr>
            </a:innerShdw>
          </a:effectLst>
        </p:spPr>
        <p:txBody>
          <a:bodyPr lIns="180000" rIns="180000" rtlCol="0" anchor="ctr"/>
          <a:lstStyle>
            <a:lvl1pPr marL="0" indent="0" algn="ctr">
              <a:buNone/>
              <a:defRPr sz="1600" i="1">
                <a:solidFill>
                  <a:schemeClr val="bg1"/>
                </a:solidFill>
                <a:latin typeface="+mn-lt"/>
                <a:cs typeface="Times New Roman" panose="02020603050405020304" pitchFamily="18" charset="0"/>
              </a:defRPr>
            </a:lvl1pPr>
          </a:lstStyle>
          <a:p>
            <a:pPr rtl="0"/>
            <a:r>
              <a:rPr lang="en-gb" noProof="0"/>
              <a:t>Insert Photo or Drag &amp; Drop your Photo</a:t>
            </a:r>
          </a:p>
        </p:txBody>
      </p:sp>
      <p:sp>
        <p:nvSpPr>
          <p:cNvPr id="13" name="Text Placeholder 3">
            <a:extLst>
              <a:ext uri="{FF2B5EF4-FFF2-40B4-BE49-F238E27FC236}">
                <a16:creationId xmlns:a16="http://schemas.microsoft.com/office/drawing/2014/main" id="{809CB875-1032-49F8-A74E-BD0BA58F9727}"/>
              </a:ext>
            </a:extLst>
          </p:cNvPr>
          <p:cNvSpPr>
            <a:spLocks noGrp="1"/>
          </p:cNvSpPr>
          <p:nvPr>
            <p:ph type="body" sz="half" idx="2"/>
          </p:nvPr>
        </p:nvSpPr>
        <p:spPr>
          <a:xfrm>
            <a:off x="1295400" y="2556934"/>
            <a:ext cx="3580381" cy="331205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782454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ontent + Right Photo">
    <p:spTree>
      <p:nvGrpSpPr>
        <p:cNvPr id="1" name=""/>
        <p:cNvGrpSpPr/>
        <p:nvPr/>
      </p:nvGrpSpPr>
      <p:grpSpPr>
        <a:xfrm>
          <a:off x="0" y="0"/>
          <a:ext cx="0" cy="0"/>
          <a:chOff x="0" y="0"/>
          <a:chExt cx="0" cy="0"/>
        </a:xfrm>
      </p:grpSpPr>
      <p:cxnSp>
        <p:nvCxnSpPr>
          <p:cNvPr id="8" name="Straight Connector 7"/>
          <p:cNvCxnSpPr>
            <a:cxnSpLocks/>
          </p:cNvCxnSpPr>
          <p:nvPr/>
        </p:nvCxnSpPr>
        <p:spPr>
          <a:xfrm>
            <a:off x="1295401" y="2421466"/>
            <a:ext cx="358038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3" y="982132"/>
            <a:ext cx="3580380" cy="1303867"/>
          </a:xfrm>
        </p:spPr>
        <p:txBody>
          <a:bodyPr rtlCol="0"/>
          <a:lstStyle>
            <a:lvl1pPr algn="l">
              <a:defRPr/>
            </a:lvl1pPr>
          </a:lstStyle>
          <a:p>
            <a:pPr rtl="0"/>
            <a:r>
              <a:rPr lang="en-gb"/>
              <a:t>Click to edit title</a:t>
            </a:r>
          </a:p>
        </p:txBody>
      </p:sp>
      <p:sp>
        <p:nvSpPr>
          <p:cNvPr id="3" name="Content Placeholder 2"/>
          <p:cNvSpPr>
            <a:spLocks noGrp="1"/>
          </p:cNvSpPr>
          <p:nvPr>
            <p:ph sz="half" idx="1"/>
          </p:nvPr>
        </p:nvSpPr>
        <p:spPr>
          <a:xfrm>
            <a:off x="5288294" y="895547"/>
            <a:ext cx="5871325" cy="4974901"/>
          </a:xfrm>
        </p:spPr>
        <p:txBody>
          <a:bodyPr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5" name="Date Placeholder 4"/>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6" name="Footer Placeholder 5"/>
          <p:cNvSpPr>
            <a:spLocks noGrp="1"/>
          </p:cNvSpPr>
          <p:nvPr>
            <p:ph type="ftr" sz="quarter" idx="11"/>
          </p:nvPr>
        </p:nvSpPr>
        <p:spPr/>
        <p:txBody>
          <a:bodyPr rtlCol="0"/>
          <a:lstStyle/>
          <a:p>
            <a:pPr rtl="0"/>
            <a:endParaRPr lang="en-US" dirty="0"/>
          </a:p>
        </p:txBody>
      </p:sp>
      <p:sp>
        <p:nvSpPr>
          <p:cNvPr id="7" name="Slide Number Placeholder 6"/>
          <p:cNvSpPr>
            <a:spLocks noGrp="1"/>
          </p:cNvSpPr>
          <p:nvPr>
            <p:ph type="sldNum" sz="quarter" idx="12"/>
          </p:nvPr>
        </p:nvSpPr>
        <p:spPr/>
        <p:txBody>
          <a:bodyPr rtlCol="0"/>
          <a:lstStyle/>
          <a:p>
            <a:pPr rtl="0"/>
            <a:fld id="{330EA680-D336-4FF7-8B7A-9848BB0A1C32}" type="slidenum">
              <a:rPr lang="en-US" smtClean="0"/>
              <a:t>‹#›</a:t>
            </a:fld>
            <a:endParaRPr lang="en-US" dirty="0"/>
          </a:p>
        </p:txBody>
      </p:sp>
      <p:sp>
        <p:nvSpPr>
          <p:cNvPr id="13" name="Text Placeholder 3">
            <a:extLst>
              <a:ext uri="{FF2B5EF4-FFF2-40B4-BE49-F238E27FC236}">
                <a16:creationId xmlns:a16="http://schemas.microsoft.com/office/drawing/2014/main" id="{379CAAA9-085A-46C2-A892-DE935E67C328}"/>
              </a:ext>
            </a:extLst>
          </p:cNvPr>
          <p:cNvSpPr>
            <a:spLocks noGrp="1"/>
          </p:cNvSpPr>
          <p:nvPr>
            <p:ph type="body" sz="half" idx="2"/>
          </p:nvPr>
        </p:nvSpPr>
        <p:spPr>
          <a:xfrm>
            <a:off x="1295400" y="2556934"/>
            <a:ext cx="3580381" cy="331205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Tree>
    <p:extLst>
      <p:ext uri="{BB962C8B-B14F-4D97-AF65-F5344CB8AC3E}">
        <p14:creationId xmlns:p14="http://schemas.microsoft.com/office/powerpoint/2010/main" val="8871136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US" dirty="0"/>
          </a:p>
        </p:txBody>
      </p:sp>
      <p:sp>
        <p:nvSpPr>
          <p:cNvPr id="3" name="Date Placeholder 2"/>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4" name="Footer Placeholder 3"/>
          <p:cNvSpPr>
            <a:spLocks noGrp="1"/>
          </p:cNvSpPr>
          <p:nvPr>
            <p:ph type="ftr" sz="quarter" idx="11"/>
          </p:nvPr>
        </p:nvSpPr>
        <p:spPr/>
        <p:txBody>
          <a:bodyPr rtlCol="0"/>
          <a:lstStyle/>
          <a:p>
            <a:pPr rtl="0"/>
            <a:endParaRPr lang="en-US" dirty="0"/>
          </a:p>
        </p:txBody>
      </p:sp>
      <p:sp>
        <p:nvSpPr>
          <p:cNvPr id="5" name="Slide Number Placeholder 4"/>
          <p:cNvSpPr>
            <a:spLocks noGrp="1"/>
          </p:cNvSpPr>
          <p:nvPr>
            <p:ph type="sldNum" sz="quarter" idx="12"/>
          </p:nvPr>
        </p:nvSpPr>
        <p:spPr/>
        <p:txBody>
          <a:bodyPr rtlCol="0"/>
          <a:lstStyle/>
          <a:p>
            <a:pPr rtl="0"/>
            <a:fld id="{330EA680-D336-4FF7-8B7A-9848BB0A1C32}"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8454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US" dirty="0"/>
          </a:p>
        </p:txBody>
      </p:sp>
      <p:sp>
        <p:nvSpPr>
          <p:cNvPr id="3" name="Date Placeholder 2"/>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4" name="Footer Placeholder 3"/>
          <p:cNvSpPr>
            <a:spLocks noGrp="1"/>
          </p:cNvSpPr>
          <p:nvPr>
            <p:ph type="ftr" sz="quarter" idx="11"/>
          </p:nvPr>
        </p:nvSpPr>
        <p:spPr/>
        <p:txBody>
          <a:bodyPr rtlCol="0"/>
          <a:lstStyle/>
          <a:p>
            <a:pPr rtl="0"/>
            <a:endParaRPr lang="en-US" dirty="0"/>
          </a:p>
        </p:txBody>
      </p:sp>
      <p:sp>
        <p:nvSpPr>
          <p:cNvPr id="5" name="Slide Number Placeholder 4"/>
          <p:cNvSpPr>
            <a:spLocks noGrp="1"/>
          </p:cNvSpPr>
          <p:nvPr>
            <p:ph type="sldNum" sz="quarter" idx="12"/>
          </p:nvPr>
        </p:nvSpPr>
        <p:spPr/>
        <p:txBody>
          <a:bodyPr rtlCol="0"/>
          <a:lstStyle/>
          <a:p>
            <a:pPr rtl="0"/>
            <a:fld id="{330EA680-D336-4FF7-8B7A-9848BB0A1C32}"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 Placeholder 6">
            <a:extLst>
              <a:ext uri="{FF2B5EF4-FFF2-40B4-BE49-F238E27FC236}">
                <a16:creationId xmlns:a16="http://schemas.microsoft.com/office/drawing/2014/main" id="{BC76C9E3-4E12-46D0-A58B-4B548A8EE690}"/>
              </a:ext>
            </a:extLst>
          </p:cNvPr>
          <p:cNvSpPr>
            <a:spLocks noGrp="1"/>
          </p:cNvSpPr>
          <p:nvPr>
            <p:ph type="body" sz="quarter" idx="13"/>
          </p:nvPr>
        </p:nvSpPr>
        <p:spPr>
          <a:xfrm>
            <a:off x="1688805" y="2442732"/>
            <a:ext cx="8814391" cy="3139547"/>
          </a:xfrm>
        </p:spPr>
        <p:txBody>
          <a:bodyPr rtlCol="0" anchor="ctr"/>
          <a:lstStyle>
            <a:lvl1pPr marL="0" indent="0" algn="ctr">
              <a:buNone/>
              <a:defRPr sz="6000"/>
            </a:lvl1pPr>
          </a:lstStyle>
          <a:p>
            <a:pPr lvl="0" rtl="0"/>
            <a:r>
              <a:rPr lang="en-GB"/>
              <a:t>Click to edit Master text styles</a:t>
            </a:r>
          </a:p>
        </p:txBody>
      </p:sp>
    </p:spTree>
    <p:extLst>
      <p:ext uri="{BB962C8B-B14F-4D97-AF65-F5344CB8AC3E}">
        <p14:creationId xmlns:p14="http://schemas.microsoft.com/office/powerpoint/2010/main" val="1761609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46CE7D5-CF57-46EF-B807-FDD0502418D4}" type="datetimeFigureOut">
              <a:rPr lang="en-US" smtClean="0"/>
              <a:t>4/21/2023</a:t>
            </a:fld>
            <a:endParaRPr lang="en-US" dirty="0"/>
          </a:p>
        </p:txBody>
      </p:sp>
      <p:sp>
        <p:nvSpPr>
          <p:cNvPr id="3" name="Footer Placeholder 2"/>
          <p:cNvSpPr>
            <a:spLocks noGrp="1"/>
          </p:cNvSpPr>
          <p:nvPr>
            <p:ph type="ftr" sz="quarter" idx="11"/>
          </p:nvPr>
        </p:nvSpPr>
        <p:spPr/>
        <p:txBody>
          <a:bodyPr rtlCol="0"/>
          <a:lstStyle/>
          <a:p>
            <a:pPr rtl="0"/>
            <a:endParaRPr lang="en-US" dirty="0"/>
          </a:p>
        </p:txBody>
      </p:sp>
      <p:sp>
        <p:nvSpPr>
          <p:cNvPr id="4" name="Slide Number Placeholder 3"/>
          <p:cNvSpPr>
            <a:spLocks noGrp="1"/>
          </p:cNvSpPr>
          <p:nvPr>
            <p:ph type="sldNum" sz="quarter" idx="12"/>
          </p:nvPr>
        </p:nvSpPr>
        <p:spPr/>
        <p:txBody>
          <a:bodyPr rtlCol="0"/>
          <a:lstStyle/>
          <a:p>
            <a:pPr rtl="0"/>
            <a:fld id="{330EA680-D336-4FF7-8B7A-9848BB0A1C32}" type="slidenum">
              <a:rPr lang="en-US" smtClean="0"/>
              <a:t>‹#›</a:t>
            </a:fld>
            <a:endParaRPr lang="en-US" dirty="0"/>
          </a:p>
        </p:txBody>
      </p:sp>
    </p:spTree>
    <p:extLst>
      <p:ext uri="{BB962C8B-B14F-4D97-AF65-F5344CB8AC3E}">
        <p14:creationId xmlns:p14="http://schemas.microsoft.com/office/powerpoint/2010/main" val="3107929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Autofit/>
          </a:bodyPr>
          <a:lstStyle/>
          <a:p>
            <a:pPr rtl="0"/>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846CE7D5-CF57-46EF-B807-FDD0502418D4}" type="datetimeFigureOut">
              <a:rPr lang="en-US" smtClean="0"/>
              <a:t>4/21/2023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330EA680-D336-4FF7-8B7A-9848BB0A1C32}" type="slidenum">
              <a:rPr lang="en-US" smtClean="0"/>
              <a:t>‹#›</a:t>
            </a:fld>
            <a:endParaRPr lang="en-US" dirty="0"/>
          </a:p>
        </p:txBody>
      </p:sp>
    </p:spTree>
    <p:extLst>
      <p:ext uri="{BB962C8B-B14F-4D97-AF65-F5344CB8AC3E}">
        <p14:creationId xmlns:p14="http://schemas.microsoft.com/office/powerpoint/2010/main" val="543425805"/>
      </p:ext>
    </p:extLst>
  </p:cSld>
  <p:clrMap bg1="lt1" tx1="dk1" bg2="lt2" tx2="dk2" accent1="accent1" accent2="accent2" accent3="accent3" accent4="accent4" accent5="accent5" accent6="accent6" hlink="hlink" folHlink="folHlink"/>
  <p:sldLayoutIdLst>
    <p:sldLayoutId id="2147484169" r:id="rId1"/>
    <p:sldLayoutId id="2147484170" r:id="rId2"/>
    <p:sldLayoutId id="2147484186" r:id="rId3"/>
    <p:sldLayoutId id="2147484187" r:id="rId4"/>
    <p:sldLayoutId id="2147484188" r:id="rId5"/>
    <p:sldLayoutId id="2147484189" r:id="rId6"/>
    <p:sldLayoutId id="2147484190" r:id="rId7"/>
    <p:sldLayoutId id="2147484191" r:id="rId8"/>
    <p:sldLayoutId id="2147484192" r:id="rId9"/>
    <p:sldLayoutId id="2147484171" r:id="rId10"/>
    <p:sldLayoutId id="2147484172" r:id="rId11"/>
    <p:sldLayoutId id="2147484173" r:id="rId12"/>
    <p:sldLayoutId id="2147484193" r:id="rId13"/>
    <p:sldLayoutId id="2147484194" r:id="rId14"/>
    <p:sldLayoutId id="2147484174" r:id="rId15"/>
    <p:sldLayoutId id="2147484195" r:id="rId16"/>
    <p:sldLayoutId id="214748417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1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88165" y="3830217"/>
            <a:ext cx="6815669" cy="1515533"/>
          </a:xfrm>
        </p:spPr>
        <p:txBody>
          <a:bodyPr rtlCol="0"/>
          <a:lstStyle/>
          <a:p>
            <a:pPr marL="0" marR="0" algn="ctr">
              <a:lnSpc>
                <a:spcPct val="150000"/>
              </a:lnSpc>
              <a:spcBef>
                <a:spcPts val="0"/>
              </a:spcBef>
              <a:spcAft>
                <a:spcPts val="800"/>
              </a:spcAft>
            </a:pPr>
            <a:r>
              <a:rPr lang="en-GB" sz="3600" b="1" kern="100" dirty="0">
                <a:solidFill>
                  <a:srgbClr val="000000"/>
                </a:solidFill>
                <a:effectLst/>
                <a:ea typeface="Calibri" panose="020F0502020204030204" pitchFamily="34" charset="0"/>
                <a:cs typeface="Arial" panose="020B0604020202020204" pitchFamily="34" charset="0"/>
              </a:rPr>
              <a:t>ACHA4008 </a:t>
            </a:r>
            <a:r>
              <a:rPr lang="en-US" sz="3600" b="1" kern="100" dirty="0">
                <a:solidFill>
                  <a:srgbClr val="000000"/>
                </a:solidFill>
                <a:ea typeface="Calibri" panose="020F0502020204030204" pitchFamily="34" charset="0"/>
                <a:cs typeface="Arial" panose="020B0604020202020204" pitchFamily="34" charset="0"/>
              </a:rPr>
              <a:t> </a:t>
            </a:r>
            <a:br>
              <a:rPr lang="en-US" sz="3600" b="1" kern="100" dirty="0">
                <a:solidFill>
                  <a:srgbClr val="000000"/>
                </a:solidFill>
                <a:ea typeface="Calibri" panose="020F0502020204030204" pitchFamily="34" charset="0"/>
                <a:cs typeface="Arial" panose="020B0604020202020204" pitchFamily="34" charset="0"/>
              </a:rPr>
            </a:br>
            <a:r>
              <a:rPr lang="en-GB" sz="3600" b="1" kern="100" dirty="0">
                <a:solidFill>
                  <a:srgbClr val="000000"/>
                </a:solidFill>
                <a:effectLst/>
                <a:ea typeface="Calibri" panose="020F0502020204030204" pitchFamily="34" charset="0"/>
                <a:cs typeface="Arial" panose="020B0604020202020204" pitchFamily="34" charset="0"/>
              </a:rPr>
              <a:t>Integrating Project</a:t>
            </a:r>
            <a:r>
              <a:rPr lang="en-US" sz="6000" dirty="0"/>
              <a:t> </a:t>
            </a:r>
            <a:br>
              <a:rPr lang="en-US" dirty="0"/>
            </a:br>
            <a:r>
              <a:rPr lang="en-US" sz="4000" b="1" dirty="0"/>
              <a:t>Presentation and Analysis of Results</a:t>
            </a:r>
            <a:endParaRPr lang="en-gb" b="1"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Development-Based Project: Task Management Tool</a:t>
            </a:r>
          </a:p>
          <a:p>
            <a:pPr>
              <a:lnSpc>
                <a:spcPct val="150000"/>
              </a:lnSpc>
            </a:pPr>
            <a:r>
              <a:rPr lang="en-US" sz="2000" dirty="0">
                <a:latin typeface="Times New Roman" panose="02020603050405020304" pitchFamily="18" charset="0"/>
                <a:cs typeface="Times New Roman" panose="02020603050405020304" pitchFamily="18" charset="0"/>
              </a:rPr>
              <a:t>Experiment-Based Project: Impact of Color Schemes on User Engagement &amp; Satisfaction</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6968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Project Requirements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Interviews, surveys, and market research</a:t>
            </a:r>
          </a:p>
          <a:p>
            <a:pPr>
              <a:lnSpc>
                <a:spcPct val="150000"/>
              </a:lnSpc>
            </a:pPr>
            <a:r>
              <a:rPr lang="en-US" sz="2000" dirty="0">
                <a:latin typeface="Times New Roman" panose="02020603050405020304" pitchFamily="18" charset="0"/>
                <a:cs typeface="Times New Roman" panose="02020603050405020304" pitchFamily="18" charset="0"/>
              </a:rPr>
              <a:t>User-friendly interface, robust back-end, notification system</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2367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System Models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1" y="2556932"/>
            <a:ext cx="4405630" cy="3318936"/>
          </a:xfrm>
        </p:spPr>
        <p:txBody>
          <a:bodyPr/>
          <a:lstStyle/>
          <a:p>
            <a:pPr marL="0" indent="0">
              <a:lnSpc>
                <a:spcPct val="150000"/>
              </a:lnSpc>
              <a:buNone/>
            </a:pPr>
            <a:r>
              <a:rPr lang="en-US" sz="2000" b="1" dirty="0">
                <a:latin typeface="Times New Roman" panose="02020603050405020304" pitchFamily="18" charset="0"/>
                <a:cs typeface="Times New Roman" panose="02020603050405020304" pitchFamily="18" charset="0"/>
              </a:rPr>
              <a:t>Use Case Diagram: </a:t>
            </a:r>
          </a:p>
          <a:p>
            <a:pPr marL="0" indent="0">
              <a:lnSpc>
                <a:spcPct val="150000"/>
              </a:lnSpc>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This diagram made it easy to comprehend the main features of the application and the sequence of events.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US" sz="2000" b="1" dirty="0">
              <a:latin typeface="Times New Roman" panose="02020603050405020304" pitchFamily="18" charset="0"/>
              <a:cs typeface="Times New Roman" panose="02020603050405020304" pitchFamily="18" charset="0"/>
            </a:endParaRPr>
          </a:p>
          <a:p>
            <a:pPr marL="0" indent="0">
              <a:lnSpc>
                <a:spcPct val="150000"/>
              </a:lnSpc>
              <a:buNone/>
            </a:pPr>
            <a:endParaRPr lang="en-GB" sz="2000" b="1" dirty="0">
              <a:latin typeface="Times New Roman" panose="02020603050405020304" pitchFamily="18" charset="0"/>
              <a:cs typeface="Times New Roman" panose="02020603050405020304" pitchFamily="18" charset="0"/>
            </a:endParaRPr>
          </a:p>
        </p:txBody>
      </p:sp>
      <p:pic>
        <p:nvPicPr>
          <p:cNvPr id="4" name="Picture 3" descr="How to Find Use Cases from Business Process (BPMN)?">
            <a:extLst>
              <a:ext uri="{FF2B5EF4-FFF2-40B4-BE49-F238E27FC236}">
                <a16:creationId xmlns:a16="http://schemas.microsoft.com/office/drawing/2014/main" id="{A5DBA735-7DF8-4366-FBA2-2A96C1C24782}"/>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rcRect/>
          <a:stretch>
            <a:fillRect/>
          </a:stretch>
        </p:blipFill>
        <p:spPr bwMode="auto">
          <a:xfrm>
            <a:off x="6785779" y="2662505"/>
            <a:ext cx="4405630" cy="2568575"/>
          </a:xfrm>
          <a:prstGeom prst="rect">
            <a:avLst/>
          </a:prstGeom>
          <a:noFill/>
          <a:ln>
            <a:noFill/>
          </a:ln>
        </p:spPr>
      </p:pic>
    </p:spTree>
    <p:extLst>
      <p:ext uri="{BB962C8B-B14F-4D97-AF65-F5344CB8AC3E}">
        <p14:creationId xmlns:p14="http://schemas.microsoft.com/office/powerpoint/2010/main" val="859597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System Models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1" y="2556932"/>
            <a:ext cx="4800599" cy="3318936"/>
          </a:xfrm>
        </p:spPr>
        <p:txBody>
          <a:bodyPr/>
          <a:lstStyle/>
          <a:p>
            <a:pPr marL="0" indent="0">
              <a:lnSpc>
                <a:spcPct val="150000"/>
              </a:lnSpc>
              <a:buNone/>
            </a:pPr>
            <a:r>
              <a:rPr lang="en-US" sz="2000" b="1" dirty="0">
                <a:latin typeface="Times New Roman" panose="02020603050405020304" pitchFamily="18" charset="0"/>
                <a:cs typeface="Times New Roman" panose="02020603050405020304" pitchFamily="18" charset="0"/>
              </a:rPr>
              <a:t>BPMN: </a:t>
            </a:r>
          </a:p>
          <a:p>
            <a:pPr marL="0" indent="0">
              <a:lnSpc>
                <a:spcPct val="150000"/>
              </a:lnSpc>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Business Process Model and Notation (BPMN) diagram to represent the workflow and order of activities needed to finish a particular process in our application. </a:t>
            </a:r>
            <a:endParaRPr lang="en-US" sz="2000" b="1" dirty="0">
              <a:latin typeface="Times New Roman" panose="02020603050405020304" pitchFamily="18" charset="0"/>
              <a:cs typeface="Times New Roman" panose="02020603050405020304" pitchFamily="18" charset="0"/>
            </a:endParaRPr>
          </a:p>
          <a:p>
            <a:pPr marL="0" indent="0">
              <a:lnSpc>
                <a:spcPct val="150000"/>
              </a:lnSpc>
              <a:buNone/>
            </a:pPr>
            <a:endParaRPr lang="en-GB" sz="2000" b="1" dirty="0">
              <a:latin typeface="Times New Roman" panose="02020603050405020304" pitchFamily="18" charset="0"/>
              <a:cs typeface="Times New Roman" panose="02020603050405020304" pitchFamily="18" charset="0"/>
            </a:endParaRPr>
          </a:p>
        </p:txBody>
      </p:sp>
      <p:pic>
        <p:nvPicPr>
          <p:cNvPr id="4" name="Picture 3" descr="The Basics of Business Process Modeling and Notation (BPMN) | IBM">
            <a:extLst>
              <a:ext uri="{FF2B5EF4-FFF2-40B4-BE49-F238E27FC236}">
                <a16:creationId xmlns:a16="http://schemas.microsoft.com/office/drawing/2014/main" id="{BB416678-1328-F4A4-B6F3-2F52D243C2E9}"/>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7014117" y="3044646"/>
            <a:ext cx="3950378" cy="1747692"/>
          </a:xfrm>
          <a:prstGeom prst="rect">
            <a:avLst/>
          </a:prstGeom>
          <a:noFill/>
          <a:ln>
            <a:noFill/>
          </a:ln>
        </p:spPr>
      </p:pic>
    </p:spTree>
    <p:extLst>
      <p:ext uri="{BB962C8B-B14F-4D97-AF65-F5344CB8AC3E}">
        <p14:creationId xmlns:p14="http://schemas.microsoft.com/office/powerpoint/2010/main" val="2093850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Prototype and Storyboard</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457063" cy="3318936"/>
          </a:xfrm>
        </p:spPr>
        <p:txBody>
          <a:bodyPr/>
          <a:lstStyle/>
          <a:p>
            <a:pPr marL="0" indent="0">
              <a:lnSpc>
                <a:spcPct val="150000"/>
              </a:lnSpc>
              <a:buNone/>
            </a:pPr>
            <a:r>
              <a:rPr lang="en-US" sz="2000" dirty="0">
                <a:latin typeface="Times New Roman" panose="02020603050405020304" pitchFamily="18" charset="0"/>
                <a:cs typeface="Times New Roman" panose="02020603050405020304" pitchFamily="18" charset="0"/>
              </a:rPr>
              <a:t>Prototype and Storyboard was created:</a:t>
            </a:r>
          </a:p>
          <a:p>
            <a:pPr>
              <a:lnSpc>
                <a:spcPct val="150000"/>
              </a:lnSpc>
            </a:pPr>
            <a:r>
              <a:rPr lang="en-US" sz="2000" dirty="0">
                <a:latin typeface="Times New Roman" panose="02020603050405020304" pitchFamily="18" charset="0"/>
                <a:cs typeface="Times New Roman" panose="02020603050405020304" pitchFamily="18" charset="0"/>
              </a:rPr>
              <a:t>To see </a:t>
            </a:r>
            <a:r>
              <a:rPr lang="en-GB" sz="1800" dirty="0">
                <a:effectLst/>
                <a:latin typeface="Times New Roman" panose="02020603050405020304" pitchFamily="18" charset="0"/>
                <a:ea typeface="Calibri" panose="020F0502020204030204" pitchFamily="34" charset="0"/>
                <a:cs typeface="Arial" panose="020B0604020202020204" pitchFamily="34" charset="0"/>
              </a:rPr>
              <a:t>see how the application would look and function. </a:t>
            </a:r>
          </a:p>
          <a:p>
            <a:pPr>
              <a:lnSpc>
                <a:spcPct val="150000"/>
              </a:lnSpc>
            </a:pPr>
            <a:r>
              <a:rPr lang="en-GB" dirty="0">
                <a:latin typeface="Times New Roman" panose="02020603050405020304" pitchFamily="18" charset="0"/>
                <a:ea typeface="Calibri" panose="020F0502020204030204" pitchFamily="34" charset="0"/>
                <a:cs typeface="Arial" panose="020B0604020202020204" pitchFamily="34" charset="0"/>
              </a:rPr>
              <a:t>T</a:t>
            </a:r>
            <a:r>
              <a:rPr lang="en-GB" sz="1800" dirty="0">
                <a:effectLst/>
                <a:latin typeface="Times New Roman" panose="02020603050405020304" pitchFamily="18" charset="0"/>
                <a:ea typeface="Calibri" panose="020F0502020204030204" pitchFamily="34" charset="0"/>
                <a:cs typeface="Arial" panose="020B0604020202020204" pitchFamily="34" charset="0"/>
              </a:rPr>
              <a:t>o enhance the interface's usability and aesthetic appeal.</a:t>
            </a:r>
          </a:p>
          <a:p>
            <a:pPr>
              <a:lnSpc>
                <a:spcPct val="150000"/>
              </a:lnSpc>
            </a:pPr>
            <a:r>
              <a:rPr lang="en-GB" dirty="0">
                <a:latin typeface="Times New Roman" panose="02020603050405020304" pitchFamily="18" charset="0"/>
                <a:ea typeface="Calibri" panose="020F0502020204030204" pitchFamily="34" charset="0"/>
                <a:cs typeface="Arial" panose="020B0604020202020204" pitchFamily="34" charset="0"/>
              </a:rPr>
              <a:t>To make sure </a:t>
            </a:r>
            <a:r>
              <a:rPr lang="en-GB" sz="1800" dirty="0">
                <a:effectLst/>
                <a:latin typeface="Times New Roman" panose="02020603050405020304" pitchFamily="18" charset="0"/>
                <a:ea typeface="Calibri" panose="020F0502020204030204" pitchFamily="34" charset="0"/>
                <a:cs typeface="Arial" panose="020B0604020202020204" pitchFamily="34" charset="0"/>
              </a:rPr>
              <a:t>the application is responsive and usable on a variety of screens and devices. </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1743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Problems Faced</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Integrating external libraries</a:t>
            </a:r>
          </a:p>
          <a:p>
            <a:pPr>
              <a:lnSpc>
                <a:spcPct val="150000"/>
              </a:lnSpc>
            </a:pPr>
            <a:r>
              <a:rPr lang="en-US" sz="2000" dirty="0">
                <a:latin typeface="Times New Roman" panose="02020603050405020304" pitchFamily="18" charset="0"/>
                <a:cs typeface="Times New Roman" panose="02020603050405020304" pitchFamily="18" charset="0"/>
              </a:rPr>
              <a:t>Improving back-end for large data handling</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4352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Code Snippets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5182518" cy="3318936"/>
          </a:xfrm>
        </p:spPr>
        <p:txBody>
          <a:bodyPr/>
          <a:lstStyle/>
          <a:p>
            <a:pPr marL="0" indent="0">
              <a:lnSpc>
                <a:spcPct val="150000"/>
              </a:lnSpc>
              <a:buNone/>
            </a:pPr>
            <a:r>
              <a:rPr lang="en-GB" sz="2000" kern="100" dirty="0">
                <a:effectLst/>
                <a:latin typeface="Times New Roman" panose="02020603050405020304" pitchFamily="18" charset="0"/>
                <a:ea typeface="Calibri" panose="020F0502020204030204" pitchFamily="34" charset="0"/>
                <a:cs typeface="Arial" panose="020B0604020202020204" pitchFamily="34" charset="0"/>
              </a:rPr>
              <a:t>This report incorporates pertinent code excerpts to illustrate fundamental elements of the application, such as the execution of the task generation functionality:</a:t>
            </a: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BE33297-44AC-FFED-37B8-4C1F25F16F59}"/>
              </a:ext>
            </a:extLst>
          </p:cNvPr>
          <p:cNvPicPr>
            <a:picLocks noChangeAspect="1"/>
          </p:cNvPicPr>
          <p:nvPr/>
        </p:nvPicPr>
        <p:blipFill>
          <a:blip r:embed="rId3"/>
          <a:stretch>
            <a:fillRect/>
          </a:stretch>
        </p:blipFill>
        <p:spPr>
          <a:xfrm>
            <a:off x="6579349" y="2891800"/>
            <a:ext cx="4317249" cy="2054773"/>
          </a:xfrm>
          <a:prstGeom prst="rect">
            <a:avLst/>
          </a:prstGeom>
        </p:spPr>
      </p:pic>
    </p:spTree>
    <p:extLst>
      <p:ext uri="{BB962C8B-B14F-4D97-AF65-F5344CB8AC3E}">
        <p14:creationId xmlns:p14="http://schemas.microsoft.com/office/powerpoint/2010/main" val="1498292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Testing the Software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numCol="2"/>
          <a:lstStyle/>
          <a:p>
            <a:pPr marL="0" indent="0">
              <a:lnSpc>
                <a:spcPct val="150000"/>
              </a:lnSpc>
              <a:buNone/>
            </a:pPr>
            <a:r>
              <a:rPr lang="en-US" sz="2400" b="1" dirty="0">
                <a:latin typeface="Times New Roman" panose="02020603050405020304" pitchFamily="18" charset="0"/>
                <a:cs typeface="Times New Roman" panose="02020603050405020304" pitchFamily="18" charset="0"/>
              </a:rPr>
              <a:t>Unit Testing</a:t>
            </a:r>
          </a:p>
          <a:p>
            <a:pPr algn="just">
              <a:lnSpc>
                <a:spcPct val="150000"/>
              </a:lnSpc>
            </a:pPr>
            <a:r>
              <a:rPr lang="en-US" dirty="0">
                <a:latin typeface="Times New Roman" panose="02020603050405020304" pitchFamily="18" charset="0"/>
                <a:cs typeface="Times New Roman" panose="02020603050405020304" pitchFamily="18" charset="0"/>
              </a:rPr>
              <a:t>Test-driven methodology</a:t>
            </a:r>
          </a:p>
          <a:p>
            <a:pPr algn="just">
              <a:lnSpc>
                <a:spcPct val="150000"/>
              </a:lnSpc>
            </a:pPr>
            <a:r>
              <a:rPr lang="en-US" dirty="0">
                <a:latin typeface="Times New Roman" panose="02020603050405020304" pitchFamily="18" charset="0"/>
                <a:cs typeface="Times New Roman" panose="02020603050405020304" pitchFamily="18" charset="0"/>
              </a:rPr>
              <a:t>Tests for discrete functions and modules</a:t>
            </a:r>
          </a:p>
          <a:p>
            <a:pPr algn="just">
              <a:lnSpc>
                <a:spcPct val="150000"/>
              </a:lnSpc>
            </a:pPr>
            <a:r>
              <a:rPr lang="en-US" dirty="0">
                <a:latin typeface="Times New Roman" panose="02020603050405020304" pitchFamily="18" charset="0"/>
                <a:cs typeface="Times New Roman" panose="02020603050405020304" pitchFamily="18" charset="0"/>
              </a:rPr>
              <a:t>Early detection of software defects</a:t>
            </a:r>
          </a:p>
          <a:p>
            <a:pPr algn="just">
              <a:lnSpc>
                <a:spcPct val="150000"/>
              </a:lnSpc>
            </a:pPr>
            <a:r>
              <a:rPr lang="en-US" dirty="0">
                <a:latin typeface="Times New Roman" panose="02020603050405020304" pitchFamily="18" charset="0"/>
                <a:cs typeface="Times New Roman" panose="02020603050405020304" pitchFamily="18" charset="0"/>
              </a:rPr>
              <a:t>Streamlined code restructuring</a:t>
            </a: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a:p>
            <a:pPr marL="0" indent="0">
              <a:lnSpc>
                <a:spcPct val="150000"/>
              </a:lnSpc>
              <a:buNone/>
            </a:pPr>
            <a:r>
              <a:rPr lang="en-GB" sz="2400" b="1" dirty="0">
                <a:latin typeface="Times New Roman" panose="02020603050405020304" pitchFamily="18" charset="0"/>
                <a:cs typeface="Times New Roman" panose="02020603050405020304" pitchFamily="18" charset="0"/>
              </a:rPr>
              <a:t>System Testing</a:t>
            </a:r>
          </a:p>
          <a:p>
            <a:pPr>
              <a:lnSpc>
                <a:spcPct val="150000"/>
              </a:lnSpc>
            </a:pPr>
            <a:r>
              <a:rPr lang="en-US" dirty="0">
                <a:latin typeface="Times New Roman" panose="02020603050405020304" pitchFamily="18" charset="0"/>
                <a:cs typeface="Times New Roman" panose="02020603050405020304" pitchFamily="18" charset="0"/>
              </a:rPr>
              <a:t>Seamless integration of all components</a:t>
            </a:r>
          </a:p>
          <a:p>
            <a:pPr>
              <a:lnSpc>
                <a:spcPct val="150000"/>
              </a:lnSpc>
            </a:pPr>
            <a:r>
              <a:rPr lang="en-US" dirty="0">
                <a:latin typeface="Times New Roman" panose="02020603050405020304" pitchFamily="18" charset="0"/>
                <a:cs typeface="Times New Roman" panose="02020603050405020304" pitchFamily="18" charset="0"/>
              </a:rPr>
              <a:t>Ensuring optimal performance</a:t>
            </a:r>
          </a:p>
          <a:p>
            <a:pPr>
              <a:lnSpc>
                <a:spcPct val="150000"/>
              </a:lnSpc>
            </a:pPr>
            <a:r>
              <a:rPr lang="en-US" dirty="0">
                <a:latin typeface="Times New Roman" panose="02020603050405020304" pitchFamily="18" charset="0"/>
                <a:cs typeface="Times New Roman" panose="02020603050405020304" pitchFamily="18" charset="0"/>
              </a:rPr>
              <a:t>Evaluation of back-end and front-end integration</a:t>
            </a:r>
          </a:p>
          <a:p>
            <a:pPr>
              <a:lnSpc>
                <a:spcPct val="150000"/>
              </a:lnSpc>
            </a:pPr>
            <a:r>
              <a:rPr lang="en-US" dirty="0">
                <a:latin typeface="Times New Roman" panose="02020603050405020304" pitchFamily="18" charset="0"/>
                <a:cs typeface="Times New Roman" panose="02020603050405020304" pitchFamily="18" charset="0"/>
              </a:rPr>
              <a:t>Validation of application's ability to manage diverse user scenarios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3065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Testing the Software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numCol="2"/>
          <a:lstStyle/>
          <a:p>
            <a:pPr marL="0" indent="0">
              <a:lnSpc>
                <a:spcPct val="150000"/>
              </a:lnSpc>
              <a:buNone/>
            </a:pPr>
            <a:r>
              <a:rPr lang="en-US" sz="2400" b="1" dirty="0">
                <a:latin typeface="Times New Roman" panose="02020603050405020304" pitchFamily="18" charset="0"/>
                <a:cs typeface="Times New Roman" panose="02020603050405020304" pitchFamily="18" charset="0"/>
              </a:rPr>
              <a:t>Usability Testing</a:t>
            </a:r>
          </a:p>
          <a:p>
            <a:pPr algn="just">
              <a:lnSpc>
                <a:spcPct val="150000"/>
              </a:lnSpc>
            </a:pPr>
            <a:r>
              <a:rPr lang="en-US" dirty="0">
                <a:latin typeface="Times New Roman" panose="02020603050405020304" pitchFamily="18" charset="0"/>
                <a:cs typeface="Times New Roman" panose="02020603050405020304" pitchFamily="18" charset="0"/>
              </a:rPr>
              <a:t>Execution of usability tests with intended users</a:t>
            </a:r>
          </a:p>
          <a:p>
            <a:pPr algn="just">
              <a:lnSpc>
                <a:spcPct val="150000"/>
              </a:lnSpc>
            </a:pPr>
            <a:r>
              <a:rPr lang="en-US" dirty="0">
                <a:latin typeface="Times New Roman" panose="02020603050405020304" pitchFamily="18" charset="0"/>
                <a:cs typeface="Times New Roman" panose="02020603050405020304" pitchFamily="18" charset="0"/>
              </a:rPr>
              <a:t>Evaluations of user interface and general user experience</a:t>
            </a:r>
          </a:p>
          <a:p>
            <a:pPr algn="just">
              <a:lnSpc>
                <a:spcPct val="150000"/>
              </a:lnSpc>
            </a:pPr>
            <a:r>
              <a:rPr lang="en-US" dirty="0">
                <a:latin typeface="Times New Roman" panose="02020603050405020304" pitchFamily="18" charset="0"/>
                <a:cs typeface="Times New Roman" panose="02020603050405020304" pitchFamily="18" charset="0"/>
              </a:rPr>
              <a:t>Enhancing design based on user feedback</a:t>
            </a:r>
          </a:p>
          <a:p>
            <a:pPr algn="just">
              <a:lnSpc>
                <a:spcPct val="150000"/>
              </a:lnSpc>
            </a:pPr>
            <a:r>
              <a:rPr lang="en-US" dirty="0">
                <a:latin typeface="Times New Roman" panose="02020603050405020304" pitchFamily="18" charset="0"/>
                <a:cs typeface="Times New Roman" panose="02020603050405020304" pitchFamily="18" charset="0"/>
              </a:rPr>
              <a:t>Alignment with user requirements</a:t>
            </a:r>
          </a:p>
          <a:p>
            <a:pPr marL="0" indent="0">
              <a:lnSpc>
                <a:spcPct val="150000"/>
              </a:lnSpc>
              <a:buNone/>
            </a:pPr>
            <a:r>
              <a:rPr lang="en-GB" sz="2400" b="1" dirty="0">
                <a:latin typeface="Times New Roman" panose="02020603050405020304" pitchFamily="18" charset="0"/>
                <a:cs typeface="Times New Roman" panose="02020603050405020304" pitchFamily="18" charset="0"/>
              </a:rPr>
              <a:t>Acceptance Testing</a:t>
            </a:r>
          </a:p>
          <a:p>
            <a:pPr>
              <a:lnSpc>
                <a:spcPct val="150000"/>
              </a:lnSpc>
            </a:pPr>
            <a:r>
              <a:rPr lang="en-US" dirty="0">
                <a:latin typeface="Times New Roman" panose="02020603050405020304" pitchFamily="18" charset="0"/>
                <a:cs typeface="Times New Roman" panose="02020603050405020304" pitchFamily="18" charset="0"/>
              </a:rPr>
              <a:t>Presentation to end-users for evaluation</a:t>
            </a:r>
          </a:p>
          <a:p>
            <a:pPr>
              <a:lnSpc>
                <a:spcPct val="150000"/>
              </a:lnSpc>
            </a:pPr>
            <a:r>
              <a:rPr lang="en-US" dirty="0">
                <a:latin typeface="Times New Roman" panose="02020603050405020304" pitchFamily="18" charset="0"/>
                <a:cs typeface="Times New Roman" panose="02020603050405020304" pitchFamily="18" charset="0"/>
              </a:rPr>
              <a:t>Compliance with predetermined requirements and expectations</a:t>
            </a:r>
          </a:p>
          <a:p>
            <a:pPr>
              <a:lnSpc>
                <a:spcPct val="150000"/>
              </a:lnSpc>
            </a:pPr>
            <a:r>
              <a:rPr lang="en-US" dirty="0">
                <a:latin typeface="Times New Roman" panose="02020603050405020304" pitchFamily="18" charset="0"/>
                <a:cs typeface="Times New Roman" panose="02020603050405020304" pitchFamily="18" charset="0"/>
              </a:rPr>
              <a:t>User satisfaction with application functionality</a:t>
            </a:r>
          </a:p>
          <a:p>
            <a:pPr>
              <a:lnSpc>
                <a:spcPct val="150000"/>
              </a:lnSpc>
            </a:pPr>
            <a:r>
              <a:rPr lang="en-US" dirty="0">
                <a:latin typeface="Times New Roman" panose="02020603050405020304" pitchFamily="18" charset="0"/>
                <a:cs typeface="Times New Roman" panose="02020603050405020304" pitchFamily="18" charset="0"/>
              </a:rPr>
              <a:t>Confirmation that application fulfills user requirements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111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Experiment Based: Objective and Design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Investigating color schemes' impact on user engagement and satisfaction</a:t>
            </a:r>
          </a:p>
          <a:p>
            <a:pPr>
              <a:lnSpc>
                <a:spcPct val="150000"/>
              </a:lnSpc>
            </a:pPr>
            <a:r>
              <a:rPr lang="en-US" sz="2000" dirty="0">
                <a:latin typeface="Times New Roman" panose="02020603050405020304" pitchFamily="18" charset="0"/>
                <a:cs typeface="Times New Roman" panose="02020603050405020304" pitchFamily="18" charset="0"/>
              </a:rPr>
              <a:t>Monochromatic vs. contrasting color schemes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1450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Results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9864435"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Contrasting color schemes led to higher user engagement</a:t>
            </a:r>
          </a:p>
          <a:p>
            <a:pPr>
              <a:lnSpc>
                <a:spcPct val="150000"/>
              </a:lnSpc>
            </a:pPr>
            <a:r>
              <a:rPr lang="en-US" sz="2000" dirty="0">
                <a:latin typeface="Times New Roman" panose="02020603050405020304" pitchFamily="18" charset="0"/>
                <a:cs typeface="Times New Roman" panose="02020603050405020304" pitchFamily="18" charset="0"/>
              </a:rPr>
              <a:t>No significant difference in user satisfaction</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1649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Statistical Analysis &amp; Correlation Findings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4347117"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T-tests, ANOVA</a:t>
            </a:r>
          </a:p>
          <a:p>
            <a:pPr>
              <a:lnSpc>
                <a:spcPct val="150000"/>
              </a:lnSpc>
            </a:pPr>
            <a:r>
              <a:rPr lang="en-US" sz="2000" dirty="0">
                <a:latin typeface="Times New Roman" panose="02020603050405020304" pitchFamily="18" charset="0"/>
                <a:cs typeface="Times New Roman" panose="02020603050405020304" pitchFamily="18" charset="0"/>
              </a:rPr>
              <a:t>Positive relationship between color contrast and user engagement</a:t>
            </a:r>
            <a:endParaRPr lang="en-GB" sz="2000" dirty="0">
              <a:latin typeface="Times New Roman" panose="02020603050405020304" pitchFamily="18" charset="0"/>
              <a:cs typeface="Times New Roman" panose="02020603050405020304" pitchFamily="18" charset="0"/>
            </a:endParaRPr>
          </a:p>
        </p:txBody>
      </p:sp>
      <p:pic>
        <p:nvPicPr>
          <p:cNvPr id="1026" name="Picture 2" descr="t-test &amp; ANOVA (Analysis of Variance) | Discovery in the Post-Genomic Age">
            <a:extLst>
              <a:ext uri="{FF2B5EF4-FFF2-40B4-BE49-F238E27FC236}">
                <a16:creationId xmlns:a16="http://schemas.microsoft.com/office/drawing/2014/main" id="{10BC4DC8-5903-6E9C-2492-57C6E5A1DA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3813"/>
          <a:stretch/>
        </p:blipFill>
        <p:spPr bwMode="auto">
          <a:xfrm>
            <a:off x="5882787" y="2750085"/>
            <a:ext cx="5013812" cy="2141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790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Unexpected Results &amp; Implications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400" y="2556932"/>
            <a:ext cx="5250366"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Lack of significant difference in user satisfaction</a:t>
            </a:r>
          </a:p>
          <a:p>
            <a:pPr>
              <a:lnSpc>
                <a:spcPct val="150000"/>
              </a:lnSpc>
            </a:pPr>
            <a:r>
              <a:rPr lang="en-US" sz="2000" dirty="0">
                <a:latin typeface="Times New Roman" panose="02020603050405020304" pitchFamily="18" charset="0"/>
                <a:cs typeface="Times New Roman" panose="02020603050405020304" pitchFamily="18" charset="0"/>
              </a:rPr>
              <a:t>Importance of considering additional factors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9782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C05A-28C8-B8F1-B2BB-8E8BE7E89BD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BF5716-5CC9-62FF-133A-2478831728AB}"/>
              </a:ext>
            </a:extLst>
          </p:cNvPr>
          <p:cNvSpPr>
            <a:spLocks noGrp="1"/>
          </p:cNvSpPr>
          <p:nvPr>
            <p:ph idx="1"/>
          </p:nvPr>
        </p:nvSpPr>
        <p:spPr>
          <a:xfrm>
            <a:off x="1295399" y="2556932"/>
            <a:ext cx="9030629" cy="3318936"/>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Development-Based Project: Task management tool success</a:t>
            </a:r>
          </a:p>
          <a:p>
            <a:pPr>
              <a:lnSpc>
                <a:spcPct val="150000"/>
              </a:lnSpc>
            </a:pPr>
            <a:r>
              <a:rPr lang="en-US" sz="2000" dirty="0">
                <a:latin typeface="Times New Roman" panose="02020603050405020304" pitchFamily="18" charset="0"/>
                <a:cs typeface="Times New Roman" panose="02020603050405020304" pitchFamily="18" charset="0"/>
              </a:rPr>
              <a:t>Experiment-Based Project: Contrasting color schemes yield higher user engagement, satisfaction unaffected</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486330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Custom 162">
      <a:dk1>
        <a:sysClr val="windowText" lastClr="000000"/>
      </a:dk1>
      <a:lt1>
        <a:sysClr val="window" lastClr="FFFFFF"/>
      </a:lt1>
      <a:dk2>
        <a:srgbClr val="212121"/>
      </a:dk2>
      <a:lt2>
        <a:srgbClr val="DADADA"/>
      </a:lt2>
      <a:accent1>
        <a:srgbClr val="CBAF62"/>
      </a:accent1>
      <a:accent2>
        <a:srgbClr val="4096B0"/>
      </a:accent2>
      <a:accent3>
        <a:srgbClr val="803348"/>
      </a:accent3>
      <a:accent4>
        <a:srgbClr val="8E684C"/>
      </a:accent4>
      <a:accent5>
        <a:srgbClr val="AB946B"/>
      </a:accent5>
      <a:accent6>
        <a:srgbClr val="803348"/>
      </a:accent6>
      <a:hlink>
        <a:srgbClr val="86724D"/>
      </a:hlink>
      <a:folHlink>
        <a:srgbClr val="CBAF62"/>
      </a:folHlink>
    </a:clrScheme>
    <a:fontScheme name="Custom 169">
      <a:majorFont>
        <a:latin typeface="Rockwell"/>
        <a:ea typeface=""/>
        <a:cs typeface=""/>
      </a:majorFont>
      <a:minorFont>
        <a:latin typeface="Trebuchet MS"/>
        <a:ea typeface=""/>
        <a:cs typeface=""/>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Presentation2" id="{AAA4C2B0-D56A-49A5-B04B-59748EA945F1}" vid="{92422447-6AAB-464B-B12D-7264B187A8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Digital time capsule</Template>
  <TotalTime>39</TotalTime>
  <Words>1695</Words>
  <PresentationFormat>Widescreen</PresentationFormat>
  <Paragraphs>117</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Lucida Handwriting</vt:lpstr>
      <vt:lpstr>Rockwell</vt:lpstr>
      <vt:lpstr>Times New Roman</vt:lpstr>
      <vt:lpstr>Trebuchet MS</vt:lpstr>
      <vt:lpstr>Organic</vt:lpstr>
      <vt:lpstr>ACHA4008   Integrating Project  Presentation and Analysis of Results</vt:lpstr>
      <vt:lpstr>Introduction</vt:lpstr>
      <vt:lpstr>Project Requirements</vt:lpstr>
      <vt:lpstr>System Models</vt:lpstr>
      <vt:lpstr>System Models</vt:lpstr>
      <vt:lpstr>Prototype and Storyboard</vt:lpstr>
      <vt:lpstr>Problems Faced</vt:lpstr>
      <vt:lpstr>Code Snippets</vt:lpstr>
      <vt:lpstr>Testing the Software</vt:lpstr>
      <vt:lpstr>Testing the Software</vt:lpstr>
      <vt:lpstr>Experiment Based: Objective and Design</vt:lpstr>
      <vt:lpstr>Results</vt:lpstr>
      <vt:lpstr>Statistical Analysis &amp; Correlation Findings</vt:lpstr>
      <vt:lpstr> Unexpected Results &amp; Implications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2023-04-21T05:14:54Z</dcterms:created>
  <dcterms:modified xsi:type="dcterms:W3CDTF">2023-04-21T07:56:31Z</dcterms:modified>
</cp:coreProperties>
</file>