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9" r:id="rId4"/>
  </p:sldMasterIdLst>
  <p:notesMasterIdLst>
    <p:notesMasterId r:id="rId6"/>
  </p:notesMasterIdLst>
  <p:handoutMasterIdLst>
    <p:handoutMasterId r:id="rId7"/>
  </p:handoutMasterIdLst>
  <p:sldIdLst>
    <p:sldId id="2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D109F66-3526-F150-FE9F-4CAD7276C87E}" v="1" dt="2025-02-20T15:38:47.17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676"/>
    <p:restoredTop sz="78474"/>
  </p:normalViewPr>
  <p:slideViewPr>
    <p:cSldViewPr snapToGrid="0" snapToObjects="1">
      <p:cViewPr varScale="1">
        <p:scale>
          <a:sx n="88" d="100"/>
          <a:sy n="88" d="100"/>
        </p:scale>
        <p:origin x="1304" y="184"/>
      </p:cViewPr>
      <p:guideLst/>
    </p:cSldViewPr>
  </p:slideViewPr>
  <p:outlineViewPr>
    <p:cViewPr>
      <p:scale>
        <a:sx n="33" d="100"/>
        <a:sy n="33" d="100"/>
      </p:scale>
      <p:origin x="-24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handoutMaster" Target="handoutMasters/handoutMaster1.xml"/><Relationship Id="rId12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dydd Jones" userId="S::hedydd.jones@uwtsd.ac.uk::35b46832-044e-45dd-ba51-c6b2345da4ab" providerId="AD" clId="Web-{FD109F66-3526-F150-FE9F-4CAD7276C87E}"/>
    <pc:docChg chg="delSld">
      <pc:chgData name="Hedydd Jones" userId="S::hedydd.jones@uwtsd.ac.uk::35b46832-044e-45dd-ba51-c6b2345da4ab" providerId="AD" clId="Web-{FD109F66-3526-F150-FE9F-4CAD7276C87E}" dt="2025-02-20T15:38:47.177" v="0"/>
      <pc:docMkLst>
        <pc:docMk/>
      </pc:docMkLst>
      <pc:sldChg chg="del">
        <pc:chgData name="Hedydd Jones" userId="S::hedydd.jones@uwtsd.ac.uk::35b46832-044e-45dd-ba51-c6b2345da4ab" providerId="AD" clId="Web-{FD109F66-3526-F150-FE9F-4CAD7276C87E}" dt="2025-02-20T15:38:47.177" v="0"/>
        <pc:sldMkLst>
          <pc:docMk/>
          <pc:sldMk cId="1072604885" sldId="2168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28FB4ED-E8F5-974E-ABA5-B44FE23CBE9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FF3A810-8CDE-1D4E-9549-DB45F8B251AB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828DDB-7AE8-BB42-A6D8-E1F81F93515B}" type="datetimeFigureOut">
              <a:rPr lang="en-US" smtClean="0"/>
              <a:t>2/20/2025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008227D-B859-CE4A-B298-807787BAD7F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792C1B-2A7F-CE40-ACC2-0DB206B24C8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61DE4C-D86E-3344-8899-17BAA1B5AA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07054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AD03B6-C382-FC43-B344-8433CE4EA896}" type="datetimeFigureOut">
              <a:rPr lang="en-US" smtClean="0"/>
              <a:t>2/20/2025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0D04C9-0A3A-3B49-AB07-2246B6F90D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0011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97A38-0A4D-6A42-B30D-4B27DE9208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DEAB16-42DD-D04A-9F37-C4A03C8583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99BB2B-F860-5A4C-B61A-EBB591755D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2/20/2025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C35C61-585C-8B47-B2EB-3065F0DDA5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1FDF32-24D8-4B4D-86DD-DF599A6DDF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698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70823D-B55B-6447-94A6-97DA7C93C1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F02CEB-69C6-1A4F-80A1-564E38D198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A75288-5C15-5241-9144-8AD6743189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2/20/2025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4CDE0B-7393-4D4E-8CB0-1E5A9BECBF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175F45-E8BE-5C44-A4C8-ADB1658783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70752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E35940-5964-0B44-BC4D-9982C83D0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EB17D5-13E0-554E-9018-45C495394D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E52EAA-FF23-4147-8813-E024E5EC8D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2/20/2025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E8360B-1C43-D645-82BB-49EC6339F5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2D7BF3-7969-9449-852C-C10793964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47254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47C860-4376-A14B-9726-F92D5DAD7C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0B6687-3E73-7E44-B9AD-3FB29EF4B4A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F884AEA-2034-F542-85A6-C1E409A915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EB334C-3F5B-A54A-B50F-C52CED9623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2/20/2025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F3B191-0D43-6945-B769-C1E186449C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E9C712-5E77-E14B-A59B-56F122A46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81194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0424B6-42D3-5447-B768-5A9A5E382D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1D0A3C-59C0-3849-96E9-302CBECF2F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481E58-94A6-994E-8321-E70B699BDFD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C32CFC9-791F-FC4C-B429-3D1209E16A6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029C5DC-FEB8-D340-ACB6-4403654590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55D0A6-C346-F746-812E-89F44BD21B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2/20/2025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C9B4E12-229E-B34A-84CA-EB2C7ED833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48CBA23-50BC-F74A-A4BB-B5589F2593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5252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DE71B-3CBD-1145-9082-CB3C876F98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AFBCA3-0B57-1142-A7AC-0202C438EC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2/20/2025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4FAFF20-8FE1-814E-B64D-35453664FF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9C3BCE-A85E-B944-8ADA-250B81652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92840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C90408B-4FA7-ED46-937B-7E4E112B70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2/20/2025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FBF2A1-70C5-244C-B806-08D154A535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C2CFE7-663F-1B4B-B56C-8DB0A5DD7C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4043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D82B4C-5B27-F846-8EBA-33ABDFD219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71784A-FA4C-AC47-B873-202DD81CBA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5089F7-2AD2-1C40-ACF0-D249E2DDDBC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500E4D-9770-4348-AFF5-A788804F51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2/20/2025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5F1B8C-73DF-CF44-81B9-CDCE607CE3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A90354-EC0C-1240-B9ED-6E4F082412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44202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CF606F-3BEC-554B-A834-50D159B85B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3E0F50-AB31-3646-8836-A70EF0B364D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5F6B9E-4FE9-2849-B25D-38DAF2568A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B29424-6014-8548-BB13-D91C75B350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2/20/2025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D8F14A-ECCA-ED47-AD60-320F5D589F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E73979-E7AD-E140-BA8A-43C719DF89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2247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F05B14-301C-784E-8CE2-E3A06C65D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8FAFF9C-B0FE-3C4C-A0C5-CAB93616DA1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A29B1F-B67D-DB42-925B-C992E0E888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2/20/2025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BFE2F9-E423-7A44-A895-BC2E537DF9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A6A2F2-F91F-2A49-A7C2-F7641BE8D8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0079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7291D6-D031-5645-BE39-C84225F875D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CD49CC-A7F1-204E-9F25-E1D69EDC6A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074317-C23E-184C-B6F7-F20E9D7A72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2/20/2025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F0CCE7-85C1-054A-8968-3A82A48B6B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155D99-B6F8-1B42-9C77-D907C3F631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29321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2413855-F87A-027A-616F-DC824BC52B2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35E4DA6-D322-BA46-8CE8-48B4A8544594}" type="datetime1">
              <a:rPr lang="en-US"/>
              <a:pPr lvl="0"/>
              <a:t>2/20/2025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48E78F9-9BA9-0EF4-A87A-2BC9FEE2386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999750-B184-77FC-4F39-F4202CB26FF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09B4C6B-CE77-E24F-B687-43AE2C9C0C15}" type="slidenum">
              <a:t>‹#›</a:t>
            </a:fld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31B6237-BB19-063A-AE61-41B72E973983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>
          <a:xfrm>
            <a:off x="609484" y="273597"/>
            <a:ext cx="10972443" cy="1144801"/>
          </a:xfrm>
        </p:spPr>
        <p:txBody>
          <a:bodyPr lIns="0" tIns="0" rIns="0" bIns="0" anchorCtr="1"/>
          <a:lstStyle>
            <a:lvl1pPr algn="ctr" hangingPunct="0">
              <a:defRPr lang="cy-GB">
                <a:latin typeface="Liberation Sans" pitchFamily="18"/>
              </a:defRPr>
            </a:lvl1pPr>
          </a:lstStyle>
          <a:p>
            <a:pPr lvl="0"/>
            <a:endParaRPr lang="cy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55153B3-146A-508D-C872-7507F13CF88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09484" y="1604515"/>
            <a:ext cx="10972443" cy="3977283"/>
          </a:xfrm>
        </p:spPr>
        <p:txBody>
          <a:bodyPr lIns="0" tIns="0" rIns="0" bIns="0"/>
          <a:lstStyle>
            <a:lvl1pPr hangingPunct="0">
              <a:spcBef>
                <a:spcPts val="1415"/>
              </a:spcBef>
              <a:defRPr lang="cy-GB" sz="3200">
                <a:latin typeface="Liberation Sans" pitchFamily="18"/>
              </a:defRPr>
            </a:lvl1pPr>
          </a:lstStyle>
          <a:p>
            <a:pPr lvl="0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59766967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4CE9CED-49D2-E143-840E-FD86CD0B84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EBA1B6-489A-8B46-B5EF-F9D103ACE9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422B0E-83C6-B743-B5A9-56ED5054F7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9E98E7-CD54-5744-8A9F-961D2641C34F}" type="datetimeFigureOut">
              <a:rPr lang="en-US" smtClean="0"/>
              <a:t>2/20/2025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6BF247-4286-0B4E-9C94-B0346DE18C0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A12BDC-0B27-BD46-9696-730BED8C858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12512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  <p:sldLayoutId id="2147483701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08F40A-AB3F-E4A8-FBAC-E50DF466AB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AD511CA0-7BA0-58C1-D262-84133AD0700C}"/>
              </a:ext>
            </a:extLst>
          </p:cNvPr>
          <p:cNvGraphicFramePr>
            <a:graphicFrameLocks noGrp="1"/>
          </p:cNvGraphicFramePr>
          <p:nvPr/>
        </p:nvGraphicFramePr>
        <p:xfrm>
          <a:off x="144167" y="709537"/>
          <a:ext cx="11903658" cy="527723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03705">
                  <a:extLst>
                    <a:ext uri="{9D8B030D-6E8A-4147-A177-3AD203B41FA5}">
                      <a16:colId xmlns:a16="http://schemas.microsoft.com/office/drawing/2014/main" val="2738080912"/>
                    </a:ext>
                  </a:extLst>
                </a:gridCol>
                <a:gridCol w="3438144">
                  <a:extLst>
                    <a:ext uri="{9D8B030D-6E8A-4147-A177-3AD203B41FA5}">
                      <a16:colId xmlns:a16="http://schemas.microsoft.com/office/drawing/2014/main" val="3577913332"/>
                    </a:ext>
                  </a:extLst>
                </a:gridCol>
                <a:gridCol w="5061809">
                  <a:extLst>
                    <a:ext uri="{9D8B030D-6E8A-4147-A177-3AD203B41FA5}">
                      <a16:colId xmlns:a16="http://schemas.microsoft.com/office/drawing/2014/main" val="1680325966"/>
                    </a:ext>
                  </a:extLst>
                </a:gridCol>
              </a:tblGrid>
              <a:tr h="848442">
                <a:tc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Blwyddyn /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Year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  <a:endParaRPr lang="cy-GB" sz="18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6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Maes Dysgu a Phrofiad / </a:t>
                      </a:r>
                      <a:r>
                        <a:rPr lang="cy-GB" sz="16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Area</a:t>
                      </a:r>
                      <a:r>
                        <a:rPr lang="cy-GB" sz="16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of </a:t>
                      </a:r>
                      <a:r>
                        <a:rPr lang="cy-GB" sz="16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Learning</a:t>
                      </a:r>
                      <a:r>
                        <a:rPr lang="cy-GB" sz="16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lang="cy-GB" sz="16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Experience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6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Amcan y wers / </a:t>
                      </a:r>
                      <a:r>
                        <a:rPr lang="cy-GB" sz="16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Aims</a:t>
                      </a:r>
                      <a:r>
                        <a:rPr lang="cy-GB" sz="16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of the </a:t>
                      </a:r>
                      <a:r>
                        <a:rPr lang="cy-GB" sz="16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lesson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34963061"/>
                  </a:ext>
                </a:extLst>
              </a:tr>
              <a:tr h="2027937">
                <a:tc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Gwybodaeth flaenorol /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Previous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knowledge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Geirfa allweddol /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Key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vocabulary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endParaRPr lang="cy-GB" sz="1800" b="1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endParaRPr lang="cy-GB" sz="1800" b="1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endParaRPr lang="cy-GB" sz="1800" b="1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pPr lvl="0">
                        <a:buNone/>
                      </a:pPr>
                      <a:endParaRPr lang="cy-GB" sz="1800" b="1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Ffocws iaith /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Language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focus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Gweithgareddau addysgu a dysgu /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Teaching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Learning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Activities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4300836"/>
                  </a:ext>
                </a:extLst>
              </a:tr>
              <a:tr h="2400852">
                <a:tc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Adnoddau /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Resources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8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y-GB" sz="2400" b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y-GB" sz="2400" b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97145260"/>
                  </a:ext>
                </a:extLst>
              </a:tr>
            </a:tbl>
          </a:graphicData>
        </a:graphic>
      </p:graphicFrame>
      <p:pic>
        <p:nvPicPr>
          <p:cNvPr id="2" name="Picture 1">
            <a:extLst>
              <a:ext uri="{FF2B5EF4-FFF2-40B4-BE49-F238E27FC236}">
                <a16:creationId xmlns:a16="http://schemas.microsoft.com/office/drawing/2014/main" id="{F8816EA3-B307-DCC1-ADA6-C3A760AD301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882" b="13406"/>
          <a:stretch/>
        </p:blipFill>
        <p:spPr>
          <a:xfrm>
            <a:off x="0" y="6143871"/>
            <a:ext cx="12192000" cy="76815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D82EBB6-618D-C1AA-2CB2-E1A2264D3154}"/>
              </a:ext>
            </a:extLst>
          </p:cNvPr>
          <p:cNvSpPr txBox="1"/>
          <p:nvPr/>
        </p:nvSpPr>
        <p:spPr>
          <a:xfrm>
            <a:off x="2235760" y="0"/>
            <a:ext cx="77204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1" dirty="0">
                <a:latin typeface="Arial" panose="020B0604020202020204" pitchFamily="34" charset="0"/>
                <a:cs typeface="Arial" panose="020B0604020202020204" pitchFamily="34" charset="0"/>
              </a:rPr>
              <a:t>Cynllun gwers / lesson plan</a:t>
            </a:r>
          </a:p>
        </p:txBody>
      </p:sp>
    </p:spTree>
    <p:extLst>
      <p:ext uri="{BB962C8B-B14F-4D97-AF65-F5344CB8AC3E}">
        <p14:creationId xmlns:p14="http://schemas.microsoft.com/office/powerpoint/2010/main" val="41775170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32978FBD0EAF74FACDB1C5A1673B1C8" ma:contentTypeVersion="4" ma:contentTypeDescription="Create a new document." ma:contentTypeScope="" ma:versionID="7816edb7b513d218a908e3dc477c59cf">
  <xsd:schema xmlns:xsd="http://www.w3.org/2001/XMLSchema" xmlns:xs="http://www.w3.org/2001/XMLSchema" xmlns:p="http://schemas.microsoft.com/office/2006/metadata/properties" xmlns:ns2="1684eeaa-63d5-4a8a-805f-2a73dd5a7c6a" targetNamespace="http://schemas.microsoft.com/office/2006/metadata/properties" ma:root="true" ma:fieldsID="6550020c9a50fb444327a26b92b945dc" ns2:_="">
    <xsd:import namespace="1684eeaa-63d5-4a8a-805f-2a73dd5a7c6a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84eeaa-63d5-4a8a-805f-2a73dd5a7c6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367D8D31-2F14-436F-91E2-6C48E40151B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B9CD097-D638-47CB-8062-5CAD2A361FB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684eeaa-63d5-4a8a-805f-2a73dd5a7c6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E81BCC7-4F6C-4D57-8882-080F40640EF1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12939</TotalTime>
  <Words>86</Words>
  <Application>Microsoft Office PowerPoint</Application>
  <PresentationFormat>Widescreen</PresentationFormat>
  <Paragraphs>27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Nia Evans</dc:creator>
  <cp:lastModifiedBy>Nia Evans</cp:lastModifiedBy>
  <cp:revision>98</cp:revision>
  <cp:lastPrinted>2021-10-08T07:29:29Z</cp:lastPrinted>
  <dcterms:created xsi:type="dcterms:W3CDTF">2021-09-26T10:48:16Z</dcterms:created>
  <dcterms:modified xsi:type="dcterms:W3CDTF">2025-02-20T15:38:47Z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0x010100332978FBD0EAF74FACDB1C5A1673B1C8</vt:lpwstr>
  </property>
</Properties>
</file>