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C81F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155D380-C1C1-4F49-A4CA-E330003127A4}" v="1" dt="2022-07-15T14:05:28.649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4" d="100"/>
          <a:sy n="64" d="100"/>
        </p:scale>
        <p:origin x="978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microsoft.com/office/2015/10/relationships/revisionInfo" Target="revisionInfo.xml"/><Relationship Id="rId3" Type="http://schemas.openxmlformats.org/officeDocument/2006/relationships/presProps" Target="presProps.xml"/><Relationship Id="rId7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tian currie" userId="e80631bb1c595420" providerId="LiveId" clId="{A155D380-C1C1-4F49-A4CA-E330003127A4}"/>
    <pc:docChg chg="modSld">
      <pc:chgData name="tian currie" userId="e80631bb1c595420" providerId="LiveId" clId="{A155D380-C1C1-4F49-A4CA-E330003127A4}" dt="2022-07-15T14:05:28.649" v="0" actId="20577"/>
      <pc:docMkLst>
        <pc:docMk/>
      </pc:docMkLst>
      <pc:sldChg chg="modSp">
        <pc:chgData name="tian currie" userId="e80631bb1c595420" providerId="LiveId" clId="{A155D380-C1C1-4F49-A4CA-E330003127A4}" dt="2022-07-15T14:05:28.649" v="0" actId="20577"/>
        <pc:sldMkLst>
          <pc:docMk/>
          <pc:sldMk cId="3201585542" sldId="259"/>
        </pc:sldMkLst>
        <pc:spChg chg="mod">
          <ac:chgData name="tian currie" userId="e80631bb1c595420" providerId="LiveId" clId="{A155D380-C1C1-4F49-A4CA-E330003127A4}" dt="2022-07-15T14:05:28.649" v="0" actId="20577"/>
          <ac:spMkLst>
            <pc:docMk/>
            <pc:sldMk cId="3201585542" sldId="259"/>
            <ac:spMk id="25" creationId="{C23B8F10-39F4-4151-4A10-8536FE47E30D}"/>
          </ac:spMkLst>
        </pc:spChg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06343B2-0BB4-4A6C-AD08-7C846D864928}" type="doc">
      <dgm:prSet loTypeId="urn:microsoft.com/office/officeart/2005/8/layout/matrix2" loCatId="matrix" qsTypeId="urn:microsoft.com/office/officeart/2005/8/quickstyle/3d1" qsCatId="3D" csTypeId="urn:microsoft.com/office/officeart/2005/8/colors/colorful5" csCatId="colorful" phldr="1"/>
      <dgm:spPr/>
      <dgm:t>
        <a:bodyPr/>
        <a:lstStyle/>
        <a:p>
          <a:endParaRPr lang="en-GB"/>
        </a:p>
      </dgm:t>
    </dgm:pt>
    <dgm:pt modelId="{E10FAE92-EF75-45D7-AFFF-DD35E38337DE}">
      <dgm:prSet phldrT="[Text]" custT="1"/>
      <dgm:spPr/>
      <dgm:t>
        <a:bodyPr/>
        <a:lstStyle/>
        <a:p>
          <a:pPr algn="ctr"/>
          <a:r>
            <a:rPr lang="en-US" sz="1000" b="1" dirty="0"/>
            <a:t>High Power, Low Interest </a:t>
          </a:r>
          <a:endParaRPr lang="en-GB" sz="1000" dirty="0"/>
        </a:p>
      </dgm:t>
    </dgm:pt>
    <dgm:pt modelId="{D34A5C23-BB68-4837-8E9C-763142A8F6BE}" type="parTrans" cxnId="{9AC13CFD-9664-4610-B3D6-B0229D8D0285}">
      <dgm:prSet/>
      <dgm:spPr/>
      <dgm:t>
        <a:bodyPr/>
        <a:lstStyle/>
        <a:p>
          <a:endParaRPr lang="en-GB"/>
        </a:p>
      </dgm:t>
    </dgm:pt>
    <dgm:pt modelId="{60BCDF40-D542-424D-B697-9F19A22FEE1E}" type="sibTrans" cxnId="{9AC13CFD-9664-4610-B3D6-B0229D8D0285}">
      <dgm:prSet/>
      <dgm:spPr/>
      <dgm:t>
        <a:bodyPr/>
        <a:lstStyle/>
        <a:p>
          <a:endParaRPr lang="en-GB"/>
        </a:p>
      </dgm:t>
    </dgm:pt>
    <dgm:pt modelId="{FB727DBF-886E-4F3B-8B31-1CAF0491C1C1}">
      <dgm:prSet phldrT="[Text]" custT="1"/>
      <dgm:spPr/>
      <dgm:t>
        <a:bodyPr/>
        <a:lstStyle/>
        <a:p>
          <a:pPr algn="l">
            <a:buFont typeface="Symbol" panose="05050102010706020507" pitchFamily="18" charset="2"/>
            <a:buChar char=""/>
          </a:pPr>
          <a:r>
            <a:rPr lang="en-GB" sz="800" dirty="0"/>
            <a:t>Local councils </a:t>
          </a:r>
        </a:p>
      </dgm:t>
    </dgm:pt>
    <dgm:pt modelId="{627FC9CF-3605-4085-9382-EC609828D297}" type="parTrans" cxnId="{8603F692-DA86-4C6F-B459-33D9AE9B28F0}">
      <dgm:prSet/>
      <dgm:spPr/>
      <dgm:t>
        <a:bodyPr/>
        <a:lstStyle/>
        <a:p>
          <a:endParaRPr lang="en-GB"/>
        </a:p>
      </dgm:t>
    </dgm:pt>
    <dgm:pt modelId="{77E3DB21-3FCD-40D3-B1F6-37D8685AA5E4}" type="sibTrans" cxnId="{8603F692-DA86-4C6F-B459-33D9AE9B28F0}">
      <dgm:prSet/>
      <dgm:spPr/>
      <dgm:t>
        <a:bodyPr/>
        <a:lstStyle/>
        <a:p>
          <a:endParaRPr lang="en-GB"/>
        </a:p>
      </dgm:t>
    </dgm:pt>
    <dgm:pt modelId="{093C87CD-6F07-4A93-89E8-EC9E06090882}">
      <dgm:prSet phldrT="[Text]" custT="1"/>
      <dgm:spPr/>
      <dgm:t>
        <a:bodyPr/>
        <a:lstStyle/>
        <a:p>
          <a:pPr algn="ctr"/>
          <a:r>
            <a:rPr lang="en-US" sz="1000" b="1" dirty="0"/>
            <a:t>High Power, High Interest</a:t>
          </a:r>
          <a:endParaRPr lang="en-GB" sz="1000" dirty="0"/>
        </a:p>
      </dgm:t>
    </dgm:pt>
    <dgm:pt modelId="{96C93342-9460-40B9-B941-80B79282EA03}" type="parTrans" cxnId="{7AC31FB2-01AC-42E9-AC48-29C46A462CF4}">
      <dgm:prSet/>
      <dgm:spPr/>
      <dgm:t>
        <a:bodyPr/>
        <a:lstStyle/>
        <a:p>
          <a:endParaRPr lang="en-GB"/>
        </a:p>
      </dgm:t>
    </dgm:pt>
    <dgm:pt modelId="{91E28381-0F4D-49E4-86E3-B72C438E25EA}" type="sibTrans" cxnId="{7AC31FB2-01AC-42E9-AC48-29C46A462CF4}">
      <dgm:prSet/>
      <dgm:spPr/>
      <dgm:t>
        <a:bodyPr/>
        <a:lstStyle/>
        <a:p>
          <a:endParaRPr lang="en-GB"/>
        </a:p>
      </dgm:t>
    </dgm:pt>
    <dgm:pt modelId="{72FD89FC-C11C-4871-AFAE-CBC0ECD5D7B5}">
      <dgm:prSet phldrT="[Text]" custT="1"/>
      <dgm:spPr/>
      <dgm:t>
        <a:bodyPr/>
        <a:lstStyle/>
        <a:p>
          <a:pPr algn="l">
            <a:buFont typeface="Symbol" panose="05050102010706020507" pitchFamily="18" charset="2"/>
            <a:buChar char=""/>
          </a:pPr>
          <a:r>
            <a:rPr lang="en-GB" sz="800" dirty="0"/>
            <a:t>Customers</a:t>
          </a:r>
        </a:p>
      </dgm:t>
    </dgm:pt>
    <dgm:pt modelId="{2B074ADD-6E44-4C63-8E66-882EE96BC7FC}" type="parTrans" cxnId="{C1C44E32-4476-48C4-8177-45882118A508}">
      <dgm:prSet/>
      <dgm:spPr/>
      <dgm:t>
        <a:bodyPr/>
        <a:lstStyle/>
        <a:p>
          <a:endParaRPr lang="en-GB"/>
        </a:p>
      </dgm:t>
    </dgm:pt>
    <dgm:pt modelId="{D2F2AC66-B411-4E5F-9412-851B48EE940E}" type="sibTrans" cxnId="{C1C44E32-4476-48C4-8177-45882118A508}">
      <dgm:prSet/>
      <dgm:spPr/>
      <dgm:t>
        <a:bodyPr/>
        <a:lstStyle/>
        <a:p>
          <a:endParaRPr lang="en-GB"/>
        </a:p>
      </dgm:t>
    </dgm:pt>
    <dgm:pt modelId="{A600EDB4-B365-4DE8-8610-CE405A6FC683}">
      <dgm:prSet phldrT="[Text]" custT="1"/>
      <dgm:spPr/>
      <dgm:t>
        <a:bodyPr/>
        <a:lstStyle/>
        <a:p>
          <a:pPr algn="ctr"/>
          <a:r>
            <a:rPr lang="en-US" sz="1000" b="1" dirty="0"/>
            <a:t>Low Power, High Interest</a:t>
          </a:r>
          <a:endParaRPr lang="en-GB" sz="1000" dirty="0"/>
        </a:p>
      </dgm:t>
    </dgm:pt>
    <dgm:pt modelId="{E3C4F117-F51F-46E4-A885-A0072EA90421}" type="parTrans" cxnId="{157EC5AE-4861-4542-ABBB-24F6651BB33D}">
      <dgm:prSet/>
      <dgm:spPr/>
      <dgm:t>
        <a:bodyPr/>
        <a:lstStyle/>
        <a:p>
          <a:endParaRPr lang="en-GB"/>
        </a:p>
      </dgm:t>
    </dgm:pt>
    <dgm:pt modelId="{1D8E45C9-1A01-45B6-BCEF-B4E50F7006DB}" type="sibTrans" cxnId="{157EC5AE-4861-4542-ABBB-24F6651BB33D}">
      <dgm:prSet/>
      <dgm:spPr/>
      <dgm:t>
        <a:bodyPr/>
        <a:lstStyle/>
        <a:p>
          <a:endParaRPr lang="en-GB"/>
        </a:p>
      </dgm:t>
    </dgm:pt>
    <dgm:pt modelId="{1EB5D32C-AFA4-4B1E-9605-370A77ADAAE8}">
      <dgm:prSet phldrT="[Text]" custT="1"/>
      <dgm:spPr/>
      <dgm:t>
        <a:bodyPr anchor="ctr"/>
        <a:lstStyle/>
        <a:p>
          <a:pPr algn="l">
            <a:buFont typeface="Symbol" panose="05050102010706020507" pitchFamily="18" charset="2"/>
            <a:buChar char=""/>
          </a:pPr>
          <a:r>
            <a:rPr lang="en-GB" sz="800" dirty="0"/>
            <a:t>Local vendors </a:t>
          </a:r>
        </a:p>
      </dgm:t>
    </dgm:pt>
    <dgm:pt modelId="{287285B3-B3AB-4CF1-824D-212723FB11EE}" type="parTrans" cxnId="{5DAB7623-FA7D-479F-B14F-A78774FD268F}">
      <dgm:prSet/>
      <dgm:spPr/>
      <dgm:t>
        <a:bodyPr/>
        <a:lstStyle/>
        <a:p>
          <a:endParaRPr lang="en-GB"/>
        </a:p>
      </dgm:t>
    </dgm:pt>
    <dgm:pt modelId="{BC05E93A-7D34-4BD8-BF5A-68744A1513FC}" type="sibTrans" cxnId="{5DAB7623-FA7D-479F-B14F-A78774FD268F}">
      <dgm:prSet/>
      <dgm:spPr/>
      <dgm:t>
        <a:bodyPr/>
        <a:lstStyle/>
        <a:p>
          <a:endParaRPr lang="en-GB"/>
        </a:p>
      </dgm:t>
    </dgm:pt>
    <dgm:pt modelId="{8DA94583-DFB4-49EB-AE3E-71218E26847C}">
      <dgm:prSet phldrT="[Text]" custT="1"/>
      <dgm:spPr/>
      <dgm:t>
        <a:bodyPr/>
        <a:lstStyle/>
        <a:p>
          <a:pPr algn="ctr"/>
          <a:r>
            <a:rPr lang="en-US" sz="1000" b="1" dirty="0"/>
            <a:t>Low Power, Low Interest</a:t>
          </a:r>
          <a:endParaRPr lang="en-GB" sz="1000" dirty="0"/>
        </a:p>
      </dgm:t>
    </dgm:pt>
    <dgm:pt modelId="{C22FAFB5-D56B-41E7-A78E-4D0CB85CC21F}" type="parTrans" cxnId="{EABAA305-0866-4A7C-B291-4A0DBD90F70A}">
      <dgm:prSet/>
      <dgm:spPr/>
      <dgm:t>
        <a:bodyPr/>
        <a:lstStyle/>
        <a:p>
          <a:endParaRPr lang="en-GB"/>
        </a:p>
      </dgm:t>
    </dgm:pt>
    <dgm:pt modelId="{A3AC36E8-7CFE-4F0E-B947-DFE984D00B0E}" type="sibTrans" cxnId="{EABAA305-0866-4A7C-B291-4A0DBD90F70A}">
      <dgm:prSet/>
      <dgm:spPr/>
      <dgm:t>
        <a:bodyPr/>
        <a:lstStyle/>
        <a:p>
          <a:endParaRPr lang="en-GB"/>
        </a:p>
      </dgm:t>
    </dgm:pt>
    <dgm:pt modelId="{9CB10455-AA68-4360-920C-4A39170EBF4A}">
      <dgm:prSet phldrT="[Text]" custT="1"/>
      <dgm:spPr/>
      <dgm:t>
        <a:bodyPr/>
        <a:lstStyle/>
        <a:p>
          <a:pPr algn="l">
            <a:buFont typeface="Symbol" panose="05050102010706020507" pitchFamily="18" charset="2"/>
            <a:buChar char=""/>
          </a:pPr>
          <a:r>
            <a:rPr lang="en-GB" sz="800" dirty="0"/>
            <a:t>Local event decorators </a:t>
          </a:r>
        </a:p>
      </dgm:t>
    </dgm:pt>
    <dgm:pt modelId="{03CED1B6-C0E2-40CB-8B70-12A653406576}" type="parTrans" cxnId="{DE13DEA2-6EC7-492F-B86F-C819A9F3F329}">
      <dgm:prSet/>
      <dgm:spPr/>
      <dgm:t>
        <a:bodyPr/>
        <a:lstStyle/>
        <a:p>
          <a:endParaRPr lang="en-GB"/>
        </a:p>
      </dgm:t>
    </dgm:pt>
    <dgm:pt modelId="{737A3AAF-B4FE-4977-A651-4290548EEA9E}" type="sibTrans" cxnId="{DE13DEA2-6EC7-492F-B86F-C819A9F3F329}">
      <dgm:prSet/>
      <dgm:spPr/>
      <dgm:t>
        <a:bodyPr/>
        <a:lstStyle/>
        <a:p>
          <a:endParaRPr lang="en-GB"/>
        </a:p>
      </dgm:t>
    </dgm:pt>
    <dgm:pt modelId="{07DD618C-ED27-420F-A7AE-D15E16B83E4F}">
      <dgm:prSet custT="1"/>
      <dgm:spPr/>
      <dgm:t>
        <a:bodyPr/>
        <a:lstStyle/>
        <a:p>
          <a:pPr algn="l">
            <a:buFont typeface="Symbol" panose="05050102010706020507" pitchFamily="18" charset="2"/>
            <a:buChar char=""/>
          </a:pPr>
          <a:r>
            <a:rPr lang="en-GB" sz="800" dirty="0"/>
            <a:t>General public </a:t>
          </a:r>
        </a:p>
      </dgm:t>
    </dgm:pt>
    <dgm:pt modelId="{3423F636-84B3-4AED-826B-DC545585E248}" type="parTrans" cxnId="{0A4F4AF5-A764-4DA3-A2E5-639D0D79EFA8}">
      <dgm:prSet/>
      <dgm:spPr/>
      <dgm:t>
        <a:bodyPr/>
        <a:lstStyle/>
        <a:p>
          <a:endParaRPr lang="en-GB"/>
        </a:p>
      </dgm:t>
    </dgm:pt>
    <dgm:pt modelId="{86C52A27-6E1E-4559-B805-3D6BAEB48356}" type="sibTrans" cxnId="{0A4F4AF5-A764-4DA3-A2E5-639D0D79EFA8}">
      <dgm:prSet/>
      <dgm:spPr/>
      <dgm:t>
        <a:bodyPr/>
        <a:lstStyle/>
        <a:p>
          <a:endParaRPr lang="en-GB"/>
        </a:p>
      </dgm:t>
    </dgm:pt>
    <dgm:pt modelId="{9752885F-FE53-48C8-A004-3C253ECD33C9}">
      <dgm:prSet custT="1"/>
      <dgm:spPr/>
      <dgm:t>
        <a:bodyPr/>
        <a:lstStyle/>
        <a:p>
          <a:pPr algn="l"/>
          <a:r>
            <a:rPr lang="en-GB" sz="800" dirty="0"/>
            <a:t>Bank Funding</a:t>
          </a:r>
        </a:p>
      </dgm:t>
    </dgm:pt>
    <dgm:pt modelId="{492F76FC-391F-4EAC-BFB8-C36789FE1CFB}" type="parTrans" cxnId="{0AB21F56-3D02-48C6-879D-9D7D077A60B2}">
      <dgm:prSet/>
      <dgm:spPr/>
      <dgm:t>
        <a:bodyPr/>
        <a:lstStyle/>
        <a:p>
          <a:endParaRPr lang="en-GB"/>
        </a:p>
      </dgm:t>
    </dgm:pt>
    <dgm:pt modelId="{9439DAE0-127F-4056-A301-957C92B62F5C}" type="sibTrans" cxnId="{0AB21F56-3D02-48C6-879D-9D7D077A60B2}">
      <dgm:prSet/>
      <dgm:spPr/>
      <dgm:t>
        <a:bodyPr/>
        <a:lstStyle/>
        <a:p>
          <a:endParaRPr lang="en-GB"/>
        </a:p>
      </dgm:t>
    </dgm:pt>
    <dgm:pt modelId="{8F6D4C77-0041-43E4-8705-3D7F036E036F}">
      <dgm:prSet/>
      <dgm:spPr/>
    </dgm:pt>
    <dgm:pt modelId="{5A6392BB-E375-4B2E-8F0E-7B2728EBD2F5}" type="parTrans" cxnId="{DBE36E87-C855-4087-AE59-D7FD403BD0F7}">
      <dgm:prSet/>
      <dgm:spPr/>
      <dgm:t>
        <a:bodyPr/>
        <a:lstStyle/>
        <a:p>
          <a:endParaRPr lang="en-GB"/>
        </a:p>
      </dgm:t>
    </dgm:pt>
    <dgm:pt modelId="{7E3E8F7D-36A9-4019-B2BF-8992EFFADFC2}" type="sibTrans" cxnId="{DBE36E87-C855-4087-AE59-D7FD403BD0F7}">
      <dgm:prSet/>
      <dgm:spPr/>
      <dgm:t>
        <a:bodyPr/>
        <a:lstStyle/>
        <a:p>
          <a:endParaRPr lang="en-GB"/>
        </a:p>
      </dgm:t>
    </dgm:pt>
    <dgm:pt modelId="{81B7F180-3088-49D1-B177-65C1B7CC6239}">
      <dgm:prSet/>
      <dgm:spPr/>
    </dgm:pt>
    <dgm:pt modelId="{3797A4EC-7D9D-49AF-AA9D-12DDA63D9FA8}" type="parTrans" cxnId="{AC6C0625-5408-4D29-ADBC-15C401BA847C}">
      <dgm:prSet/>
      <dgm:spPr/>
      <dgm:t>
        <a:bodyPr/>
        <a:lstStyle/>
        <a:p>
          <a:endParaRPr lang="en-GB"/>
        </a:p>
      </dgm:t>
    </dgm:pt>
    <dgm:pt modelId="{7544AD87-9FCF-4B0A-A2B0-23E774866B31}" type="sibTrans" cxnId="{AC6C0625-5408-4D29-ADBC-15C401BA847C}">
      <dgm:prSet/>
      <dgm:spPr/>
      <dgm:t>
        <a:bodyPr/>
        <a:lstStyle/>
        <a:p>
          <a:endParaRPr lang="en-GB"/>
        </a:p>
      </dgm:t>
    </dgm:pt>
    <dgm:pt modelId="{0F9ACEC4-F05E-4B9D-BB5A-9BCA0B53789A}">
      <dgm:prSet/>
      <dgm:spPr/>
    </dgm:pt>
    <dgm:pt modelId="{19459807-DA7F-4FCF-ACF7-EFEB9332C0A6}" type="parTrans" cxnId="{EA8334DE-20B1-418E-B95D-BA96B99AD372}">
      <dgm:prSet/>
      <dgm:spPr/>
      <dgm:t>
        <a:bodyPr/>
        <a:lstStyle/>
        <a:p>
          <a:endParaRPr lang="en-GB"/>
        </a:p>
      </dgm:t>
    </dgm:pt>
    <dgm:pt modelId="{9FC1376A-9400-4148-A125-4DB3EBF2F56B}" type="sibTrans" cxnId="{EA8334DE-20B1-418E-B95D-BA96B99AD372}">
      <dgm:prSet/>
      <dgm:spPr/>
      <dgm:t>
        <a:bodyPr/>
        <a:lstStyle/>
        <a:p>
          <a:endParaRPr lang="en-GB"/>
        </a:p>
      </dgm:t>
    </dgm:pt>
    <dgm:pt modelId="{DA59FCC4-D885-4522-91DF-6ABA7DF41F32}">
      <dgm:prSet/>
      <dgm:spPr/>
    </dgm:pt>
    <dgm:pt modelId="{252A0F42-F867-4189-B9A6-35C93BCA94EE}" type="parTrans" cxnId="{BA744600-2773-4FE4-9710-8F48BE299762}">
      <dgm:prSet/>
      <dgm:spPr/>
      <dgm:t>
        <a:bodyPr/>
        <a:lstStyle/>
        <a:p>
          <a:endParaRPr lang="en-GB"/>
        </a:p>
      </dgm:t>
    </dgm:pt>
    <dgm:pt modelId="{7146D418-3756-4738-9147-CEA7DBB64CBE}" type="sibTrans" cxnId="{BA744600-2773-4FE4-9710-8F48BE299762}">
      <dgm:prSet/>
      <dgm:spPr/>
      <dgm:t>
        <a:bodyPr/>
        <a:lstStyle/>
        <a:p>
          <a:endParaRPr lang="en-GB"/>
        </a:p>
      </dgm:t>
    </dgm:pt>
    <dgm:pt modelId="{9D80A0BD-5946-43D3-AC11-FA41CA2EFB5E}">
      <dgm:prSet/>
      <dgm:spPr/>
    </dgm:pt>
    <dgm:pt modelId="{AB1938ED-3EAD-466F-9CF8-F505ECC2DACF}" type="parTrans" cxnId="{02D98FFA-E1DF-4E67-9616-1FBE6CA99FA0}">
      <dgm:prSet/>
      <dgm:spPr/>
      <dgm:t>
        <a:bodyPr/>
        <a:lstStyle/>
        <a:p>
          <a:endParaRPr lang="en-GB"/>
        </a:p>
      </dgm:t>
    </dgm:pt>
    <dgm:pt modelId="{985C1585-1EEC-469A-9174-DF6F487CAF4E}" type="sibTrans" cxnId="{02D98FFA-E1DF-4E67-9616-1FBE6CA99FA0}">
      <dgm:prSet/>
      <dgm:spPr/>
      <dgm:t>
        <a:bodyPr/>
        <a:lstStyle/>
        <a:p>
          <a:endParaRPr lang="en-GB"/>
        </a:p>
      </dgm:t>
    </dgm:pt>
    <dgm:pt modelId="{08336992-8D46-407E-93B2-7A87BCF86C04}">
      <dgm:prSet custT="1"/>
      <dgm:spPr/>
      <dgm:t>
        <a:bodyPr/>
        <a:lstStyle/>
        <a:p>
          <a:pPr algn="l">
            <a:buFont typeface="Symbol" panose="05050102010706020507" pitchFamily="18" charset="2"/>
            <a:buChar char=""/>
          </a:pPr>
          <a:r>
            <a:rPr lang="en-GB" sz="800" dirty="0"/>
            <a:t>Local artists </a:t>
          </a:r>
        </a:p>
      </dgm:t>
    </dgm:pt>
    <dgm:pt modelId="{AF2015B9-49A7-47E2-A789-F279CF0516A7}" type="parTrans" cxnId="{04EB526B-C189-4276-96A1-7660B7E8E44B}">
      <dgm:prSet/>
      <dgm:spPr/>
      <dgm:t>
        <a:bodyPr/>
        <a:lstStyle/>
        <a:p>
          <a:endParaRPr lang="en-GB"/>
        </a:p>
      </dgm:t>
    </dgm:pt>
    <dgm:pt modelId="{CEB173B7-63CC-42EE-A66B-380000F98F4C}" type="sibTrans" cxnId="{04EB526B-C189-4276-96A1-7660B7E8E44B}">
      <dgm:prSet/>
      <dgm:spPr/>
      <dgm:t>
        <a:bodyPr/>
        <a:lstStyle/>
        <a:p>
          <a:endParaRPr lang="en-GB"/>
        </a:p>
      </dgm:t>
    </dgm:pt>
    <dgm:pt modelId="{7EC968C3-8E2F-4A8F-A91B-997B04E9329C}">
      <dgm:prSet custT="1"/>
      <dgm:spPr/>
      <dgm:t>
        <a:bodyPr anchor="ctr"/>
        <a:lstStyle/>
        <a:p>
          <a:pPr algn="l">
            <a:buFont typeface="Symbol" panose="05050102010706020507" pitchFamily="18" charset="2"/>
            <a:buChar char=""/>
          </a:pPr>
          <a:r>
            <a:rPr lang="en-GB" sz="800" dirty="0"/>
            <a:t>Photographers </a:t>
          </a:r>
        </a:p>
      </dgm:t>
    </dgm:pt>
    <dgm:pt modelId="{431BF62B-DE50-45A8-B4E5-E15BC22DCEFD}" type="parTrans" cxnId="{74F76D70-BF3D-4466-AF39-0394933416E0}">
      <dgm:prSet/>
      <dgm:spPr/>
      <dgm:t>
        <a:bodyPr/>
        <a:lstStyle/>
        <a:p>
          <a:endParaRPr lang="en-GB"/>
        </a:p>
      </dgm:t>
    </dgm:pt>
    <dgm:pt modelId="{058D4C78-FE80-4ECA-B7F8-1596BDE8F56B}" type="sibTrans" cxnId="{74F76D70-BF3D-4466-AF39-0394933416E0}">
      <dgm:prSet/>
      <dgm:spPr/>
      <dgm:t>
        <a:bodyPr/>
        <a:lstStyle/>
        <a:p>
          <a:endParaRPr lang="en-GB"/>
        </a:p>
      </dgm:t>
    </dgm:pt>
    <dgm:pt modelId="{A84A16DC-C152-4234-A1CD-65401C22EEB3}">
      <dgm:prSet custT="1"/>
      <dgm:spPr/>
      <dgm:t>
        <a:bodyPr anchor="ctr"/>
        <a:lstStyle/>
        <a:p>
          <a:pPr algn="l">
            <a:buFont typeface="Symbol" panose="05050102010706020507" pitchFamily="18" charset="2"/>
            <a:buChar char=""/>
          </a:pPr>
          <a:r>
            <a:rPr lang="en-GB" sz="800" dirty="0"/>
            <a:t>Models </a:t>
          </a:r>
        </a:p>
      </dgm:t>
    </dgm:pt>
    <dgm:pt modelId="{6D5BE952-D4E4-4CD6-A510-D201A15959A9}" type="parTrans" cxnId="{FA806695-CD99-4255-9D10-F4C9375D74ED}">
      <dgm:prSet/>
      <dgm:spPr/>
      <dgm:t>
        <a:bodyPr/>
        <a:lstStyle/>
        <a:p>
          <a:endParaRPr lang="en-GB"/>
        </a:p>
      </dgm:t>
    </dgm:pt>
    <dgm:pt modelId="{77129881-ED33-41DF-98FB-929EDE19FDC9}" type="sibTrans" cxnId="{FA806695-CD99-4255-9D10-F4C9375D74ED}">
      <dgm:prSet/>
      <dgm:spPr/>
      <dgm:t>
        <a:bodyPr/>
        <a:lstStyle/>
        <a:p>
          <a:endParaRPr lang="en-GB"/>
        </a:p>
      </dgm:t>
    </dgm:pt>
    <dgm:pt modelId="{CB708FAC-DE4D-4F42-9AD7-15A59113F88B}">
      <dgm:prSet custT="1"/>
      <dgm:spPr/>
      <dgm:t>
        <a:bodyPr anchor="ctr"/>
        <a:lstStyle/>
        <a:p>
          <a:pPr algn="l">
            <a:buFont typeface="Symbol" panose="05050102010706020507" pitchFamily="18" charset="2"/>
            <a:buChar char=""/>
          </a:pPr>
          <a:r>
            <a:rPr lang="en-GB" sz="800" dirty="0"/>
            <a:t>Local community </a:t>
          </a:r>
        </a:p>
      </dgm:t>
    </dgm:pt>
    <dgm:pt modelId="{FED89CBF-D253-4755-A50C-A730254BA4EC}" type="parTrans" cxnId="{7F215053-005F-4042-96AA-3BC77EB286E5}">
      <dgm:prSet/>
      <dgm:spPr/>
      <dgm:t>
        <a:bodyPr/>
        <a:lstStyle/>
        <a:p>
          <a:endParaRPr lang="en-GB"/>
        </a:p>
      </dgm:t>
    </dgm:pt>
    <dgm:pt modelId="{274C078F-CD60-4AD1-8F53-F00A203F8B0F}" type="sibTrans" cxnId="{7F215053-005F-4042-96AA-3BC77EB286E5}">
      <dgm:prSet/>
      <dgm:spPr/>
      <dgm:t>
        <a:bodyPr/>
        <a:lstStyle/>
        <a:p>
          <a:endParaRPr lang="en-GB"/>
        </a:p>
      </dgm:t>
    </dgm:pt>
    <dgm:pt modelId="{6D047829-7F56-40D6-82A9-8FAD201EED19}">
      <dgm:prSet custT="1"/>
      <dgm:spPr/>
      <dgm:t>
        <a:bodyPr anchor="ctr"/>
        <a:lstStyle/>
        <a:p>
          <a:pPr algn="l">
            <a:buFont typeface="Symbol" panose="05050102010706020507" pitchFamily="18" charset="2"/>
            <a:buChar char=""/>
          </a:pPr>
          <a:r>
            <a:rPr lang="en-GB" sz="800" dirty="0"/>
            <a:t>Local business </a:t>
          </a:r>
        </a:p>
      </dgm:t>
    </dgm:pt>
    <dgm:pt modelId="{B2CCC8AD-857A-4B77-85E1-D68B3212ED5A}" type="parTrans" cxnId="{48E822C1-FC1A-48B4-8A9E-CFFF4EC9EB23}">
      <dgm:prSet/>
      <dgm:spPr/>
      <dgm:t>
        <a:bodyPr/>
        <a:lstStyle/>
        <a:p>
          <a:endParaRPr lang="en-GB"/>
        </a:p>
      </dgm:t>
    </dgm:pt>
    <dgm:pt modelId="{3F8DC86E-BC34-4E64-BFD0-E905BB0FA504}" type="sibTrans" cxnId="{48E822C1-FC1A-48B4-8A9E-CFFF4EC9EB23}">
      <dgm:prSet/>
      <dgm:spPr/>
      <dgm:t>
        <a:bodyPr/>
        <a:lstStyle/>
        <a:p>
          <a:endParaRPr lang="en-GB"/>
        </a:p>
      </dgm:t>
    </dgm:pt>
    <dgm:pt modelId="{4C77BA40-C746-404C-A170-3579F923EFF0}">
      <dgm:prSet custT="1"/>
      <dgm:spPr/>
      <dgm:t>
        <a:bodyPr/>
        <a:lstStyle/>
        <a:p>
          <a:pPr algn="l">
            <a:buFont typeface="Symbol" panose="05050102010706020507" pitchFamily="18" charset="2"/>
            <a:buChar char=""/>
          </a:pPr>
          <a:r>
            <a:rPr lang="en-GB" sz="800" dirty="0"/>
            <a:t>Sponsors / Shareholders</a:t>
          </a:r>
        </a:p>
      </dgm:t>
    </dgm:pt>
    <dgm:pt modelId="{7E81B093-640C-477A-8827-5901DB32D577}" type="sibTrans" cxnId="{247B8230-26B7-4EEB-8B96-9C66ACF884EE}">
      <dgm:prSet/>
      <dgm:spPr/>
      <dgm:t>
        <a:bodyPr/>
        <a:lstStyle/>
        <a:p>
          <a:endParaRPr lang="en-GB"/>
        </a:p>
      </dgm:t>
    </dgm:pt>
    <dgm:pt modelId="{0269CBC3-B84D-444A-BF3A-A2892E58ED49}" type="parTrans" cxnId="{247B8230-26B7-4EEB-8B96-9C66ACF884EE}">
      <dgm:prSet/>
      <dgm:spPr/>
      <dgm:t>
        <a:bodyPr/>
        <a:lstStyle/>
        <a:p>
          <a:endParaRPr lang="en-GB"/>
        </a:p>
      </dgm:t>
    </dgm:pt>
    <dgm:pt modelId="{F7BB2BE0-695E-49E2-9000-CE61A4001D69}">
      <dgm:prSet custT="1"/>
      <dgm:spPr/>
      <dgm:t>
        <a:bodyPr/>
        <a:lstStyle/>
        <a:p>
          <a:pPr algn="l">
            <a:buFont typeface="Symbol" panose="05050102010706020507" pitchFamily="18" charset="2"/>
            <a:buChar char=""/>
          </a:pPr>
          <a:r>
            <a:rPr lang="en-GB" sz="800" dirty="0"/>
            <a:t>Owner (myself) </a:t>
          </a:r>
        </a:p>
      </dgm:t>
    </dgm:pt>
    <dgm:pt modelId="{0CD7579D-AE8D-42BD-8A0F-B728AF7BD792}" type="sibTrans" cxnId="{BFBC7734-75CA-4345-B1DB-838D20E8B01D}">
      <dgm:prSet/>
      <dgm:spPr/>
      <dgm:t>
        <a:bodyPr/>
        <a:lstStyle/>
        <a:p>
          <a:endParaRPr lang="en-GB"/>
        </a:p>
      </dgm:t>
    </dgm:pt>
    <dgm:pt modelId="{656F6907-3450-450C-BCAF-7C6588AE2807}" type="parTrans" cxnId="{BFBC7734-75CA-4345-B1DB-838D20E8B01D}">
      <dgm:prSet/>
      <dgm:spPr/>
      <dgm:t>
        <a:bodyPr/>
        <a:lstStyle/>
        <a:p>
          <a:endParaRPr lang="en-GB"/>
        </a:p>
      </dgm:t>
    </dgm:pt>
    <dgm:pt modelId="{0E0AD79A-0F6D-435A-9111-29AC9F5C8695}">
      <dgm:prSet custT="1"/>
      <dgm:spPr/>
      <dgm:t>
        <a:bodyPr/>
        <a:lstStyle/>
        <a:p>
          <a:pPr algn="l">
            <a:buFont typeface="Symbol" panose="05050102010706020507" pitchFamily="18" charset="2"/>
            <a:buChar char=""/>
          </a:pPr>
          <a:r>
            <a:rPr lang="en-GB" sz="800" dirty="0"/>
            <a:t>Students </a:t>
          </a:r>
        </a:p>
      </dgm:t>
    </dgm:pt>
    <dgm:pt modelId="{75FF5237-19C8-4B47-BC88-F0B8E8EF0D29}" type="sibTrans" cxnId="{8AF36C73-0576-471A-B766-A39551E9A02E}">
      <dgm:prSet/>
      <dgm:spPr/>
      <dgm:t>
        <a:bodyPr/>
        <a:lstStyle/>
        <a:p>
          <a:endParaRPr lang="en-GB"/>
        </a:p>
      </dgm:t>
    </dgm:pt>
    <dgm:pt modelId="{4D7B4CFE-577D-4E1F-BB85-655A19FBBF4A}" type="parTrans" cxnId="{8AF36C73-0576-471A-B766-A39551E9A02E}">
      <dgm:prSet/>
      <dgm:spPr/>
      <dgm:t>
        <a:bodyPr/>
        <a:lstStyle/>
        <a:p>
          <a:endParaRPr lang="en-GB"/>
        </a:p>
      </dgm:t>
    </dgm:pt>
    <dgm:pt modelId="{67E34693-57C8-4C4B-B4CF-937E9A564ABA}">
      <dgm:prSet custT="1"/>
      <dgm:spPr/>
      <dgm:t>
        <a:bodyPr/>
        <a:lstStyle/>
        <a:p>
          <a:pPr algn="l">
            <a:buFont typeface="Symbol" panose="05050102010706020507" pitchFamily="18" charset="2"/>
            <a:buChar char=""/>
          </a:pPr>
          <a:r>
            <a:rPr lang="en-GB" sz="800" dirty="0"/>
            <a:t>Employees</a:t>
          </a:r>
        </a:p>
      </dgm:t>
    </dgm:pt>
    <dgm:pt modelId="{83C95A43-0DED-446B-883A-8C246959A768}" type="sibTrans" cxnId="{25D937B9-FBDF-4708-BB9E-770246B871CA}">
      <dgm:prSet/>
      <dgm:spPr/>
      <dgm:t>
        <a:bodyPr/>
        <a:lstStyle/>
        <a:p>
          <a:endParaRPr lang="en-GB"/>
        </a:p>
      </dgm:t>
    </dgm:pt>
    <dgm:pt modelId="{A0D3EA21-2AC4-480A-BBFC-4874FF9A65EC}" type="parTrans" cxnId="{25D937B9-FBDF-4708-BB9E-770246B871CA}">
      <dgm:prSet/>
      <dgm:spPr/>
      <dgm:t>
        <a:bodyPr/>
        <a:lstStyle/>
        <a:p>
          <a:endParaRPr lang="en-GB"/>
        </a:p>
      </dgm:t>
    </dgm:pt>
    <dgm:pt modelId="{14E0A73C-AED6-49F4-AE03-E13E12156048}" type="pres">
      <dgm:prSet presAssocID="{906343B2-0BB4-4A6C-AD08-7C846D864928}" presName="matrix" presStyleCnt="0">
        <dgm:presLayoutVars>
          <dgm:chMax val="1"/>
          <dgm:dir/>
          <dgm:resizeHandles val="exact"/>
        </dgm:presLayoutVars>
      </dgm:prSet>
      <dgm:spPr/>
    </dgm:pt>
    <dgm:pt modelId="{29E7A365-6AC1-423F-90A7-1D390751A83E}" type="pres">
      <dgm:prSet presAssocID="{906343B2-0BB4-4A6C-AD08-7C846D864928}" presName="axisShape" presStyleLbl="bgShp" presStyleIdx="0" presStyleCnt="1"/>
      <dgm:spPr/>
    </dgm:pt>
    <dgm:pt modelId="{1D3DCC26-DA96-4A05-B32F-F75F0796D50E}" type="pres">
      <dgm:prSet presAssocID="{906343B2-0BB4-4A6C-AD08-7C846D864928}" presName="rect1" presStyleLbl="node1" presStyleIdx="0" presStyleCnt="4">
        <dgm:presLayoutVars>
          <dgm:chMax val="0"/>
          <dgm:chPref val="0"/>
          <dgm:bulletEnabled val="1"/>
        </dgm:presLayoutVars>
      </dgm:prSet>
      <dgm:spPr/>
    </dgm:pt>
    <dgm:pt modelId="{C4CE853A-9690-4A59-A53E-9EEC42817EF0}" type="pres">
      <dgm:prSet presAssocID="{906343B2-0BB4-4A6C-AD08-7C846D864928}" presName="rect2" presStyleLbl="node1" presStyleIdx="1" presStyleCnt="4">
        <dgm:presLayoutVars>
          <dgm:chMax val="0"/>
          <dgm:chPref val="0"/>
          <dgm:bulletEnabled val="1"/>
        </dgm:presLayoutVars>
      </dgm:prSet>
      <dgm:spPr/>
    </dgm:pt>
    <dgm:pt modelId="{62D2DDE9-A907-4C4B-8C4F-E80E3FCD9143}" type="pres">
      <dgm:prSet presAssocID="{906343B2-0BB4-4A6C-AD08-7C846D864928}" presName="rect3" presStyleLbl="node1" presStyleIdx="2" presStyleCnt="4">
        <dgm:presLayoutVars>
          <dgm:chMax val="0"/>
          <dgm:chPref val="0"/>
          <dgm:bulletEnabled val="1"/>
        </dgm:presLayoutVars>
      </dgm:prSet>
      <dgm:spPr/>
    </dgm:pt>
    <dgm:pt modelId="{262FF624-48C9-44D5-BB07-235EAACA27AD}" type="pres">
      <dgm:prSet presAssocID="{906343B2-0BB4-4A6C-AD08-7C846D864928}" presName="rect4" presStyleLbl="node1" presStyleIdx="3" presStyleCnt="4">
        <dgm:presLayoutVars>
          <dgm:chMax val="0"/>
          <dgm:chPref val="0"/>
          <dgm:bulletEnabled val="1"/>
        </dgm:presLayoutVars>
      </dgm:prSet>
      <dgm:spPr/>
    </dgm:pt>
  </dgm:ptLst>
  <dgm:cxnLst>
    <dgm:cxn modelId="{BA744600-2773-4FE4-9710-8F48BE299762}" srcId="{906343B2-0BB4-4A6C-AD08-7C846D864928}" destId="{DA59FCC4-D885-4522-91DF-6ABA7DF41F32}" srcOrd="7" destOrd="0" parTransId="{252A0F42-F867-4189-B9A6-35C93BCA94EE}" sibTransId="{7146D418-3756-4738-9147-CEA7DBB64CBE}"/>
    <dgm:cxn modelId="{A7E6D303-926C-4834-9766-B08AF5C98417}" type="presOf" srcId="{07DD618C-ED27-420F-A7AE-D15E16B83E4F}" destId="{1D3DCC26-DA96-4A05-B32F-F75F0796D50E}" srcOrd="0" destOrd="2" presId="urn:microsoft.com/office/officeart/2005/8/layout/matrix2"/>
    <dgm:cxn modelId="{EABAA305-0866-4A7C-B291-4A0DBD90F70A}" srcId="{906343B2-0BB4-4A6C-AD08-7C846D864928}" destId="{8DA94583-DFB4-49EB-AE3E-71218E26847C}" srcOrd="3" destOrd="0" parTransId="{C22FAFB5-D56B-41E7-A78E-4D0CB85CC21F}" sibTransId="{A3AC36E8-7CFE-4F0E-B947-DFE984D00B0E}"/>
    <dgm:cxn modelId="{53C3DB0F-8A9E-4574-8045-AB54449D1366}" type="presOf" srcId="{9752885F-FE53-48C8-A004-3C253ECD33C9}" destId="{1D3DCC26-DA96-4A05-B32F-F75F0796D50E}" srcOrd="0" destOrd="3" presId="urn:microsoft.com/office/officeart/2005/8/layout/matrix2"/>
    <dgm:cxn modelId="{162AFF10-C9F9-4586-8FF8-945F61B8F82A}" type="presOf" srcId="{CB708FAC-DE4D-4F42-9AD7-15A59113F88B}" destId="{62D2DDE9-A907-4C4B-8C4F-E80E3FCD9143}" srcOrd="0" destOrd="4" presId="urn:microsoft.com/office/officeart/2005/8/layout/matrix2"/>
    <dgm:cxn modelId="{9E1C621B-8EB8-48E1-A56B-2B8859C35220}" type="presOf" srcId="{E10FAE92-EF75-45D7-AFFF-DD35E38337DE}" destId="{1D3DCC26-DA96-4A05-B32F-F75F0796D50E}" srcOrd="0" destOrd="0" presId="urn:microsoft.com/office/officeart/2005/8/layout/matrix2"/>
    <dgm:cxn modelId="{1E3EDC1D-C6A6-45BA-B05F-C075EE6B7977}" type="presOf" srcId="{72FD89FC-C11C-4871-AFAE-CBC0ECD5D7B5}" destId="{C4CE853A-9690-4A59-A53E-9EEC42817EF0}" srcOrd="0" destOrd="1" presId="urn:microsoft.com/office/officeart/2005/8/layout/matrix2"/>
    <dgm:cxn modelId="{5DAB7623-FA7D-479F-B14F-A78774FD268F}" srcId="{A600EDB4-B365-4DE8-8610-CE405A6FC683}" destId="{1EB5D32C-AFA4-4B1E-9605-370A77ADAAE8}" srcOrd="0" destOrd="0" parTransId="{287285B3-B3AB-4CF1-824D-212723FB11EE}" sibTransId="{BC05E93A-7D34-4BD8-BF5A-68744A1513FC}"/>
    <dgm:cxn modelId="{AC6C0625-5408-4D29-ADBC-15C401BA847C}" srcId="{906343B2-0BB4-4A6C-AD08-7C846D864928}" destId="{81B7F180-3088-49D1-B177-65C1B7CC6239}" srcOrd="5" destOrd="0" parTransId="{3797A4EC-7D9D-49AF-AA9D-12DDA63D9FA8}" sibTransId="{7544AD87-9FCF-4B0A-A2B0-23E774866B31}"/>
    <dgm:cxn modelId="{247B8230-26B7-4EEB-8B96-9C66ACF884EE}" srcId="{093C87CD-6F07-4A93-89E8-EC9E06090882}" destId="{4C77BA40-C746-404C-A170-3579F923EFF0}" srcOrd="1" destOrd="0" parTransId="{0269CBC3-B84D-444A-BF3A-A2892E58ED49}" sibTransId="{7E81B093-640C-477A-8827-5901DB32D577}"/>
    <dgm:cxn modelId="{C1C44E32-4476-48C4-8177-45882118A508}" srcId="{093C87CD-6F07-4A93-89E8-EC9E06090882}" destId="{72FD89FC-C11C-4871-AFAE-CBC0ECD5D7B5}" srcOrd="0" destOrd="0" parTransId="{2B074ADD-6E44-4C63-8E66-882EE96BC7FC}" sibTransId="{D2F2AC66-B411-4E5F-9412-851B48EE940E}"/>
    <dgm:cxn modelId="{BFBC7734-75CA-4345-B1DB-838D20E8B01D}" srcId="{093C87CD-6F07-4A93-89E8-EC9E06090882}" destId="{F7BB2BE0-695E-49E2-9000-CE61A4001D69}" srcOrd="2" destOrd="0" parTransId="{656F6907-3450-450C-BCAF-7C6588AE2807}" sibTransId="{0CD7579D-AE8D-42BD-8A0F-B728AF7BD792}"/>
    <dgm:cxn modelId="{69BD243B-1251-411F-8547-10C78073B00C}" type="presOf" srcId="{093C87CD-6F07-4A93-89E8-EC9E06090882}" destId="{C4CE853A-9690-4A59-A53E-9EEC42817EF0}" srcOrd="0" destOrd="0" presId="urn:microsoft.com/office/officeart/2005/8/layout/matrix2"/>
    <dgm:cxn modelId="{65D23B5B-91C7-485C-A809-90E44F2D5677}" type="presOf" srcId="{6D047829-7F56-40D6-82A9-8FAD201EED19}" destId="{62D2DDE9-A907-4C4B-8C4F-E80E3FCD9143}" srcOrd="0" destOrd="5" presId="urn:microsoft.com/office/officeart/2005/8/layout/matrix2"/>
    <dgm:cxn modelId="{1FE73449-0A94-4533-B44C-480A34318D97}" type="presOf" srcId="{F7BB2BE0-695E-49E2-9000-CE61A4001D69}" destId="{C4CE853A-9690-4A59-A53E-9EEC42817EF0}" srcOrd="0" destOrd="3" presId="urn:microsoft.com/office/officeart/2005/8/layout/matrix2"/>
    <dgm:cxn modelId="{04EB526B-C189-4276-96A1-7660B7E8E44B}" srcId="{8DA94583-DFB4-49EB-AE3E-71218E26847C}" destId="{08336992-8D46-407E-93B2-7A87BCF86C04}" srcOrd="1" destOrd="0" parTransId="{AF2015B9-49A7-47E2-A789-F279CF0516A7}" sibTransId="{CEB173B7-63CC-42EE-A66B-380000F98F4C}"/>
    <dgm:cxn modelId="{4A0F4D6F-34E6-4698-996B-86550C6EBE5F}" type="presOf" srcId="{9CB10455-AA68-4360-920C-4A39170EBF4A}" destId="{262FF624-48C9-44D5-BB07-235EAACA27AD}" srcOrd="0" destOrd="1" presId="urn:microsoft.com/office/officeart/2005/8/layout/matrix2"/>
    <dgm:cxn modelId="{74F76D70-BF3D-4466-AF39-0394933416E0}" srcId="{A600EDB4-B365-4DE8-8610-CE405A6FC683}" destId="{7EC968C3-8E2F-4A8F-A91B-997B04E9329C}" srcOrd="1" destOrd="0" parTransId="{431BF62B-DE50-45A8-B4E5-E15BC22DCEFD}" sibTransId="{058D4C78-FE80-4ECA-B7F8-1596BDE8F56B}"/>
    <dgm:cxn modelId="{8AF36C73-0576-471A-B766-A39551E9A02E}" srcId="{093C87CD-6F07-4A93-89E8-EC9E06090882}" destId="{0E0AD79A-0F6D-435A-9111-29AC9F5C8695}" srcOrd="3" destOrd="0" parTransId="{4D7B4CFE-577D-4E1F-BB85-655A19FBBF4A}" sibTransId="{75FF5237-19C8-4B47-BC88-F0B8E8EF0D29}"/>
    <dgm:cxn modelId="{7F215053-005F-4042-96AA-3BC77EB286E5}" srcId="{A600EDB4-B365-4DE8-8610-CE405A6FC683}" destId="{CB708FAC-DE4D-4F42-9AD7-15A59113F88B}" srcOrd="3" destOrd="0" parTransId="{FED89CBF-D253-4755-A50C-A730254BA4EC}" sibTransId="{274C078F-CD60-4AD1-8F53-F00A203F8B0F}"/>
    <dgm:cxn modelId="{4E8AC555-F3FE-438B-A070-6664B4CCACF1}" type="presOf" srcId="{FB727DBF-886E-4F3B-8B31-1CAF0491C1C1}" destId="{1D3DCC26-DA96-4A05-B32F-F75F0796D50E}" srcOrd="0" destOrd="1" presId="urn:microsoft.com/office/officeart/2005/8/layout/matrix2"/>
    <dgm:cxn modelId="{0AB21F56-3D02-48C6-879D-9D7D077A60B2}" srcId="{E10FAE92-EF75-45D7-AFFF-DD35E38337DE}" destId="{9752885F-FE53-48C8-A004-3C253ECD33C9}" srcOrd="2" destOrd="0" parTransId="{492F76FC-391F-4EAC-BFB8-C36789FE1CFB}" sibTransId="{9439DAE0-127F-4056-A301-957C92B62F5C}"/>
    <dgm:cxn modelId="{1C8CB57A-1091-48E1-A5E0-300C32F5699B}" type="presOf" srcId="{A600EDB4-B365-4DE8-8610-CE405A6FC683}" destId="{62D2DDE9-A907-4C4B-8C4F-E80E3FCD9143}" srcOrd="0" destOrd="0" presId="urn:microsoft.com/office/officeart/2005/8/layout/matrix2"/>
    <dgm:cxn modelId="{DBE36E87-C855-4087-AE59-D7FD403BD0F7}" srcId="{906343B2-0BB4-4A6C-AD08-7C846D864928}" destId="{8F6D4C77-0041-43E4-8705-3D7F036E036F}" srcOrd="4" destOrd="0" parTransId="{5A6392BB-E375-4B2E-8F0E-7B2728EBD2F5}" sibTransId="{7E3E8F7D-36A9-4019-B2BF-8992EFFADFC2}"/>
    <dgm:cxn modelId="{3E729C92-0D53-4C8B-85D4-04E2E4B02825}" type="presOf" srcId="{1EB5D32C-AFA4-4B1E-9605-370A77ADAAE8}" destId="{62D2DDE9-A907-4C4B-8C4F-E80E3FCD9143}" srcOrd="0" destOrd="1" presId="urn:microsoft.com/office/officeart/2005/8/layout/matrix2"/>
    <dgm:cxn modelId="{8603F692-DA86-4C6F-B459-33D9AE9B28F0}" srcId="{E10FAE92-EF75-45D7-AFFF-DD35E38337DE}" destId="{FB727DBF-886E-4F3B-8B31-1CAF0491C1C1}" srcOrd="0" destOrd="0" parTransId="{627FC9CF-3605-4085-9382-EC609828D297}" sibTransId="{77E3DB21-3FCD-40D3-B1F6-37D8685AA5E4}"/>
    <dgm:cxn modelId="{FA806695-CD99-4255-9D10-F4C9375D74ED}" srcId="{A600EDB4-B365-4DE8-8610-CE405A6FC683}" destId="{A84A16DC-C152-4234-A1CD-65401C22EEB3}" srcOrd="2" destOrd="0" parTransId="{6D5BE952-D4E4-4CD6-A510-D201A15959A9}" sibTransId="{77129881-ED33-41DF-98FB-929EDE19FDC9}"/>
    <dgm:cxn modelId="{95D4829E-4B82-4AE1-BD1E-764764470C55}" type="presOf" srcId="{08336992-8D46-407E-93B2-7A87BCF86C04}" destId="{262FF624-48C9-44D5-BB07-235EAACA27AD}" srcOrd="0" destOrd="2" presId="urn:microsoft.com/office/officeart/2005/8/layout/matrix2"/>
    <dgm:cxn modelId="{DE13DEA2-6EC7-492F-B86F-C819A9F3F329}" srcId="{8DA94583-DFB4-49EB-AE3E-71218E26847C}" destId="{9CB10455-AA68-4360-920C-4A39170EBF4A}" srcOrd="0" destOrd="0" parTransId="{03CED1B6-C0E2-40CB-8B70-12A653406576}" sibTransId="{737A3AAF-B4FE-4977-A651-4290548EEA9E}"/>
    <dgm:cxn modelId="{04F3ABAB-0A12-4753-8558-066B53B5880F}" type="presOf" srcId="{906343B2-0BB4-4A6C-AD08-7C846D864928}" destId="{14E0A73C-AED6-49F4-AE03-E13E12156048}" srcOrd="0" destOrd="0" presId="urn:microsoft.com/office/officeart/2005/8/layout/matrix2"/>
    <dgm:cxn modelId="{157EC5AE-4861-4542-ABBB-24F6651BB33D}" srcId="{906343B2-0BB4-4A6C-AD08-7C846D864928}" destId="{A600EDB4-B365-4DE8-8610-CE405A6FC683}" srcOrd="2" destOrd="0" parTransId="{E3C4F117-F51F-46E4-A885-A0072EA90421}" sibTransId="{1D8E45C9-1A01-45B6-BCEF-B4E50F7006DB}"/>
    <dgm:cxn modelId="{7AC31FB2-01AC-42E9-AC48-29C46A462CF4}" srcId="{906343B2-0BB4-4A6C-AD08-7C846D864928}" destId="{093C87CD-6F07-4A93-89E8-EC9E06090882}" srcOrd="1" destOrd="0" parTransId="{96C93342-9460-40B9-B941-80B79282EA03}" sibTransId="{91E28381-0F4D-49E4-86E3-B72C438E25EA}"/>
    <dgm:cxn modelId="{25D937B9-FBDF-4708-BB9E-770246B871CA}" srcId="{093C87CD-6F07-4A93-89E8-EC9E06090882}" destId="{67E34693-57C8-4C4B-B4CF-937E9A564ABA}" srcOrd="4" destOrd="0" parTransId="{A0D3EA21-2AC4-480A-BBFC-4874FF9A65EC}" sibTransId="{83C95A43-0DED-446B-883A-8C246959A768}"/>
    <dgm:cxn modelId="{48E822C1-FC1A-48B4-8A9E-CFFF4EC9EB23}" srcId="{A600EDB4-B365-4DE8-8610-CE405A6FC683}" destId="{6D047829-7F56-40D6-82A9-8FAD201EED19}" srcOrd="4" destOrd="0" parTransId="{B2CCC8AD-857A-4B77-85E1-D68B3212ED5A}" sibTransId="{3F8DC86E-BC34-4E64-BFD0-E905BB0FA504}"/>
    <dgm:cxn modelId="{A730DCC8-4281-4215-B348-C474308E7C22}" type="presOf" srcId="{0E0AD79A-0F6D-435A-9111-29AC9F5C8695}" destId="{C4CE853A-9690-4A59-A53E-9EEC42817EF0}" srcOrd="0" destOrd="4" presId="urn:microsoft.com/office/officeart/2005/8/layout/matrix2"/>
    <dgm:cxn modelId="{71E6E4D0-DDD2-4DCD-8594-8015019D3E46}" type="presOf" srcId="{4C77BA40-C746-404C-A170-3579F923EFF0}" destId="{C4CE853A-9690-4A59-A53E-9EEC42817EF0}" srcOrd="0" destOrd="2" presId="urn:microsoft.com/office/officeart/2005/8/layout/matrix2"/>
    <dgm:cxn modelId="{202DBED3-E30A-4E2B-9469-BB859C830444}" type="presOf" srcId="{A84A16DC-C152-4234-A1CD-65401C22EEB3}" destId="{62D2DDE9-A907-4C4B-8C4F-E80E3FCD9143}" srcOrd="0" destOrd="3" presId="urn:microsoft.com/office/officeart/2005/8/layout/matrix2"/>
    <dgm:cxn modelId="{EA8334DE-20B1-418E-B95D-BA96B99AD372}" srcId="{906343B2-0BB4-4A6C-AD08-7C846D864928}" destId="{0F9ACEC4-F05E-4B9D-BB5A-9BCA0B53789A}" srcOrd="6" destOrd="0" parTransId="{19459807-DA7F-4FCF-ACF7-EFEB9332C0A6}" sibTransId="{9FC1376A-9400-4148-A125-4DB3EBF2F56B}"/>
    <dgm:cxn modelId="{1215FBE1-D8CA-4BC8-8951-D9B2C9DE1EB4}" type="presOf" srcId="{8DA94583-DFB4-49EB-AE3E-71218E26847C}" destId="{262FF624-48C9-44D5-BB07-235EAACA27AD}" srcOrd="0" destOrd="0" presId="urn:microsoft.com/office/officeart/2005/8/layout/matrix2"/>
    <dgm:cxn modelId="{6C3E1BE4-9A55-48FF-AACB-3C96A56762B0}" type="presOf" srcId="{67E34693-57C8-4C4B-B4CF-937E9A564ABA}" destId="{C4CE853A-9690-4A59-A53E-9EEC42817EF0}" srcOrd="0" destOrd="5" presId="urn:microsoft.com/office/officeart/2005/8/layout/matrix2"/>
    <dgm:cxn modelId="{008027F5-300E-4FCE-B1EA-DC5F5DDA218E}" type="presOf" srcId="{7EC968C3-8E2F-4A8F-A91B-997B04E9329C}" destId="{62D2DDE9-A907-4C4B-8C4F-E80E3FCD9143}" srcOrd="0" destOrd="2" presId="urn:microsoft.com/office/officeart/2005/8/layout/matrix2"/>
    <dgm:cxn modelId="{0A4F4AF5-A764-4DA3-A2E5-639D0D79EFA8}" srcId="{E10FAE92-EF75-45D7-AFFF-DD35E38337DE}" destId="{07DD618C-ED27-420F-A7AE-D15E16B83E4F}" srcOrd="1" destOrd="0" parTransId="{3423F636-84B3-4AED-826B-DC545585E248}" sibTransId="{86C52A27-6E1E-4559-B805-3D6BAEB48356}"/>
    <dgm:cxn modelId="{02D98FFA-E1DF-4E67-9616-1FBE6CA99FA0}" srcId="{906343B2-0BB4-4A6C-AD08-7C846D864928}" destId="{9D80A0BD-5946-43D3-AC11-FA41CA2EFB5E}" srcOrd="8" destOrd="0" parTransId="{AB1938ED-3EAD-466F-9CF8-F505ECC2DACF}" sibTransId="{985C1585-1EEC-469A-9174-DF6F487CAF4E}"/>
    <dgm:cxn modelId="{9AC13CFD-9664-4610-B3D6-B0229D8D0285}" srcId="{906343B2-0BB4-4A6C-AD08-7C846D864928}" destId="{E10FAE92-EF75-45D7-AFFF-DD35E38337DE}" srcOrd="0" destOrd="0" parTransId="{D34A5C23-BB68-4837-8E9C-763142A8F6BE}" sibTransId="{60BCDF40-D542-424D-B697-9F19A22FEE1E}"/>
    <dgm:cxn modelId="{8F285A40-B9FD-4A06-BC24-E15677BB3A9B}" type="presParOf" srcId="{14E0A73C-AED6-49F4-AE03-E13E12156048}" destId="{29E7A365-6AC1-423F-90A7-1D390751A83E}" srcOrd="0" destOrd="0" presId="urn:microsoft.com/office/officeart/2005/8/layout/matrix2"/>
    <dgm:cxn modelId="{4A036F05-602B-447D-A536-33C944420AF9}" type="presParOf" srcId="{14E0A73C-AED6-49F4-AE03-E13E12156048}" destId="{1D3DCC26-DA96-4A05-B32F-F75F0796D50E}" srcOrd="1" destOrd="0" presId="urn:microsoft.com/office/officeart/2005/8/layout/matrix2"/>
    <dgm:cxn modelId="{4B36F71F-EC8E-416C-8A0B-CBA4FCE792A5}" type="presParOf" srcId="{14E0A73C-AED6-49F4-AE03-E13E12156048}" destId="{C4CE853A-9690-4A59-A53E-9EEC42817EF0}" srcOrd="2" destOrd="0" presId="urn:microsoft.com/office/officeart/2005/8/layout/matrix2"/>
    <dgm:cxn modelId="{3AB62ED7-E738-4E1A-ACF4-DD60F32DF17E}" type="presParOf" srcId="{14E0A73C-AED6-49F4-AE03-E13E12156048}" destId="{62D2DDE9-A907-4C4B-8C4F-E80E3FCD9143}" srcOrd="3" destOrd="0" presId="urn:microsoft.com/office/officeart/2005/8/layout/matrix2"/>
    <dgm:cxn modelId="{0CB55E84-4339-4379-A294-94F88768EDC7}" type="presParOf" srcId="{14E0A73C-AED6-49F4-AE03-E13E12156048}" destId="{262FF624-48C9-44D5-BB07-235EAACA27AD}" srcOrd="4" destOrd="0" presId="urn:microsoft.com/office/officeart/2005/8/layout/matrix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B461E29-58B0-4FBE-B371-0971A707F1DA}" type="doc">
      <dgm:prSet loTypeId="urn:microsoft.com/office/officeart/2005/8/layout/matrix3" loCatId="matrix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GB"/>
        </a:p>
      </dgm:t>
    </dgm:pt>
    <dgm:pt modelId="{9BDF94EF-B77E-4BE2-9C24-980ADE0306E6}">
      <dgm:prSet phldrT="[Text]" custT="1"/>
      <dgm:spPr/>
      <dgm:t>
        <a:bodyPr/>
        <a:lstStyle/>
        <a:p>
          <a:r>
            <a:rPr lang="en-GB" sz="900" b="1" dirty="0"/>
            <a:t>Purpose</a:t>
          </a:r>
          <a:br>
            <a:rPr lang="en-GB" sz="900" b="1" dirty="0"/>
          </a:br>
          <a:r>
            <a:rPr lang="en-GB" sz="900" dirty="0"/>
            <a:t>To create an immersive experience </a:t>
          </a:r>
          <a:br>
            <a:rPr lang="en-GB" sz="900" dirty="0"/>
          </a:br>
          <a:r>
            <a:rPr lang="en-GB" sz="900" dirty="0"/>
            <a:t>To create a new environment for parties</a:t>
          </a:r>
          <a:br>
            <a:rPr lang="en-GB" sz="900" dirty="0"/>
          </a:br>
          <a:r>
            <a:rPr lang="en-GB" sz="900" dirty="0"/>
            <a:t>Create a new type of photography studio </a:t>
          </a:r>
        </a:p>
      </dgm:t>
    </dgm:pt>
    <dgm:pt modelId="{93B54F15-950E-4793-96F0-EC0DB4EE3FFD}" type="parTrans" cxnId="{C1FE8022-8FE0-44E4-A98A-C81BC09D8634}">
      <dgm:prSet/>
      <dgm:spPr/>
      <dgm:t>
        <a:bodyPr/>
        <a:lstStyle/>
        <a:p>
          <a:endParaRPr lang="en-GB"/>
        </a:p>
      </dgm:t>
    </dgm:pt>
    <dgm:pt modelId="{245504F2-A92A-4E72-B753-3A47CB662169}" type="sibTrans" cxnId="{C1FE8022-8FE0-44E4-A98A-C81BC09D8634}">
      <dgm:prSet/>
      <dgm:spPr/>
      <dgm:t>
        <a:bodyPr/>
        <a:lstStyle/>
        <a:p>
          <a:endParaRPr lang="en-GB"/>
        </a:p>
      </dgm:t>
    </dgm:pt>
    <dgm:pt modelId="{18F44C10-85B6-45D6-83B0-DAD4DCD972A6}">
      <dgm:prSet phldrT="[Text]" custT="1"/>
      <dgm:spPr/>
      <dgm:t>
        <a:bodyPr/>
        <a:lstStyle/>
        <a:p>
          <a:pPr algn="ctr"/>
          <a:r>
            <a:rPr lang="en-GB" sz="700" b="1" dirty="0"/>
            <a:t>Stakeholders</a:t>
          </a:r>
          <a:r>
            <a:rPr lang="en-GB" sz="700" dirty="0"/>
            <a:t> </a:t>
          </a:r>
          <a:br>
            <a:rPr lang="en-GB" sz="700" dirty="0"/>
          </a:br>
          <a:br>
            <a:rPr lang="en-GB" sz="700" dirty="0"/>
          </a:br>
          <a:r>
            <a:rPr lang="en-GB" sz="700" dirty="0"/>
            <a:t>Local community </a:t>
          </a:r>
          <a:br>
            <a:rPr lang="en-GB" sz="700" dirty="0"/>
          </a:br>
          <a:r>
            <a:rPr lang="en-GB" sz="700" dirty="0"/>
            <a:t>Photographers </a:t>
          </a:r>
          <a:br>
            <a:rPr lang="en-GB" sz="700" dirty="0"/>
          </a:br>
          <a:r>
            <a:rPr lang="en-GB" sz="700" dirty="0"/>
            <a:t>Models </a:t>
          </a:r>
          <a:br>
            <a:rPr lang="en-GB" sz="700" dirty="0"/>
          </a:br>
          <a:r>
            <a:rPr lang="en-GB" sz="700" dirty="0"/>
            <a:t>General public</a:t>
          </a:r>
          <a:br>
            <a:rPr lang="en-GB" sz="700" dirty="0"/>
          </a:br>
          <a:r>
            <a:rPr lang="en-GB" sz="700" dirty="0"/>
            <a:t>Local event decorators </a:t>
          </a:r>
          <a:br>
            <a:rPr lang="en-GB" sz="700" dirty="0"/>
          </a:br>
          <a:r>
            <a:rPr lang="en-GB" sz="700" dirty="0"/>
            <a:t>Local vendors </a:t>
          </a:r>
          <a:br>
            <a:rPr lang="en-GB" sz="700" dirty="0"/>
          </a:br>
          <a:r>
            <a:rPr lang="en-GB" sz="700" dirty="0"/>
            <a:t>Local artists </a:t>
          </a:r>
          <a:br>
            <a:rPr lang="en-GB" sz="700" dirty="0"/>
          </a:br>
          <a:r>
            <a:rPr lang="en-GB" sz="700" dirty="0"/>
            <a:t>Owner (myself) </a:t>
          </a:r>
          <a:br>
            <a:rPr lang="en-GB" sz="700" dirty="0"/>
          </a:br>
          <a:r>
            <a:rPr lang="en-GB" sz="700" dirty="0"/>
            <a:t>Local business </a:t>
          </a:r>
          <a:br>
            <a:rPr lang="en-GB" sz="700" dirty="0"/>
          </a:br>
          <a:r>
            <a:rPr lang="en-GB" sz="700" dirty="0"/>
            <a:t>Local councils </a:t>
          </a:r>
          <a:br>
            <a:rPr lang="en-GB" sz="700" dirty="0"/>
          </a:br>
          <a:r>
            <a:rPr lang="en-GB" sz="700" dirty="0"/>
            <a:t>Sponsors / Shareholders</a:t>
          </a:r>
          <a:br>
            <a:rPr lang="en-GB" sz="700" dirty="0"/>
          </a:br>
          <a:r>
            <a:rPr lang="en-GB" sz="700" dirty="0"/>
            <a:t>Bank</a:t>
          </a:r>
        </a:p>
      </dgm:t>
    </dgm:pt>
    <dgm:pt modelId="{42ED6484-868E-486E-9193-1DE0C8E8EE04}" type="parTrans" cxnId="{E296A4BF-B2A4-474D-90A7-74F1904F3BFD}">
      <dgm:prSet/>
      <dgm:spPr/>
      <dgm:t>
        <a:bodyPr/>
        <a:lstStyle/>
        <a:p>
          <a:endParaRPr lang="en-GB"/>
        </a:p>
      </dgm:t>
    </dgm:pt>
    <dgm:pt modelId="{8219A674-EECA-4C0D-9D9A-3EB275D6BA3E}" type="sibTrans" cxnId="{E296A4BF-B2A4-474D-90A7-74F1904F3BFD}">
      <dgm:prSet/>
      <dgm:spPr/>
      <dgm:t>
        <a:bodyPr/>
        <a:lstStyle/>
        <a:p>
          <a:endParaRPr lang="en-GB"/>
        </a:p>
      </dgm:t>
    </dgm:pt>
    <dgm:pt modelId="{9B3A3315-B58A-43A7-B3A9-C50EB2F160B9}">
      <dgm:prSet phldrT="[Text]"/>
      <dgm:spPr/>
      <dgm:t>
        <a:bodyPr/>
        <a:lstStyle/>
        <a:p>
          <a:r>
            <a:rPr lang="en-GB" b="1" dirty="0"/>
            <a:t>Desired End Result </a:t>
          </a:r>
          <a:br>
            <a:rPr lang="en-GB" dirty="0"/>
          </a:br>
          <a:br>
            <a:rPr lang="en-GB" dirty="0"/>
          </a:br>
          <a:r>
            <a:rPr lang="en-GB" dirty="0"/>
            <a:t>Maintain a regular number of attendees </a:t>
          </a:r>
          <a:br>
            <a:rPr lang="en-GB" dirty="0"/>
          </a:br>
          <a:r>
            <a:rPr lang="en-GB" dirty="0"/>
            <a:t>Become an established place to attend </a:t>
          </a:r>
          <a:br>
            <a:rPr lang="en-GB" dirty="0"/>
          </a:br>
          <a:r>
            <a:rPr lang="en-GB" dirty="0"/>
            <a:t>Create jobs for local area</a:t>
          </a:r>
          <a:br>
            <a:rPr lang="en-GB" dirty="0"/>
          </a:br>
          <a:r>
            <a:rPr lang="en-GB" dirty="0"/>
            <a:t>Become a place of “influence” on social media </a:t>
          </a:r>
        </a:p>
      </dgm:t>
    </dgm:pt>
    <dgm:pt modelId="{4F803EBA-497A-40C2-97AC-7BB1088DC6C6}" type="parTrans" cxnId="{19CF6D8A-86F7-45B9-B027-3A65362F04C3}">
      <dgm:prSet/>
      <dgm:spPr/>
      <dgm:t>
        <a:bodyPr/>
        <a:lstStyle/>
        <a:p>
          <a:endParaRPr lang="en-GB"/>
        </a:p>
      </dgm:t>
    </dgm:pt>
    <dgm:pt modelId="{088AD7DE-E984-44DE-BE02-9BB5B1115577}" type="sibTrans" cxnId="{19CF6D8A-86F7-45B9-B027-3A65362F04C3}">
      <dgm:prSet/>
      <dgm:spPr/>
      <dgm:t>
        <a:bodyPr/>
        <a:lstStyle/>
        <a:p>
          <a:endParaRPr lang="en-GB"/>
        </a:p>
      </dgm:t>
    </dgm:pt>
    <dgm:pt modelId="{B9237DDE-2F3E-4D70-A5FC-B7EE48744174}">
      <dgm:prSet phldrT="[Text]"/>
      <dgm:spPr/>
      <dgm:t>
        <a:bodyPr/>
        <a:lstStyle/>
        <a:p>
          <a:endParaRPr lang="en-GB" dirty="0"/>
        </a:p>
      </dgm:t>
    </dgm:pt>
    <dgm:pt modelId="{BD4C8E66-5695-4F2B-8AE3-30BDAE74BB4B}" type="parTrans" cxnId="{7867EAF2-EA89-42A1-97B0-A5664E7F7288}">
      <dgm:prSet/>
      <dgm:spPr/>
      <dgm:t>
        <a:bodyPr/>
        <a:lstStyle/>
        <a:p>
          <a:endParaRPr lang="en-GB"/>
        </a:p>
      </dgm:t>
    </dgm:pt>
    <dgm:pt modelId="{D98A456E-3A16-4140-A273-9A7CD083135E}" type="sibTrans" cxnId="{7867EAF2-EA89-42A1-97B0-A5664E7F7288}">
      <dgm:prSet/>
      <dgm:spPr/>
      <dgm:t>
        <a:bodyPr/>
        <a:lstStyle/>
        <a:p>
          <a:endParaRPr lang="en-GB"/>
        </a:p>
      </dgm:t>
    </dgm:pt>
    <dgm:pt modelId="{E37ECD54-DED8-49A9-9BE3-C94F4D4CF5A9}">
      <dgm:prSet phldrT="[Text]"/>
      <dgm:spPr/>
      <dgm:t>
        <a:bodyPr/>
        <a:lstStyle/>
        <a:p>
          <a:r>
            <a:rPr lang="en-GB" b="1" dirty="0"/>
            <a:t>Measures of Success</a:t>
          </a:r>
          <a:br>
            <a:rPr lang="en-GB" b="1" dirty="0"/>
          </a:br>
          <a:r>
            <a:rPr lang="en-GB" b="1" dirty="0"/>
            <a:t>Number of customers / repeat customers</a:t>
          </a:r>
          <a:br>
            <a:rPr lang="en-GB" b="1" dirty="0"/>
          </a:br>
          <a:r>
            <a:rPr lang="en-GB" b="1" dirty="0"/>
            <a:t>Collaboration with local community and stakeholders </a:t>
          </a:r>
          <a:br>
            <a:rPr lang="en-GB" b="1" dirty="0"/>
          </a:br>
          <a:r>
            <a:rPr lang="en-GB" dirty="0"/>
            <a:t>Involvement from local council</a:t>
          </a:r>
          <a:br>
            <a:rPr lang="en-GB" dirty="0"/>
          </a:br>
          <a:r>
            <a:rPr lang="en-GB" dirty="0"/>
            <a:t>Profits </a:t>
          </a:r>
          <a:br>
            <a:rPr lang="en-GB" dirty="0"/>
          </a:br>
          <a:r>
            <a:rPr lang="en-GB" dirty="0"/>
            <a:t>Number of pre bookings </a:t>
          </a:r>
          <a:br>
            <a:rPr lang="en-GB" dirty="0"/>
          </a:br>
          <a:r>
            <a:rPr lang="en-GB" dirty="0"/>
            <a:t>Completing within budget </a:t>
          </a:r>
          <a:br>
            <a:rPr lang="en-GB" dirty="0"/>
          </a:br>
          <a:r>
            <a:rPr lang="en-GB" dirty="0"/>
            <a:t>Number of followers on social media </a:t>
          </a:r>
          <a:br>
            <a:rPr lang="en-GB" dirty="0"/>
          </a:br>
          <a:endParaRPr lang="en-GB" dirty="0"/>
        </a:p>
      </dgm:t>
    </dgm:pt>
    <dgm:pt modelId="{FCEB3EB7-B8E0-498C-A136-43A32BFE7B9A}" type="parTrans" cxnId="{F5C13A3D-4BAA-4C8E-86B4-F4E0DCDF3E0F}">
      <dgm:prSet/>
      <dgm:spPr/>
      <dgm:t>
        <a:bodyPr/>
        <a:lstStyle/>
        <a:p>
          <a:endParaRPr lang="en-GB"/>
        </a:p>
      </dgm:t>
    </dgm:pt>
    <dgm:pt modelId="{38269D29-8090-44D5-BEF0-F708F470A3BE}" type="sibTrans" cxnId="{F5C13A3D-4BAA-4C8E-86B4-F4E0DCDF3E0F}">
      <dgm:prSet/>
      <dgm:spPr/>
      <dgm:t>
        <a:bodyPr/>
        <a:lstStyle/>
        <a:p>
          <a:endParaRPr lang="en-GB"/>
        </a:p>
      </dgm:t>
    </dgm:pt>
    <dgm:pt modelId="{4086443F-F206-4558-9376-3F0F3DAE592B}" type="pres">
      <dgm:prSet presAssocID="{AB461E29-58B0-4FBE-B371-0971A707F1DA}" presName="matrix" presStyleCnt="0">
        <dgm:presLayoutVars>
          <dgm:chMax val="1"/>
          <dgm:dir/>
          <dgm:resizeHandles val="exact"/>
        </dgm:presLayoutVars>
      </dgm:prSet>
      <dgm:spPr/>
    </dgm:pt>
    <dgm:pt modelId="{FBB72EDB-4C63-4296-AEE2-6259F569A280}" type="pres">
      <dgm:prSet presAssocID="{AB461E29-58B0-4FBE-B371-0971A707F1DA}" presName="diamond" presStyleLbl="bgShp" presStyleIdx="0" presStyleCnt="1"/>
      <dgm:spPr/>
    </dgm:pt>
    <dgm:pt modelId="{25EE32B6-411D-485D-B9D2-BD787EDB4B23}" type="pres">
      <dgm:prSet presAssocID="{AB461E29-58B0-4FBE-B371-0971A707F1DA}" presName="quad1" presStyleLbl="node1" presStyleIdx="0" presStyleCnt="4">
        <dgm:presLayoutVars>
          <dgm:chMax val="0"/>
          <dgm:chPref val="0"/>
          <dgm:bulletEnabled val="1"/>
        </dgm:presLayoutVars>
      </dgm:prSet>
      <dgm:spPr/>
    </dgm:pt>
    <dgm:pt modelId="{24B410DC-14E1-47D8-91DE-1CB1D3440F01}" type="pres">
      <dgm:prSet presAssocID="{AB461E29-58B0-4FBE-B371-0971A707F1DA}" presName="quad2" presStyleLbl="node1" presStyleIdx="1" presStyleCnt="4" custLinFactNeighborX="-3678" custLinFactNeighborY="-6924">
        <dgm:presLayoutVars>
          <dgm:chMax val="0"/>
          <dgm:chPref val="0"/>
          <dgm:bulletEnabled val="1"/>
        </dgm:presLayoutVars>
      </dgm:prSet>
      <dgm:spPr/>
    </dgm:pt>
    <dgm:pt modelId="{73C5D552-ED05-44EE-AF14-D2B0D393C953}" type="pres">
      <dgm:prSet presAssocID="{AB461E29-58B0-4FBE-B371-0971A707F1DA}" presName="quad3" presStyleLbl="node1" presStyleIdx="2" presStyleCnt="4">
        <dgm:presLayoutVars>
          <dgm:chMax val="0"/>
          <dgm:chPref val="0"/>
          <dgm:bulletEnabled val="1"/>
        </dgm:presLayoutVars>
      </dgm:prSet>
      <dgm:spPr/>
    </dgm:pt>
    <dgm:pt modelId="{F6747088-EDEA-4136-9FF4-C1E0A75EE00E}" type="pres">
      <dgm:prSet presAssocID="{AB461E29-58B0-4FBE-B371-0971A707F1DA}" presName="quad4" presStyleLbl="node1" presStyleIdx="3" presStyleCnt="4">
        <dgm:presLayoutVars>
          <dgm:chMax val="0"/>
          <dgm:chPref val="0"/>
          <dgm:bulletEnabled val="1"/>
        </dgm:presLayoutVars>
      </dgm:prSet>
      <dgm:spPr/>
    </dgm:pt>
  </dgm:ptLst>
  <dgm:cxnLst>
    <dgm:cxn modelId="{C1FE8022-8FE0-44E4-A98A-C81BC09D8634}" srcId="{AB461E29-58B0-4FBE-B371-0971A707F1DA}" destId="{9BDF94EF-B77E-4BE2-9C24-980ADE0306E6}" srcOrd="0" destOrd="0" parTransId="{93B54F15-950E-4793-96F0-EC0DB4EE3FFD}" sibTransId="{245504F2-A92A-4E72-B753-3A47CB662169}"/>
    <dgm:cxn modelId="{D0F4ED3A-2260-4938-BA00-B5BC5DED5F69}" type="presOf" srcId="{AB461E29-58B0-4FBE-B371-0971A707F1DA}" destId="{4086443F-F206-4558-9376-3F0F3DAE592B}" srcOrd="0" destOrd="0" presId="urn:microsoft.com/office/officeart/2005/8/layout/matrix3"/>
    <dgm:cxn modelId="{F5C13A3D-4BAA-4C8E-86B4-F4E0DCDF3E0F}" srcId="{AB461E29-58B0-4FBE-B371-0971A707F1DA}" destId="{E37ECD54-DED8-49A9-9BE3-C94F4D4CF5A9}" srcOrd="3" destOrd="0" parTransId="{FCEB3EB7-B8E0-498C-A136-43A32BFE7B9A}" sibTransId="{38269D29-8090-44D5-BEF0-F708F470A3BE}"/>
    <dgm:cxn modelId="{E1F4B36C-CBDC-4337-B21F-ADCAF91E9D83}" type="presOf" srcId="{9BDF94EF-B77E-4BE2-9C24-980ADE0306E6}" destId="{25EE32B6-411D-485D-B9D2-BD787EDB4B23}" srcOrd="0" destOrd="0" presId="urn:microsoft.com/office/officeart/2005/8/layout/matrix3"/>
    <dgm:cxn modelId="{D5D36B6E-0B56-4F9D-A542-6BD9EC8C59C9}" type="presOf" srcId="{9B3A3315-B58A-43A7-B3A9-C50EB2F160B9}" destId="{73C5D552-ED05-44EE-AF14-D2B0D393C953}" srcOrd="0" destOrd="0" presId="urn:microsoft.com/office/officeart/2005/8/layout/matrix3"/>
    <dgm:cxn modelId="{19CF6D8A-86F7-45B9-B027-3A65362F04C3}" srcId="{AB461E29-58B0-4FBE-B371-0971A707F1DA}" destId="{9B3A3315-B58A-43A7-B3A9-C50EB2F160B9}" srcOrd="2" destOrd="0" parTransId="{4F803EBA-497A-40C2-97AC-7BB1088DC6C6}" sibTransId="{088AD7DE-E984-44DE-BE02-9BB5B1115577}"/>
    <dgm:cxn modelId="{84EF97A7-680B-4997-86A8-1BA3D3935C67}" type="presOf" srcId="{E37ECD54-DED8-49A9-9BE3-C94F4D4CF5A9}" destId="{F6747088-EDEA-4136-9FF4-C1E0A75EE00E}" srcOrd="0" destOrd="0" presId="urn:microsoft.com/office/officeart/2005/8/layout/matrix3"/>
    <dgm:cxn modelId="{E296A4BF-B2A4-474D-90A7-74F1904F3BFD}" srcId="{AB461E29-58B0-4FBE-B371-0971A707F1DA}" destId="{18F44C10-85B6-45D6-83B0-DAD4DCD972A6}" srcOrd="1" destOrd="0" parTransId="{42ED6484-868E-486E-9193-1DE0C8E8EE04}" sibTransId="{8219A674-EECA-4C0D-9D9A-3EB275D6BA3E}"/>
    <dgm:cxn modelId="{F32597DA-2B34-4B93-A217-EDDCE93EEC6B}" type="presOf" srcId="{18F44C10-85B6-45D6-83B0-DAD4DCD972A6}" destId="{24B410DC-14E1-47D8-91DE-1CB1D3440F01}" srcOrd="0" destOrd="0" presId="urn:microsoft.com/office/officeart/2005/8/layout/matrix3"/>
    <dgm:cxn modelId="{7867EAF2-EA89-42A1-97B0-A5664E7F7288}" srcId="{AB461E29-58B0-4FBE-B371-0971A707F1DA}" destId="{B9237DDE-2F3E-4D70-A5FC-B7EE48744174}" srcOrd="4" destOrd="0" parTransId="{BD4C8E66-5695-4F2B-8AE3-30BDAE74BB4B}" sibTransId="{D98A456E-3A16-4140-A273-9A7CD083135E}"/>
    <dgm:cxn modelId="{31C2E43A-FED4-46CC-A05B-9FA027C502A8}" type="presParOf" srcId="{4086443F-F206-4558-9376-3F0F3DAE592B}" destId="{FBB72EDB-4C63-4296-AEE2-6259F569A280}" srcOrd="0" destOrd="0" presId="urn:microsoft.com/office/officeart/2005/8/layout/matrix3"/>
    <dgm:cxn modelId="{2E12396C-8AA8-4EE4-ABC1-0F3CE03EBF37}" type="presParOf" srcId="{4086443F-F206-4558-9376-3F0F3DAE592B}" destId="{25EE32B6-411D-485D-B9D2-BD787EDB4B23}" srcOrd="1" destOrd="0" presId="urn:microsoft.com/office/officeart/2005/8/layout/matrix3"/>
    <dgm:cxn modelId="{6DEA569A-5A1F-453F-9766-F6933300B11F}" type="presParOf" srcId="{4086443F-F206-4558-9376-3F0F3DAE592B}" destId="{24B410DC-14E1-47D8-91DE-1CB1D3440F01}" srcOrd="2" destOrd="0" presId="urn:microsoft.com/office/officeart/2005/8/layout/matrix3"/>
    <dgm:cxn modelId="{B9A4FB33-AE00-41B6-8547-28AC9F84575A}" type="presParOf" srcId="{4086443F-F206-4558-9376-3F0F3DAE592B}" destId="{73C5D552-ED05-44EE-AF14-D2B0D393C953}" srcOrd="3" destOrd="0" presId="urn:microsoft.com/office/officeart/2005/8/layout/matrix3"/>
    <dgm:cxn modelId="{2F559060-38BE-429F-B548-8082ACA341F1}" type="presParOf" srcId="{4086443F-F206-4558-9376-3F0F3DAE592B}" destId="{F6747088-EDEA-4136-9FF4-C1E0A75EE00E}" srcOrd="4" destOrd="0" presId="urn:microsoft.com/office/officeart/2005/8/layout/matrix3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9E7A365-6AC1-423F-90A7-1D390751A83E}">
      <dsp:nvSpPr>
        <dsp:cNvPr id="0" name=""/>
        <dsp:cNvSpPr/>
      </dsp:nvSpPr>
      <dsp:spPr>
        <a:xfrm>
          <a:off x="272217" y="0"/>
          <a:ext cx="3265854" cy="3265854"/>
        </a:xfrm>
        <a:prstGeom prst="quadArrow">
          <a:avLst>
            <a:gd name="adj1" fmla="val 2000"/>
            <a:gd name="adj2" fmla="val 4000"/>
            <a:gd name="adj3" fmla="val 5000"/>
          </a:avLst>
        </a:prstGeom>
        <a:gradFill rotWithShape="0">
          <a:gsLst>
            <a:gs pos="0">
              <a:schemeClr val="accent5">
                <a:tint val="4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tint val="4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tint val="4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z="-190500" extrusionH="12700" prstMaterial="plastic">
          <a:bevelT w="50800" h="50800"/>
        </a:sp3d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/>
      </dsp:style>
    </dsp:sp>
    <dsp:sp modelId="{1D3DCC26-DA96-4A05-B32F-F75F0796D50E}">
      <dsp:nvSpPr>
        <dsp:cNvPr id="0" name=""/>
        <dsp:cNvSpPr/>
      </dsp:nvSpPr>
      <dsp:spPr>
        <a:xfrm>
          <a:off x="484498" y="212280"/>
          <a:ext cx="1306341" cy="1306341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t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b="1" kern="1200" dirty="0"/>
            <a:t>High Power, Low Interest </a:t>
          </a:r>
          <a:endParaRPr lang="en-GB" sz="1000" kern="1200" dirty="0"/>
        </a:p>
        <a:p>
          <a:pPr marL="57150" lvl="1" indent="-57150" algn="l" defTabSz="3556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Symbol" panose="05050102010706020507" pitchFamily="18" charset="2"/>
            <a:buChar char=""/>
          </a:pPr>
          <a:r>
            <a:rPr lang="en-GB" sz="800" kern="1200" dirty="0"/>
            <a:t>Local councils </a:t>
          </a:r>
        </a:p>
        <a:p>
          <a:pPr marL="57150" lvl="1" indent="-57150" algn="l" defTabSz="3556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Symbol" panose="05050102010706020507" pitchFamily="18" charset="2"/>
            <a:buChar char=""/>
          </a:pPr>
          <a:r>
            <a:rPr lang="en-GB" sz="800" kern="1200" dirty="0"/>
            <a:t>General public </a:t>
          </a:r>
        </a:p>
        <a:p>
          <a:pPr marL="57150" lvl="1" indent="-57150" algn="l" defTabSz="355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800" kern="1200" dirty="0"/>
            <a:t>Bank Funding</a:t>
          </a:r>
        </a:p>
      </dsp:txBody>
      <dsp:txXfrm>
        <a:off x="548268" y="276050"/>
        <a:ext cx="1178801" cy="1178801"/>
      </dsp:txXfrm>
    </dsp:sp>
    <dsp:sp modelId="{C4CE853A-9690-4A59-A53E-9EEC42817EF0}">
      <dsp:nvSpPr>
        <dsp:cNvPr id="0" name=""/>
        <dsp:cNvSpPr/>
      </dsp:nvSpPr>
      <dsp:spPr>
        <a:xfrm>
          <a:off x="2019449" y="212280"/>
          <a:ext cx="1306341" cy="1306341"/>
        </a:xfrm>
        <a:prstGeom prst="roundRect">
          <a:avLst/>
        </a:prstGeom>
        <a:gradFill rotWithShape="0">
          <a:gsLst>
            <a:gs pos="0">
              <a:schemeClr val="accent5">
                <a:hueOff val="-2252848"/>
                <a:satOff val="-5806"/>
                <a:lumOff val="-3922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2252848"/>
                <a:satOff val="-5806"/>
                <a:lumOff val="-3922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2252848"/>
                <a:satOff val="-5806"/>
                <a:lumOff val="-3922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t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b="1" kern="1200" dirty="0"/>
            <a:t>High Power, High Interest</a:t>
          </a:r>
          <a:endParaRPr lang="en-GB" sz="1000" kern="1200" dirty="0"/>
        </a:p>
        <a:p>
          <a:pPr marL="57150" lvl="1" indent="-57150" algn="l" defTabSz="3556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Symbol" panose="05050102010706020507" pitchFamily="18" charset="2"/>
            <a:buChar char=""/>
          </a:pPr>
          <a:r>
            <a:rPr lang="en-GB" sz="800" kern="1200" dirty="0"/>
            <a:t>Customers</a:t>
          </a:r>
        </a:p>
        <a:p>
          <a:pPr marL="57150" lvl="1" indent="-57150" algn="l" defTabSz="3556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Symbol" panose="05050102010706020507" pitchFamily="18" charset="2"/>
            <a:buChar char=""/>
          </a:pPr>
          <a:r>
            <a:rPr lang="en-GB" sz="800" kern="1200" dirty="0"/>
            <a:t>Sponsors / Shareholders</a:t>
          </a:r>
        </a:p>
        <a:p>
          <a:pPr marL="57150" lvl="1" indent="-57150" algn="l" defTabSz="3556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Symbol" panose="05050102010706020507" pitchFamily="18" charset="2"/>
            <a:buChar char=""/>
          </a:pPr>
          <a:r>
            <a:rPr lang="en-GB" sz="800" kern="1200" dirty="0"/>
            <a:t>Owner (myself) </a:t>
          </a:r>
        </a:p>
        <a:p>
          <a:pPr marL="57150" lvl="1" indent="-57150" algn="l" defTabSz="3556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Symbol" panose="05050102010706020507" pitchFamily="18" charset="2"/>
            <a:buChar char=""/>
          </a:pPr>
          <a:r>
            <a:rPr lang="en-GB" sz="800" kern="1200" dirty="0"/>
            <a:t>Students </a:t>
          </a:r>
        </a:p>
        <a:p>
          <a:pPr marL="57150" lvl="1" indent="-57150" algn="l" defTabSz="3556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Symbol" panose="05050102010706020507" pitchFamily="18" charset="2"/>
            <a:buChar char=""/>
          </a:pPr>
          <a:r>
            <a:rPr lang="en-GB" sz="800" kern="1200" dirty="0"/>
            <a:t>Employees</a:t>
          </a:r>
        </a:p>
      </dsp:txBody>
      <dsp:txXfrm>
        <a:off x="2083219" y="276050"/>
        <a:ext cx="1178801" cy="1178801"/>
      </dsp:txXfrm>
    </dsp:sp>
    <dsp:sp modelId="{62D2DDE9-A907-4C4B-8C4F-E80E3FCD9143}">
      <dsp:nvSpPr>
        <dsp:cNvPr id="0" name=""/>
        <dsp:cNvSpPr/>
      </dsp:nvSpPr>
      <dsp:spPr>
        <a:xfrm>
          <a:off x="484498" y="1747231"/>
          <a:ext cx="1306341" cy="1306341"/>
        </a:xfrm>
        <a:prstGeom prst="roundRect">
          <a:avLst/>
        </a:prstGeom>
        <a:gradFill rotWithShape="0">
          <a:gsLst>
            <a:gs pos="0">
              <a:schemeClr val="accent5">
                <a:hueOff val="-4505695"/>
                <a:satOff val="-11613"/>
                <a:lumOff val="-7843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4505695"/>
                <a:satOff val="-11613"/>
                <a:lumOff val="-7843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4505695"/>
                <a:satOff val="-11613"/>
                <a:lumOff val="-7843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t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b="1" kern="1200" dirty="0"/>
            <a:t>Low Power, High Interest</a:t>
          </a:r>
          <a:endParaRPr lang="en-GB" sz="1000" kern="1200" dirty="0"/>
        </a:p>
        <a:p>
          <a:pPr marL="57150" lvl="1" indent="-57150" algn="l" defTabSz="3556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Symbol" panose="05050102010706020507" pitchFamily="18" charset="2"/>
            <a:buChar char=""/>
          </a:pPr>
          <a:r>
            <a:rPr lang="en-GB" sz="800" kern="1200" dirty="0"/>
            <a:t>Local vendors </a:t>
          </a:r>
        </a:p>
        <a:p>
          <a:pPr marL="57150" lvl="1" indent="-57150" algn="l" defTabSz="3556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Symbol" panose="05050102010706020507" pitchFamily="18" charset="2"/>
            <a:buChar char=""/>
          </a:pPr>
          <a:r>
            <a:rPr lang="en-GB" sz="800" kern="1200" dirty="0"/>
            <a:t>Photographers </a:t>
          </a:r>
        </a:p>
        <a:p>
          <a:pPr marL="57150" lvl="1" indent="-57150" algn="l" defTabSz="3556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Symbol" panose="05050102010706020507" pitchFamily="18" charset="2"/>
            <a:buChar char=""/>
          </a:pPr>
          <a:r>
            <a:rPr lang="en-GB" sz="800" kern="1200" dirty="0"/>
            <a:t>Models </a:t>
          </a:r>
        </a:p>
        <a:p>
          <a:pPr marL="57150" lvl="1" indent="-57150" algn="l" defTabSz="3556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Symbol" panose="05050102010706020507" pitchFamily="18" charset="2"/>
            <a:buChar char=""/>
          </a:pPr>
          <a:r>
            <a:rPr lang="en-GB" sz="800" kern="1200" dirty="0"/>
            <a:t>Local community </a:t>
          </a:r>
        </a:p>
        <a:p>
          <a:pPr marL="57150" lvl="1" indent="-57150" algn="l" defTabSz="3556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Symbol" panose="05050102010706020507" pitchFamily="18" charset="2"/>
            <a:buChar char=""/>
          </a:pPr>
          <a:r>
            <a:rPr lang="en-GB" sz="800" kern="1200" dirty="0"/>
            <a:t>Local business </a:t>
          </a:r>
        </a:p>
      </dsp:txBody>
      <dsp:txXfrm>
        <a:off x="548268" y="1811001"/>
        <a:ext cx="1178801" cy="1178801"/>
      </dsp:txXfrm>
    </dsp:sp>
    <dsp:sp modelId="{262FF624-48C9-44D5-BB07-235EAACA27AD}">
      <dsp:nvSpPr>
        <dsp:cNvPr id="0" name=""/>
        <dsp:cNvSpPr/>
      </dsp:nvSpPr>
      <dsp:spPr>
        <a:xfrm>
          <a:off x="2019449" y="1747231"/>
          <a:ext cx="1306341" cy="1306341"/>
        </a:xfrm>
        <a:prstGeom prst="roundRect">
          <a:avLst/>
        </a:prstGeom>
        <a:gradFill rotWithShape="0">
          <a:gsLst>
            <a:gs pos="0">
              <a:schemeClr val="accent5">
                <a:hueOff val="-6758543"/>
                <a:satOff val="-17419"/>
                <a:lumOff val="-11765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6758543"/>
                <a:satOff val="-17419"/>
                <a:lumOff val="-11765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6758543"/>
                <a:satOff val="-17419"/>
                <a:lumOff val="-11765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t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b="1" kern="1200" dirty="0"/>
            <a:t>Low Power, Low Interest</a:t>
          </a:r>
          <a:endParaRPr lang="en-GB" sz="1000" kern="1200" dirty="0"/>
        </a:p>
        <a:p>
          <a:pPr marL="57150" lvl="1" indent="-57150" algn="l" defTabSz="3556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Symbol" panose="05050102010706020507" pitchFamily="18" charset="2"/>
            <a:buChar char=""/>
          </a:pPr>
          <a:r>
            <a:rPr lang="en-GB" sz="800" kern="1200" dirty="0"/>
            <a:t>Local event decorators </a:t>
          </a:r>
        </a:p>
        <a:p>
          <a:pPr marL="57150" lvl="1" indent="-57150" algn="l" defTabSz="3556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Symbol" panose="05050102010706020507" pitchFamily="18" charset="2"/>
            <a:buChar char=""/>
          </a:pPr>
          <a:r>
            <a:rPr lang="en-GB" sz="800" kern="1200" dirty="0"/>
            <a:t>Local artists </a:t>
          </a:r>
        </a:p>
      </dsp:txBody>
      <dsp:txXfrm>
        <a:off x="2083219" y="1811001"/>
        <a:ext cx="1178801" cy="1178801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BB72EDB-4C63-4296-AEE2-6259F569A280}">
      <dsp:nvSpPr>
        <dsp:cNvPr id="0" name=""/>
        <dsp:cNvSpPr/>
      </dsp:nvSpPr>
      <dsp:spPr>
        <a:xfrm>
          <a:off x="667618" y="0"/>
          <a:ext cx="3671596" cy="3671596"/>
        </a:xfrm>
        <a:prstGeom prst="diamond">
          <a:avLst/>
        </a:prstGeom>
        <a:solidFill>
          <a:schemeClr val="accent5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5EE32B6-411D-485D-B9D2-BD787EDB4B23}">
      <dsp:nvSpPr>
        <dsp:cNvPr id="0" name=""/>
        <dsp:cNvSpPr/>
      </dsp:nvSpPr>
      <dsp:spPr>
        <a:xfrm>
          <a:off x="1016420" y="348801"/>
          <a:ext cx="1431922" cy="1431922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b="1" kern="1200" dirty="0"/>
            <a:t>Purpose</a:t>
          </a:r>
          <a:br>
            <a:rPr lang="en-GB" sz="900" b="1" kern="1200" dirty="0"/>
          </a:br>
          <a:r>
            <a:rPr lang="en-GB" sz="900" kern="1200" dirty="0"/>
            <a:t>To create an immersive experience </a:t>
          </a:r>
          <a:br>
            <a:rPr lang="en-GB" sz="900" kern="1200" dirty="0"/>
          </a:br>
          <a:r>
            <a:rPr lang="en-GB" sz="900" kern="1200" dirty="0"/>
            <a:t>To create a new environment for parties</a:t>
          </a:r>
          <a:br>
            <a:rPr lang="en-GB" sz="900" kern="1200" dirty="0"/>
          </a:br>
          <a:r>
            <a:rPr lang="en-GB" sz="900" kern="1200" dirty="0"/>
            <a:t>Create a new type of photography studio </a:t>
          </a:r>
        </a:p>
      </dsp:txBody>
      <dsp:txXfrm>
        <a:off x="1086321" y="418702"/>
        <a:ext cx="1292120" cy="1292120"/>
      </dsp:txXfrm>
    </dsp:sp>
    <dsp:sp modelId="{24B410DC-14E1-47D8-91DE-1CB1D3440F01}">
      <dsp:nvSpPr>
        <dsp:cNvPr id="0" name=""/>
        <dsp:cNvSpPr/>
      </dsp:nvSpPr>
      <dsp:spPr>
        <a:xfrm>
          <a:off x="2505824" y="249655"/>
          <a:ext cx="1431922" cy="1431922"/>
        </a:xfrm>
        <a:prstGeom prst="roundRect">
          <a:avLst/>
        </a:prstGeom>
        <a:solidFill>
          <a:schemeClr val="accent5">
            <a:hueOff val="-2252848"/>
            <a:satOff val="-5806"/>
            <a:lumOff val="-392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marL="0" lvl="0" indent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700" b="1" kern="1200" dirty="0"/>
            <a:t>Stakeholders</a:t>
          </a:r>
          <a:r>
            <a:rPr lang="en-GB" sz="700" kern="1200" dirty="0"/>
            <a:t> </a:t>
          </a:r>
          <a:br>
            <a:rPr lang="en-GB" sz="700" kern="1200" dirty="0"/>
          </a:br>
          <a:br>
            <a:rPr lang="en-GB" sz="700" kern="1200" dirty="0"/>
          </a:br>
          <a:r>
            <a:rPr lang="en-GB" sz="700" kern="1200" dirty="0"/>
            <a:t>Local community </a:t>
          </a:r>
          <a:br>
            <a:rPr lang="en-GB" sz="700" kern="1200" dirty="0"/>
          </a:br>
          <a:r>
            <a:rPr lang="en-GB" sz="700" kern="1200" dirty="0"/>
            <a:t>Photographers </a:t>
          </a:r>
          <a:br>
            <a:rPr lang="en-GB" sz="700" kern="1200" dirty="0"/>
          </a:br>
          <a:r>
            <a:rPr lang="en-GB" sz="700" kern="1200" dirty="0"/>
            <a:t>Models </a:t>
          </a:r>
          <a:br>
            <a:rPr lang="en-GB" sz="700" kern="1200" dirty="0"/>
          </a:br>
          <a:r>
            <a:rPr lang="en-GB" sz="700" kern="1200" dirty="0"/>
            <a:t>General public</a:t>
          </a:r>
          <a:br>
            <a:rPr lang="en-GB" sz="700" kern="1200" dirty="0"/>
          </a:br>
          <a:r>
            <a:rPr lang="en-GB" sz="700" kern="1200" dirty="0"/>
            <a:t>Local event decorators </a:t>
          </a:r>
          <a:br>
            <a:rPr lang="en-GB" sz="700" kern="1200" dirty="0"/>
          </a:br>
          <a:r>
            <a:rPr lang="en-GB" sz="700" kern="1200" dirty="0"/>
            <a:t>Local vendors </a:t>
          </a:r>
          <a:br>
            <a:rPr lang="en-GB" sz="700" kern="1200" dirty="0"/>
          </a:br>
          <a:r>
            <a:rPr lang="en-GB" sz="700" kern="1200" dirty="0"/>
            <a:t>Local artists </a:t>
          </a:r>
          <a:br>
            <a:rPr lang="en-GB" sz="700" kern="1200" dirty="0"/>
          </a:br>
          <a:r>
            <a:rPr lang="en-GB" sz="700" kern="1200" dirty="0"/>
            <a:t>Owner (myself) </a:t>
          </a:r>
          <a:br>
            <a:rPr lang="en-GB" sz="700" kern="1200" dirty="0"/>
          </a:br>
          <a:r>
            <a:rPr lang="en-GB" sz="700" kern="1200" dirty="0"/>
            <a:t>Local business </a:t>
          </a:r>
          <a:br>
            <a:rPr lang="en-GB" sz="700" kern="1200" dirty="0"/>
          </a:br>
          <a:r>
            <a:rPr lang="en-GB" sz="700" kern="1200" dirty="0"/>
            <a:t>Local councils </a:t>
          </a:r>
          <a:br>
            <a:rPr lang="en-GB" sz="700" kern="1200" dirty="0"/>
          </a:br>
          <a:r>
            <a:rPr lang="en-GB" sz="700" kern="1200" dirty="0"/>
            <a:t>Sponsors / Shareholders</a:t>
          </a:r>
          <a:br>
            <a:rPr lang="en-GB" sz="700" kern="1200" dirty="0"/>
          </a:br>
          <a:r>
            <a:rPr lang="en-GB" sz="700" kern="1200" dirty="0"/>
            <a:t>Bank</a:t>
          </a:r>
        </a:p>
      </dsp:txBody>
      <dsp:txXfrm>
        <a:off x="2575725" y="319556"/>
        <a:ext cx="1292120" cy="1292120"/>
      </dsp:txXfrm>
    </dsp:sp>
    <dsp:sp modelId="{73C5D552-ED05-44EE-AF14-D2B0D393C953}">
      <dsp:nvSpPr>
        <dsp:cNvPr id="0" name=""/>
        <dsp:cNvSpPr/>
      </dsp:nvSpPr>
      <dsp:spPr>
        <a:xfrm>
          <a:off x="1016420" y="1890871"/>
          <a:ext cx="1431922" cy="1431922"/>
        </a:xfrm>
        <a:prstGeom prst="roundRect">
          <a:avLst/>
        </a:prstGeom>
        <a:solidFill>
          <a:schemeClr val="accent5">
            <a:hueOff val="-4505695"/>
            <a:satOff val="-11613"/>
            <a:lumOff val="-784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marL="0" lvl="0" indent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700" b="1" kern="1200" dirty="0"/>
            <a:t>Desired End Result </a:t>
          </a:r>
          <a:br>
            <a:rPr lang="en-GB" sz="700" kern="1200" dirty="0"/>
          </a:br>
          <a:br>
            <a:rPr lang="en-GB" sz="700" kern="1200" dirty="0"/>
          </a:br>
          <a:r>
            <a:rPr lang="en-GB" sz="700" kern="1200" dirty="0"/>
            <a:t>Maintain a regular number of attendees </a:t>
          </a:r>
          <a:br>
            <a:rPr lang="en-GB" sz="700" kern="1200" dirty="0"/>
          </a:br>
          <a:r>
            <a:rPr lang="en-GB" sz="700" kern="1200" dirty="0"/>
            <a:t>Become an established place to attend </a:t>
          </a:r>
          <a:br>
            <a:rPr lang="en-GB" sz="700" kern="1200" dirty="0"/>
          </a:br>
          <a:r>
            <a:rPr lang="en-GB" sz="700" kern="1200" dirty="0"/>
            <a:t>Create jobs for local area</a:t>
          </a:r>
          <a:br>
            <a:rPr lang="en-GB" sz="700" kern="1200" dirty="0"/>
          </a:br>
          <a:r>
            <a:rPr lang="en-GB" sz="700" kern="1200" dirty="0"/>
            <a:t>Become a place of “influence” on social media </a:t>
          </a:r>
        </a:p>
      </dsp:txBody>
      <dsp:txXfrm>
        <a:off x="1086321" y="1960772"/>
        <a:ext cx="1292120" cy="1292120"/>
      </dsp:txXfrm>
    </dsp:sp>
    <dsp:sp modelId="{F6747088-EDEA-4136-9FF4-C1E0A75EE00E}">
      <dsp:nvSpPr>
        <dsp:cNvPr id="0" name=""/>
        <dsp:cNvSpPr/>
      </dsp:nvSpPr>
      <dsp:spPr>
        <a:xfrm>
          <a:off x="2558490" y="1890871"/>
          <a:ext cx="1431922" cy="1431922"/>
        </a:xfrm>
        <a:prstGeom prst="roundRect">
          <a:avLst/>
        </a:prstGeom>
        <a:solidFill>
          <a:schemeClr val="accent5">
            <a:hueOff val="-6758543"/>
            <a:satOff val="-17419"/>
            <a:lumOff val="-1176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marL="0" lvl="0" indent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700" b="1" kern="1200" dirty="0"/>
            <a:t>Measures of Success</a:t>
          </a:r>
          <a:br>
            <a:rPr lang="en-GB" sz="700" b="1" kern="1200" dirty="0"/>
          </a:br>
          <a:r>
            <a:rPr lang="en-GB" sz="700" b="1" kern="1200" dirty="0"/>
            <a:t>Number of customers / repeat customers</a:t>
          </a:r>
          <a:br>
            <a:rPr lang="en-GB" sz="700" b="1" kern="1200" dirty="0"/>
          </a:br>
          <a:r>
            <a:rPr lang="en-GB" sz="700" b="1" kern="1200" dirty="0"/>
            <a:t>Collaboration with local community and stakeholders </a:t>
          </a:r>
          <a:br>
            <a:rPr lang="en-GB" sz="700" b="1" kern="1200" dirty="0"/>
          </a:br>
          <a:r>
            <a:rPr lang="en-GB" sz="700" kern="1200" dirty="0"/>
            <a:t>Involvement from local council</a:t>
          </a:r>
          <a:br>
            <a:rPr lang="en-GB" sz="700" kern="1200" dirty="0"/>
          </a:br>
          <a:r>
            <a:rPr lang="en-GB" sz="700" kern="1200" dirty="0"/>
            <a:t>Profits </a:t>
          </a:r>
          <a:br>
            <a:rPr lang="en-GB" sz="700" kern="1200" dirty="0"/>
          </a:br>
          <a:r>
            <a:rPr lang="en-GB" sz="700" kern="1200" dirty="0"/>
            <a:t>Number of pre bookings </a:t>
          </a:r>
          <a:br>
            <a:rPr lang="en-GB" sz="700" kern="1200" dirty="0"/>
          </a:br>
          <a:r>
            <a:rPr lang="en-GB" sz="700" kern="1200" dirty="0"/>
            <a:t>Completing within budget </a:t>
          </a:r>
          <a:br>
            <a:rPr lang="en-GB" sz="700" kern="1200" dirty="0"/>
          </a:br>
          <a:r>
            <a:rPr lang="en-GB" sz="700" kern="1200" dirty="0"/>
            <a:t>Number of followers on social media </a:t>
          </a:r>
          <a:br>
            <a:rPr lang="en-GB" sz="700" kern="1200" dirty="0"/>
          </a:br>
          <a:endParaRPr lang="en-GB" sz="700" kern="1200" dirty="0"/>
        </a:p>
      </dsp:txBody>
      <dsp:txXfrm>
        <a:off x="2628391" y="1960772"/>
        <a:ext cx="1292120" cy="129212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matrix2">
  <dgm:title val=""/>
  <dgm:desc val=""/>
  <dgm:catLst>
    <dgm:cat type="matrix" pri="3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0" destOrd="0"/>
        <dgm:cxn modelId="8" srcId="0" destId="4" srcOrd="1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matrix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axisShape" refType="w"/>
          <dgm:constr type="h" for="ch" forName="axisShape" refType="h"/>
          <dgm:constr type="w" for="ch" forName="rect1" refType="w" fact="0.4"/>
          <dgm:constr type="h" for="ch" forName="rect1" refType="w" fact="0.4"/>
          <dgm:constr type="l" for="ch" forName="rect1" refType="w" fact="0.065"/>
          <dgm:constr type="t" for="ch" forName="rect1" refType="h" fact="0.065"/>
          <dgm:constr type="w" for="ch" forName="rect2" refType="w" fact="0.4"/>
          <dgm:constr type="h" for="ch" forName="rect2" refType="h" fact="0.4"/>
          <dgm:constr type="r" for="ch" forName="rect2" refType="w" fact="0.935"/>
          <dgm:constr type="t" for="ch" forName="rect2" refType="h" fact="0.065"/>
          <dgm:constr type="w" for="ch" forName="rect3" refType="w" fact="0.4"/>
          <dgm:constr type="h" for="ch" forName="rect3" refType="w" fact="0.4"/>
          <dgm:constr type="l" for="ch" forName="rect3" refType="w" fact="0.065"/>
          <dgm:constr type="b" for="ch" forName="rect3" refType="h" fact="0.935"/>
          <dgm:constr type="w" for="ch" forName="rect4" refType="w" fact="0.4"/>
          <dgm:constr type="h" for="ch" forName="rect4" refType="h" fact="0.4"/>
          <dgm:constr type="r" for="ch" forName="rect4" refType="w" fact="0.935"/>
          <dgm:constr type="b" for="ch" forName="rect4" refType="h" fact="0.935"/>
        </dgm:constrLst>
      </dgm:if>
      <dgm:else name="Name2">
        <dgm:constrLst>
          <dgm:constr type="primFontSz" for="ch" ptType="node" op="equ" val="65"/>
          <dgm:constr type="w" for="ch" forName="axisShape" refType="w"/>
          <dgm:constr type="h" for="ch" forName="axisShape" refType="h"/>
          <dgm:constr type="w" for="ch" forName="rect1" refType="w" fact="0.4"/>
          <dgm:constr type="h" for="ch" forName="rect1" refType="w" fact="0.4"/>
          <dgm:constr type="r" for="ch" forName="rect1" refType="w" fact="0.935"/>
          <dgm:constr type="t" for="ch" forName="rect1" refType="h" fact="0.065"/>
          <dgm:constr type="w" for="ch" forName="rect2" refType="w" fact="0.4"/>
          <dgm:constr type="h" for="ch" forName="rect2" refType="h" fact="0.4"/>
          <dgm:constr type="l" for="ch" forName="rect2" refType="w" fact="0.065"/>
          <dgm:constr type="t" for="ch" forName="rect2" refType="h" fact="0.065"/>
          <dgm:constr type="w" for="ch" forName="rect3" refType="w" fact="0.4"/>
          <dgm:constr type="h" for="ch" forName="rect3" refType="w" fact="0.4"/>
          <dgm:constr type="r" for="ch" forName="rect3" refType="w" fact="0.935"/>
          <dgm:constr type="b" for="ch" forName="rect3" refType="h" fact="0.935"/>
          <dgm:constr type="w" for="ch" forName="rect4" refType="w" fact="0.4"/>
          <dgm:constr type="h" for="ch" forName="rect4" refType="h" fact="0.4"/>
          <dgm:constr type="l" for="ch" forName="rect4" refType="w" fact="0.065"/>
          <dgm:constr type="b" for="ch" forName="rect4" refType="h" fact="0.935"/>
        </dgm:constrLst>
      </dgm:else>
    </dgm:choose>
    <dgm:ruleLst/>
    <dgm:choose name="Name3">
      <dgm:if name="Name4" axis="ch" ptType="node" func="cnt" op="gte" val="1">
        <dgm:layoutNode name="axisShape" styleLbl="bgShp">
          <dgm:alg type="sp"/>
          <dgm:shape xmlns:r="http://schemas.openxmlformats.org/officeDocument/2006/relationships" type="quadArrow" r:blip="">
            <dgm:adjLst>
              <dgm:adj idx="1" val="0.02"/>
              <dgm:adj idx="2" val="0.04"/>
              <dgm:adj idx="3" val="0.05"/>
            </dgm:adjLst>
          </dgm:shape>
          <dgm:presOf/>
          <dgm:constrLst/>
          <dgm:ruleLst/>
        </dgm:layoutNode>
        <dgm:layoutNode name="rect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rect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rect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3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rect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4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5"/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matrix3">
  <dgm:title val=""/>
  <dgm:desc val=""/>
  <dgm:catLst>
    <dgm:cat type="matrix" pri="1000"/>
    <dgm:cat type="convert" pri="18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0" destOrd="0"/>
        <dgm:cxn modelId="8" srcId="0" destId="4" srcOrd="1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matrix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29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71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29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71"/>
          <dgm:constr type="ctrY" for="ch" forName="quad4" refType="h" fact="0.71"/>
          <dgm:constr type="primFontSz" for="des" ptType="node" op="equ" val="65"/>
        </dgm:constrLst>
      </dgm:if>
      <dgm:else name="Name2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71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29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71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29"/>
          <dgm:constr type="ctrY" for="ch" forName="quad4" refType="h" fact="0.71"/>
          <dgm:constr type="primFontSz" for="des" ptType="node" op="equ" val="65"/>
        </dgm:constrLst>
      </dgm:else>
    </dgm:choose>
    <dgm:ruleLst/>
    <dgm:choose name="Name3">
      <dgm:if name="Name4" axis="ch" ptType="node" func="cnt" op="gte" val="1">
        <dgm:layoutNode name="diamond" styleLbl="bgShp">
          <dgm:alg type="sp"/>
          <dgm:shape xmlns:r="http://schemas.openxmlformats.org/officeDocument/2006/relationships" type="diamond" r:blip="">
            <dgm:adjLst/>
          </dgm:shape>
          <dgm:presOf/>
          <dgm:constrLst>
            <dgm:constr type="w" refType="h" op="equ"/>
          </dgm:constrLst>
          <dgm:ruleLst/>
        </dgm:layoutNode>
        <dgm:layoutNode name="quad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3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4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5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23B13C-C1DB-DCE5-9E2F-9DE52C82AF6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CFF8AB-A4C2-D705-D326-5BF492A06B2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990480-3C03-78B8-04A4-64A9A279F7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4F26C-9E84-4884-A35D-AC9CAF2FB0F0}" type="datetimeFigureOut">
              <a:rPr lang="en-GB" smtClean="0"/>
              <a:t>14/07/2022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A382957-8A5D-EE2F-62B1-37A3C7C7C6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0DBBDF5-9948-01CF-C5BD-512F62EF71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F062B0-F065-4B86-9520-793BCAC56E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81619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CA9083-868F-05BE-F0CD-F630E8879A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69898C0-3401-6F57-FB8A-2E73F2FD6EE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4824033-423F-A7AA-269A-7F16F8F878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4F26C-9E84-4884-A35D-AC9CAF2FB0F0}" type="datetimeFigureOut">
              <a:rPr lang="en-GB" smtClean="0"/>
              <a:t>14/07/2022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63EB8A4-08BD-ABB6-F6BB-0EFC348E24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BBDA1CD-030E-3E23-52E7-26E5B68CA7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F062B0-F065-4B86-9520-793BCAC56E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42128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7FB7A9-EEFA-3239-95F9-402C7109FE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3435C05-D10D-B632-5D3D-89DB34C3C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119D5F3-A1DC-D2E0-31E3-9045BB3E51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4F26C-9E84-4884-A35D-AC9CAF2FB0F0}" type="datetimeFigureOut">
              <a:rPr lang="en-GB" smtClean="0"/>
              <a:t>14/07/2022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D6F88B-206B-FE86-8A7E-555B8A6DF4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70EFE21-A284-EEB6-C619-40D9EC2087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F062B0-F065-4B86-9520-793BCAC56E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5944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F76C8B-C023-B598-CEC5-669C3991BA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43AA62D-B5E3-225B-AA9C-495CFC90656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720C2E2-6B9A-43DA-22BA-B46D68A9C26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E15365D-009E-3DCF-E56E-85D700DE2C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4F26C-9E84-4884-A35D-AC9CAF2FB0F0}" type="datetimeFigureOut">
              <a:rPr lang="en-GB" smtClean="0"/>
              <a:t>14/07/2022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71B6524-6AD1-1D3F-93DB-C8F76C1708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A3842D1-F024-1004-41F3-087351835D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F062B0-F065-4B86-9520-793BCAC56E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98760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8C8B38-292E-210E-02AD-3C7FBAC38F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E159B24-9390-B456-684E-B8F1A2519F6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E133879-65F5-1F86-4840-3917C26CBFE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56FE42E-F57F-C7D5-E028-86F6AD8D6BE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1A3810C-0C0F-670A-4DC3-A0048701798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5B7D6D5-54A4-DB05-46FB-108981769F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4F26C-9E84-4884-A35D-AC9CAF2FB0F0}" type="datetimeFigureOut">
              <a:rPr lang="en-GB" smtClean="0"/>
              <a:t>14/07/2022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1B05E78-0AD0-466B-D729-157D8453AE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9C6B4A2-DEC4-77F5-2F35-764FCE2ADF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F062B0-F065-4B86-9520-793BCAC56E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40414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CB409C-B34D-D499-4684-2BB34395C4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BB43EBB-7C39-9778-2ADC-34AFF441CA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4F26C-9E84-4884-A35D-AC9CAF2FB0F0}" type="datetimeFigureOut">
              <a:rPr lang="en-GB" smtClean="0"/>
              <a:t>14/07/2022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65A845F-1920-CEA6-8A26-D56DF2AA00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C961A7D-5EE4-7F70-3863-B24967373A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F062B0-F065-4B86-9520-793BCAC56E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17629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C7AF224-E2A4-2ACE-E2FA-240D581BD4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4F26C-9E84-4884-A35D-AC9CAF2FB0F0}" type="datetimeFigureOut">
              <a:rPr lang="en-GB" smtClean="0"/>
              <a:t>14/07/2022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D322C9D-7ABA-A3B2-1FBD-D696318F44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D35012A-E7C7-8507-A56C-16BB56DDCC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F062B0-F065-4B86-9520-793BCAC56E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55120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E05787-F363-CD35-C2B7-23AF3DE4DB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59A01F2-CA27-4430-A15A-454A27DAB84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8FB0030-7E1A-7B7A-979C-60DB2717CE4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B2F72AD-887A-4065-2DF2-4027BED353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4F26C-9E84-4884-A35D-AC9CAF2FB0F0}" type="datetimeFigureOut">
              <a:rPr lang="en-GB" smtClean="0"/>
              <a:t>14/07/2022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3B11845-85F5-A215-012E-E64D1E4EF2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9883389-0AFA-7863-3D30-A6CEEBF4D9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F062B0-F065-4B86-9520-793BCAC56E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26857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0A66D0-94E3-E028-D9E4-FECEF0BE90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AE1F86F-FE7F-69D2-0F5B-EB60AE7563F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2EF64D9-01C9-E628-EDFB-A3199A4B41F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24A3A80-014B-C891-D611-DBE30F3972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4F26C-9E84-4884-A35D-AC9CAF2FB0F0}" type="datetimeFigureOut">
              <a:rPr lang="en-GB" smtClean="0"/>
              <a:t>14/07/2022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D4A0C93-8916-0C43-EBBC-D2B2D6E6FC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BC410F3-78DA-1192-37B0-81F108BC3E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F062B0-F065-4B86-9520-793BCAC56E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76126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6042FA-6FFE-AB5B-992D-E353CD5BCD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BC3DD8C-FAEF-14C1-CD7C-A9046CB4ADA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C2D6752-BED8-18E0-1ECF-15AE30A993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4F26C-9E84-4884-A35D-AC9CAF2FB0F0}" type="datetimeFigureOut">
              <a:rPr lang="en-GB" smtClean="0"/>
              <a:t>14/07/2022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0CB6F4B-07C5-740C-71E7-BE8D45EBD7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494FF03-17CF-9DC3-0225-964709A006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F062B0-F065-4B86-9520-793BCAC56E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31528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7C2631F-CF5C-459E-4B12-817A5B3E300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4A463EB-9FE3-D63A-9F0F-410D9F77939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3E6FACC-A52B-E004-E96B-392D7117FF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4F26C-9E84-4884-A35D-AC9CAF2FB0F0}" type="datetimeFigureOut">
              <a:rPr lang="en-GB" smtClean="0"/>
              <a:t>14/07/2022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BBF1C13-B427-DF3C-F59D-4434707C8F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E17E45F-015C-FF06-F7C1-64976CC36E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F062B0-F065-4B86-9520-793BCAC56E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85685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3419590-94E8-4FED-24F2-792CC49052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15C3CD9-B2E1-E792-4305-5DCB29FC796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FA44FD-79D8-EA57-A7B0-A346468D24C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14F26C-9E84-4884-A35D-AC9CAF2FB0F0}" type="datetimeFigureOut">
              <a:rPr lang="en-GB" smtClean="0"/>
              <a:t>14/07/2022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2B65B8D-60EF-884B-3D9A-FF36A35E327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4077F7-37EC-EC74-F93B-D8281736395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F062B0-F065-4B86-9520-793BCAC56E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19913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2.xml"/><Relationship Id="rId13" Type="http://schemas.openxmlformats.org/officeDocument/2006/relationships/image" Target="../media/image2.pn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12" Type="http://schemas.microsoft.com/office/2007/relationships/diagramDrawing" Target="../diagrams/drawing2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Relationship Id="rId6" Type="http://schemas.openxmlformats.org/officeDocument/2006/relationships/diagramColors" Target="../diagrams/colors1.xml"/><Relationship Id="rId11" Type="http://schemas.openxmlformats.org/officeDocument/2006/relationships/diagramColors" Target="../diagrams/colors2.xml"/><Relationship Id="rId5" Type="http://schemas.openxmlformats.org/officeDocument/2006/relationships/diagramQuickStyle" Target="../diagrams/quickStyle1.xml"/><Relationship Id="rId10" Type="http://schemas.openxmlformats.org/officeDocument/2006/relationships/diagramQuickStyle" Target="../diagrams/quickStyle2.xml"/><Relationship Id="rId4" Type="http://schemas.openxmlformats.org/officeDocument/2006/relationships/diagramLayout" Target="../diagrams/layout1.xml"/><Relationship Id="rId9" Type="http://schemas.openxmlformats.org/officeDocument/2006/relationships/diagramLayout" Target="../diagrams/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A screenshot of a computer&#10;&#10;Description automatically generated with low confidence">
            <a:extLst>
              <a:ext uri="{FF2B5EF4-FFF2-40B4-BE49-F238E27FC236}">
                <a16:creationId xmlns:a16="http://schemas.microsoft.com/office/drawing/2014/main" id="{EA018DBC-EBCC-3CB0-F7E7-04A723DFADFB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2252" y="3726254"/>
            <a:ext cx="5876333" cy="2932821"/>
          </a:xfrm>
          <a:prstGeom prst="rect">
            <a:avLst/>
          </a:prstGeom>
        </p:spPr>
      </p:pic>
      <p:graphicFrame>
        <p:nvGraphicFramePr>
          <p:cNvPr id="8" name="Content Placeholder 7">
            <a:extLst>
              <a:ext uri="{FF2B5EF4-FFF2-40B4-BE49-F238E27FC236}">
                <a16:creationId xmlns:a16="http://schemas.microsoft.com/office/drawing/2014/main" id="{3436D855-DB88-2441-4291-52D6E2BC352A}"/>
              </a:ext>
            </a:extLst>
          </p:cNvPr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3710548718"/>
              </p:ext>
            </p:extLst>
          </p:nvPr>
        </p:nvGraphicFramePr>
        <p:xfrm>
          <a:off x="6925789" y="163145"/>
          <a:ext cx="3810289" cy="326585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16" name="Diagram 15">
            <a:extLst>
              <a:ext uri="{FF2B5EF4-FFF2-40B4-BE49-F238E27FC236}">
                <a16:creationId xmlns:a16="http://schemas.microsoft.com/office/drawing/2014/main" id="{83EAB331-68D0-106D-46F8-F1BFBE6D30C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821665389"/>
              </p:ext>
            </p:extLst>
          </p:nvPr>
        </p:nvGraphicFramePr>
        <p:xfrm>
          <a:off x="2896076" y="-22415"/>
          <a:ext cx="5006834" cy="36715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id="{7EC64686-6F5A-9B3E-DDF4-3C7B822BEE75}"/>
              </a:ext>
            </a:extLst>
          </p:cNvPr>
          <p:cNvSpPr/>
          <p:nvPr/>
        </p:nvSpPr>
        <p:spPr>
          <a:xfrm>
            <a:off x="266074" y="54658"/>
            <a:ext cx="3305168" cy="321697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00" b="1" dirty="0">
              <a:solidFill>
                <a:schemeClr val="bg1"/>
              </a:solidFill>
            </a:endParaRPr>
          </a:p>
          <a:p>
            <a:pPr algn="ctr"/>
            <a:r>
              <a:rPr lang="en-GB" sz="1200" b="1" dirty="0">
                <a:solidFill>
                  <a:schemeClr val="bg1"/>
                </a:solidFill>
              </a:rPr>
              <a:t>Project Outline</a:t>
            </a:r>
          </a:p>
          <a:p>
            <a:pPr algn="ctr"/>
            <a:br>
              <a:rPr lang="en-GB" sz="1200" dirty="0">
                <a:solidFill>
                  <a:schemeClr val="bg1"/>
                </a:solidFill>
              </a:rPr>
            </a:br>
            <a:r>
              <a:rPr lang="en-GB" sz="1200" b="0" dirty="0">
                <a:solidFill>
                  <a:schemeClr val="bg1"/>
                </a:solidFill>
              </a:rPr>
              <a:t>To create an immersive “Selfie” Photography Studio which allows individuals to create a portfolio of images with unique and creative backgrounds, lighting and props. With 92 million selfies taken each day , this new and exciting project can be a great way to get friends and family together for a fun night out, used for art projects, music videos or simply used in the growing trend of posting images on social media. To achieve this it a suitable location will be required with easy public access. The project plans to work with local event decorators and artists to create a extraordinary immersive photography experience.   </a:t>
            </a:r>
            <a:endParaRPr lang="en-GB" sz="1200" dirty="0">
              <a:solidFill>
                <a:schemeClr val="bg1"/>
              </a:solidFill>
            </a:endParaRPr>
          </a:p>
          <a:p>
            <a:pPr algn="ctr"/>
            <a:endParaRPr lang="en-GB" sz="1200" dirty="0">
              <a:solidFill>
                <a:schemeClr val="bg1"/>
              </a:solidFill>
            </a:endParaRPr>
          </a:p>
          <a:p>
            <a:pPr algn="ctr"/>
            <a:endParaRPr lang="en-GB" sz="300" dirty="0"/>
          </a:p>
        </p:txBody>
      </p:sp>
      <p:graphicFrame>
        <p:nvGraphicFramePr>
          <p:cNvPr id="20" name="Table 20">
            <a:extLst>
              <a:ext uri="{FF2B5EF4-FFF2-40B4-BE49-F238E27FC236}">
                <a16:creationId xmlns:a16="http://schemas.microsoft.com/office/drawing/2014/main" id="{10104326-F530-BE2D-845B-A7ADA1D4532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78931138"/>
              </p:ext>
            </p:extLst>
          </p:nvPr>
        </p:nvGraphicFramePr>
        <p:xfrm>
          <a:off x="7984525" y="3410697"/>
          <a:ext cx="2378865" cy="3200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78865">
                  <a:extLst>
                    <a:ext uri="{9D8B030D-6E8A-4147-A177-3AD203B41FA5}">
                      <a16:colId xmlns:a16="http://schemas.microsoft.com/office/drawing/2014/main" val="2460310713"/>
                    </a:ext>
                  </a:extLst>
                </a:gridCol>
              </a:tblGrid>
              <a:tr h="291961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Risk Assessment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56346500"/>
                  </a:ext>
                </a:extLst>
              </a:tr>
              <a:tr h="1510607"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/>
                        <a:t>Project not complete within timeframe or budget</a:t>
                      </a:r>
                      <a:br>
                        <a:rPr lang="en-GB" dirty="0"/>
                      </a:br>
                      <a:r>
                        <a:rPr lang="en-GB" dirty="0"/>
                        <a:t>Slips, trips and falls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/>
                        <a:t>Theft of equipment &amp; props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/>
                        <a:t>Aggression and violence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/>
                        <a:t>Damage to property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88919873"/>
                  </a:ext>
                </a:extLst>
              </a:tr>
            </a:tbl>
          </a:graphicData>
        </a:graphic>
      </p:graphicFrame>
      <p:graphicFrame>
        <p:nvGraphicFramePr>
          <p:cNvPr id="23" name="Table 22">
            <a:extLst>
              <a:ext uri="{FF2B5EF4-FFF2-40B4-BE49-F238E27FC236}">
                <a16:creationId xmlns:a16="http://schemas.microsoft.com/office/drawing/2014/main" id="{FABC6B47-6571-5503-F9C5-2AADE08A840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19941497"/>
              </p:ext>
            </p:extLst>
          </p:nvPr>
        </p:nvGraphicFramePr>
        <p:xfrm>
          <a:off x="10445005" y="2827"/>
          <a:ext cx="1679351" cy="6223309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033447">
                  <a:extLst>
                    <a:ext uri="{9D8B030D-6E8A-4147-A177-3AD203B41FA5}">
                      <a16:colId xmlns:a16="http://schemas.microsoft.com/office/drawing/2014/main" val="4018945759"/>
                    </a:ext>
                  </a:extLst>
                </a:gridCol>
                <a:gridCol w="287068">
                  <a:extLst>
                    <a:ext uri="{9D8B030D-6E8A-4147-A177-3AD203B41FA5}">
                      <a16:colId xmlns:a16="http://schemas.microsoft.com/office/drawing/2014/main" val="2399154941"/>
                    </a:ext>
                  </a:extLst>
                </a:gridCol>
                <a:gridCol w="358836">
                  <a:extLst>
                    <a:ext uri="{9D8B030D-6E8A-4147-A177-3AD203B41FA5}">
                      <a16:colId xmlns:a16="http://schemas.microsoft.com/office/drawing/2014/main" val="3301400479"/>
                    </a:ext>
                  </a:extLst>
                </a:gridCol>
              </a:tblGrid>
              <a:tr h="124121"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en-GB" sz="800" u="none" strike="noStrike" dirty="0">
                          <a:effectLst/>
                        </a:rPr>
                        <a:t>Budget</a:t>
                      </a:r>
                      <a:endParaRPr lang="en-GB" sz="8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67" marR="6767" marT="6767" marB="0" anchor="ctr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97113179"/>
                  </a:ext>
                </a:extLst>
              </a:tr>
              <a:tr h="241715">
                <a:tc>
                  <a:txBody>
                    <a:bodyPr/>
                    <a:lstStyle/>
                    <a:p>
                      <a:pPr algn="ctr" fontAlgn="ctr"/>
                      <a:r>
                        <a:rPr lang="en-GB" sz="800" u="none" strike="noStrike">
                          <a:effectLst/>
                        </a:rPr>
                        <a:t>Type</a:t>
                      </a:r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67" marR="6767" marT="676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800" u="none" strike="noStrike">
                          <a:effectLst/>
                        </a:rPr>
                        <a:t>Amount </a:t>
                      </a:r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67" marR="6767" marT="676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800" u="none" strike="noStrike">
                          <a:effectLst/>
                        </a:rPr>
                        <a:t>Frequency</a:t>
                      </a:r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67" marR="6767" marT="6767" marB="0" anchor="ctr"/>
                </a:tc>
                <a:extLst>
                  <a:ext uri="{0D108BD9-81ED-4DB2-BD59-A6C34878D82A}">
                    <a16:rowId xmlns:a16="http://schemas.microsoft.com/office/drawing/2014/main" val="770462868"/>
                  </a:ext>
                </a:extLst>
              </a:tr>
              <a:tr h="124121"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en-GB" sz="800" u="none" strike="noStrike">
                          <a:effectLst/>
                        </a:rPr>
                        <a:t>Property</a:t>
                      </a:r>
                      <a:endParaRPr lang="en-GB" sz="800" b="1" i="0" u="none" strike="noStrike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67" marR="6767" marT="6767" marB="0" anchor="ctr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67369259"/>
                  </a:ext>
                </a:extLst>
              </a:tr>
              <a:tr h="241715">
                <a:tc>
                  <a:txBody>
                    <a:bodyPr/>
                    <a:lstStyle/>
                    <a:p>
                      <a:pPr algn="l" fontAlgn="b"/>
                      <a:r>
                        <a:rPr lang="en-GB" sz="800" u="none" strike="noStrike">
                          <a:effectLst/>
                        </a:rPr>
                        <a:t>Rental 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67" marR="6767" marT="676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800" u="none" strike="noStrike">
                          <a:effectLst/>
                        </a:rPr>
                        <a:t>£20,000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67" marR="6767" marT="6767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800" u="none" strike="noStrike">
                          <a:effectLst/>
                        </a:rPr>
                        <a:t>per year 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67" marR="6767" marT="6767" marB="0" anchor="b"/>
                </a:tc>
                <a:extLst>
                  <a:ext uri="{0D108BD9-81ED-4DB2-BD59-A6C34878D82A}">
                    <a16:rowId xmlns:a16="http://schemas.microsoft.com/office/drawing/2014/main" val="3345039998"/>
                  </a:ext>
                </a:extLst>
              </a:tr>
              <a:tr h="241715">
                <a:tc>
                  <a:txBody>
                    <a:bodyPr/>
                    <a:lstStyle/>
                    <a:p>
                      <a:pPr algn="l" fontAlgn="b"/>
                      <a:r>
                        <a:rPr lang="en-GB" sz="800" u="none" strike="noStrike" dirty="0">
                          <a:effectLst/>
                        </a:rPr>
                        <a:t>Builders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67" marR="6767" marT="676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800" u="none" strike="noStrike">
                          <a:effectLst/>
                        </a:rPr>
                        <a:t>£4,000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67" marR="6767" marT="6767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67" marR="6767" marT="6767" marB="0" anchor="b"/>
                </a:tc>
                <a:extLst>
                  <a:ext uri="{0D108BD9-81ED-4DB2-BD59-A6C34878D82A}">
                    <a16:rowId xmlns:a16="http://schemas.microsoft.com/office/drawing/2014/main" val="3785702586"/>
                  </a:ext>
                </a:extLst>
              </a:tr>
              <a:tr h="241715">
                <a:tc>
                  <a:txBody>
                    <a:bodyPr/>
                    <a:lstStyle/>
                    <a:p>
                      <a:pPr algn="l" fontAlgn="b"/>
                      <a:r>
                        <a:rPr lang="en-GB" sz="800" u="none" strike="noStrike">
                          <a:effectLst/>
                        </a:rPr>
                        <a:t>Decorators / Decorating supplies 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67" marR="6767" marT="676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800" u="none" strike="noStrike">
                          <a:effectLst/>
                        </a:rPr>
                        <a:t>£5,000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67" marR="6767" marT="6767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800" u="none" strike="noStrike">
                          <a:effectLst/>
                        </a:rPr>
                        <a:t>per year 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67" marR="6767" marT="6767" marB="0" anchor="b"/>
                </a:tc>
                <a:extLst>
                  <a:ext uri="{0D108BD9-81ED-4DB2-BD59-A6C34878D82A}">
                    <a16:rowId xmlns:a16="http://schemas.microsoft.com/office/drawing/2014/main" val="3192824033"/>
                  </a:ext>
                </a:extLst>
              </a:tr>
              <a:tr h="241715">
                <a:tc>
                  <a:txBody>
                    <a:bodyPr/>
                    <a:lstStyle/>
                    <a:p>
                      <a:pPr algn="l" fontAlgn="b"/>
                      <a:r>
                        <a:rPr lang="en-GB" sz="800" u="none" strike="noStrike">
                          <a:effectLst/>
                        </a:rPr>
                        <a:t>Electricians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67" marR="6767" marT="676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800" u="none" strike="noStrike">
                          <a:effectLst/>
                        </a:rPr>
                        <a:t>£2,000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67" marR="6767" marT="6767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67" marR="6767" marT="6767" marB="0" anchor="b"/>
                </a:tc>
                <a:extLst>
                  <a:ext uri="{0D108BD9-81ED-4DB2-BD59-A6C34878D82A}">
                    <a16:rowId xmlns:a16="http://schemas.microsoft.com/office/drawing/2014/main" val="4095356444"/>
                  </a:ext>
                </a:extLst>
              </a:tr>
              <a:tr h="124121">
                <a:tc>
                  <a:txBody>
                    <a:bodyPr/>
                    <a:lstStyle/>
                    <a:p>
                      <a:pPr algn="l" fontAlgn="b"/>
                      <a:r>
                        <a:rPr lang="en-GB" sz="800" u="none" strike="noStrike">
                          <a:effectLst/>
                        </a:rPr>
                        <a:t>Flooring 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67" marR="6767" marT="676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800" u="none" strike="noStrike">
                          <a:effectLst/>
                        </a:rPr>
                        <a:t>£850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67" marR="6767" marT="6767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67" marR="6767" marT="6767" marB="0" anchor="b"/>
                </a:tc>
                <a:extLst>
                  <a:ext uri="{0D108BD9-81ED-4DB2-BD59-A6C34878D82A}">
                    <a16:rowId xmlns:a16="http://schemas.microsoft.com/office/drawing/2014/main" val="3316288603"/>
                  </a:ext>
                </a:extLst>
              </a:tr>
              <a:tr h="241715">
                <a:tc>
                  <a:txBody>
                    <a:bodyPr/>
                    <a:lstStyle/>
                    <a:p>
                      <a:pPr algn="l" fontAlgn="b"/>
                      <a:r>
                        <a:rPr lang="en-GB" sz="800" u="none" strike="noStrike" dirty="0">
                          <a:effectLst/>
                        </a:rPr>
                        <a:t>Utility Bills 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67" marR="6767" marT="676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800" u="none" strike="noStrike">
                          <a:effectLst/>
                        </a:rPr>
                        <a:t>£1,200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67" marR="6767" marT="6767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800" u="none" strike="noStrike">
                          <a:effectLst/>
                        </a:rPr>
                        <a:t>per month 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67" marR="6767" marT="6767" marB="0" anchor="b"/>
                </a:tc>
                <a:extLst>
                  <a:ext uri="{0D108BD9-81ED-4DB2-BD59-A6C34878D82A}">
                    <a16:rowId xmlns:a16="http://schemas.microsoft.com/office/drawing/2014/main" val="39370910"/>
                  </a:ext>
                </a:extLst>
              </a:tr>
              <a:tr h="124121">
                <a:tc>
                  <a:txBody>
                    <a:bodyPr/>
                    <a:lstStyle/>
                    <a:p>
                      <a:pPr algn="l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67" marR="6767" marT="6767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67" marR="6767" marT="6767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67" marR="6767" marT="6767" marB="0" anchor="b"/>
                </a:tc>
                <a:extLst>
                  <a:ext uri="{0D108BD9-81ED-4DB2-BD59-A6C34878D82A}">
                    <a16:rowId xmlns:a16="http://schemas.microsoft.com/office/drawing/2014/main" val="1553436133"/>
                  </a:ext>
                </a:extLst>
              </a:tr>
              <a:tr h="124121">
                <a:tc gridSpan="3"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Marketing </a:t>
                      </a:r>
                      <a:endParaRPr lang="en-GB" sz="800" b="1" i="0" u="none" strike="noStrike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67" marR="6767" marT="6767" marB="0" anchor="b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32116742"/>
                  </a:ext>
                </a:extLst>
              </a:tr>
              <a:tr h="161372">
                <a:tc>
                  <a:txBody>
                    <a:bodyPr/>
                    <a:lstStyle/>
                    <a:p>
                      <a:pPr algn="l" fontAlgn="b"/>
                      <a:r>
                        <a:rPr lang="en-GB" sz="800" u="none" strike="noStrike">
                          <a:effectLst/>
                        </a:rPr>
                        <a:t>Website Domain 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67" marR="6767" marT="676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800" u="none" strike="noStrike">
                          <a:effectLst/>
                        </a:rPr>
                        <a:t>£30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67" marR="6767" marT="6767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800" u="none" strike="noStrike">
                          <a:effectLst/>
                        </a:rPr>
                        <a:t>per year 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67" marR="6767" marT="6767" marB="0" anchor="b"/>
                </a:tc>
                <a:extLst>
                  <a:ext uri="{0D108BD9-81ED-4DB2-BD59-A6C34878D82A}">
                    <a16:rowId xmlns:a16="http://schemas.microsoft.com/office/drawing/2014/main" val="3007758571"/>
                  </a:ext>
                </a:extLst>
              </a:tr>
              <a:tr h="124121">
                <a:tc>
                  <a:txBody>
                    <a:bodyPr/>
                    <a:lstStyle/>
                    <a:p>
                      <a:pPr algn="l" fontAlgn="b"/>
                      <a:r>
                        <a:rPr lang="en-GB" sz="800" u="none" strike="noStrike">
                          <a:effectLst/>
                        </a:rPr>
                        <a:t>Website Builder 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67" marR="6767" marT="676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800" u="none" strike="noStrike">
                          <a:effectLst/>
                        </a:rPr>
                        <a:t>£500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67" marR="6767" marT="6767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67" marR="6767" marT="6767" marB="0" anchor="b"/>
                </a:tc>
                <a:extLst>
                  <a:ext uri="{0D108BD9-81ED-4DB2-BD59-A6C34878D82A}">
                    <a16:rowId xmlns:a16="http://schemas.microsoft.com/office/drawing/2014/main" val="2052877709"/>
                  </a:ext>
                </a:extLst>
              </a:tr>
              <a:tr h="241715">
                <a:tc>
                  <a:txBody>
                    <a:bodyPr/>
                    <a:lstStyle/>
                    <a:p>
                      <a:pPr algn="l" fontAlgn="b"/>
                      <a:r>
                        <a:rPr lang="en-GB" sz="800" u="none" strike="noStrike">
                          <a:effectLst/>
                        </a:rPr>
                        <a:t>Social Media 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67" marR="6767" marT="676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800" u="none" strike="noStrike">
                          <a:effectLst/>
                        </a:rPr>
                        <a:t>£300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67" marR="6767" marT="6767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800" u="none" strike="noStrike">
                          <a:effectLst/>
                        </a:rPr>
                        <a:t>per month 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67" marR="6767" marT="6767" marB="0" anchor="b"/>
                </a:tc>
                <a:extLst>
                  <a:ext uri="{0D108BD9-81ED-4DB2-BD59-A6C34878D82A}">
                    <a16:rowId xmlns:a16="http://schemas.microsoft.com/office/drawing/2014/main" val="3674738277"/>
                  </a:ext>
                </a:extLst>
              </a:tr>
              <a:tr h="241715">
                <a:tc>
                  <a:txBody>
                    <a:bodyPr/>
                    <a:lstStyle/>
                    <a:p>
                      <a:pPr algn="l" fontAlgn="b"/>
                      <a:r>
                        <a:rPr lang="en-GB" sz="800" u="none" strike="noStrike">
                          <a:effectLst/>
                        </a:rPr>
                        <a:t>Printed Literature 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67" marR="6767" marT="676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800" u="none" strike="noStrike">
                          <a:effectLst/>
                        </a:rPr>
                        <a:t>£1,100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67" marR="6767" marT="6767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800" u="none" strike="noStrike">
                          <a:effectLst/>
                        </a:rPr>
                        <a:t>per year 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67" marR="6767" marT="6767" marB="0" anchor="b"/>
                </a:tc>
                <a:extLst>
                  <a:ext uri="{0D108BD9-81ED-4DB2-BD59-A6C34878D82A}">
                    <a16:rowId xmlns:a16="http://schemas.microsoft.com/office/drawing/2014/main" val="3278461856"/>
                  </a:ext>
                </a:extLst>
              </a:tr>
              <a:tr h="241715">
                <a:tc>
                  <a:txBody>
                    <a:bodyPr/>
                    <a:lstStyle/>
                    <a:p>
                      <a:pPr algn="l" fontAlgn="b"/>
                      <a:r>
                        <a:rPr lang="en-GB" sz="800" u="none" strike="noStrike">
                          <a:effectLst/>
                        </a:rPr>
                        <a:t>Signage 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67" marR="6767" marT="676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800" u="none" strike="noStrike">
                          <a:effectLst/>
                        </a:rPr>
                        <a:t>£2,000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67" marR="6767" marT="6767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67" marR="6767" marT="6767" marB="0" anchor="b"/>
                </a:tc>
                <a:extLst>
                  <a:ext uri="{0D108BD9-81ED-4DB2-BD59-A6C34878D82A}">
                    <a16:rowId xmlns:a16="http://schemas.microsoft.com/office/drawing/2014/main" val="2078101074"/>
                  </a:ext>
                </a:extLst>
              </a:tr>
              <a:tr h="241715">
                <a:tc>
                  <a:txBody>
                    <a:bodyPr/>
                    <a:lstStyle/>
                    <a:p>
                      <a:pPr algn="l" fontAlgn="b"/>
                      <a:r>
                        <a:rPr lang="en-GB" sz="800" u="none" strike="noStrike">
                          <a:effectLst/>
                        </a:rPr>
                        <a:t>Open Event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67" marR="6767" marT="676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800" u="none" strike="noStrike">
                          <a:effectLst/>
                        </a:rPr>
                        <a:t>£1,500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67" marR="6767" marT="6767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67" marR="6767" marT="6767" marB="0" anchor="b"/>
                </a:tc>
                <a:extLst>
                  <a:ext uri="{0D108BD9-81ED-4DB2-BD59-A6C34878D82A}">
                    <a16:rowId xmlns:a16="http://schemas.microsoft.com/office/drawing/2014/main" val="465061478"/>
                  </a:ext>
                </a:extLst>
              </a:tr>
              <a:tr h="124121">
                <a:tc>
                  <a:txBody>
                    <a:bodyPr/>
                    <a:lstStyle/>
                    <a:p>
                      <a:pPr algn="l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67" marR="6767" marT="6767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67" marR="6767" marT="6767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67" marR="6767" marT="6767" marB="0" anchor="b"/>
                </a:tc>
                <a:extLst>
                  <a:ext uri="{0D108BD9-81ED-4DB2-BD59-A6C34878D82A}">
                    <a16:rowId xmlns:a16="http://schemas.microsoft.com/office/drawing/2014/main" val="2535372740"/>
                  </a:ext>
                </a:extLst>
              </a:tr>
              <a:tr h="124121">
                <a:tc gridSpan="3"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Staffing </a:t>
                      </a:r>
                      <a:endParaRPr lang="en-GB" sz="800" b="1" i="0" u="none" strike="noStrike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67" marR="6767" marT="6767" marB="0" anchor="b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06804388"/>
                  </a:ext>
                </a:extLst>
              </a:tr>
              <a:tr h="241715">
                <a:tc>
                  <a:txBody>
                    <a:bodyPr/>
                    <a:lstStyle/>
                    <a:p>
                      <a:pPr algn="l" fontAlgn="b"/>
                      <a:r>
                        <a:rPr lang="en-GB" sz="800" u="none" strike="noStrike">
                          <a:effectLst/>
                        </a:rPr>
                        <a:t>2 x Part Time Staff 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67" marR="6767" marT="676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800" u="none" strike="noStrike">
                          <a:effectLst/>
                        </a:rPr>
                        <a:t>£20,000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67" marR="6767" marT="6767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800" u="none" strike="noStrike">
                          <a:effectLst/>
                        </a:rPr>
                        <a:t>per year 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67" marR="6767" marT="6767" marB="0" anchor="b"/>
                </a:tc>
                <a:extLst>
                  <a:ext uri="{0D108BD9-81ED-4DB2-BD59-A6C34878D82A}">
                    <a16:rowId xmlns:a16="http://schemas.microsoft.com/office/drawing/2014/main" val="3395823584"/>
                  </a:ext>
                </a:extLst>
              </a:tr>
              <a:tr h="241715">
                <a:tc>
                  <a:txBody>
                    <a:bodyPr/>
                    <a:lstStyle/>
                    <a:p>
                      <a:pPr algn="l" fontAlgn="b"/>
                      <a:r>
                        <a:rPr lang="en-GB" sz="800" u="none" strike="noStrike">
                          <a:effectLst/>
                        </a:rPr>
                        <a:t>Payroll taxes 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67" marR="6767" marT="676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800" u="none" strike="noStrike">
                          <a:effectLst/>
                        </a:rPr>
                        <a:t>£1,220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67" marR="6767" marT="6767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800" u="none" strike="noStrike">
                          <a:effectLst/>
                        </a:rPr>
                        <a:t>per year 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67" marR="6767" marT="6767" marB="0" anchor="b"/>
                </a:tc>
                <a:extLst>
                  <a:ext uri="{0D108BD9-81ED-4DB2-BD59-A6C34878D82A}">
                    <a16:rowId xmlns:a16="http://schemas.microsoft.com/office/drawing/2014/main" val="2398131727"/>
                  </a:ext>
                </a:extLst>
              </a:tr>
              <a:tr h="241715">
                <a:tc>
                  <a:txBody>
                    <a:bodyPr/>
                    <a:lstStyle/>
                    <a:p>
                      <a:pPr algn="l" fontAlgn="b"/>
                      <a:r>
                        <a:rPr lang="en-GB" sz="800" u="none" strike="noStrike">
                          <a:effectLst/>
                        </a:rPr>
                        <a:t>Staff beverages 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67" marR="6767" marT="676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800" u="none" strike="noStrike">
                          <a:effectLst/>
                        </a:rPr>
                        <a:t>£40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67" marR="6767" marT="6767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800" u="none" strike="noStrike">
                          <a:effectLst/>
                        </a:rPr>
                        <a:t>per month 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67" marR="6767" marT="6767" marB="0" anchor="b"/>
                </a:tc>
                <a:extLst>
                  <a:ext uri="{0D108BD9-81ED-4DB2-BD59-A6C34878D82A}">
                    <a16:rowId xmlns:a16="http://schemas.microsoft.com/office/drawing/2014/main" val="3904449381"/>
                  </a:ext>
                </a:extLst>
              </a:tr>
              <a:tr h="124121">
                <a:tc>
                  <a:txBody>
                    <a:bodyPr/>
                    <a:lstStyle/>
                    <a:p>
                      <a:pPr algn="l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67" marR="6767" marT="6767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67" marR="6767" marT="6767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67" marR="6767" marT="6767" marB="0" anchor="b"/>
                </a:tc>
                <a:extLst>
                  <a:ext uri="{0D108BD9-81ED-4DB2-BD59-A6C34878D82A}">
                    <a16:rowId xmlns:a16="http://schemas.microsoft.com/office/drawing/2014/main" val="107320004"/>
                  </a:ext>
                </a:extLst>
              </a:tr>
              <a:tr h="124121">
                <a:tc gridSpan="3"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Finances </a:t>
                      </a:r>
                      <a:endParaRPr lang="en-GB" sz="800" b="1" i="0" u="none" strike="noStrike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67" marR="6767" marT="6767" marB="0" anchor="b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19342459"/>
                  </a:ext>
                </a:extLst>
              </a:tr>
              <a:tr h="241715">
                <a:tc>
                  <a:txBody>
                    <a:bodyPr/>
                    <a:lstStyle/>
                    <a:p>
                      <a:pPr algn="l" fontAlgn="b"/>
                      <a:r>
                        <a:rPr lang="en-GB" sz="800" u="none" strike="noStrike">
                          <a:effectLst/>
                        </a:rPr>
                        <a:t>Insurances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67" marR="6767" marT="676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800" u="none" strike="noStrike">
                          <a:effectLst/>
                        </a:rPr>
                        <a:t>£420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67" marR="6767" marT="6767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800" u="none" strike="noStrike">
                          <a:effectLst/>
                        </a:rPr>
                        <a:t>per month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67" marR="6767" marT="6767" marB="0" anchor="b"/>
                </a:tc>
                <a:extLst>
                  <a:ext uri="{0D108BD9-81ED-4DB2-BD59-A6C34878D82A}">
                    <a16:rowId xmlns:a16="http://schemas.microsoft.com/office/drawing/2014/main" val="1304828856"/>
                  </a:ext>
                </a:extLst>
              </a:tr>
              <a:tr h="241715">
                <a:tc>
                  <a:txBody>
                    <a:bodyPr/>
                    <a:lstStyle/>
                    <a:p>
                      <a:pPr algn="l" fontAlgn="b"/>
                      <a:r>
                        <a:rPr lang="en-GB" sz="800" u="none" strike="noStrike">
                          <a:effectLst/>
                        </a:rPr>
                        <a:t>Loan Repayments 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67" marR="6767" marT="676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800" u="none" strike="noStrike">
                          <a:effectLst/>
                        </a:rPr>
                        <a:t>£350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67" marR="6767" marT="6767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800" u="none" strike="noStrike">
                          <a:effectLst/>
                        </a:rPr>
                        <a:t>per month 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67" marR="6767" marT="6767" marB="0" anchor="b"/>
                </a:tc>
                <a:extLst>
                  <a:ext uri="{0D108BD9-81ED-4DB2-BD59-A6C34878D82A}">
                    <a16:rowId xmlns:a16="http://schemas.microsoft.com/office/drawing/2014/main" val="2697899950"/>
                  </a:ext>
                </a:extLst>
              </a:tr>
              <a:tr h="124121">
                <a:tc>
                  <a:txBody>
                    <a:bodyPr/>
                    <a:lstStyle/>
                    <a:p>
                      <a:pPr algn="l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67" marR="6767" marT="6767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67" marR="6767" marT="6767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67" marR="6767" marT="6767" marB="0" anchor="b"/>
                </a:tc>
                <a:extLst>
                  <a:ext uri="{0D108BD9-81ED-4DB2-BD59-A6C34878D82A}">
                    <a16:rowId xmlns:a16="http://schemas.microsoft.com/office/drawing/2014/main" val="3790078619"/>
                  </a:ext>
                </a:extLst>
              </a:tr>
              <a:tr h="124121">
                <a:tc gridSpan="3"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Equipment</a:t>
                      </a:r>
                      <a:endParaRPr lang="en-GB" sz="800" b="1" i="0" u="none" strike="noStrike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67" marR="6767" marT="6767" marB="0" anchor="b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44649076"/>
                  </a:ext>
                </a:extLst>
              </a:tr>
              <a:tr h="241715">
                <a:tc>
                  <a:txBody>
                    <a:bodyPr/>
                    <a:lstStyle/>
                    <a:p>
                      <a:pPr algn="l" fontAlgn="b"/>
                      <a:r>
                        <a:rPr lang="en-GB" sz="800" u="none" strike="noStrike">
                          <a:effectLst/>
                        </a:rPr>
                        <a:t>360 Camera Booth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67" marR="6767" marT="676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800" u="none" strike="noStrike">
                          <a:effectLst/>
                        </a:rPr>
                        <a:t>£1,500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67" marR="6767" marT="6767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67" marR="6767" marT="6767" marB="0" anchor="b"/>
                </a:tc>
                <a:extLst>
                  <a:ext uri="{0D108BD9-81ED-4DB2-BD59-A6C34878D82A}">
                    <a16:rowId xmlns:a16="http://schemas.microsoft.com/office/drawing/2014/main" val="814894560"/>
                  </a:ext>
                </a:extLst>
              </a:tr>
              <a:tr h="124121">
                <a:tc>
                  <a:txBody>
                    <a:bodyPr/>
                    <a:lstStyle/>
                    <a:p>
                      <a:pPr algn="l" fontAlgn="b"/>
                      <a:r>
                        <a:rPr lang="en-GB" sz="800" u="none" strike="noStrike">
                          <a:effectLst/>
                        </a:rPr>
                        <a:t>Ring Lights x 6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67" marR="6767" marT="676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800" u="none" strike="noStrike">
                          <a:effectLst/>
                        </a:rPr>
                        <a:t>£420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67" marR="6767" marT="6767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67" marR="6767" marT="6767" marB="0" anchor="b"/>
                </a:tc>
                <a:extLst>
                  <a:ext uri="{0D108BD9-81ED-4DB2-BD59-A6C34878D82A}">
                    <a16:rowId xmlns:a16="http://schemas.microsoft.com/office/drawing/2014/main" val="2261800276"/>
                  </a:ext>
                </a:extLst>
              </a:tr>
              <a:tr h="241715">
                <a:tc>
                  <a:txBody>
                    <a:bodyPr/>
                    <a:lstStyle/>
                    <a:p>
                      <a:pPr algn="l" fontAlgn="b"/>
                      <a:r>
                        <a:rPr lang="en-GB" sz="800" u="none" strike="noStrike" dirty="0">
                          <a:effectLst/>
                        </a:rPr>
                        <a:t>Props 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67" marR="6767" marT="676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800" u="none" strike="noStrike">
                          <a:effectLst/>
                        </a:rPr>
                        <a:t>£600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67" marR="6767" marT="6767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800" u="none" strike="noStrike">
                          <a:effectLst/>
                        </a:rPr>
                        <a:t>per month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67" marR="6767" marT="6767" marB="0" anchor="b"/>
                </a:tc>
                <a:extLst>
                  <a:ext uri="{0D108BD9-81ED-4DB2-BD59-A6C34878D82A}">
                    <a16:rowId xmlns:a16="http://schemas.microsoft.com/office/drawing/2014/main" val="147635399"/>
                  </a:ext>
                </a:extLst>
              </a:tr>
              <a:tr h="124121">
                <a:tc>
                  <a:txBody>
                    <a:bodyPr/>
                    <a:lstStyle/>
                    <a:p>
                      <a:pPr algn="l" fontAlgn="b"/>
                      <a:r>
                        <a:rPr lang="en-GB" sz="800" u="none" strike="noStrike">
                          <a:effectLst/>
                        </a:rPr>
                        <a:t>Sound Speakers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67" marR="6767" marT="676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800" u="none" strike="noStrike">
                          <a:effectLst/>
                        </a:rPr>
                        <a:t>£500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67" marR="6767" marT="6767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67" marR="6767" marT="6767" marB="0" anchor="b"/>
                </a:tc>
                <a:extLst>
                  <a:ext uri="{0D108BD9-81ED-4DB2-BD59-A6C34878D82A}">
                    <a16:rowId xmlns:a16="http://schemas.microsoft.com/office/drawing/2014/main" val="3915084418"/>
                  </a:ext>
                </a:extLst>
              </a:tr>
            </a:tbl>
          </a:graphicData>
        </a:graphic>
      </p:graphicFrame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23B8F10-39F4-4151-4A10-8536FE47E30D}"/>
              </a:ext>
            </a:extLst>
          </p:cNvPr>
          <p:cNvSpPr/>
          <p:nvPr/>
        </p:nvSpPr>
        <p:spPr>
          <a:xfrm>
            <a:off x="6290791" y="6310859"/>
            <a:ext cx="1409409" cy="383996"/>
          </a:xfrm>
          <a:prstGeom prst="roundRect">
            <a:avLst>
              <a:gd name="adj" fmla="val 500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/>
              <a:t>WBS </a:t>
            </a:r>
            <a:endParaRPr lang="en-GB" dirty="0"/>
          </a:p>
        </p:txBody>
      </p:sp>
      <p:sp>
        <p:nvSpPr>
          <p:cNvPr id="26" name="Rectangle: Rounded Corners 25">
            <a:extLst>
              <a:ext uri="{FF2B5EF4-FFF2-40B4-BE49-F238E27FC236}">
                <a16:creationId xmlns:a16="http://schemas.microsoft.com/office/drawing/2014/main" id="{684441E2-D535-A8AB-6DA7-891966AF2068}"/>
              </a:ext>
            </a:extLst>
          </p:cNvPr>
          <p:cNvSpPr/>
          <p:nvPr/>
        </p:nvSpPr>
        <p:spPr>
          <a:xfrm>
            <a:off x="4361012" y="0"/>
            <a:ext cx="1409409" cy="38399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Quad Chart </a:t>
            </a:r>
          </a:p>
        </p:txBody>
      </p:sp>
      <p:sp>
        <p:nvSpPr>
          <p:cNvPr id="27" name="Rectangle: Rounded Corners 26">
            <a:extLst>
              <a:ext uri="{FF2B5EF4-FFF2-40B4-BE49-F238E27FC236}">
                <a16:creationId xmlns:a16="http://schemas.microsoft.com/office/drawing/2014/main" id="{87B590D7-5FE3-7E35-3B11-E1FA0840001F}"/>
              </a:ext>
            </a:extLst>
          </p:cNvPr>
          <p:cNvSpPr/>
          <p:nvPr/>
        </p:nvSpPr>
        <p:spPr>
          <a:xfrm>
            <a:off x="7778021" y="0"/>
            <a:ext cx="2022113" cy="44149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dirty="0"/>
              <a:t>Power/ Interest</a:t>
            </a:r>
          </a:p>
          <a:p>
            <a:pPr algn="ctr"/>
            <a:endParaRPr lang="en-GB" dirty="0"/>
          </a:p>
          <a:p>
            <a:pPr algn="ctr"/>
            <a:r>
              <a:rPr lang="en-GB" dirty="0"/>
              <a:t> </a:t>
            </a:r>
          </a:p>
        </p:txBody>
      </p:sp>
      <p:pic>
        <p:nvPicPr>
          <p:cNvPr id="29" name="Picture 28" descr="Text, whiteboard&#10;&#10;Description automatically generated">
            <a:extLst>
              <a:ext uri="{FF2B5EF4-FFF2-40B4-BE49-F238E27FC236}">
                <a16:creationId xmlns:a16="http://schemas.microsoft.com/office/drawing/2014/main" id="{AA88ACA3-DA8F-65BF-16ED-B68833642D08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22" y="3410697"/>
            <a:ext cx="1780051" cy="17800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1585542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8" grpId="0">
        <p:bldAsOne/>
      </p:bldGraphic>
      <p:bldGraphic spid="16" grpId="0">
        <p:bldAsOne/>
      </p:bldGraphic>
      <p:bldP spid="18" grpId="0" animBg="1"/>
      <p:bldP spid="25" grpId="0" animBg="1"/>
      <p:bldP spid="26" grpId="0" animBg="1"/>
      <p:bldP spid="27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1498</TotalTime>
  <Words>475</Words>
  <Application>Microsoft Office PowerPoint</Application>
  <PresentationFormat>Widescreen</PresentationFormat>
  <Paragraphs>120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Symbol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tian currie</dc:creator>
  <cp:lastModifiedBy>tian currie</cp:lastModifiedBy>
  <cp:revision>1</cp:revision>
  <dcterms:created xsi:type="dcterms:W3CDTF">2022-07-14T13:07:24Z</dcterms:created>
  <dcterms:modified xsi:type="dcterms:W3CDTF">2022-07-15T14:05:37Z</dcterms:modified>
</cp:coreProperties>
</file>