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4"/>
  </p:sldMasterIdLst>
  <p:notesMasterIdLst>
    <p:notesMasterId r:id="rId14"/>
  </p:notesMasterIdLst>
  <p:handoutMasterIdLst>
    <p:handoutMasterId r:id="rId15"/>
  </p:handoutMasterIdLst>
  <p:sldIdLst>
    <p:sldId id="264" r:id="rId5"/>
    <p:sldId id="276" r:id="rId6"/>
    <p:sldId id="281" r:id="rId7"/>
    <p:sldId id="268" r:id="rId8"/>
    <p:sldId id="282" r:id="rId9"/>
    <p:sldId id="283" r:id="rId10"/>
    <p:sldId id="284" r:id="rId11"/>
    <p:sldId id="285" r:id="rId12"/>
    <p:sldId id="266" r:id="rId13"/>
  </p:sldIdLst>
  <p:sldSz cx="12188825" cy="6858000"/>
  <p:notesSz cx="6858000" cy="9144000"/>
  <p:defaultTextStyle>
    <a:defPPr rtl="0">
      <a:defRPr lang="zh-cn"/>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9" autoAdjust="0"/>
    <p:restoredTop sz="91095" autoAdjust="0"/>
  </p:normalViewPr>
  <p:slideViewPr>
    <p:cSldViewPr showGuides="1">
      <p:cViewPr varScale="1">
        <p:scale>
          <a:sx n="53" d="100"/>
          <a:sy n="53" d="100"/>
        </p:scale>
        <p:origin x="523" y="43"/>
      </p:cViewPr>
      <p:guideLst>
        <p:guide pos="3839"/>
        <p:guide orient="horz" pos="2160"/>
      </p:guideLst>
    </p:cSldViewPr>
  </p:slideViewPr>
  <p:notesTextViewPr>
    <p:cViewPr>
      <p:scale>
        <a:sx n="1" d="1"/>
        <a:sy n="1" d="1"/>
      </p:scale>
      <p:origin x="0" y="0"/>
    </p:cViewPr>
  </p:notesTextViewPr>
  <p:notesViewPr>
    <p:cSldViewPr>
      <p:cViewPr varScale="1">
        <p:scale>
          <a:sx n="44" d="100"/>
          <a:sy n="44" d="100"/>
        </p:scale>
        <p:origin x="2078" y="6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l" rtl="0">
              <a:defRPr sz="1200"/>
            </a:lvl1pPr>
          </a:lstStyle>
          <a:p>
            <a:pPr algn="r" rtl="0"/>
            <a:fld id="{7178B13D-69C5-48FF-B4BC-F91E5DF1D623}" type="datetime1">
              <a:rPr lang="zh-CN" altLang="en-US" smtClean="0">
                <a:solidFill>
                  <a:schemeClr val="tx2"/>
                </a:solidFill>
                <a:latin typeface="微软雅黑" panose="020B0503020204020204" pitchFamily="34" charset="-122"/>
                <a:ea typeface="微软雅黑" panose="020B0503020204020204" pitchFamily="34" charset="-122"/>
              </a:rPr>
              <a:pPr algn="r" rtl="0"/>
              <a:t>2018/6/21</a:t>
            </a:fld>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l" rtl="0">
              <a:defRPr sz="1200"/>
            </a:lvl1pPr>
          </a:lstStyle>
          <a:p>
            <a:pPr algn="r" rtl="0"/>
            <a:fld id="{CFD77566-CD65-4859-9FA1-43956DC85B8C}" type="slidenum">
              <a:rPr lang="en-US" altLang="zh-CN" smtClean="0">
                <a:solidFill>
                  <a:schemeClr val="tx2"/>
                </a:solidFill>
                <a:latin typeface="微软雅黑" panose="020B0503020204020204" pitchFamily="34" charset="-122"/>
                <a:ea typeface="微软雅黑" panose="020B0503020204020204" pitchFamily="34" charset="-122"/>
              </a:rPr>
              <a:pPr algn="r" rtl="0"/>
              <a:t>‹#›</a:t>
            </a:fld>
            <a:endParaRPr lang="zh-CN" altLang="en-US" dirty="0">
              <a:solidFill>
                <a:schemeClr val="tx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solidFill>
                  <a:schemeClr val="tx2"/>
                </a:solidFill>
                <a:latin typeface="微软雅黑" panose="020B0503020204020204" pitchFamily="34" charset="-122"/>
                <a:ea typeface="微软雅黑" panose="020B0503020204020204" pitchFamily="34" charset="-122"/>
              </a:defRPr>
            </a:lvl1pPr>
          </a:lstStyle>
          <a:p>
            <a:endParaRPr lang="zh-CN" altLang="en-US" noProof="0"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rtl="0">
              <a:defRPr sz="1200">
                <a:solidFill>
                  <a:schemeClr val="tx2"/>
                </a:solidFill>
                <a:latin typeface="微软雅黑" panose="020B0503020204020204" pitchFamily="34" charset="-122"/>
                <a:ea typeface="微软雅黑" panose="020B0503020204020204" pitchFamily="34" charset="-122"/>
              </a:defRPr>
            </a:lvl1pPr>
          </a:lstStyle>
          <a:p>
            <a:fld id="{06B449BB-9F99-43EE-A1AA-ED1E313F74C2}" type="datetime1">
              <a:rPr lang="zh-CN" altLang="en-US" smtClean="0"/>
              <a:pPr/>
              <a:t>2018/6/21</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rt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zh-CN" altLang="en-US" noProof="0" dirty="0"/>
              <a:t>单击此处编辑母版文本样式</a:t>
            </a:r>
          </a:p>
          <a:p>
            <a:pPr lvl="1" rtl="0"/>
            <a:r>
              <a:rPr lang="zh-CN" altLang="en-US" noProof="0" dirty="0"/>
              <a:t>第二级</a:t>
            </a:r>
          </a:p>
          <a:p>
            <a:pPr lvl="2" rtl="0"/>
            <a:r>
              <a:rPr lang="zh-CN" altLang="en-US" noProof="0" dirty="0"/>
              <a:t>第三级</a:t>
            </a:r>
          </a:p>
          <a:p>
            <a:pPr lvl="3" rtl="0"/>
            <a:r>
              <a:rPr lang="zh-CN" altLang="en-US" noProof="0" dirty="0"/>
              <a:t>第四级</a:t>
            </a:r>
          </a:p>
          <a:p>
            <a:pPr lvl="4" rtl="0"/>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0">
              <a:defRPr sz="1200">
                <a:solidFill>
                  <a:schemeClr val="tx2"/>
                </a:solidFill>
                <a:latin typeface="微软雅黑" panose="020B0503020204020204" pitchFamily="34" charset="-122"/>
                <a:ea typeface="微软雅黑" panose="020B0503020204020204" pitchFamily="34" charset="-122"/>
              </a:defRPr>
            </a:lvl1pPr>
          </a:lstStyle>
          <a:p>
            <a:endParaRPr lang="zh-CN" altLang="en-US" noProof="0"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rtl="0">
              <a:defRPr sz="1200">
                <a:solidFill>
                  <a:schemeClr val="tx2"/>
                </a:solidFill>
                <a:latin typeface="微软雅黑" panose="020B0503020204020204" pitchFamily="34" charset="-122"/>
                <a:ea typeface="微软雅黑" panose="020B0503020204020204" pitchFamily="34" charset="-122"/>
              </a:defRPr>
            </a:lvl1pPr>
          </a:lstStyle>
          <a:p>
            <a:fld id="{B8796F01-7154-41E0-B48B-A6921757531A}" type="slidenum">
              <a:rPr lang="en-US" altLang="zh-CN" smtClean="0"/>
              <a:pPr/>
              <a:t>‹#›</a:t>
            </a:fld>
            <a:endParaRPr lang="zh-CN" altLang="en-US" dirty="0"/>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微软雅黑" panose="020B0503020204020204" pitchFamily="34" charset="-122"/>
        <a:ea typeface="微软雅黑" panose="020B0503020204020204" pitchFamily="34" charset="-122"/>
        <a:cs typeface="+mn-cs"/>
      </a:defRPr>
    </a:lvl1pPr>
    <a:lvl2pPr marL="609493" algn="l" defTabSz="1218987" rtl="0" eaLnBrk="1" latinLnBrk="0" hangingPunct="1">
      <a:defRPr sz="1600" kern="1200">
        <a:solidFill>
          <a:schemeClr val="tx2"/>
        </a:solidFill>
        <a:latin typeface="微软雅黑" panose="020B0503020204020204" pitchFamily="34" charset="-122"/>
        <a:ea typeface="微软雅黑" panose="020B0503020204020204" pitchFamily="34" charset="-122"/>
        <a:cs typeface="+mn-cs"/>
      </a:defRPr>
    </a:lvl2pPr>
    <a:lvl3pPr marL="1218987" algn="l" defTabSz="1218987" rtl="0" eaLnBrk="1" latinLnBrk="0" hangingPunct="1">
      <a:defRPr sz="1600" kern="1200">
        <a:solidFill>
          <a:schemeClr val="tx2"/>
        </a:solidFill>
        <a:latin typeface="微软雅黑" panose="020B0503020204020204" pitchFamily="34" charset="-122"/>
        <a:ea typeface="微软雅黑" panose="020B0503020204020204" pitchFamily="34" charset="-122"/>
        <a:cs typeface="+mn-cs"/>
      </a:defRPr>
    </a:lvl3pPr>
    <a:lvl4pPr marL="1828480" algn="l" defTabSz="1218987" rtl="0" eaLnBrk="1" latinLnBrk="0" hangingPunct="1">
      <a:defRPr sz="1600" kern="1200">
        <a:solidFill>
          <a:schemeClr val="tx2"/>
        </a:solidFill>
        <a:latin typeface="微软雅黑" panose="020B0503020204020204" pitchFamily="34" charset="-122"/>
        <a:ea typeface="微软雅黑" panose="020B0503020204020204" pitchFamily="34" charset="-122"/>
        <a:cs typeface="+mn-cs"/>
      </a:defRPr>
    </a:lvl4pPr>
    <a:lvl5pPr marL="2437973" algn="l" defTabSz="1218987" rtl="0" eaLnBrk="1" latinLnBrk="0" hangingPunct="1">
      <a:defRPr sz="1600" kern="1200">
        <a:solidFill>
          <a:schemeClr val="tx2"/>
        </a:solidFill>
        <a:latin typeface="微软雅黑" panose="020B0503020204020204" pitchFamily="34" charset="-122"/>
        <a:ea typeface="微软雅黑" panose="020B0503020204020204" pitchFamily="34" charset="-122"/>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1</a:t>
            </a:fld>
            <a:endParaRPr lang="zh-CN" altLang="en-US" dirty="0"/>
          </a:p>
        </p:txBody>
      </p:sp>
    </p:spTree>
    <p:extLst>
      <p:ext uri="{BB962C8B-B14F-4D97-AF65-F5344CB8AC3E}">
        <p14:creationId xmlns:p14="http://schemas.microsoft.com/office/powerpoint/2010/main" val="2065835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2</a:t>
            </a:fld>
            <a:endParaRPr lang="zh-CN" altLang="en-US" dirty="0"/>
          </a:p>
        </p:txBody>
      </p:sp>
    </p:spTree>
    <p:extLst>
      <p:ext uri="{BB962C8B-B14F-4D97-AF65-F5344CB8AC3E}">
        <p14:creationId xmlns:p14="http://schemas.microsoft.com/office/powerpoint/2010/main" val="3967016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3</a:t>
            </a:fld>
            <a:endParaRPr lang="zh-CN" altLang="en-US" dirty="0"/>
          </a:p>
        </p:txBody>
      </p:sp>
    </p:spTree>
    <p:extLst>
      <p:ext uri="{BB962C8B-B14F-4D97-AF65-F5344CB8AC3E}">
        <p14:creationId xmlns:p14="http://schemas.microsoft.com/office/powerpoint/2010/main" val="521760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sz="1600" kern="1200" dirty="0">
              <a:solidFill>
                <a:schemeClr val="tx2"/>
              </a:solidFill>
              <a:effectLst/>
              <a:latin typeface="微软雅黑" panose="020B0503020204020204" pitchFamily="34" charset="-122"/>
              <a:ea typeface="微软雅黑" panose="020B0503020204020204" pitchFamily="34" charset="-122"/>
              <a:cs typeface="+mn-cs"/>
            </a:endParaRPr>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4</a:t>
            </a:fld>
            <a:endParaRPr lang="zh-CN" altLang="en-US" dirty="0"/>
          </a:p>
        </p:txBody>
      </p:sp>
    </p:spTree>
    <p:extLst>
      <p:ext uri="{BB962C8B-B14F-4D97-AF65-F5344CB8AC3E}">
        <p14:creationId xmlns:p14="http://schemas.microsoft.com/office/powerpoint/2010/main" val="3835787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sz="1600" kern="1200" dirty="0">
              <a:solidFill>
                <a:schemeClr val="tx2"/>
              </a:solidFill>
              <a:effectLst/>
              <a:latin typeface="微软雅黑" panose="020B0503020204020204" pitchFamily="34" charset="-122"/>
              <a:ea typeface="微软雅黑" panose="020B0503020204020204" pitchFamily="34" charset="-122"/>
              <a:cs typeface="+mn-cs"/>
            </a:endParaRPr>
          </a:p>
          <a:p>
            <a:r>
              <a:rPr lang="en-GB" sz="1600" kern="1200" dirty="0">
                <a:solidFill>
                  <a:schemeClr val="tx2"/>
                </a:solidFill>
                <a:effectLst/>
                <a:latin typeface="微软雅黑" panose="020B0503020204020204" pitchFamily="34" charset="-122"/>
                <a:ea typeface="微软雅黑" panose="020B0503020204020204" pitchFamily="34" charset="-122"/>
                <a:cs typeface="+mn-cs"/>
              </a:rPr>
              <a:t> </a:t>
            </a:r>
          </a:p>
          <a:p>
            <a:endParaRPr lang="en-GB" sz="1600" kern="1200" dirty="0">
              <a:solidFill>
                <a:schemeClr val="tx2"/>
              </a:solidFill>
              <a:effectLst/>
              <a:latin typeface="微软雅黑" panose="020B0503020204020204" pitchFamily="34" charset="-122"/>
              <a:ea typeface="微软雅黑" panose="020B0503020204020204" pitchFamily="34" charset="-122"/>
              <a:cs typeface="+mn-cs"/>
            </a:endParaRPr>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5</a:t>
            </a:fld>
            <a:endParaRPr lang="zh-CN" altLang="en-US" dirty="0"/>
          </a:p>
        </p:txBody>
      </p:sp>
    </p:spTree>
    <p:extLst>
      <p:ext uri="{BB962C8B-B14F-4D97-AF65-F5344CB8AC3E}">
        <p14:creationId xmlns:p14="http://schemas.microsoft.com/office/powerpoint/2010/main" val="3616243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lvl="0"/>
            <a:endParaRPr lang="en-GB" sz="1000" kern="1200" baseline="0" dirty="0">
              <a:solidFill>
                <a:schemeClr val="tx2"/>
              </a:solidFill>
              <a:effectLst/>
              <a:latin typeface="微软雅黑" panose="020B0503020204020204" pitchFamily="34" charset="-122"/>
              <a:ea typeface="微软雅黑" panose="020B0503020204020204" pitchFamily="34" charset="-122"/>
              <a:cs typeface="+mn-cs"/>
            </a:endParaRPr>
          </a:p>
          <a:p>
            <a:endParaRPr lang="en-GB" sz="1600" kern="1200" dirty="0">
              <a:solidFill>
                <a:schemeClr val="tx2"/>
              </a:solidFill>
              <a:effectLst/>
              <a:latin typeface="微软雅黑" panose="020B0503020204020204" pitchFamily="34" charset="-122"/>
              <a:ea typeface="微软雅黑" panose="020B0503020204020204" pitchFamily="34" charset="-122"/>
              <a:cs typeface="+mn-cs"/>
            </a:endParaRPr>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6</a:t>
            </a:fld>
            <a:endParaRPr lang="zh-CN" altLang="en-US" dirty="0"/>
          </a:p>
        </p:txBody>
      </p:sp>
    </p:spTree>
    <p:extLst>
      <p:ext uri="{BB962C8B-B14F-4D97-AF65-F5344CB8AC3E}">
        <p14:creationId xmlns:p14="http://schemas.microsoft.com/office/powerpoint/2010/main" val="2678108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lang="en-GB" sz="1200" kern="1200" dirty="0">
              <a:solidFill>
                <a:schemeClr val="tx2"/>
              </a:solidFill>
              <a:effectLst/>
              <a:latin typeface="微软雅黑" panose="020B0503020204020204" pitchFamily="34" charset="-122"/>
              <a:ea typeface="微软雅黑" panose="020B0503020204020204" pitchFamily="34" charset="-122"/>
              <a:cs typeface="+mn-cs"/>
            </a:endParaRPr>
          </a:p>
          <a:p>
            <a:pPr marL="0" marR="0" lvl="0" indent="0" algn="l" defTabSz="1218987" rtl="0" eaLnBrk="1" fontAlgn="auto" latinLnBrk="0" hangingPunct="1">
              <a:lnSpc>
                <a:spcPct val="100000"/>
              </a:lnSpc>
              <a:spcBef>
                <a:spcPts val="0"/>
              </a:spcBef>
              <a:spcAft>
                <a:spcPts val="0"/>
              </a:spcAft>
              <a:buClrTx/>
              <a:buSzTx/>
              <a:buFontTx/>
              <a:buNone/>
              <a:tabLst/>
              <a:defRPr/>
            </a:pPr>
            <a:endParaRPr lang="en-GB" sz="1200" kern="1200" dirty="0">
              <a:solidFill>
                <a:schemeClr val="tx2"/>
              </a:solidFill>
              <a:effectLst/>
              <a:latin typeface="微软雅黑" panose="020B0503020204020204" pitchFamily="34" charset="-122"/>
              <a:ea typeface="微软雅黑" panose="020B0503020204020204" pitchFamily="34" charset="-122"/>
              <a:cs typeface="+mn-cs"/>
            </a:endParaRPr>
          </a:p>
          <a:p>
            <a:endParaRPr lang="en-GB" dirty="0"/>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7</a:t>
            </a:fld>
            <a:endParaRPr lang="zh-CN" altLang="en-US" dirty="0"/>
          </a:p>
        </p:txBody>
      </p:sp>
    </p:spTree>
    <p:extLst>
      <p:ext uri="{BB962C8B-B14F-4D97-AF65-F5344CB8AC3E}">
        <p14:creationId xmlns:p14="http://schemas.microsoft.com/office/powerpoint/2010/main" val="3832832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lang="en-GB" sz="1600" kern="1200" dirty="0">
              <a:solidFill>
                <a:schemeClr val="tx2"/>
              </a:solidFill>
              <a:effectLst/>
              <a:latin typeface="微软雅黑" panose="020B0503020204020204" pitchFamily="34" charset="-122"/>
              <a:ea typeface="微软雅黑" panose="020B0503020204020204" pitchFamily="34" charset="-122"/>
              <a:cs typeface="+mn-cs"/>
            </a:endParaRPr>
          </a:p>
          <a:p>
            <a:endParaRPr lang="en-GB" dirty="0"/>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8</a:t>
            </a:fld>
            <a:endParaRPr lang="zh-CN" altLang="en-US" dirty="0"/>
          </a:p>
        </p:txBody>
      </p:sp>
    </p:spTree>
    <p:extLst>
      <p:ext uri="{BB962C8B-B14F-4D97-AF65-F5344CB8AC3E}">
        <p14:creationId xmlns:p14="http://schemas.microsoft.com/office/powerpoint/2010/main" val="6261860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a:p>
        </p:txBody>
      </p:sp>
      <p:sp>
        <p:nvSpPr>
          <p:cNvPr id="4" name="灯片编号占位符 3"/>
          <p:cNvSpPr>
            <a:spLocks noGrp="1"/>
          </p:cNvSpPr>
          <p:nvPr>
            <p:ph type="sldNum" sz="quarter" idx="10"/>
          </p:nvPr>
        </p:nvSpPr>
        <p:spPr/>
        <p:txBody>
          <a:bodyPr/>
          <a:lstStyle/>
          <a:p>
            <a:fld id="{B8796F01-7154-41E0-B48B-A6921757531A}" type="slidenum">
              <a:rPr lang="en-US" altLang="zh-CN" smtClean="0"/>
              <a:pPr/>
              <a:t>9</a:t>
            </a:fld>
            <a:endParaRPr lang="zh-CN" altLang="en-US" dirty="0"/>
          </a:p>
        </p:txBody>
      </p:sp>
    </p:spTree>
    <p:extLst>
      <p:ext uri="{BB962C8B-B14F-4D97-AF65-F5344CB8AC3E}">
        <p14:creationId xmlns:p14="http://schemas.microsoft.com/office/powerpoint/2010/main" val="24220982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4672383" y="1498601"/>
            <a:ext cx="7008574" cy="3298825"/>
          </a:xfrm>
        </p:spPr>
        <p:txBody>
          <a:bodyPr rtlCol="0">
            <a:normAutofit/>
          </a:bodyPr>
          <a:lstStyle>
            <a:lvl1pPr algn="l" rtl="0">
              <a:lnSpc>
                <a:spcPct val="90000"/>
              </a:lnSpc>
              <a:defRPr sz="5400" cap="none" baseline="0"/>
            </a:lvl1pPr>
          </a:lstStyle>
          <a:p>
            <a:pPr rtl="0"/>
            <a:r>
              <a:rPr lang="zh-CN" altLang="en-US" noProof="0"/>
              <a:t>单击此处编辑母版标题样式</a:t>
            </a:r>
            <a:endParaRPr lang="zh-CN" altLang="en-US" noProof="0" dirty="0"/>
          </a:p>
        </p:txBody>
      </p:sp>
      <p:sp>
        <p:nvSpPr>
          <p:cNvPr id="3" name="副标题 2"/>
          <p:cNvSpPr>
            <a:spLocks noGrp="1"/>
          </p:cNvSpPr>
          <p:nvPr>
            <p:ph type="subTitle" idx="1"/>
          </p:nvPr>
        </p:nvSpPr>
        <p:spPr>
          <a:xfrm>
            <a:off x="4672383" y="4927600"/>
            <a:ext cx="7008574" cy="1244600"/>
          </a:xfrm>
        </p:spPr>
        <p:txBody>
          <a:bodyPr rtlCol="0">
            <a:normAutofit/>
          </a:bodyPr>
          <a:lstStyle>
            <a:lvl1pPr marL="0" indent="0" algn="l" rtl="0">
              <a:spcBef>
                <a:spcPts val="0"/>
              </a:spcBef>
              <a:buNone/>
              <a:defRPr sz="2800" b="0">
                <a:solidFill>
                  <a:schemeClr val="tx1"/>
                </a:solidFill>
              </a:defRPr>
            </a:lvl1pPr>
            <a:lvl2pPr marL="609493" indent="0" algn="ctr" rtl="0">
              <a:buNone/>
              <a:defRPr>
                <a:solidFill>
                  <a:schemeClr val="tx1">
                    <a:tint val="75000"/>
                  </a:schemeClr>
                </a:solidFill>
              </a:defRPr>
            </a:lvl2pPr>
            <a:lvl3pPr marL="1218987" indent="0" algn="ctr" rtl="0">
              <a:buNone/>
              <a:defRPr>
                <a:solidFill>
                  <a:schemeClr val="tx1">
                    <a:tint val="75000"/>
                  </a:schemeClr>
                </a:solidFill>
              </a:defRPr>
            </a:lvl3pPr>
            <a:lvl4pPr marL="1828480" indent="0" algn="ctr" rtl="0">
              <a:buNone/>
              <a:defRPr>
                <a:solidFill>
                  <a:schemeClr val="tx1">
                    <a:tint val="75000"/>
                  </a:schemeClr>
                </a:solidFill>
              </a:defRPr>
            </a:lvl4pPr>
            <a:lvl5pPr marL="2437973" indent="0" algn="ctr" rtl="0">
              <a:buNone/>
              <a:defRPr>
                <a:solidFill>
                  <a:schemeClr val="tx1">
                    <a:tint val="75000"/>
                  </a:schemeClr>
                </a:solidFill>
              </a:defRPr>
            </a:lvl5pPr>
            <a:lvl6pPr marL="3047467" indent="0" algn="ctr" rtl="0">
              <a:buNone/>
              <a:defRPr>
                <a:solidFill>
                  <a:schemeClr val="tx1">
                    <a:tint val="75000"/>
                  </a:schemeClr>
                </a:solidFill>
              </a:defRPr>
            </a:lvl6pPr>
            <a:lvl7pPr marL="3656960" indent="0" algn="ctr" rtl="0">
              <a:buNone/>
              <a:defRPr>
                <a:solidFill>
                  <a:schemeClr val="tx1">
                    <a:tint val="75000"/>
                  </a:schemeClr>
                </a:solidFill>
              </a:defRPr>
            </a:lvl7pPr>
            <a:lvl8pPr marL="4266453" indent="0" algn="ctr" rtl="0">
              <a:buNone/>
              <a:defRPr>
                <a:solidFill>
                  <a:schemeClr val="tx1">
                    <a:tint val="75000"/>
                  </a:schemeClr>
                </a:solidFill>
              </a:defRPr>
            </a:lvl8pPr>
            <a:lvl9pPr marL="4875947" indent="0" algn="ctr" rtl="0">
              <a:buNone/>
              <a:defRPr>
                <a:solidFill>
                  <a:schemeClr val="tx1">
                    <a:tint val="75000"/>
                  </a:schemeClr>
                </a:solidFill>
              </a:defRPr>
            </a:lvl9pPr>
          </a:lstStyle>
          <a:p>
            <a:pPr rtl="0"/>
            <a:r>
              <a:rPr lang="zh-CN" altLang="en-US" noProof="0"/>
              <a:t>单击此处编辑母版副标题样式</a:t>
            </a:r>
            <a:endParaRPr lang="zh-CN" altLang="en-US" noProof="0" dirty="0"/>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lstStyle/>
          <a:p>
            <a:pPr rtl="0"/>
            <a:r>
              <a:rPr lang="zh-CN" altLang="en-US" noProof="0"/>
              <a:t>单击此处编辑母版标题样式</a:t>
            </a:r>
            <a:endParaRPr lang="zh-CN" altLang="en-US" noProof="0" dirty="0"/>
          </a:p>
        </p:txBody>
      </p:sp>
      <p:sp>
        <p:nvSpPr>
          <p:cNvPr id="3" name="内容占位符 2"/>
          <p:cNvSpPr>
            <a:spLocks noGrp="1"/>
          </p:cNvSpPr>
          <p:nvPr>
            <p:ph idx="1"/>
          </p:nvPr>
        </p:nvSpPr>
        <p:spPr/>
        <p:txBody>
          <a:bodyPr rtlCol="0"/>
          <a:lstStyle>
            <a:lvl5pPr algn="l" rtl="0">
              <a:defRPr/>
            </a:lvl5pPr>
            <a:lvl6pPr algn="l" rtl="0">
              <a:defRPr/>
            </a:lvl6pPr>
            <a:lvl7pPr algn="l" rtl="0">
              <a:defRPr baseline="0"/>
            </a:lvl7pPr>
            <a:lvl8pPr algn="l" rtl="0">
              <a:defRPr baseline="0"/>
            </a:lvl8pPr>
            <a:lvl9pPr algn="l" rtl="0">
              <a:defRPr baseline="0"/>
            </a:lvl9pPr>
          </a:lstStyle>
          <a:p>
            <a:pPr lvl="0" rtl="0"/>
            <a:r>
              <a:rPr lang="zh-CN" altLang="en-US" noProof="0"/>
              <a:t>编辑母版文本样式</a:t>
            </a:r>
          </a:p>
          <a:p>
            <a:pPr lvl="1" rtl="0"/>
            <a:r>
              <a:rPr lang="zh-CN" altLang="en-US" noProof="0"/>
              <a:t>第二级</a:t>
            </a:r>
          </a:p>
          <a:p>
            <a:pPr lvl="2" rtl="0"/>
            <a:r>
              <a:rPr lang="zh-CN" altLang="en-US" noProof="0"/>
              <a:t>第三级</a:t>
            </a:r>
          </a:p>
          <a:p>
            <a:pPr lvl="3" rtl="0"/>
            <a:r>
              <a:rPr lang="zh-CN" altLang="en-US" noProof="0"/>
              <a:t>第四级</a:t>
            </a:r>
          </a:p>
          <a:p>
            <a:pPr lvl="4" rtl="0"/>
            <a:r>
              <a:rPr lang="zh-CN" altLang="en-US" noProof="0"/>
              <a:t>第五级</a:t>
            </a:r>
            <a:endParaRPr lang="zh-CN" altLang="en-US" noProof="0" dirty="0"/>
          </a:p>
        </p:txBody>
      </p:sp>
      <p:sp>
        <p:nvSpPr>
          <p:cNvPr id="4" name="日期占位符 3"/>
          <p:cNvSpPr>
            <a:spLocks noGrp="1"/>
          </p:cNvSpPr>
          <p:nvPr>
            <p:ph type="dt" sz="half" idx="10"/>
          </p:nvPr>
        </p:nvSpPr>
        <p:spPr/>
        <p:txBody>
          <a:bodyPr rtlCol="0"/>
          <a:lstStyle>
            <a:lvl1pPr>
              <a:defRPr/>
            </a:lvl1pPr>
          </a:lstStyle>
          <a:p>
            <a:fld id="{3D2BB3D5-B3F4-4256-B6ED-4B874E5DE258}" type="datetime1">
              <a:rPr lang="zh-CN" altLang="en-US" smtClean="0"/>
              <a:pPr/>
              <a:t>2018/6/21</a:t>
            </a:fld>
            <a:endParaRPr lang="zh-CN" altLang="en-US" dirty="0"/>
          </a:p>
        </p:txBody>
      </p:sp>
      <p:sp>
        <p:nvSpPr>
          <p:cNvPr id="5" name="页脚占位符 4"/>
          <p:cNvSpPr>
            <a:spLocks noGrp="1"/>
          </p:cNvSpPr>
          <p:nvPr>
            <p:ph type="ftr" sz="quarter" idx="11"/>
          </p:nvPr>
        </p:nvSpPr>
        <p:spPr/>
        <p:txBody>
          <a:bodyPr rtlCol="0"/>
          <a:lstStyle/>
          <a:p>
            <a:pPr rtl="0"/>
            <a:endParaRPr lang="zh-CN" altLang="en-US" noProof="0" dirty="0"/>
          </a:p>
        </p:txBody>
      </p:sp>
      <p:sp>
        <p:nvSpPr>
          <p:cNvPr id="6" name="灯片编号占位符 5"/>
          <p:cNvSpPr>
            <a:spLocks noGrp="1"/>
          </p:cNvSpPr>
          <p:nvPr>
            <p:ph type="sldNum" sz="quarter" idx="12"/>
          </p:nvPr>
        </p:nvSpPr>
        <p:spPr/>
        <p:txBody>
          <a:bodyPr rtlCol="0"/>
          <a:lstStyle/>
          <a:p>
            <a:pPr rtl="0"/>
            <a:fld id="{DA60BA0E-20D0-4E7C-B286-26C960A6788F}" type="slidenum">
              <a:rPr lang="en-US" altLang="zh-CN" noProof="0" smtClean="0"/>
              <a:t>‹#›</a:t>
            </a:fld>
            <a:endParaRPr lang="en-US" altLang="zh-CN" noProof="0" dirty="0"/>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12589" y="4445000"/>
            <a:ext cx="7008574" cy="1930400"/>
          </a:xfrm>
        </p:spPr>
        <p:txBody>
          <a:bodyPr rtlCol="0" anchor="t">
            <a:normAutofit/>
          </a:bodyPr>
          <a:lstStyle>
            <a:lvl1pPr algn="l" rtl="0">
              <a:defRPr sz="5400" b="0" cap="none" baseline="0"/>
            </a:lvl1pPr>
          </a:lstStyle>
          <a:p>
            <a:pPr rtl="0"/>
            <a:r>
              <a:rPr lang="zh-CN" altLang="en-US" noProof="0"/>
              <a:t>单击此处编辑母版标题样式</a:t>
            </a:r>
            <a:endParaRPr lang="zh-CN" altLang="en-US" noProof="0" dirty="0"/>
          </a:p>
        </p:txBody>
      </p:sp>
      <p:sp>
        <p:nvSpPr>
          <p:cNvPr id="3" name="文本占位符 2"/>
          <p:cNvSpPr>
            <a:spLocks noGrp="1"/>
          </p:cNvSpPr>
          <p:nvPr>
            <p:ph type="body" idx="1"/>
          </p:nvPr>
        </p:nvSpPr>
        <p:spPr>
          <a:xfrm>
            <a:off x="812589" y="3124200"/>
            <a:ext cx="7008574" cy="1296987"/>
          </a:xfrm>
        </p:spPr>
        <p:txBody>
          <a:bodyPr rtlCol="0" anchor="b">
            <a:normAutofit/>
          </a:bodyPr>
          <a:lstStyle>
            <a:lvl1pPr marL="0" indent="0" algn="l" rtl="0">
              <a:spcBef>
                <a:spcPts val="0"/>
              </a:spcBef>
              <a:buNone/>
              <a:defRPr sz="2800">
                <a:solidFill>
                  <a:schemeClr val="tx1"/>
                </a:solidFill>
              </a:defRPr>
            </a:lvl1pPr>
            <a:lvl2pPr marL="609493" indent="0" algn="l" rtl="0">
              <a:buNone/>
              <a:defRPr sz="2400">
                <a:solidFill>
                  <a:schemeClr val="tx1">
                    <a:tint val="75000"/>
                  </a:schemeClr>
                </a:solidFill>
              </a:defRPr>
            </a:lvl2pPr>
            <a:lvl3pPr marL="1218987" indent="0" algn="l" rtl="0">
              <a:buNone/>
              <a:defRPr sz="2100">
                <a:solidFill>
                  <a:schemeClr val="tx1">
                    <a:tint val="75000"/>
                  </a:schemeClr>
                </a:solidFill>
              </a:defRPr>
            </a:lvl3pPr>
            <a:lvl4pPr marL="1828480" indent="0" algn="l" rtl="0">
              <a:buNone/>
              <a:defRPr sz="1900">
                <a:solidFill>
                  <a:schemeClr val="tx1">
                    <a:tint val="75000"/>
                  </a:schemeClr>
                </a:solidFill>
              </a:defRPr>
            </a:lvl4pPr>
            <a:lvl5pPr marL="2437973" indent="0" algn="l" rtl="0">
              <a:buNone/>
              <a:defRPr sz="1900">
                <a:solidFill>
                  <a:schemeClr val="tx1">
                    <a:tint val="75000"/>
                  </a:schemeClr>
                </a:solidFill>
              </a:defRPr>
            </a:lvl5pPr>
            <a:lvl6pPr marL="3047467" indent="0" algn="l" rtl="0">
              <a:buNone/>
              <a:defRPr sz="1900">
                <a:solidFill>
                  <a:schemeClr val="tx1">
                    <a:tint val="75000"/>
                  </a:schemeClr>
                </a:solidFill>
              </a:defRPr>
            </a:lvl6pPr>
            <a:lvl7pPr marL="3656960" indent="0" algn="l" rtl="0">
              <a:buNone/>
              <a:defRPr sz="1900">
                <a:solidFill>
                  <a:schemeClr val="tx1">
                    <a:tint val="75000"/>
                  </a:schemeClr>
                </a:solidFill>
              </a:defRPr>
            </a:lvl7pPr>
            <a:lvl8pPr marL="4266453" indent="0" algn="l" rtl="0">
              <a:buNone/>
              <a:defRPr sz="1900">
                <a:solidFill>
                  <a:schemeClr val="tx1">
                    <a:tint val="75000"/>
                  </a:schemeClr>
                </a:solidFill>
              </a:defRPr>
            </a:lvl8pPr>
            <a:lvl9pPr marL="4875947" indent="0" algn="l" rtl="0">
              <a:buNone/>
              <a:defRPr sz="1900">
                <a:solidFill>
                  <a:schemeClr val="tx1">
                    <a:tint val="75000"/>
                  </a:schemeClr>
                </a:solidFill>
              </a:defRPr>
            </a:lvl9pPr>
          </a:lstStyle>
          <a:p>
            <a:pPr lvl="0" rtl="0"/>
            <a:r>
              <a:rPr lang="zh-CN" altLang="en-US" noProof="0"/>
              <a:t>编辑母版文本样式</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lstStyle/>
          <a:p>
            <a:pPr rtl="0"/>
            <a:r>
              <a:rPr lang="zh-CN" altLang="en-US" noProof="0"/>
              <a:t>单击此处编辑母版标题样式</a:t>
            </a:r>
            <a:endParaRPr lang="zh-CN" altLang="en-US" noProof="0" dirty="0"/>
          </a:p>
        </p:txBody>
      </p:sp>
      <p:sp>
        <p:nvSpPr>
          <p:cNvPr id="3" name="内容占位符 2"/>
          <p:cNvSpPr>
            <a:spLocks noGrp="1"/>
          </p:cNvSpPr>
          <p:nvPr>
            <p:ph sz="half" idx="1"/>
          </p:nvPr>
        </p:nvSpPr>
        <p:spPr>
          <a:xfrm>
            <a:off x="1117309" y="1701800"/>
            <a:ext cx="4977104" cy="4470400"/>
          </a:xfrm>
        </p:spPr>
        <p:txBody>
          <a:bodyPr rtlCol="0">
            <a:normAutofit/>
          </a:bodyPr>
          <a:lstStyle>
            <a:lvl1pPr algn="l" rtl="0">
              <a:defRPr sz="2400"/>
            </a:lvl1pPr>
            <a:lvl2pPr algn="l" rtl="0">
              <a:defRPr sz="20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zh-CN" altLang="en-US" noProof="0"/>
              <a:t>编辑母版文本样式</a:t>
            </a:r>
          </a:p>
          <a:p>
            <a:pPr lvl="1" rtl="0"/>
            <a:r>
              <a:rPr lang="zh-CN" altLang="en-US" noProof="0"/>
              <a:t>第二级</a:t>
            </a:r>
          </a:p>
          <a:p>
            <a:pPr lvl="2" rtl="0"/>
            <a:r>
              <a:rPr lang="zh-CN" altLang="en-US" noProof="0"/>
              <a:t>第三级</a:t>
            </a:r>
          </a:p>
          <a:p>
            <a:pPr lvl="3" rtl="0"/>
            <a:r>
              <a:rPr lang="zh-CN" altLang="en-US" noProof="0"/>
              <a:t>第四级</a:t>
            </a:r>
          </a:p>
          <a:p>
            <a:pPr lvl="4" rtl="0"/>
            <a:r>
              <a:rPr lang="zh-CN" altLang="en-US" noProof="0"/>
              <a:t>第五级</a:t>
            </a:r>
            <a:endParaRPr lang="zh-CN" altLang="en-US" noProof="0" dirty="0"/>
          </a:p>
        </p:txBody>
      </p:sp>
      <p:sp>
        <p:nvSpPr>
          <p:cNvPr id="4" name="内容占位符 3"/>
          <p:cNvSpPr>
            <a:spLocks noGrp="1"/>
          </p:cNvSpPr>
          <p:nvPr>
            <p:ph sz="half" idx="2"/>
          </p:nvPr>
        </p:nvSpPr>
        <p:spPr>
          <a:xfrm>
            <a:off x="6297559" y="1701800"/>
            <a:ext cx="4977104" cy="4470400"/>
          </a:xfrm>
        </p:spPr>
        <p:txBody>
          <a:bodyPr rtlCol="0">
            <a:normAutofit/>
          </a:bodyPr>
          <a:lstStyle>
            <a:lvl1pPr algn="l" rtl="0">
              <a:defRPr sz="2400"/>
            </a:lvl1pPr>
            <a:lvl2pPr algn="l" rtl="0">
              <a:defRPr sz="20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zh-CN" altLang="en-US" noProof="0"/>
              <a:t>编辑母版文本样式</a:t>
            </a:r>
          </a:p>
          <a:p>
            <a:pPr lvl="1" rtl="0"/>
            <a:r>
              <a:rPr lang="zh-CN" altLang="en-US" noProof="0"/>
              <a:t>第二级</a:t>
            </a:r>
          </a:p>
          <a:p>
            <a:pPr lvl="2" rtl="0"/>
            <a:r>
              <a:rPr lang="zh-CN" altLang="en-US" noProof="0"/>
              <a:t>第三级</a:t>
            </a:r>
          </a:p>
          <a:p>
            <a:pPr lvl="3" rtl="0"/>
            <a:r>
              <a:rPr lang="zh-CN" altLang="en-US" noProof="0"/>
              <a:t>第四级</a:t>
            </a:r>
          </a:p>
          <a:p>
            <a:pPr lvl="4" rtl="0"/>
            <a:r>
              <a:rPr lang="zh-CN" altLang="en-US" noProof="0"/>
              <a:t>第五级</a:t>
            </a:r>
            <a:endParaRPr lang="zh-CN" altLang="en-US" noProof="0" dirty="0"/>
          </a:p>
        </p:txBody>
      </p:sp>
      <p:sp>
        <p:nvSpPr>
          <p:cNvPr id="5" name="日期占位符 4"/>
          <p:cNvSpPr>
            <a:spLocks noGrp="1"/>
          </p:cNvSpPr>
          <p:nvPr>
            <p:ph type="dt" sz="half" idx="10"/>
          </p:nvPr>
        </p:nvSpPr>
        <p:spPr/>
        <p:txBody>
          <a:bodyPr rtlCol="0"/>
          <a:lstStyle>
            <a:lvl1pPr>
              <a:defRPr/>
            </a:lvl1pPr>
          </a:lstStyle>
          <a:p>
            <a:fld id="{109DE028-75A5-419A-B395-C2EDFBD58642}" type="datetime1">
              <a:rPr lang="zh-CN" altLang="en-US" smtClean="0"/>
              <a:pPr/>
              <a:t>2018/6/21</a:t>
            </a:fld>
            <a:endParaRPr lang="zh-CN" altLang="en-US" dirty="0"/>
          </a:p>
        </p:txBody>
      </p:sp>
      <p:sp>
        <p:nvSpPr>
          <p:cNvPr id="6" name="页脚占位符 5"/>
          <p:cNvSpPr>
            <a:spLocks noGrp="1"/>
          </p:cNvSpPr>
          <p:nvPr>
            <p:ph type="ftr" sz="quarter" idx="11"/>
          </p:nvPr>
        </p:nvSpPr>
        <p:spPr/>
        <p:txBody>
          <a:bodyPr rtlCol="0"/>
          <a:lstStyle/>
          <a:p>
            <a:pPr rtl="0"/>
            <a:endParaRPr lang="zh-CN" altLang="en-US" noProof="0" dirty="0"/>
          </a:p>
        </p:txBody>
      </p:sp>
      <p:sp>
        <p:nvSpPr>
          <p:cNvPr id="7" name="灯片编号占位符 6"/>
          <p:cNvSpPr>
            <a:spLocks noGrp="1"/>
          </p:cNvSpPr>
          <p:nvPr>
            <p:ph type="sldNum" sz="quarter" idx="12"/>
          </p:nvPr>
        </p:nvSpPr>
        <p:spPr/>
        <p:txBody>
          <a:bodyPr rtlCol="0"/>
          <a:lstStyle/>
          <a:p>
            <a:pPr rtl="0"/>
            <a:fld id="{EB37DED6-D4C7-42EE-AB49-D2E39E64FDE4}" type="slidenum">
              <a:rPr lang="en-US" altLang="zh-CN" noProof="0" smtClean="0"/>
              <a:t>‹#›</a:t>
            </a:fld>
            <a:endParaRPr lang="en-US" altLang="zh-CN" noProof="0" dirty="0"/>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lstStyle>
            <a:lvl1pPr algn="l" rtl="0">
              <a:defRPr/>
            </a:lvl1pPr>
          </a:lstStyle>
          <a:p>
            <a:pPr rtl="0"/>
            <a:r>
              <a:rPr lang="zh-CN" altLang="en-US" noProof="0"/>
              <a:t>单击此处编辑母版标题样式</a:t>
            </a:r>
            <a:endParaRPr lang="zh-CN" altLang="en-US" noProof="0" dirty="0"/>
          </a:p>
        </p:txBody>
      </p:sp>
      <p:sp>
        <p:nvSpPr>
          <p:cNvPr id="3" name="文本占位符 2"/>
          <p:cNvSpPr>
            <a:spLocks noGrp="1"/>
          </p:cNvSpPr>
          <p:nvPr>
            <p:ph type="body" idx="1"/>
          </p:nvPr>
        </p:nvSpPr>
        <p:spPr>
          <a:xfrm>
            <a:off x="1121372" y="1608836"/>
            <a:ext cx="4973041" cy="512064"/>
          </a:xfrm>
        </p:spPr>
        <p:txBody>
          <a:bodyPr rtlCol="0" anchor="b">
            <a:noAutofit/>
          </a:bodyPr>
          <a:lstStyle>
            <a:lvl1pPr marL="0" indent="0" algn="l" rtl="0">
              <a:spcBef>
                <a:spcPts val="0"/>
              </a:spcBef>
              <a:buNone/>
              <a:defRPr sz="2400" b="1"/>
            </a:lvl1pPr>
            <a:lvl2pPr marL="609493" indent="0" algn="l" rtl="0">
              <a:buNone/>
              <a:defRPr sz="2700" b="1"/>
            </a:lvl2pPr>
            <a:lvl3pPr marL="1218987" indent="0" algn="l" rtl="0">
              <a:buNone/>
              <a:defRPr sz="2400" b="1"/>
            </a:lvl3pPr>
            <a:lvl4pPr marL="1828480" indent="0" algn="l" rtl="0">
              <a:buNone/>
              <a:defRPr sz="2100" b="1"/>
            </a:lvl4pPr>
            <a:lvl5pPr marL="2437973" indent="0" algn="l" rtl="0">
              <a:buNone/>
              <a:defRPr sz="2100" b="1"/>
            </a:lvl5pPr>
            <a:lvl6pPr marL="3047467" indent="0" algn="l" rtl="0">
              <a:buNone/>
              <a:defRPr sz="2100" b="1"/>
            </a:lvl6pPr>
            <a:lvl7pPr marL="3656960" indent="0" algn="l" rtl="0">
              <a:buNone/>
              <a:defRPr sz="2100" b="1"/>
            </a:lvl7pPr>
            <a:lvl8pPr marL="4266453" indent="0" algn="l" rtl="0">
              <a:buNone/>
              <a:defRPr sz="2100" b="1"/>
            </a:lvl8pPr>
            <a:lvl9pPr marL="4875947" indent="0" algn="l" rtl="0">
              <a:buNone/>
              <a:defRPr sz="2100" b="1"/>
            </a:lvl9pPr>
          </a:lstStyle>
          <a:p>
            <a:pPr lvl="0" rtl="0"/>
            <a:r>
              <a:rPr lang="zh-CN" altLang="en-US" noProof="0"/>
              <a:t>编辑母版文本样式</a:t>
            </a:r>
          </a:p>
        </p:txBody>
      </p:sp>
      <p:sp>
        <p:nvSpPr>
          <p:cNvPr id="4" name="内容占位符 3"/>
          <p:cNvSpPr>
            <a:spLocks noGrp="1"/>
          </p:cNvSpPr>
          <p:nvPr>
            <p:ph sz="half" idx="2"/>
          </p:nvPr>
        </p:nvSpPr>
        <p:spPr>
          <a:xfrm>
            <a:off x="1117309" y="2209800"/>
            <a:ext cx="4977104" cy="3962400"/>
          </a:xfrm>
        </p:spPr>
        <p:txBody>
          <a:bodyPr rtlCol="0">
            <a:normAutofit/>
          </a:bodyPr>
          <a:lstStyle>
            <a:lvl1pPr algn="l" rtl="0">
              <a:defRPr sz="2000"/>
            </a:lvl1pPr>
            <a:lvl2pPr algn="l" rtl="0">
              <a:defRPr sz="18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zh-CN" altLang="en-US" noProof="0"/>
              <a:t>编辑母版文本样式</a:t>
            </a:r>
          </a:p>
          <a:p>
            <a:pPr lvl="1" rtl="0"/>
            <a:r>
              <a:rPr lang="zh-CN" altLang="en-US" noProof="0"/>
              <a:t>第二级</a:t>
            </a:r>
          </a:p>
          <a:p>
            <a:pPr lvl="2" rtl="0"/>
            <a:r>
              <a:rPr lang="zh-CN" altLang="en-US" noProof="0"/>
              <a:t>第三级</a:t>
            </a:r>
          </a:p>
          <a:p>
            <a:pPr lvl="3" rtl="0"/>
            <a:r>
              <a:rPr lang="zh-CN" altLang="en-US" noProof="0"/>
              <a:t>第四级</a:t>
            </a:r>
          </a:p>
          <a:p>
            <a:pPr lvl="4" rtl="0"/>
            <a:r>
              <a:rPr lang="zh-CN" altLang="en-US" noProof="0"/>
              <a:t>第五级</a:t>
            </a:r>
            <a:endParaRPr lang="zh-CN" altLang="en-US" noProof="0" dirty="0"/>
          </a:p>
        </p:txBody>
      </p:sp>
      <p:sp>
        <p:nvSpPr>
          <p:cNvPr id="5" name="文本占位符 4"/>
          <p:cNvSpPr>
            <a:spLocks noGrp="1"/>
          </p:cNvSpPr>
          <p:nvPr>
            <p:ph type="body" sz="quarter" idx="3"/>
          </p:nvPr>
        </p:nvSpPr>
        <p:spPr>
          <a:xfrm>
            <a:off x="6301622" y="1608836"/>
            <a:ext cx="4973041" cy="512064"/>
          </a:xfrm>
        </p:spPr>
        <p:txBody>
          <a:bodyPr rtlCol="0" anchor="b">
            <a:noAutofit/>
          </a:bodyPr>
          <a:lstStyle>
            <a:lvl1pPr marL="0" indent="0" algn="l" rtl="0">
              <a:spcBef>
                <a:spcPts val="0"/>
              </a:spcBef>
              <a:buNone/>
              <a:defRPr sz="2400" b="1"/>
            </a:lvl1pPr>
            <a:lvl2pPr marL="609493" indent="0" algn="l" rtl="0">
              <a:buNone/>
              <a:defRPr sz="2700" b="1"/>
            </a:lvl2pPr>
            <a:lvl3pPr marL="1218987" indent="0" algn="l" rtl="0">
              <a:buNone/>
              <a:defRPr sz="2400" b="1"/>
            </a:lvl3pPr>
            <a:lvl4pPr marL="1828480" indent="0" algn="l" rtl="0">
              <a:buNone/>
              <a:defRPr sz="2100" b="1"/>
            </a:lvl4pPr>
            <a:lvl5pPr marL="2437973" indent="0" algn="l" rtl="0">
              <a:buNone/>
              <a:defRPr sz="2100" b="1"/>
            </a:lvl5pPr>
            <a:lvl6pPr marL="3047467" indent="0" algn="l" rtl="0">
              <a:buNone/>
              <a:defRPr sz="2100" b="1"/>
            </a:lvl6pPr>
            <a:lvl7pPr marL="3656960" indent="0" algn="l" rtl="0">
              <a:buNone/>
              <a:defRPr sz="2100" b="1"/>
            </a:lvl7pPr>
            <a:lvl8pPr marL="4266453" indent="0" algn="l" rtl="0">
              <a:buNone/>
              <a:defRPr sz="2100" b="1"/>
            </a:lvl8pPr>
            <a:lvl9pPr marL="4875947" indent="0" algn="l" rtl="0">
              <a:buNone/>
              <a:defRPr sz="2100" b="1"/>
            </a:lvl9pPr>
          </a:lstStyle>
          <a:p>
            <a:pPr lvl="0" rtl="0"/>
            <a:r>
              <a:rPr lang="zh-CN" altLang="en-US" noProof="0"/>
              <a:t>编辑母版文本样式</a:t>
            </a:r>
          </a:p>
        </p:txBody>
      </p:sp>
      <p:sp>
        <p:nvSpPr>
          <p:cNvPr id="6" name="内容占位符 5"/>
          <p:cNvSpPr>
            <a:spLocks noGrp="1"/>
          </p:cNvSpPr>
          <p:nvPr>
            <p:ph sz="quarter" idx="4"/>
          </p:nvPr>
        </p:nvSpPr>
        <p:spPr>
          <a:xfrm>
            <a:off x="6297559" y="2209800"/>
            <a:ext cx="4977104" cy="3962400"/>
          </a:xfrm>
        </p:spPr>
        <p:txBody>
          <a:bodyPr rtlCol="0">
            <a:normAutofit/>
          </a:bodyPr>
          <a:lstStyle>
            <a:lvl1pPr algn="l" rtl="0">
              <a:defRPr sz="2000"/>
            </a:lvl1pPr>
            <a:lvl2pPr algn="l" rtl="0">
              <a:defRPr sz="18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zh-CN" altLang="en-US" noProof="0"/>
              <a:t>编辑母版文本样式</a:t>
            </a:r>
          </a:p>
          <a:p>
            <a:pPr lvl="1" rtl="0"/>
            <a:r>
              <a:rPr lang="zh-CN" altLang="en-US" noProof="0"/>
              <a:t>第二级</a:t>
            </a:r>
          </a:p>
          <a:p>
            <a:pPr lvl="2" rtl="0"/>
            <a:r>
              <a:rPr lang="zh-CN" altLang="en-US" noProof="0"/>
              <a:t>第三级</a:t>
            </a:r>
          </a:p>
          <a:p>
            <a:pPr lvl="3" rtl="0"/>
            <a:r>
              <a:rPr lang="zh-CN" altLang="en-US" noProof="0"/>
              <a:t>第四级</a:t>
            </a:r>
          </a:p>
          <a:p>
            <a:pPr lvl="4" rtl="0"/>
            <a:r>
              <a:rPr lang="zh-CN" altLang="en-US" noProof="0"/>
              <a:t>第五级</a:t>
            </a:r>
            <a:endParaRPr lang="zh-CN" altLang="en-US" noProof="0" dirty="0"/>
          </a:p>
        </p:txBody>
      </p:sp>
      <p:sp>
        <p:nvSpPr>
          <p:cNvPr id="7" name="日期占位符 6"/>
          <p:cNvSpPr>
            <a:spLocks noGrp="1"/>
          </p:cNvSpPr>
          <p:nvPr>
            <p:ph type="dt" sz="half" idx="10"/>
          </p:nvPr>
        </p:nvSpPr>
        <p:spPr/>
        <p:txBody>
          <a:bodyPr rtlCol="0"/>
          <a:lstStyle>
            <a:lvl1pPr>
              <a:defRPr/>
            </a:lvl1pPr>
          </a:lstStyle>
          <a:p>
            <a:fld id="{6DB54F77-3742-4919-9EAD-96757A014E94}" type="datetime1">
              <a:rPr lang="zh-CN" altLang="en-US" smtClean="0"/>
              <a:pPr/>
              <a:t>2018/6/21</a:t>
            </a:fld>
            <a:endParaRPr lang="zh-CN" altLang="en-US" dirty="0"/>
          </a:p>
        </p:txBody>
      </p:sp>
      <p:sp>
        <p:nvSpPr>
          <p:cNvPr id="8" name="页脚占位符 7"/>
          <p:cNvSpPr>
            <a:spLocks noGrp="1"/>
          </p:cNvSpPr>
          <p:nvPr>
            <p:ph type="ftr" sz="quarter" idx="11"/>
          </p:nvPr>
        </p:nvSpPr>
        <p:spPr/>
        <p:txBody>
          <a:bodyPr rtlCol="0"/>
          <a:lstStyle/>
          <a:p>
            <a:pPr rtl="0"/>
            <a:endParaRPr lang="zh-CN" altLang="en-US" noProof="0" dirty="0"/>
          </a:p>
        </p:txBody>
      </p:sp>
      <p:sp>
        <p:nvSpPr>
          <p:cNvPr id="9" name="灯片编号占位符 8"/>
          <p:cNvSpPr>
            <a:spLocks noGrp="1"/>
          </p:cNvSpPr>
          <p:nvPr>
            <p:ph type="sldNum" sz="quarter" idx="12"/>
          </p:nvPr>
        </p:nvSpPr>
        <p:spPr/>
        <p:txBody>
          <a:bodyPr rtlCol="0"/>
          <a:lstStyle/>
          <a:p>
            <a:pPr rtl="0"/>
            <a:fld id="{EB37DED6-D4C7-42EE-AB49-D2E39E64FDE4}" type="slidenum">
              <a:rPr lang="en-US" altLang="zh-CN" noProof="0" smtClean="0"/>
              <a:t>‹#›</a:t>
            </a:fld>
            <a:endParaRPr lang="en-US" altLang="zh-CN" noProof="0" dirty="0"/>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lstStyle/>
          <a:p>
            <a:pPr rtl="0"/>
            <a:r>
              <a:rPr lang="zh-CN" altLang="en-US" noProof="0"/>
              <a:t>单击此处编辑母版标题样式</a:t>
            </a:r>
            <a:endParaRPr lang="zh-CN" altLang="en-US" noProof="0" dirty="0"/>
          </a:p>
        </p:txBody>
      </p:sp>
      <p:sp>
        <p:nvSpPr>
          <p:cNvPr id="3" name="日期占位符 2"/>
          <p:cNvSpPr>
            <a:spLocks noGrp="1"/>
          </p:cNvSpPr>
          <p:nvPr>
            <p:ph type="dt" sz="half" idx="10"/>
          </p:nvPr>
        </p:nvSpPr>
        <p:spPr/>
        <p:txBody>
          <a:bodyPr rtlCol="0"/>
          <a:lstStyle>
            <a:lvl1pPr>
              <a:defRPr/>
            </a:lvl1pPr>
          </a:lstStyle>
          <a:p>
            <a:fld id="{9C6EB163-526A-4855-8844-4C6501B96975}" type="datetime1">
              <a:rPr lang="zh-CN" altLang="en-US" smtClean="0"/>
              <a:pPr/>
              <a:t>2018/6/21</a:t>
            </a:fld>
            <a:endParaRPr lang="zh-CN" altLang="en-US" dirty="0"/>
          </a:p>
        </p:txBody>
      </p:sp>
      <p:sp>
        <p:nvSpPr>
          <p:cNvPr id="4" name="页脚占位符 3"/>
          <p:cNvSpPr>
            <a:spLocks noGrp="1"/>
          </p:cNvSpPr>
          <p:nvPr>
            <p:ph type="ftr" sz="quarter" idx="11"/>
          </p:nvPr>
        </p:nvSpPr>
        <p:spPr/>
        <p:txBody>
          <a:bodyPr rtlCol="0"/>
          <a:lstStyle/>
          <a:p>
            <a:pPr rtl="0"/>
            <a:endParaRPr lang="zh-CN" altLang="en-US" noProof="0" dirty="0"/>
          </a:p>
        </p:txBody>
      </p:sp>
      <p:sp>
        <p:nvSpPr>
          <p:cNvPr id="5" name="灯片编号占位符 4"/>
          <p:cNvSpPr>
            <a:spLocks noGrp="1"/>
          </p:cNvSpPr>
          <p:nvPr>
            <p:ph type="sldNum" sz="quarter" idx="12"/>
          </p:nvPr>
        </p:nvSpPr>
        <p:spPr/>
        <p:txBody>
          <a:bodyPr rtlCol="0"/>
          <a:lstStyle/>
          <a:p>
            <a:pPr rtl="0"/>
            <a:fld id="{EB37DED6-D4C7-42EE-AB49-D2E39E64FDE4}" type="slidenum">
              <a:rPr lang="en-US" altLang="zh-CN" noProof="0" smtClean="0"/>
              <a:t>‹#›</a:t>
            </a:fld>
            <a:endParaRPr lang="zh-CN" altLang="en-US" noProof="0" dirty="0"/>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rtlCol="0"/>
          <a:lstStyle>
            <a:lvl1pPr>
              <a:defRPr/>
            </a:lvl1pPr>
          </a:lstStyle>
          <a:p>
            <a:fld id="{4E9B638C-251D-44EC-B8B2-08EC45208A21}" type="datetime1">
              <a:rPr lang="zh-CN" altLang="en-US" smtClean="0"/>
              <a:pPr/>
              <a:t>2018/6/21</a:t>
            </a:fld>
            <a:endParaRPr lang="zh-CN" altLang="en-US" dirty="0"/>
          </a:p>
        </p:txBody>
      </p:sp>
      <p:sp>
        <p:nvSpPr>
          <p:cNvPr id="3" name="页脚占位符 2"/>
          <p:cNvSpPr>
            <a:spLocks noGrp="1"/>
          </p:cNvSpPr>
          <p:nvPr>
            <p:ph type="ftr" sz="quarter" idx="11"/>
          </p:nvPr>
        </p:nvSpPr>
        <p:spPr/>
        <p:txBody>
          <a:bodyPr rtlCol="0"/>
          <a:lstStyle/>
          <a:p>
            <a:pPr rtl="0"/>
            <a:endParaRPr lang="zh-CN" altLang="en-US" noProof="0" dirty="0"/>
          </a:p>
        </p:txBody>
      </p:sp>
      <p:sp>
        <p:nvSpPr>
          <p:cNvPr id="4" name="灯片编号占位符 3"/>
          <p:cNvSpPr>
            <a:spLocks noGrp="1"/>
          </p:cNvSpPr>
          <p:nvPr>
            <p:ph type="sldNum" sz="quarter" idx="12"/>
          </p:nvPr>
        </p:nvSpPr>
        <p:spPr/>
        <p:txBody>
          <a:bodyPr rtlCol="0"/>
          <a:lstStyle/>
          <a:p>
            <a:pPr rtl="0"/>
            <a:fld id="{EB37DED6-D4C7-42EE-AB49-D2E39E64FDE4}" type="slidenum">
              <a:rPr lang="en-US" altLang="zh-CN" noProof="0" smtClean="0"/>
              <a:t>‹#›</a:t>
            </a:fld>
            <a:endParaRPr lang="zh-CN" altLang="en-US" noProof="0" dirty="0"/>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带题注的内容">
    <p:spTree>
      <p:nvGrpSpPr>
        <p:cNvPr id="1" name=""/>
        <p:cNvGrpSpPr/>
        <p:nvPr/>
      </p:nvGrpSpPr>
      <p:grpSpPr>
        <a:xfrm>
          <a:off x="0" y="0"/>
          <a:ext cx="0" cy="0"/>
          <a:chOff x="0" y="0"/>
          <a:chExt cx="0" cy="0"/>
        </a:xfrm>
      </p:grpSpPr>
      <p:sp>
        <p:nvSpPr>
          <p:cNvPr id="8" name="矩形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zh-CN" altLang="en-US" noProof="0" dirty="0">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a:xfrm>
            <a:off x="304721" y="1701800"/>
            <a:ext cx="3351927" cy="2844800"/>
          </a:xfrm>
        </p:spPr>
        <p:txBody>
          <a:bodyPr rtlCol="0" anchor="b">
            <a:normAutofit/>
          </a:bodyPr>
          <a:lstStyle>
            <a:lvl1pPr algn="l" rtl="0">
              <a:defRPr sz="2000" b="1">
                <a:latin typeface="微软雅黑" panose="020B0503020204020204" pitchFamily="34" charset="-122"/>
                <a:ea typeface="微软雅黑" panose="020B0503020204020204" pitchFamily="34" charset="-122"/>
              </a:defRPr>
            </a:lvl1pPr>
          </a:lstStyle>
          <a:p>
            <a:pPr rtl="0"/>
            <a:r>
              <a:rPr lang="zh-CN" altLang="en-US" noProof="0"/>
              <a:t>单击此处编辑母版标题样式</a:t>
            </a:r>
            <a:endParaRPr lang="zh-CN" altLang="en-US" noProof="0" dirty="0"/>
          </a:p>
        </p:txBody>
      </p:sp>
      <p:sp>
        <p:nvSpPr>
          <p:cNvPr id="3" name="内容占位符 2"/>
          <p:cNvSpPr>
            <a:spLocks noGrp="1"/>
          </p:cNvSpPr>
          <p:nvPr>
            <p:ph idx="1"/>
          </p:nvPr>
        </p:nvSpPr>
        <p:spPr>
          <a:xfrm>
            <a:off x="4469236" y="482600"/>
            <a:ext cx="6805427" cy="5892800"/>
          </a:xfrm>
        </p:spPr>
        <p:txBody>
          <a:bodyPr rtlCol="0">
            <a:normAutofit/>
          </a:bodyPr>
          <a:lstStyle>
            <a:lvl1pPr algn="l" rtl="0">
              <a:defRPr sz="2400">
                <a:latin typeface="微软雅黑" panose="020B0503020204020204" pitchFamily="34" charset="-122"/>
                <a:ea typeface="微软雅黑" panose="020B0503020204020204" pitchFamily="34" charset="-122"/>
              </a:defRPr>
            </a:lvl1pPr>
            <a:lvl2pPr algn="l" rtl="0">
              <a:defRPr sz="2000">
                <a:latin typeface="微软雅黑" panose="020B0503020204020204" pitchFamily="34" charset="-122"/>
                <a:ea typeface="微软雅黑" panose="020B0503020204020204" pitchFamily="34" charset="-122"/>
              </a:defRPr>
            </a:lvl2pPr>
            <a:lvl3pPr algn="l" rtl="0">
              <a:defRPr sz="1800">
                <a:latin typeface="微软雅黑" panose="020B0503020204020204" pitchFamily="34" charset="-122"/>
                <a:ea typeface="微软雅黑" panose="020B0503020204020204" pitchFamily="34" charset="-122"/>
              </a:defRPr>
            </a:lvl3pPr>
            <a:lvl4pPr algn="l" rtl="0">
              <a:defRPr sz="1800">
                <a:latin typeface="微软雅黑" panose="020B0503020204020204" pitchFamily="34" charset="-122"/>
                <a:ea typeface="微软雅黑" panose="020B0503020204020204" pitchFamily="34" charset="-122"/>
              </a:defRPr>
            </a:lvl4pPr>
            <a:lvl5pPr algn="l" rtl="0">
              <a:defRPr sz="1800">
                <a:latin typeface="微软雅黑" panose="020B0503020204020204" pitchFamily="34" charset="-122"/>
                <a:ea typeface="微软雅黑" panose="020B0503020204020204" pitchFamily="34" charset="-122"/>
              </a:defRPr>
            </a:lvl5pPr>
            <a:lvl6pPr algn="l" rtl="0">
              <a:defRPr sz="1800"/>
            </a:lvl6pPr>
            <a:lvl7pPr algn="l" rtl="0">
              <a:defRPr sz="1800"/>
            </a:lvl7pPr>
            <a:lvl8pPr algn="l" rtl="0">
              <a:defRPr sz="1800"/>
            </a:lvl8pPr>
            <a:lvl9pPr algn="l" rtl="0">
              <a:defRPr sz="1800"/>
            </a:lvl9pPr>
          </a:lstStyle>
          <a:p>
            <a:pPr lvl="0" rtl="0"/>
            <a:r>
              <a:rPr lang="zh-CN" altLang="en-US" noProof="0"/>
              <a:t>编辑母版文本样式</a:t>
            </a:r>
          </a:p>
          <a:p>
            <a:pPr lvl="1" rtl="0"/>
            <a:r>
              <a:rPr lang="zh-CN" altLang="en-US" noProof="0"/>
              <a:t>第二级</a:t>
            </a:r>
          </a:p>
          <a:p>
            <a:pPr lvl="2" rtl="0"/>
            <a:r>
              <a:rPr lang="zh-CN" altLang="en-US" noProof="0"/>
              <a:t>第三级</a:t>
            </a:r>
          </a:p>
          <a:p>
            <a:pPr lvl="3" rtl="0"/>
            <a:r>
              <a:rPr lang="zh-CN" altLang="en-US" noProof="0"/>
              <a:t>第四级</a:t>
            </a:r>
          </a:p>
          <a:p>
            <a:pPr lvl="4" rtl="0"/>
            <a:r>
              <a:rPr lang="zh-CN" altLang="en-US" noProof="0"/>
              <a:t>第五级</a:t>
            </a:r>
            <a:endParaRPr lang="zh-CN" altLang="en-US" noProof="0" dirty="0"/>
          </a:p>
        </p:txBody>
      </p:sp>
      <p:sp>
        <p:nvSpPr>
          <p:cNvPr id="4" name="文本占位符 3"/>
          <p:cNvSpPr>
            <a:spLocks noGrp="1"/>
          </p:cNvSpPr>
          <p:nvPr>
            <p:ph type="body" sz="half" idx="2"/>
          </p:nvPr>
        </p:nvSpPr>
        <p:spPr>
          <a:xfrm>
            <a:off x="304721" y="4648200"/>
            <a:ext cx="3351927" cy="1727200"/>
          </a:xfrm>
        </p:spPr>
        <p:txBody>
          <a:bodyPr rtlCol="0">
            <a:normAutofit/>
          </a:bodyPr>
          <a:lstStyle>
            <a:lvl1pPr marL="0" indent="0" algn="l" rtl="0">
              <a:spcBef>
                <a:spcPts val="1200"/>
              </a:spcBef>
              <a:buNone/>
              <a:defRPr sz="1600">
                <a:latin typeface="微软雅黑" panose="020B0503020204020204" pitchFamily="34" charset="-122"/>
                <a:ea typeface="微软雅黑" panose="020B0503020204020204" pitchFamily="34" charset="-122"/>
              </a:defRPr>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zh-CN" altLang="en-US" noProof="0"/>
              <a:t>编辑母版文本样式</a:t>
            </a:r>
          </a:p>
        </p:txBody>
      </p:sp>
      <p:sp>
        <p:nvSpPr>
          <p:cNvPr id="5" name="日期占位符 4"/>
          <p:cNvSpPr>
            <a:spLocks noGrp="1"/>
          </p:cNvSpPr>
          <p:nvPr>
            <p:ph type="dt" sz="half" idx="10"/>
          </p:nvPr>
        </p:nvSpPr>
        <p:spPr/>
        <p:txBody>
          <a:bodyPr rtlCol="0"/>
          <a:lstStyle>
            <a:lvl1pPr>
              <a:defRPr>
                <a:latin typeface="微软雅黑" panose="020B0503020204020204" pitchFamily="34" charset="-122"/>
                <a:ea typeface="微软雅黑" panose="020B0503020204020204" pitchFamily="34" charset="-122"/>
              </a:defRPr>
            </a:lvl1pPr>
          </a:lstStyle>
          <a:p>
            <a:fld id="{0D005F57-EA56-4A95-B718-20B6AA09091F}" type="datetime1">
              <a:rPr lang="zh-CN" altLang="en-US" smtClean="0"/>
              <a:pPr/>
              <a:t>2018/6/21</a:t>
            </a:fld>
            <a:endParaRPr lang="zh-CN" altLang="en-US" dirty="0"/>
          </a:p>
        </p:txBody>
      </p:sp>
      <p:sp>
        <p:nvSpPr>
          <p:cNvPr id="6" name="页脚占位符 5"/>
          <p:cNvSpPr>
            <a:spLocks noGrp="1"/>
          </p:cNvSpPr>
          <p:nvPr>
            <p:ph type="ftr" sz="quarter" idx="11"/>
          </p:nvPr>
        </p:nvSpPr>
        <p:spPr/>
        <p:txBody>
          <a:bodyPr rtlCol="0"/>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12"/>
          </p:nvPr>
        </p:nvSpPr>
        <p:spPr/>
        <p:txBody>
          <a:bodyPr rtlCol="0"/>
          <a:lstStyle>
            <a:lvl1pPr>
              <a:defRPr>
                <a:latin typeface="微软雅黑" panose="020B0503020204020204" pitchFamily="34" charset="-122"/>
                <a:ea typeface="微软雅黑" panose="020B0503020204020204" pitchFamily="34" charset="-122"/>
              </a:defRPr>
            </a:lvl1pPr>
          </a:lstStyle>
          <a:p>
            <a:fld id="{2DFBB78A-01B4-41F2-96B0-677A4A282832}" type="slidenum">
              <a:rPr lang="en-US" altLang="zh-CN" smtClean="0"/>
              <a:pPr/>
              <a:t>‹#›</a:t>
            </a:fld>
            <a:endParaRPr lang="zh-CN" altLang="en-US" dirty="0"/>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带题注的图片">
    <p:spTree>
      <p:nvGrpSpPr>
        <p:cNvPr id="1" name=""/>
        <p:cNvGrpSpPr/>
        <p:nvPr/>
      </p:nvGrpSpPr>
      <p:grpSpPr>
        <a:xfrm>
          <a:off x="0" y="0"/>
          <a:ext cx="0" cy="0"/>
          <a:chOff x="0" y="0"/>
          <a:chExt cx="0" cy="0"/>
        </a:xfrm>
      </p:grpSpPr>
      <p:sp>
        <p:nvSpPr>
          <p:cNvPr id="8" name="矩形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zh-CN" altLang="en-US" noProof="0" dirty="0">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a:xfrm>
            <a:off x="2437765" y="4800600"/>
            <a:ext cx="7313295" cy="762000"/>
          </a:xfrm>
        </p:spPr>
        <p:txBody>
          <a:bodyPr rtlCol="0" anchor="b">
            <a:normAutofit/>
          </a:bodyPr>
          <a:lstStyle>
            <a:lvl1pPr algn="l" rtl="0">
              <a:defRPr sz="2000" b="1">
                <a:latin typeface="微软雅黑" panose="020B0503020204020204" pitchFamily="34" charset="-122"/>
                <a:ea typeface="微软雅黑" panose="020B0503020204020204" pitchFamily="34" charset="-122"/>
              </a:defRPr>
            </a:lvl1pPr>
          </a:lstStyle>
          <a:p>
            <a:pPr rtl="0"/>
            <a:r>
              <a:rPr lang="zh-CN" altLang="en-US" noProof="0"/>
              <a:t>单击此处编辑母版标题样式</a:t>
            </a:r>
            <a:endParaRPr lang="zh-CN" altLang="en-US" noProof="0" dirty="0"/>
          </a:p>
        </p:txBody>
      </p:sp>
      <p:sp>
        <p:nvSpPr>
          <p:cNvPr id="3" name="图片占位符 2"/>
          <p:cNvSpPr>
            <a:spLocks noGrp="1"/>
          </p:cNvSpPr>
          <p:nvPr>
            <p:ph type="pic" idx="1"/>
          </p:nvPr>
        </p:nvSpPr>
        <p:spPr>
          <a:xfrm>
            <a:off x="2437765" y="279401"/>
            <a:ext cx="7313295" cy="4448175"/>
          </a:xfrm>
        </p:spPr>
        <p:txBody>
          <a:bodyPr rtlCol="0">
            <a:normAutofit/>
          </a:bodyPr>
          <a:lstStyle>
            <a:lvl1pPr marL="0" indent="0" algn="l" rtl="0">
              <a:buNone/>
              <a:defRPr sz="2800">
                <a:latin typeface="微软雅黑" panose="020B0503020204020204" pitchFamily="34" charset="-122"/>
                <a:ea typeface="微软雅黑" panose="020B0503020204020204" pitchFamily="34" charset="-122"/>
              </a:defRPr>
            </a:lvl1pPr>
            <a:lvl2pPr marL="609493" indent="0" algn="l" rtl="0">
              <a:buNone/>
              <a:defRPr sz="3700"/>
            </a:lvl2pPr>
            <a:lvl3pPr marL="1218987" indent="0" algn="l" rtl="0">
              <a:buNone/>
              <a:defRPr sz="3200"/>
            </a:lvl3pPr>
            <a:lvl4pPr marL="1828480" indent="0" algn="l" rtl="0">
              <a:buNone/>
              <a:defRPr sz="2700"/>
            </a:lvl4pPr>
            <a:lvl5pPr marL="2437973" indent="0" algn="l" rtl="0">
              <a:buNone/>
              <a:defRPr sz="2700"/>
            </a:lvl5pPr>
            <a:lvl6pPr marL="3047467" indent="0" algn="l" rtl="0">
              <a:buNone/>
              <a:defRPr sz="2700"/>
            </a:lvl6pPr>
            <a:lvl7pPr marL="3656960" indent="0" algn="l" rtl="0">
              <a:buNone/>
              <a:defRPr sz="2700"/>
            </a:lvl7pPr>
            <a:lvl8pPr marL="4266453" indent="0" algn="l" rtl="0">
              <a:buNone/>
              <a:defRPr sz="2700"/>
            </a:lvl8pPr>
            <a:lvl9pPr marL="4875947" indent="0" algn="l" rtl="0">
              <a:buNone/>
              <a:defRPr sz="2700"/>
            </a:lvl9pPr>
          </a:lstStyle>
          <a:p>
            <a:pPr rtl="0"/>
            <a:r>
              <a:rPr lang="zh-CN" altLang="en-US" noProof="0"/>
              <a:t>单击图标添加图片</a:t>
            </a:r>
            <a:endParaRPr lang="zh-CN" altLang="en-US" noProof="0" dirty="0"/>
          </a:p>
        </p:txBody>
      </p:sp>
      <p:sp>
        <p:nvSpPr>
          <p:cNvPr id="4" name="文本占位符 3"/>
          <p:cNvSpPr>
            <a:spLocks noGrp="1"/>
          </p:cNvSpPr>
          <p:nvPr>
            <p:ph type="body" sz="half" idx="2"/>
          </p:nvPr>
        </p:nvSpPr>
        <p:spPr>
          <a:xfrm>
            <a:off x="2437765" y="5562600"/>
            <a:ext cx="7313295" cy="812800"/>
          </a:xfrm>
        </p:spPr>
        <p:txBody>
          <a:bodyPr rtlCol="0">
            <a:normAutofit/>
          </a:bodyPr>
          <a:lstStyle>
            <a:lvl1pPr marL="0" indent="0" algn="l" rtl="0">
              <a:spcBef>
                <a:spcPts val="0"/>
              </a:spcBef>
              <a:buNone/>
              <a:defRPr sz="1600">
                <a:latin typeface="微软雅黑" panose="020B0503020204020204" pitchFamily="34" charset="-122"/>
                <a:ea typeface="微软雅黑" panose="020B0503020204020204" pitchFamily="34" charset="-122"/>
              </a:defRPr>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zh-CN" altLang="en-US" noProof="0"/>
              <a:t>编辑母版文本样式</a:t>
            </a:r>
          </a:p>
        </p:txBody>
      </p:sp>
      <p:sp>
        <p:nvSpPr>
          <p:cNvPr id="5" name="日期占位符 4"/>
          <p:cNvSpPr>
            <a:spLocks noGrp="1"/>
          </p:cNvSpPr>
          <p:nvPr>
            <p:ph type="dt" sz="half" idx="10"/>
          </p:nvPr>
        </p:nvSpPr>
        <p:spPr/>
        <p:txBody>
          <a:bodyPr rtlCol="0"/>
          <a:lstStyle>
            <a:lvl1pPr>
              <a:defRPr>
                <a:latin typeface="微软雅黑" panose="020B0503020204020204" pitchFamily="34" charset="-122"/>
                <a:ea typeface="微软雅黑" panose="020B0503020204020204" pitchFamily="34" charset="-122"/>
              </a:defRPr>
            </a:lvl1pPr>
          </a:lstStyle>
          <a:p>
            <a:fld id="{06F99FFF-1AD8-41BA-A4C2-05782CB95A16}" type="datetime1">
              <a:rPr lang="zh-CN" altLang="en-US" smtClean="0"/>
              <a:pPr/>
              <a:t>2018/6/21</a:t>
            </a:fld>
            <a:endParaRPr lang="zh-CN" altLang="en-US" dirty="0"/>
          </a:p>
        </p:txBody>
      </p:sp>
      <p:sp>
        <p:nvSpPr>
          <p:cNvPr id="6" name="页脚占位符 5"/>
          <p:cNvSpPr>
            <a:spLocks noGrp="1"/>
          </p:cNvSpPr>
          <p:nvPr>
            <p:ph type="ftr" sz="quarter" idx="11"/>
          </p:nvPr>
        </p:nvSpPr>
        <p:spPr/>
        <p:txBody>
          <a:bodyPr rtlCol="0"/>
          <a:lstStyle>
            <a:lvl1pPr>
              <a:defRPr>
                <a:latin typeface="微软雅黑" panose="020B0503020204020204" pitchFamily="34" charset="-122"/>
                <a:ea typeface="微软雅黑" panose="020B0503020204020204" pitchFamily="34" charset="-122"/>
              </a:defRPr>
            </a:lvl1pPr>
          </a:lstStyle>
          <a:p>
            <a:endParaRPr lang="zh-CN" altLang="en-US" noProof="0" dirty="0"/>
          </a:p>
        </p:txBody>
      </p:sp>
      <p:sp>
        <p:nvSpPr>
          <p:cNvPr id="7" name="灯片编号占位符 6"/>
          <p:cNvSpPr>
            <a:spLocks noGrp="1"/>
          </p:cNvSpPr>
          <p:nvPr>
            <p:ph type="sldNum" sz="quarter" idx="12"/>
          </p:nvPr>
        </p:nvSpPr>
        <p:spPr/>
        <p:txBody>
          <a:bodyPr rtlCol="0"/>
          <a:lstStyle>
            <a:lvl1pPr>
              <a:defRPr>
                <a:latin typeface="微软雅黑" panose="020B0503020204020204" pitchFamily="34" charset="-122"/>
                <a:ea typeface="微软雅黑" panose="020B0503020204020204" pitchFamily="34" charset="-122"/>
              </a:defRPr>
            </a:lvl1pPr>
          </a:lstStyle>
          <a:p>
            <a:fld id="{2DFBB78A-01B4-41F2-96B0-677A4A282832}" type="slidenum">
              <a:rPr lang="en-US" altLang="zh-CN" noProof="0" smtClean="0"/>
              <a:pPr/>
              <a:t>‹#›</a:t>
            </a:fld>
            <a:endParaRPr lang="zh-CN" altLang="en-US" noProof="0" dirty="0"/>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lstStyle/>
          <a:p>
            <a:pPr rtl="0"/>
            <a:r>
              <a:rPr lang="zh-CN" altLang="en-US" noProof="0"/>
              <a:t>单击此处编辑母版标题样式</a:t>
            </a:r>
            <a:endParaRPr lang="zh-CN" altLang="en-US" noProof="0" dirty="0"/>
          </a:p>
        </p:txBody>
      </p:sp>
      <p:sp>
        <p:nvSpPr>
          <p:cNvPr id="3" name="竖排文字占位符 2"/>
          <p:cNvSpPr>
            <a:spLocks noGrp="1"/>
          </p:cNvSpPr>
          <p:nvPr>
            <p:ph type="body" orient="vert" idx="1"/>
          </p:nvPr>
        </p:nvSpPr>
        <p:spPr/>
        <p:txBody>
          <a:bodyPr vert="eaVert" rtlCol="0"/>
          <a:lstStyle/>
          <a:p>
            <a:pPr lvl="0" rtl="0"/>
            <a:r>
              <a:rPr lang="zh-CN" altLang="en-US" noProof="0"/>
              <a:t>编辑母版文本样式</a:t>
            </a:r>
          </a:p>
          <a:p>
            <a:pPr lvl="1" rtl="0"/>
            <a:r>
              <a:rPr lang="zh-CN" altLang="en-US" noProof="0"/>
              <a:t>第二级</a:t>
            </a:r>
          </a:p>
          <a:p>
            <a:pPr lvl="2" rtl="0"/>
            <a:r>
              <a:rPr lang="zh-CN" altLang="en-US" noProof="0"/>
              <a:t>第三级</a:t>
            </a:r>
          </a:p>
          <a:p>
            <a:pPr lvl="3" rtl="0"/>
            <a:r>
              <a:rPr lang="zh-CN" altLang="en-US" noProof="0"/>
              <a:t>第四级</a:t>
            </a:r>
          </a:p>
          <a:p>
            <a:pPr lvl="4" rtl="0"/>
            <a:r>
              <a:rPr lang="zh-CN" altLang="en-US" noProof="0"/>
              <a:t>第五级</a:t>
            </a:r>
            <a:endParaRPr lang="zh-CN" altLang="en-US" noProof="0" dirty="0"/>
          </a:p>
        </p:txBody>
      </p:sp>
      <p:sp>
        <p:nvSpPr>
          <p:cNvPr id="4" name="日期占位符 3"/>
          <p:cNvSpPr>
            <a:spLocks noGrp="1"/>
          </p:cNvSpPr>
          <p:nvPr>
            <p:ph type="dt" sz="half" idx="10"/>
          </p:nvPr>
        </p:nvSpPr>
        <p:spPr/>
        <p:txBody>
          <a:bodyPr rtlCol="0"/>
          <a:lstStyle>
            <a:lvl1pPr>
              <a:defRPr/>
            </a:lvl1pPr>
          </a:lstStyle>
          <a:p>
            <a:fld id="{55677D0B-F53C-4787-A85A-18D33BC3BEA1}" type="datetime1">
              <a:rPr lang="zh-CN" altLang="en-US" smtClean="0"/>
              <a:pPr/>
              <a:t>2018/6/21</a:t>
            </a:fld>
            <a:endParaRPr lang="zh-CN" altLang="en-US" dirty="0"/>
          </a:p>
        </p:txBody>
      </p:sp>
      <p:sp>
        <p:nvSpPr>
          <p:cNvPr id="5" name="页脚占位符 4"/>
          <p:cNvSpPr>
            <a:spLocks noGrp="1"/>
          </p:cNvSpPr>
          <p:nvPr>
            <p:ph type="ftr" sz="quarter" idx="11"/>
          </p:nvPr>
        </p:nvSpPr>
        <p:spPr/>
        <p:txBody>
          <a:bodyPr rtlCol="0"/>
          <a:lstStyle/>
          <a:p>
            <a:pPr rtl="0"/>
            <a:endParaRPr lang="zh-CN" altLang="en-US" noProof="0" dirty="0"/>
          </a:p>
        </p:txBody>
      </p:sp>
      <p:sp>
        <p:nvSpPr>
          <p:cNvPr id="6" name="灯片编号占位符 5"/>
          <p:cNvSpPr>
            <a:spLocks noGrp="1"/>
          </p:cNvSpPr>
          <p:nvPr>
            <p:ph type="sldNum" sz="quarter" idx="12"/>
          </p:nvPr>
        </p:nvSpPr>
        <p:spPr/>
        <p:txBody>
          <a:bodyPr rtlCol="0"/>
          <a:lstStyle/>
          <a:p>
            <a:pPr rtl="0"/>
            <a:fld id="{591C5AD9-787D-40FA-8A4D-16A055B9AF81}" type="slidenum">
              <a:rPr lang="en-US" altLang="zh-CN" noProof="0" smtClean="0"/>
              <a:t>‹#›</a:t>
            </a:fld>
            <a:endParaRPr lang="zh-CN" altLang="en-US" noProof="0" dirty="0"/>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垂直标题 1"/>
          <p:cNvSpPr>
            <a:spLocks noGrp="1"/>
          </p:cNvSpPr>
          <p:nvPr>
            <p:ph type="title" orient="vert"/>
          </p:nvPr>
        </p:nvSpPr>
        <p:spPr>
          <a:xfrm>
            <a:off x="9852633" y="274638"/>
            <a:ext cx="1422030" cy="5897561"/>
          </a:xfrm>
        </p:spPr>
        <p:txBody>
          <a:bodyPr vert="eaVert" rtlCol="0"/>
          <a:lstStyle/>
          <a:p>
            <a:pPr rtl="0"/>
            <a:r>
              <a:rPr lang="zh-CN" altLang="en-US" noProof="0"/>
              <a:t>单击此处编辑母版标题样式</a:t>
            </a:r>
            <a:endParaRPr lang="zh-CN" altLang="en-US" noProof="0" dirty="0"/>
          </a:p>
        </p:txBody>
      </p:sp>
      <p:sp>
        <p:nvSpPr>
          <p:cNvPr id="3" name="竖排文字占位符 2"/>
          <p:cNvSpPr>
            <a:spLocks noGrp="1"/>
          </p:cNvSpPr>
          <p:nvPr>
            <p:ph type="body" orient="vert" idx="1"/>
          </p:nvPr>
        </p:nvSpPr>
        <p:spPr>
          <a:xfrm>
            <a:off x="1117309" y="274638"/>
            <a:ext cx="8532178" cy="5897561"/>
          </a:xfrm>
        </p:spPr>
        <p:txBody>
          <a:bodyPr vert="eaVert" rtlCol="0"/>
          <a:lstStyle/>
          <a:p>
            <a:pPr lvl="0" rtl="0"/>
            <a:r>
              <a:rPr lang="zh-CN" altLang="en-US" noProof="0"/>
              <a:t>编辑母版文本样式</a:t>
            </a:r>
          </a:p>
          <a:p>
            <a:pPr lvl="1" rtl="0"/>
            <a:r>
              <a:rPr lang="zh-CN" altLang="en-US" noProof="0"/>
              <a:t>第二级</a:t>
            </a:r>
          </a:p>
          <a:p>
            <a:pPr lvl="2" rtl="0"/>
            <a:r>
              <a:rPr lang="zh-CN" altLang="en-US" noProof="0"/>
              <a:t>第三级</a:t>
            </a:r>
          </a:p>
          <a:p>
            <a:pPr lvl="3" rtl="0"/>
            <a:r>
              <a:rPr lang="zh-CN" altLang="en-US" noProof="0"/>
              <a:t>第四级</a:t>
            </a:r>
          </a:p>
          <a:p>
            <a:pPr lvl="4" rtl="0"/>
            <a:r>
              <a:rPr lang="zh-CN" altLang="en-US" noProof="0"/>
              <a:t>第五级</a:t>
            </a:r>
            <a:endParaRPr lang="zh-CN" altLang="en-US" noProof="0" dirty="0"/>
          </a:p>
        </p:txBody>
      </p:sp>
      <p:sp>
        <p:nvSpPr>
          <p:cNvPr id="4" name="日期占位符 3"/>
          <p:cNvSpPr>
            <a:spLocks noGrp="1"/>
          </p:cNvSpPr>
          <p:nvPr>
            <p:ph type="dt" sz="half" idx="10"/>
          </p:nvPr>
        </p:nvSpPr>
        <p:spPr/>
        <p:txBody>
          <a:bodyPr rtlCol="0"/>
          <a:lstStyle>
            <a:lvl1pPr>
              <a:defRPr/>
            </a:lvl1pPr>
          </a:lstStyle>
          <a:p>
            <a:fld id="{54B89B6B-C640-4814-94E3-C138F9C73EE7}" type="datetime1">
              <a:rPr lang="zh-CN" altLang="en-US" smtClean="0"/>
              <a:pPr/>
              <a:t>2018/6/21</a:t>
            </a:fld>
            <a:endParaRPr lang="zh-CN" altLang="en-US" dirty="0"/>
          </a:p>
        </p:txBody>
      </p:sp>
      <p:sp>
        <p:nvSpPr>
          <p:cNvPr id="5" name="页脚占位符 4"/>
          <p:cNvSpPr>
            <a:spLocks noGrp="1"/>
          </p:cNvSpPr>
          <p:nvPr>
            <p:ph type="ftr" sz="quarter" idx="11"/>
          </p:nvPr>
        </p:nvSpPr>
        <p:spPr/>
        <p:txBody>
          <a:bodyPr rtlCol="0"/>
          <a:lstStyle/>
          <a:p>
            <a:pPr rtl="0"/>
            <a:endParaRPr lang="zh-CN" altLang="en-US" noProof="0" dirty="0"/>
          </a:p>
        </p:txBody>
      </p:sp>
      <p:sp>
        <p:nvSpPr>
          <p:cNvPr id="6" name="灯片编号占位符 5"/>
          <p:cNvSpPr>
            <a:spLocks noGrp="1"/>
          </p:cNvSpPr>
          <p:nvPr>
            <p:ph type="sldNum" sz="quarter" idx="12"/>
          </p:nvPr>
        </p:nvSpPr>
        <p:spPr/>
        <p:txBody>
          <a:bodyPr rtlCol="0"/>
          <a:lstStyle/>
          <a:p>
            <a:pPr rtl="0"/>
            <a:fld id="{591C5AD9-787D-40FA-8A4D-16A055B9AF81}" type="slidenum">
              <a:rPr lang="en-US" altLang="zh-CN" noProof="0" smtClean="0"/>
              <a:t>‹#›</a:t>
            </a:fld>
            <a:endParaRPr lang="zh-CN" altLang="en-US" noProof="0" dirty="0"/>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矩形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zh-CN" altLang="en-US" noProof="0" dirty="0">
              <a:latin typeface="微软雅黑" panose="020B0503020204020204" pitchFamily="34" charset="-122"/>
              <a:ea typeface="微软雅黑" panose="020B0503020204020204" pitchFamily="34" charset="-122"/>
            </a:endParaRPr>
          </a:p>
        </p:txBody>
      </p:sp>
      <p:sp>
        <p:nvSpPr>
          <p:cNvPr id="2" name="标题占位符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pPr rtl="0"/>
            <a:r>
              <a:rPr lang="zh-CN" altLang="en-US" noProof="0" dirty="0"/>
              <a:t>单击此处编辑母版标题样式</a:t>
            </a:r>
          </a:p>
        </p:txBody>
      </p:sp>
      <p:sp>
        <p:nvSpPr>
          <p:cNvPr id="3" name="文本占位符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rtl="0"/>
            <a:r>
              <a:rPr lang="zh-CN" altLang="en-US" noProof="0" dirty="0"/>
              <a:t>单击此处编辑母版文本样式</a:t>
            </a:r>
          </a:p>
          <a:p>
            <a:pPr lvl="1" rtl="0"/>
            <a:r>
              <a:rPr lang="zh-CN" altLang="en-US" noProof="0" dirty="0"/>
              <a:t>第二级</a:t>
            </a:r>
          </a:p>
          <a:p>
            <a:pPr lvl="2" rtl="0"/>
            <a:r>
              <a:rPr lang="zh-CN" altLang="en-US" noProof="0" dirty="0"/>
              <a:t>第三级</a:t>
            </a:r>
          </a:p>
          <a:p>
            <a:pPr lvl="3" rtl="0"/>
            <a:r>
              <a:rPr lang="zh-CN" altLang="en-US" noProof="0" dirty="0"/>
              <a:t>第四级</a:t>
            </a:r>
          </a:p>
          <a:p>
            <a:pPr lvl="4" rtl="0"/>
            <a:r>
              <a:rPr lang="zh-CN" altLang="en-US" noProof="0" dirty="0"/>
              <a:t>第五级</a:t>
            </a:r>
          </a:p>
        </p:txBody>
      </p:sp>
      <p:sp>
        <p:nvSpPr>
          <p:cNvPr id="4" name="日期占位符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rtl="0">
              <a:defRPr sz="1200">
                <a:solidFill>
                  <a:schemeClr val="tx2">
                    <a:lumMod val="50000"/>
                    <a:lumOff val="50000"/>
                  </a:schemeClr>
                </a:solidFill>
                <a:latin typeface="微软雅黑" panose="020B0503020204020204" pitchFamily="34" charset="-122"/>
                <a:ea typeface="微软雅黑" panose="020B0503020204020204" pitchFamily="34" charset="-122"/>
              </a:defRPr>
            </a:lvl1pPr>
          </a:lstStyle>
          <a:p>
            <a:fld id="{474EC2AD-E193-40F2-8E09-6DD726A8C215}" type="datetime1">
              <a:rPr lang="zh-CN" altLang="en-US" smtClean="0"/>
              <a:pPr/>
              <a:t>2018/6/21</a:t>
            </a:fld>
            <a:endParaRPr lang="zh-CN" altLang="en-US" dirty="0"/>
          </a:p>
        </p:txBody>
      </p:sp>
      <p:sp>
        <p:nvSpPr>
          <p:cNvPr id="5" name="页脚占位符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rtl="0">
              <a:defRPr sz="1200">
                <a:solidFill>
                  <a:schemeClr val="tx2">
                    <a:lumMod val="50000"/>
                    <a:lumOff val="50000"/>
                  </a:schemeClr>
                </a:solidFill>
                <a:latin typeface="微软雅黑" panose="020B0503020204020204" pitchFamily="34" charset="-122"/>
                <a:ea typeface="微软雅黑" panose="020B0503020204020204" pitchFamily="34" charset="-122"/>
              </a:defRPr>
            </a:lvl1pPr>
          </a:lstStyle>
          <a:p>
            <a:endParaRPr lang="zh-CN" altLang="en-US" noProof="0" dirty="0"/>
          </a:p>
        </p:txBody>
      </p:sp>
      <p:sp>
        <p:nvSpPr>
          <p:cNvPr id="6" name="灯片编号占位符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rtl="0">
              <a:defRPr sz="1200">
                <a:solidFill>
                  <a:schemeClr val="tx2">
                    <a:lumMod val="50000"/>
                    <a:lumOff val="50000"/>
                  </a:schemeClr>
                </a:solidFill>
                <a:latin typeface="微软雅黑" panose="020B0503020204020204" pitchFamily="34" charset="-122"/>
                <a:ea typeface="微软雅黑" panose="020B0503020204020204" pitchFamily="34" charset="-122"/>
              </a:defRPr>
            </a:lvl1pPr>
          </a:lstStyle>
          <a:p>
            <a:fld id="{EB37DED6-D4C7-42EE-AB49-D2E39E64FDE4}" type="slidenum">
              <a:rPr lang="en-US" altLang="zh-CN" smtClean="0"/>
              <a:pPr/>
              <a:t>‹#›</a:t>
            </a:fld>
            <a:endParaRPr lang="zh-CN" altLang="en-US" dirty="0"/>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微软雅黑" panose="020B0503020204020204" pitchFamily="34" charset="-122"/>
          <a:ea typeface="微软雅黑" panose="020B0503020204020204" pitchFamily="34" charset="-122"/>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rtlCol="0">
            <a:normAutofit fontScale="90000"/>
          </a:bodyPr>
          <a:lstStyle/>
          <a:p>
            <a:r>
              <a:rPr lang="en-GB" dirty="0"/>
              <a:t>Comparative Study of Happiness with Modern Western Culture and the Three Chinese Traditions</a:t>
            </a:r>
            <a:br>
              <a:rPr lang="en-GB" dirty="0"/>
            </a:br>
            <a:endParaRPr lang="zh-CN" altLang="en-US" dirty="0">
              <a:latin typeface="微软雅黑" panose="020B0503020204020204" pitchFamily="34" charset="-122"/>
              <a:ea typeface="微软雅黑" panose="020B0503020204020204" pitchFamily="34" charset="-122"/>
            </a:endParaRPr>
          </a:p>
        </p:txBody>
      </p:sp>
      <p:sp>
        <p:nvSpPr>
          <p:cNvPr id="3" name="副标题 2"/>
          <p:cNvSpPr>
            <a:spLocks noGrp="1"/>
          </p:cNvSpPr>
          <p:nvPr>
            <p:ph type="subTitle" idx="1"/>
          </p:nvPr>
        </p:nvSpPr>
        <p:spPr/>
        <p:txBody>
          <a:bodyPr rtlCol="0"/>
          <a:lstStyle/>
          <a:p>
            <a:pPr algn="r" rtl="0"/>
            <a:endParaRPr lang="en-GB" altLang="zh-CN" dirty="0"/>
          </a:p>
          <a:p>
            <a:pPr algn="r" rtl="0"/>
            <a:r>
              <a:rPr lang="en-GB" altLang="zh-CN" dirty="0" err="1"/>
              <a:t>Xuefeng</a:t>
            </a:r>
            <a:r>
              <a:rPr lang="zh-CN" altLang="en-US" dirty="0"/>
              <a:t> </a:t>
            </a:r>
            <a:r>
              <a:rPr lang="en-GB" altLang="zh-CN" dirty="0"/>
              <a:t>Cui</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2"/>
          <p:cNvSpPr>
            <a:spLocks noGrp="1"/>
          </p:cNvSpPr>
          <p:nvPr>
            <p:ph type="title"/>
          </p:nvPr>
        </p:nvSpPr>
        <p:spPr/>
        <p:txBody>
          <a:bodyPr rtlCol="0"/>
          <a:lstStyle/>
          <a:p>
            <a:pPr rtl="0"/>
            <a:r>
              <a:rPr lang="en-GB" dirty="0"/>
              <a:t>The Aims and Objectives</a:t>
            </a:r>
            <a:endParaRPr lang="en-US" dirty="0">
              <a:latin typeface="微软雅黑" panose="020B0503020204020204" pitchFamily="34" charset="-122"/>
              <a:ea typeface="微软雅黑" panose="020B0503020204020204" pitchFamily="34" charset="-122"/>
            </a:endParaRPr>
          </a:p>
        </p:txBody>
      </p:sp>
      <p:sp>
        <p:nvSpPr>
          <p:cNvPr id="14" name="内容占位符 13"/>
          <p:cNvSpPr>
            <a:spLocks noGrp="1"/>
          </p:cNvSpPr>
          <p:nvPr>
            <p:ph idx="1"/>
          </p:nvPr>
        </p:nvSpPr>
        <p:spPr>
          <a:xfrm>
            <a:off x="1117309" y="1701800"/>
            <a:ext cx="8145455" cy="4470400"/>
          </a:xfrm>
        </p:spPr>
        <p:txBody>
          <a:bodyPr rtlCol="0"/>
          <a:lstStyle/>
          <a:p>
            <a:pPr rtl="0"/>
            <a:r>
              <a:rPr lang="en-GB" altLang="zh-CN" dirty="0"/>
              <a:t>To have a comprehensive understanding of happiness with broader cultural perspectives rather than based on a dominant modern wester culture;  </a:t>
            </a:r>
            <a:endParaRPr lang="zh-cn" dirty="0">
              <a:latin typeface="微软雅黑" panose="020B0503020204020204" pitchFamily="34" charset="-122"/>
              <a:ea typeface="微软雅黑" panose="020B0503020204020204" pitchFamily="34" charset="-122"/>
            </a:endParaRPr>
          </a:p>
          <a:p>
            <a:pPr rtl="0"/>
            <a:r>
              <a:rPr lang="en-GB" altLang="zh-CN" dirty="0"/>
              <a:t>By introducing new dimensions of the way of living a good life from ideas of the Chinese traditions, namely Confucianism, Taoism and Buddhism, we want to give readers a guidance on how to achieve the genuine happiness;</a:t>
            </a:r>
            <a:endParaRPr lang="zh-cn" dirty="0">
              <a:latin typeface="微软雅黑" panose="020B0503020204020204" pitchFamily="34" charset="-122"/>
              <a:ea typeface="微软雅黑" panose="020B0503020204020204" pitchFamily="34" charset="-122"/>
            </a:endParaRPr>
          </a:p>
          <a:p>
            <a:pPr rtl="0"/>
            <a:r>
              <a:rPr lang="en-GB" dirty="0">
                <a:latin typeface="微软雅黑" panose="020B0503020204020204" pitchFamily="34" charset="-122"/>
                <a:ea typeface="微软雅黑" panose="020B0503020204020204" pitchFamily="34" charset="-122"/>
              </a:rPr>
              <a:t>To bridge the culture gap </a:t>
            </a:r>
            <a:r>
              <a:rPr lang="en-GB" dirty="0"/>
              <a:t>between West and East in the studies of happiness and provide a reference for future research.  </a:t>
            </a:r>
            <a:endParaRPr 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2"/>
          <p:cNvSpPr>
            <a:spLocks noGrp="1"/>
          </p:cNvSpPr>
          <p:nvPr>
            <p:ph type="title"/>
          </p:nvPr>
        </p:nvSpPr>
        <p:spPr/>
        <p:txBody>
          <a:bodyPr rtlCol="0"/>
          <a:lstStyle/>
          <a:p>
            <a:r>
              <a:rPr lang="en-GB" dirty="0"/>
              <a:t>Method and Structure of Research</a:t>
            </a:r>
            <a:endParaRPr lang="en-US" dirty="0">
              <a:latin typeface="微软雅黑" panose="020B0503020204020204" pitchFamily="34" charset="-122"/>
              <a:ea typeface="微软雅黑" panose="020B0503020204020204" pitchFamily="34" charset="-122"/>
            </a:endParaRPr>
          </a:p>
        </p:txBody>
      </p:sp>
      <p:sp>
        <p:nvSpPr>
          <p:cNvPr id="14" name="内容占位符 13"/>
          <p:cNvSpPr>
            <a:spLocks noGrp="1"/>
          </p:cNvSpPr>
          <p:nvPr>
            <p:ph idx="1"/>
          </p:nvPr>
        </p:nvSpPr>
        <p:spPr/>
        <p:txBody>
          <a:bodyPr rtlCol="0">
            <a:normAutofit lnSpcReduction="10000"/>
          </a:bodyPr>
          <a:lstStyle/>
          <a:p>
            <a:r>
              <a:rPr lang="en-GB" dirty="0"/>
              <a:t>The methodology is a comparative study and evaluation of concepts of happiness with Chinese and Western cultures.</a:t>
            </a:r>
          </a:p>
          <a:p>
            <a:r>
              <a:rPr lang="en-GB" dirty="0"/>
              <a:t>First, two major types of western views on the notion of happiness are identified and analysed. </a:t>
            </a:r>
            <a:endParaRPr lang="zh-cn" dirty="0">
              <a:latin typeface="微软雅黑" panose="020B0503020204020204" pitchFamily="34" charset="-122"/>
              <a:ea typeface="微软雅黑" panose="020B0503020204020204" pitchFamily="34" charset="-122"/>
            </a:endParaRPr>
          </a:p>
          <a:p>
            <a:r>
              <a:rPr lang="en-GB" dirty="0"/>
              <a:t>Second, through both study of ancient classic books and researches of scholars, the concepts of happiness as well as the ways to a good life under the three Chinese traditions are equally examined. </a:t>
            </a:r>
            <a:endParaRPr lang="zh-cn" dirty="0">
              <a:latin typeface="微软雅黑" panose="020B0503020204020204" pitchFamily="34" charset="-122"/>
              <a:ea typeface="微软雅黑" panose="020B0503020204020204" pitchFamily="34" charset="-122"/>
            </a:endParaRPr>
          </a:p>
          <a:p>
            <a:r>
              <a:rPr lang="en-GB" dirty="0">
                <a:latin typeface="微软雅黑" panose="020B0503020204020204" pitchFamily="34" charset="-122"/>
                <a:ea typeface="微软雅黑" panose="020B0503020204020204" pitchFamily="34" charset="-122"/>
              </a:rPr>
              <a:t>Lastly, </a:t>
            </a:r>
            <a:r>
              <a:rPr lang="en-GB" dirty="0"/>
              <a:t>the major domains of differences about happiness between the modern western and Chinese traditional cultures are identified and discussed.</a:t>
            </a:r>
          </a:p>
          <a:p>
            <a:pPr rtl="0"/>
            <a:endParaRPr 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2293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lstStyle/>
          <a:p>
            <a:pPr rtl="0"/>
            <a:r>
              <a:rPr lang="en-US" dirty="0"/>
              <a:t>Happiness in Western Cultures</a:t>
            </a:r>
          </a:p>
        </p:txBody>
      </p:sp>
      <p:sp>
        <p:nvSpPr>
          <p:cNvPr id="5" name="文本占位符 4"/>
          <p:cNvSpPr>
            <a:spLocks noGrp="1"/>
          </p:cNvSpPr>
          <p:nvPr>
            <p:ph type="body" idx="1"/>
          </p:nvPr>
        </p:nvSpPr>
        <p:spPr/>
        <p:txBody>
          <a:bodyPr rtlCol="0"/>
          <a:lstStyle/>
          <a:p>
            <a:pPr algn="ctr" rtl="0"/>
            <a:r>
              <a:rPr lang="en-US" dirty="0"/>
              <a:t>Hedonism</a:t>
            </a:r>
          </a:p>
        </p:txBody>
      </p:sp>
      <p:pic>
        <p:nvPicPr>
          <p:cNvPr id="8" name="内容占位符 7">
            <a:extLst>
              <a:ext uri="{FF2B5EF4-FFF2-40B4-BE49-F238E27FC236}">
                <a16:creationId xmlns:a16="http://schemas.microsoft.com/office/drawing/2014/main" id="{07A7D8D6-0EAD-4600-A16F-872D042417F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2010751" y="2246299"/>
            <a:ext cx="3291573" cy="4279045"/>
          </a:xfrm>
        </p:spPr>
      </p:pic>
      <p:sp>
        <p:nvSpPr>
          <p:cNvPr id="6" name="文本占位符 5"/>
          <p:cNvSpPr>
            <a:spLocks noGrp="1"/>
          </p:cNvSpPr>
          <p:nvPr>
            <p:ph type="body" sz="quarter" idx="3"/>
          </p:nvPr>
        </p:nvSpPr>
        <p:spPr/>
        <p:txBody>
          <a:bodyPr rtlCol="0"/>
          <a:lstStyle/>
          <a:p>
            <a:pPr algn="ctr" rtl="0"/>
            <a:r>
              <a:rPr lang="en-US" dirty="0"/>
              <a:t>Eudaimonia</a:t>
            </a:r>
          </a:p>
        </p:txBody>
      </p:sp>
      <p:pic>
        <p:nvPicPr>
          <p:cNvPr id="10" name="内容占位符 9">
            <a:extLst>
              <a:ext uri="{FF2B5EF4-FFF2-40B4-BE49-F238E27FC236}">
                <a16:creationId xmlns:a16="http://schemas.microsoft.com/office/drawing/2014/main" id="{A373C487-44C6-408C-8585-528ED0E13569}"/>
              </a:ext>
            </a:extLst>
          </p:cNvPr>
          <p:cNvPicPr>
            <a:picLocks noGrp="1" noChangeAspect="1"/>
          </p:cNvPicPr>
          <p:nvPr>
            <p:ph sz="quarter" idx="4"/>
          </p:nvPr>
        </p:nvPicPr>
        <p:blipFill>
          <a:blip r:embed="rId4" cstate="print">
            <a:extLst>
              <a:ext uri="{28A0092B-C50C-407E-A947-70E740481C1C}">
                <a14:useLocalDpi xmlns:a14="http://schemas.microsoft.com/office/drawing/2010/main" val="0"/>
              </a:ext>
            </a:extLst>
          </a:blip>
          <a:stretch>
            <a:fillRect/>
          </a:stretch>
        </p:blipFill>
        <p:spPr>
          <a:xfrm>
            <a:off x="7074948" y="2274912"/>
            <a:ext cx="3483960" cy="4250432"/>
          </a:xfrm>
        </p:spPr>
      </p:pic>
    </p:spTree>
    <p:extLst>
      <p:ext uri="{BB962C8B-B14F-4D97-AF65-F5344CB8AC3E}">
        <p14:creationId xmlns:p14="http://schemas.microsoft.com/office/powerpoint/2010/main" val="3296948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7788" y="76200"/>
            <a:ext cx="11377263" cy="1397000"/>
          </a:xfrm>
        </p:spPr>
        <p:txBody>
          <a:bodyPr rtlCol="0"/>
          <a:lstStyle/>
          <a:p>
            <a:r>
              <a:rPr lang="en-GB" dirty="0"/>
              <a:t>Happiness in Chinese Traditional Cultures</a:t>
            </a:r>
            <a:endParaRPr lang="en-US" dirty="0"/>
          </a:p>
        </p:txBody>
      </p:sp>
      <p:sp>
        <p:nvSpPr>
          <p:cNvPr id="5" name="文本占位符 4"/>
          <p:cNvSpPr>
            <a:spLocks noGrp="1"/>
          </p:cNvSpPr>
          <p:nvPr>
            <p:ph type="body" idx="1"/>
          </p:nvPr>
        </p:nvSpPr>
        <p:spPr/>
        <p:txBody>
          <a:bodyPr rtlCol="0"/>
          <a:lstStyle/>
          <a:p>
            <a:pPr algn="ctr" rtl="0"/>
            <a:r>
              <a:rPr lang="en-US" dirty="0">
                <a:latin typeface="Arial" panose="020B0604020202020204" pitchFamily="34" charset="0"/>
                <a:cs typeface="Arial" panose="020B0604020202020204" pitchFamily="34" charset="0"/>
              </a:rPr>
              <a:t>“</a:t>
            </a:r>
            <a:r>
              <a:rPr lang="en-US" i="1" dirty="0" err="1"/>
              <a:t>fu</a:t>
            </a:r>
            <a:r>
              <a:rPr lang="en-US" dirty="0">
                <a:latin typeface="Arial" panose="020B0604020202020204" pitchFamily="34" charset="0"/>
                <a:cs typeface="Arial" panose="020B0604020202020204" pitchFamily="34" charset="0"/>
              </a:rPr>
              <a:t>”-- </a:t>
            </a:r>
            <a:r>
              <a:rPr lang="en-US" dirty="0"/>
              <a:t>Happiness in Chinese</a:t>
            </a:r>
          </a:p>
        </p:txBody>
      </p:sp>
      <p:sp>
        <p:nvSpPr>
          <p:cNvPr id="6" name="文本占位符 5"/>
          <p:cNvSpPr>
            <a:spLocks noGrp="1"/>
          </p:cNvSpPr>
          <p:nvPr>
            <p:ph type="body" sz="quarter" idx="3"/>
          </p:nvPr>
        </p:nvSpPr>
        <p:spPr/>
        <p:txBody>
          <a:bodyPr rtlCol="0"/>
          <a:lstStyle/>
          <a:p>
            <a:pPr algn="ctr" rtl="0"/>
            <a:r>
              <a:rPr lang="en-US" dirty="0"/>
              <a:t>Chinese Three Teachings</a:t>
            </a:r>
          </a:p>
        </p:txBody>
      </p:sp>
      <p:pic>
        <p:nvPicPr>
          <p:cNvPr id="9" name="内容占位符 8">
            <a:extLst>
              <a:ext uri="{FF2B5EF4-FFF2-40B4-BE49-F238E27FC236}">
                <a16:creationId xmlns:a16="http://schemas.microsoft.com/office/drawing/2014/main" id="{FF34685E-1A58-4A47-88FB-DF9F8FD68486}"/>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1701006" y="2567012"/>
            <a:ext cx="3810000" cy="3670300"/>
          </a:xfrm>
        </p:spPr>
      </p:pic>
      <p:pic>
        <p:nvPicPr>
          <p:cNvPr id="13" name="图片 12">
            <a:extLst>
              <a:ext uri="{FF2B5EF4-FFF2-40B4-BE49-F238E27FC236}">
                <a16:creationId xmlns:a16="http://schemas.microsoft.com/office/drawing/2014/main" id="{6321AA05-F86B-466D-B13D-E4868C6B24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30516" y="2585676"/>
            <a:ext cx="3628814" cy="3651636"/>
          </a:xfrm>
          <a:prstGeom prst="rect">
            <a:avLst/>
          </a:prstGeom>
        </p:spPr>
      </p:pic>
    </p:spTree>
    <p:extLst>
      <p:ext uri="{BB962C8B-B14F-4D97-AF65-F5344CB8AC3E}">
        <p14:creationId xmlns:p14="http://schemas.microsoft.com/office/powerpoint/2010/main" val="4190073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6ED4F27-903D-44D7-8C6E-8AC8F87F23EA}"/>
              </a:ext>
            </a:extLst>
          </p:cNvPr>
          <p:cNvSpPr>
            <a:spLocks noGrp="1"/>
          </p:cNvSpPr>
          <p:nvPr>
            <p:ph type="title"/>
          </p:nvPr>
        </p:nvSpPr>
        <p:spPr>
          <a:xfrm>
            <a:off x="621804" y="76200"/>
            <a:ext cx="11233248" cy="1397000"/>
          </a:xfrm>
        </p:spPr>
        <p:txBody>
          <a:bodyPr/>
          <a:lstStyle/>
          <a:p>
            <a:r>
              <a:rPr lang="en-GB" dirty="0"/>
              <a:t>Happiness in Confucianism, Taoism and Buddhism</a:t>
            </a:r>
          </a:p>
        </p:txBody>
      </p:sp>
      <p:sp>
        <p:nvSpPr>
          <p:cNvPr id="3" name="文本占位符 2">
            <a:extLst>
              <a:ext uri="{FF2B5EF4-FFF2-40B4-BE49-F238E27FC236}">
                <a16:creationId xmlns:a16="http://schemas.microsoft.com/office/drawing/2014/main" id="{223D1071-7963-40C0-8A8D-505C2E0CEED9}"/>
              </a:ext>
            </a:extLst>
          </p:cNvPr>
          <p:cNvSpPr>
            <a:spLocks noGrp="1"/>
          </p:cNvSpPr>
          <p:nvPr>
            <p:ph type="body" idx="1"/>
          </p:nvPr>
        </p:nvSpPr>
        <p:spPr>
          <a:xfrm>
            <a:off x="-314300" y="1608836"/>
            <a:ext cx="4973041" cy="512064"/>
          </a:xfrm>
        </p:spPr>
        <p:txBody>
          <a:bodyPr/>
          <a:lstStyle/>
          <a:p>
            <a:pPr algn="ctr"/>
            <a:r>
              <a:rPr lang="en-GB" dirty="0"/>
              <a:t>Confucianism</a:t>
            </a:r>
          </a:p>
        </p:txBody>
      </p:sp>
      <p:sp>
        <p:nvSpPr>
          <p:cNvPr id="4" name="内容占位符 3">
            <a:extLst>
              <a:ext uri="{FF2B5EF4-FFF2-40B4-BE49-F238E27FC236}">
                <a16:creationId xmlns:a16="http://schemas.microsoft.com/office/drawing/2014/main" id="{D2DAC87F-60CB-4803-9C53-89D298C27F3F}"/>
              </a:ext>
            </a:extLst>
          </p:cNvPr>
          <p:cNvSpPr>
            <a:spLocks noGrp="1"/>
          </p:cNvSpPr>
          <p:nvPr>
            <p:ph sz="half" idx="2"/>
          </p:nvPr>
        </p:nvSpPr>
        <p:spPr>
          <a:xfrm>
            <a:off x="621804" y="2346920"/>
            <a:ext cx="3168352" cy="3962400"/>
          </a:xfr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a:lstStyle/>
          <a:p>
            <a:r>
              <a:rPr lang="en-GB" dirty="0"/>
              <a:t>Learn &amp; Self-cultivation;</a:t>
            </a:r>
          </a:p>
          <a:p>
            <a:r>
              <a:rPr lang="en-GB" dirty="0"/>
              <a:t>Live with benevolence;</a:t>
            </a:r>
          </a:p>
          <a:p>
            <a:r>
              <a:rPr lang="en-GB" dirty="0"/>
              <a:t>Live harmoniously in Society.</a:t>
            </a:r>
          </a:p>
        </p:txBody>
      </p:sp>
      <p:sp>
        <p:nvSpPr>
          <p:cNvPr id="5" name="文本占位符 4">
            <a:extLst>
              <a:ext uri="{FF2B5EF4-FFF2-40B4-BE49-F238E27FC236}">
                <a16:creationId xmlns:a16="http://schemas.microsoft.com/office/drawing/2014/main" id="{F2C5C90C-9016-4335-8DD8-72A3F8D8AD7B}"/>
              </a:ext>
            </a:extLst>
          </p:cNvPr>
          <p:cNvSpPr>
            <a:spLocks noGrp="1"/>
          </p:cNvSpPr>
          <p:nvPr>
            <p:ph type="body" sz="quarter" idx="3"/>
          </p:nvPr>
        </p:nvSpPr>
        <p:spPr>
          <a:xfrm>
            <a:off x="7390556" y="1608836"/>
            <a:ext cx="4973041" cy="512064"/>
          </a:xfrm>
        </p:spPr>
        <p:txBody>
          <a:bodyPr/>
          <a:lstStyle/>
          <a:p>
            <a:pPr algn="ctr"/>
            <a:r>
              <a:rPr lang="en-GB" dirty="0"/>
              <a:t>Taoism</a:t>
            </a:r>
          </a:p>
        </p:txBody>
      </p:sp>
      <p:sp>
        <p:nvSpPr>
          <p:cNvPr id="6" name="内容占位符 5">
            <a:extLst>
              <a:ext uri="{FF2B5EF4-FFF2-40B4-BE49-F238E27FC236}">
                <a16:creationId xmlns:a16="http://schemas.microsoft.com/office/drawing/2014/main" id="{385E515D-0DC4-4A8A-9A25-0AB0E1BE3396}"/>
              </a:ext>
            </a:extLst>
          </p:cNvPr>
          <p:cNvSpPr>
            <a:spLocks noGrp="1"/>
          </p:cNvSpPr>
          <p:nvPr>
            <p:ph sz="quarter" idx="4"/>
          </p:nvPr>
        </p:nvSpPr>
        <p:spPr>
          <a:xfrm>
            <a:off x="8182644" y="2204864"/>
            <a:ext cx="3384376" cy="3962400"/>
          </a:xfr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a:lstStyle/>
          <a:p>
            <a:r>
              <a:rPr lang="en-GB" dirty="0"/>
              <a:t>Liberation from human desires;</a:t>
            </a:r>
          </a:p>
          <a:p>
            <a:r>
              <a:rPr lang="en-GB" dirty="0"/>
              <a:t>Live with </a:t>
            </a:r>
            <a:r>
              <a:rPr lang="en-GB" i="1" dirty="0"/>
              <a:t>Dao;</a:t>
            </a:r>
            <a:endParaRPr lang="en-GB" dirty="0"/>
          </a:p>
          <a:p>
            <a:r>
              <a:rPr lang="en-GB" dirty="0"/>
              <a:t>Live harmoniously with Nature.</a:t>
            </a:r>
          </a:p>
        </p:txBody>
      </p:sp>
      <p:sp>
        <p:nvSpPr>
          <p:cNvPr id="7" name="文本占位符 4">
            <a:extLst>
              <a:ext uri="{FF2B5EF4-FFF2-40B4-BE49-F238E27FC236}">
                <a16:creationId xmlns:a16="http://schemas.microsoft.com/office/drawing/2014/main" id="{7C0543CD-EC3C-4B36-91C8-3CC10AFE801D}"/>
              </a:ext>
            </a:extLst>
          </p:cNvPr>
          <p:cNvSpPr txBox="1">
            <a:spLocks/>
          </p:cNvSpPr>
          <p:nvPr/>
        </p:nvSpPr>
        <p:spPr>
          <a:xfrm>
            <a:off x="3430116" y="1620792"/>
            <a:ext cx="4973041" cy="512064"/>
          </a:xfrm>
          <a:prstGeom prst="rect">
            <a:avLst/>
          </a:prstGeom>
        </p:spPr>
        <p:txBody>
          <a:bodyPr vert="horz" lIns="121899" tIns="60949" rIns="121899" bIns="60949" rtlCol="0" anchor="b">
            <a:noAutofit/>
          </a:bodyPr>
          <a:lstStyle>
            <a:lvl1pPr marL="0" indent="0" algn="l" defTabSz="1218987" rtl="0" eaLnBrk="1" latinLnBrk="0" hangingPunct="1">
              <a:lnSpc>
                <a:spcPct val="95000"/>
              </a:lnSpc>
              <a:spcBef>
                <a:spcPts val="0"/>
              </a:spcBef>
              <a:buSzPct val="100000"/>
              <a:buFont typeface="Arial" pitchFamily="34" charset="0"/>
              <a:buNone/>
              <a:defRPr sz="2400" b="1" kern="1200">
                <a:solidFill>
                  <a:schemeClr val="tx1"/>
                </a:solidFill>
                <a:latin typeface="微软雅黑" panose="020B0503020204020204" pitchFamily="34" charset="-122"/>
                <a:ea typeface="微软雅黑" panose="020B0503020204020204" pitchFamily="34" charset="-122"/>
                <a:cs typeface="+mn-cs"/>
              </a:defRPr>
            </a:lvl1pPr>
            <a:lvl2pPr marL="609493" indent="0" algn="l" defTabSz="1218987" rtl="0" eaLnBrk="1" latinLnBrk="0" hangingPunct="1">
              <a:lnSpc>
                <a:spcPct val="95000"/>
              </a:lnSpc>
              <a:spcBef>
                <a:spcPts val="1066"/>
              </a:spcBef>
              <a:buSzPct val="100000"/>
              <a:buFont typeface="Century Gothic" pitchFamily="34" charset="0"/>
              <a:buNone/>
              <a:defRPr sz="2700" b="1" kern="1200">
                <a:solidFill>
                  <a:schemeClr val="tx1"/>
                </a:solidFill>
                <a:latin typeface="微软雅黑" panose="020B0503020204020204" pitchFamily="34" charset="-122"/>
                <a:ea typeface="微软雅黑" panose="020B0503020204020204" pitchFamily="34" charset="-122"/>
                <a:cs typeface="+mn-cs"/>
              </a:defRPr>
            </a:lvl2pPr>
            <a:lvl3pPr marL="1218987" indent="0" algn="l" defTabSz="1218987" rtl="0" eaLnBrk="1" latinLnBrk="0" hangingPunct="1">
              <a:lnSpc>
                <a:spcPct val="95000"/>
              </a:lnSpc>
              <a:spcBef>
                <a:spcPts val="1066"/>
              </a:spcBef>
              <a:buSzPct val="100000"/>
              <a:buFont typeface="Century Gothic" pitchFamily="34" charset="0"/>
              <a:buNone/>
              <a:defRPr sz="2400" b="1" kern="1200">
                <a:solidFill>
                  <a:schemeClr val="tx1"/>
                </a:solidFill>
                <a:latin typeface="微软雅黑" panose="020B0503020204020204" pitchFamily="34" charset="-122"/>
                <a:ea typeface="微软雅黑" panose="020B0503020204020204" pitchFamily="34" charset="-122"/>
                <a:cs typeface="+mn-cs"/>
              </a:defRPr>
            </a:lvl3pPr>
            <a:lvl4pPr marL="1828480" indent="0" algn="l" defTabSz="1218987" rtl="0" eaLnBrk="1" latinLnBrk="0" hangingPunct="1">
              <a:lnSpc>
                <a:spcPct val="95000"/>
              </a:lnSpc>
              <a:spcBef>
                <a:spcPts val="1066"/>
              </a:spcBef>
              <a:buSzPct val="100000"/>
              <a:buFont typeface="Century Gothic" pitchFamily="34" charset="0"/>
              <a:buNone/>
              <a:defRPr sz="2100" b="1" kern="1200">
                <a:solidFill>
                  <a:schemeClr val="tx1"/>
                </a:solidFill>
                <a:latin typeface="微软雅黑" panose="020B0503020204020204" pitchFamily="34" charset="-122"/>
                <a:ea typeface="微软雅黑" panose="020B0503020204020204" pitchFamily="34" charset="-122"/>
                <a:cs typeface="+mn-cs"/>
              </a:defRPr>
            </a:lvl4pPr>
            <a:lvl5pPr marL="2437973" indent="0" algn="l" defTabSz="1218987" rtl="0" eaLnBrk="1" latinLnBrk="0" hangingPunct="1">
              <a:lnSpc>
                <a:spcPct val="95000"/>
              </a:lnSpc>
              <a:spcBef>
                <a:spcPts val="1066"/>
              </a:spcBef>
              <a:buSzPct val="100000"/>
              <a:buFont typeface="Century Gothic" pitchFamily="34" charset="0"/>
              <a:buNone/>
              <a:defRPr sz="2100" b="1" kern="1200">
                <a:solidFill>
                  <a:schemeClr val="tx1"/>
                </a:solidFill>
                <a:latin typeface="微软雅黑" panose="020B0503020204020204" pitchFamily="34" charset="-122"/>
                <a:ea typeface="微软雅黑" panose="020B0503020204020204" pitchFamily="34" charset="-122"/>
                <a:cs typeface="+mn-cs"/>
              </a:defRPr>
            </a:lvl5pPr>
            <a:lvl6pPr marL="3047467" indent="0" algn="l" defTabSz="1218987" rtl="0" eaLnBrk="1" latinLnBrk="0" hangingPunct="1">
              <a:lnSpc>
                <a:spcPct val="95000"/>
              </a:lnSpc>
              <a:spcBef>
                <a:spcPts val="1066"/>
              </a:spcBef>
              <a:buSzPct val="90000"/>
              <a:buFont typeface="Century Gothic" pitchFamily="34" charset="0"/>
              <a:buNone/>
              <a:defRPr sz="2100" b="1" kern="1200">
                <a:solidFill>
                  <a:schemeClr val="tx1"/>
                </a:solidFill>
                <a:latin typeface="+mn-lt"/>
                <a:ea typeface="+mn-ea"/>
                <a:cs typeface="+mn-cs"/>
              </a:defRPr>
            </a:lvl6pPr>
            <a:lvl7pPr marL="3656960" indent="0" algn="l" defTabSz="1218987" rtl="0" eaLnBrk="1" latinLnBrk="0" hangingPunct="1">
              <a:lnSpc>
                <a:spcPct val="95000"/>
              </a:lnSpc>
              <a:spcBef>
                <a:spcPts val="1066"/>
              </a:spcBef>
              <a:buSzPct val="90000"/>
              <a:buFont typeface="Century Gothic" pitchFamily="34" charset="0"/>
              <a:buNone/>
              <a:defRPr sz="2100" b="1" kern="1200">
                <a:solidFill>
                  <a:schemeClr val="tx1"/>
                </a:solidFill>
                <a:latin typeface="+mn-lt"/>
                <a:ea typeface="+mn-ea"/>
                <a:cs typeface="+mn-cs"/>
              </a:defRPr>
            </a:lvl7pPr>
            <a:lvl8pPr marL="4266453" indent="0" algn="l" defTabSz="1218987" rtl="0" eaLnBrk="1" latinLnBrk="0" hangingPunct="1">
              <a:lnSpc>
                <a:spcPct val="95000"/>
              </a:lnSpc>
              <a:spcBef>
                <a:spcPts val="1066"/>
              </a:spcBef>
              <a:buSzPct val="90000"/>
              <a:buFont typeface="Century Gothic" pitchFamily="34" charset="0"/>
              <a:buNone/>
              <a:defRPr sz="2100" b="1" kern="1200">
                <a:solidFill>
                  <a:schemeClr val="tx1"/>
                </a:solidFill>
                <a:latin typeface="+mn-lt"/>
                <a:ea typeface="+mn-ea"/>
                <a:cs typeface="+mn-cs"/>
              </a:defRPr>
            </a:lvl8pPr>
            <a:lvl9pPr marL="4875947" indent="0" algn="l" defTabSz="1218987" rtl="0" eaLnBrk="1" latinLnBrk="0" hangingPunct="1">
              <a:lnSpc>
                <a:spcPct val="95000"/>
              </a:lnSpc>
              <a:spcBef>
                <a:spcPts val="1066"/>
              </a:spcBef>
              <a:buSzPct val="90000"/>
              <a:buFont typeface="Century Gothic" pitchFamily="34" charset="0"/>
              <a:buNone/>
              <a:defRPr sz="2100" b="1" kern="1200">
                <a:solidFill>
                  <a:schemeClr val="tx1"/>
                </a:solidFill>
                <a:latin typeface="+mn-lt"/>
                <a:ea typeface="+mn-ea"/>
                <a:cs typeface="+mn-cs"/>
              </a:defRPr>
            </a:lvl9pPr>
          </a:lstStyle>
          <a:p>
            <a:pPr algn="ctr"/>
            <a:r>
              <a:rPr lang="en-GB" dirty="0"/>
              <a:t>Buddhism</a:t>
            </a:r>
          </a:p>
        </p:txBody>
      </p:sp>
      <p:sp>
        <p:nvSpPr>
          <p:cNvPr id="8" name="内容占位符 5">
            <a:extLst>
              <a:ext uri="{FF2B5EF4-FFF2-40B4-BE49-F238E27FC236}">
                <a16:creationId xmlns:a16="http://schemas.microsoft.com/office/drawing/2014/main" id="{740417EC-8F79-4924-865E-6D72D5F76183}"/>
              </a:ext>
            </a:extLst>
          </p:cNvPr>
          <p:cNvSpPr txBox="1">
            <a:spLocks/>
          </p:cNvSpPr>
          <p:nvPr/>
        </p:nvSpPr>
        <p:spPr>
          <a:xfrm>
            <a:off x="4294212" y="2274912"/>
            <a:ext cx="3384376" cy="3962400"/>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vert="horz" lIns="121899" tIns="60949" rIns="121899" bIns="60949" rtlCol="0">
            <a:normAutofit/>
          </a:bodyPr>
          <a:lstStyle>
            <a:lvl1pPr marL="304747" indent="-304747" algn="l" defTabSz="1218987" rtl="0" eaLnBrk="1" latinLnBrk="0" hangingPunct="1">
              <a:lnSpc>
                <a:spcPct val="95000"/>
              </a:lnSpc>
              <a:spcBef>
                <a:spcPts val="1866"/>
              </a:spcBef>
              <a:buSzPct val="100000"/>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a:lstStyle>
          <a:p>
            <a:r>
              <a:rPr lang="en-GB" dirty="0"/>
              <a:t>No-self as an enlighten mind;</a:t>
            </a:r>
          </a:p>
          <a:p>
            <a:r>
              <a:rPr lang="en-GB" dirty="0"/>
              <a:t>Meditation: Be-unaffected with any external or internal stimuli;</a:t>
            </a:r>
          </a:p>
          <a:p>
            <a:r>
              <a:rPr lang="en-GB" dirty="0"/>
              <a:t>Live with compassion.</a:t>
            </a:r>
          </a:p>
        </p:txBody>
      </p:sp>
    </p:spTree>
    <p:extLst>
      <p:ext uri="{BB962C8B-B14F-4D97-AF65-F5344CB8AC3E}">
        <p14:creationId xmlns:p14="http://schemas.microsoft.com/office/powerpoint/2010/main" val="2479340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2"/>
          <p:cNvSpPr>
            <a:spLocks noGrp="1"/>
          </p:cNvSpPr>
          <p:nvPr>
            <p:ph type="title"/>
          </p:nvPr>
        </p:nvSpPr>
        <p:spPr>
          <a:xfrm>
            <a:off x="621804" y="76200"/>
            <a:ext cx="11233247" cy="1397000"/>
          </a:xfrm>
        </p:spPr>
        <p:txBody>
          <a:bodyPr rtlCol="0">
            <a:normAutofit fontScale="90000"/>
          </a:bodyPr>
          <a:lstStyle/>
          <a:p>
            <a:pPr algn="ctr"/>
            <a:r>
              <a:rPr lang="en-GB" b="1" dirty="0"/>
              <a:t>Comparison with Modern Western Cultures and Chinese Traditional Cultures</a:t>
            </a:r>
            <a:endParaRPr lang="en-GB" dirty="0"/>
          </a:p>
        </p:txBody>
      </p:sp>
      <p:sp>
        <p:nvSpPr>
          <p:cNvPr id="14" name="内容占位符 13"/>
          <p:cNvSpPr>
            <a:spLocks noGrp="1"/>
          </p:cNvSpPr>
          <p:nvPr>
            <p:ph idx="1"/>
          </p:nvPr>
        </p:nvSpPr>
        <p:spPr>
          <a:xfrm>
            <a:off x="1117309" y="2342976"/>
            <a:ext cx="10157354" cy="4470400"/>
          </a:xfrm>
        </p:spPr>
        <p:txBody>
          <a:bodyPr rtlCol="0">
            <a:normAutofit/>
          </a:bodyPr>
          <a:lstStyle/>
          <a:p>
            <a:r>
              <a:rPr lang="en-GB" sz="3200" dirty="0"/>
              <a:t>Hedonism vs. </a:t>
            </a:r>
            <a:r>
              <a:rPr lang="en-GB" sz="3200" dirty="0" err="1"/>
              <a:t>Eudaimonism</a:t>
            </a:r>
            <a:endParaRPr lang="en-GB" sz="3200" dirty="0"/>
          </a:p>
          <a:p>
            <a:endParaRPr lang="en-GB" sz="3200" dirty="0"/>
          </a:p>
          <a:p>
            <a:r>
              <a:rPr lang="en-GB" sz="3200" dirty="0"/>
              <a:t>Self-Enhancement vs. Self-Transcendence</a:t>
            </a:r>
          </a:p>
          <a:p>
            <a:endParaRPr lang="en-GB" sz="3200" dirty="0"/>
          </a:p>
          <a:p>
            <a:r>
              <a:rPr lang="en-GB" altLang="zh-CN" sz="3200" dirty="0">
                <a:latin typeface="微软雅黑" panose="020B0503020204020204" pitchFamily="34" charset="-122"/>
                <a:ea typeface="微软雅黑" panose="020B0503020204020204" pitchFamily="34" charset="-122"/>
              </a:rPr>
              <a:t>Master vs. Harmony</a:t>
            </a:r>
            <a:endParaRPr lang="zh-cn" sz="3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70201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2"/>
          <p:cNvSpPr>
            <a:spLocks noGrp="1"/>
          </p:cNvSpPr>
          <p:nvPr>
            <p:ph type="title"/>
          </p:nvPr>
        </p:nvSpPr>
        <p:spPr>
          <a:xfrm>
            <a:off x="621804" y="76200"/>
            <a:ext cx="11233247" cy="1397000"/>
          </a:xfrm>
        </p:spPr>
        <p:txBody>
          <a:bodyPr rtlCol="0">
            <a:normAutofit/>
          </a:bodyPr>
          <a:lstStyle/>
          <a:p>
            <a:pPr algn="ctr"/>
            <a:r>
              <a:rPr lang="en-GB" b="1" dirty="0"/>
              <a:t>Conclusion and Relevance to Interfaith Study</a:t>
            </a:r>
            <a:endParaRPr lang="en-GB" dirty="0"/>
          </a:p>
        </p:txBody>
      </p:sp>
      <p:sp>
        <p:nvSpPr>
          <p:cNvPr id="14" name="内容占位符 13"/>
          <p:cNvSpPr>
            <a:spLocks noGrp="1"/>
          </p:cNvSpPr>
          <p:nvPr>
            <p:ph idx="1"/>
          </p:nvPr>
        </p:nvSpPr>
        <p:spPr/>
        <p:txBody>
          <a:bodyPr rtlCol="0">
            <a:normAutofit lnSpcReduction="10000"/>
          </a:bodyPr>
          <a:lstStyle/>
          <a:p>
            <a:r>
              <a:rPr lang="en-GB" dirty="0"/>
              <a:t>To conclude, the ideas of happiness have a distinct contrast between the Chinese traditional cultures perspective and the predominant Western cultural perspective. Concerning to the modern western culture, the notions of happiness emphasis on pursuing pleasure based on individualism, while that of Chinese traditions focuses on virtue and wisdom with self-transcendence orientation and the spirit of harmony.  </a:t>
            </a:r>
          </a:p>
          <a:p>
            <a:r>
              <a:rPr lang="en-GB" dirty="0"/>
              <a:t>This paper serves as an interfaith study among Chinese and western philosophies about the notion of Happiness or Subject Well-being, and among the first attempts to bridge the gap of the understanding of happiness between not only the West and East but also the past and present. </a:t>
            </a:r>
          </a:p>
          <a:p>
            <a:pPr rtl="0"/>
            <a:endParaRPr 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1440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81982" y="260648"/>
            <a:ext cx="7008574" cy="1930400"/>
          </a:xfrm>
        </p:spPr>
        <p:txBody>
          <a:bodyPr rtlCol="0"/>
          <a:lstStyle/>
          <a:p>
            <a:pPr algn="ctr" rtl="0"/>
            <a:r>
              <a:rPr lang="en-US" dirty="0"/>
              <a:t>Q&amp;A: Happy?</a:t>
            </a:r>
          </a:p>
        </p:txBody>
      </p:sp>
      <p:pic>
        <p:nvPicPr>
          <p:cNvPr id="4" name="图片 3">
            <a:extLst>
              <a:ext uri="{FF2B5EF4-FFF2-40B4-BE49-F238E27FC236}">
                <a16:creationId xmlns:a16="http://schemas.microsoft.com/office/drawing/2014/main" id="{15332831-EFE1-424E-AE17-01D94B3D66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1884" y="1484784"/>
            <a:ext cx="5256584" cy="5040769"/>
          </a:xfrm>
          <a:prstGeom prst="rect">
            <a:avLst/>
          </a:prstGeom>
        </p:spPr>
      </p:pic>
    </p:spTree>
    <p:extLst>
      <p:ext uri="{BB962C8B-B14F-4D97-AF65-F5344CB8AC3E}">
        <p14:creationId xmlns:p14="http://schemas.microsoft.com/office/powerpoint/2010/main" val="1997697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书籍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Office_9411990_TF02787940_TF02787940" id="{4CFF2609-4873-4366-AB7B-BD98A1F8069A}" vid="{9D33A994-F295-4A50-AD5F-B7EC95DFDF78}"/>
    </a:ext>
  </a:extLst>
</a:theme>
</file>

<file path=ppt/theme/theme2.xml><?xml version="1.0" encoding="utf-8"?>
<a:theme xmlns:a="http://schemas.openxmlformats.org/drawingml/2006/main" name="Office 主题">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主题">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ocPublishedLinkedAssetsLookup xmlns="4873beb7-5857-4685-be1f-d57550cc96cc" xsi:nil="true"/>
    <ApprovalStatus xmlns="4873beb7-5857-4685-be1f-d57550cc96cc">InProgress</ApprovalStatus>
    <MarketSpecific xmlns="4873beb7-5857-4685-be1f-d57550cc96cc">false</MarketSpecific>
    <LocComments xmlns="4873beb7-5857-4685-be1f-d57550cc96cc" xsi:nil="true"/>
    <LocLastLocAttemptVersionTypeLookup xmlns="4873beb7-5857-4685-be1f-d57550cc96cc" xsi:nil="true"/>
    <DirectSourceMarket xmlns="4873beb7-5857-4685-be1f-d57550cc96cc" xsi:nil="true"/>
    <ThumbnailAssetId xmlns="4873beb7-5857-4685-be1f-d57550cc96cc" xsi:nil="true"/>
    <PrimaryImageGen xmlns="4873beb7-5857-4685-be1f-d57550cc96cc">false</PrimaryImageGen>
    <LocNewPublishedVersionLookup xmlns="4873beb7-5857-4685-be1f-d57550cc96cc" xsi:nil="true"/>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LocOverallPublishStatusLookup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LocOverallLocStatusLookup xmlns="4873beb7-5857-4685-be1f-d57550cc96cc" xsi:nil="tru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1345039</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The bookstacks present on most slides  make this a good choice for students, teachers, reading enthusiasts, and others in education. This presentation template contains multiple slide layouts in widescreen format (16x9) and includes a sample table and chart that you can easily  modify.</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2011-11-26T00:00:00+00:00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TemplateStatus xmlns="4873beb7-5857-4685-be1f-d57550cc96cc">Complete</TemplateStatus>
    <Downloads xmlns="4873beb7-5857-4685-be1f-d57550cc96cc">0</Downloads>
    <OOCacheId xmlns="4873beb7-5857-4685-be1f-d57550cc96cc" xsi:nil="true"/>
    <IsDeleted xmlns="4873beb7-5857-4685-be1f-d57550cc96cc">false</IsDeleted>
    <LocPublishedDependentAssetsLookup xmlns="4873beb7-5857-4685-be1f-d57550cc96cc" xsi:nil="true"/>
    <AssetExpire xmlns="4873beb7-5857-4685-be1f-d57550cc96cc">2029-05-12T07:00:00+00:00</AssetExpire>
    <DSATActionTaken xmlns="4873beb7-5857-4685-be1f-d57550cc96cc" xsi:nil="true"/>
    <CSXSubmissionMarket xmlns="4873beb7-5857-4685-be1f-d57550cc96cc" xsi:nil="true"/>
    <TPExecutable xmlns="4873beb7-5857-4685-be1f-d57550cc96cc" xsi:nil="true"/>
    <EditorialTags xmlns="4873beb7-5857-4685-be1f-d57550cc96cc" xsi:nil="true"/>
    <SubmitterId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TP102787939</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694216</LocLastLocAttemptVersionLookup>
    <LocProcessedForHandoffsLookup xmlns="4873beb7-5857-4685-be1f-d57550cc96cc" xsi:nil="true"/>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LocOverallPreviewStatusLookup xmlns="4873beb7-5857-4685-be1f-d57550cc96cc" xsi:nil="true"/>
    <TaxCatchAll xmlns="4873beb7-5857-4685-be1f-d57550cc96cc"/>
    <Markets xmlns="4873beb7-5857-4685-be1f-d57550cc96cc"/>
    <UAProjectedTotalWords xmlns="4873beb7-5857-4685-be1f-d57550cc96cc" xsi:nil="true"/>
    <IntlLangReview xmlns="4873beb7-5857-4685-be1f-d57550cc96cc" xsi:nil="true"/>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LocProcessedForMarketsLookup xmlns="4873beb7-5857-4685-be1f-d57550cc96cc" xsi:nil="true"/>
    <TPLaunchHelpLinkType xmlns="4873beb7-5857-4685-be1f-d57550cc96cc">Template</TPLaunchHelpLinkType>
    <OriginalRelease xmlns="4873beb7-5857-4685-be1f-d57550cc96cc">15</OriginalRelease>
    <LocalizationTagsTaxHTField0 xmlns="4873beb7-5857-4685-be1f-d57550cc96cc">
      <Terms xmlns="http://schemas.microsoft.com/office/infopath/2007/PartnerControls"/>
    </LocalizationTagsTaxHTField0>
    <UACurrentWords xmlns="4873beb7-5857-4685-be1f-d57550cc96cc" xsi:nil="true"/>
    <ArtSampleDocs xmlns="4873beb7-5857-4685-be1f-d57550cc96cc" xsi:nil="true"/>
    <UALocRecommendation xmlns="4873beb7-5857-4685-be1f-d57550cc96cc">Localize</UALocRecommendation>
    <Manager xmlns="4873beb7-5857-4685-be1f-d57550cc96cc" xsi:nil="true"/>
    <LocOverallHandbackStatusLookup xmlns="4873beb7-5857-4685-be1f-d57550cc96cc" xsi:nil="true"/>
    <ShowIn xmlns="4873beb7-5857-4685-be1f-d57550cc96cc">Show everywhere</ShowIn>
    <UANotes xmlns="4873beb7-5857-4685-be1f-d57550cc96cc" xsi:nil="true"/>
    <InternalTagsTaxHTField0 xmlns="4873beb7-5857-4685-be1f-d57550cc96cc">
      <Terms xmlns="http://schemas.microsoft.com/office/infopath/2007/PartnerControls"/>
    </InternalTagsTaxHTField0>
    <CSXHash xmlns="4873beb7-5857-4685-be1f-d57550cc96cc" xsi:nil="true"/>
    <VoteCount xmlns="4873beb7-5857-4685-be1f-d57550cc96cc" xsi:nil="true"/>
    <LocMarketGroupTiers2 xmlns="4873beb7-5857-4685-be1f-d57550cc96c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F301D382-32B0-43EE-932C-28906AF37617}">
  <ds:schemaRef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terms/"/>
    <ds:schemaRef ds:uri="http://purl.org/dc/dcmitype/"/>
    <ds:schemaRef ds:uri="4873beb7-5857-4685-be1f-d57550cc96cc"/>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BB5C329-08A6-4E5E-AEF1-A97828C87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1B558C7-619B-49BE-9097-7FCBDADD4E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蓝色书架演示文稿（宽屏）</Template>
  <TotalTime>0</TotalTime>
  <Words>432</Words>
  <Application>Microsoft Office PowerPoint</Application>
  <PresentationFormat>自定义</PresentationFormat>
  <Paragraphs>53</Paragraphs>
  <Slides>9</Slides>
  <Notes>9</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9</vt:i4>
      </vt:variant>
    </vt:vector>
  </HeadingPairs>
  <TitlesOfParts>
    <vt:vector size="13" baseType="lpstr">
      <vt:lpstr>微软雅黑</vt:lpstr>
      <vt:lpstr>Arial</vt:lpstr>
      <vt:lpstr>Century Gothic</vt:lpstr>
      <vt:lpstr>书籍 16x9</vt:lpstr>
      <vt:lpstr>Comparative Study of Happiness with Modern Western Culture and the Three Chinese Traditions </vt:lpstr>
      <vt:lpstr>The Aims and Objectives</vt:lpstr>
      <vt:lpstr>Method and Structure of Research</vt:lpstr>
      <vt:lpstr>Happiness in Western Cultures</vt:lpstr>
      <vt:lpstr>Happiness in Chinese Traditional Cultures</vt:lpstr>
      <vt:lpstr>Happiness in Confucianism, Taoism and Buddhism</vt:lpstr>
      <vt:lpstr>Comparison with Modern Western Cultures and Chinese Traditional Cultures</vt:lpstr>
      <vt:lpstr>Conclusion and Relevance to Interfaith Study</vt:lpstr>
      <vt:lpstr>Q&amp;A: Happy?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2018-06-21T09:52:00Z</dcterms:created>
  <dcterms:modified xsi:type="dcterms:W3CDTF">2018-06-21T16:04:00Z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