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ya barati" userId="7a9f279272578ff5" providerId="LiveId" clId="{FD9ADCD7-3F51-4992-BAD0-3043EB99D238}"/>
    <pc:docChg chg="custSel modSld">
      <pc:chgData name="roya barati" userId="7a9f279272578ff5" providerId="LiveId" clId="{FD9ADCD7-3F51-4992-BAD0-3043EB99D238}" dt="2025-04-30T09:38:16.416" v="63" actId="1076"/>
      <pc:docMkLst>
        <pc:docMk/>
      </pc:docMkLst>
      <pc:sldChg chg="addSp delSp modSp mod">
        <pc:chgData name="roya barati" userId="7a9f279272578ff5" providerId="LiveId" clId="{FD9ADCD7-3F51-4992-BAD0-3043EB99D238}" dt="2025-04-30T09:32:15.380" v="12" actId="478"/>
        <pc:sldMkLst>
          <pc:docMk/>
          <pc:sldMk cId="0" sldId="256"/>
        </pc:sldMkLst>
        <pc:spChg chg="mod">
          <ac:chgData name="roya barati" userId="7a9f279272578ff5" providerId="LiveId" clId="{FD9ADCD7-3F51-4992-BAD0-3043EB99D238}" dt="2025-04-30T07:37:34.243" v="8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36.555" v="9" actId="1076"/>
          <ac:spMkLst>
            <pc:docMk/>
            <pc:sldMk cId="0" sldId="256"/>
            <ac:spMk id="3" creationId="{00000000-0000-0000-0000-000000000000}"/>
          </ac:spMkLst>
        </pc:spChg>
        <pc:picChg chg="add del mod">
          <ac:chgData name="roya barati" userId="7a9f279272578ff5" providerId="LiveId" clId="{FD9ADCD7-3F51-4992-BAD0-3043EB99D238}" dt="2025-04-30T09:32:15.380" v="12" actId="478"/>
          <ac:picMkLst>
            <pc:docMk/>
            <pc:sldMk cId="0" sldId="256"/>
            <ac:picMk id="5" creationId="{7C09A622-9322-15A0-DF74-863E779DB02F}"/>
          </ac:picMkLst>
        </pc:picChg>
      </pc:sldChg>
      <pc:sldChg chg="addSp delSp modSp mod">
        <pc:chgData name="roya barati" userId="7a9f279272578ff5" providerId="LiveId" clId="{FD9ADCD7-3F51-4992-BAD0-3043EB99D238}" dt="2025-04-30T09:32:57.008" v="19" actId="1076"/>
        <pc:sldMkLst>
          <pc:docMk/>
          <pc:sldMk cId="0" sldId="257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57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57"/>
            <ac:spMk id="3" creationId="{00000000-0000-0000-0000-000000000000}"/>
          </ac:spMkLst>
        </pc:spChg>
        <pc:picChg chg="add del mod">
          <ac:chgData name="roya barati" userId="7a9f279272578ff5" providerId="LiveId" clId="{FD9ADCD7-3F51-4992-BAD0-3043EB99D238}" dt="2025-04-30T09:32:37.841" v="15" actId="478"/>
          <ac:picMkLst>
            <pc:docMk/>
            <pc:sldMk cId="0" sldId="257"/>
            <ac:picMk id="5" creationId="{50FD164E-75BD-A2A8-3B02-106B87B6906A}"/>
          </ac:picMkLst>
        </pc:picChg>
        <pc:picChg chg="add mod">
          <ac:chgData name="roya barati" userId="7a9f279272578ff5" providerId="LiveId" clId="{FD9ADCD7-3F51-4992-BAD0-3043EB99D238}" dt="2025-04-30T09:32:57.008" v="19" actId="1076"/>
          <ac:picMkLst>
            <pc:docMk/>
            <pc:sldMk cId="0" sldId="257"/>
            <ac:picMk id="7" creationId="{3BCFF4F1-990D-FA2D-AB48-EC5664F66199}"/>
          </ac:picMkLst>
        </pc:picChg>
      </pc:sldChg>
      <pc:sldChg chg="addSp modSp mod">
        <pc:chgData name="roya barati" userId="7a9f279272578ff5" providerId="LiveId" clId="{FD9ADCD7-3F51-4992-BAD0-3043EB99D238}" dt="2025-04-30T09:33:14.497" v="21" actId="1076"/>
        <pc:sldMkLst>
          <pc:docMk/>
          <pc:sldMk cId="0" sldId="258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58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58"/>
            <ac:spMk id="3" creationId="{00000000-0000-0000-0000-000000000000}"/>
          </ac:spMkLst>
        </pc:spChg>
        <pc:picChg chg="add mod">
          <ac:chgData name="roya barati" userId="7a9f279272578ff5" providerId="LiveId" clId="{FD9ADCD7-3F51-4992-BAD0-3043EB99D238}" dt="2025-04-30T09:33:14.497" v="21" actId="1076"/>
          <ac:picMkLst>
            <pc:docMk/>
            <pc:sldMk cId="0" sldId="258"/>
            <ac:picMk id="5" creationId="{99F8B54B-0ADD-3A5C-904F-8286F47A1AD7}"/>
          </ac:picMkLst>
        </pc:picChg>
      </pc:sldChg>
      <pc:sldChg chg="addSp modSp mod">
        <pc:chgData name="roya barati" userId="7a9f279272578ff5" providerId="LiveId" clId="{FD9ADCD7-3F51-4992-BAD0-3043EB99D238}" dt="2025-04-30T09:33:44.280" v="24" actId="1076"/>
        <pc:sldMkLst>
          <pc:docMk/>
          <pc:sldMk cId="0" sldId="259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59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59"/>
            <ac:spMk id="3" creationId="{00000000-0000-0000-0000-000000000000}"/>
          </ac:spMkLst>
        </pc:spChg>
        <pc:picChg chg="add mod">
          <ac:chgData name="roya barati" userId="7a9f279272578ff5" providerId="LiveId" clId="{FD9ADCD7-3F51-4992-BAD0-3043EB99D238}" dt="2025-04-30T09:33:44.280" v="24" actId="1076"/>
          <ac:picMkLst>
            <pc:docMk/>
            <pc:sldMk cId="0" sldId="259"/>
            <ac:picMk id="5" creationId="{089D796A-E707-5D3E-C635-DAF8772C381D}"/>
          </ac:picMkLst>
        </pc:picChg>
      </pc:sldChg>
      <pc:sldChg chg="addSp modSp mod">
        <pc:chgData name="roya barati" userId="7a9f279272578ff5" providerId="LiveId" clId="{FD9ADCD7-3F51-4992-BAD0-3043EB99D238}" dt="2025-04-30T09:34:13.831" v="28" actId="1076"/>
        <pc:sldMkLst>
          <pc:docMk/>
          <pc:sldMk cId="0" sldId="260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0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0"/>
            <ac:spMk id="3" creationId="{00000000-0000-0000-0000-000000000000}"/>
          </ac:spMkLst>
        </pc:spChg>
        <pc:picChg chg="add mod">
          <ac:chgData name="roya barati" userId="7a9f279272578ff5" providerId="LiveId" clId="{FD9ADCD7-3F51-4992-BAD0-3043EB99D238}" dt="2025-04-30T09:34:13.831" v="28" actId="1076"/>
          <ac:picMkLst>
            <pc:docMk/>
            <pc:sldMk cId="0" sldId="260"/>
            <ac:picMk id="5" creationId="{5147C60C-BE7F-6C48-5E32-6F34CC79F1F9}"/>
          </ac:picMkLst>
        </pc:picChg>
      </pc:sldChg>
      <pc:sldChg chg="addSp delSp modSp mod">
        <pc:chgData name="roya barati" userId="7a9f279272578ff5" providerId="LiveId" clId="{FD9ADCD7-3F51-4992-BAD0-3043EB99D238}" dt="2025-04-30T09:37:06.120" v="56" actId="14100"/>
        <pc:sldMkLst>
          <pc:docMk/>
          <pc:sldMk cId="0" sldId="261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1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9:37:01.208" v="55" actId="14100"/>
          <ac:spMkLst>
            <pc:docMk/>
            <pc:sldMk cId="0" sldId="261"/>
            <ac:spMk id="3" creationId="{00000000-0000-0000-0000-000000000000}"/>
          </ac:spMkLst>
        </pc:spChg>
        <pc:picChg chg="add del mod">
          <ac:chgData name="roya barati" userId="7a9f279272578ff5" providerId="LiveId" clId="{FD9ADCD7-3F51-4992-BAD0-3043EB99D238}" dt="2025-04-30T09:36:49.743" v="52" actId="478"/>
          <ac:picMkLst>
            <pc:docMk/>
            <pc:sldMk cId="0" sldId="261"/>
            <ac:picMk id="5" creationId="{86C1E669-05B1-03D8-4A30-6146E3A57664}"/>
          </ac:picMkLst>
        </pc:picChg>
        <pc:picChg chg="add mod">
          <ac:chgData name="roya barati" userId="7a9f279272578ff5" providerId="LiveId" clId="{FD9ADCD7-3F51-4992-BAD0-3043EB99D238}" dt="2025-04-30T09:37:06.120" v="56" actId="14100"/>
          <ac:picMkLst>
            <pc:docMk/>
            <pc:sldMk cId="0" sldId="261"/>
            <ac:picMk id="6" creationId="{FB7FCE67-484B-6561-E754-45B05CF34435}"/>
          </ac:picMkLst>
        </pc:picChg>
      </pc:sldChg>
      <pc:sldChg chg="addSp modSp mod">
        <pc:chgData name="roya barati" userId="7a9f279272578ff5" providerId="LiveId" clId="{FD9ADCD7-3F51-4992-BAD0-3043EB99D238}" dt="2025-04-30T09:36:23.376" v="48" actId="1076"/>
        <pc:sldMkLst>
          <pc:docMk/>
          <pc:sldMk cId="0" sldId="262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2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9:36:16.455" v="47" actId="1076"/>
          <ac:spMkLst>
            <pc:docMk/>
            <pc:sldMk cId="0" sldId="262"/>
            <ac:spMk id="3" creationId="{00000000-0000-0000-0000-000000000000}"/>
          </ac:spMkLst>
        </pc:spChg>
        <pc:picChg chg="add mod modCrop">
          <ac:chgData name="roya barati" userId="7a9f279272578ff5" providerId="LiveId" clId="{FD9ADCD7-3F51-4992-BAD0-3043EB99D238}" dt="2025-04-30T09:36:23.376" v="48" actId="1076"/>
          <ac:picMkLst>
            <pc:docMk/>
            <pc:sldMk cId="0" sldId="262"/>
            <ac:picMk id="5" creationId="{1D9923F8-8147-0C9A-DBFA-4305DCB5875C}"/>
          </ac:picMkLst>
        </pc:picChg>
      </pc:sldChg>
      <pc:sldChg chg="addSp delSp modSp mod">
        <pc:chgData name="roya barati" userId="7a9f279272578ff5" providerId="LiveId" clId="{FD9ADCD7-3F51-4992-BAD0-3043EB99D238}" dt="2025-04-30T09:37:38.944" v="59" actId="14100"/>
        <pc:sldMkLst>
          <pc:docMk/>
          <pc:sldMk cId="0" sldId="263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3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3"/>
            <ac:spMk id="3" creationId="{00000000-0000-0000-0000-000000000000}"/>
          </ac:spMkLst>
        </pc:spChg>
        <pc:picChg chg="add del mod">
          <ac:chgData name="roya barati" userId="7a9f279272578ff5" providerId="LiveId" clId="{FD9ADCD7-3F51-4992-BAD0-3043EB99D238}" dt="2025-04-30T09:36:46.153" v="51" actId="21"/>
          <ac:picMkLst>
            <pc:docMk/>
            <pc:sldMk cId="0" sldId="263"/>
            <ac:picMk id="5" creationId="{FB7FCE67-484B-6561-E754-45B05CF34435}"/>
          </ac:picMkLst>
        </pc:picChg>
        <pc:picChg chg="add mod">
          <ac:chgData name="roya barati" userId="7a9f279272578ff5" providerId="LiveId" clId="{FD9ADCD7-3F51-4992-BAD0-3043EB99D238}" dt="2025-04-30T09:37:38.944" v="59" actId="14100"/>
          <ac:picMkLst>
            <pc:docMk/>
            <pc:sldMk cId="0" sldId="263"/>
            <ac:picMk id="7" creationId="{2DE20BF8-89DC-F2A6-8D14-63DB5C323911}"/>
          </ac:picMkLst>
        </pc:picChg>
      </pc:sldChg>
      <pc:sldChg chg="addSp modSp mod">
        <pc:chgData name="roya barati" userId="7a9f279272578ff5" providerId="LiveId" clId="{FD9ADCD7-3F51-4992-BAD0-3043EB99D238}" dt="2025-04-30T09:37:50.568" v="61" actId="1076"/>
        <pc:sldMkLst>
          <pc:docMk/>
          <pc:sldMk cId="0" sldId="264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4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4"/>
            <ac:spMk id="3" creationId="{00000000-0000-0000-0000-000000000000}"/>
          </ac:spMkLst>
        </pc:spChg>
        <pc:picChg chg="add mod">
          <ac:chgData name="roya barati" userId="7a9f279272578ff5" providerId="LiveId" clId="{FD9ADCD7-3F51-4992-BAD0-3043EB99D238}" dt="2025-04-30T09:37:50.568" v="61" actId="1076"/>
          <ac:picMkLst>
            <pc:docMk/>
            <pc:sldMk cId="0" sldId="264"/>
            <ac:picMk id="5" creationId="{CB847161-58BA-F77C-C0A2-DA07160877CD}"/>
          </ac:picMkLst>
        </pc:picChg>
      </pc:sldChg>
      <pc:sldChg chg="addSp modSp mod">
        <pc:chgData name="roya barati" userId="7a9f279272578ff5" providerId="LiveId" clId="{FD9ADCD7-3F51-4992-BAD0-3043EB99D238}" dt="2025-04-30T09:38:16.416" v="63" actId="1076"/>
        <pc:sldMkLst>
          <pc:docMk/>
          <pc:sldMk cId="0" sldId="265"/>
        </pc:sldMkLst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5"/>
            <ac:spMk id="2" creationId="{00000000-0000-0000-0000-000000000000}"/>
          </ac:spMkLst>
        </pc:spChg>
        <pc:spChg chg="mod">
          <ac:chgData name="roya barati" userId="7a9f279272578ff5" providerId="LiveId" clId="{FD9ADCD7-3F51-4992-BAD0-3043EB99D238}" dt="2025-04-30T07:37:09.547" v="0"/>
          <ac:spMkLst>
            <pc:docMk/>
            <pc:sldMk cId="0" sldId="265"/>
            <ac:spMk id="3" creationId="{00000000-0000-0000-0000-000000000000}"/>
          </ac:spMkLst>
        </pc:spChg>
        <pc:picChg chg="add mod">
          <ac:chgData name="roya barati" userId="7a9f279272578ff5" providerId="LiveId" clId="{FD9ADCD7-3F51-4992-BAD0-3043EB99D238}" dt="2025-04-30T09:38:16.416" v="63" actId="1076"/>
          <ac:picMkLst>
            <pc:docMk/>
            <pc:sldMk cId="0" sldId="265"/>
            <ac:picMk id="5" creationId="{E0524D4F-EE8B-93D9-6085-8ADBF272F66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247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70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95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864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47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154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596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035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891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307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902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3429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239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237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580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4489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81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52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f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f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1673" y="951064"/>
            <a:ext cx="5917679" cy="2550877"/>
          </a:xfrm>
        </p:spPr>
        <p:txBody>
          <a:bodyPr/>
          <a:lstStyle/>
          <a:p>
            <a:r>
              <a:rPr dirty="0"/>
              <a:t>Digital Literacy in Welsh Education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8285" y="4346670"/>
            <a:ext cx="5917679" cy="861420"/>
          </a:xfrm>
        </p:spPr>
        <p:txBody>
          <a:bodyPr>
            <a:normAutofit fontScale="77500" lnSpcReduction="20000"/>
          </a:bodyPr>
          <a:lstStyle/>
          <a:p>
            <a:r>
              <a:rPr dirty="0"/>
              <a:t>Policy, Media, and International Perspectives</a:t>
            </a:r>
          </a:p>
          <a:p>
            <a:r>
              <a:rPr dirty="0"/>
              <a:t>Presented by: </a:t>
            </a:r>
            <a:r>
              <a:rPr lang="en-GB" dirty="0" err="1"/>
              <a:t>akram</a:t>
            </a:r>
            <a:r>
              <a:rPr lang="en-GB" dirty="0"/>
              <a:t> </a:t>
            </a:r>
            <a:endParaRPr dirty="0"/>
          </a:p>
          <a:p>
            <a:r>
              <a:rPr dirty="0"/>
              <a:t>April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Importance of digital literacy in the 21st century</a:t>
            </a:r>
          </a:p>
          <a:p>
            <a:r>
              <a:t>• Relevance to education, employment, and societal participation</a:t>
            </a:r>
          </a:p>
          <a:p>
            <a:r>
              <a:t>• Overview of presentation structure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CFF4F1-990D-FA2D-AB48-EC5664F66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5004" y="4049226"/>
            <a:ext cx="4167804" cy="264299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Digital Competence Framework (DCF) in Wales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Introduced in 2016 as part of the new curriculum</a:t>
            </a:r>
          </a:p>
          <a:p>
            <a:r>
              <a:t>• Cross-curricular responsibility with literacy and numeracy</a:t>
            </a:r>
          </a:p>
          <a:p>
            <a:r>
              <a:t>• Develops digital skills across all subjects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F8B54B-0ADD-3A5C-904F-8286F47A1A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4254500"/>
            <a:ext cx="4019550" cy="22288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Digital Strategy for Wales (2021)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Six key missions including digital inclusion and skills</a:t>
            </a:r>
          </a:p>
          <a:p>
            <a:r>
              <a:t>• Emphasis on cross-sector collaboration</a:t>
            </a:r>
          </a:p>
          <a:p>
            <a:r>
              <a:t>• Aim: Reduce inequalities and enhance services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9D796A-E707-5D3E-C635-DAF8772C3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4358" y="3848100"/>
            <a:ext cx="4514850" cy="30099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Media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Focus on rural digital divides</a:t>
            </a:r>
          </a:p>
          <a:p>
            <a:r>
              <a:t>• Coverage of challenges for vulnerable groups</a:t>
            </a:r>
          </a:p>
          <a:p>
            <a:r>
              <a:t>• Highlight of digital inclusion initiatives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47C60C-BE7F-6C48-5E32-6F34CC79F1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889" y="3947055"/>
            <a:ext cx="5178490" cy="292498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International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274" y="2489200"/>
            <a:ext cx="4796810" cy="3530600"/>
          </a:xfrm>
        </p:spPr>
        <p:txBody>
          <a:bodyPr/>
          <a:lstStyle/>
          <a:p>
            <a:r>
              <a:rPr dirty="0"/>
              <a:t>• Compared with Finland, Estonia</a:t>
            </a:r>
          </a:p>
          <a:p>
            <a:r>
              <a:rPr dirty="0"/>
              <a:t>• </a:t>
            </a:r>
            <a:r>
              <a:rPr dirty="0" err="1"/>
              <a:t>Wales'</a:t>
            </a:r>
            <a:r>
              <a:rPr dirty="0"/>
              <a:t> DESI ranking</a:t>
            </a:r>
          </a:p>
          <a:p>
            <a:r>
              <a:rPr dirty="0"/>
              <a:t>• Lessons from international best practices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7FCE67-484B-6561-E754-45B05CF344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4008" y="2225739"/>
            <a:ext cx="4029075" cy="30273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Critical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5998" y="2911412"/>
            <a:ext cx="5978002" cy="2071135"/>
          </a:xfrm>
        </p:spPr>
        <p:txBody>
          <a:bodyPr/>
          <a:lstStyle/>
          <a:p>
            <a:r>
              <a:rPr dirty="0"/>
              <a:t>• Strengths: Strong policy framework</a:t>
            </a:r>
          </a:p>
          <a:p>
            <a:r>
              <a:rPr dirty="0"/>
              <a:t>• Weaknesses: Implementation/resource gaps</a:t>
            </a:r>
          </a:p>
          <a:p>
            <a:r>
              <a:rPr dirty="0"/>
              <a:t>• Opportunities: Global partnerships</a:t>
            </a:r>
          </a:p>
          <a:p>
            <a:r>
              <a:rPr dirty="0"/>
              <a:t>• Threats: Tech evolution outpacing updates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923F8-8147-0C9A-DBFA-4305DCB587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0000" b="8348"/>
          <a:stretch/>
        </p:blipFill>
        <p:spPr>
          <a:xfrm>
            <a:off x="464753" y="2350666"/>
            <a:ext cx="2612572" cy="31926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Train teachers in digital skills</a:t>
            </a:r>
          </a:p>
          <a:p>
            <a:r>
              <a:t>• Improve tech infrastructure in rural areas</a:t>
            </a:r>
          </a:p>
          <a:p>
            <a:r>
              <a:t>• Collaborate internationally</a:t>
            </a:r>
          </a:p>
          <a:p>
            <a:r>
              <a:t>• Update policies regularly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E20BF8-89DC-F2A6-8D14-63DB5C3239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97" y="4344663"/>
            <a:ext cx="4029075" cy="242936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Digital literacy is essential</a:t>
            </a:r>
          </a:p>
          <a:p>
            <a:r>
              <a:t>• Wales has a strong foundation</a:t>
            </a:r>
          </a:p>
          <a:p>
            <a:r>
              <a:t>• Continued investment and adaptation needed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847161-58BA-F77C-C0A2-DA0716087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5341" y="4254500"/>
            <a:ext cx="4048125" cy="21621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Digital Strategy for Wales (gov.wales)</a:t>
            </a:r>
          </a:p>
          <a:p>
            <a:r>
              <a:t>• Digital Competence Framework (Hwb.gov.wales)</a:t>
            </a:r>
          </a:p>
          <a:p>
            <a:r>
              <a:t>• OECD &amp; DESI reports</a:t>
            </a:r>
          </a:p>
          <a:p>
            <a:r>
              <a:t>• Media articles on digital exclusion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524D4F-EE8B-93D9-6085-8ADBF272F6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941" y="4339318"/>
            <a:ext cx="3438525" cy="222885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</TotalTime>
  <Words>243</Words>
  <Application>Microsoft Office PowerPoint</Application>
  <PresentationFormat>On-screen Show (4:3)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Digital Literacy in Welsh Education</vt:lpstr>
      <vt:lpstr>Introduction</vt:lpstr>
      <vt:lpstr>Digital Competence Framework (DCF) in Wales</vt:lpstr>
      <vt:lpstr>Digital Strategy for Wales (2021)</vt:lpstr>
      <vt:lpstr>Media Representation</vt:lpstr>
      <vt:lpstr>International Context</vt:lpstr>
      <vt:lpstr>Critical Analysis</vt:lpstr>
      <vt:lpstr>Recommendations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roya barati</cp:lastModifiedBy>
  <cp:revision>1</cp:revision>
  <dcterms:created xsi:type="dcterms:W3CDTF">2013-01-27T09:14:16Z</dcterms:created>
  <dcterms:modified xsi:type="dcterms:W3CDTF">2025-04-30T09:38:22Z</dcterms:modified>
  <cp:category/>
</cp:coreProperties>
</file>