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9" r:id="rId3"/>
    <p:sldId id="260" r:id="rId4"/>
    <p:sldId id="261" r:id="rId5"/>
    <p:sldId id="264" r:id="rId6"/>
    <p:sldId id="265"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4" d="100"/>
          <a:sy n="64"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56C58911-810D-FDD5-3AF0-9B99A82D32C1}"/>
              </a:ext>
            </a:extLst>
          </p:cNvPr>
          <p:cNvGrpSpPr/>
          <p:nvPr/>
        </p:nvGrpSpPr>
        <p:grpSpPr>
          <a:xfrm>
            <a:off x="0" y="0"/>
            <a:ext cx="12191996" cy="6858000"/>
            <a:chOff x="0" y="0"/>
            <a:chExt cx="12191996" cy="6858000"/>
          </a:xfrm>
        </p:grpSpPr>
        <p:sp>
          <p:nvSpPr>
            <p:cNvPr id="3" name="Rectangle 8">
              <a:extLst>
                <a:ext uri="{FF2B5EF4-FFF2-40B4-BE49-F238E27FC236}">
                  <a16:creationId xmlns:a16="http://schemas.microsoft.com/office/drawing/2014/main" id="{865F3775-F625-CD45-FFE1-9E5342E24250}"/>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Freeform 5">
              <a:extLst>
                <a:ext uri="{FF2B5EF4-FFF2-40B4-BE49-F238E27FC236}">
                  <a16:creationId xmlns:a16="http://schemas.microsoft.com/office/drawing/2014/main" id="{973EF2AE-9325-490D-7BC9-8344F1A074DC}"/>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5" name="Title 1">
            <a:extLst>
              <a:ext uri="{FF2B5EF4-FFF2-40B4-BE49-F238E27FC236}">
                <a16:creationId xmlns:a16="http://schemas.microsoft.com/office/drawing/2014/main" id="{58589968-6B45-2207-F4A9-08EC50D075FD}"/>
              </a:ext>
            </a:extLst>
          </p:cNvPr>
          <p:cNvSpPr txBox="1">
            <a:spLocks noGrp="1"/>
          </p:cNvSpPr>
          <p:nvPr>
            <p:ph type="ctrTitle"/>
          </p:nvPr>
        </p:nvSpPr>
        <p:spPr>
          <a:xfrm>
            <a:off x="1154951" y="2099736"/>
            <a:ext cx="8825660" cy="2677646"/>
          </a:xfrm>
        </p:spPr>
        <p:txBody>
          <a:bodyPr anchor="b"/>
          <a:lstStyle>
            <a:lvl1pPr>
              <a:defRPr sz="5400"/>
            </a:lvl1pPr>
          </a:lstStyle>
          <a:p>
            <a:pPr lvl="0"/>
            <a:r>
              <a:rPr lang="en-US"/>
              <a:t>Click to edit Master title style</a:t>
            </a:r>
          </a:p>
        </p:txBody>
      </p:sp>
      <p:sp>
        <p:nvSpPr>
          <p:cNvPr id="6" name="Subtitle 2">
            <a:extLst>
              <a:ext uri="{FF2B5EF4-FFF2-40B4-BE49-F238E27FC236}">
                <a16:creationId xmlns:a16="http://schemas.microsoft.com/office/drawing/2014/main" id="{871F3564-DB23-FB9E-7AB4-727677D61277}"/>
              </a:ext>
            </a:extLst>
          </p:cNvPr>
          <p:cNvSpPr txBox="1">
            <a:spLocks noGrp="1"/>
          </p:cNvSpPr>
          <p:nvPr>
            <p:ph type="subTitle" idx="1"/>
          </p:nvPr>
        </p:nvSpPr>
        <p:spPr>
          <a:xfrm>
            <a:off x="1154951" y="4777383"/>
            <a:ext cx="8825660" cy="861419"/>
          </a:xfrm>
        </p:spPr>
        <p:txBody>
          <a:bodyPr/>
          <a:lstStyle>
            <a:lvl1pPr marL="0" indent="0">
              <a:buNone/>
              <a:defRPr cap="all">
                <a:solidFill>
                  <a:srgbClr val="EF53A5"/>
                </a:solidFill>
              </a:defRPr>
            </a:lvl1pPr>
          </a:lstStyle>
          <a:p>
            <a:pPr lvl="0"/>
            <a:r>
              <a:rPr lang="en-US"/>
              <a:t>Click to edit Master subtitle style</a:t>
            </a:r>
          </a:p>
        </p:txBody>
      </p:sp>
      <p:sp>
        <p:nvSpPr>
          <p:cNvPr id="7" name="Date Placeholder 3">
            <a:extLst>
              <a:ext uri="{FF2B5EF4-FFF2-40B4-BE49-F238E27FC236}">
                <a16:creationId xmlns:a16="http://schemas.microsoft.com/office/drawing/2014/main" id="{2DF951F7-F6F8-7F97-CCDF-BF133CD92A0F}"/>
              </a:ext>
            </a:extLst>
          </p:cNvPr>
          <p:cNvSpPr txBox="1">
            <a:spLocks noGrp="1"/>
          </p:cNvSpPr>
          <p:nvPr>
            <p:ph type="dt" sz="half" idx="7"/>
          </p:nvPr>
        </p:nvSpPr>
        <p:spPr>
          <a:xfrm rot="5400013">
            <a:off x="10158993" y="1792224"/>
            <a:ext cx="990596" cy="304796"/>
          </a:xfrm>
        </p:spPr>
        <p:txBody>
          <a:bodyPr anchor="t"/>
          <a:lstStyle>
            <a:lvl1pPr algn="l">
              <a:defRPr b="0">
                <a:solidFill>
                  <a:srgbClr val="FFFFFF"/>
                </a:solidFill>
              </a:defRPr>
            </a:lvl1pPr>
          </a:lstStyle>
          <a:p>
            <a:pPr lvl="0"/>
            <a:fld id="{141B3C20-C564-4586-AB38-17142A9E3EA2}" type="datetime1">
              <a:rPr lang="en-GB"/>
              <a:pPr lvl="0"/>
              <a:t>20/02/2023</a:t>
            </a:fld>
            <a:endParaRPr lang="en-GB"/>
          </a:p>
        </p:txBody>
      </p:sp>
      <p:sp>
        <p:nvSpPr>
          <p:cNvPr id="8" name="Footer Placeholder 4">
            <a:extLst>
              <a:ext uri="{FF2B5EF4-FFF2-40B4-BE49-F238E27FC236}">
                <a16:creationId xmlns:a16="http://schemas.microsoft.com/office/drawing/2014/main" id="{064A03C5-C091-2E9F-0F30-5E8AA52D71B1}"/>
              </a:ext>
            </a:extLst>
          </p:cNvPr>
          <p:cNvSpPr txBox="1">
            <a:spLocks noGrp="1"/>
          </p:cNvSpPr>
          <p:nvPr>
            <p:ph type="ftr" sz="quarter" idx="9"/>
          </p:nvPr>
        </p:nvSpPr>
        <p:spPr>
          <a:xfrm rot="5400013">
            <a:off x="8951980" y="3227837"/>
            <a:ext cx="3859792" cy="304796"/>
          </a:xfrm>
        </p:spPr>
        <p:txBody>
          <a:bodyPr/>
          <a:lstStyle>
            <a:lvl1pPr>
              <a:defRPr b="0">
                <a:solidFill>
                  <a:srgbClr val="FFFFFF"/>
                </a:solidFill>
              </a:defRPr>
            </a:lvl1pPr>
          </a:lstStyle>
          <a:p>
            <a:pPr lvl="0"/>
            <a:endParaRPr lang="en-GB"/>
          </a:p>
        </p:txBody>
      </p:sp>
      <p:sp>
        <p:nvSpPr>
          <p:cNvPr id="9" name="Rectangle 10">
            <a:extLst>
              <a:ext uri="{FF2B5EF4-FFF2-40B4-BE49-F238E27FC236}">
                <a16:creationId xmlns:a16="http://schemas.microsoft.com/office/drawing/2014/main" id="{BCC98ECC-237A-26C6-08A3-61C44E8435E3}"/>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Slide Number Placeholder 5">
            <a:extLst>
              <a:ext uri="{FF2B5EF4-FFF2-40B4-BE49-F238E27FC236}">
                <a16:creationId xmlns:a16="http://schemas.microsoft.com/office/drawing/2014/main" id="{8B91153C-AEEC-227E-DB4E-9593DFB0B9E0}"/>
              </a:ext>
            </a:extLst>
          </p:cNvPr>
          <p:cNvSpPr txBox="1">
            <a:spLocks noGrp="1"/>
          </p:cNvSpPr>
          <p:nvPr>
            <p:ph type="sldNum" sz="quarter" idx="8"/>
          </p:nvPr>
        </p:nvSpPr>
        <p:spPr/>
        <p:txBody>
          <a:bodyPr/>
          <a:lstStyle>
            <a:lvl1pPr>
              <a:defRPr/>
            </a:lvl1pPr>
          </a:lstStyle>
          <a:p>
            <a:pPr lvl="0"/>
            <a:fld id="{733AECAB-6A9C-42AE-AE1C-FC5943AB06EE}" type="slidenum">
              <a:t>‹#›</a:t>
            </a:fld>
            <a:endParaRPr lang="en-GB"/>
          </a:p>
        </p:txBody>
      </p:sp>
    </p:spTree>
    <p:extLst>
      <p:ext uri="{BB962C8B-B14F-4D97-AF65-F5344CB8AC3E}">
        <p14:creationId xmlns:p14="http://schemas.microsoft.com/office/powerpoint/2010/main" val="416808120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F4083-02F2-9C37-F7E9-1771E23E38D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FA85D894-F2CF-40D2-499F-92792D653817}"/>
              </a:ext>
            </a:extLst>
          </p:cNvPr>
          <p:cNvSpPr txBox="1">
            <a:spLocks noGrp="1"/>
          </p:cNvSpPr>
          <p:nvPr>
            <p:ph idx="1"/>
          </p:nvPr>
        </p:nvSpPr>
        <p:spPr>
          <a:xfrm>
            <a:off x="1154951" y="2603497"/>
            <a:ext cx="88256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8065A5-24F0-4BC3-2119-065342A5CDDF}"/>
              </a:ext>
            </a:extLst>
          </p:cNvPr>
          <p:cNvSpPr txBox="1">
            <a:spLocks noGrp="1"/>
          </p:cNvSpPr>
          <p:nvPr>
            <p:ph type="dt" sz="half" idx="7"/>
          </p:nvPr>
        </p:nvSpPr>
        <p:spPr/>
        <p:txBody>
          <a:bodyPr/>
          <a:lstStyle>
            <a:lvl1pPr>
              <a:defRPr/>
            </a:lvl1pPr>
          </a:lstStyle>
          <a:p>
            <a:pPr lvl="0"/>
            <a:fld id="{8EC96317-8D2A-40BF-8E84-169AB75FC7F6}" type="datetime1">
              <a:rPr lang="en-GB"/>
              <a:pPr lvl="0"/>
              <a:t>20/02/2023</a:t>
            </a:fld>
            <a:endParaRPr lang="en-GB"/>
          </a:p>
        </p:txBody>
      </p:sp>
      <p:sp>
        <p:nvSpPr>
          <p:cNvPr id="5" name="Footer Placeholder 4">
            <a:extLst>
              <a:ext uri="{FF2B5EF4-FFF2-40B4-BE49-F238E27FC236}">
                <a16:creationId xmlns:a16="http://schemas.microsoft.com/office/drawing/2014/main" id="{F2822924-073F-F38D-CF87-AC4FCF69B22E}"/>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F76ECBE-A12B-99F7-19B2-44A0C20455F8}"/>
              </a:ext>
            </a:extLst>
          </p:cNvPr>
          <p:cNvSpPr txBox="1">
            <a:spLocks noGrp="1"/>
          </p:cNvSpPr>
          <p:nvPr>
            <p:ph type="sldNum" sz="quarter" idx="8"/>
          </p:nvPr>
        </p:nvSpPr>
        <p:spPr/>
        <p:txBody>
          <a:bodyPr/>
          <a:lstStyle>
            <a:lvl1pPr>
              <a:defRPr/>
            </a:lvl1pPr>
          </a:lstStyle>
          <a:p>
            <a:pPr lvl="0"/>
            <a:fld id="{62CDF430-8D3F-4B42-98B9-32D2A76DB9FE}" type="slidenum">
              <a:t>‹#›</a:t>
            </a:fld>
            <a:endParaRPr lang="en-GB"/>
          </a:p>
        </p:txBody>
      </p:sp>
    </p:spTree>
    <p:extLst>
      <p:ext uri="{BB962C8B-B14F-4D97-AF65-F5344CB8AC3E}">
        <p14:creationId xmlns:p14="http://schemas.microsoft.com/office/powerpoint/2010/main" val="184245660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6F11A963-8B9D-E575-5460-A1DE41E662C4}"/>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35EFDDC3-291A-DCF9-14F5-5AA3E2C8394B}"/>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B35326C8-5BDF-9C21-BD01-03B2EAA20E96}"/>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A8FF3973-B003-A0FC-4B16-29214E022321}"/>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BC818C57-4B86-A391-7204-4ED8FF7C4C01}"/>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D960F1BB-6356-C05E-A394-3B5EED7762EF}"/>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4109A54A-D104-8146-0ECF-0B51223897F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9">
              <a:extLst>
                <a:ext uri="{FF2B5EF4-FFF2-40B4-BE49-F238E27FC236}">
                  <a16:creationId xmlns:a16="http://schemas.microsoft.com/office/drawing/2014/main" id="{6100CBE4-BEB0-95F7-66FF-248DC3171C22}"/>
                </a:ext>
              </a:extLst>
            </p:cNvPr>
            <p:cNvSpPr/>
            <p:nvPr/>
          </p:nvSpPr>
          <p:spPr>
            <a:xfrm>
              <a:off x="7289797" y="402162"/>
              <a:ext cx="4478868"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76A3724-4AFE-B879-8E28-98DCAB27D4B3}"/>
                </a:ext>
              </a:extLst>
            </p:cNvPr>
            <p:cNvSpPr/>
            <p:nvPr/>
          </p:nvSpPr>
          <p:spPr>
            <a:xfrm rot="16200004">
              <a:off x="378724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6DC1711A-87F9-7328-36B2-0641F5DD999E}"/>
                </a:ext>
              </a:extLst>
            </p:cNvPr>
            <p:cNvSpPr/>
            <p:nvPr/>
          </p:nvSpPr>
          <p:spPr>
            <a:xfrm rot="15922474">
              <a:off x="4698351"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31F5BF64-980F-DA45-C046-8E30FEEC9AD3}"/>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A626E89B-449F-D684-C620-605A139DCDB2}"/>
              </a:ext>
            </a:extLst>
          </p:cNvPr>
          <p:cNvSpPr txBox="1">
            <a:spLocks noGrp="1"/>
          </p:cNvSpPr>
          <p:nvPr>
            <p:ph type="title"/>
          </p:nvPr>
        </p:nvSpPr>
        <p:spPr>
          <a:xfrm>
            <a:off x="1154951" y="2677646"/>
            <a:ext cx="4351026" cy="2283823"/>
          </a:xfrm>
        </p:spPr>
        <p:txBody>
          <a:bodyPr/>
          <a:lstStyle>
            <a:lvl1pPr>
              <a:defRPr sz="4000"/>
            </a:lvl1pPr>
          </a:lstStyle>
          <a:p>
            <a:pPr lvl="0"/>
            <a:r>
              <a:rPr lang="en-US"/>
              <a:t>Click to edit Master title style</a:t>
            </a:r>
          </a:p>
        </p:txBody>
      </p:sp>
      <p:sp>
        <p:nvSpPr>
          <p:cNvPr id="14" name="Text Placeholder 2">
            <a:extLst>
              <a:ext uri="{FF2B5EF4-FFF2-40B4-BE49-F238E27FC236}">
                <a16:creationId xmlns:a16="http://schemas.microsoft.com/office/drawing/2014/main" id="{23BB7B45-283F-4E3A-E40B-45C892ECCD53}"/>
              </a:ext>
            </a:extLst>
          </p:cNvPr>
          <p:cNvSpPr txBox="1">
            <a:spLocks noGrp="1"/>
          </p:cNvSpPr>
          <p:nvPr>
            <p:ph type="body" idx="1"/>
          </p:nvPr>
        </p:nvSpPr>
        <p:spPr>
          <a:xfrm>
            <a:off x="6895563" y="2677646"/>
            <a:ext cx="3757543" cy="2283823"/>
          </a:xfrm>
        </p:spPr>
        <p:txBody>
          <a:bodyPr anchor="ctr"/>
          <a:lstStyle>
            <a:lvl1pPr marL="0" indent="0">
              <a:buNone/>
              <a:defRPr sz="2000" cap="all">
                <a:solidFill>
                  <a:srgbClr val="EF53A5"/>
                </a:solidFill>
              </a:defRPr>
            </a:lvl1pPr>
          </a:lstStyle>
          <a:p>
            <a:pPr lvl="0"/>
            <a:r>
              <a:rPr lang="en-US"/>
              <a:t>Click to edit Master text styles</a:t>
            </a:r>
          </a:p>
        </p:txBody>
      </p:sp>
      <p:sp>
        <p:nvSpPr>
          <p:cNvPr id="15" name="Date Placeholder 3">
            <a:extLst>
              <a:ext uri="{FF2B5EF4-FFF2-40B4-BE49-F238E27FC236}">
                <a16:creationId xmlns:a16="http://schemas.microsoft.com/office/drawing/2014/main" id="{7534C47A-880F-E344-6025-67A15704B94D}"/>
              </a:ext>
            </a:extLst>
          </p:cNvPr>
          <p:cNvSpPr txBox="1">
            <a:spLocks noGrp="1"/>
          </p:cNvSpPr>
          <p:nvPr>
            <p:ph type="dt" sz="half" idx="7"/>
          </p:nvPr>
        </p:nvSpPr>
        <p:spPr/>
        <p:txBody>
          <a:bodyPr/>
          <a:lstStyle>
            <a:lvl1pPr>
              <a:defRPr/>
            </a:lvl1pPr>
          </a:lstStyle>
          <a:p>
            <a:pPr lvl="0"/>
            <a:fld id="{0AD7AAA0-7C5A-4F08-96BC-FEBB95AC4704}" type="datetime1">
              <a:rPr lang="en-GB"/>
              <a:pPr lvl="0"/>
              <a:t>20/02/2023</a:t>
            </a:fld>
            <a:endParaRPr lang="en-GB"/>
          </a:p>
        </p:txBody>
      </p:sp>
      <p:sp>
        <p:nvSpPr>
          <p:cNvPr id="16" name="Footer Placeholder 4">
            <a:extLst>
              <a:ext uri="{FF2B5EF4-FFF2-40B4-BE49-F238E27FC236}">
                <a16:creationId xmlns:a16="http://schemas.microsoft.com/office/drawing/2014/main" id="{CCCF13ED-3104-A43E-DD7A-63D5C7BD443C}"/>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BA091663-772E-95BD-8F4F-142897907CA5}"/>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2AC0A159-1FC8-9C14-3D8E-8FF56DD551E5}"/>
              </a:ext>
            </a:extLst>
          </p:cNvPr>
          <p:cNvSpPr txBox="1">
            <a:spLocks noGrp="1"/>
          </p:cNvSpPr>
          <p:nvPr>
            <p:ph type="sldNum" sz="quarter" idx="8"/>
          </p:nvPr>
        </p:nvSpPr>
        <p:spPr/>
        <p:txBody>
          <a:bodyPr/>
          <a:lstStyle>
            <a:lvl1pPr>
              <a:defRPr/>
            </a:lvl1pPr>
          </a:lstStyle>
          <a:p>
            <a:pPr lvl="0"/>
            <a:fld id="{931794CC-1C0C-41EF-A849-18913ECD1980}" type="slidenum">
              <a:t>‹#›</a:t>
            </a:fld>
            <a:endParaRPr lang="en-GB"/>
          </a:p>
        </p:txBody>
      </p:sp>
    </p:spTree>
    <p:extLst>
      <p:ext uri="{BB962C8B-B14F-4D97-AF65-F5344CB8AC3E}">
        <p14:creationId xmlns:p14="http://schemas.microsoft.com/office/powerpoint/2010/main" val="2019960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D8066-C179-D502-5450-A3A0DB710B4C}"/>
              </a:ext>
            </a:extLst>
          </p:cNvPr>
          <p:cNvSpPr txBox="1">
            <a:spLocks noGrp="1"/>
          </p:cNvSpPr>
          <p:nvPr>
            <p:ph type="title"/>
          </p:nvPr>
        </p:nvSpPr>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A3C126E8-A9A6-795B-DBE6-52BD4BAF7AD9}"/>
              </a:ext>
            </a:extLst>
          </p:cNvPr>
          <p:cNvSpPr txBox="1">
            <a:spLocks noGrp="1"/>
          </p:cNvSpPr>
          <p:nvPr>
            <p:ph idx="1"/>
          </p:nvPr>
        </p:nvSpPr>
        <p:spPr>
          <a:xfrm>
            <a:off x="115495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B8F4509-B48E-B768-BA71-CC2D69A461B6}"/>
              </a:ext>
            </a:extLst>
          </p:cNvPr>
          <p:cNvSpPr txBox="1">
            <a:spLocks noGrp="1"/>
          </p:cNvSpPr>
          <p:nvPr>
            <p:ph idx="2"/>
          </p:nvPr>
        </p:nvSpPr>
        <p:spPr>
          <a:xfrm>
            <a:off x="6208711" y="2603497"/>
            <a:ext cx="4825160" cy="341629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3E718E2D-7559-B86F-3BEC-7D1A206A4A5C}"/>
              </a:ext>
            </a:extLst>
          </p:cNvPr>
          <p:cNvSpPr txBox="1">
            <a:spLocks noGrp="1"/>
          </p:cNvSpPr>
          <p:nvPr>
            <p:ph type="dt" sz="half" idx="7"/>
          </p:nvPr>
        </p:nvSpPr>
        <p:spPr/>
        <p:txBody>
          <a:bodyPr/>
          <a:lstStyle>
            <a:lvl1pPr>
              <a:defRPr/>
            </a:lvl1pPr>
          </a:lstStyle>
          <a:p>
            <a:pPr lvl="0"/>
            <a:fld id="{E838E730-FC08-4096-81DF-2C60889FB99E}" type="datetime1">
              <a:rPr lang="en-GB"/>
              <a:pPr lvl="0"/>
              <a:t>20/02/2023</a:t>
            </a:fld>
            <a:endParaRPr lang="en-GB"/>
          </a:p>
        </p:txBody>
      </p:sp>
      <p:sp>
        <p:nvSpPr>
          <p:cNvPr id="6" name="Footer Placeholder 5">
            <a:extLst>
              <a:ext uri="{FF2B5EF4-FFF2-40B4-BE49-F238E27FC236}">
                <a16:creationId xmlns:a16="http://schemas.microsoft.com/office/drawing/2014/main" id="{8B3A8BE8-B8E4-15CF-686F-6982633A2457}"/>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25F3EDC-09E0-77F8-67AC-C25BF35684C7}"/>
              </a:ext>
            </a:extLst>
          </p:cNvPr>
          <p:cNvSpPr txBox="1">
            <a:spLocks noGrp="1"/>
          </p:cNvSpPr>
          <p:nvPr>
            <p:ph type="sldNum" sz="quarter" idx="8"/>
          </p:nvPr>
        </p:nvSpPr>
        <p:spPr/>
        <p:txBody>
          <a:bodyPr/>
          <a:lstStyle>
            <a:lvl1pPr>
              <a:defRPr/>
            </a:lvl1pPr>
          </a:lstStyle>
          <a:p>
            <a:pPr lvl="0"/>
            <a:fld id="{EEA0CC98-5489-4F75-82FB-7EAFD2240B7A}" type="slidenum">
              <a:t>‹#›</a:t>
            </a:fld>
            <a:endParaRPr lang="en-GB"/>
          </a:p>
        </p:txBody>
      </p:sp>
    </p:spTree>
    <p:extLst>
      <p:ext uri="{BB962C8B-B14F-4D97-AF65-F5344CB8AC3E}">
        <p14:creationId xmlns:p14="http://schemas.microsoft.com/office/powerpoint/2010/main" val="2933029611"/>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9144A3-ACC9-CD30-C90A-CB0BAD07D865}"/>
              </a:ext>
            </a:extLst>
          </p:cNvPr>
          <p:cNvSpPr txBox="1">
            <a:spLocks noGrp="1"/>
          </p:cNvSpPr>
          <p:nvPr>
            <p:ph type="title"/>
          </p:nvPr>
        </p:nvSpPr>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906FF34F-C50F-6C65-53EA-A9F67DE2AFA0}"/>
              </a:ext>
            </a:extLst>
          </p:cNvPr>
          <p:cNvSpPr txBox="1">
            <a:spLocks noGrp="1"/>
          </p:cNvSpPr>
          <p:nvPr>
            <p:ph type="body" idx="1"/>
          </p:nvPr>
        </p:nvSpPr>
        <p:spPr>
          <a:xfrm>
            <a:off x="115495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4" name="Content Placeholder 3">
            <a:extLst>
              <a:ext uri="{FF2B5EF4-FFF2-40B4-BE49-F238E27FC236}">
                <a16:creationId xmlns:a16="http://schemas.microsoft.com/office/drawing/2014/main" id="{53DBFEA8-75E3-2BC8-1ECD-D64C294D60AE}"/>
              </a:ext>
            </a:extLst>
          </p:cNvPr>
          <p:cNvSpPr txBox="1">
            <a:spLocks noGrp="1"/>
          </p:cNvSpPr>
          <p:nvPr>
            <p:ph idx="2"/>
          </p:nvPr>
        </p:nvSpPr>
        <p:spPr>
          <a:xfrm>
            <a:off x="115495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863E918-5292-F05B-A63F-E0F2A2ED7A39}"/>
              </a:ext>
            </a:extLst>
          </p:cNvPr>
          <p:cNvSpPr txBox="1">
            <a:spLocks noGrp="1"/>
          </p:cNvSpPr>
          <p:nvPr>
            <p:ph type="body" idx="3"/>
          </p:nvPr>
        </p:nvSpPr>
        <p:spPr>
          <a:xfrm>
            <a:off x="6208711" y="2603497"/>
            <a:ext cx="4825160" cy="576264"/>
          </a:xfrm>
        </p:spPr>
        <p:txBody>
          <a:bodyPr anchor="b">
            <a:noAutofit/>
          </a:bodyPr>
          <a:lstStyle>
            <a:lvl1pPr marL="0" indent="0">
              <a:buNone/>
              <a:defRPr sz="2400">
                <a:solidFill>
                  <a:srgbClr val="B31166"/>
                </a:solidFill>
              </a:defRPr>
            </a:lvl1pPr>
          </a:lstStyle>
          <a:p>
            <a:pPr lvl="0"/>
            <a:r>
              <a:rPr lang="en-US"/>
              <a:t>Click to edit Master text styles</a:t>
            </a:r>
          </a:p>
        </p:txBody>
      </p:sp>
      <p:sp>
        <p:nvSpPr>
          <p:cNvPr id="6" name="Content Placeholder 5">
            <a:extLst>
              <a:ext uri="{FF2B5EF4-FFF2-40B4-BE49-F238E27FC236}">
                <a16:creationId xmlns:a16="http://schemas.microsoft.com/office/drawing/2014/main" id="{A80FB263-037F-46AF-69E5-214B41A99F9A}"/>
              </a:ext>
            </a:extLst>
          </p:cNvPr>
          <p:cNvSpPr txBox="1">
            <a:spLocks noGrp="1"/>
          </p:cNvSpPr>
          <p:nvPr>
            <p:ph idx="4"/>
          </p:nvPr>
        </p:nvSpPr>
        <p:spPr>
          <a:xfrm>
            <a:off x="6208711" y="3179761"/>
            <a:ext cx="4825160" cy="284003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516E714-77A1-BB16-77C0-2A81230789BD}"/>
              </a:ext>
            </a:extLst>
          </p:cNvPr>
          <p:cNvSpPr txBox="1">
            <a:spLocks noGrp="1"/>
          </p:cNvSpPr>
          <p:nvPr>
            <p:ph type="dt" sz="half" idx="7"/>
          </p:nvPr>
        </p:nvSpPr>
        <p:spPr/>
        <p:txBody>
          <a:bodyPr/>
          <a:lstStyle>
            <a:lvl1pPr>
              <a:defRPr/>
            </a:lvl1pPr>
          </a:lstStyle>
          <a:p>
            <a:pPr lvl="0"/>
            <a:fld id="{D0410859-3C2B-4019-9A48-9C98765524CE}" type="datetime1">
              <a:rPr lang="en-GB"/>
              <a:pPr lvl="0"/>
              <a:t>20/02/2023</a:t>
            </a:fld>
            <a:endParaRPr lang="en-GB"/>
          </a:p>
        </p:txBody>
      </p:sp>
      <p:sp>
        <p:nvSpPr>
          <p:cNvPr id="8" name="Footer Placeholder 7">
            <a:extLst>
              <a:ext uri="{FF2B5EF4-FFF2-40B4-BE49-F238E27FC236}">
                <a16:creationId xmlns:a16="http://schemas.microsoft.com/office/drawing/2014/main" id="{56C297CE-6AE3-27F9-3C0D-18538262E0C2}"/>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79A3113-032F-3C22-6281-6D5A2EA82C13}"/>
              </a:ext>
            </a:extLst>
          </p:cNvPr>
          <p:cNvSpPr txBox="1">
            <a:spLocks noGrp="1"/>
          </p:cNvSpPr>
          <p:nvPr>
            <p:ph type="sldNum" sz="quarter" idx="8"/>
          </p:nvPr>
        </p:nvSpPr>
        <p:spPr/>
        <p:txBody>
          <a:bodyPr/>
          <a:lstStyle>
            <a:lvl1pPr>
              <a:defRPr/>
            </a:lvl1pPr>
          </a:lstStyle>
          <a:p>
            <a:pPr lvl="0"/>
            <a:fld id="{B87CBDA6-994A-45FD-8FC5-3380AC3D967A}" type="slidenum">
              <a:t>‹#›</a:t>
            </a:fld>
            <a:endParaRPr lang="en-GB"/>
          </a:p>
        </p:txBody>
      </p:sp>
    </p:spTree>
    <p:extLst>
      <p:ext uri="{BB962C8B-B14F-4D97-AF65-F5344CB8AC3E}">
        <p14:creationId xmlns:p14="http://schemas.microsoft.com/office/powerpoint/2010/main" val="3093206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C0876-BEBF-BDF3-316A-EEF35685AEF9}"/>
              </a:ext>
            </a:extLst>
          </p:cNvPr>
          <p:cNvSpPr txBox="1">
            <a:spLocks noGrp="1"/>
          </p:cNvSpPr>
          <p:nvPr>
            <p:ph type="title"/>
          </p:nvPr>
        </p:nvSpPr>
        <p:spPr/>
        <p:txBody>
          <a:bodyPr/>
          <a:lstStyle>
            <a:lvl1pPr>
              <a:defRPr/>
            </a:lvl1pPr>
          </a:lstStyle>
          <a:p>
            <a:pPr lvl="0"/>
            <a:r>
              <a:rPr lang="en-US"/>
              <a:t>Click to edit Master title style</a:t>
            </a:r>
          </a:p>
        </p:txBody>
      </p:sp>
      <p:sp>
        <p:nvSpPr>
          <p:cNvPr id="3" name="Date Placeholder 2">
            <a:extLst>
              <a:ext uri="{FF2B5EF4-FFF2-40B4-BE49-F238E27FC236}">
                <a16:creationId xmlns:a16="http://schemas.microsoft.com/office/drawing/2014/main" id="{F2B2E145-D94D-C9B8-84BC-8469C6F696DD}"/>
              </a:ext>
            </a:extLst>
          </p:cNvPr>
          <p:cNvSpPr txBox="1">
            <a:spLocks noGrp="1"/>
          </p:cNvSpPr>
          <p:nvPr>
            <p:ph type="dt" sz="half" idx="7"/>
          </p:nvPr>
        </p:nvSpPr>
        <p:spPr/>
        <p:txBody>
          <a:bodyPr/>
          <a:lstStyle>
            <a:lvl1pPr>
              <a:defRPr/>
            </a:lvl1pPr>
          </a:lstStyle>
          <a:p>
            <a:pPr lvl="0"/>
            <a:fld id="{8D52AD9E-3F9C-4DB9-8AED-0468574A4FE4}" type="datetime1">
              <a:rPr lang="en-GB"/>
              <a:pPr lvl="0"/>
              <a:t>20/02/2023</a:t>
            </a:fld>
            <a:endParaRPr lang="en-GB"/>
          </a:p>
        </p:txBody>
      </p:sp>
      <p:sp>
        <p:nvSpPr>
          <p:cNvPr id="4" name="Footer Placeholder 3">
            <a:extLst>
              <a:ext uri="{FF2B5EF4-FFF2-40B4-BE49-F238E27FC236}">
                <a16:creationId xmlns:a16="http://schemas.microsoft.com/office/drawing/2014/main" id="{808648F4-220D-0F83-C366-73C4CC4DFFDD}"/>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A6222340-0742-F746-0F09-2707658950A2}"/>
              </a:ext>
            </a:extLst>
          </p:cNvPr>
          <p:cNvSpPr txBox="1">
            <a:spLocks noGrp="1"/>
          </p:cNvSpPr>
          <p:nvPr>
            <p:ph type="sldNum" sz="quarter" idx="8"/>
          </p:nvPr>
        </p:nvSpPr>
        <p:spPr/>
        <p:txBody>
          <a:bodyPr/>
          <a:lstStyle>
            <a:lvl1pPr>
              <a:defRPr/>
            </a:lvl1pPr>
          </a:lstStyle>
          <a:p>
            <a:pPr lvl="0"/>
            <a:fld id="{8CBBCEE1-FC2B-46CE-8101-32E28D83D00D}" type="slidenum">
              <a:t>‹#›</a:t>
            </a:fld>
            <a:endParaRPr lang="en-GB"/>
          </a:p>
        </p:txBody>
      </p:sp>
    </p:spTree>
    <p:extLst>
      <p:ext uri="{BB962C8B-B14F-4D97-AF65-F5344CB8AC3E}">
        <p14:creationId xmlns:p14="http://schemas.microsoft.com/office/powerpoint/2010/main" val="4208744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5942C10-804E-4491-9085-2AF1C404F68D}"/>
              </a:ext>
            </a:extLst>
          </p:cNvPr>
          <p:cNvSpPr txBox="1">
            <a:spLocks noGrp="1"/>
          </p:cNvSpPr>
          <p:nvPr>
            <p:ph type="dt" sz="half" idx="7"/>
          </p:nvPr>
        </p:nvSpPr>
        <p:spPr/>
        <p:txBody>
          <a:bodyPr/>
          <a:lstStyle>
            <a:lvl1pPr>
              <a:defRPr/>
            </a:lvl1pPr>
          </a:lstStyle>
          <a:p>
            <a:pPr lvl="0"/>
            <a:fld id="{07261F3D-5BC9-4BB7-9858-E3EFAC68F5AC}" type="datetime1">
              <a:rPr lang="en-GB"/>
              <a:pPr lvl="0"/>
              <a:t>20/02/2023</a:t>
            </a:fld>
            <a:endParaRPr lang="en-GB"/>
          </a:p>
        </p:txBody>
      </p:sp>
      <p:sp>
        <p:nvSpPr>
          <p:cNvPr id="3" name="Footer Placeholder 2">
            <a:extLst>
              <a:ext uri="{FF2B5EF4-FFF2-40B4-BE49-F238E27FC236}">
                <a16:creationId xmlns:a16="http://schemas.microsoft.com/office/drawing/2014/main" id="{C786128E-8C96-D247-B8F9-F2FD4AE7FA91}"/>
              </a:ext>
            </a:extLst>
          </p:cNvPr>
          <p:cNvSpPr txBox="1">
            <a:spLocks noGrp="1"/>
          </p:cNvSpPr>
          <p:nvPr>
            <p:ph type="ftr" sz="quarter" idx="9"/>
          </p:nvPr>
        </p:nvSpPr>
        <p:spPr/>
        <p:txBody>
          <a:bodyPr/>
          <a:lstStyle>
            <a:lvl1pPr>
              <a:defRPr/>
            </a:lvl1pPr>
          </a:lstStyle>
          <a:p>
            <a:pPr lvl="0"/>
            <a:endParaRPr lang="en-GB"/>
          </a:p>
        </p:txBody>
      </p:sp>
      <p:sp>
        <p:nvSpPr>
          <p:cNvPr id="4" name="Rectangle 6">
            <a:extLst>
              <a:ext uri="{FF2B5EF4-FFF2-40B4-BE49-F238E27FC236}">
                <a16:creationId xmlns:a16="http://schemas.microsoft.com/office/drawing/2014/main" id="{8350DAE6-2B81-8856-FF7F-A9D35571EAA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Slide Number Placeholder 3">
            <a:extLst>
              <a:ext uri="{FF2B5EF4-FFF2-40B4-BE49-F238E27FC236}">
                <a16:creationId xmlns:a16="http://schemas.microsoft.com/office/drawing/2014/main" id="{002D67AA-B89E-D4A8-67A6-41FFA56A30F3}"/>
              </a:ext>
            </a:extLst>
          </p:cNvPr>
          <p:cNvSpPr txBox="1">
            <a:spLocks noGrp="1"/>
          </p:cNvSpPr>
          <p:nvPr>
            <p:ph type="sldNum" sz="quarter" idx="8"/>
          </p:nvPr>
        </p:nvSpPr>
        <p:spPr/>
        <p:txBody>
          <a:bodyPr/>
          <a:lstStyle>
            <a:lvl1pPr>
              <a:defRPr/>
            </a:lvl1pPr>
          </a:lstStyle>
          <a:p>
            <a:pPr lvl="0"/>
            <a:fld id="{A9A7521D-5AC3-4100-B8FE-29E9482E0519}" type="slidenum">
              <a:t>‹#›</a:t>
            </a:fld>
            <a:endParaRPr lang="en-GB"/>
          </a:p>
        </p:txBody>
      </p:sp>
    </p:spTree>
    <p:extLst>
      <p:ext uri="{BB962C8B-B14F-4D97-AF65-F5344CB8AC3E}">
        <p14:creationId xmlns:p14="http://schemas.microsoft.com/office/powerpoint/2010/main" val="1251777023"/>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7414A45D-CE31-F015-EBF8-9FD6E9BE1966}"/>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073A9447-60D0-001D-5CB7-B4AFCCA1F5E7}"/>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98B8E98B-A4B4-216D-5766-B3EBCEB52813}"/>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8">
              <a:extLst>
                <a:ext uri="{FF2B5EF4-FFF2-40B4-BE49-F238E27FC236}">
                  <a16:creationId xmlns:a16="http://schemas.microsoft.com/office/drawing/2014/main" id="{3C95C8DE-B05B-2432-8FA4-16B298BA5B75}"/>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9">
              <a:extLst>
                <a:ext uri="{FF2B5EF4-FFF2-40B4-BE49-F238E27FC236}">
                  <a16:creationId xmlns:a16="http://schemas.microsoft.com/office/drawing/2014/main" id="{46296C61-202E-E39C-2750-889C60CD0710}"/>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0">
              <a:extLst>
                <a:ext uri="{FF2B5EF4-FFF2-40B4-BE49-F238E27FC236}">
                  <a16:creationId xmlns:a16="http://schemas.microsoft.com/office/drawing/2014/main" id="{4DEAF226-E526-92BC-7ED8-0A51777CBA80}"/>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1">
              <a:extLst>
                <a:ext uri="{FF2B5EF4-FFF2-40B4-BE49-F238E27FC236}">
                  <a16:creationId xmlns:a16="http://schemas.microsoft.com/office/drawing/2014/main" id="{B7CDDB4A-A70F-3A95-0C1E-C7756504D300}"/>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2DA06ADA-D9C5-53FD-7850-20555B1AB90F}"/>
                </a:ext>
              </a:extLst>
            </p:cNvPr>
            <p:cNvSpPr/>
            <p:nvPr/>
          </p:nvSpPr>
          <p:spPr>
            <a:xfrm>
              <a:off x="5713408" y="402162"/>
              <a:ext cx="6055257"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87DE40DF-3BCF-1FE8-2744-9F32B70DC213}"/>
                </a:ext>
              </a:extLst>
            </p:cNvPr>
            <p:cNvSpPr/>
            <p:nvPr/>
          </p:nvSpPr>
          <p:spPr>
            <a:xfrm rot="15922474">
              <a:off x="3140478"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CEC53A35-F7C6-469C-CB5D-E4C90A24F7FD}"/>
                </a:ext>
              </a:extLst>
            </p:cNvPr>
            <p:cNvSpPr/>
            <p:nvPr/>
          </p:nvSpPr>
          <p:spPr>
            <a:xfrm rot="16200004">
              <a:off x="2229375"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B2EE74AF-81C8-EFA5-E1C4-632F7D88091F}"/>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329E3BA7-CD86-C098-7737-0872FDD60173}"/>
              </a:ext>
            </a:extLst>
          </p:cNvPr>
          <p:cNvSpPr txBox="1">
            <a:spLocks noGrp="1"/>
          </p:cNvSpPr>
          <p:nvPr>
            <p:ph type="title"/>
          </p:nvPr>
        </p:nvSpPr>
        <p:spPr>
          <a:xfrm>
            <a:off x="1154951" y="1295403"/>
            <a:ext cx="2793153" cy="1600200"/>
          </a:xfrm>
        </p:spPr>
        <p:txBody>
          <a:bodyPr anchor="b"/>
          <a:lstStyle>
            <a:lvl1pPr>
              <a:defRPr sz="2400"/>
            </a:lvl1pPr>
          </a:lstStyle>
          <a:p>
            <a:pPr lvl="0"/>
            <a:r>
              <a:rPr lang="en-US"/>
              <a:t>Click to edit Master title style</a:t>
            </a:r>
          </a:p>
        </p:txBody>
      </p:sp>
      <p:sp>
        <p:nvSpPr>
          <p:cNvPr id="14" name="Content Placeholder 2">
            <a:extLst>
              <a:ext uri="{FF2B5EF4-FFF2-40B4-BE49-F238E27FC236}">
                <a16:creationId xmlns:a16="http://schemas.microsoft.com/office/drawing/2014/main" id="{C1EECA6E-50F8-1F92-7EC2-7A4B6013FF14}"/>
              </a:ext>
            </a:extLst>
          </p:cNvPr>
          <p:cNvSpPr txBox="1">
            <a:spLocks noGrp="1"/>
          </p:cNvSpPr>
          <p:nvPr>
            <p:ph idx="1"/>
          </p:nvPr>
        </p:nvSpPr>
        <p:spPr>
          <a:xfrm>
            <a:off x="5781147" y="1447796"/>
            <a:ext cx="5190070" cy="4572000"/>
          </a:xfrm>
        </p:spPr>
        <p:txBody>
          <a:bodyPr anchor="ct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Text Placeholder 3">
            <a:extLst>
              <a:ext uri="{FF2B5EF4-FFF2-40B4-BE49-F238E27FC236}">
                <a16:creationId xmlns:a16="http://schemas.microsoft.com/office/drawing/2014/main" id="{013034DD-524C-131D-98AF-151A039E4964}"/>
              </a:ext>
            </a:extLst>
          </p:cNvPr>
          <p:cNvSpPr txBox="1">
            <a:spLocks noGrp="1"/>
          </p:cNvSpPr>
          <p:nvPr>
            <p:ph type="body" idx="2"/>
          </p:nvPr>
        </p:nvSpPr>
        <p:spPr>
          <a:xfrm>
            <a:off x="1154951" y="3129277"/>
            <a:ext cx="2793153" cy="2895603"/>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1169ED0D-382E-B704-A708-DCCEAD3A1D35}"/>
              </a:ext>
            </a:extLst>
          </p:cNvPr>
          <p:cNvSpPr txBox="1">
            <a:spLocks noGrp="1"/>
          </p:cNvSpPr>
          <p:nvPr>
            <p:ph type="dt" sz="half" idx="7"/>
          </p:nvPr>
        </p:nvSpPr>
        <p:spPr/>
        <p:txBody>
          <a:bodyPr/>
          <a:lstStyle>
            <a:lvl1pPr>
              <a:defRPr/>
            </a:lvl1pPr>
          </a:lstStyle>
          <a:p>
            <a:pPr lvl="0"/>
            <a:fld id="{52EF11C6-410D-4F20-9945-25028FCEE633}" type="datetime1">
              <a:rPr lang="en-GB"/>
              <a:pPr lvl="0"/>
              <a:t>20/02/2023</a:t>
            </a:fld>
            <a:endParaRPr lang="en-GB"/>
          </a:p>
        </p:txBody>
      </p:sp>
      <p:sp>
        <p:nvSpPr>
          <p:cNvPr id="17" name="Footer Placeholder 5">
            <a:extLst>
              <a:ext uri="{FF2B5EF4-FFF2-40B4-BE49-F238E27FC236}">
                <a16:creationId xmlns:a16="http://schemas.microsoft.com/office/drawing/2014/main" id="{20342F4F-AF90-1135-502E-CA4DE71FD7CE}"/>
              </a:ext>
            </a:extLst>
          </p:cNvPr>
          <p:cNvSpPr txBox="1">
            <a:spLocks noGrp="1"/>
          </p:cNvSpPr>
          <p:nvPr>
            <p:ph type="ftr" sz="quarter" idx="9"/>
          </p:nvPr>
        </p:nvSpPr>
        <p:spPr/>
        <p:txBody>
          <a:bodyPr/>
          <a:lstStyle>
            <a:lvl1pPr>
              <a:defRPr/>
            </a:lvl1pPr>
          </a:lstStyle>
          <a:p>
            <a:pPr lvl="0"/>
            <a:endParaRPr lang="en-GB"/>
          </a:p>
        </p:txBody>
      </p:sp>
      <p:sp>
        <p:nvSpPr>
          <p:cNvPr id="18" name="Rectangle 15">
            <a:extLst>
              <a:ext uri="{FF2B5EF4-FFF2-40B4-BE49-F238E27FC236}">
                <a16:creationId xmlns:a16="http://schemas.microsoft.com/office/drawing/2014/main" id="{9555A423-023A-1FE0-6725-A6371B413B34}"/>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C717B625-DA44-0352-F82F-4416562075A0}"/>
              </a:ext>
            </a:extLst>
          </p:cNvPr>
          <p:cNvSpPr txBox="1">
            <a:spLocks noGrp="1"/>
          </p:cNvSpPr>
          <p:nvPr>
            <p:ph type="sldNum" sz="quarter" idx="8"/>
          </p:nvPr>
        </p:nvSpPr>
        <p:spPr/>
        <p:txBody>
          <a:bodyPr/>
          <a:lstStyle>
            <a:lvl1pPr>
              <a:defRPr/>
            </a:lvl1pPr>
          </a:lstStyle>
          <a:p>
            <a:pPr lvl="0"/>
            <a:fld id="{4E5AB94A-205E-4B99-93EF-ED912DA56F15}" type="slidenum">
              <a:t>‹#›</a:t>
            </a:fld>
            <a:endParaRPr lang="en-GB"/>
          </a:p>
        </p:txBody>
      </p:sp>
    </p:spTree>
    <p:extLst>
      <p:ext uri="{BB962C8B-B14F-4D97-AF65-F5344CB8AC3E}">
        <p14:creationId xmlns:p14="http://schemas.microsoft.com/office/powerpoint/2010/main" val="1581764179"/>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D90C61EC-9778-2C6B-B235-8CAC8AA87A32}"/>
              </a:ext>
            </a:extLst>
          </p:cNvPr>
          <p:cNvGrpSpPr/>
          <p:nvPr/>
        </p:nvGrpSpPr>
        <p:grpSpPr>
          <a:xfrm>
            <a:off x="0" y="0"/>
            <a:ext cx="12191996" cy="6858000"/>
            <a:chOff x="0" y="0"/>
            <a:chExt cx="12191996" cy="6858000"/>
          </a:xfrm>
        </p:grpSpPr>
        <p:sp>
          <p:nvSpPr>
            <p:cNvPr id="3" name="Rectangle 13">
              <a:extLst>
                <a:ext uri="{FF2B5EF4-FFF2-40B4-BE49-F238E27FC236}">
                  <a16:creationId xmlns:a16="http://schemas.microsoft.com/office/drawing/2014/main" id="{0CA8CD5A-E98F-4166-2BF8-3F8F2C36F858}"/>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8291759D-EC2A-5DF1-1C4A-EAFCB9EE0914}"/>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56AA88DE-8765-215D-6FB7-EE06C6FBC29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EB76C798-7688-45D6-B99A-45D5CAECCFF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110C5677-497D-3C79-B5B6-7EC8B552C676}"/>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D37CA5E8-3A9D-11DF-7E50-211456368BA7}"/>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10">
              <a:extLst>
                <a:ext uri="{FF2B5EF4-FFF2-40B4-BE49-F238E27FC236}">
                  <a16:creationId xmlns:a16="http://schemas.microsoft.com/office/drawing/2014/main" id="{558808C8-A2E8-BF1B-9F01-4FB264649437}"/>
                </a:ext>
              </a:extLst>
            </p:cNvPr>
            <p:cNvSpPr/>
            <p:nvPr/>
          </p:nvSpPr>
          <p:spPr>
            <a:xfrm>
              <a:off x="6172200" y="402162"/>
              <a:ext cx="55964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B6AD15D3-BAE9-88CE-AA6C-EBE95917978A}"/>
                </a:ext>
              </a:extLst>
            </p:cNvPr>
            <p:cNvSpPr/>
            <p:nvPr/>
          </p:nvSpPr>
          <p:spPr>
            <a:xfrm rot="15922474">
              <a:off x="4203587" y="1826073"/>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468C6B51-9C14-7781-49AE-B2487124C1E6}"/>
                </a:ext>
              </a:extLst>
            </p:cNvPr>
            <p:cNvSpPr/>
            <p:nvPr/>
          </p:nvSpPr>
          <p:spPr>
            <a:xfrm rot="16200004">
              <a:off x="3295438" y="280171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85404445-A790-24B4-3402-AF050198ED8D}"/>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Title 1">
            <a:extLst>
              <a:ext uri="{FF2B5EF4-FFF2-40B4-BE49-F238E27FC236}">
                <a16:creationId xmlns:a16="http://schemas.microsoft.com/office/drawing/2014/main" id="{B21164EC-4A5B-8413-F859-9975B1F06F70}"/>
              </a:ext>
            </a:extLst>
          </p:cNvPr>
          <p:cNvSpPr txBox="1">
            <a:spLocks noGrp="1"/>
          </p:cNvSpPr>
          <p:nvPr>
            <p:ph type="title"/>
          </p:nvPr>
        </p:nvSpPr>
        <p:spPr>
          <a:xfrm>
            <a:off x="1154951" y="1693331"/>
            <a:ext cx="3865132" cy="1735668"/>
          </a:xfrm>
        </p:spPr>
        <p:txBody>
          <a:bodyPr anchor="b">
            <a:normAutofit/>
          </a:bodyPr>
          <a:lstStyle>
            <a:lvl1pPr>
              <a:defRPr/>
            </a:lvl1pPr>
          </a:lstStyle>
          <a:p>
            <a:pPr lvl="0"/>
            <a:r>
              <a:rPr lang="en-US"/>
              <a:t>Click to edit Master title style</a:t>
            </a:r>
          </a:p>
        </p:txBody>
      </p:sp>
      <p:sp>
        <p:nvSpPr>
          <p:cNvPr id="14" name="Picture Placeholder 2">
            <a:extLst>
              <a:ext uri="{FF2B5EF4-FFF2-40B4-BE49-F238E27FC236}">
                <a16:creationId xmlns:a16="http://schemas.microsoft.com/office/drawing/2014/main" id="{F813D6C5-BB0B-6DEF-51C9-3539B3E3B347}"/>
              </a:ext>
            </a:extLst>
          </p:cNvPr>
          <p:cNvSpPr txBox="1">
            <a:spLocks noGrp="1"/>
          </p:cNvSpPr>
          <p:nvPr>
            <p:ph type="pic" idx="1"/>
          </p:nvPr>
        </p:nvSpPr>
        <p:spPr>
          <a:xfrm>
            <a:off x="6547872" y="1143000"/>
            <a:ext cx="3227191" cy="4572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A254CB78-2BA9-51DE-4CBE-65DBD5C6B480}"/>
              </a:ext>
            </a:extLst>
          </p:cNvPr>
          <p:cNvSpPr txBox="1">
            <a:spLocks noGrp="1"/>
          </p:cNvSpPr>
          <p:nvPr>
            <p:ph type="body" idx="2"/>
          </p:nvPr>
        </p:nvSpPr>
        <p:spPr>
          <a:xfrm>
            <a:off x="1154951" y="3657600"/>
            <a:ext cx="3859216" cy="1371600"/>
          </a:xfrm>
        </p:spPr>
        <p:txBody>
          <a:bodyPr/>
          <a:lstStyle>
            <a:lvl1pPr marL="0" indent="0">
              <a:buNone/>
              <a:defRPr sz="1400">
                <a:solidFill>
                  <a:srgbClr val="EF53A5"/>
                </a:solidFill>
              </a:defRPr>
            </a:lvl1pPr>
          </a:lstStyle>
          <a:p>
            <a:pPr lvl="0"/>
            <a:r>
              <a:rPr lang="en-US"/>
              <a:t>Click to edit Master text styles</a:t>
            </a:r>
          </a:p>
        </p:txBody>
      </p:sp>
      <p:sp>
        <p:nvSpPr>
          <p:cNvPr id="16" name="Date Placeholder 4">
            <a:extLst>
              <a:ext uri="{FF2B5EF4-FFF2-40B4-BE49-F238E27FC236}">
                <a16:creationId xmlns:a16="http://schemas.microsoft.com/office/drawing/2014/main" id="{804BBCCF-660A-0A19-3E77-10CD20C80DAC}"/>
              </a:ext>
            </a:extLst>
          </p:cNvPr>
          <p:cNvSpPr txBox="1">
            <a:spLocks noGrp="1"/>
          </p:cNvSpPr>
          <p:nvPr>
            <p:ph type="dt" sz="half" idx="7"/>
          </p:nvPr>
        </p:nvSpPr>
        <p:spPr/>
        <p:txBody>
          <a:bodyPr/>
          <a:lstStyle>
            <a:lvl1pPr>
              <a:defRPr/>
            </a:lvl1pPr>
          </a:lstStyle>
          <a:p>
            <a:pPr lvl="0"/>
            <a:fld id="{FA289DE4-F326-45D7-93C1-06CA6B06AAC6}" type="datetime1">
              <a:rPr lang="en-GB"/>
              <a:pPr lvl="0"/>
              <a:t>20/02/2023</a:t>
            </a:fld>
            <a:endParaRPr lang="en-GB"/>
          </a:p>
        </p:txBody>
      </p:sp>
      <p:sp>
        <p:nvSpPr>
          <p:cNvPr id="17" name="Footer Placeholder 5">
            <a:extLst>
              <a:ext uri="{FF2B5EF4-FFF2-40B4-BE49-F238E27FC236}">
                <a16:creationId xmlns:a16="http://schemas.microsoft.com/office/drawing/2014/main" id="{ECAC4CCC-B33C-DF46-79BE-C409F8A8097A}"/>
              </a:ext>
            </a:extLst>
          </p:cNvPr>
          <p:cNvSpPr txBox="1">
            <a:spLocks noGrp="1"/>
          </p:cNvSpPr>
          <p:nvPr>
            <p:ph type="ftr" sz="quarter" idx="9"/>
          </p:nvPr>
        </p:nvSpPr>
        <p:spPr/>
        <p:txBody>
          <a:bodyPr/>
          <a:lstStyle>
            <a:lvl1pPr>
              <a:defRPr lang="en-US"/>
            </a:lvl1pPr>
          </a:lstStyle>
          <a:p>
            <a:pPr lvl="0"/>
            <a:endParaRPr lang="en-US"/>
          </a:p>
        </p:txBody>
      </p:sp>
      <p:sp>
        <p:nvSpPr>
          <p:cNvPr id="18" name="Rectangle 15">
            <a:extLst>
              <a:ext uri="{FF2B5EF4-FFF2-40B4-BE49-F238E27FC236}">
                <a16:creationId xmlns:a16="http://schemas.microsoft.com/office/drawing/2014/main" id="{DFD4923E-F8F7-7637-6F9E-48D8D516A51F}"/>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9" name="Slide Number Placeholder 6">
            <a:extLst>
              <a:ext uri="{FF2B5EF4-FFF2-40B4-BE49-F238E27FC236}">
                <a16:creationId xmlns:a16="http://schemas.microsoft.com/office/drawing/2014/main" id="{BE7D274C-ADF0-8368-7DF8-AD3D191B8365}"/>
              </a:ext>
            </a:extLst>
          </p:cNvPr>
          <p:cNvSpPr txBox="1">
            <a:spLocks noGrp="1"/>
          </p:cNvSpPr>
          <p:nvPr>
            <p:ph type="sldNum" sz="quarter" idx="8"/>
          </p:nvPr>
        </p:nvSpPr>
        <p:spPr/>
        <p:txBody>
          <a:bodyPr/>
          <a:lstStyle>
            <a:lvl1pPr>
              <a:defRPr/>
            </a:lvl1pPr>
          </a:lstStyle>
          <a:p>
            <a:pPr lvl="0"/>
            <a:fld id="{B28CFADD-00BD-4147-A537-AF8866E59AA6}" type="slidenum">
              <a:t>‹#›</a:t>
            </a:fld>
            <a:endParaRPr lang="en-GB"/>
          </a:p>
        </p:txBody>
      </p:sp>
    </p:spTree>
    <p:extLst>
      <p:ext uri="{BB962C8B-B14F-4D97-AF65-F5344CB8AC3E}">
        <p14:creationId xmlns:p14="http://schemas.microsoft.com/office/powerpoint/2010/main" val="15224260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B849C224-A2CA-F7EC-E768-DFE41799947B}"/>
              </a:ext>
            </a:extLst>
          </p:cNvPr>
          <p:cNvGrpSpPr/>
          <p:nvPr/>
        </p:nvGrpSpPr>
        <p:grpSpPr>
          <a:xfrm>
            <a:off x="0" y="0"/>
            <a:ext cx="12191996" cy="6858000"/>
            <a:chOff x="0" y="0"/>
            <a:chExt cx="12191996" cy="6858000"/>
          </a:xfrm>
        </p:grpSpPr>
        <p:sp>
          <p:nvSpPr>
            <p:cNvPr id="3" name="Rectangle 12">
              <a:extLst>
                <a:ext uri="{FF2B5EF4-FFF2-40B4-BE49-F238E27FC236}">
                  <a16:creationId xmlns:a16="http://schemas.microsoft.com/office/drawing/2014/main" id="{A2BC85C5-9CDC-12B7-FF2D-D58238F5F1BF}"/>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6">
              <a:extLst>
                <a:ext uri="{FF2B5EF4-FFF2-40B4-BE49-F238E27FC236}">
                  <a16:creationId xmlns:a16="http://schemas.microsoft.com/office/drawing/2014/main" id="{B7E0DBC1-C9A8-39DB-DA67-FE339708882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7">
              <a:extLst>
                <a:ext uri="{FF2B5EF4-FFF2-40B4-BE49-F238E27FC236}">
                  <a16:creationId xmlns:a16="http://schemas.microsoft.com/office/drawing/2014/main" id="{90AA761B-1ECF-8367-346B-B1CB7ADCE712}"/>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8">
              <a:extLst>
                <a:ext uri="{FF2B5EF4-FFF2-40B4-BE49-F238E27FC236}">
                  <a16:creationId xmlns:a16="http://schemas.microsoft.com/office/drawing/2014/main" id="{970B5F10-1559-7BE0-3E13-7D7CDB7CA72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9">
              <a:extLst>
                <a:ext uri="{FF2B5EF4-FFF2-40B4-BE49-F238E27FC236}">
                  <a16:creationId xmlns:a16="http://schemas.microsoft.com/office/drawing/2014/main" id="{34ADC117-FBDC-CF59-92F0-B4585E7DC59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0">
              <a:extLst>
                <a:ext uri="{FF2B5EF4-FFF2-40B4-BE49-F238E27FC236}">
                  <a16:creationId xmlns:a16="http://schemas.microsoft.com/office/drawing/2014/main" id="{0F427424-C6B9-670E-65F9-22AF99E96A2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068D4292-2358-A2E3-671E-F4E5D8FE8003}"/>
                </a:ext>
              </a:extLst>
            </p:cNvPr>
            <p:cNvSpPr/>
            <p:nvPr/>
          </p:nvSpPr>
          <p:spPr>
            <a:xfrm rot="10371510">
              <a:off x="263767" y="4438250"/>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828BB7B1-7235-2005-6674-873CF0349B4C}"/>
                </a:ext>
              </a:extLst>
            </p:cNvPr>
            <p:cNvSpPr/>
            <p:nvPr/>
          </p:nvSpPr>
          <p:spPr>
            <a:xfrm rot="10799991">
              <a:off x="459513" y="321137"/>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096AC696-AE29-CB67-148C-284717FA022A}"/>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D1B92F21-B5AA-F4DF-E309-391E93BA7CCD}"/>
              </a:ext>
            </a:extLst>
          </p:cNvPr>
          <p:cNvSpPr txBox="1">
            <a:spLocks noGrp="1"/>
          </p:cNvSpPr>
          <p:nvPr>
            <p:ph type="title"/>
          </p:nvPr>
        </p:nvSpPr>
        <p:spPr>
          <a:xfrm>
            <a:off x="1154951" y="4969928"/>
            <a:ext cx="8825660" cy="566735"/>
          </a:xfrm>
        </p:spPr>
        <p:txBody>
          <a:bodyPr anchor="b">
            <a:normAutofit/>
          </a:bodyPr>
          <a:lstStyle>
            <a:lvl1pPr>
              <a:defRPr sz="2400"/>
            </a:lvl1pPr>
          </a:lstStyle>
          <a:p>
            <a:pPr lvl="0"/>
            <a:r>
              <a:rPr lang="en-US"/>
              <a:t>Click to edit Master title style</a:t>
            </a:r>
          </a:p>
        </p:txBody>
      </p:sp>
      <p:sp>
        <p:nvSpPr>
          <p:cNvPr id="13" name="Picture Placeholder 2">
            <a:extLst>
              <a:ext uri="{FF2B5EF4-FFF2-40B4-BE49-F238E27FC236}">
                <a16:creationId xmlns:a16="http://schemas.microsoft.com/office/drawing/2014/main" id="{FE0C1798-8546-DDD6-0A6C-DAB70D7EA762}"/>
              </a:ext>
            </a:extLst>
          </p:cNvPr>
          <p:cNvSpPr txBox="1">
            <a:spLocks noGrp="1"/>
          </p:cNvSpPr>
          <p:nvPr>
            <p:ph type="pic" idx="4294967295"/>
          </p:nvPr>
        </p:nvSpPr>
        <p:spPr>
          <a:xfrm>
            <a:off x="1154951" y="685800"/>
            <a:ext cx="8825660" cy="3429000"/>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4" name="Text Placeholder 3">
            <a:extLst>
              <a:ext uri="{FF2B5EF4-FFF2-40B4-BE49-F238E27FC236}">
                <a16:creationId xmlns:a16="http://schemas.microsoft.com/office/drawing/2014/main" id="{3079DDB6-4938-19C8-9E4D-8F467286BC30}"/>
              </a:ext>
            </a:extLst>
          </p:cNvPr>
          <p:cNvSpPr txBox="1">
            <a:spLocks noGrp="1"/>
          </p:cNvSpPr>
          <p:nvPr>
            <p:ph type="body" idx="4294967295"/>
          </p:nvPr>
        </p:nvSpPr>
        <p:spPr>
          <a:xfrm>
            <a:off x="1154951" y="5536664"/>
            <a:ext cx="8825660" cy="493711"/>
          </a:xfrm>
        </p:spPr>
        <p:txBody>
          <a:bodyPr/>
          <a:lstStyle>
            <a:lvl1pPr marL="0" indent="0">
              <a:buNone/>
              <a:defRPr sz="1200">
                <a:solidFill>
                  <a:srgbClr val="EF53A5"/>
                </a:solidFill>
              </a:defRPr>
            </a:lvl1pPr>
          </a:lstStyle>
          <a:p>
            <a:pPr lvl="0"/>
            <a:r>
              <a:rPr lang="en-US"/>
              <a:t>Click to edit Master text styles</a:t>
            </a:r>
          </a:p>
        </p:txBody>
      </p:sp>
      <p:sp>
        <p:nvSpPr>
          <p:cNvPr id="15" name="Date Placeholder 4">
            <a:extLst>
              <a:ext uri="{FF2B5EF4-FFF2-40B4-BE49-F238E27FC236}">
                <a16:creationId xmlns:a16="http://schemas.microsoft.com/office/drawing/2014/main" id="{BC00D0F2-1090-36F2-82E5-8C39FF99D43F}"/>
              </a:ext>
            </a:extLst>
          </p:cNvPr>
          <p:cNvSpPr txBox="1">
            <a:spLocks noGrp="1"/>
          </p:cNvSpPr>
          <p:nvPr>
            <p:ph type="dt" sz="half" idx="7"/>
          </p:nvPr>
        </p:nvSpPr>
        <p:spPr/>
        <p:txBody>
          <a:bodyPr/>
          <a:lstStyle>
            <a:lvl1pPr>
              <a:defRPr/>
            </a:lvl1pPr>
          </a:lstStyle>
          <a:p>
            <a:pPr lvl="0"/>
            <a:fld id="{6DFD006D-F9B8-4DFB-8CD5-9FE6951276FE}" type="datetime1">
              <a:rPr lang="en-GB"/>
              <a:pPr lvl="0"/>
              <a:t>20/02/2023</a:t>
            </a:fld>
            <a:endParaRPr lang="en-GB"/>
          </a:p>
        </p:txBody>
      </p:sp>
      <p:sp>
        <p:nvSpPr>
          <p:cNvPr id="16" name="Footer Placeholder 5">
            <a:extLst>
              <a:ext uri="{FF2B5EF4-FFF2-40B4-BE49-F238E27FC236}">
                <a16:creationId xmlns:a16="http://schemas.microsoft.com/office/drawing/2014/main" id="{AECB0069-E027-4815-8B26-43D1C7A255EF}"/>
              </a:ext>
            </a:extLst>
          </p:cNvPr>
          <p:cNvSpPr txBox="1">
            <a:spLocks noGrp="1"/>
          </p:cNvSpPr>
          <p:nvPr>
            <p:ph type="ftr" sz="quarter" idx="9"/>
          </p:nvPr>
        </p:nvSpPr>
        <p:spPr/>
        <p:txBody>
          <a:bodyPr/>
          <a:lstStyle>
            <a:lvl1pPr>
              <a:defRPr/>
            </a:lvl1pPr>
          </a:lstStyle>
          <a:p>
            <a:pPr lvl="0"/>
            <a:endParaRPr lang="en-GB"/>
          </a:p>
        </p:txBody>
      </p:sp>
      <p:sp>
        <p:nvSpPr>
          <p:cNvPr id="17" name="Rectangle 15">
            <a:extLst>
              <a:ext uri="{FF2B5EF4-FFF2-40B4-BE49-F238E27FC236}">
                <a16:creationId xmlns:a16="http://schemas.microsoft.com/office/drawing/2014/main" id="{80A8D729-7439-87C3-8422-F3C757868669}"/>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6">
            <a:extLst>
              <a:ext uri="{FF2B5EF4-FFF2-40B4-BE49-F238E27FC236}">
                <a16:creationId xmlns:a16="http://schemas.microsoft.com/office/drawing/2014/main" id="{F52343AC-6F93-A037-9BB1-C412B157D5FB}"/>
              </a:ext>
            </a:extLst>
          </p:cNvPr>
          <p:cNvSpPr txBox="1">
            <a:spLocks noGrp="1"/>
          </p:cNvSpPr>
          <p:nvPr>
            <p:ph type="sldNum" sz="quarter" idx="8"/>
          </p:nvPr>
        </p:nvSpPr>
        <p:spPr/>
        <p:txBody>
          <a:bodyPr/>
          <a:lstStyle>
            <a:lvl1pPr>
              <a:defRPr/>
            </a:lvl1pPr>
          </a:lstStyle>
          <a:p>
            <a:pPr lvl="0"/>
            <a:fld id="{990ADEA6-E261-49A0-822A-596E110937A6}" type="slidenum">
              <a:t>‹#›</a:t>
            </a:fld>
            <a:endParaRPr lang="en-GB"/>
          </a:p>
        </p:txBody>
      </p:sp>
    </p:spTree>
    <p:extLst>
      <p:ext uri="{BB962C8B-B14F-4D97-AF65-F5344CB8AC3E}">
        <p14:creationId xmlns:p14="http://schemas.microsoft.com/office/powerpoint/2010/main" val="15937221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3D9B358-7736-15AC-7614-D174A6C34452}"/>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36AC3C83-33A1-A7F4-E69D-9EDBA1DAEF03}"/>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3">
              <a:extLst>
                <a:ext uri="{FF2B5EF4-FFF2-40B4-BE49-F238E27FC236}">
                  <a16:creationId xmlns:a16="http://schemas.microsoft.com/office/drawing/2014/main" id="{E588EC56-1A2D-B4BD-CB7C-A33059C29AB7}"/>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D394A488-3ED5-BF9D-415B-927FBA4780C0}"/>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5">
              <a:extLst>
                <a:ext uri="{FF2B5EF4-FFF2-40B4-BE49-F238E27FC236}">
                  <a16:creationId xmlns:a16="http://schemas.microsoft.com/office/drawing/2014/main" id="{84A99806-811D-6F94-7DF1-338B81040DA2}"/>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9B75FF36-FBDD-21F1-CBE3-C37F09BFABA5}"/>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DB8FB91D-A033-334C-3478-0E3B9FCFDCD9}"/>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855A39DD-2048-5EF4-99E5-D8D08197FF4D}"/>
                </a:ext>
              </a:extLst>
            </p:cNvPr>
            <p:cNvSpPr/>
            <p:nvPr/>
          </p:nvSpPr>
          <p:spPr>
            <a:xfrm rot="21010064">
              <a:off x="8490945" y="2714872"/>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026ED938-F6CD-9B3D-1702-95706E807E5D}"/>
                </a:ext>
              </a:extLst>
            </p:cNvPr>
            <p:cNvSpPr/>
            <p:nvPr/>
          </p:nvSpPr>
          <p:spPr>
            <a:xfrm>
              <a:off x="455608" y="2801319"/>
              <a:ext cx="11277596" cy="3602635"/>
            </a:xfrm>
            <a:custGeom>
              <a:avLst/>
              <a:gdLst>
                <a:gd name="f0" fmla="val w"/>
                <a:gd name="f1" fmla="val h"/>
                <a:gd name="f2" fmla="val 0"/>
                <a:gd name="f3" fmla="val 10000"/>
                <a:gd name="f4" fmla="val 7946"/>
                <a:gd name="f5" fmla="val 7945"/>
                <a:gd name="f6" fmla="val 4"/>
                <a:gd name="f7" fmla="val 9773"/>
                <a:gd name="f8" fmla="val 91"/>
                <a:gd name="f9" fmla="val 9547"/>
                <a:gd name="f10" fmla="val 175"/>
                <a:gd name="f11" fmla="val 9320"/>
                <a:gd name="f12" fmla="val 256"/>
                <a:gd name="f13" fmla="val 9092"/>
                <a:gd name="f14" fmla="val 326"/>
                <a:gd name="f15" fmla="val 8865"/>
                <a:gd name="f16" fmla="val 396"/>
                <a:gd name="f17" fmla="val 8637"/>
                <a:gd name="f18" fmla="val 462"/>
                <a:gd name="f19" fmla="val 8412"/>
                <a:gd name="f20" fmla="val 518"/>
                <a:gd name="f21" fmla="val 8184"/>
                <a:gd name="f22" fmla="val 571"/>
                <a:gd name="f23" fmla="val 7957"/>
                <a:gd name="f24" fmla="val 620"/>
                <a:gd name="f25" fmla="val 7734"/>
                <a:gd name="f26" fmla="val 662"/>
                <a:gd name="f27" fmla="val 7508"/>
                <a:gd name="f28" fmla="val 704"/>
                <a:gd name="f29" fmla="val 7285"/>
                <a:gd name="f30" fmla="val 739"/>
                <a:gd name="f31" fmla="val 7062"/>
                <a:gd name="f32" fmla="val 767"/>
                <a:gd name="f33" fmla="val 6840"/>
                <a:gd name="f34" fmla="val 795"/>
                <a:gd name="f35" fmla="val 6620"/>
                <a:gd name="f36" fmla="val 819"/>
                <a:gd name="f37" fmla="val 6402"/>
                <a:gd name="f38" fmla="val 837"/>
                <a:gd name="f39" fmla="val 6184"/>
                <a:gd name="f40" fmla="val 851"/>
                <a:gd name="f41" fmla="val 5968"/>
                <a:gd name="f42" fmla="val 865"/>
                <a:gd name="f43" fmla="val 5755"/>
                <a:gd name="f44" fmla="val 872"/>
                <a:gd name="f45" fmla="val 5542"/>
                <a:gd name="f46" fmla="val 879"/>
                <a:gd name="f47" fmla="val 5332"/>
                <a:gd name="f48" fmla="val 882"/>
                <a:gd name="f49" fmla="val 5124"/>
                <a:gd name="f50" fmla="val 4918"/>
                <a:gd name="f51" fmla="val 4714"/>
                <a:gd name="f52" fmla="val 4514"/>
                <a:gd name="f53" fmla="val 861"/>
                <a:gd name="f54" fmla="val 4316"/>
                <a:gd name="f55" fmla="val 4122"/>
                <a:gd name="f56" fmla="val 840"/>
                <a:gd name="f57" fmla="val 3929"/>
                <a:gd name="f58" fmla="val 823"/>
                <a:gd name="f59" fmla="val 3739"/>
                <a:gd name="f60" fmla="val 805"/>
                <a:gd name="f61" fmla="val 3553"/>
                <a:gd name="f62" fmla="val 788"/>
                <a:gd name="f63" fmla="val 3190"/>
                <a:gd name="f64" fmla="val 742"/>
                <a:gd name="f65" fmla="val 2842"/>
                <a:gd name="f66" fmla="val 693"/>
                <a:gd name="f67" fmla="val 2508"/>
                <a:gd name="f68" fmla="val 641"/>
                <a:gd name="f69" fmla="val 2192"/>
                <a:gd name="f70" fmla="val 585"/>
                <a:gd name="f71" fmla="val 1890"/>
                <a:gd name="f72" fmla="val 525"/>
                <a:gd name="f73" fmla="val 1610"/>
                <a:gd name="f74" fmla="val 1347"/>
                <a:gd name="f75" fmla="val 399"/>
                <a:gd name="f76" fmla="val 1105"/>
                <a:gd name="f77" fmla="val 336"/>
                <a:gd name="f78" fmla="val 883"/>
                <a:gd name="f79" fmla="val 277"/>
                <a:gd name="f80" fmla="val 686"/>
                <a:gd name="f81" fmla="val 221"/>
                <a:gd name="f82" fmla="val 508"/>
                <a:gd name="f83" fmla="val 168"/>
                <a:gd name="f84" fmla="val 358"/>
                <a:gd name="f85" fmla="val 123"/>
                <a:gd name="f86" fmla="val 232"/>
                <a:gd name="f87" fmla="val 81"/>
                <a:gd name="f88" fmla="val 59"/>
                <a:gd name="f89" fmla="val 21"/>
                <a:gd name="f90" fmla="*/ f0 1 10000"/>
                <a:gd name="f91" fmla="*/ f1 1 7946"/>
                <a:gd name="f92" fmla="+- f4 0 f2"/>
                <a:gd name="f93" fmla="+- f3 0 f2"/>
                <a:gd name="f94" fmla="*/ f93 1 10000"/>
                <a:gd name="f95" fmla="*/ f92 1 7946"/>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7946">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987BFBFA-BCE5-6384-68FB-9F8053C1C8F1}"/>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FD69758D-9A2E-D14D-EFD4-4D0309691F2A}"/>
              </a:ext>
            </a:extLst>
          </p:cNvPr>
          <p:cNvSpPr txBox="1">
            <a:spLocks noGrp="1"/>
          </p:cNvSpPr>
          <p:nvPr>
            <p:ph type="title"/>
          </p:nvPr>
        </p:nvSpPr>
        <p:spPr>
          <a:xfrm>
            <a:off x="1148797" y="1063419"/>
            <a:ext cx="8831814" cy="1372989"/>
          </a:xfrm>
        </p:spPr>
        <p:txBody>
          <a:bodyPr/>
          <a:lstStyle>
            <a:lvl1pPr>
              <a:defRPr sz="4000"/>
            </a:lvl1pPr>
          </a:lstStyle>
          <a:p>
            <a:pPr lvl="0"/>
            <a:r>
              <a:rPr lang="en-US"/>
              <a:t>Click to edit Master title style</a:t>
            </a:r>
          </a:p>
        </p:txBody>
      </p:sp>
      <p:sp>
        <p:nvSpPr>
          <p:cNvPr id="13" name="Text Placeholder 3">
            <a:extLst>
              <a:ext uri="{FF2B5EF4-FFF2-40B4-BE49-F238E27FC236}">
                <a16:creationId xmlns:a16="http://schemas.microsoft.com/office/drawing/2014/main" id="{224AECEE-2E92-656F-3216-C0A34367189A}"/>
              </a:ext>
            </a:extLst>
          </p:cNvPr>
          <p:cNvSpPr txBox="1">
            <a:spLocks noGrp="1"/>
          </p:cNvSpPr>
          <p:nvPr>
            <p:ph type="body" idx="4294967295"/>
          </p:nvPr>
        </p:nvSpPr>
        <p:spPr>
          <a:xfrm>
            <a:off x="1154951" y="3543299"/>
            <a:ext cx="8825660" cy="2476496"/>
          </a:xfrm>
        </p:spPr>
        <p:txBody>
          <a:bodyPr anchor="ctr"/>
          <a:lstStyle>
            <a:lvl1pPr marL="0" indent="0">
              <a:buNone/>
              <a:defRPr/>
            </a:lvl1pPr>
          </a:lstStyle>
          <a:p>
            <a:pPr lvl="0"/>
            <a:r>
              <a:rPr lang="en-US"/>
              <a:t>Click to edit Master text styles</a:t>
            </a:r>
          </a:p>
        </p:txBody>
      </p:sp>
      <p:sp>
        <p:nvSpPr>
          <p:cNvPr id="14" name="Date Placeholder 3">
            <a:extLst>
              <a:ext uri="{FF2B5EF4-FFF2-40B4-BE49-F238E27FC236}">
                <a16:creationId xmlns:a16="http://schemas.microsoft.com/office/drawing/2014/main" id="{6DE4BEC5-05B8-6A19-F725-98E8D382E95B}"/>
              </a:ext>
            </a:extLst>
          </p:cNvPr>
          <p:cNvSpPr txBox="1">
            <a:spLocks noGrp="1"/>
          </p:cNvSpPr>
          <p:nvPr>
            <p:ph type="dt" sz="half" idx="7"/>
          </p:nvPr>
        </p:nvSpPr>
        <p:spPr/>
        <p:txBody>
          <a:bodyPr/>
          <a:lstStyle>
            <a:lvl1pPr>
              <a:defRPr/>
            </a:lvl1pPr>
          </a:lstStyle>
          <a:p>
            <a:pPr lvl="0"/>
            <a:fld id="{47428715-0FE9-4E8C-BA98-5C0C165C560F}" type="datetime1">
              <a:rPr lang="en-GB"/>
              <a:pPr lvl="0"/>
              <a:t>20/02/2023</a:t>
            </a:fld>
            <a:endParaRPr lang="en-GB"/>
          </a:p>
        </p:txBody>
      </p:sp>
      <p:sp>
        <p:nvSpPr>
          <p:cNvPr id="15" name="Footer Placeholder 4">
            <a:extLst>
              <a:ext uri="{FF2B5EF4-FFF2-40B4-BE49-F238E27FC236}">
                <a16:creationId xmlns:a16="http://schemas.microsoft.com/office/drawing/2014/main" id="{0B1E2A43-BDCE-0838-E3CF-CD9FD57EC1EB}"/>
              </a:ext>
            </a:extLst>
          </p:cNvPr>
          <p:cNvSpPr txBox="1">
            <a:spLocks noGrp="1"/>
          </p:cNvSpPr>
          <p:nvPr>
            <p:ph type="ftr" sz="quarter" idx="9"/>
          </p:nvPr>
        </p:nvSpPr>
        <p:spPr/>
        <p:txBody>
          <a:bodyPr/>
          <a:lstStyle>
            <a:lvl1pPr>
              <a:defRPr/>
            </a:lvl1pPr>
          </a:lstStyle>
          <a:p>
            <a:pPr lvl="0"/>
            <a:endParaRPr lang="en-GB"/>
          </a:p>
        </p:txBody>
      </p:sp>
      <p:sp>
        <p:nvSpPr>
          <p:cNvPr id="16" name="Rectangle 12">
            <a:extLst>
              <a:ext uri="{FF2B5EF4-FFF2-40B4-BE49-F238E27FC236}">
                <a16:creationId xmlns:a16="http://schemas.microsoft.com/office/drawing/2014/main" id="{0F84066F-BD23-5723-B040-17A8542F791A}"/>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4737C3A5-3A61-F90E-FBD1-091E039901FF}"/>
              </a:ext>
            </a:extLst>
          </p:cNvPr>
          <p:cNvSpPr txBox="1">
            <a:spLocks noGrp="1"/>
          </p:cNvSpPr>
          <p:nvPr>
            <p:ph type="sldNum" sz="quarter" idx="8"/>
          </p:nvPr>
        </p:nvSpPr>
        <p:spPr/>
        <p:txBody>
          <a:bodyPr/>
          <a:lstStyle>
            <a:lvl1pPr>
              <a:defRPr/>
            </a:lvl1pPr>
          </a:lstStyle>
          <a:p>
            <a:pPr lvl="0"/>
            <a:fld id="{84EA1FFC-5492-495F-9485-5B84ECBC4AFB}" type="slidenum">
              <a:t>‹#›</a:t>
            </a:fld>
            <a:endParaRPr lang="en-GB"/>
          </a:p>
        </p:txBody>
      </p:sp>
    </p:spTree>
    <p:extLst>
      <p:ext uri="{BB962C8B-B14F-4D97-AF65-F5344CB8AC3E}">
        <p14:creationId xmlns:p14="http://schemas.microsoft.com/office/powerpoint/2010/main" val="2044542448"/>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83EDFB65-1633-D677-15AA-43986C2720A3}"/>
              </a:ext>
            </a:extLst>
          </p:cNvPr>
          <p:cNvGrpSpPr/>
          <p:nvPr/>
        </p:nvGrpSpPr>
        <p:grpSpPr>
          <a:xfrm>
            <a:off x="0" y="0"/>
            <a:ext cx="12191996" cy="6858000"/>
            <a:chOff x="0" y="0"/>
            <a:chExt cx="12191996" cy="6858000"/>
          </a:xfrm>
        </p:grpSpPr>
        <p:sp>
          <p:nvSpPr>
            <p:cNvPr id="3" name="Rectangle 16">
              <a:extLst>
                <a:ext uri="{FF2B5EF4-FFF2-40B4-BE49-F238E27FC236}">
                  <a16:creationId xmlns:a16="http://schemas.microsoft.com/office/drawing/2014/main" id="{ADEB8882-5FD9-44E7-BCE9-3F8468B338A2}"/>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9">
              <a:extLst>
                <a:ext uri="{FF2B5EF4-FFF2-40B4-BE49-F238E27FC236}">
                  <a16:creationId xmlns:a16="http://schemas.microsoft.com/office/drawing/2014/main" id="{0101E16D-BE84-8510-9D81-018F0FD5837C}"/>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21">
              <a:extLst>
                <a:ext uri="{FF2B5EF4-FFF2-40B4-BE49-F238E27FC236}">
                  <a16:creationId xmlns:a16="http://schemas.microsoft.com/office/drawing/2014/main" id="{5358D20D-C5D5-08D6-C556-4B6B295E3A87}"/>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22">
              <a:extLst>
                <a:ext uri="{FF2B5EF4-FFF2-40B4-BE49-F238E27FC236}">
                  <a16:creationId xmlns:a16="http://schemas.microsoft.com/office/drawing/2014/main" id="{143DEEC4-8A64-FB98-8C7E-CAC9BA0CC947}"/>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23">
              <a:extLst>
                <a:ext uri="{FF2B5EF4-FFF2-40B4-BE49-F238E27FC236}">
                  <a16:creationId xmlns:a16="http://schemas.microsoft.com/office/drawing/2014/main" id="{7AE1EE15-A3BC-05B2-796D-13CD6DAE4B19}"/>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24">
              <a:extLst>
                <a:ext uri="{FF2B5EF4-FFF2-40B4-BE49-F238E27FC236}">
                  <a16:creationId xmlns:a16="http://schemas.microsoft.com/office/drawing/2014/main" id="{713DABC8-7CB4-16CD-AA95-F09FE003A654}"/>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F9DCD563-41F6-B269-5CA1-22D9AFDC0226}"/>
                </a:ext>
              </a:extLst>
            </p:cNvPr>
            <p:cNvSpPr/>
            <p:nvPr/>
          </p:nvSpPr>
          <p:spPr>
            <a:xfrm rot="21010064">
              <a:off x="8490945" y="4185118"/>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A05BA0E4-D43A-F3FF-B165-15774D9DAAC0}"/>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0BD52B5A-A727-D52A-FF77-B1CB961AD8A5}"/>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extBox 15">
            <a:extLst>
              <a:ext uri="{FF2B5EF4-FFF2-40B4-BE49-F238E27FC236}">
                <a16:creationId xmlns:a16="http://schemas.microsoft.com/office/drawing/2014/main" id="{C0BD8DD5-E0E9-4727-4594-E9D8BBEBB574}"/>
              </a:ext>
            </a:extLst>
          </p:cNvPr>
          <p:cNvSpPr txBox="1"/>
          <p:nvPr/>
        </p:nvSpPr>
        <p:spPr>
          <a:xfrm>
            <a:off x="881563" y="607335"/>
            <a:ext cx="801910"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3" name="TextBox 12">
            <a:extLst>
              <a:ext uri="{FF2B5EF4-FFF2-40B4-BE49-F238E27FC236}">
                <a16:creationId xmlns:a16="http://schemas.microsoft.com/office/drawing/2014/main" id="{2AAC406C-2B49-B52D-3D62-8803AA59A96C}"/>
              </a:ext>
            </a:extLst>
          </p:cNvPr>
          <p:cNvSpPr txBox="1"/>
          <p:nvPr/>
        </p:nvSpPr>
        <p:spPr>
          <a:xfrm>
            <a:off x="9884453" y="2613784"/>
            <a:ext cx="652762" cy="1569659"/>
          </a:xfrm>
          <a:prstGeom prst="rect">
            <a:avLst/>
          </a:prstGeom>
          <a:noFill/>
          <a:ln cap="flat">
            <a:noFill/>
          </a:ln>
        </p:spPr>
        <p:txBody>
          <a:bodyPr vert="horz" wrap="square" lIns="91440" tIns="45720" rIns="91440" bIns="45720" anchor="t" anchorCtr="0" compatLnSpc="1">
            <a:sp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9600" b="0" i="0" u="none" strike="noStrike" kern="1200" cap="none" spc="0" baseline="0">
                <a:solidFill>
                  <a:srgbClr val="EF53A5"/>
                </a:solidFill>
                <a:uFillTx/>
                <a:latin typeface="Arial"/>
                <a:cs typeface="Arial"/>
              </a:rPr>
              <a:t>”</a:t>
            </a:r>
          </a:p>
        </p:txBody>
      </p:sp>
      <p:sp>
        <p:nvSpPr>
          <p:cNvPr id="14" name="Title 1">
            <a:extLst>
              <a:ext uri="{FF2B5EF4-FFF2-40B4-BE49-F238E27FC236}">
                <a16:creationId xmlns:a16="http://schemas.microsoft.com/office/drawing/2014/main" id="{6D272CD0-A7EC-F9C1-6D58-D81401ED0F55}"/>
              </a:ext>
            </a:extLst>
          </p:cNvPr>
          <p:cNvSpPr txBox="1">
            <a:spLocks noGrp="1"/>
          </p:cNvSpPr>
          <p:nvPr>
            <p:ph type="title"/>
          </p:nvPr>
        </p:nvSpPr>
        <p:spPr>
          <a:xfrm>
            <a:off x="1581875" y="982129"/>
            <a:ext cx="8453902" cy="2696629"/>
          </a:xfrm>
        </p:spPr>
        <p:txBody>
          <a:bodyPr/>
          <a:lstStyle>
            <a:lvl1pPr>
              <a:defRPr sz="4000"/>
            </a:lvl1pPr>
          </a:lstStyle>
          <a:p>
            <a:pPr lvl="0"/>
            <a:r>
              <a:rPr lang="en-US"/>
              <a:t>Click to edit Master title style</a:t>
            </a:r>
          </a:p>
        </p:txBody>
      </p:sp>
      <p:sp>
        <p:nvSpPr>
          <p:cNvPr id="15" name="Text Placeholder 3">
            <a:extLst>
              <a:ext uri="{FF2B5EF4-FFF2-40B4-BE49-F238E27FC236}">
                <a16:creationId xmlns:a16="http://schemas.microsoft.com/office/drawing/2014/main" id="{71B85210-BF9A-2C53-5904-9F8E7B2CB8B2}"/>
              </a:ext>
            </a:extLst>
          </p:cNvPr>
          <p:cNvSpPr txBox="1">
            <a:spLocks noGrp="1"/>
          </p:cNvSpPr>
          <p:nvPr>
            <p:ph type="body" idx="4294967295"/>
          </p:nvPr>
        </p:nvSpPr>
        <p:spPr>
          <a:xfrm>
            <a:off x="1945943" y="3678768"/>
            <a:ext cx="7731215" cy="342177"/>
          </a:xfrm>
        </p:spPr>
        <p:txBody>
          <a:bodyPr/>
          <a:lstStyle>
            <a:lvl1pPr marL="0" indent="0">
              <a:buNone/>
              <a:defRPr sz="1400" cap="small">
                <a:solidFill>
                  <a:srgbClr val="EF53A5"/>
                </a:solidFill>
              </a:defRPr>
            </a:lvl1pPr>
          </a:lstStyle>
          <a:p>
            <a:pPr lvl="0"/>
            <a:r>
              <a:rPr lang="en-US"/>
              <a:t>Click to edit Master text styles</a:t>
            </a:r>
          </a:p>
        </p:txBody>
      </p:sp>
      <p:sp>
        <p:nvSpPr>
          <p:cNvPr id="16" name="Text Placeholder 3">
            <a:extLst>
              <a:ext uri="{FF2B5EF4-FFF2-40B4-BE49-F238E27FC236}">
                <a16:creationId xmlns:a16="http://schemas.microsoft.com/office/drawing/2014/main" id="{C4AED4C1-34B0-5704-D54D-8A58C3853794}"/>
              </a:ext>
            </a:extLst>
          </p:cNvPr>
          <p:cNvSpPr txBox="1">
            <a:spLocks noGrp="1"/>
          </p:cNvSpPr>
          <p:nvPr>
            <p:ph type="body" idx="4294967295"/>
          </p:nvPr>
        </p:nvSpPr>
        <p:spPr>
          <a:xfrm>
            <a:off x="1154951" y="5029200"/>
            <a:ext cx="9244894" cy="997857"/>
          </a:xfrm>
        </p:spPr>
        <p:txBody>
          <a:bodyPr anchor="ctr"/>
          <a:lstStyle>
            <a:lvl1pPr marL="0" indent="0">
              <a:buNone/>
              <a:defRPr sz="1400"/>
            </a:lvl1pPr>
          </a:lstStyle>
          <a:p>
            <a:pPr lvl="0"/>
            <a:r>
              <a:rPr lang="en-US"/>
              <a:t>Click to edit Master text styles</a:t>
            </a:r>
          </a:p>
        </p:txBody>
      </p:sp>
      <p:sp>
        <p:nvSpPr>
          <p:cNvPr id="17" name="Date Placeholder 3">
            <a:extLst>
              <a:ext uri="{FF2B5EF4-FFF2-40B4-BE49-F238E27FC236}">
                <a16:creationId xmlns:a16="http://schemas.microsoft.com/office/drawing/2014/main" id="{54ACC87B-2501-05B5-1AB6-8AC281EAC49C}"/>
              </a:ext>
            </a:extLst>
          </p:cNvPr>
          <p:cNvSpPr txBox="1">
            <a:spLocks noGrp="1"/>
          </p:cNvSpPr>
          <p:nvPr>
            <p:ph type="dt" sz="half" idx="7"/>
          </p:nvPr>
        </p:nvSpPr>
        <p:spPr/>
        <p:txBody>
          <a:bodyPr/>
          <a:lstStyle>
            <a:lvl1pPr>
              <a:defRPr/>
            </a:lvl1pPr>
          </a:lstStyle>
          <a:p>
            <a:pPr lvl="0"/>
            <a:fld id="{D4E48079-3F09-4D38-8597-57622A157339}" type="datetime1">
              <a:rPr lang="en-GB"/>
              <a:pPr lvl="0"/>
              <a:t>20/02/2023</a:t>
            </a:fld>
            <a:endParaRPr lang="en-GB"/>
          </a:p>
        </p:txBody>
      </p:sp>
      <p:sp>
        <p:nvSpPr>
          <p:cNvPr id="18" name="Footer Placeholder 4">
            <a:extLst>
              <a:ext uri="{FF2B5EF4-FFF2-40B4-BE49-F238E27FC236}">
                <a16:creationId xmlns:a16="http://schemas.microsoft.com/office/drawing/2014/main" id="{42A56B3F-424C-ABA1-A296-5F7B6F5D06F5}"/>
              </a:ext>
            </a:extLst>
          </p:cNvPr>
          <p:cNvSpPr txBox="1">
            <a:spLocks noGrp="1"/>
          </p:cNvSpPr>
          <p:nvPr>
            <p:ph type="ftr" sz="quarter" idx="9"/>
          </p:nvPr>
        </p:nvSpPr>
        <p:spPr/>
        <p:txBody>
          <a:bodyPr/>
          <a:lstStyle>
            <a:lvl1pPr>
              <a:defRPr/>
            </a:lvl1pPr>
          </a:lstStyle>
          <a:p>
            <a:pPr lvl="0"/>
            <a:endParaRPr lang="en-GB"/>
          </a:p>
        </p:txBody>
      </p:sp>
      <p:sp>
        <p:nvSpPr>
          <p:cNvPr id="19" name="Rectangle 18">
            <a:extLst>
              <a:ext uri="{FF2B5EF4-FFF2-40B4-BE49-F238E27FC236}">
                <a16:creationId xmlns:a16="http://schemas.microsoft.com/office/drawing/2014/main" id="{18AE5214-6B35-CEBC-93E1-AD7DA48453D2}"/>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20" name="Slide Number Placeholder 5">
            <a:extLst>
              <a:ext uri="{FF2B5EF4-FFF2-40B4-BE49-F238E27FC236}">
                <a16:creationId xmlns:a16="http://schemas.microsoft.com/office/drawing/2014/main" id="{59559C53-89E9-1E9E-BC57-C718D0286195}"/>
              </a:ext>
            </a:extLst>
          </p:cNvPr>
          <p:cNvSpPr txBox="1">
            <a:spLocks noGrp="1"/>
          </p:cNvSpPr>
          <p:nvPr>
            <p:ph type="sldNum" sz="quarter" idx="8"/>
          </p:nvPr>
        </p:nvSpPr>
        <p:spPr/>
        <p:txBody>
          <a:bodyPr/>
          <a:lstStyle>
            <a:lvl1pPr>
              <a:defRPr/>
            </a:lvl1pPr>
          </a:lstStyle>
          <a:p>
            <a:pPr lvl="0"/>
            <a:fld id="{9B8C9B5C-2954-4E61-9629-CE8A4991DBB1}" type="slidenum">
              <a:t>‹#›</a:t>
            </a:fld>
            <a:endParaRPr lang="en-GB"/>
          </a:p>
        </p:txBody>
      </p:sp>
    </p:spTree>
    <p:extLst>
      <p:ext uri="{BB962C8B-B14F-4D97-AF65-F5344CB8AC3E}">
        <p14:creationId xmlns:p14="http://schemas.microsoft.com/office/powerpoint/2010/main" val="28227601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E8B0CECA-E8C0-9E08-C888-EAB38F9E5640}"/>
              </a:ext>
            </a:extLst>
          </p:cNvPr>
          <p:cNvGrpSpPr/>
          <p:nvPr/>
        </p:nvGrpSpPr>
        <p:grpSpPr>
          <a:xfrm>
            <a:off x="0" y="0"/>
            <a:ext cx="12191996" cy="6858000"/>
            <a:chOff x="0" y="0"/>
            <a:chExt cx="12191996" cy="6858000"/>
          </a:xfrm>
        </p:grpSpPr>
        <p:sp>
          <p:nvSpPr>
            <p:cNvPr id="3" name="Rectangle 10">
              <a:extLst>
                <a:ext uri="{FF2B5EF4-FFF2-40B4-BE49-F238E27FC236}">
                  <a16:creationId xmlns:a16="http://schemas.microsoft.com/office/drawing/2014/main" id="{FAD2D2A5-88BB-43F8-985D-0F41F225D195}"/>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A39BBDB6-A4AD-B195-5E7E-FBDB89C91319}"/>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55E64337-C93C-8D11-AF6C-933A4DA0335E}"/>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6">
              <a:extLst>
                <a:ext uri="{FF2B5EF4-FFF2-40B4-BE49-F238E27FC236}">
                  <a16:creationId xmlns:a16="http://schemas.microsoft.com/office/drawing/2014/main" id="{9CC61C83-A0A8-05DA-8F55-CFF0570683D8}"/>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7">
              <a:extLst>
                <a:ext uri="{FF2B5EF4-FFF2-40B4-BE49-F238E27FC236}">
                  <a16:creationId xmlns:a16="http://schemas.microsoft.com/office/drawing/2014/main" id="{012CB46E-14BD-5179-0D4C-C499F8180A47}"/>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8">
              <a:extLst>
                <a:ext uri="{FF2B5EF4-FFF2-40B4-BE49-F238E27FC236}">
                  <a16:creationId xmlns:a16="http://schemas.microsoft.com/office/drawing/2014/main" id="{88D5AFCB-1080-B6FF-5C11-92DA395246D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B1421D71-43B8-9311-BF1B-92D4307A5A05}"/>
                </a:ext>
              </a:extLst>
            </p:cNvPr>
            <p:cNvSpPr/>
            <p:nvPr/>
          </p:nvSpPr>
          <p:spPr>
            <a:xfrm rot="21010064">
              <a:off x="8490945" y="4193585"/>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C0206BF8-FFCF-CEAF-EB4E-7E7F2E4BD0FC}"/>
                </a:ext>
              </a:extLst>
            </p:cNvPr>
            <p:cNvSpPr/>
            <p:nvPr/>
          </p:nvSpPr>
          <p:spPr>
            <a:xfrm>
              <a:off x="455608" y="4241801"/>
              <a:ext cx="11277596" cy="2337160"/>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79738A18-B304-E900-2669-C16E56EA60A4}"/>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1">
            <a:extLst>
              <a:ext uri="{FF2B5EF4-FFF2-40B4-BE49-F238E27FC236}">
                <a16:creationId xmlns:a16="http://schemas.microsoft.com/office/drawing/2014/main" id="{D5C464B2-EA6A-CDE3-D46F-23A0476D88A7}"/>
              </a:ext>
            </a:extLst>
          </p:cNvPr>
          <p:cNvSpPr txBox="1">
            <a:spLocks noGrp="1"/>
          </p:cNvSpPr>
          <p:nvPr>
            <p:ph type="title"/>
          </p:nvPr>
        </p:nvSpPr>
        <p:spPr>
          <a:xfrm>
            <a:off x="1154951" y="2370664"/>
            <a:ext cx="8825660" cy="1822518"/>
          </a:xfrm>
        </p:spPr>
        <p:txBody>
          <a:bodyPr anchor="b"/>
          <a:lstStyle>
            <a:lvl1pPr>
              <a:defRPr sz="4000"/>
            </a:lvl1pPr>
          </a:lstStyle>
          <a:p>
            <a:pPr lvl="0"/>
            <a:r>
              <a:rPr lang="en-US"/>
              <a:t>Click to edit Master title style</a:t>
            </a:r>
          </a:p>
        </p:txBody>
      </p:sp>
      <p:sp>
        <p:nvSpPr>
          <p:cNvPr id="13" name="Text Placeholder 2">
            <a:extLst>
              <a:ext uri="{FF2B5EF4-FFF2-40B4-BE49-F238E27FC236}">
                <a16:creationId xmlns:a16="http://schemas.microsoft.com/office/drawing/2014/main" id="{EA1F8BCA-A083-C130-ED9E-9F974222B9AD}"/>
              </a:ext>
            </a:extLst>
          </p:cNvPr>
          <p:cNvSpPr txBox="1">
            <a:spLocks noGrp="1"/>
          </p:cNvSpPr>
          <p:nvPr>
            <p:ph type="body" idx="4294967295"/>
          </p:nvPr>
        </p:nvSpPr>
        <p:spPr>
          <a:xfrm>
            <a:off x="1154951" y="5024966"/>
            <a:ext cx="8825660" cy="860395"/>
          </a:xfrm>
        </p:spPr>
        <p:txBody>
          <a:bodyPr/>
          <a:lstStyle>
            <a:lvl1pPr marL="0" indent="0">
              <a:buNone/>
              <a:defRPr sz="2000">
                <a:solidFill>
                  <a:srgbClr val="EF53A5"/>
                </a:solidFill>
              </a:defRPr>
            </a:lvl1pPr>
          </a:lstStyle>
          <a:p>
            <a:pPr lvl="0"/>
            <a:r>
              <a:rPr lang="en-US"/>
              <a:t>Click to edit Master text styles</a:t>
            </a:r>
          </a:p>
        </p:txBody>
      </p:sp>
      <p:sp>
        <p:nvSpPr>
          <p:cNvPr id="14" name="Date Placeholder 3">
            <a:extLst>
              <a:ext uri="{FF2B5EF4-FFF2-40B4-BE49-F238E27FC236}">
                <a16:creationId xmlns:a16="http://schemas.microsoft.com/office/drawing/2014/main" id="{4C7BE26C-F68C-2B03-538A-68C6D5FE3127}"/>
              </a:ext>
            </a:extLst>
          </p:cNvPr>
          <p:cNvSpPr txBox="1">
            <a:spLocks noGrp="1"/>
          </p:cNvSpPr>
          <p:nvPr>
            <p:ph type="dt" sz="half" idx="7"/>
          </p:nvPr>
        </p:nvSpPr>
        <p:spPr/>
        <p:txBody>
          <a:bodyPr/>
          <a:lstStyle>
            <a:lvl1pPr>
              <a:defRPr/>
            </a:lvl1pPr>
          </a:lstStyle>
          <a:p>
            <a:pPr lvl="0"/>
            <a:fld id="{01B4A2A2-379B-44C8-BA47-FA90917310FF}" type="datetime1">
              <a:rPr lang="en-GB"/>
              <a:pPr lvl="0"/>
              <a:t>20/02/2023</a:t>
            </a:fld>
            <a:endParaRPr lang="en-GB"/>
          </a:p>
        </p:txBody>
      </p:sp>
      <p:sp>
        <p:nvSpPr>
          <p:cNvPr id="15" name="Footer Placeholder 4">
            <a:extLst>
              <a:ext uri="{FF2B5EF4-FFF2-40B4-BE49-F238E27FC236}">
                <a16:creationId xmlns:a16="http://schemas.microsoft.com/office/drawing/2014/main" id="{CB99F1E5-8DB1-7C70-1136-B37F66DBC2BE}"/>
              </a:ext>
            </a:extLst>
          </p:cNvPr>
          <p:cNvSpPr txBox="1">
            <a:spLocks noGrp="1"/>
          </p:cNvSpPr>
          <p:nvPr>
            <p:ph type="ftr" sz="quarter" idx="9"/>
          </p:nvPr>
        </p:nvSpPr>
        <p:spPr/>
        <p:txBody>
          <a:bodyPr/>
          <a:lstStyle>
            <a:lvl1pPr>
              <a:defRPr/>
            </a:lvl1pPr>
          </a:lstStyle>
          <a:p>
            <a:pPr lvl="0"/>
            <a:endParaRPr lang="en-GB"/>
          </a:p>
        </p:txBody>
      </p:sp>
      <p:sp>
        <p:nvSpPr>
          <p:cNvPr id="16" name="Rectangle 13">
            <a:extLst>
              <a:ext uri="{FF2B5EF4-FFF2-40B4-BE49-F238E27FC236}">
                <a16:creationId xmlns:a16="http://schemas.microsoft.com/office/drawing/2014/main" id="{E81482F9-4C86-D790-18BC-BAC7905EDC1E}"/>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ADA92420-6865-8AE1-F049-E15A1D9F5D96}"/>
              </a:ext>
            </a:extLst>
          </p:cNvPr>
          <p:cNvSpPr txBox="1">
            <a:spLocks noGrp="1"/>
          </p:cNvSpPr>
          <p:nvPr>
            <p:ph type="sldNum" sz="quarter" idx="8"/>
          </p:nvPr>
        </p:nvSpPr>
        <p:spPr/>
        <p:txBody>
          <a:bodyPr/>
          <a:lstStyle>
            <a:lvl1pPr>
              <a:defRPr/>
            </a:lvl1pPr>
          </a:lstStyle>
          <a:p>
            <a:pPr lvl="0"/>
            <a:fld id="{C03D1B7D-F087-4E7B-AED9-2F18D6148F22}" type="slidenum">
              <a:t>‹#›</a:t>
            </a:fld>
            <a:endParaRPr lang="en-GB"/>
          </a:p>
        </p:txBody>
      </p:sp>
    </p:spTree>
    <p:extLst>
      <p:ext uri="{BB962C8B-B14F-4D97-AF65-F5344CB8AC3E}">
        <p14:creationId xmlns:p14="http://schemas.microsoft.com/office/powerpoint/2010/main" val="23230104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78F48-E822-663D-929C-9620C6CE94EE}"/>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F75D6637-477A-3A2B-F28B-7138473C8AC4}"/>
              </a:ext>
            </a:extLst>
          </p:cNvPr>
          <p:cNvSpPr txBox="1">
            <a:spLocks noGrp="1"/>
          </p:cNvSpPr>
          <p:nvPr>
            <p:ph type="body" idx="4294967295"/>
          </p:nvPr>
        </p:nvSpPr>
        <p:spPr>
          <a:xfrm>
            <a:off x="1154951" y="2603497"/>
            <a:ext cx="314187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Text Placeholder 3">
            <a:extLst>
              <a:ext uri="{FF2B5EF4-FFF2-40B4-BE49-F238E27FC236}">
                <a16:creationId xmlns:a16="http://schemas.microsoft.com/office/drawing/2014/main" id="{0E970322-BF97-0CD4-2AB8-A624248D530C}"/>
              </a:ext>
            </a:extLst>
          </p:cNvPr>
          <p:cNvSpPr txBox="1">
            <a:spLocks noGrp="1"/>
          </p:cNvSpPr>
          <p:nvPr>
            <p:ph type="body" idx="4294967295"/>
          </p:nvPr>
        </p:nvSpPr>
        <p:spPr>
          <a:xfrm>
            <a:off x="1154951" y="3179761"/>
            <a:ext cx="3141878" cy="2847295"/>
          </a:xfrm>
        </p:spPr>
        <p:txBody>
          <a:bodyPr/>
          <a:lstStyle>
            <a:lvl1pPr marL="0" indent="0">
              <a:buNone/>
              <a:defRPr sz="1400"/>
            </a:lvl1pPr>
          </a:lstStyle>
          <a:p>
            <a:pPr lvl="0"/>
            <a:r>
              <a:rPr lang="en-US"/>
              <a:t>Click to edit Master text styles</a:t>
            </a:r>
          </a:p>
        </p:txBody>
      </p:sp>
      <p:sp>
        <p:nvSpPr>
          <p:cNvPr id="5" name="Text Placeholder 4">
            <a:extLst>
              <a:ext uri="{FF2B5EF4-FFF2-40B4-BE49-F238E27FC236}">
                <a16:creationId xmlns:a16="http://schemas.microsoft.com/office/drawing/2014/main" id="{863B1EE2-3A6E-003A-29BB-CF34765C8CFA}"/>
              </a:ext>
            </a:extLst>
          </p:cNvPr>
          <p:cNvSpPr txBox="1">
            <a:spLocks noGrp="1"/>
          </p:cNvSpPr>
          <p:nvPr>
            <p:ph type="body" idx="4294967295"/>
          </p:nvPr>
        </p:nvSpPr>
        <p:spPr>
          <a:xfrm>
            <a:off x="4512719" y="2603497"/>
            <a:ext cx="314700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88ED7B54-2F3E-56AC-5AB6-866214FE092E}"/>
              </a:ext>
            </a:extLst>
          </p:cNvPr>
          <p:cNvSpPr txBox="1">
            <a:spLocks noGrp="1"/>
          </p:cNvSpPr>
          <p:nvPr>
            <p:ph type="body" idx="4294967295"/>
          </p:nvPr>
        </p:nvSpPr>
        <p:spPr>
          <a:xfrm>
            <a:off x="4512719" y="3179761"/>
            <a:ext cx="3147008" cy="2847295"/>
          </a:xfrm>
        </p:spPr>
        <p:txBody>
          <a:bodyPr/>
          <a:lstStyle>
            <a:lvl1pPr marL="0" indent="0">
              <a:buNone/>
              <a:defRPr sz="1400"/>
            </a:lvl1pPr>
          </a:lstStyle>
          <a:p>
            <a:pPr lvl="0"/>
            <a:r>
              <a:rPr lang="en-US"/>
              <a:t>Click to edit Master text styles</a:t>
            </a:r>
          </a:p>
        </p:txBody>
      </p:sp>
      <p:sp>
        <p:nvSpPr>
          <p:cNvPr id="7" name="Text Placeholder 4">
            <a:extLst>
              <a:ext uri="{FF2B5EF4-FFF2-40B4-BE49-F238E27FC236}">
                <a16:creationId xmlns:a16="http://schemas.microsoft.com/office/drawing/2014/main" id="{86A5E16F-3C1E-3F0B-119E-A76BCB0FAB9E}"/>
              </a:ext>
            </a:extLst>
          </p:cNvPr>
          <p:cNvSpPr txBox="1">
            <a:spLocks noGrp="1"/>
          </p:cNvSpPr>
          <p:nvPr>
            <p:ph type="body" idx="4294967295"/>
          </p:nvPr>
        </p:nvSpPr>
        <p:spPr>
          <a:xfrm>
            <a:off x="7888135" y="2603497"/>
            <a:ext cx="314572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C364EBAE-5C93-4B47-334D-4992E125CB59}"/>
              </a:ext>
            </a:extLst>
          </p:cNvPr>
          <p:cNvSpPr txBox="1">
            <a:spLocks noGrp="1"/>
          </p:cNvSpPr>
          <p:nvPr>
            <p:ph type="body" idx="4294967295"/>
          </p:nvPr>
        </p:nvSpPr>
        <p:spPr>
          <a:xfrm>
            <a:off x="7888327" y="3179761"/>
            <a:ext cx="3145536" cy="2847295"/>
          </a:xfrm>
        </p:spPr>
        <p:txBody>
          <a:bodyPr/>
          <a:lstStyle>
            <a:lvl1pPr marL="0" indent="0">
              <a:buNone/>
              <a:defRPr sz="1400"/>
            </a:lvl1pPr>
          </a:lstStyle>
          <a:p>
            <a:pPr lvl="0"/>
            <a:r>
              <a:rPr lang="en-US"/>
              <a:t>Click to edit Master text styles</a:t>
            </a:r>
          </a:p>
        </p:txBody>
      </p:sp>
      <p:cxnSp>
        <p:nvCxnSpPr>
          <p:cNvPr id="9" name="Straight Connector 16">
            <a:extLst>
              <a:ext uri="{FF2B5EF4-FFF2-40B4-BE49-F238E27FC236}">
                <a16:creationId xmlns:a16="http://schemas.microsoft.com/office/drawing/2014/main" id="{96F5DD79-4447-5C2C-8ABD-9673E9140E35}"/>
              </a:ext>
            </a:extLst>
          </p:cNvPr>
          <p:cNvCxnSpPr/>
          <p:nvPr/>
        </p:nvCxnSpPr>
        <p:spPr>
          <a:xfrm>
            <a:off x="4403969" y="2569628"/>
            <a:ext cx="0" cy="3492505"/>
          </a:xfrm>
          <a:prstGeom prst="straightConnector1">
            <a:avLst/>
          </a:prstGeom>
          <a:noFill/>
          <a:ln w="12701" cap="rnd">
            <a:solidFill>
              <a:srgbClr val="B31166">
                <a:alpha val="40000"/>
              </a:srgbClr>
            </a:solidFill>
            <a:prstDash val="solid"/>
            <a:miter/>
          </a:ln>
        </p:spPr>
      </p:cxnSp>
      <p:cxnSp>
        <p:nvCxnSpPr>
          <p:cNvPr id="10" name="Straight Connector 17">
            <a:extLst>
              <a:ext uri="{FF2B5EF4-FFF2-40B4-BE49-F238E27FC236}">
                <a16:creationId xmlns:a16="http://schemas.microsoft.com/office/drawing/2014/main" id="{F2F0FFB1-C670-A4C6-86A6-D3D483BD5A7F}"/>
              </a:ext>
            </a:extLst>
          </p:cNvPr>
          <p:cNvCxnSpPr/>
          <p:nvPr/>
        </p:nvCxnSpPr>
        <p:spPr>
          <a:xfrm>
            <a:off x="7772400" y="2569628"/>
            <a:ext cx="0" cy="3492505"/>
          </a:xfrm>
          <a:prstGeom prst="straightConnector1">
            <a:avLst/>
          </a:prstGeom>
          <a:noFill/>
          <a:ln w="12701" cap="rnd">
            <a:solidFill>
              <a:srgbClr val="B31166">
                <a:alpha val="40000"/>
              </a:srgbClr>
            </a:solidFill>
            <a:prstDash val="solid"/>
            <a:miter/>
          </a:ln>
        </p:spPr>
      </p:cxnSp>
      <p:sp>
        <p:nvSpPr>
          <p:cNvPr id="11" name="Date Placeholder 6">
            <a:extLst>
              <a:ext uri="{FF2B5EF4-FFF2-40B4-BE49-F238E27FC236}">
                <a16:creationId xmlns:a16="http://schemas.microsoft.com/office/drawing/2014/main" id="{A1FD6ED6-B226-570C-28E9-74493DBBF164}"/>
              </a:ext>
            </a:extLst>
          </p:cNvPr>
          <p:cNvSpPr txBox="1">
            <a:spLocks noGrp="1"/>
          </p:cNvSpPr>
          <p:nvPr>
            <p:ph type="dt" sz="half" idx="7"/>
          </p:nvPr>
        </p:nvSpPr>
        <p:spPr/>
        <p:txBody>
          <a:bodyPr/>
          <a:lstStyle>
            <a:lvl1pPr>
              <a:defRPr/>
            </a:lvl1pPr>
          </a:lstStyle>
          <a:p>
            <a:pPr lvl="0"/>
            <a:fld id="{EE13B34B-62E4-4330-B0AD-012BC67CEE9A}" type="datetime1">
              <a:rPr lang="en-GB"/>
              <a:pPr lvl="0"/>
              <a:t>20/02/2023</a:t>
            </a:fld>
            <a:endParaRPr lang="en-GB"/>
          </a:p>
        </p:txBody>
      </p:sp>
      <p:sp>
        <p:nvSpPr>
          <p:cNvPr id="12" name="Footer Placeholder 7">
            <a:extLst>
              <a:ext uri="{FF2B5EF4-FFF2-40B4-BE49-F238E27FC236}">
                <a16:creationId xmlns:a16="http://schemas.microsoft.com/office/drawing/2014/main" id="{52D26820-9C34-6116-9B80-9E58C2AAE81B}"/>
              </a:ext>
            </a:extLst>
          </p:cNvPr>
          <p:cNvSpPr txBox="1">
            <a:spLocks noGrp="1"/>
          </p:cNvSpPr>
          <p:nvPr>
            <p:ph type="ftr" sz="quarter" idx="9"/>
          </p:nvPr>
        </p:nvSpPr>
        <p:spPr/>
        <p:txBody>
          <a:bodyPr/>
          <a:lstStyle>
            <a:lvl1pPr>
              <a:defRPr/>
            </a:lvl1pPr>
          </a:lstStyle>
          <a:p>
            <a:pPr lvl="0"/>
            <a:endParaRPr lang="en-GB"/>
          </a:p>
        </p:txBody>
      </p:sp>
      <p:sp>
        <p:nvSpPr>
          <p:cNvPr id="13" name="Slide Number Placeholder 8">
            <a:extLst>
              <a:ext uri="{FF2B5EF4-FFF2-40B4-BE49-F238E27FC236}">
                <a16:creationId xmlns:a16="http://schemas.microsoft.com/office/drawing/2014/main" id="{9E110104-EB4C-30C5-52F2-EBE9E0B1F1AF}"/>
              </a:ext>
            </a:extLst>
          </p:cNvPr>
          <p:cNvSpPr txBox="1">
            <a:spLocks noGrp="1"/>
          </p:cNvSpPr>
          <p:nvPr>
            <p:ph type="sldNum" sz="quarter" idx="8"/>
          </p:nvPr>
        </p:nvSpPr>
        <p:spPr/>
        <p:txBody>
          <a:bodyPr/>
          <a:lstStyle>
            <a:lvl1pPr>
              <a:defRPr/>
            </a:lvl1pPr>
          </a:lstStyle>
          <a:p>
            <a:pPr lvl="0"/>
            <a:fld id="{DF8349CF-526F-428D-B639-0BCD54977C82}" type="slidenum">
              <a:t>‹#›</a:t>
            </a:fld>
            <a:endParaRPr lang="en-GB"/>
          </a:p>
        </p:txBody>
      </p:sp>
    </p:spTree>
    <p:extLst>
      <p:ext uri="{BB962C8B-B14F-4D97-AF65-F5344CB8AC3E}">
        <p14:creationId xmlns:p14="http://schemas.microsoft.com/office/powerpoint/2010/main" val="15088570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C66A4-7C4E-EFF5-45E7-F0655C1949EF}"/>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12F58F81-D42A-B45A-D755-969F27AAF943}"/>
              </a:ext>
            </a:extLst>
          </p:cNvPr>
          <p:cNvSpPr txBox="1">
            <a:spLocks noGrp="1"/>
          </p:cNvSpPr>
          <p:nvPr>
            <p:ph type="body" idx="4294967295"/>
          </p:nvPr>
        </p:nvSpPr>
        <p:spPr>
          <a:xfrm>
            <a:off x="1154951"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4" name="Picture Placeholder 2">
            <a:extLst>
              <a:ext uri="{FF2B5EF4-FFF2-40B4-BE49-F238E27FC236}">
                <a16:creationId xmlns:a16="http://schemas.microsoft.com/office/drawing/2014/main" id="{C28F3E5F-4A1F-E5F1-C79F-AAEA67738CA9}"/>
              </a:ext>
            </a:extLst>
          </p:cNvPr>
          <p:cNvSpPr txBox="1">
            <a:spLocks noGrp="1"/>
          </p:cNvSpPr>
          <p:nvPr>
            <p:ph type="pic" idx="4294967295"/>
          </p:nvPr>
        </p:nvSpPr>
        <p:spPr>
          <a:xfrm>
            <a:off x="1334548"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5" name="Text Placeholder 3">
            <a:extLst>
              <a:ext uri="{FF2B5EF4-FFF2-40B4-BE49-F238E27FC236}">
                <a16:creationId xmlns:a16="http://schemas.microsoft.com/office/drawing/2014/main" id="{85052250-A6B6-F707-D5DA-A4C1F0AB9776}"/>
              </a:ext>
            </a:extLst>
          </p:cNvPr>
          <p:cNvSpPr txBox="1">
            <a:spLocks noGrp="1"/>
          </p:cNvSpPr>
          <p:nvPr>
            <p:ph type="body" idx="4294967295"/>
          </p:nvPr>
        </p:nvSpPr>
        <p:spPr>
          <a:xfrm>
            <a:off x="1154951" y="5109109"/>
            <a:ext cx="3050438" cy="917947"/>
          </a:xfrm>
        </p:spPr>
        <p:txBody>
          <a:bodyPr/>
          <a:lstStyle>
            <a:lvl1pPr marL="0" indent="0">
              <a:buNone/>
              <a:defRPr sz="1400"/>
            </a:lvl1pPr>
          </a:lstStyle>
          <a:p>
            <a:pPr lvl="0"/>
            <a:r>
              <a:rPr lang="en-US"/>
              <a:t>Click to edit Master text styles</a:t>
            </a:r>
          </a:p>
        </p:txBody>
      </p:sp>
      <p:sp>
        <p:nvSpPr>
          <p:cNvPr id="6" name="Text Placeholder 4">
            <a:extLst>
              <a:ext uri="{FF2B5EF4-FFF2-40B4-BE49-F238E27FC236}">
                <a16:creationId xmlns:a16="http://schemas.microsoft.com/office/drawing/2014/main" id="{A2CE0D45-F1C2-EAD1-3453-AECEF7DAE3F2}"/>
              </a:ext>
            </a:extLst>
          </p:cNvPr>
          <p:cNvSpPr txBox="1">
            <a:spLocks noGrp="1"/>
          </p:cNvSpPr>
          <p:nvPr>
            <p:ph type="body" idx="4294967295"/>
          </p:nvPr>
        </p:nvSpPr>
        <p:spPr>
          <a:xfrm>
            <a:off x="4568863" y="4532845"/>
            <a:ext cx="3050438"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7" name="Picture Placeholder 2">
            <a:extLst>
              <a:ext uri="{FF2B5EF4-FFF2-40B4-BE49-F238E27FC236}">
                <a16:creationId xmlns:a16="http://schemas.microsoft.com/office/drawing/2014/main" id="{8D23970B-F27F-D780-2EED-0C8CFCB2BDD3}"/>
              </a:ext>
            </a:extLst>
          </p:cNvPr>
          <p:cNvSpPr txBox="1">
            <a:spLocks noGrp="1"/>
          </p:cNvSpPr>
          <p:nvPr>
            <p:ph type="pic" idx="4294967295"/>
          </p:nvPr>
        </p:nvSpPr>
        <p:spPr>
          <a:xfrm>
            <a:off x="4748460"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8" name="Text Placeholder 3">
            <a:extLst>
              <a:ext uri="{FF2B5EF4-FFF2-40B4-BE49-F238E27FC236}">
                <a16:creationId xmlns:a16="http://schemas.microsoft.com/office/drawing/2014/main" id="{F3FAB68E-9047-D58A-70F3-48C7E58CBD71}"/>
              </a:ext>
            </a:extLst>
          </p:cNvPr>
          <p:cNvSpPr txBox="1">
            <a:spLocks noGrp="1"/>
          </p:cNvSpPr>
          <p:nvPr>
            <p:ph type="body" idx="4294967295"/>
          </p:nvPr>
        </p:nvSpPr>
        <p:spPr>
          <a:xfrm>
            <a:off x="4570171" y="5109109"/>
            <a:ext cx="3050438" cy="917947"/>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6EAC7D59-0608-A6FC-1F4D-357E2B1D5961}"/>
              </a:ext>
            </a:extLst>
          </p:cNvPr>
          <p:cNvSpPr txBox="1">
            <a:spLocks noGrp="1"/>
          </p:cNvSpPr>
          <p:nvPr>
            <p:ph type="body" idx="4294967295"/>
          </p:nvPr>
        </p:nvSpPr>
        <p:spPr>
          <a:xfrm>
            <a:off x="7982776" y="4532845"/>
            <a:ext cx="3051096" cy="576264"/>
          </a:xfrm>
        </p:spPr>
        <p:txBody>
          <a:bodyPr anchor="b">
            <a:noAutofit/>
          </a:bodyPr>
          <a:lstStyle>
            <a:lvl1pPr marL="0" indent="0">
              <a:buNone/>
              <a:defRPr sz="2400">
                <a:solidFill>
                  <a:srgbClr val="EF53A5"/>
                </a:solidFill>
              </a:defRPr>
            </a:lvl1pPr>
          </a:lstStyle>
          <a:p>
            <a:pPr lvl="0"/>
            <a:r>
              <a:rPr lang="en-US"/>
              <a:t>Click to edit Master text styles</a:t>
            </a:r>
          </a:p>
        </p:txBody>
      </p:sp>
      <p:sp>
        <p:nvSpPr>
          <p:cNvPr id="10" name="Picture Placeholder 2">
            <a:extLst>
              <a:ext uri="{FF2B5EF4-FFF2-40B4-BE49-F238E27FC236}">
                <a16:creationId xmlns:a16="http://schemas.microsoft.com/office/drawing/2014/main" id="{6F950644-F818-6C07-A4C3-0ACA1AB23498}"/>
              </a:ext>
            </a:extLst>
          </p:cNvPr>
          <p:cNvSpPr txBox="1">
            <a:spLocks noGrp="1"/>
          </p:cNvSpPr>
          <p:nvPr>
            <p:ph type="pic" idx="4294967295"/>
          </p:nvPr>
        </p:nvSpPr>
        <p:spPr>
          <a:xfrm>
            <a:off x="8163031" y="2603497"/>
            <a:ext cx="2691243" cy="159151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1" name="Text Placeholder 3">
            <a:extLst>
              <a:ext uri="{FF2B5EF4-FFF2-40B4-BE49-F238E27FC236}">
                <a16:creationId xmlns:a16="http://schemas.microsoft.com/office/drawing/2014/main" id="{97E40AC9-AD27-E4BC-8A3E-19739030AB4A}"/>
              </a:ext>
            </a:extLst>
          </p:cNvPr>
          <p:cNvSpPr txBox="1">
            <a:spLocks noGrp="1"/>
          </p:cNvSpPr>
          <p:nvPr>
            <p:ph type="body" idx="4294967295"/>
          </p:nvPr>
        </p:nvSpPr>
        <p:spPr>
          <a:xfrm>
            <a:off x="7982776" y="5109100"/>
            <a:ext cx="3051096" cy="917947"/>
          </a:xfrm>
        </p:spPr>
        <p:txBody>
          <a:bodyPr/>
          <a:lstStyle>
            <a:lvl1pPr marL="0" indent="0">
              <a:buNone/>
              <a:defRPr sz="1400"/>
            </a:lvl1pPr>
          </a:lstStyle>
          <a:p>
            <a:pPr lvl="0"/>
            <a:r>
              <a:rPr lang="en-US"/>
              <a:t>Click to edit Master text styles</a:t>
            </a:r>
          </a:p>
        </p:txBody>
      </p:sp>
      <p:cxnSp>
        <p:nvCxnSpPr>
          <p:cNvPr id="12" name="Straight Connector 42">
            <a:extLst>
              <a:ext uri="{FF2B5EF4-FFF2-40B4-BE49-F238E27FC236}">
                <a16:creationId xmlns:a16="http://schemas.microsoft.com/office/drawing/2014/main" id="{A46314F0-99FC-A087-F4DA-CC2C0EA795F6}"/>
              </a:ext>
            </a:extLst>
          </p:cNvPr>
          <p:cNvCxnSpPr/>
          <p:nvPr/>
        </p:nvCxnSpPr>
        <p:spPr>
          <a:xfrm>
            <a:off x="4405835" y="2569628"/>
            <a:ext cx="0" cy="3492505"/>
          </a:xfrm>
          <a:prstGeom prst="straightConnector1">
            <a:avLst/>
          </a:prstGeom>
          <a:noFill/>
          <a:ln w="12701" cap="rnd">
            <a:solidFill>
              <a:srgbClr val="B31166">
                <a:alpha val="40000"/>
              </a:srgbClr>
            </a:solidFill>
            <a:prstDash val="solid"/>
            <a:miter/>
          </a:ln>
        </p:spPr>
      </p:cxnSp>
      <p:cxnSp>
        <p:nvCxnSpPr>
          <p:cNvPr id="13" name="Straight Connector 43">
            <a:extLst>
              <a:ext uri="{FF2B5EF4-FFF2-40B4-BE49-F238E27FC236}">
                <a16:creationId xmlns:a16="http://schemas.microsoft.com/office/drawing/2014/main" id="{6B96760A-7A9D-09C9-8549-26E746644929}"/>
              </a:ext>
            </a:extLst>
          </p:cNvPr>
          <p:cNvCxnSpPr/>
          <p:nvPr/>
        </p:nvCxnSpPr>
        <p:spPr>
          <a:xfrm>
            <a:off x="7797802" y="2569628"/>
            <a:ext cx="0" cy="3492505"/>
          </a:xfrm>
          <a:prstGeom prst="straightConnector1">
            <a:avLst/>
          </a:prstGeom>
          <a:noFill/>
          <a:ln w="12701" cap="rnd">
            <a:solidFill>
              <a:srgbClr val="B31166">
                <a:alpha val="40000"/>
              </a:srgbClr>
            </a:solidFill>
            <a:prstDash val="solid"/>
            <a:miter/>
          </a:ln>
        </p:spPr>
      </p:cxnSp>
      <p:sp>
        <p:nvSpPr>
          <p:cNvPr id="14" name="Date Placeholder 6">
            <a:extLst>
              <a:ext uri="{FF2B5EF4-FFF2-40B4-BE49-F238E27FC236}">
                <a16:creationId xmlns:a16="http://schemas.microsoft.com/office/drawing/2014/main" id="{9E21ED86-5578-8722-B007-F5411AFD2A49}"/>
              </a:ext>
            </a:extLst>
          </p:cNvPr>
          <p:cNvSpPr txBox="1">
            <a:spLocks noGrp="1"/>
          </p:cNvSpPr>
          <p:nvPr>
            <p:ph type="dt" sz="half" idx="7"/>
          </p:nvPr>
        </p:nvSpPr>
        <p:spPr/>
        <p:txBody>
          <a:bodyPr/>
          <a:lstStyle>
            <a:lvl1pPr>
              <a:defRPr/>
            </a:lvl1pPr>
          </a:lstStyle>
          <a:p>
            <a:pPr lvl="0"/>
            <a:fld id="{A6614A90-4366-4E32-97B9-01217D2FBAF9}" type="datetime1">
              <a:rPr lang="en-GB"/>
              <a:pPr lvl="0"/>
              <a:t>20/02/2023</a:t>
            </a:fld>
            <a:endParaRPr lang="en-GB"/>
          </a:p>
        </p:txBody>
      </p:sp>
      <p:sp>
        <p:nvSpPr>
          <p:cNvPr id="15" name="Footer Placeholder 7">
            <a:extLst>
              <a:ext uri="{FF2B5EF4-FFF2-40B4-BE49-F238E27FC236}">
                <a16:creationId xmlns:a16="http://schemas.microsoft.com/office/drawing/2014/main" id="{F2120352-3FD3-FE74-350B-5374642B7DC8}"/>
              </a:ext>
            </a:extLst>
          </p:cNvPr>
          <p:cNvSpPr txBox="1">
            <a:spLocks noGrp="1"/>
          </p:cNvSpPr>
          <p:nvPr>
            <p:ph type="ftr" sz="quarter" idx="9"/>
          </p:nvPr>
        </p:nvSpPr>
        <p:spPr>
          <a:xfrm>
            <a:off x="561112" y="6391838"/>
            <a:ext cx="3644286" cy="304796"/>
          </a:xfrm>
        </p:spPr>
        <p:txBody>
          <a:bodyPr/>
          <a:lstStyle>
            <a:lvl1pPr>
              <a:defRPr/>
            </a:lvl1pPr>
          </a:lstStyle>
          <a:p>
            <a:pPr lvl="0"/>
            <a:endParaRPr lang="en-GB"/>
          </a:p>
        </p:txBody>
      </p:sp>
      <p:sp>
        <p:nvSpPr>
          <p:cNvPr id="16" name="Slide Number Placeholder 8">
            <a:extLst>
              <a:ext uri="{FF2B5EF4-FFF2-40B4-BE49-F238E27FC236}">
                <a16:creationId xmlns:a16="http://schemas.microsoft.com/office/drawing/2014/main" id="{EA910DD1-B3AA-38C3-9BD4-269C5F767BFB}"/>
              </a:ext>
            </a:extLst>
          </p:cNvPr>
          <p:cNvSpPr txBox="1">
            <a:spLocks noGrp="1"/>
          </p:cNvSpPr>
          <p:nvPr>
            <p:ph type="sldNum" sz="quarter" idx="8"/>
          </p:nvPr>
        </p:nvSpPr>
        <p:spPr/>
        <p:txBody>
          <a:bodyPr/>
          <a:lstStyle>
            <a:lvl1pPr>
              <a:defRPr/>
            </a:lvl1pPr>
          </a:lstStyle>
          <a:p>
            <a:pPr lvl="0"/>
            <a:fld id="{CB6493B8-F668-4D7B-879B-177453FAE46A}" type="slidenum">
              <a:t>‹#›</a:t>
            </a:fld>
            <a:endParaRPr lang="en-GB"/>
          </a:p>
        </p:txBody>
      </p:sp>
    </p:spTree>
    <p:extLst>
      <p:ext uri="{BB962C8B-B14F-4D97-AF65-F5344CB8AC3E}">
        <p14:creationId xmlns:p14="http://schemas.microsoft.com/office/powerpoint/2010/main" val="17913447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A713-75C5-FF77-7EAF-3C47B5555B09}"/>
              </a:ext>
            </a:extLst>
          </p:cNvPr>
          <p:cNvSpPr txBox="1">
            <a:spLocks noGrp="1"/>
          </p:cNvSpPr>
          <p:nvPr>
            <p:ph type="title"/>
          </p:nvPr>
        </p:nvSpPr>
        <p:spPr>
          <a:xfrm>
            <a:off x="1154951" y="973671"/>
            <a:ext cx="8825660" cy="706968"/>
          </a:xfrm>
        </p:spPr>
        <p:txBody>
          <a:bodyPr/>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E6F18537-7233-0300-F5B5-8D2D7638870E}"/>
              </a:ext>
            </a:extLst>
          </p:cNvPr>
          <p:cNvSpPr txBox="1">
            <a:spLocks noGrp="1"/>
          </p:cNvSpPr>
          <p:nvPr>
            <p:ph type="body" orient="vert" idx="1"/>
          </p:nvPr>
        </p:nvSpPr>
        <p:spPr>
          <a:xfrm>
            <a:off x="1154951" y="2603497"/>
            <a:ext cx="8825660" cy="341629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1354F-6AAB-4E91-0FED-4ED2F6134750}"/>
              </a:ext>
            </a:extLst>
          </p:cNvPr>
          <p:cNvSpPr txBox="1">
            <a:spLocks noGrp="1"/>
          </p:cNvSpPr>
          <p:nvPr>
            <p:ph type="dt" sz="half" idx="7"/>
          </p:nvPr>
        </p:nvSpPr>
        <p:spPr>
          <a:xfrm>
            <a:off x="10695435" y="6391838"/>
            <a:ext cx="990596" cy="304796"/>
          </a:xfrm>
        </p:spPr>
        <p:txBody>
          <a:bodyPr/>
          <a:lstStyle>
            <a:lvl1pPr>
              <a:defRPr/>
            </a:lvl1pPr>
          </a:lstStyle>
          <a:p>
            <a:pPr lvl="0"/>
            <a:fld id="{DB205270-799F-44FB-B156-0245C1F9AD87}" type="datetime1">
              <a:rPr lang="en-GB"/>
              <a:pPr lvl="0"/>
              <a:t>20/02/2023</a:t>
            </a:fld>
            <a:endParaRPr lang="en-GB"/>
          </a:p>
        </p:txBody>
      </p:sp>
      <p:sp>
        <p:nvSpPr>
          <p:cNvPr id="5" name="Footer Placeholder 4">
            <a:extLst>
              <a:ext uri="{FF2B5EF4-FFF2-40B4-BE49-F238E27FC236}">
                <a16:creationId xmlns:a16="http://schemas.microsoft.com/office/drawing/2014/main" id="{97EDFA72-6C7A-61F5-762A-6EE3DFB431BA}"/>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2BBE10E-A233-0273-4869-5474B831C071}"/>
              </a:ext>
            </a:extLst>
          </p:cNvPr>
          <p:cNvSpPr txBox="1">
            <a:spLocks noGrp="1"/>
          </p:cNvSpPr>
          <p:nvPr>
            <p:ph type="sldNum" sz="quarter" idx="8"/>
          </p:nvPr>
        </p:nvSpPr>
        <p:spPr/>
        <p:txBody>
          <a:bodyPr/>
          <a:lstStyle>
            <a:lvl1pPr>
              <a:defRPr/>
            </a:lvl1pPr>
          </a:lstStyle>
          <a:p>
            <a:pPr lvl="0"/>
            <a:fld id="{97AF07F3-E41D-450A-AA6A-8B8C3E16CDF5}" type="slidenum">
              <a:t>‹#›</a:t>
            </a:fld>
            <a:endParaRPr lang="en-GB"/>
          </a:p>
        </p:txBody>
      </p:sp>
    </p:spTree>
    <p:extLst>
      <p:ext uri="{BB962C8B-B14F-4D97-AF65-F5344CB8AC3E}">
        <p14:creationId xmlns:p14="http://schemas.microsoft.com/office/powerpoint/2010/main" val="18477397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2" name="Group 8">
            <a:extLst>
              <a:ext uri="{FF2B5EF4-FFF2-40B4-BE49-F238E27FC236}">
                <a16:creationId xmlns:a16="http://schemas.microsoft.com/office/drawing/2014/main" id="{5847A9CC-B82C-4B4A-C9DB-533B85EB6A78}"/>
              </a:ext>
            </a:extLst>
          </p:cNvPr>
          <p:cNvGrpSpPr/>
          <p:nvPr/>
        </p:nvGrpSpPr>
        <p:grpSpPr>
          <a:xfrm>
            <a:off x="0" y="0"/>
            <a:ext cx="12191996" cy="6858000"/>
            <a:chOff x="0" y="0"/>
            <a:chExt cx="12191996" cy="6858000"/>
          </a:xfrm>
        </p:grpSpPr>
        <p:sp>
          <p:nvSpPr>
            <p:cNvPr id="3" name="Rectangle 11">
              <a:extLst>
                <a:ext uri="{FF2B5EF4-FFF2-40B4-BE49-F238E27FC236}">
                  <a16:creationId xmlns:a16="http://schemas.microsoft.com/office/drawing/2014/main" id="{F5EA4E3C-5851-60C1-785D-3274DDF73FAA}"/>
                </a:ext>
              </a:extLst>
            </p:cNvPr>
            <p:cNvSpPr/>
            <p:nvPr/>
          </p:nvSpPr>
          <p:spPr>
            <a:xfrm>
              <a:off x="0" y="0"/>
              <a:ext cx="12191996" cy="6858000"/>
            </a:xfrm>
            <a:prstGeom prst="rect">
              <a:avLst/>
            </a:prstGeom>
            <a:blipFill>
              <a:blip r:embed="rId2">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4">
              <a:extLst>
                <a:ext uri="{FF2B5EF4-FFF2-40B4-BE49-F238E27FC236}">
                  <a16:creationId xmlns:a16="http://schemas.microsoft.com/office/drawing/2014/main" id="{9B986D58-A676-B618-9A5A-44B7C06A1065}"/>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5">
              <a:extLst>
                <a:ext uri="{FF2B5EF4-FFF2-40B4-BE49-F238E27FC236}">
                  <a16:creationId xmlns:a16="http://schemas.microsoft.com/office/drawing/2014/main" id="{FBE44E43-1877-B333-445A-596CE675E096}"/>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5A156D6D-751D-EEBC-460F-8AE93B448773}"/>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8">
              <a:extLst>
                <a:ext uri="{FF2B5EF4-FFF2-40B4-BE49-F238E27FC236}">
                  <a16:creationId xmlns:a16="http://schemas.microsoft.com/office/drawing/2014/main" id="{C5ABF12E-7071-3C5F-5B58-38B16F6272EC}"/>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9">
              <a:extLst>
                <a:ext uri="{FF2B5EF4-FFF2-40B4-BE49-F238E27FC236}">
                  <a16:creationId xmlns:a16="http://schemas.microsoft.com/office/drawing/2014/main" id="{7257639A-2BF6-D6CC-FE03-942A497D74D3}"/>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Rectangle 6">
              <a:extLst>
                <a:ext uri="{FF2B5EF4-FFF2-40B4-BE49-F238E27FC236}">
                  <a16:creationId xmlns:a16="http://schemas.microsoft.com/office/drawing/2014/main" id="{CA080258-301C-B32E-3F08-C82342B34364}"/>
                </a:ext>
              </a:extLst>
            </p:cNvPr>
            <p:cNvSpPr/>
            <p:nvPr/>
          </p:nvSpPr>
          <p:spPr>
            <a:xfrm>
              <a:off x="414863" y="402162"/>
              <a:ext cx="6510866" cy="6053666"/>
            </a:xfrm>
            <a:prstGeom prst="rect">
              <a:avLst/>
            </a:pr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19DE29D6-0FE2-6855-2D7A-FE3925AF48F7}"/>
                </a:ext>
              </a:extLst>
            </p:cNvPr>
            <p:cNvSpPr/>
            <p:nvPr/>
          </p:nvSpPr>
          <p:spPr>
            <a:xfrm rot="5101754">
              <a:off x="6294738" y="4577734"/>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F6E92E08-8D9C-A603-0C13-A8EE300052AF}"/>
                </a:ext>
              </a:extLst>
            </p:cNvPr>
            <p:cNvSpPr/>
            <p:nvPr/>
          </p:nvSpPr>
          <p:spPr>
            <a:xfrm rot="5400013">
              <a:off x="4449237" y="2801727"/>
              <a:ext cx="6053666" cy="1254556"/>
            </a:xfrm>
            <a:custGeom>
              <a:avLst/>
              <a:gdLst>
                <a:gd name="f0" fmla="val w"/>
                <a:gd name="f1" fmla="val h"/>
                <a:gd name="f2" fmla="val 0"/>
                <a:gd name="f3" fmla="val 10000"/>
                <a:gd name="f4" fmla="val 8000"/>
                <a:gd name="f5" fmla="val 7970"/>
                <a:gd name="f6" fmla="val 7"/>
                <a:gd name="f7" fmla="val 9773"/>
                <a:gd name="f8" fmla="val 156"/>
                <a:gd name="f9" fmla="val 9547"/>
                <a:gd name="f10" fmla="val 298"/>
                <a:gd name="f11" fmla="val 9320"/>
                <a:gd name="f12" fmla="val 437"/>
                <a:gd name="f13" fmla="val 9092"/>
                <a:gd name="f14" fmla="val 556"/>
                <a:gd name="f15" fmla="val 8865"/>
                <a:gd name="f16" fmla="val 676"/>
                <a:gd name="f17" fmla="val 8637"/>
                <a:gd name="f18" fmla="val 788"/>
                <a:gd name="f19" fmla="val 8412"/>
                <a:gd name="f20" fmla="val 884"/>
                <a:gd name="f21" fmla="val 8184"/>
                <a:gd name="f22" fmla="val 975"/>
                <a:gd name="f23" fmla="val 7957"/>
                <a:gd name="f24" fmla="val 1058"/>
                <a:gd name="f25" fmla="val 7734"/>
                <a:gd name="f26" fmla="val 1130"/>
                <a:gd name="f27" fmla="val 7508"/>
                <a:gd name="f28" fmla="val 1202"/>
                <a:gd name="f29" fmla="val 7285"/>
                <a:gd name="f30" fmla="val 1262"/>
                <a:gd name="f31" fmla="val 7062"/>
                <a:gd name="f32" fmla="val 1309"/>
                <a:gd name="f33" fmla="val 6840"/>
                <a:gd name="f34" fmla="val 1358"/>
                <a:gd name="f35" fmla="val 6620"/>
                <a:gd name="f36" fmla="val 1399"/>
                <a:gd name="f37" fmla="val 6402"/>
                <a:gd name="f38" fmla="val 1428"/>
                <a:gd name="f39" fmla="val 6184"/>
                <a:gd name="f40" fmla="val 1453"/>
                <a:gd name="f41" fmla="val 5968"/>
                <a:gd name="f42" fmla="val 1477"/>
                <a:gd name="f43" fmla="val 5755"/>
                <a:gd name="f44" fmla="val 1488"/>
                <a:gd name="f45" fmla="val 5542"/>
                <a:gd name="f46" fmla="val 1500"/>
                <a:gd name="f47" fmla="val 5332"/>
                <a:gd name="f48" fmla="val 1506"/>
                <a:gd name="f49" fmla="val 5124"/>
                <a:gd name="f50" fmla="val 4918"/>
                <a:gd name="f51" fmla="val 4714"/>
                <a:gd name="f52" fmla="val 4514"/>
                <a:gd name="f53" fmla="val 1470"/>
                <a:gd name="f54" fmla="val 4316"/>
                <a:gd name="f55" fmla="val 4122"/>
                <a:gd name="f56" fmla="val 1434"/>
                <a:gd name="f57" fmla="val 3929"/>
                <a:gd name="f58" fmla="val 1405"/>
                <a:gd name="f59" fmla="val 3739"/>
                <a:gd name="f60" fmla="val 1374"/>
                <a:gd name="f61" fmla="val 3553"/>
                <a:gd name="f62" fmla="val 1346"/>
                <a:gd name="f63" fmla="val 3190"/>
                <a:gd name="f64" fmla="val 1267"/>
                <a:gd name="f65" fmla="val 2842"/>
                <a:gd name="f66" fmla="val 1183"/>
                <a:gd name="f67" fmla="val 2508"/>
                <a:gd name="f68" fmla="val 1095"/>
                <a:gd name="f69" fmla="val 2192"/>
                <a:gd name="f70" fmla="val 998"/>
                <a:gd name="f71" fmla="val 1890"/>
                <a:gd name="f72" fmla="val 897"/>
                <a:gd name="f73" fmla="val 1610"/>
                <a:gd name="f74" fmla="val 1347"/>
                <a:gd name="f75" fmla="val 681"/>
                <a:gd name="f76" fmla="val 1105"/>
                <a:gd name="f77" fmla="val 574"/>
                <a:gd name="f78" fmla="val 883"/>
                <a:gd name="f79" fmla="val 473"/>
                <a:gd name="f80" fmla="val 686"/>
                <a:gd name="f81" fmla="val 377"/>
                <a:gd name="f82" fmla="val 508"/>
                <a:gd name="f83" fmla="val 286"/>
                <a:gd name="f84" fmla="val 358"/>
                <a:gd name="f85" fmla="val 210"/>
                <a:gd name="f86" fmla="val 232"/>
                <a:gd name="f87" fmla="val 138"/>
                <a:gd name="f88" fmla="val 59"/>
                <a:gd name="f89" fmla="val 35"/>
                <a:gd name="f90" fmla="*/ f0 1 10000"/>
                <a:gd name="f91" fmla="*/ f1 1 8000"/>
                <a:gd name="f92" fmla="+- f4 0 f2"/>
                <a:gd name="f93" fmla="+- f3 0 f2"/>
                <a:gd name="f94" fmla="*/ f93 1 10000"/>
                <a:gd name="f95" fmla="*/ f92 1 8000"/>
                <a:gd name="f96" fmla="*/ f2 1 f94"/>
                <a:gd name="f97" fmla="*/ f3 1 f94"/>
                <a:gd name="f98" fmla="*/ f2 1 f95"/>
                <a:gd name="f99" fmla="*/ f4 1 f95"/>
                <a:gd name="f100" fmla="*/ f96 f90 1"/>
                <a:gd name="f101" fmla="*/ f97 f90 1"/>
                <a:gd name="f102" fmla="*/ f99 f91 1"/>
                <a:gd name="f103" fmla="*/ f98 f91 1"/>
              </a:gdLst>
              <a:ahLst/>
              <a:cxnLst>
                <a:cxn ang="3cd4">
                  <a:pos x="hc" y="t"/>
                </a:cxn>
                <a:cxn ang="0">
                  <a:pos x="r" y="vc"/>
                </a:cxn>
                <a:cxn ang="cd4">
                  <a:pos x="hc" y="b"/>
                </a:cxn>
                <a:cxn ang="cd2">
                  <a:pos x="l" y="vc"/>
                </a:cxn>
              </a:cxnLst>
              <a:rect l="f100" t="f103" r="f101" b="f102"/>
              <a:pathLst>
                <a:path w="10000" h="8000">
                  <a:moveTo>
                    <a:pt x="f2" y="f2"/>
                  </a:moveTo>
                  <a:lnTo>
                    <a:pt x="f2" y="f5"/>
                  </a:lnTo>
                  <a:lnTo>
                    <a:pt x="f3" y="f4"/>
                  </a:lnTo>
                  <a:lnTo>
                    <a:pt x="f3" y="f6"/>
                  </a:lnTo>
                  <a:lnTo>
                    <a:pt x="f3" y="f6"/>
                  </a:lnTo>
                  <a:lnTo>
                    <a:pt x="f7" y="f8"/>
                  </a:lnTo>
                  <a:lnTo>
                    <a:pt x="f9" y="f10"/>
                  </a:lnTo>
                  <a:lnTo>
                    <a:pt x="f11" y="f12"/>
                  </a:lnTo>
                  <a:lnTo>
                    <a:pt x="f13" y="f14"/>
                  </a:lnTo>
                  <a:lnTo>
                    <a:pt x="f15" y="f16"/>
                  </a:lnTo>
                  <a:lnTo>
                    <a:pt x="f17" y="f18"/>
                  </a:lnTo>
                  <a:lnTo>
                    <a:pt x="f19" y="f20"/>
                  </a:lnTo>
                  <a:lnTo>
                    <a:pt x="f21" y="f22"/>
                  </a:lnTo>
                  <a:lnTo>
                    <a:pt x="f23" y="f24"/>
                  </a:lnTo>
                  <a:lnTo>
                    <a:pt x="f25" y="f26"/>
                  </a:lnTo>
                  <a:lnTo>
                    <a:pt x="f27" y="f28"/>
                  </a:lnTo>
                  <a:lnTo>
                    <a:pt x="f29" y="f30"/>
                  </a:lnTo>
                  <a:lnTo>
                    <a:pt x="f31" y="f32"/>
                  </a:lnTo>
                  <a:lnTo>
                    <a:pt x="f33" y="f34"/>
                  </a:lnTo>
                  <a:lnTo>
                    <a:pt x="f35" y="f36"/>
                  </a:lnTo>
                  <a:lnTo>
                    <a:pt x="f37" y="f38"/>
                  </a:lnTo>
                  <a:lnTo>
                    <a:pt x="f39" y="f40"/>
                  </a:lnTo>
                  <a:lnTo>
                    <a:pt x="f41" y="f42"/>
                  </a:lnTo>
                  <a:lnTo>
                    <a:pt x="f43" y="f44"/>
                  </a:lnTo>
                  <a:lnTo>
                    <a:pt x="f45" y="f46"/>
                  </a:lnTo>
                  <a:lnTo>
                    <a:pt x="f47" y="f48"/>
                  </a:lnTo>
                  <a:lnTo>
                    <a:pt x="f49" y="f46"/>
                  </a:lnTo>
                  <a:lnTo>
                    <a:pt x="f50" y="f46"/>
                  </a:lnTo>
                  <a:lnTo>
                    <a:pt x="f51" y="f44"/>
                  </a:lnTo>
                  <a:lnTo>
                    <a:pt x="f52" y="f53"/>
                  </a:lnTo>
                  <a:lnTo>
                    <a:pt x="f54" y="f40"/>
                  </a:lnTo>
                  <a:lnTo>
                    <a:pt x="f55" y="f56"/>
                  </a:lnTo>
                  <a:lnTo>
                    <a:pt x="f57" y="f58"/>
                  </a:lnTo>
                  <a:lnTo>
                    <a:pt x="f59" y="f60"/>
                  </a:lnTo>
                  <a:lnTo>
                    <a:pt x="f61" y="f62"/>
                  </a:lnTo>
                  <a:lnTo>
                    <a:pt x="f63" y="f64"/>
                  </a:lnTo>
                  <a:lnTo>
                    <a:pt x="f65" y="f66"/>
                  </a:lnTo>
                  <a:lnTo>
                    <a:pt x="f67" y="f68"/>
                  </a:lnTo>
                  <a:lnTo>
                    <a:pt x="f69" y="f70"/>
                  </a:lnTo>
                  <a:lnTo>
                    <a:pt x="f71" y="f72"/>
                  </a:lnTo>
                  <a:lnTo>
                    <a:pt x="f73" y="f18"/>
                  </a:lnTo>
                  <a:lnTo>
                    <a:pt x="f74" y="f75"/>
                  </a:lnTo>
                  <a:lnTo>
                    <a:pt x="f76" y="f77"/>
                  </a:lnTo>
                  <a:lnTo>
                    <a:pt x="f78" y="f79"/>
                  </a:lnTo>
                  <a:lnTo>
                    <a:pt x="f80" y="f81"/>
                  </a:lnTo>
                  <a:lnTo>
                    <a:pt x="f82" y="f83"/>
                  </a:lnTo>
                  <a:lnTo>
                    <a:pt x="f84" y="f85"/>
                  </a:lnTo>
                  <a:lnTo>
                    <a:pt x="f86" y="f87"/>
                  </a:lnTo>
                  <a:lnTo>
                    <a:pt x="f88" y="f89"/>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2" name="Freeform 5">
              <a:extLst>
                <a:ext uri="{FF2B5EF4-FFF2-40B4-BE49-F238E27FC236}">
                  <a16:creationId xmlns:a16="http://schemas.microsoft.com/office/drawing/2014/main" id="{73E37F95-E216-0CBA-F9B0-B26E0B0EF567}"/>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3" name="Vertical Title 1">
            <a:extLst>
              <a:ext uri="{FF2B5EF4-FFF2-40B4-BE49-F238E27FC236}">
                <a16:creationId xmlns:a16="http://schemas.microsoft.com/office/drawing/2014/main" id="{8BBBBCBC-3C91-78DF-401E-38EC1D75D012}"/>
              </a:ext>
            </a:extLst>
          </p:cNvPr>
          <p:cNvSpPr txBox="1">
            <a:spLocks noGrp="1"/>
          </p:cNvSpPr>
          <p:nvPr>
            <p:ph type="title" orient="vert"/>
          </p:nvPr>
        </p:nvSpPr>
        <p:spPr>
          <a:xfrm>
            <a:off x="8585237" y="1278468"/>
            <a:ext cx="1409968" cy="4748588"/>
          </a:xfrm>
        </p:spPr>
        <p:txBody>
          <a:bodyPr vert="eaVert" anchor="b"/>
          <a:lstStyle>
            <a:lvl1pPr>
              <a:defRPr/>
            </a:lvl1pPr>
          </a:lstStyle>
          <a:p>
            <a:pPr lvl="0"/>
            <a:r>
              <a:rPr lang="en-US"/>
              <a:t>Click to edit Master title style</a:t>
            </a:r>
          </a:p>
        </p:txBody>
      </p:sp>
      <p:sp>
        <p:nvSpPr>
          <p:cNvPr id="14" name="Vertical Text Placeholder 2">
            <a:extLst>
              <a:ext uri="{FF2B5EF4-FFF2-40B4-BE49-F238E27FC236}">
                <a16:creationId xmlns:a16="http://schemas.microsoft.com/office/drawing/2014/main" id="{C1CDE750-BA2D-01B8-1F92-815243CD9ABF}"/>
              </a:ext>
            </a:extLst>
          </p:cNvPr>
          <p:cNvSpPr txBox="1">
            <a:spLocks noGrp="1"/>
          </p:cNvSpPr>
          <p:nvPr>
            <p:ph type="body" orient="vert" idx="1"/>
          </p:nvPr>
        </p:nvSpPr>
        <p:spPr>
          <a:xfrm>
            <a:off x="1154951" y="1278468"/>
            <a:ext cx="6256023" cy="474858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5" name="Date Placeholder 3">
            <a:extLst>
              <a:ext uri="{FF2B5EF4-FFF2-40B4-BE49-F238E27FC236}">
                <a16:creationId xmlns:a16="http://schemas.microsoft.com/office/drawing/2014/main" id="{F007369D-3AC5-E778-2BE6-D3F69DC2105B}"/>
              </a:ext>
            </a:extLst>
          </p:cNvPr>
          <p:cNvSpPr txBox="1">
            <a:spLocks noGrp="1"/>
          </p:cNvSpPr>
          <p:nvPr>
            <p:ph type="dt" sz="half" idx="7"/>
          </p:nvPr>
        </p:nvSpPr>
        <p:spPr>
          <a:xfrm>
            <a:off x="10653107" y="6391838"/>
            <a:ext cx="992133" cy="304796"/>
          </a:xfrm>
        </p:spPr>
        <p:txBody>
          <a:bodyPr/>
          <a:lstStyle>
            <a:lvl1pPr>
              <a:defRPr/>
            </a:lvl1pPr>
          </a:lstStyle>
          <a:p>
            <a:pPr lvl="0"/>
            <a:fld id="{0A16D5B4-7471-4A35-8B5C-3C356F763DAA}" type="datetime1">
              <a:rPr lang="en-GB"/>
              <a:pPr lvl="0"/>
              <a:t>20/02/2023</a:t>
            </a:fld>
            <a:endParaRPr lang="en-GB"/>
          </a:p>
        </p:txBody>
      </p:sp>
      <p:sp>
        <p:nvSpPr>
          <p:cNvPr id="16" name="Footer Placeholder 4">
            <a:extLst>
              <a:ext uri="{FF2B5EF4-FFF2-40B4-BE49-F238E27FC236}">
                <a16:creationId xmlns:a16="http://schemas.microsoft.com/office/drawing/2014/main" id="{E26736B8-1623-0004-D42D-752A8519CACC}"/>
              </a:ext>
            </a:extLst>
          </p:cNvPr>
          <p:cNvSpPr txBox="1">
            <a:spLocks noGrp="1"/>
          </p:cNvSpPr>
          <p:nvPr>
            <p:ph type="ftr" sz="quarter" idx="9"/>
          </p:nvPr>
        </p:nvSpPr>
        <p:spPr/>
        <p:txBody>
          <a:bodyPr/>
          <a:lstStyle>
            <a:lvl1pPr>
              <a:defRPr/>
            </a:lvl1pPr>
          </a:lstStyle>
          <a:p>
            <a:pPr lvl="0"/>
            <a:endParaRPr lang="en-GB"/>
          </a:p>
        </p:txBody>
      </p:sp>
      <p:sp>
        <p:nvSpPr>
          <p:cNvPr id="17" name="Rectangle 13">
            <a:extLst>
              <a:ext uri="{FF2B5EF4-FFF2-40B4-BE49-F238E27FC236}">
                <a16:creationId xmlns:a16="http://schemas.microsoft.com/office/drawing/2014/main" id="{D716AC2A-56EC-AE37-0714-BB89A683799D}"/>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8" name="Slide Number Placeholder 5">
            <a:extLst>
              <a:ext uri="{FF2B5EF4-FFF2-40B4-BE49-F238E27FC236}">
                <a16:creationId xmlns:a16="http://schemas.microsoft.com/office/drawing/2014/main" id="{2D379075-FAB3-5F13-4D48-F7973DA763A7}"/>
              </a:ext>
            </a:extLst>
          </p:cNvPr>
          <p:cNvSpPr txBox="1">
            <a:spLocks noGrp="1"/>
          </p:cNvSpPr>
          <p:nvPr>
            <p:ph type="sldNum" sz="quarter" idx="8"/>
          </p:nvPr>
        </p:nvSpPr>
        <p:spPr/>
        <p:txBody>
          <a:bodyPr/>
          <a:lstStyle>
            <a:lvl1pPr>
              <a:defRPr/>
            </a:lvl1pPr>
          </a:lstStyle>
          <a:p>
            <a:pPr lvl="0"/>
            <a:fld id="{1CF49B6E-E705-4946-9130-45E9F28EC7A6}" type="slidenum">
              <a:t>‹#›</a:t>
            </a:fld>
            <a:endParaRPr lang="en-GB"/>
          </a:p>
        </p:txBody>
      </p:sp>
    </p:spTree>
    <p:extLst>
      <p:ext uri="{BB962C8B-B14F-4D97-AF65-F5344CB8AC3E}">
        <p14:creationId xmlns:p14="http://schemas.microsoft.com/office/powerpoint/2010/main" val="1559965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7">
            <a:extLst>
              <a:ext uri="{FF2B5EF4-FFF2-40B4-BE49-F238E27FC236}">
                <a16:creationId xmlns:a16="http://schemas.microsoft.com/office/drawing/2014/main" id="{49227FA9-FF79-7F65-4A7D-4B3627EF561C}"/>
              </a:ext>
            </a:extLst>
          </p:cNvPr>
          <p:cNvGrpSpPr/>
          <p:nvPr/>
        </p:nvGrpSpPr>
        <p:grpSpPr>
          <a:xfrm>
            <a:off x="0" y="0"/>
            <a:ext cx="12191996" cy="6858000"/>
            <a:chOff x="0" y="0"/>
            <a:chExt cx="12191996" cy="6858000"/>
          </a:xfrm>
        </p:grpSpPr>
        <p:sp>
          <p:nvSpPr>
            <p:cNvPr id="3" name="Rectangle 6">
              <a:extLst>
                <a:ext uri="{FF2B5EF4-FFF2-40B4-BE49-F238E27FC236}">
                  <a16:creationId xmlns:a16="http://schemas.microsoft.com/office/drawing/2014/main" id="{11FC15D6-4E1C-2355-CD11-68E1836BBC34}"/>
                </a:ext>
              </a:extLst>
            </p:cNvPr>
            <p:cNvSpPr/>
            <p:nvPr/>
          </p:nvSpPr>
          <p:spPr>
            <a:xfrm>
              <a:off x="0" y="0"/>
              <a:ext cx="12191996" cy="6858000"/>
            </a:xfrm>
            <a:prstGeom prst="rect">
              <a:avLst/>
            </a:prstGeom>
            <a:blipFill>
              <a:blip r:embed="rId19">
                <a:alphaModFix/>
              </a:blip>
              <a:stretch>
                <a:fillRect/>
              </a:stretch>
            </a:blip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4" name="Oval 12">
              <a:extLst>
                <a:ext uri="{FF2B5EF4-FFF2-40B4-BE49-F238E27FC236}">
                  <a16:creationId xmlns:a16="http://schemas.microsoft.com/office/drawing/2014/main" id="{36265DEA-0F24-5CC9-3E39-C8CBDB7F50BB}"/>
                </a:ext>
              </a:extLst>
            </p:cNvPr>
            <p:cNvSpPr/>
            <p:nvPr/>
          </p:nvSpPr>
          <p:spPr>
            <a:xfrm>
              <a:off x="0" y="2667003"/>
              <a:ext cx="4190996" cy="41909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1000"/>
                  </a:srgbClr>
                </a:gs>
                <a:gs pos="100000">
                  <a:srgbClr val="9B6BF2">
                    <a:alpha val="10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5" name="Oval 14">
              <a:extLst>
                <a:ext uri="{FF2B5EF4-FFF2-40B4-BE49-F238E27FC236}">
                  <a16:creationId xmlns:a16="http://schemas.microsoft.com/office/drawing/2014/main" id="{556A70EC-78D0-A6EF-3D14-6D1C82B56338}"/>
                </a:ext>
              </a:extLst>
            </p:cNvPr>
            <p:cNvSpPr/>
            <p:nvPr/>
          </p:nvSpPr>
          <p:spPr>
            <a:xfrm>
              <a:off x="0" y="2895603"/>
              <a:ext cx="2362196" cy="23621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8000"/>
                  </a:srgbClr>
                </a:gs>
                <a:gs pos="100000">
                  <a:srgbClr val="9B6BF2">
                    <a:alpha val="8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6" name="Oval 17">
              <a:extLst>
                <a:ext uri="{FF2B5EF4-FFF2-40B4-BE49-F238E27FC236}">
                  <a16:creationId xmlns:a16="http://schemas.microsoft.com/office/drawing/2014/main" id="{BC57D09C-3F88-D344-E9D4-BAD38D6D4186}"/>
                </a:ext>
              </a:extLst>
            </p:cNvPr>
            <p:cNvSpPr/>
            <p:nvPr/>
          </p:nvSpPr>
          <p:spPr>
            <a:xfrm>
              <a:off x="8609011" y="5867403"/>
              <a:ext cx="990596" cy="9905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7" name="Oval 15">
              <a:extLst>
                <a:ext uri="{FF2B5EF4-FFF2-40B4-BE49-F238E27FC236}">
                  <a16:creationId xmlns:a16="http://schemas.microsoft.com/office/drawing/2014/main" id="{2F9830E3-0A15-D94E-F057-15ECE87DDC7B}"/>
                </a:ext>
              </a:extLst>
            </p:cNvPr>
            <p:cNvSpPr/>
            <p:nvPr/>
          </p:nvSpPr>
          <p:spPr>
            <a:xfrm>
              <a:off x="8609011" y="1676396"/>
              <a:ext cx="2819396" cy="28193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7000"/>
                  </a:srgbClr>
                </a:gs>
                <a:gs pos="100000">
                  <a:srgbClr val="9B6BF2">
                    <a:alpha val="6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8" name="Oval 16">
              <a:extLst>
                <a:ext uri="{FF2B5EF4-FFF2-40B4-BE49-F238E27FC236}">
                  <a16:creationId xmlns:a16="http://schemas.microsoft.com/office/drawing/2014/main" id="{728AA331-5530-C167-34A9-7DE6AD1C3842}"/>
                </a:ext>
              </a:extLst>
            </p:cNvPr>
            <p:cNvSpPr/>
            <p:nvPr/>
          </p:nvSpPr>
          <p:spPr>
            <a:xfrm>
              <a:off x="7999408" y="8467"/>
              <a:ext cx="1600200" cy="1600200"/>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gradFill>
              <a:gsLst>
                <a:gs pos="0">
                  <a:srgbClr val="9B6BF2">
                    <a:alpha val="14000"/>
                  </a:srgbClr>
                </a:gs>
                <a:gs pos="100000">
                  <a:srgbClr val="9B6BF2">
                    <a:alpha val="7000"/>
                  </a:srgbClr>
                </a:gs>
              </a:gsLst>
              <a:path path="circle">
                <a:fillToRect l="50000" t="50000" r="50000" b="50000"/>
              </a:path>
            </a:gra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9" name="Freeform 5">
              <a:extLst>
                <a:ext uri="{FF2B5EF4-FFF2-40B4-BE49-F238E27FC236}">
                  <a16:creationId xmlns:a16="http://schemas.microsoft.com/office/drawing/2014/main" id="{B7A91924-48CA-F4DD-D2A1-829AE966FC2B}"/>
                </a:ext>
              </a:extLst>
            </p:cNvPr>
            <p:cNvSpPr/>
            <p:nvPr/>
          </p:nvSpPr>
          <p:spPr>
            <a:xfrm rot="21010064">
              <a:off x="8490945" y="1797519"/>
              <a:ext cx="3299411" cy="440923"/>
            </a:xfrm>
            <a:custGeom>
              <a:avLst/>
              <a:gdLst>
                <a:gd name="f0" fmla="val w"/>
                <a:gd name="f1" fmla="val h"/>
                <a:gd name="f2" fmla="val 0"/>
                <a:gd name="f3" fmla="val 10000"/>
                <a:gd name="f4" fmla="val 5291"/>
                <a:gd name="f5" fmla="val 85"/>
                <a:gd name="f6" fmla="val 2532"/>
                <a:gd name="f7" fmla="val 1736"/>
                <a:gd name="f8" fmla="val 3911"/>
                <a:gd name="f9" fmla="val 7524"/>
                <a:gd name="f10" fmla="val 5298"/>
                <a:gd name="f11" fmla="val 9958"/>
                <a:gd name="f12" fmla="val 9989"/>
                <a:gd name="f13" fmla="val 1958"/>
                <a:gd name="f14" fmla="val 9969"/>
                <a:gd name="f15" fmla="val 3333"/>
                <a:gd name="f16" fmla="val 9667"/>
                <a:gd name="f17" fmla="val 204"/>
                <a:gd name="f18" fmla="val 9334"/>
                <a:gd name="f19" fmla="val 400"/>
                <a:gd name="f20" fmla="val 9001"/>
                <a:gd name="f21" fmla="val 590"/>
                <a:gd name="f22" fmla="val 8667"/>
                <a:gd name="f23" fmla="val 753"/>
                <a:gd name="f24" fmla="val 8333"/>
                <a:gd name="f25" fmla="val 917"/>
                <a:gd name="f26" fmla="val 7999"/>
                <a:gd name="f27" fmla="val 1071"/>
                <a:gd name="f28" fmla="val 7669"/>
                <a:gd name="f29" fmla="val 1202"/>
                <a:gd name="f30" fmla="val 7333"/>
                <a:gd name="f31" fmla="val 1325"/>
                <a:gd name="f32" fmla="val 7000"/>
                <a:gd name="f33" fmla="val 1440"/>
                <a:gd name="f34" fmla="val 6673"/>
                <a:gd name="f35" fmla="val 1538"/>
                <a:gd name="f36" fmla="val 6340"/>
                <a:gd name="f37" fmla="val 1636"/>
                <a:gd name="f38" fmla="val 6013"/>
                <a:gd name="f39" fmla="val 1719"/>
                <a:gd name="f40" fmla="val 5686"/>
                <a:gd name="f41" fmla="val 1784"/>
                <a:gd name="f42" fmla="val 5359"/>
                <a:gd name="f43" fmla="val 1850"/>
                <a:gd name="f44" fmla="val 5036"/>
                <a:gd name="f45" fmla="val 1906"/>
                <a:gd name="f46" fmla="val 4717"/>
                <a:gd name="f47" fmla="val 1948"/>
                <a:gd name="f48" fmla="val 4396"/>
                <a:gd name="f49" fmla="val 1980"/>
                <a:gd name="f50" fmla="val 4079"/>
                <a:gd name="f51" fmla="val 2013"/>
                <a:gd name="f52" fmla="val 3766"/>
                <a:gd name="f53" fmla="val 2029"/>
                <a:gd name="f54" fmla="val 3454"/>
                <a:gd name="f55" fmla="val 2046"/>
                <a:gd name="f56" fmla="val 3145"/>
                <a:gd name="f57" fmla="val 2053"/>
                <a:gd name="f58" fmla="val 2839"/>
                <a:gd name="f59" fmla="val 2537"/>
                <a:gd name="f60" fmla="val 2238"/>
                <a:gd name="f61" fmla="val 1943"/>
                <a:gd name="f62" fmla="val 2004"/>
                <a:gd name="f63" fmla="val 1653"/>
                <a:gd name="f64" fmla="val 1368"/>
                <a:gd name="f65" fmla="val 1955"/>
                <a:gd name="f66" fmla="val 1085"/>
                <a:gd name="f67" fmla="val 1915"/>
                <a:gd name="f68" fmla="val 806"/>
                <a:gd name="f69" fmla="val 1873"/>
                <a:gd name="f70" fmla="val 533"/>
                <a:gd name="f71" fmla="val 1833"/>
                <a:gd name="f72" fmla="val 1726"/>
                <a:gd name="f73" fmla="val 28"/>
                <a:gd name="f74" fmla="val 1995"/>
                <a:gd name="f75" fmla="val 57"/>
                <a:gd name="f76" fmla="val 2263"/>
                <a:gd name="f77" fmla="*/ f0 1 10000"/>
                <a:gd name="f78" fmla="*/ f1 1 5291"/>
                <a:gd name="f79" fmla="+- f4 0 f2"/>
                <a:gd name="f80" fmla="+- f3 0 f2"/>
                <a:gd name="f81" fmla="*/ f80 1 10000"/>
                <a:gd name="f82" fmla="*/ f79 1 5291"/>
                <a:gd name="f83" fmla="*/ f2 1 f81"/>
                <a:gd name="f84" fmla="*/ f3 1 f81"/>
                <a:gd name="f85" fmla="*/ f2 1 f82"/>
                <a:gd name="f86" fmla="*/ f4 1 f82"/>
                <a:gd name="f87" fmla="*/ f83 f77 1"/>
                <a:gd name="f88" fmla="*/ f84 f77 1"/>
                <a:gd name="f89" fmla="*/ f86 f78 1"/>
                <a:gd name="f90" fmla="*/ f85 f78 1"/>
              </a:gdLst>
              <a:ahLst/>
              <a:cxnLst>
                <a:cxn ang="3cd4">
                  <a:pos x="hc" y="t"/>
                </a:cxn>
                <a:cxn ang="0">
                  <a:pos x="r" y="vc"/>
                </a:cxn>
                <a:cxn ang="cd4">
                  <a:pos x="hc" y="b"/>
                </a:cxn>
                <a:cxn ang="cd2">
                  <a:pos x="l" y="vc"/>
                </a:cxn>
              </a:cxnLst>
              <a:rect l="f87" t="f90" r="f88" b="f89"/>
              <a:pathLst>
                <a:path w="10000" h="5291">
                  <a:moveTo>
                    <a:pt x="f5" y="f6"/>
                  </a:moveTo>
                  <a:cubicBezTo>
                    <a:pt x="f7" y="f8"/>
                    <a:pt x="f9" y="f10"/>
                    <a:pt x="f11" y="f4"/>
                  </a:cubicBezTo>
                  <a:cubicBezTo>
                    <a:pt x="f12" y="f13"/>
                    <a:pt x="f14" y="f15"/>
                    <a:pt x="f3" y="f2"/>
                  </a:cubicBezTo>
                  <a:lnTo>
                    <a:pt x="f3" y="f2"/>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9"/>
                  </a:lnTo>
                  <a:lnTo>
                    <a:pt x="f50" y="f51"/>
                  </a:lnTo>
                  <a:lnTo>
                    <a:pt x="f52" y="f53"/>
                  </a:lnTo>
                  <a:lnTo>
                    <a:pt x="f54" y="f55"/>
                  </a:lnTo>
                  <a:lnTo>
                    <a:pt x="f56" y="f57"/>
                  </a:lnTo>
                  <a:lnTo>
                    <a:pt x="f58" y="f55"/>
                  </a:lnTo>
                  <a:lnTo>
                    <a:pt x="f59" y="f55"/>
                  </a:lnTo>
                  <a:lnTo>
                    <a:pt x="f60" y="f53"/>
                  </a:lnTo>
                  <a:lnTo>
                    <a:pt x="f61" y="f62"/>
                  </a:lnTo>
                  <a:lnTo>
                    <a:pt x="f63" y="f49"/>
                  </a:lnTo>
                  <a:lnTo>
                    <a:pt x="f64" y="f65"/>
                  </a:lnTo>
                  <a:lnTo>
                    <a:pt x="f66" y="f67"/>
                  </a:lnTo>
                  <a:lnTo>
                    <a:pt x="f68" y="f69"/>
                  </a:lnTo>
                  <a:lnTo>
                    <a:pt x="f70" y="f71"/>
                  </a:lnTo>
                  <a:lnTo>
                    <a:pt x="f2" y="f72"/>
                  </a:lnTo>
                  <a:cubicBezTo>
                    <a:pt x="f73" y="f74"/>
                    <a:pt x="f75" y="f76"/>
                    <a:pt x="f5" y="f6"/>
                  </a:cubicBezTo>
                  <a:close/>
                </a:path>
              </a:pathLst>
            </a:custGeom>
            <a:solidFill>
              <a:srgbClr val="FFFFFF">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0" name="Freeform 5">
              <a:extLst>
                <a:ext uri="{FF2B5EF4-FFF2-40B4-BE49-F238E27FC236}">
                  <a16:creationId xmlns:a16="http://schemas.microsoft.com/office/drawing/2014/main" id="{5C52A0AE-86CE-58E6-5B15-72491F903AAC}"/>
                </a:ext>
              </a:extLst>
            </p:cNvPr>
            <p:cNvSpPr/>
            <p:nvPr/>
          </p:nvSpPr>
          <p:spPr>
            <a:xfrm>
              <a:off x="459504" y="1866409"/>
              <a:ext cx="11277596" cy="4533896"/>
            </a:xfrm>
            <a:custGeom>
              <a:avLst/>
              <a:gdLst>
                <a:gd name="f0" fmla="val w"/>
                <a:gd name="f1" fmla="val h"/>
                <a:gd name="f2" fmla="val 0"/>
                <a:gd name="f3" fmla="val 7104"/>
                <a:gd name="f4" fmla="val 2856"/>
                <a:gd name="f5" fmla="val 1"/>
                <a:gd name="f6" fmla="val 6943"/>
                <a:gd name="f7" fmla="val 26"/>
                <a:gd name="f8" fmla="val 6782"/>
                <a:gd name="f9" fmla="val 50"/>
                <a:gd name="f10" fmla="val 6621"/>
                <a:gd name="f11" fmla="val 73"/>
                <a:gd name="f12" fmla="val 6459"/>
                <a:gd name="f13" fmla="val 93"/>
                <a:gd name="f14" fmla="val 6298"/>
                <a:gd name="f15" fmla="val 113"/>
                <a:gd name="f16" fmla="val 6136"/>
                <a:gd name="f17" fmla="val 132"/>
                <a:gd name="f18" fmla="val 5976"/>
                <a:gd name="f19" fmla="val 148"/>
                <a:gd name="f20" fmla="val 5814"/>
                <a:gd name="f21" fmla="val 163"/>
                <a:gd name="f22" fmla="val 5653"/>
                <a:gd name="f23" fmla="val 177"/>
                <a:gd name="f24" fmla="val 5494"/>
                <a:gd name="f25" fmla="val 189"/>
                <a:gd name="f26" fmla="val 5334"/>
                <a:gd name="f27" fmla="val 201"/>
                <a:gd name="f28" fmla="val 5175"/>
                <a:gd name="f29" fmla="val 211"/>
                <a:gd name="f30" fmla="val 5017"/>
                <a:gd name="f31" fmla="val 219"/>
                <a:gd name="f32" fmla="val 4859"/>
                <a:gd name="f33" fmla="val 227"/>
                <a:gd name="f34" fmla="val 4703"/>
                <a:gd name="f35" fmla="val 234"/>
                <a:gd name="f36" fmla="val 4548"/>
                <a:gd name="f37" fmla="val 239"/>
                <a:gd name="f38" fmla="val 4393"/>
                <a:gd name="f39" fmla="val 243"/>
                <a:gd name="f40" fmla="val 4240"/>
                <a:gd name="f41" fmla="val 247"/>
                <a:gd name="f42" fmla="val 4088"/>
                <a:gd name="f43" fmla="val 249"/>
                <a:gd name="f44" fmla="val 3937"/>
                <a:gd name="f45" fmla="val 251"/>
                <a:gd name="f46" fmla="val 3788"/>
                <a:gd name="f47" fmla="val 252"/>
                <a:gd name="f48" fmla="val 3640"/>
                <a:gd name="f49" fmla="val 3494"/>
                <a:gd name="f50" fmla="val 3349"/>
                <a:gd name="f51" fmla="val 3207"/>
                <a:gd name="f52" fmla="val 246"/>
                <a:gd name="f53" fmla="val 3066"/>
                <a:gd name="f54" fmla="val 2928"/>
                <a:gd name="f55" fmla="val 240"/>
                <a:gd name="f56" fmla="val 2791"/>
                <a:gd name="f57" fmla="val 235"/>
                <a:gd name="f58" fmla="val 2656"/>
                <a:gd name="f59" fmla="val 230"/>
                <a:gd name="f60" fmla="val 2524"/>
                <a:gd name="f61" fmla="val 225"/>
                <a:gd name="f62" fmla="val 2266"/>
                <a:gd name="f63" fmla="val 212"/>
                <a:gd name="f64" fmla="val 2019"/>
                <a:gd name="f65" fmla="val 198"/>
                <a:gd name="f66" fmla="val 1782"/>
                <a:gd name="f67" fmla="val 183"/>
                <a:gd name="f68" fmla="val 1557"/>
                <a:gd name="f69" fmla="val 167"/>
                <a:gd name="f70" fmla="val 1343"/>
                <a:gd name="f71" fmla="val 150"/>
                <a:gd name="f72" fmla="val 1144"/>
                <a:gd name="f73" fmla="val 957"/>
                <a:gd name="f74" fmla="val 114"/>
                <a:gd name="f75" fmla="val 785"/>
                <a:gd name="f76" fmla="val 96"/>
                <a:gd name="f77" fmla="val 627"/>
                <a:gd name="f78" fmla="val 79"/>
                <a:gd name="f79" fmla="val 487"/>
                <a:gd name="f80" fmla="val 63"/>
                <a:gd name="f81" fmla="val 361"/>
                <a:gd name="f82" fmla="val 48"/>
                <a:gd name="f83" fmla="val 254"/>
                <a:gd name="f84" fmla="val 35"/>
                <a:gd name="f85" fmla="val 165"/>
                <a:gd name="f86" fmla="val 23"/>
                <a:gd name="f87" fmla="val 42"/>
                <a:gd name="f88" fmla="val 6"/>
                <a:gd name="f89" fmla="*/ f0 1 7104"/>
                <a:gd name="f90" fmla="*/ f1 1 2856"/>
                <a:gd name="f91" fmla="+- f4 0 f2"/>
                <a:gd name="f92" fmla="+- f3 0 f2"/>
                <a:gd name="f93" fmla="*/ f92 1 7104"/>
                <a:gd name="f94" fmla="*/ f91 1 2856"/>
                <a:gd name="f95" fmla="*/ 0 1 f93"/>
                <a:gd name="f96" fmla="*/ f3 1 f93"/>
                <a:gd name="f97" fmla="*/ 0 1 f94"/>
                <a:gd name="f98" fmla="*/ f4 1 f94"/>
                <a:gd name="f99" fmla="*/ f95 f89 1"/>
                <a:gd name="f100" fmla="*/ f96 f89 1"/>
                <a:gd name="f101" fmla="*/ f98 f90 1"/>
                <a:gd name="f102" fmla="*/ f97 f90 1"/>
              </a:gdLst>
              <a:ahLst/>
              <a:cxnLst>
                <a:cxn ang="3cd4">
                  <a:pos x="hc" y="t"/>
                </a:cxn>
                <a:cxn ang="0">
                  <a:pos x="r" y="vc"/>
                </a:cxn>
                <a:cxn ang="cd4">
                  <a:pos x="hc" y="b"/>
                </a:cxn>
                <a:cxn ang="cd2">
                  <a:pos x="l" y="vc"/>
                </a:cxn>
              </a:cxnLst>
              <a:rect l="f99" t="f102" r="f100" b="f101"/>
              <a:pathLst>
                <a:path w="7104" h="2856">
                  <a:moveTo>
                    <a:pt x="f2" y="f2"/>
                  </a:moveTo>
                  <a:lnTo>
                    <a:pt x="f2" y="f4"/>
                  </a:lnTo>
                  <a:lnTo>
                    <a:pt x="f3" y="f4"/>
                  </a:lnTo>
                  <a:lnTo>
                    <a:pt x="f3" y="f5"/>
                  </a:lnTo>
                  <a:lnTo>
                    <a:pt x="f3" y="f5"/>
                  </a:lnTo>
                  <a:lnTo>
                    <a:pt x="f6" y="f7"/>
                  </a:lnTo>
                  <a:lnTo>
                    <a:pt x="f8" y="f9"/>
                  </a:lnTo>
                  <a:lnTo>
                    <a:pt x="f10" y="f11"/>
                  </a:lnTo>
                  <a:lnTo>
                    <a:pt x="f12" y="f13"/>
                  </a:lnTo>
                  <a:lnTo>
                    <a:pt x="f14" y="f15"/>
                  </a:lnTo>
                  <a:lnTo>
                    <a:pt x="f16" y="f17"/>
                  </a:lnTo>
                  <a:lnTo>
                    <a:pt x="f18" y="f19"/>
                  </a:lnTo>
                  <a:lnTo>
                    <a:pt x="f20" y="f21"/>
                  </a:lnTo>
                  <a:lnTo>
                    <a:pt x="f22" y="f23"/>
                  </a:lnTo>
                  <a:lnTo>
                    <a:pt x="f24" y="f25"/>
                  </a:lnTo>
                  <a:lnTo>
                    <a:pt x="f26" y="f27"/>
                  </a:lnTo>
                  <a:lnTo>
                    <a:pt x="f28" y="f29"/>
                  </a:lnTo>
                  <a:lnTo>
                    <a:pt x="f30" y="f31"/>
                  </a:lnTo>
                  <a:lnTo>
                    <a:pt x="f32" y="f33"/>
                  </a:lnTo>
                  <a:lnTo>
                    <a:pt x="f34" y="f35"/>
                  </a:lnTo>
                  <a:lnTo>
                    <a:pt x="f36" y="f37"/>
                  </a:lnTo>
                  <a:lnTo>
                    <a:pt x="f38" y="f39"/>
                  </a:lnTo>
                  <a:lnTo>
                    <a:pt x="f40" y="f41"/>
                  </a:lnTo>
                  <a:lnTo>
                    <a:pt x="f42" y="f43"/>
                  </a:lnTo>
                  <a:lnTo>
                    <a:pt x="f44" y="f45"/>
                  </a:lnTo>
                  <a:lnTo>
                    <a:pt x="f46" y="f47"/>
                  </a:lnTo>
                  <a:lnTo>
                    <a:pt x="f48" y="f45"/>
                  </a:lnTo>
                  <a:lnTo>
                    <a:pt x="f49" y="f45"/>
                  </a:lnTo>
                  <a:lnTo>
                    <a:pt x="f50" y="f43"/>
                  </a:lnTo>
                  <a:lnTo>
                    <a:pt x="f51" y="f52"/>
                  </a:lnTo>
                  <a:lnTo>
                    <a:pt x="f53" y="f39"/>
                  </a:lnTo>
                  <a:lnTo>
                    <a:pt x="f54" y="f55"/>
                  </a:lnTo>
                  <a:lnTo>
                    <a:pt x="f56" y="f57"/>
                  </a:lnTo>
                  <a:lnTo>
                    <a:pt x="f58" y="f59"/>
                  </a:lnTo>
                  <a:lnTo>
                    <a:pt x="f60" y="f61"/>
                  </a:lnTo>
                  <a:lnTo>
                    <a:pt x="f62" y="f63"/>
                  </a:lnTo>
                  <a:lnTo>
                    <a:pt x="f64" y="f65"/>
                  </a:lnTo>
                  <a:lnTo>
                    <a:pt x="f66" y="f67"/>
                  </a:lnTo>
                  <a:lnTo>
                    <a:pt x="f68" y="f69"/>
                  </a:lnTo>
                  <a:lnTo>
                    <a:pt x="f70" y="f71"/>
                  </a:lnTo>
                  <a:lnTo>
                    <a:pt x="f72" y="f17"/>
                  </a:lnTo>
                  <a:lnTo>
                    <a:pt x="f73" y="f74"/>
                  </a:lnTo>
                  <a:lnTo>
                    <a:pt x="f75" y="f76"/>
                  </a:lnTo>
                  <a:lnTo>
                    <a:pt x="f77" y="f78"/>
                  </a:lnTo>
                  <a:lnTo>
                    <a:pt x="f79" y="f80"/>
                  </a:lnTo>
                  <a:lnTo>
                    <a:pt x="f81" y="f82"/>
                  </a:lnTo>
                  <a:lnTo>
                    <a:pt x="f83" y="f84"/>
                  </a:lnTo>
                  <a:lnTo>
                    <a:pt x="f85" y="f86"/>
                  </a:lnTo>
                  <a:lnTo>
                    <a:pt x="f87" y="f88"/>
                  </a:lnTo>
                  <a:lnTo>
                    <a:pt x="f2" y="f2"/>
                  </a:lnTo>
                  <a:lnTo>
                    <a:pt x="f2" y="f2"/>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1" name="Freeform 5">
              <a:extLst>
                <a:ext uri="{FF2B5EF4-FFF2-40B4-BE49-F238E27FC236}">
                  <a16:creationId xmlns:a16="http://schemas.microsoft.com/office/drawing/2014/main" id="{B2BD805F-7D65-CAD6-F833-B36899D4878B}"/>
                </a:ext>
              </a:extLst>
            </p:cNvPr>
            <p:cNvSpPr/>
            <p:nvPr/>
          </p:nvSpPr>
          <p:spPr>
            <a:xfrm>
              <a:off x="0" y="1591"/>
              <a:ext cx="12191996" cy="6856408"/>
            </a:xfrm>
            <a:custGeom>
              <a:avLst/>
              <a:gdLst>
                <a:gd name="f0" fmla="val w"/>
                <a:gd name="f1" fmla="val h"/>
                <a:gd name="f2" fmla="val 0"/>
                <a:gd name="f3" fmla="val 15356"/>
                <a:gd name="f4" fmla="val 8638"/>
                <a:gd name="f5" fmla="val 14748"/>
                <a:gd name="f6" fmla="val 8038"/>
                <a:gd name="f7" fmla="val 600"/>
                <a:gd name="f8" fmla="val 592"/>
                <a:gd name="f9" fmla="*/ f0 1 15356"/>
                <a:gd name="f10" fmla="*/ f1 1 8638"/>
                <a:gd name="f11" fmla="+- f4 0 f2"/>
                <a:gd name="f12" fmla="+- f3 0 f2"/>
                <a:gd name="f13" fmla="*/ f12 1 15356"/>
                <a:gd name="f14" fmla="*/ f11 1 8638"/>
                <a:gd name="f15" fmla="*/ 0 1 f13"/>
                <a:gd name="f16" fmla="*/ f3 1 f13"/>
                <a:gd name="f17" fmla="*/ 0 1 f14"/>
                <a:gd name="f18" fmla="*/ f4 1 f14"/>
                <a:gd name="f19" fmla="*/ f15 f9 1"/>
                <a:gd name="f20" fmla="*/ f16 f9 1"/>
                <a:gd name="f21" fmla="*/ f18 f10 1"/>
                <a:gd name="f22" fmla="*/ f17 f10 1"/>
              </a:gdLst>
              <a:ahLst/>
              <a:cxnLst>
                <a:cxn ang="3cd4">
                  <a:pos x="hc" y="t"/>
                </a:cxn>
                <a:cxn ang="0">
                  <a:pos x="r" y="vc"/>
                </a:cxn>
                <a:cxn ang="cd4">
                  <a:pos x="hc" y="b"/>
                </a:cxn>
                <a:cxn ang="cd2">
                  <a:pos x="l" y="vc"/>
                </a:cxn>
              </a:cxnLst>
              <a:rect l="f19" t="f22" r="f20" b="f21"/>
              <a:pathLst>
                <a:path w="15356" h="8638">
                  <a:moveTo>
                    <a:pt x="f2" y="f2"/>
                  </a:moveTo>
                  <a:lnTo>
                    <a:pt x="f2" y="f4"/>
                  </a:lnTo>
                  <a:lnTo>
                    <a:pt x="f3" y="f4"/>
                  </a:lnTo>
                  <a:lnTo>
                    <a:pt x="f3" y="f2"/>
                  </a:lnTo>
                  <a:lnTo>
                    <a:pt x="f2" y="f2"/>
                  </a:lnTo>
                  <a:close/>
                  <a:moveTo>
                    <a:pt x="f5" y="f6"/>
                  </a:moveTo>
                  <a:lnTo>
                    <a:pt x="f7" y="f6"/>
                  </a:lnTo>
                  <a:lnTo>
                    <a:pt x="f7" y="f8"/>
                  </a:lnTo>
                  <a:lnTo>
                    <a:pt x="f5" y="f8"/>
                  </a:lnTo>
                  <a:lnTo>
                    <a:pt x="f5" y="f6"/>
                  </a:lnTo>
                  <a:close/>
                </a:path>
              </a:pathLst>
            </a:custGeom>
            <a:solidFill>
              <a:srgbClr val="FFFFFF"/>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grpSp>
      <p:sp>
        <p:nvSpPr>
          <p:cNvPr id="12" name="Title Placeholder 1">
            <a:extLst>
              <a:ext uri="{FF2B5EF4-FFF2-40B4-BE49-F238E27FC236}">
                <a16:creationId xmlns:a16="http://schemas.microsoft.com/office/drawing/2014/main" id="{BA793743-30A2-B8BB-EA0C-EE18B6E133C3}"/>
              </a:ext>
            </a:extLst>
          </p:cNvPr>
          <p:cNvSpPr txBox="1">
            <a:spLocks noGrp="1"/>
          </p:cNvSpPr>
          <p:nvPr>
            <p:ph type="title"/>
          </p:nvPr>
        </p:nvSpPr>
        <p:spPr>
          <a:xfrm>
            <a:off x="1154951" y="973671"/>
            <a:ext cx="8761415" cy="706968"/>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13" name="Text Placeholder 2">
            <a:extLst>
              <a:ext uri="{FF2B5EF4-FFF2-40B4-BE49-F238E27FC236}">
                <a16:creationId xmlns:a16="http://schemas.microsoft.com/office/drawing/2014/main" id="{C0E9E945-EEE9-4A33-730E-892C4495A263}"/>
              </a:ext>
            </a:extLst>
          </p:cNvPr>
          <p:cNvSpPr txBox="1">
            <a:spLocks noGrp="1"/>
          </p:cNvSpPr>
          <p:nvPr>
            <p:ph type="body" idx="1"/>
          </p:nvPr>
        </p:nvSpPr>
        <p:spPr>
          <a:xfrm>
            <a:off x="1154951" y="2603497"/>
            <a:ext cx="8761415" cy="3416298"/>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4" name="Date Placeholder 3">
            <a:extLst>
              <a:ext uri="{FF2B5EF4-FFF2-40B4-BE49-F238E27FC236}">
                <a16:creationId xmlns:a16="http://schemas.microsoft.com/office/drawing/2014/main" id="{03BDF0B4-D5E4-E919-A077-EE043980030C}"/>
              </a:ext>
            </a:extLst>
          </p:cNvPr>
          <p:cNvSpPr txBox="1">
            <a:spLocks noGrp="1"/>
          </p:cNvSpPr>
          <p:nvPr>
            <p:ph type="dt" sz="half" idx="2"/>
          </p:nvPr>
        </p:nvSpPr>
        <p:spPr>
          <a:xfrm>
            <a:off x="10653107" y="6391838"/>
            <a:ext cx="990596" cy="304796"/>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fld id="{D14FB6F8-07EB-4F1B-9D36-650023CF7826}" type="datetime1">
              <a:rPr lang="en-GB"/>
              <a:pPr lvl="0"/>
              <a:t>20/02/2023</a:t>
            </a:fld>
            <a:endParaRPr lang="en-GB"/>
          </a:p>
        </p:txBody>
      </p:sp>
      <p:sp>
        <p:nvSpPr>
          <p:cNvPr id="15" name="Footer Placeholder 4">
            <a:extLst>
              <a:ext uri="{FF2B5EF4-FFF2-40B4-BE49-F238E27FC236}">
                <a16:creationId xmlns:a16="http://schemas.microsoft.com/office/drawing/2014/main" id="{FC6F719B-8D1D-D367-F789-DF2D56F7923B}"/>
              </a:ext>
            </a:extLst>
          </p:cNvPr>
          <p:cNvSpPr txBox="1">
            <a:spLocks noGrp="1"/>
          </p:cNvSpPr>
          <p:nvPr>
            <p:ph type="ftr" sz="quarter" idx="3"/>
          </p:nvPr>
        </p:nvSpPr>
        <p:spPr>
          <a:xfrm>
            <a:off x="561112" y="6391838"/>
            <a:ext cx="3859792" cy="304796"/>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1000" b="1" i="0" u="none" strike="noStrike" kern="1200" cap="none" spc="0" baseline="0">
                <a:solidFill>
                  <a:srgbClr val="B31166"/>
                </a:solidFill>
                <a:uFillTx/>
                <a:latin typeface="Century Gothic"/>
              </a:defRPr>
            </a:lvl1pPr>
          </a:lstStyle>
          <a:p>
            <a:pPr lvl="0"/>
            <a:endParaRPr lang="en-GB"/>
          </a:p>
        </p:txBody>
      </p:sp>
      <p:sp>
        <p:nvSpPr>
          <p:cNvPr id="16" name="Rectangle 20">
            <a:extLst>
              <a:ext uri="{FF2B5EF4-FFF2-40B4-BE49-F238E27FC236}">
                <a16:creationId xmlns:a16="http://schemas.microsoft.com/office/drawing/2014/main" id="{906F53F1-9F0E-60B0-1F7E-FB0CA55F9111}"/>
              </a:ext>
            </a:extLst>
          </p:cNvPr>
          <p:cNvSpPr/>
          <p:nvPr/>
        </p:nvSpPr>
        <p:spPr>
          <a:xfrm>
            <a:off x="10437811" y="0"/>
            <a:ext cx="685800" cy="1143000"/>
          </a:xfrm>
          <a:prstGeom prst="rect">
            <a:avLst/>
          </a:prstGeom>
          <a:solidFill>
            <a:srgbClr val="B31166"/>
          </a:solidFill>
          <a:ln cap="flat">
            <a:noFill/>
            <a:prstDash val="solid"/>
          </a:ln>
          <a:effectLst>
            <a:outerShdw dist="25402" dir="5400000" algn="tl">
              <a:srgbClr val="000000">
                <a:alpha val="45000"/>
              </a:srgbClr>
            </a:outerShdw>
          </a:effectLst>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
        <p:nvSpPr>
          <p:cNvPr id="17" name="Slide Number Placeholder 5">
            <a:extLst>
              <a:ext uri="{FF2B5EF4-FFF2-40B4-BE49-F238E27FC236}">
                <a16:creationId xmlns:a16="http://schemas.microsoft.com/office/drawing/2014/main" id="{71752DC3-4531-94A0-5433-55205C55E727}"/>
              </a:ext>
            </a:extLst>
          </p:cNvPr>
          <p:cNvSpPr txBox="1">
            <a:spLocks noGrp="1"/>
          </p:cNvSpPr>
          <p:nvPr>
            <p:ph type="sldNum" sz="quarter" idx="4"/>
          </p:nvPr>
        </p:nvSpPr>
        <p:spPr>
          <a:xfrm>
            <a:off x="10352544" y="295726"/>
            <a:ext cx="838203" cy="767684"/>
          </a:xfrm>
          <a:prstGeom prst="rect">
            <a:avLst/>
          </a:prstGeom>
          <a:noFill/>
          <a:ln>
            <a:noFill/>
          </a:ln>
        </p:spPr>
        <p:txBody>
          <a:bodyPr vert="horz" wrap="square" lIns="91440" tIns="45720" rIns="91440" bIns="45720" anchor="b" anchorCtr="1" compatLnSpc="1">
            <a:noAutofit/>
          </a:bodyPr>
          <a:lstStyle>
            <a:lvl1pPr marL="0" marR="0" lvl="0" indent="0" algn="ctr" defTabSz="457200" rtl="0" fontAlgn="auto" hangingPunct="1">
              <a:lnSpc>
                <a:spcPct val="100000"/>
              </a:lnSpc>
              <a:spcBef>
                <a:spcPts val="0"/>
              </a:spcBef>
              <a:spcAft>
                <a:spcPts val="0"/>
              </a:spcAft>
              <a:buNone/>
              <a:tabLst/>
              <a:defRPr lang="en-GB" sz="2800" b="0" i="0" u="none" strike="noStrike" kern="1200" cap="none" spc="0" baseline="0">
                <a:solidFill>
                  <a:srgbClr val="FFFFFF"/>
                </a:solidFill>
                <a:uFillTx/>
                <a:latin typeface="Century Gothic"/>
              </a:defRPr>
            </a:lvl1pPr>
          </a:lstStyle>
          <a:p>
            <a:pPr lvl="0"/>
            <a:fld id="{EA5D2EBB-EF50-4C34-A134-CF1F33A3E11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EBEBEB"/>
          </a:solidFill>
          <a:uFillTx/>
          <a:latin typeface="Century Gothic"/>
        </a:defRPr>
      </a:lvl1pPr>
    </p:titleStyle>
    <p:bodyStyle>
      <a:lvl1pPr marL="342900" marR="0" lvl="0" indent="-342900" algn="l" defTabSz="457200" rtl="0" fontAlgn="auto" hangingPunct="1">
        <a:lnSpc>
          <a:spcPct val="100000"/>
        </a:lnSpc>
        <a:spcBef>
          <a:spcPts val="1000"/>
        </a:spcBef>
        <a:spcAft>
          <a:spcPts val="0"/>
        </a:spcAft>
        <a:buClr>
          <a:srgbClr val="B31166"/>
        </a:buClr>
        <a:buSzPct val="80000"/>
        <a:buFont typeface="Wingdings 3"/>
        <a:buChar char=""/>
        <a:tabLst/>
        <a:defRPr lang="en-US" sz="1800" b="0" i="0" u="none" strike="noStrike" kern="1200" cap="none" spc="0" baseline="0">
          <a:solidFill>
            <a:srgbClr val="404040"/>
          </a:solidFill>
          <a:uFillTx/>
          <a:latin typeface="Century Gothic"/>
        </a:defRPr>
      </a:lvl1pPr>
      <a:lvl2pPr marL="742950" marR="0" lvl="1" indent="-285750" algn="l" defTabSz="457200" rtl="0" fontAlgn="auto" hangingPunct="1">
        <a:lnSpc>
          <a:spcPct val="100000"/>
        </a:lnSpc>
        <a:spcBef>
          <a:spcPts val="1000"/>
        </a:spcBef>
        <a:spcAft>
          <a:spcPts val="0"/>
        </a:spcAft>
        <a:buClr>
          <a:srgbClr val="B31166"/>
        </a:buClr>
        <a:buSzPct val="80000"/>
        <a:buFont typeface="Wingdings 3"/>
        <a:buChar char=""/>
        <a:tabLst/>
        <a:defRPr lang="en-US" sz="1600" b="0" i="0" u="none" strike="noStrike" kern="1200" cap="none" spc="0" baseline="0">
          <a:solidFill>
            <a:srgbClr val="404040"/>
          </a:solidFill>
          <a:uFillTx/>
          <a:latin typeface="Century Gothic"/>
        </a:defRPr>
      </a:lvl2pPr>
      <a:lvl3pPr marL="1143000" marR="0" lvl="2"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400" b="0" i="0" u="none" strike="noStrike" kern="1200" cap="none" spc="0" baseline="0">
          <a:solidFill>
            <a:srgbClr val="404040"/>
          </a:solidFill>
          <a:uFillTx/>
          <a:latin typeface="Century Gothic"/>
        </a:defRPr>
      </a:lvl3pPr>
      <a:lvl4pPr marL="1600200" marR="0" lvl="3"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4pPr>
      <a:lvl5pPr marL="2057400" marR="0" lvl="4" indent="-228600" algn="l" defTabSz="457200" rtl="0" fontAlgn="auto" hangingPunct="1">
        <a:lnSpc>
          <a:spcPct val="100000"/>
        </a:lnSpc>
        <a:spcBef>
          <a:spcPts val="1000"/>
        </a:spcBef>
        <a:spcAft>
          <a:spcPts val="0"/>
        </a:spcAft>
        <a:buClr>
          <a:srgbClr val="B31166"/>
        </a:buClr>
        <a:buSzPct val="80000"/>
        <a:buFont typeface="Wingdings 3"/>
        <a:buChar char=""/>
        <a:tabLst/>
        <a:defRPr lang="en-US" sz="1200" b="0" i="0" u="none" strike="noStrike" kern="1200" cap="none" spc="0" baseline="0">
          <a:solidFill>
            <a:srgbClr val="404040"/>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afespace.qa/en/topic/digital-skills-required-job-market"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creativecommons.org/licenses/by-nc-nd/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doi.org/10.1177/0047239515617469" TargetMode="External"/><Relationship Id="rId2" Type="http://schemas.openxmlformats.org/officeDocument/2006/relationships/hyperlink" Target="https://www.gov.uk/government/publications/ofsteds-ethical-research-policy/how-we-carry-out-ethical-research-with-people" TargetMode="External"/><Relationship Id="rId1" Type="http://schemas.openxmlformats.org/officeDocument/2006/relationships/slideLayout" Target="../slideLayouts/slideLayout8.xml"/><Relationship Id="rId6" Type="http://schemas.openxmlformats.org/officeDocument/2006/relationships/image" Target="../media/image6.jpg"/><Relationship Id="rId5" Type="http://schemas.openxmlformats.org/officeDocument/2006/relationships/hyperlink" Target="https://eric.ed.gov/?id=EJ724790" TargetMode="External"/><Relationship Id="rId4" Type="http://schemas.openxmlformats.org/officeDocument/2006/relationships/hyperlink" Target="https://www.taylorfrancis.com/books/mono/10.4324/9780203003039/adult-learning-digital-age-stephen-gorard-john-furlong-neil-selwyn"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000000"/>
        </a:solidFill>
        <a:effectLst/>
      </p:bgPr>
    </p:bg>
    <p:spTree>
      <p:nvGrpSpPr>
        <p:cNvPr id="1" name=""/>
        <p:cNvGrpSpPr/>
        <p:nvPr/>
      </p:nvGrpSpPr>
      <p:grpSpPr>
        <a:xfrm>
          <a:off x="0" y="0"/>
          <a:ext cx="0" cy="0"/>
          <a:chOff x="0" y="0"/>
          <a:chExt cx="0" cy="0"/>
        </a:xfrm>
      </p:grpSpPr>
      <p:sp>
        <p:nvSpPr>
          <p:cNvPr id="2" name="Rectangle 14">
            <a:extLst>
              <a:ext uri="{FF2B5EF4-FFF2-40B4-BE49-F238E27FC236}">
                <a16:creationId xmlns:a16="http://schemas.microsoft.com/office/drawing/2014/main" id="{2001CA28-2361-26DC-9AF0-9B3B95D4EA67}"/>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3" name="Picture 67" descr="Calendar&#10;&#10;Description automatically generated">
            <a:extLst>
              <a:ext uri="{FF2B5EF4-FFF2-40B4-BE49-F238E27FC236}">
                <a16:creationId xmlns:a16="http://schemas.microsoft.com/office/drawing/2014/main" id="{F4D084D9-7B7F-D593-18DF-2AFB07E880FF}"/>
              </a:ext>
            </a:extLst>
          </p:cNvPr>
          <p:cNvPicPr>
            <a:picLocks noChangeAspect="1"/>
          </p:cNvPicPr>
          <p:nvPr/>
        </p:nvPicPr>
        <p:blipFill>
          <a:blip r:embed="rId2">
            <a:alphaModFix amt="50000"/>
          </a:blip>
          <a:srcRect l="2667"/>
          <a:stretch>
            <a:fillRect/>
          </a:stretch>
        </p:blipFill>
        <p:spPr>
          <a:xfrm>
            <a:off x="18" y="0"/>
            <a:ext cx="12191978" cy="6858000"/>
          </a:xfrm>
          <a:prstGeom prst="rect">
            <a:avLst/>
          </a:prstGeom>
          <a:noFill/>
          <a:ln cap="flat">
            <a:noFill/>
          </a:ln>
        </p:spPr>
      </p:pic>
      <p:sp>
        <p:nvSpPr>
          <p:cNvPr id="4" name="Title 1">
            <a:extLst>
              <a:ext uri="{FF2B5EF4-FFF2-40B4-BE49-F238E27FC236}">
                <a16:creationId xmlns:a16="http://schemas.microsoft.com/office/drawing/2014/main" id="{BFFB9829-1561-EA00-C66B-61061982694A}"/>
              </a:ext>
            </a:extLst>
          </p:cNvPr>
          <p:cNvSpPr txBox="1">
            <a:spLocks noGrp="1"/>
          </p:cNvSpPr>
          <p:nvPr>
            <p:ph type="ctrTitle"/>
          </p:nvPr>
        </p:nvSpPr>
        <p:spPr>
          <a:xfrm>
            <a:off x="1524003" y="1122361"/>
            <a:ext cx="9144000" cy="2900522"/>
          </a:xfrm>
        </p:spPr>
        <p:txBody>
          <a:bodyPr>
            <a:normAutofit/>
          </a:bodyPr>
          <a:lstStyle/>
          <a:p>
            <a:pPr lvl="0"/>
            <a:r>
              <a:rPr lang="en-GB">
                <a:solidFill>
                  <a:srgbClr val="FFFFFF"/>
                </a:solidFill>
                <a:latin typeface="Arial" pitchFamily="34"/>
                <a:cs typeface="Arial" pitchFamily="34"/>
              </a:rPr>
              <a:t>Are Digital Skills Important For Study Work? </a:t>
            </a:r>
          </a:p>
        </p:txBody>
      </p:sp>
      <p:sp>
        <p:nvSpPr>
          <p:cNvPr id="5" name="Subtitle 2">
            <a:extLst>
              <a:ext uri="{FF2B5EF4-FFF2-40B4-BE49-F238E27FC236}">
                <a16:creationId xmlns:a16="http://schemas.microsoft.com/office/drawing/2014/main" id="{07EE1667-7963-B219-1F07-F44982D571BE}"/>
              </a:ext>
            </a:extLst>
          </p:cNvPr>
          <p:cNvSpPr txBox="1">
            <a:spLocks noGrp="1"/>
          </p:cNvSpPr>
          <p:nvPr>
            <p:ph type="subTitle" idx="1"/>
          </p:nvPr>
        </p:nvSpPr>
        <p:spPr>
          <a:xfrm>
            <a:off x="1524003" y="4159404"/>
            <a:ext cx="9144000" cy="1098395"/>
          </a:xfrm>
        </p:spPr>
        <p:txBody>
          <a:bodyPr/>
          <a:lstStyle/>
          <a:p>
            <a:pPr lvl="0">
              <a:lnSpc>
                <a:spcPct val="90000"/>
              </a:lnSpc>
            </a:pPr>
            <a:r>
              <a:rPr lang="en-GB" cap="none">
                <a:solidFill>
                  <a:srgbClr val="FFFFFF"/>
                </a:solidFill>
              </a:rPr>
              <a:t>LCHS 4002 Digital skills and research methods, Lecturer: Zeno Leung</a:t>
            </a:r>
          </a:p>
          <a:p>
            <a:pPr lvl="0">
              <a:lnSpc>
                <a:spcPct val="90000"/>
              </a:lnSpc>
            </a:pPr>
            <a:r>
              <a:rPr lang="en-GB" cap="none">
                <a:solidFill>
                  <a:srgbClr val="FFFFFF"/>
                </a:solidFill>
              </a:rPr>
              <a:t>By Kayleigh Slater &amp; Kirstan Wilkes (2219832)</a:t>
            </a:r>
          </a:p>
          <a:p>
            <a:pPr lvl="0">
              <a:lnSpc>
                <a:spcPct val="90000"/>
              </a:lnSpc>
            </a:pPr>
            <a:r>
              <a:rPr lang="en-GB" cap="none">
                <a:solidFill>
                  <a:srgbClr val="FFFFFF"/>
                </a:solidFill>
              </a:rPr>
              <a:t>31st January 2023</a:t>
            </a:r>
          </a:p>
          <a:p>
            <a:pPr lvl="0">
              <a:lnSpc>
                <a:spcPct val="90000"/>
              </a:lnSpc>
            </a:pPr>
            <a:endParaRPr lang="en-GB" cap="none">
              <a:solidFill>
                <a:srgbClr val="FFFFFF"/>
              </a:solidFill>
            </a:endParaRPr>
          </a:p>
        </p:txBody>
      </p:sp>
      <p:sp>
        <p:nvSpPr>
          <p:cNvPr id="6" name="TextBox 79">
            <a:extLst>
              <a:ext uri="{FF2B5EF4-FFF2-40B4-BE49-F238E27FC236}">
                <a16:creationId xmlns:a16="http://schemas.microsoft.com/office/drawing/2014/main" id="{8D13D923-9AAF-D097-D3B2-3DCCB7F1A6F4}"/>
              </a:ext>
            </a:extLst>
          </p:cNvPr>
          <p:cNvSpPr txBox="1"/>
          <p:nvPr/>
        </p:nvSpPr>
        <p:spPr>
          <a:xfrm>
            <a:off x="9732672" y="6870701"/>
            <a:ext cx="2459324" cy="200052"/>
          </a:xfrm>
          <a:prstGeom prst="rect">
            <a:avLst/>
          </a:prstGeom>
          <a:solidFill>
            <a:srgbClr val="000000"/>
          </a:solidFill>
          <a:ln cap="flat">
            <a:noFill/>
          </a:ln>
        </p:spPr>
        <p:txBody>
          <a:bodyPr vert="horz" wrap="none" lIns="91440" tIns="45720" rIns="91440" bIns="45720" anchor="t" anchorCtr="0" compatLnSpc="1">
            <a:spAutoFit/>
          </a:bodyPr>
          <a:lstStyle/>
          <a:p>
            <a:pPr marL="0" marR="0" lvl="0" indent="0" algn="r" defTabSz="4572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700" b="0" i="0" u="none" strike="noStrike" kern="1200" cap="none" spc="0" baseline="0">
                <a:solidFill>
                  <a:srgbClr val="FFFFFF"/>
                </a:solidFill>
                <a:uFillTx/>
                <a:latin typeface="Calibri"/>
                <a:hlinkClick r:id="rId3" tooltip="https://safespace.qa/en/topic/digital-skills-required-job-market"/>
              </a:rPr>
              <a:t>This Photo</a:t>
            </a:r>
            <a:r>
              <a:rPr lang="en-GB" sz="700" b="0" i="0" u="none" strike="noStrike" kern="1200" cap="none" spc="0" baseline="0">
                <a:solidFill>
                  <a:srgbClr val="FFFFFF"/>
                </a:solidFill>
                <a:uFillTx/>
                <a:latin typeface="Calibri"/>
              </a:rPr>
              <a:t> by Unknown Author is licensed under </a:t>
            </a:r>
            <a:r>
              <a:rPr lang="en-GB" sz="700" b="0" i="0" u="none" strike="noStrike" kern="1200" cap="none" spc="0" baseline="0">
                <a:solidFill>
                  <a:srgbClr val="FFFFFF"/>
                </a:solidFill>
                <a:uFillTx/>
                <a:latin typeface="Calibri"/>
                <a:hlinkClick r:id="rId4" tooltip="https://creativecommons.org/licenses/by-nc-nd/3.0/"/>
              </a:rPr>
              <a:t>CC BY-NC-ND</a:t>
            </a:r>
            <a:endParaRPr lang="en-GB" sz="700" b="0" i="0" u="none" strike="noStrike" kern="1200" cap="none" spc="0" baseline="0">
              <a:solidFill>
                <a:srgbClr val="FFFFFF"/>
              </a:solidFill>
              <a:uFillTx/>
              <a:latin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4">
    <p:bg>
      <p:bgPr>
        <a:solidFill>
          <a:srgbClr val="3F3F3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F321DE-B471-7513-D3C1-18FAD7EB8B35}"/>
              </a:ext>
            </a:extLst>
          </p:cNvPr>
          <p:cNvSpPr txBox="1">
            <a:spLocks noGrp="1"/>
          </p:cNvSpPr>
          <p:nvPr>
            <p:ph type="ctrTitle"/>
          </p:nvPr>
        </p:nvSpPr>
        <p:spPr>
          <a:xfrm>
            <a:off x="6167847" y="121414"/>
            <a:ext cx="5469968" cy="1910583"/>
          </a:xfrm>
        </p:spPr>
        <p:txBody>
          <a:bodyPr>
            <a:normAutofit/>
          </a:bodyPr>
          <a:lstStyle/>
          <a:p>
            <a:pPr lvl="0">
              <a:lnSpc>
                <a:spcPct val="90000"/>
              </a:lnSpc>
            </a:pPr>
            <a:r>
              <a:rPr lang="en-US" sz="6600"/>
              <a:t>Introduction</a:t>
            </a:r>
          </a:p>
        </p:txBody>
      </p:sp>
      <p:sp>
        <p:nvSpPr>
          <p:cNvPr id="3" name="Subtitle 25">
            <a:extLst>
              <a:ext uri="{FF2B5EF4-FFF2-40B4-BE49-F238E27FC236}">
                <a16:creationId xmlns:a16="http://schemas.microsoft.com/office/drawing/2014/main" id="{74F48F77-78E1-8704-968F-40B115B19E20}"/>
              </a:ext>
            </a:extLst>
          </p:cNvPr>
          <p:cNvSpPr txBox="1">
            <a:spLocks noGrp="1"/>
          </p:cNvSpPr>
          <p:nvPr>
            <p:ph type="subTitle" idx="1"/>
          </p:nvPr>
        </p:nvSpPr>
        <p:spPr>
          <a:xfrm>
            <a:off x="6316474" y="2153411"/>
            <a:ext cx="4645252" cy="1580631"/>
          </a:xfrm>
        </p:spPr>
        <p:txBody>
          <a:bodyPr>
            <a:noAutofit/>
          </a:bodyPr>
          <a:lstStyle/>
          <a:p>
            <a:pPr lvl="0"/>
            <a:endParaRPr lang="en-US" cap="none">
              <a:solidFill>
                <a:srgbClr val="E7E6E6"/>
              </a:solidFill>
            </a:endParaRPr>
          </a:p>
          <a:p>
            <a:pPr lvl="0"/>
            <a:r>
              <a:rPr lang="en-US" cap="none">
                <a:solidFill>
                  <a:srgbClr val="E7E6E6"/>
                </a:solidFill>
              </a:rPr>
              <a:t>Are UWTSD students confident in using their digital skills? </a:t>
            </a:r>
          </a:p>
          <a:p>
            <a:pPr lvl="0"/>
            <a:r>
              <a:rPr lang="en-US" cap="none">
                <a:solidFill>
                  <a:srgbClr val="E7E6E6"/>
                </a:solidFill>
              </a:rPr>
              <a:t>The term digital skills defines a set of skills which are essential in the connected world. These are the skills that are also essential for students in the process of accessing data and information and producing accurate and credible </a:t>
            </a:r>
          </a:p>
          <a:p>
            <a:pPr lvl="0"/>
            <a:endParaRPr lang="en-US" cap="none">
              <a:solidFill>
                <a:srgbClr val="E7E6E6"/>
              </a:solidFill>
            </a:endParaRPr>
          </a:p>
          <a:p>
            <a:pPr lvl="0"/>
            <a:endParaRPr lang="en-US" cap="none">
              <a:solidFill>
                <a:srgbClr val="E7E6E6"/>
              </a:solidFill>
            </a:endParaRPr>
          </a:p>
          <a:p>
            <a:pPr lvl="0"/>
            <a:endParaRPr lang="en-US" sz="2000" cap="none">
              <a:solidFill>
                <a:srgbClr val="E7E6E6"/>
              </a:solidFill>
            </a:endParaRPr>
          </a:p>
          <a:p>
            <a:pPr lvl="0"/>
            <a:endParaRPr lang="en-GB" sz="2000" cap="none">
              <a:solidFill>
                <a:srgbClr val="E7E6E6"/>
              </a:solidFill>
            </a:endParaRPr>
          </a:p>
        </p:txBody>
      </p:sp>
      <p:sp>
        <p:nvSpPr>
          <p:cNvPr id="4" name="Freeform: Shape 31">
            <a:extLst>
              <a:ext uri="{FF2B5EF4-FFF2-40B4-BE49-F238E27FC236}">
                <a16:creationId xmlns:a16="http://schemas.microsoft.com/office/drawing/2014/main" id="{F6293563-D48E-9422-A61B-6F21366959DF}"/>
              </a:ext>
            </a:extLst>
          </p:cNvPr>
          <p:cNvSpPr>
            <a:spLocks noMove="1" noResize="1"/>
          </p:cNvSpPr>
          <p:nvPr/>
        </p:nvSpPr>
        <p:spPr>
          <a:xfrm flipH="1">
            <a:off x="0" y="0"/>
            <a:ext cx="6172785" cy="6858000"/>
          </a:xfrm>
          <a:custGeom>
            <a:avLst/>
            <a:gdLst>
              <a:gd name="f0" fmla="val 10800000"/>
              <a:gd name="f1" fmla="val 5400000"/>
              <a:gd name="f2" fmla="val 180"/>
              <a:gd name="f3" fmla="val w"/>
              <a:gd name="f4" fmla="val h"/>
              <a:gd name="f5" fmla="val 0"/>
              <a:gd name="f6" fmla="val 6172782"/>
              <a:gd name="f7" fmla="val 6858000"/>
              <a:gd name="f8" fmla="val 69075"/>
              <a:gd name="f9" fmla="val 35131"/>
              <a:gd name="f10" fmla="val 267128"/>
              <a:gd name="f11" fmla="val 11901"/>
              <a:gd name="f12" fmla="val 495874"/>
              <a:gd name="f13" fmla="val 727970"/>
              <a:gd name="f14" fmla="val 962845"/>
              <a:gd name="f15" fmla="val 3429034"/>
              <a:gd name="f16" fmla="val 1312002"/>
              <a:gd name="f17" fmla="val 5588789"/>
              <a:gd name="f18" fmla="val 3276103"/>
              <a:gd name="f19" fmla="val 6782205"/>
              <a:gd name="f20" fmla="val 3407923"/>
              <a:gd name="f21" fmla="+- 0 0 -90"/>
              <a:gd name="f22" fmla="*/ f3 1 6172782"/>
              <a:gd name="f23" fmla="*/ f4 1 6858000"/>
              <a:gd name="f24" fmla="val f5"/>
              <a:gd name="f25" fmla="val f6"/>
              <a:gd name="f26" fmla="val f7"/>
              <a:gd name="f27" fmla="*/ f21 f0 1"/>
              <a:gd name="f28" fmla="+- f26 0 f24"/>
              <a:gd name="f29" fmla="+- f25 0 f24"/>
              <a:gd name="f30" fmla="*/ f27 1 f2"/>
              <a:gd name="f31" fmla="*/ f29 1 6172782"/>
              <a:gd name="f32" fmla="*/ f28 1 6858000"/>
              <a:gd name="f33" fmla="*/ 6172782 f29 1"/>
              <a:gd name="f34" fmla="*/ 0 f28 1"/>
              <a:gd name="f35" fmla="*/ 69075 f29 1"/>
              <a:gd name="f36" fmla="*/ 35131 f29 1"/>
              <a:gd name="f37" fmla="*/ 267128 f28 1"/>
              <a:gd name="f38" fmla="*/ 0 f29 1"/>
              <a:gd name="f39" fmla="*/ 962845 f28 1"/>
              <a:gd name="f40" fmla="*/ 3276103 f29 1"/>
              <a:gd name="f41" fmla="*/ 6782205 f28 1"/>
              <a:gd name="f42" fmla="*/ 3407923 f29 1"/>
              <a:gd name="f43" fmla="*/ 6858000 f28 1"/>
              <a:gd name="f44" fmla="+- f30 0 f1"/>
              <a:gd name="f45" fmla="*/ f33 1 6172782"/>
              <a:gd name="f46" fmla="*/ f34 1 6858000"/>
              <a:gd name="f47" fmla="*/ f35 1 6172782"/>
              <a:gd name="f48" fmla="*/ f36 1 6172782"/>
              <a:gd name="f49" fmla="*/ f37 1 6858000"/>
              <a:gd name="f50" fmla="*/ f38 1 6172782"/>
              <a:gd name="f51" fmla="*/ f39 1 6858000"/>
              <a:gd name="f52" fmla="*/ f40 1 6172782"/>
              <a:gd name="f53" fmla="*/ f41 1 6858000"/>
              <a:gd name="f54" fmla="*/ f42 1 6172782"/>
              <a:gd name="f55" fmla="*/ f43 1 6858000"/>
              <a:gd name="f56" fmla="*/ f24 1 f31"/>
              <a:gd name="f57" fmla="*/ f25 1 f31"/>
              <a:gd name="f58" fmla="*/ f24 1 f32"/>
              <a:gd name="f59" fmla="*/ f26 1 f32"/>
              <a:gd name="f60" fmla="*/ f45 1 f31"/>
              <a:gd name="f61" fmla="*/ f46 1 f32"/>
              <a:gd name="f62" fmla="*/ f47 1 f31"/>
              <a:gd name="f63" fmla="*/ f48 1 f31"/>
              <a:gd name="f64" fmla="*/ f49 1 f32"/>
              <a:gd name="f65" fmla="*/ f50 1 f31"/>
              <a:gd name="f66" fmla="*/ f51 1 f32"/>
              <a:gd name="f67" fmla="*/ f52 1 f31"/>
              <a:gd name="f68" fmla="*/ f53 1 f32"/>
              <a:gd name="f69" fmla="*/ f54 1 f31"/>
              <a:gd name="f70" fmla="*/ f55 1 f32"/>
              <a:gd name="f71" fmla="*/ f56 f22 1"/>
              <a:gd name="f72" fmla="*/ f57 f22 1"/>
              <a:gd name="f73" fmla="*/ f59 f23 1"/>
              <a:gd name="f74" fmla="*/ f58 f23 1"/>
              <a:gd name="f75" fmla="*/ f60 f22 1"/>
              <a:gd name="f76" fmla="*/ f61 f23 1"/>
              <a:gd name="f77" fmla="*/ f62 f22 1"/>
              <a:gd name="f78" fmla="*/ f63 f22 1"/>
              <a:gd name="f79" fmla="*/ f64 f23 1"/>
              <a:gd name="f80" fmla="*/ f65 f22 1"/>
              <a:gd name="f81" fmla="*/ f66 f23 1"/>
              <a:gd name="f82" fmla="*/ f67 f22 1"/>
              <a:gd name="f83" fmla="*/ f68 f23 1"/>
              <a:gd name="f84" fmla="*/ f69 f22 1"/>
              <a:gd name="f85" fmla="*/ f70 f23 1"/>
            </a:gdLst>
            <a:ahLst/>
            <a:cxnLst>
              <a:cxn ang="3cd4">
                <a:pos x="hc" y="t"/>
              </a:cxn>
              <a:cxn ang="0">
                <a:pos x="r" y="vc"/>
              </a:cxn>
              <a:cxn ang="cd4">
                <a:pos x="hc" y="b"/>
              </a:cxn>
              <a:cxn ang="cd2">
                <a:pos x="l" y="vc"/>
              </a:cxn>
              <a:cxn ang="f44">
                <a:pos x="f75" y="f76"/>
              </a:cxn>
              <a:cxn ang="f44">
                <a:pos x="f77" y="f76"/>
              </a:cxn>
              <a:cxn ang="f44">
                <a:pos x="f78" y="f79"/>
              </a:cxn>
              <a:cxn ang="f44">
                <a:pos x="f80" y="f81"/>
              </a:cxn>
              <a:cxn ang="f44">
                <a:pos x="f82" y="f83"/>
              </a:cxn>
              <a:cxn ang="f44">
                <a:pos x="f84" y="f85"/>
              </a:cxn>
              <a:cxn ang="f44">
                <a:pos x="f75" y="f85"/>
              </a:cxn>
            </a:cxnLst>
            <a:rect l="f71" t="f74" r="f72" b="f73"/>
            <a:pathLst>
              <a:path w="6172782" h="6858000">
                <a:moveTo>
                  <a:pt x="f6" y="f5"/>
                </a:moveTo>
                <a:lnTo>
                  <a:pt x="f8" y="f5"/>
                </a:lnTo>
                <a:lnTo>
                  <a:pt x="f9" y="f10"/>
                </a:lnTo>
                <a:cubicBezTo>
                  <a:pt x="f11" y="f12"/>
                  <a:pt x="f5" y="f13"/>
                  <a:pt x="f5" y="f14"/>
                </a:cubicBezTo>
                <a:cubicBezTo>
                  <a:pt x="f5" y="f15"/>
                  <a:pt x="f16" y="f17"/>
                  <a:pt x="f18" y="f19"/>
                </a:cubicBezTo>
                <a:lnTo>
                  <a:pt x="f20" y="f7"/>
                </a:lnTo>
                <a:lnTo>
                  <a:pt x="f6" y="f7"/>
                </a:ln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pic>
        <p:nvPicPr>
          <p:cNvPr id="5" name="Picture 27">
            <a:extLst>
              <a:ext uri="{FF2B5EF4-FFF2-40B4-BE49-F238E27FC236}">
                <a16:creationId xmlns:a16="http://schemas.microsoft.com/office/drawing/2014/main" id="{68FC4D3A-797D-3CEF-CBF6-8F337F5E55F4}"/>
              </a:ext>
            </a:extLst>
          </p:cNvPr>
          <p:cNvPicPr>
            <a:picLocks noChangeAspect="1"/>
          </p:cNvPicPr>
          <p:nvPr/>
        </p:nvPicPr>
        <p:blipFill>
          <a:blip r:embed="rId2"/>
          <a:srcRect l="20009" r="25090"/>
          <a:stretch>
            <a:fillRect/>
          </a:stretch>
        </p:blipFill>
        <p:spPr>
          <a:xfrm>
            <a:off x="18" y="9"/>
            <a:ext cx="6024131" cy="6857990"/>
          </a:xfrm>
          <a:prstGeom prst="rect">
            <a:avLst/>
          </a:prstGeom>
          <a:noFill/>
          <a:ln cap="flat">
            <a:noFill/>
          </a:ln>
        </p:spPr>
      </p:pic>
      <p:sp>
        <p:nvSpPr>
          <p:cNvPr id="6" name="TextBox 33">
            <a:extLst>
              <a:ext uri="{FF2B5EF4-FFF2-40B4-BE49-F238E27FC236}">
                <a16:creationId xmlns:a16="http://schemas.microsoft.com/office/drawing/2014/main" id="{651CB8CC-813B-6F0F-5649-4B70381C27FE}"/>
              </a:ext>
            </a:extLst>
          </p:cNvPr>
          <p:cNvSpPr txBox="1"/>
          <p:nvPr/>
        </p:nvSpPr>
        <p:spPr>
          <a:xfrm>
            <a:off x="9952969" y="5959364"/>
            <a:ext cx="3442139" cy="6155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600" b="0" i="0" u="none" strike="noStrike" kern="1200" cap="none" spc="0" baseline="0">
                <a:solidFill>
                  <a:srgbClr val="E7E6E6"/>
                </a:solidFill>
                <a:uFillTx/>
                <a:latin typeface="Calibri"/>
              </a:rPr>
              <a:t>Kirstan Wilkes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5">
    <p:bg>
      <p:bgPr>
        <a:solidFill>
          <a:srgbClr val="3F3F3F"/>
        </a:solidFill>
        <a:effectLst/>
      </p:bgPr>
    </p:bg>
    <p:spTree>
      <p:nvGrpSpPr>
        <p:cNvPr id="1" name=""/>
        <p:cNvGrpSpPr/>
        <p:nvPr/>
      </p:nvGrpSpPr>
      <p:grpSpPr>
        <a:xfrm>
          <a:off x="0" y="0"/>
          <a:ext cx="0" cy="0"/>
          <a:chOff x="0" y="0"/>
          <a:chExt cx="0" cy="0"/>
        </a:xfrm>
      </p:grpSpPr>
      <p:sp>
        <p:nvSpPr>
          <p:cNvPr id="2" name="Freeform: Shape 12">
            <a:extLst>
              <a:ext uri="{FF2B5EF4-FFF2-40B4-BE49-F238E27FC236}">
                <a16:creationId xmlns:a16="http://schemas.microsoft.com/office/drawing/2014/main" id="{AFB44957-5AFE-6F98-226C-FF19DF93DA23}"/>
              </a:ext>
            </a:extLst>
          </p:cNvPr>
          <p:cNvSpPr>
            <a:spLocks noMove="1" noResize="1"/>
          </p:cNvSpPr>
          <p:nvPr/>
        </p:nvSpPr>
        <p:spPr>
          <a:xfrm>
            <a:off x="879543" y="0"/>
            <a:ext cx="10432919" cy="6858000"/>
          </a:xfrm>
          <a:custGeom>
            <a:avLst/>
            <a:gdLst>
              <a:gd name="f0" fmla="val 10800000"/>
              <a:gd name="f1" fmla="val 5400000"/>
              <a:gd name="f2" fmla="val 180"/>
              <a:gd name="f3" fmla="val w"/>
              <a:gd name="f4" fmla="val h"/>
              <a:gd name="f5" fmla="val 0"/>
              <a:gd name="f6" fmla="val 10432916"/>
              <a:gd name="f7" fmla="val 6858000"/>
              <a:gd name="f8" fmla="val 1287962"/>
              <a:gd name="f9" fmla="val 9144956"/>
              <a:gd name="f10" fmla="val 9241731"/>
              <a:gd name="f11" fmla="val 111692"/>
              <a:gd name="f12" fmla="val 9985889"/>
              <a:gd name="f13" fmla="val 1013175"/>
              <a:gd name="f14" fmla="val 2168897"/>
              <a:gd name="f15" fmla="val 3429001"/>
              <a:gd name="f16" fmla="val 4689105"/>
              <a:gd name="f17" fmla="val 5844827"/>
              <a:gd name="f18" fmla="val 9241730"/>
              <a:gd name="f19" fmla="val 6746310"/>
              <a:gd name="f20" fmla="val 9144957"/>
              <a:gd name="f21" fmla="val 1287959"/>
              <a:gd name="f22" fmla="val 1191186"/>
              <a:gd name="f23" fmla="val 447027"/>
              <a:gd name="f24" fmla="+- 0 0 -90"/>
              <a:gd name="f25" fmla="*/ f3 1 10432916"/>
              <a:gd name="f26" fmla="*/ f4 1 6858000"/>
              <a:gd name="f27" fmla="val f5"/>
              <a:gd name="f28" fmla="val f6"/>
              <a:gd name="f29" fmla="val f7"/>
              <a:gd name="f30" fmla="*/ f24 f0 1"/>
              <a:gd name="f31" fmla="+- f29 0 f27"/>
              <a:gd name="f32" fmla="+- f28 0 f27"/>
              <a:gd name="f33" fmla="*/ f30 1 f2"/>
              <a:gd name="f34" fmla="*/ f32 1 10432916"/>
              <a:gd name="f35" fmla="*/ f31 1 6858000"/>
              <a:gd name="f36" fmla="*/ 1287962 f32 1"/>
              <a:gd name="f37" fmla="*/ 0 f31 1"/>
              <a:gd name="f38" fmla="*/ 9144956 f32 1"/>
              <a:gd name="f39" fmla="*/ 9241731 f32 1"/>
              <a:gd name="f40" fmla="*/ 111692 f31 1"/>
              <a:gd name="f41" fmla="*/ 10432916 f32 1"/>
              <a:gd name="f42" fmla="*/ 3429001 f31 1"/>
              <a:gd name="f43" fmla="*/ 9241730 f32 1"/>
              <a:gd name="f44" fmla="*/ 6746310 f31 1"/>
              <a:gd name="f45" fmla="*/ 9144957 f32 1"/>
              <a:gd name="f46" fmla="*/ 6858000 f31 1"/>
              <a:gd name="f47" fmla="*/ 1287959 f32 1"/>
              <a:gd name="f48" fmla="*/ 1191186 f32 1"/>
              <a:gd name="f49" fmla="*/ 0 f32 1"/>
              <a:gd name="f50" fmla="+- f33 0 f1"/>
              <a:gd name="f51" fmla="*/ f36 1 10432916"/>
              <a:gd name="f52" fmla="*/ f37 1 6858000"/>
              <a:gd name="f53" fmla="*/ f38 1 10432916"/>
              <a:gd name="f54" fmla="*/ f39 1 10432916"/>
              <a:gd name="f55" fmla="*/ f40 1 6858000"/>
              <a:gd name="f56" fmla="*/ f41 1 10432916"/>
              <a:gd name="f57" fmla="*/ f42 1 6858000"/>
              <a:gd name="f58" fmla="*/ f43 1 10432916"/>
              <a:gd name="f59" fmla="*/ f44 1 6858000"/>
              <a:gd name="f60" fmla="*/ f45 1 10432916"/>
              <a:gd name="f61" fmla="*/ f46 1 6858000"/>
              <a:gd name="f62" fmla="*/ f47 1 10432916"/>
              <a:gd name="f63" fmla="*/ f48 1 10432916"/>
              <a:gd name="f64" fmla="*/ f49 1 10432916"/>
              <a:gd name="f65" fmla="*/ f27 1 f34"/>
              <a:gd name="f66" fmla="*/ f28 1 f34"/>
              <a:gd name="f67" fmla="*/ f27 1 f35"/>
              <a:gd name="f68" fmla="*/ f29 1 f35"/>
              <a:gd name="f69" fmla="*/ f51 1 f34"/>
              <a:gd name="f70" fmla="*/ f52 1 f35"/>
              <a:gd name="f71" fmla="*/ f53 1 f34"/>
              <a:gd name="f72" fmla="*/ f54 1 f34"/>
              <a:gd name="f73" fmla="*/ f55 1 f35"/>
              <a:gd name="f74" fmla="*/ f56 1 f34"/>
              <a:gd name="f75" fmla="*/ f57 1 f35"/>
              <a:gd name="f76" fmla="*/ f58 1 f34"/>
              <a:gd name="f77" fmla="*/ f59 1 f35"/>
              <a:gd name="f78" fmla="*/ f60 1 f34"/>
              <a:gd name="f79" fmla="*/ f61 1 f35"/>
              <a:gd name="f80" fmla="*/ f62 1 f34"/>
              <a:gd name="f81" fmla="*/ f63 1 f34"/>
              <a:gd name="f82" fmla="*/ f64 1 f34"/>
              <a:gd name="f83" fmla="*/ f65 f25 1"/>
              <a:gd name="f84" fmla="*/ f66 f25 1"/>
              <a:gd name="f85" fmla="*/ f68 f26 1"/>
              <a:gd name="f86" fmla="*/ f67 f26 1"/>
              <a:gd name="f87" fmla="*/ f69 f25 1"/>
              <a:gd name="f88" fmla="*/ f70 f26 1"/>
              <a:gd name="f89" fmla="*/ f71 f25 1"/>
              <a:gd name="f90" fmla="*/ f72 f25 1"/>
              <a:gd name="f91" fmla="*/ f73 f26 1"/>
              <a:gd name="f92" fmla="*/ f74 f25 1"/>
              <a:gd name="f93" fmla="*/ f75 f26 1"/>
              <a:gd name="f94" fmla="*/ f76 f25 1"/>
              <a:gd name="f95" fmla="*/ f77 f26 1"/>
              <a:gd name="f96" fmla="*/ f78 f25 1"/>
              <a:gd name="f97" fmla="*/ f79 f26 1"/>
              <a:gd name="f98" fmla="*/ f80 f25 1"/>
              <a:gd name="f99" fmla="*/ f81 f25 1"/>
              <a:gd name="f100" fmla="*/ f82 f25 1"/>
            </a:gdLst>
            <a:ahLst/>
            <a:cxnLst>
              <a:cxn ang="3cd4">
                <a:pos x="hc" y="t"/>
              </a:cxn>
              <a:cxn ang="0">
                <a:pos x="r" y="vc"/>
              </a:cxn>
              <a:cxn ang="cd4">
                <a:pos x="hc" y="b"/>
              </a:cxn>
              <a:cxn ang="cd2">
                <a:pos x="l" y="vc"/>
              </a:cxn>
              <a:cxn ang="f50">
                <a:pos x="f87" y="f88"/>
              </a:cxn>
              <a:cxn ang="f50">
                <a:pos x="f89" y="f88"/>
              </a:cxn>
              <a:cxn ang="f50">
                <a:pos x="f90" y="f91"/>
              </a:cxn>
              <a:cxn ang="f50">
                <a:pos x="f92" y="f93"/>
              </a:cxn>
              <a:cxn ang="f50">
                <a:pos x="f94" y="f95"/>
              </a:cxn>
              <a:cxn ang="f50">
                <a:pos x="f96" y="f97"/>
              </a:cxn>
              <a:cxn ang="f50">
                <a:pos x="f98" y="f97"/>
              </a:cxn>
              <a:cxn ang="f50">
                <a:pos x="f99" y="f95"/>
              </a:cxn>
              <a:cxn ang="f50">
                <a:pos x="f100" y="f93"/>
              </a:cxn>
              <a:cxn ang="f50">
                <a:pos x="f99" y="f91"/>
              </a:cxn>
            </a:cxnLst>
            <a:rect l="f83" t="f86" r="f84" b="f85"/>
            <a:pathLst>
              <a:path w="10432916" h="6858000">
                <a:moveTo>
                  <a:pt x="f8" y="f5"/>
                </a:moveTo>
                <a:lnTo>
                  <a:pt x="f9" y="f5"/>
                </a:lnTo>
                <a:lnTo>
                  <a:pt x="f10" y="f11"/>
                </a:lnTo>
                <a:cubicBezTo>
                  <a:pt x="f12" y="f13"/>
                  <a:pt x="f6" y="f14"/>
                  <a:pt x="f6" y="f15"/>
                </a:cubicBezTo>
                <a:cubicBezTo>
                  <a:pt x="f6" y="f16"/>
                  <a:pt x="f12" y="f17"/>
                  <a:pt x="f18" y="f19"/>
                </a:cubicBezTo>
                <a:lnTo>
                  <a:pt x="f20" y="f7"/>
                </a:lnTo>
                <a:lnTo>
                  <a:pt x="f21" y="f7"/>
                </a:lnTo>
                <a:lnTo>
                  <a:pt x="f22" y="f19"/>
                </a:lnTo>
                <a:cubicBezTo>
                  <a:pt x="f23" y="f17"/>
                  <a:pt x="f5" y="f16"/>
                  <a:pt x="f5" y="f15"/>
                </a:cubicBezTo>
                <a:cubicBezTo>
                  <a:pt x="f5" y="f14"/>
                  <a:pt x="f23" y="f13"/>
                  <a:pt x="f22" y="f11"/>
                </a:cubicBezTo>
                <a:close/>
              </a:path>
            </a:pathLst>
          </a:custGeom>
          <a:solidFill>
            <a:srgbClr val="FFFFFF">
              <a:alpha val="8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Shape 14">
            <a:extLst>
              <a:ext uri="{FF2B5EF4-FFF2-40B4-BE49-F238E27FC236}">
                <a16:creationId xmlns:a16="http://schemas.microsoft.com/office/drawing/2014/main" id="{AB4413EA-CC97-1C39-BCAF-F7ED71F54C63}"/>
              </a:ext>
            </a:extLst>
          </p:cNvPr>
          <p:cNvSpPr>
            <a:spLocks noMove="1" noResize="1"/>
          </p:cNvSpPr>
          <p:nvPr/>
        </p:nvSpPr>
        <p:spPr>
          <a:xfrm>
            <a:off x="1134944" y="0"/>
            <a:ext cx="9922117" cy="6858000"/>
          </a:xfrm>
          <a:custGeom>
            <a:avLst/>
            <a:gdLst>
              <a:gd name="f0" fmla="val 10800000"/>
              <a:gd name="f1" fmla="val 5400000"/>
              <a:gd name="f2" fmla="val 180"/>
              <a:gd name="f3" fmla="val w"/>
              <a:gd name="f4" fmla="val h"/>
              <a:gd name="f5" fmla="val 0"/>
              <a:gd name="f6" fmla="val 9922116"/>
              <a:gd name="f7" fmla="val 6858000"/>
              <a:gd name="f8" fmla="val 1378575"/>
              <a:gd name="f9" fmla="val 8543542"/>
              <a:gd name="f10" fmla="val 8633323"/>
              <a:gd name="f11" fmla="val 94145"/>
              <a:gd name="f12" fmla="val 9434072"/>
              <a:gd name="f13" fmla="val 974941"/>
              <a:gd name="f14" fmla="val 2144991"/>
              <a:gd name="f15" fmla="val 3429001"/>
              <a:gd name="f16" fmla="val 4713011"/>
              <a:gd name="f17" fmla="val 5883061"/>
              <a:gd name="f18" fmla="val 6763858"/>
              <a:gd name="f19" fmla="val 8543544"/>
              <a:gd name="f20" fmla="val 1378573"/>
              <a:gd name="f21" fmla="val 1288793"/>
              <a:gd name="f22" fmla="val 488044"/>
              <a:gd name="f23" fmla="+- 0 0 -90"/>
              <a:gd name="f24" fmla="*/ f3 1 9922116"/>
              <a:gd name="f25" fmla="*/ f4 1 6858000"/>
              <a:gd name="f26" fmla="val f5"/>
              <a:gd name="f27" fmla="val f6"/>
              <a:gd name="f28" fmla="val f7"/>
              <a:gd name="f29" fmla="*/ f23 f0 1"/>
              <a:gd name="f30" fmla="+- f28 0 f26"/>
              <a:gd name="f31" fmla="+- f27 0 f26"/>
              <a:gd name="f32" fmla="*/ f29 1 f2"/>
              <a:gd name="f33" fmla="*/ f31 1 9922116"/>
              <a:gd name="f34" fmla="*/ f30 1 6858000"/>
              <a:gd name="f35" fmla="*/ 1378575 f31 1"/>
              <a:gd name="f36" fmla="*/ 0 f30 1"/>
              <a:gd name="f37" fmla="*/ 8543542 f31 1"/>
              <a:gd name="f38" fmla="*/ 8633323 f31 1"/>
              <a:gd name="f39" fmla="*/ 94145 f30 1"/>
              <a:gd name="f40" fmla="*/ 9922116 f31 1"/>
              <a:gd name="f41" fmla="*/ 3429001 f30 1"/>
              <a:gd name="f42" fmla="*/ 6763858 f30 1"/>
              <a:gd name="f43" fmla="*/ 8543544 f31 1"/>
              <a:gd name="f44" fmla="*/ 6858000 f30 1"/>
              <a:gd name="f45" fmla="*/ 1378573 f31 1"/>
              <a:gd name="f46" fmla="*/ 1288793 f31 1"/>
              <a:gd name="f47" fmla="*/ 0 f31 1"/>
              <a:gd name="f48" fmla="+- f32 0 f1"/>
              <a:gd name="f49" fmla="*/ f35 1 9922116"/>
              <a:gd name="f50" fmla="*/ f36 1 6858000"/>
              <a:gd name="f51" fmla="*/ f37 1 9922116"/>
              <a:gd name="f52" fmla="*/ f38 1 9922116"/>
              <a:gd name="f53" fmla="*/ f39 1 6858000"/>
              <a:gd name="f54" fmla="*/ f40 1 9922116"/>
              <a:gd name="f55" fmla="*/ f41 1 6858000"/>
              <a:gd name="f56" fmla="*/ f42 1 6858000"/>
              <a:gd name="f57" fmla="*/ f43 1 9922116"/>
              <a:gd name="f58" fmla="*/ f44 1 6858000"/>
              <a:gd name="f59" fmla="*/ f45 1 9922116"/>
              <a:gd name="f60" fmla="*/ f46 1 9922116"/>
              <a:gd name="f61" fmla="*/ f47 1 9922116"/>
              <a:gd name="f62" fmla="*/ f26 1 f33"/>
              <a:gd name="f63" fmla="*/ f27 1 f33"/>
              <a:gd name="f64" fmla="*/ f26 1 f34"/>
              <a:gd name="f65" fmla="*/ f28 1 f34"/>
              <a:gd name="f66" fmla="*/ f49 1 f33"/>
              <a:gd name="f67" fmla="*/ f50 1 f34"/>
              <a:gd name="f68" fmla="*/ f51 1 f33"/>
              <a:gd name="f69" fmla="*/ f52 1 f33"/>
              <a:gd name="f70" fmla="*/ f53 1 f34"/>
              <a:gd name="f71" fmla="*/ f54 1 f33"/>
              <a:gd name="f72" fmla="*/ f55 1 f34"/>
              <a:gd name="f73" fmla="*/ f56 1 f34"/>
              <a:gd name="f74" fmla="*/ f57 1 f33"/>
              <a:gd name="f75" fmla="*/ f58 1 f34"/>
              <a:gd name="f76" fmla="*/ f59 1 f33"/>
              <a:gd name="f77" fmla="*/ f60 1 f33"/>
              <a:gd name="f78" fmla="*/ f61 1 f33"/>
              <a:gd name="f79" fmla="*/ f62 f24 1"/>
              <a:gd name="f80" fmla="*/ f63 f24 1"/>
              <a:gd name="f81" fmla="*/ f65 f25 1"/>
              <a:gd name="f82" fmla="*/ f64 f25 1"/>
              <a:gd name="f83" fmla="*/ f66 f24 1"/>
              <a:gd name="f84" fmla="*/ f67 f25 1"/>
              <a:gd name="f85" fmla="*/ f68 f24 1"/>
              <a:gd name="f86" fmla="*/ f69 f24 1"/>
              <a:gd name="f87" fmla="*/ f70 f25 1"/>
              <a:gd name="f88" fmla="*/ f71 f24 1"/>
              <a:gd name="f89" fmla="*/ f72 f25 1"/>
              <a:gd name="f90" fmla="*/ f73 f25 1"/>
              <a:gd name="f91" fmla="*/ f74 f24 1"/>
              <a:gd name="f92" fmla="*/ f75 f25 1"/>
              <a:gd name="f93" fmla="*/ f76 f24 1"/>
              <a:gd name="f94" fmla="*/ f77 f24 1"/>
              <a:gd name="f95" fmla="*/ f78 f24 1"/>
            </a:gdLst>
            <a:ahLst/>
            <a:cxnLst>
              <a:cxn ang="3cd4">
                <a:pos x="hc" y="t"/>
              </a:cxn>
              <a:cxn ang="0">
                <a:pos x="r" y="vc"/>
              </a:cxn>
              <a:cxn ang="cd4">
                <a:pos x="hc" y="b"/>
              </a:cxn>
              <a:cxn ang="cd2">
                <a:pos x="l" y="vc"/>
              </a:cxn>
              <a:cxn ang="f48">
                <a:pos x="f83" y="f84"/>
              </a:cxn>
              <a:cxn ang="f48">
                <a:pos x="f85" y="f84"/>
              </a:cxn>
              <a:cxn ang="f48">
                <a:pos x="f86" y="f87"/>
              </a:cxn>
              <a:cxn ang="f48">
                <a:pos x="f88" y="f89"/>
              </a:cxn>
              <a:cxn ang="f48">
                <a:pos x="f86" y="f90"/>
              </a:cxn>
              <a:cxn ang="f48">
                <a:pos x="f91" y="f92"/>
              </a:cxn>
              <a:cxn ang="f48">
                <a:pos x="f93" y="f92"/>
              </a:cxn>
              <a:cxn ang="f48">
                <a:pos x="f94" y="f90"/>
              </a:cxn>
              <a:cxn ang="f48">
                <a:pos x="f95" y="f89"/>
              </a:cxn>
              <a:cxn ang="f48">
                <a:pos x="f94" y="f87"/>
              </a:cxn>
            </a:cxnLst>
            <a:rect l="f79" t="f82" r="f80" b="f81"/>
            <a:pathLst>
              <a:path w="9922116" h="6858000">
                <a:moveTo>
                  <a:pt x="f8" y="f5"/>
                </a:moveTo>
                <a:lnTo>
                  <a:pt x="f9" y="f5"/>
                </a:lnTo>
                <a:lnTo>
                  <a:pt x="f10" y="f11"/>
                </a:lnTo>
                <a:cubicBezTo>
                  <a:pt x="f12" y="f13"/>
                  <a:pt x="f6" y="f14"/>
                  <a:pt x="f6" y="f15"/>
                </a:cubicBezTo>
                <a:cubicBezTo>
                  <a:pt x="f6" y="f16"/>
                  <a:pt x="f12" y="f17"/>
                  <a:pt x="f10" y="f18"/>
                </a:cubicBezTo>
                <a:lnTo>
                  <a:pt x="f19" y="f7"/>
                </a:lnTo>
                <a:lnTo>
                  <a:pt x="f20" y="f7"/>
                </a:lnTo>
                <a:lnTo>
                  <a:pt x="f21" y="f18"/>
                </a:lnTo>
                <a:cubicBezTo>
                  <a:pt x="f22" y="f17"/>
                  <a:pt x="f5" y="f16"/>
                  <a:pt x="f5" y="f15"/>
                </a:cubicBezTo>
                <a:cubicBezTo>
                  <a:pt x="f5" y="f14"/>
                  <a:pt x="f22" y="f13"/>
                  <a:pt x="f21" y="f11"/>
                </a:cubicBezTo>
                <a:close/>
              </a:path>
            </a:pathLst>
          </a:custGeom>
          <a:solidFill>
            <a:srgbClr val="595959"/>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Title 1">
            <a:extLst>
              <a:ext uri="{FF2B5EF4-FFF2-40B4-BE49-F238E27FC236}">
                <a16:creationId xmlns:a16="http://schemas.microsoft.com/office/drawing/2014/main" id="{025E266A-A331-F354-97FC-DBA7E8158BAF}"/>
              </a:ext>
            </a:extLst>
          </p:cNvPr>
          <p:cNvSpPr txBox="1">
            <a:spLocks noGrp="1"/>
          </p:cNvSpPr>
          <p:nvPr>
            <p:ph type="title" idx="4294967295"/>
          </p:nvPr>
        </p:nvSpPr>
        <p:spPr>
          <a:xfrm>
            <a:off x="2311146" y="365760"/>
            <a:ext cx="7569704" cy="1288234"/>
          </a:xfrm>
        </p:spPr>
        <p:txBody>
          <a:bodyPr anchorCtr="1">
            <a:normAutofit/>
          </a:bodyPr>
          <a:lstStyle/>
          <a:p>
            <a:pPr lvl="0" algn="ctr" defTabSz="914400">
              <a:lnSpc>
                <a:spcPct val="90000"/>
              </a:lnSpc>
            </a:pPr>
            <a:r>
              <a:rPr lang="en-US" sz="4400">
                <a:solidFill>
                  <a:srgbClr val="FFFFFF"/>
                </a:solidFill>
                <a:latin typeface="Calibri Light"/>
              </a:rPr>
              <a:t>Rationale</a:t>
            </a:r>
          </a:p>
        </p:txBody>
      </p:sp>
      <p:sp>
        <p:nvSpPr>
          <p:cNvPr id="5" name="Text Placeholder 2">
            <a:extLst>
              <a:ext uri="{FF2B5EF4-FFF2-40B4-BE49-F238E27FC236}">
                <a16:creationId xmlns:a16="http://schemas.microsoft.com/office/drawing/2014/main" id="{8EA62660-2E95-6CBD-0AAC-22FBA14A80F0}"/>
              </a:ext>
            </a:extLst>
          </p:cNvPr>
          <p:cNvSpPr txBox="1">
            <a:spLocks noGrp="1"/>
          </p:cNvSpPr>
          <p:nvPr>
            <p:ph type="body" idx="4294967295"/>
          </p:nvPr>
        </p:nvSpPr>
        <p:spPr>
          <a:xfrm>
            <a:off x="2165564" y="1434666"/>
            <a:ext cx="7860859" cy="5193581"/>
          </a:xfrm>
        </p:spPr>
        <p:txBody>
          <a:bodyPr/>
          <a:lstStyle/>
          <a:p>
            <a:pPr marL="114300" lvl="0" indent="0" defTabSz="914400">
              <a:lnSpc>
                <a:spcPct val="90000"/>
              </a:lnSpc>
              <a:buNone/>
            </a:pPr>
            <a:r>
              <a:rPr lang="en-GB" sz="1600">
                <a:solidFill>
                  <a:srgbClr val="FFFFFF"/>
                </a:solidFill>
                <a:latin typeface="Century Gothic" pitchFamily="34"/>
              </a:rPr>
              <a:t>Having researched this topic we found that the rapid development of Digital technologies has significantly changed the way we study. However, do students feel confident in applying their digital skills in their study? would they find it easy to take the skills they have developed and transition to the workplace? With the ability to self-learn replay and revisit teaching materials, Digital literacy is an expansive and widely debated concept that pertains to a complex set of navigational, analytical and communication-oriented skills in utilizing digital technology (Eshet-Alkalai, 2004). Exposure to self guided digital learning has also shown an increase in both confidence and enjoyment levels in higher education students.</a:t>
            </a:r>
            <a:endParaRPr lang="en-US" sz="1600">
              <a:solidFill>
                <a:srgbClr val="FFFFFF"/>
              </a:solidFill>
              <a:latin typeface="Century Gothic" pitchFamily="34"/>
            </a:endParaRPr>
          </a:p>
          <a:p>
            <a:pPr marL="114300" lvl="0" indent="0" defTabSz="914400">
              <a:lnSpc>
                <a:spcPct val="90000"/>
              </a:lnSpc>
              <a:buNone/>
            </a:pPr>
            <a:r>
              <a:rPr lang="en-US" sz="1600">
                <a:solidFill>
                  <a:srgbClr val="FFFFFF"/>
                </a:solidFill>
                <a:latin typeface="Century Gothic" pitchFamily="34"/>
              </a:rPr>
              <a:t>Our aims are to establish if UWTSD students feel confident using their digital skills and can easily access utilize all the necessary sources during their study and if necessary, what steps do they feel could be made to help them gain a better understanding of the software's they are operating.</a:t>
            </a:r>
          </a:p>
          <a:p>
            <a:pPr lvl="0" indent="-228600" defTabSz="914400">
              <a:lnSpc>
                <a:spcPct val="90000"/>
              </a:lnSpc>
              <a:buFont typeface="Arial" pitchFamily="34"/>
              <a:buChar char="•"/>
            </a:pPr>
            <a:endParaRPr lang="en-US" sz="1700">
              <a:solidFill>
                <a:srgbClr val="FFFFFF"/>
              </a:solidFill>
              <a:latin typeface="Calibri"/>
            </a:endParaRPr>
          </a:p>
          <a:p>
            <a:pPr marL="114300" lvl="0" indent="0" defTabSz="914400">
              <a:lnSpc>
                <a:spcPct val="90000"/>
              </a:lnSpc>
              <a:buNone/>
            </a:pPr>
            <a:endParaRPr lang="en-US" sz="1700">
              <a:solidFill>
                <a:srgbClr val="FFFFFF"/>
              </a:solidFill>
              <a:latin typeface="Calibri"/>
            </a:endParaRPr>
          </a:p>
          <a:p>
            <a:pPr marL="0" lvl="0" indent="-228600" defTabSz="914400">
              <a:lnSpc>
                <a:spcPct val="90000"/>
              </a:lnSpc>
              <a:buFont typeface="Arial" pitchFamily="34"/>
              <a:buChar char="•"/>
            </a:pPr>
            <a:endParaRPr lang="en-US" sz="1700">
              <a:solidFill>
                <a:srgbClr val="FFFFFF"/>
              </a:solidFill>
              <a:latin typeface="Calibri"/>
            </a:endParaRPr>
          </a:p>
          <a:p>
            <a:pPr lvl="0" indent="-228600" defTabSz="914400">
              <a:lnSpc>
                <a:spcPct val="90000"/>
              </a:lnSpc>
              <a:buFont typeface="Arial" pitchFamily="34"/>
              <a:buChar char="•"/>
            </a:pPr>
            <a:endParaRPr lang="en-US" sz="1700">
              <a:solidFill>
                <a:srgbClr val="FFFFFF"/>
              </a:solidFill>
              <a:latin typeface="Calibri"/>
            </a:endParaRPr>
          </a:p>
        </p:txBody>
      </p:sp>
      <p:sp>
        <p:nvSpPr>
          <p:cNvPr id="6" name="TextBox 7">
            <a:extLst>
              <a:ext uri="{FF2B5EF4-FFF2-40B4-BE49-F238E27FC236}">
                <a16:creationId xmlns:a16="http://schemas.microsoft.com/office/drawing/2014/main" id="{CCFE5CCF-3030-AF85-AAD5-66AC705D4787}"/>
              </a:ext>
            </a:extLst>
          </p:cNvPr>
          <p:cNvSpPr txBox="1"/>
          <p:nvPr/>
        </p:nvSpPr>
        <p:spPr>
          <a:xfrm>
            <a:off x="7756635" y="6307576"/>
            <a:ext cx="513561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600"/>
              </a:spcAft>
              <a:buNone/>
              <a:tabLst/>
              <a:defRPr sz="1800" b="0" i="0" u="none" strike="noStrike" kern="0" cap="none" spc="0" baseline="0">
                <a:solidFill>
                  <a:srgbClr val="000000"/>
                </a:solidFill>
                <a:uFillTx/>
              </a:defRPr>
            </a:pPr>
            <a:r>
              <a:rPr lang="en-GB" sz="1800" b="0" i="0" u="none" strike="noStrike" kern="1200" cap="none" spc="0" baseline="0">
                <a:solidFill>
                  <a:srgbClr val="FFFFFF"/>
                </a:solidFill>
                <a:uFillTx/>
                <a:latin typeface="Century Gothic" pitchFamily="34"/>
              </a:rPr>
              <a:t>Kayleigh Slater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6">
    <p:bg>
      <p:bgPr>
        <a:solidFill>
          <a:srgbClr val="FFFFF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207B95-AD1B-D23A-0901-1A6BBC375ADB}"/>
              </a:ext>
            </a:extLst>
          </p:cNvPr>
          <p:cNvSpPr txBox="1">
            <a:spLocks noGrp="1"/>
          </p:cNvSpPr>
          <p:nvPr>
            <p:ph type="ctrTitle"/>
          </p:nvPr>
        </p:nvSpPr>
        <p:spPr>
          <a:xfrm>
            <a:off x="648931" y="629262"/>
            <a:ext cx="6586487" cy="1676607"/>
          </a:xfrm>
        </p:spPr>
        <p:txBody>
          <a:bodyPr anchor="ctr">
            <a:normAutofit/>
          </a:bodyPr>
          <a:lstStyle/>
          <a:p>
            <a:pPr lvl="0" defTabSz="914400">
              <a:lnSpc>
                <a:spcPct val="90000"/>
              </a:lnSpc>
            </a:pPr>
            <a:r>
              <a:rPr lang="en-US">
                <a:solidFill>
                  <a:srgbClr val="FFFFFF"/>
                </a:solidFill>
                <a:latin typeface="Calibri Light"/>
              </a:rPr>
              <a:t>Proposed method</a:t>
            </a:r>
          </a:p>
        </p:txBody>
      </p:sp>
      <p:sp>
        <p:nvSpPr>
          <p:cNvPr id="3" name="TextBox 7">
            <a:extLst>
              <a:ext uri="{FF2B5EF4-FFF2-40B4-BE49-F238E27FC236}">
                <a16:creationId xmlns:a16="http://schemas.microsoft.com/office/drawing/2014/main" id="{96E50340-973A-DFB7-28E9-9BA877136B09}"/>
              </a:ext>
            </a:extLst>
          </p:cNvPr>
          <p:cNvSpPr txBox="1"/>
          <p:nvPr/>
        </p:nvSpPr>
        <p:spPr>
          <a:xfrm>
            <a:off x="648931" y="1902546"/>
            <a:ext cx="6907478" cy="4321280"/>
          </a:xfrm>
          <a:prstGeom prst="rect">
            <a:avLst/>
          </a:prstGeom>
          <a:noFill/>
          <a:ln cap="flat">
            <a:noFill/>
          </a:ln>
        </p:spPr>
        <p:txBody>
          <a:bodyPr vert="horz" wrap="square" lIns="91440" tIns="45720" rIns="91440" bIns="45720" anchor="t" anchorCtr="0" compatLnSpc="1">
            <a:normAutofit/>
          </a:bodyPr>
          <a:lstStyle/>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a:rPr>
              <a:t>Our aim within our proposed research plan is to establish if UWTSD students feel confident using their digital skills and can access utilize all the necessary sources during their study. We will do this by:</a:t>
            </a: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a:rPr>
              <a:t>By gathering data via surveys, controlled observations and polls.</a:t>
            </a: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a:rPr>
              <a:t>Asking UWTSD on campus closed questions such as </a:t>
            </a: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a:rPr>
              <a:t>Do you think that using MS Teams is an important digital skill? Do you think that using the OneDrive is the most important?</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a:rPr>
              <a:t>A short survey of Likert scale questions such as </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a:rPr>
              <a:t>I feel confident using technology to collaborate with my peers.</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r>
              <a:rPr lang="en-US" sz="1600" b="1" i="0" u="none" strike="noStrike" kern="1200" cap="none" spc="0" baseline="0">
                <a:solidFill>
                  <a:srgbClr val="FFFFFF"/>
                </a:solidFill>
                <a:uFillTx/>
                <a:latin typeface="Calibri"/>
              </a:rPr>
              <a:t>Strongly Agree              Agree                  Disagree                    Strongly Disagree. </a:t>
            </a:r>
            <a:endParaRPr lang="en-US" sz="16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US" sz="1600" b="0" i="0" u="none" strike="noStrike" kern="1200" cap="none" spc="0" baseline="0">
              <a:solidFill>
                <a:srgbClr val="FFFFFF"/>
              </a:solidFill>
              <a:uFillTx/>
              <a:latin typeface="Calibri"/>
            </a:endParaRPr>
          </a:p>
          <a:p>
            <a:pPr marL="0" marR="0" lvl="0" indent="-228600" algn="l" defTabSz="914400" rtl="0" fontAlgn="auto" hangingPunct="1">
              <a:lnSpc>
                <a:spcPct val="9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US" sz="1600" b="0" i="0" u="none" strike="noStrike" kern="1200" cap="none" spc="0" baseline="0">
                <a:solidFill>
                  <a:srgbClr val="FFFFFF"/>
                </a:solidFill>
                <a:uFillTx/>
                <a:latin typeface="Calibri"/>
              </a:rPr>
              <a:t>We will present our results using data visualization such as charts, graphs and tables.</a:t>
            </a:r>
          </a:p>
          <a:p>
            <a:pPr marL="342900" marR="0" lvl="0" indent="-228600" algn="l" defTabSz="914400" rtl="0" fontAlgn="auto" hangingPunct="1">
              <a:lnSpc>
                <a:spcPct val="90000"/>
              </a:lnSpc>
              <a:spcBef>
                <a:spcPts val="0"/>
              </a:spcBef>
              <a:spcAft>
                <a:spcPts val="0"/>
              </a:spcAft>
              <a:buClr>
                <a:srgbClr val="FFFFFF"/>
              </a:buClr>
              <a:buSzPct val="100000"/>
              <a:buFont typeface="Arial" pitchFamily="34"/>
              <a:buChar char="•"/>
              <a:tabLst/>
              <a:defRPr sz="1800" b="0" i="0" u="none" strike="noStrike" kern="0" cap="none" spc="0" baseline="0">
                <a:solidFill>
                  <a:srgbClr val="000000"/>
                </a:solidFill>
                <a:uFillTx/>
              </a:defRPr>
            </a:pPr>
            <a:endParaRPr lang="en-US" sz="1500" b="0" i="0" u="none" strike="noStrike" kern="1200" cap="none" spc="0" baseline="0">
              <a:solidFill>
                <a:srgbClr val="000000"/>
              </a:solidFill>
              <a:uFillTx/>
              <a:latin typeface="Calibri"/>
            </a:endParaRPr>
          </a:p>
          <a:p>
            <a:pPr marL="342900" marR="0" lvl="0" indent="-228600" algn="l" defTabSz="914400" rtl="0" fontAlgn="auto" hangingPunct="1">
              <a:lnSpc>
                <a:spcPct val="90000"/>
              </a:lnSpc>
              <a:spcBef>
                <a:spcPts val="0"/>
              </a:spcBef>
              <a:spcAft>
                <a:spcPts val="0"/>
              </a:spcAft>
              <a:buClr>
                <a:srgbClr val="FFFFFF"/>
              </a:buClr>
              <a:buSzPct val="100000"/>
              <a:buFont typeface="Arial" pitchFamily="34"/>
              <a:buChar char="•"/>
              <a:tabLst/>
              <a:defRPr sz="1800" b="0" i="0" u="none" strike="noStrike" kern="0" cap="none" spc="0" baseline="0">
                <a:solidFill>
                  <a:srgbClr val="000000"/>
                </a:solidFill>
                <a:uFillTx/>
              </a:defRPr>
            </a:pPr>
            <a:endParaRPr lang="en-US" sz="1500" b="0" i="0" u="none" strike="noStrike" kern="1200" cap="none" spc="0" baseline="0">
              <a:solidFill>
                <a:srgbClr val="000000"/>
              </a:solidFill>
              <a:uFillTx/>
              <a:latin typeface="Calibri"/>
            </a:endParaRPr>
          </a:p>
        </p:txBody>
      </p:sp>
      <p:pic>
        <p:nvPicPr>
          <p:cNvPr id="4" name="Picture 5">
            <a:extLst>
              <a:ext uri="{FF2B5EF4-FFF2-40B4-BE49-F238E27FC236}">
                <a16:creationId xmlns:a16="http://schemas.microsoft.com/office/drawing/2014/main" id="{9C41D989-0D4C-A5DA-1BC3-EBB0E70A250C}"/>
              </a:ext>
            </a:extLst>
          </p:cNvPr>
          <p:cNvPicPr>
            <a:picLocks noChangeAspect="1"/>
          </p:cNvPicPr>
          <p:nvPr/>
        </p:nvPicPr>
        <p:blipFill>
          <a:blip r:embed="rId2"/>
          <a:srcRect l="34669" r="8020" b="1"/>
          <a:stretch>
            <a:fillRect/>
          </a:stretch>
        </p:blipFill>
        <p:spPr>
          <a:xfrm>
            <a:off x="7556409" y="640080"/>
            <a:ext cx="3995928" cy="5577840"/>
          </a:xfrm>
          <a:prstGeom prst="rect">
            <a:avLst/>
          </a:prstGeom>
          <a:noFill/>
          <a:ln cap="flat">
            <a:noFill/>
          </a:ln>
        </p:spPr>
      </p:pic>
      <p:sp>
        <p:nvSpPr>
          <p:cNvPr id="5" name="TextBox 20">
            <a:extLst>
              <a:ext uri="{FF2B5EF4-FFF2-40B4-BE49-F238E27FC236}">
                <a16:creationId xmlns:a16="http://schemas.microsoft.com/office/drawing/2014/main" id="{314297A9-B851-1B1E-994C-062DE5EEC1D4}"/>
              </a:ext>
            </a:extLst>
          </p:cNvPr>
          <p:cNvSpPr txBox="1"/>
          <p:nvPr/>
        </p:nvSpPr>
        <p:spPr>
          <a:xfrm>
            <a:off x="9711558" y="6369271"/>
            <a:ext cx="340945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Kayleigh Slater</a:t>
            </a:r>
          </a:p>
        </p:txBody>
      </p:sp>
      <p:sp>
        <p:nvSpPr>
          <p:cNvPr id="6" name="TextBox 23">
            <a:extLst>
              <a:ext uri="{FF2B5EF4-FFF2-40B4-BE49-F238E27FC236}">
                <a16:creationId xmlns:a16="http://schemas.microsoft.com/office/drawing/2014/main" id="{FEB34B85-9471-3B87-40AB-0A970D1995ED}"/>
              </a:ext>
            </a:extLst>
          </p:cNvPr>
          <p:cNvSpPr txBox="1"/>
          <p:nvPr/>
        </p:nvSpPr>
        <p:spPr>
          <a:xfrm>
            <a:off x="3329449" y="3244336"/>
            <a:ext cx="665889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Wilkes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Title 4">
            <a:extLst>
              <a:ext uri="{FF2B5EF4-FFF2-40B4-BE49-F238E27FC236}">
                <a16:creationId xmlns:a16="http://schemas.microsoft.com/office/drawing/2014/main" id="{13944B21-74A2-CC41-CADB-700411DD4B7D}"/>
              </a:ext>
            </a:extLst>
          </p:cNvPr>
          <p:cNvSpPr txBox="1">
            <a:spLocks noGrp="1"/>
          </p:cNvSpPr>
          <p:nvPr>
            <p:ph type="title"/>
          </p:nvPr>
        </p:nvSpPr>
        <p:spPr/>
        <p:txBody>
          <a:bodyPr/>
          <a:lstStyle/>
          <a:p>
            <a:pPr lvl="0"/>
            <a:r>
              <a:rPr lang="en-GB"/>
              <a:t>Ethical considerations</a:t>
            </a:r>
          </a:p>
        </p:txBody>
      </p:sp>
      <p:sp>
        <p:nvSpPr>
          <p:cNvPr id="3" name="Content Placeholder 5">
            <a:extLst>
              <a:ext uri="{FF2B5EF4-FFF2-40B4-BE49-F238E27FC236}">
                <a16:creationId xmlns:a16="http://schemas.microsoft.com/office/drawing/2014/main" id="{9C93A159-5A42-1483-ADC3-31467817CC39}"/>
              </a:ext>
            </a:extLst>
          </p:cNvPr>
          <p:cNvSpPr txBox="1">
            <a:spLocks noGrp="1"/>
          </p:cNvSpPr>
          <p:nvPr>
            <p:ph idx="1"/>
          </p:nvPr>
        </p:nvSpPr>
        <p:spPr>
          <a:xfrm>
            <a:off x="321585" y="2251993"/>
            <a:ext cx="11281839" cy="6306205"/>
          </a:xfrm>
        </p:spPr>
        <p:txBody>
          <a:bodyPr/>
          <a:lstStyle/>
          <a:p>
            <a:pPr marL="0" lvl="0" indent="0">
              <a:buNone/>
            </a:pPr>
            <a:r>
              <a:rPr lang="en-GB"/>
              <a:t>Ethnical considerations are the basic principles in research ethics which must be followed diligently. We will ensure that all participants obtain informed consent regarding the research process, methodology and most importantly, the role of the participant in the research work.</a:t>
            </a:r>
          </a:p>
          <a:p>
            <a:pPr marL="0" lvl="0" indent="0">
              <a:buNone/>
            </a:pPr>
            <a:r>
              <a:rPr lang="en-GB"/>
              <a:t>All participants must advised the following;</a:t>
            </a:r>
          </a:p>
          <a:p>
            <a:pPr lvl="0">
              <a:buFont typeface="Arial" pitchFamily="34"/>
              <a:buChar char="•"/>
            </a:pPr>
            <a:r>
              <a:rPr lang="en-GB">
                <a:solidFill>
                  <a:srgbClr val="0B0C0C"/>
                </a:solidFill>
                <a:latin typeface="Century Gothic" pitchFamily="34"/>
              </a:rPr>
              <a:t>The aims and purpose of the research</a:t>
            </a:r>
          </a:p>
          <a:p>
            <a:pPr lvl="0">
              <a:buFont typeface="Arial" pitchFamily="34"/>
              <a:buChar char="•"/>
            </a:pPr>
            <a:r>
              <a:rPr lang="en-GB">
                <a:solidFill>
                  <a:srgbClr val="0B0C0C"/>
                </a:solidFill>
                <a:latin typeface="Century Gothic" pitchFamily="34"/>
              </a:rPr>
              <a:t>What questions we will ask</a:t>
            </a:r>
          </a:p>
          <a:p>
            <a:pPr lvl="0">
              <a:buFont typeface="Arial" pitchFamily="34"/>
              <a:buChar char="•"/>
            </a:pPr>
            <a:r>
              <a:rPr lang="en-GB">
                <a:solidFill>
                  <a:srgbClr val="0B0C0C"/>
                </a:solidFill>
                <a:latin typeface="Century Gothic" pitchFamily="34"/>
              </a:rPr>
              <a:t>The benefits and drawbacks of participation</a:t>
            </a:r>
          </a:p>
          <a:p>
            <a:pPr lvl="0">
              <a:buFont typeface="Arial" pitchFamily="34"/>
              <a:buChar char="•"/>
            </a:pPr>
            <a:r>
              <a:rPr lang="en-GB">
                <a:solidFill>
                  <a:srgbClr val="0B0C0C"/>
                </a:solidFill>
                <a:latin typeface="Century Gothic" pitchFamily="34"/>
              </a:rPr>
              <a:t>Their right to withdraw from any part of research or data gathering</a:t>
            </a:r>
          </a:p>
          <a:p>
            <a:pPr lvl="0">
              <a:buFont typeface="Arial" pitchFamily="34"/>
              <a:buChar char="•"/>
            </a:pPr>
            <a:r>
              <a:rPr lang="en-GB">
                <a:solidFill>
                  <a:srgbClr val="0B0C0C"/>
                </a:solidFill>
                <a:latin typeface="Century Gothic" pitchFamily="34"/>
              </a:rPr>
              <a:t>How we will use, store and retain their data</a:t>
            </a:r>
          </a:p>
          <a:p>
            <a:pPr lvl="0">
              <a:buFont typeface="Arial" pitchFamily="34"/>
              <a:buChar char="•"/>
            </a:pPr>
            <a:r>
              <a:rPr lang="en-GB">
                <a:solidFill>
                  <a:srgbClr val="0B0C0C"/>
                </a:solidFill>
                <a:latin typeface="Century Gothic" pitchFamily="34"/>
              </a:rPr>
              <a:t>Relevant contact details</a:t>
            </a:r>
          </a:p>
          <a:p>
            <a:pPr marL="0" lvl="0" indent="0">
              <a:buNone/>
            </a:pPr>
            <a:r>
              <a:rPr lang="en-GB">
                <a:solidFill>
                  <a:srgbClr val="0B0C0C"/>
                </a:solidFill>
                <a:latin typeface="Century Gothic" pitchFamily="34"/>
              </a:rPr>
              <a:t>Researchers must ensure that information is provided in a way that is appropriate for the participant </a:t>
            </a:r>
          </a:p>
          <a:p>
            <a:pPr marL="0" lvl="0" indent="0">
              <a:buNone/>
            </a:pPr>
            <a:r>
              <a:rPr lang="en-GB">
                <a:solidFill>
                  <a:srgbClr val="0B0C0C"/>
                </a:solidFill>
                <a:latin typeface="GDS Transport"/>
              </a:rPr>
              <a:t>(</a:t>
            </a:r>
            <a:r>
              <a:rPr lang="en-GB" i="1">
                <a:solidFill>
                  <a:srgbClr val="0B0C0C"/>
                </a:solidFill>
                <a:latin typeface="GDS Transport"/>
              </a:rPr>
              <a:t>How we carry out Ethical Research with people</a:t>
            </a:r>
            <a:r>
              <a:rPr lang="en-GB">
                <a:solidFill>
                  <a:srgbClr val="0B0C0C"/>
                </a:solidFill>
                <a:latin typeface="GDS Transport"/>
              </a:rPr>
              <a:t>.2019)</a:t>
            </a:r>
            <a:endParaRPr lang="en-GB"/>
          </a:p>
        </p:txBody>
      </p:sp>
      <p:sp>
        <p:nvSpPr>
          <p:cNvPr id="4" name="TextBox 7">
            <a:extLst>
              <a:ext uri="{FF2B5EF4-FFF2-40B4-BE49-F238E27FC236}">
                <a16:creationId xmlns:a16="http://schemas.microsoft.com/office/drawing/2014/main" id="{3A21E3B7-7D8A-58FA-D9BD-CA90370B6BF0}"/>
              </a:ext>
            </a:extLst>
          </p:cNvPr>
          <p:cNvSpPr txBox="1"/>
          <p:nvPr/>
        </p:nvSpPr>
        <p:spPr>
          <a:xfrm>
            <a:off x="9950244" y="6488664"/>
            <a:ext cx="224175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Kirstan Wilkes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BEB45-6B4A-C1D6-553C-90FE6E80701B}"/>
              </a:ext>
            </a:extLst>
          </p:cNvPr>
          <p:cNvSpPr txBox="1">
            <a:spLocks noGrp="1"/>
          </p:cNvSpPr>
          <p:nvPr>
            <p:ph type="title"/>
          </p:nvPr>
        </p:nvSpPr>
        <p:spPr/>
        <p:txBody>
          <a:bodyPr/>
          <a:lstStyle/>
          <a:p>
            <a:pPr lvl="0"/>
            <a:r>
              <a:rPr lang="en-GB"/>
              <a:t>Research Timeline</a:t>
            </a:r>
          </a:p>
        </p:txBody>
      </p:sp>
      <p:sp>
        <p:nvSpPr>
          <p:cNvPr id="3" name="Text Placeholder 2">
            <a:extLst>
              <a:ext uri="{FF2B5EF4-FFF2-40B4-BE49-F238E27FC236}">
                <a16:creationId xmlns:a16="http://schemas.microsoft.com/office/drawing/2014/main" id="{7D6D623B-37C0-C04B-9507-466C0F1F3F24}"/>
              </a:ext>
            </a:extLst>
          </p:cNvPr>
          <p:cNvSpPr txBox="1">
            <a:spLocks noGrp="1"/>
          </p:cNvSpPr>
          <p:nvPr>
            <p:ph type="body" idx="4294967295"/>
          </p:nvPr>
        </p:nvSpPr>
        <p:spPr>
          <a:xfrm>
            <a:off x="1154951" y="3543299"/>
            <a:ext cx="8825660" cy="2476496"/>
          </a:xfrm>
        </p:spPr>
        <p:txBody>
          <a:bodyPr/>
          <a:lstStyle/>
          <a:p>
            <a:endParaRPr lang="en-GB"/>
          </a:p>
        </p:txBody>
      </p:sp>
      <p:grpSp>
        <p:nvGrpSpPr>
          <p:cNvPr id="4" name="Diagram 3">
            <a:extLst>
              <a:ext uri="{FF2B5EF4-FFF2-40B4-BE49-F238E27FC236}">
                <a16:creationId xmlns:a16="http://schemas.microsoft.com/office/drawing/2014/main" id="{09DA3772-A343-2002-A571-3B0C577CEE16}"/>
              </a:ext>
            </a:extLst>
          </p:cNvPr>
          <p:cNvGrpSpPr/>
          <p:nvPr/>
        </p:nvGrpSpPr>
        <p:grpSpPr>
          <a:xfrm>
            <a:off x="1111754" y="3998662"/>
            <a:ext cx="9916567" cy="1565772"/>
            <a:chOff x="1111754" y="3998662"/>
            <a:chExt cx="9916567" cy="1565772"/>
          </a:xfrm>
        </p:grpSpPr>
        <p:sp>
          <p:nvSpPr>
            <p:cNvPr id="5" name="Freeform: Shape 4">
              <a:extLst>
                <a:ext uri="{FF2B5EF4-FFF2-40B4-BE49-F238E27FC236}">
                  <a16:creationId xmlns:a16="http://schemas.microsoft.com/office/drawing/2014/main" id="{329104FE-2319-881D-6578-725B593AA0BC}"/>
                </a:ext>
              </a:extLst>
            </p:cNvPr>
            <p:cNvSpPr/>
            <p:nvPr/>
          </p:nvSpPr>
          <p:spPr>
            <a:xfrm>
              <a:off x="1111754" y="3998662"/>
              <a:ext cx="2609624" cy="1565772"/>
            </a:xfrm>
            <a:custGeom>
              <a:avLst/>
              <a:gdLst>
                <a:gd name="f0" fmla="val 10800000"/>
                <a:gd name="f1" fmla="val 5400000"/>
                <a:gd name="f2" fmla="val 180"/>
                <a:gd name="f3" fmla="val w"/>
                <a:gd name="f4" fmla="val h"/>
                <a:gd name="f5" fmla="val 0"/>
                <a:gd name="f6" fmla="val 2609622"/>
                <a:gd name="f7" fmla="val 1565773"/>
                <a:gd name="f8" fmla="val 156577"/>
                <a:gd name="f9" fmla="val 70102"/>
                <a:gd name="f10" fmla="val 2453045"/>
                <a:gd name="f11" fmla="val 2539520"/>
                <a:gd name="f12" fmla="val 1409196"/>
                <a:gd name="f13" fmla="val 1495671"/>
                <a:gd name="f14" fmla="+- 0 0 -90"/>
                <a:gd name="f15" fmla="*/ f3 1 2609622"/>
                <a:gd name="f16" fmla="*/ f4 1 1565773"/>
                <a:gd name="f17" fmla="val f5"/>
                <a:gd name="f18" fmla="val f6"/>
                <a:gd name="f19" fmla="val f7"/>
                <a:gd name="f20" fmla="*/ f14 f0 1"/>
                <a:gd name="f21" fmla="+- f19 0 f17"/>
                <a:gd name="f22" fmla="+- f18 0 f17"/>
                <a:gd name="f23" fmla="*/ f20 1 f2"/>
                <a:gd name="f24" fmla="*/ f22 1 2609622"/>
                <a:gd name="f25" fmla="*/ f21 1 1565773"/>
                <a:gd name="f26" fmla="*/ 0 f22 1"/>
                <a:gd name="f27" fmla="*/ 156577 f21 1"/>
                <a:gd name="f28" fmla="*/ 156577 f22 1"/>
                <a:gd name="f29" fmla="*/ 0 f21 1"/>
                <a:gd name="f30" fmla="*/ 2453045 f22 1"/>
                <a:gd name="f31" fmla="*/ 2609622 f22 1"/>
                <a:gd name="f32" fmla="*/ 1409196 f21 1"/>
                <a:gd name="f33" fmla="*/ 1565773 f21 1"/>
                <a:gd name="f34" fmla="+- f23 0 f1"/>
                <a:gd name="f35" fmla="*/ f26 1 2609622"/>
                <a:gd name="f36" fmla="*/ f27 1 1565773"/>
                <a:gd name="f37" fmla="*/ f28 1 2609622"/>
                <a:gd name="f38" fmla="*/ f29 1 1565773"/>
                <a:gd name="f39" fmla="*/ f30 1 2609622"/>
                <a:gd name="f40" fmla="*/ f31 1 2609622"/>
                <a:gd name="f41" fmla="*/ f32 1 1565773"/>
                <a:gd name="f42" fmla="*/ f33 1 156577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609622" h="156577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787878"/>
            </a:solidFill>
            <a:ln cap="flat">
              <a:noFill/>
              <a:prstDash val="solid"/>
            </a:ln>
          </p:spPr>
          <p:txBody>
            <a:bodyPr vert="horz" wrap="square" lIns="118250" tIns="118250" rIns="118250" bIns="118250"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Gather relevant information from online sources/books/journals and plan research proposal</a:t>
              </a:r>
            </a:p>
          </p:txBody>
        </p:sp>
        <p:sp>
          <p:nvSpPr>
            <p:cNvPr id="6" name="Freeform: Shape 5">
              <a:extLst>
                <a:ext uri="{FF2B5EF4-FFF2-40B4-BE49-F238E27FC236}">
                  <a16:creationId xmlns:a16="http://schemas.microsoft.com/office/drawing/2014/main" id="{6AF613C7-B360-9F5A-3430-C8FEBD49DCC8}"/>
                </a:ext>
              </a:extLst>
            </p:cNvPr>
            <p:cNvSpPr/>
            <p:nvPr/>
          </p:nvSpPr>
          <p:spPr>
            <a:xfrm>
              <a:off x="3982340" y="4457956"/>
              <a:ext cx="553239" cy="647184"/>
            </a:xfrm>
            <a:custGeom>
              <a:avLst/>
              <a:gdLst>
                <a:gd name="f0" fmla="val 10800000"/>
                <a:gd name="f1" fmla="val 5400000"/>
                <a:gd name="f2" fmla="val 180"/>
                <a:gd name="f3" fmla="val w"/>
                <a:gd name="f4" fmla="val h"/>
                <a:gd name="f5" fmla="val 0"/>
                <a:gd name="f6" fmla="val 553239"/>
                <a:gd name="f7" fmla="val 647186"/>
                <a:gd name="f8" fmla="val 129437"/>
                <a:gd name="f9" fmla="val 276620"/>
                <a:gd name="f10" fmla="val 323593"/>
                <a:gd name="f11" fmla="val 517749"/>
                <a:gd name="f12" fmla="+- 0 0 -90"/>
                <a:gd name="f13" fmla="*/ f3 1 553239"/>
                <a:gd name="f14" fmla="*/ f4 1 647186"/>
                <a:gd name="f15" fmla="val f5"/>
                <a:gd name="f16" fmla="val f6"/>
                <a:gd name="f17" fmla="val f7"/>
                <a:gd name="f18" fmla="*/ f12 f0 1"/>
                <a:gd name="f19" fmla="+- f17 0 f15"/>
                <a:gd name="f20" fmla="+- f16 0 f15"/>
                <a:gd name="f21" fmla="*/ f18 1 f2"/>
                <a:gd name="f22" fmla="*/ f20 1 553239"/>
                <a:gd name="f23" fmla="*/ f19 1 647186"/>
                <a:gd name="f24" fmla="*/ 0 f20 1"/>
                <a:gd name="f25" fmla="*/ 129437 f19 1"/>
                <a:gd name="f26" fmla="*/ 276620 f20 1"/>
                <a:gd name="f27" fmla="*/ 0 f19 1"/>
                <a:gd name="f28" fmla="*/ 553239 f20 1"/>
                <a:gd name="f29" fmla="*/ 323593 f19 1"/>
                <a:gd name="f30" fmla="*/ 647186 f19 1"/>
                <a:gd name="f31" fmla="*/ 517749 f19 1"/>
                <a:gd name="f32" fmla="+- f21 0 f1"/>
                <a:gd name="f33" fmla="*/ f24 1 553239"/>
                <a:gd name="f34" fmla="*/ f25 1 647186"/>
                <a:gd name="f35" fmla="*/ f26 1 553239"/>
                <a:gd name="f36" fmla="*/ f27 1 647186"/>
                <a:gd name="f37" fmla="*/ f28 1 553239"/>
                <a:gd name="f38" fmla="*/ f29 1 647186"/>
                <a:gd name="f39" fmla="*/ f30 1 647186"/>
                <a:gd name="f40" fmla="*/ f31 1 647186"/>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553239" h="647186">
                  <a:moveTo>
                    <a:pt x="f5" y="f8"/>
                  </a:moveTo>
                  <a:lnTo>
                    <a:pt x="f9" y="f8"/>
                  </a:lnTo>
                  <a:lnTo>
                    <a:pt x="f9" y="f5"/>
                  </a:lnTo>
                  <a:lnTo>
                    <a:pt x="f6" y="f10"/>
                  </a:lnTo>
                  <a:lnTo>
                    <a:pt x="f9" y="f7"/>
                  </a:lnTo>
                  <a:lnTo>
                    <a:pt x="f9" y="f11"/>
                  </a:lnTo>
                  <a:lnTo>
                    <a:pt x="f5" y="f11"/>
                  </a:lnTo>
                  <a:lnTo>
                    <a:pt x="f5" y="f8"/>
                  </a:lnTo>
                  <a:close/>
                </a:path>
              </a:pathLst>
            </a:custGeom>
            <a:solidFill>
              <a:srgbClr val="9D9D9D"/>
            </a:solidFill>
            <a:ln cap="flat">
              <a:noFill/>
              <a:prstDash val="solid"/>
            </a:ln>
          </p:spPr>
          <p:txBody>
            <a:bodyPr vert="horz" wrap="square" lIns="0" tIns="129433" rIns="165972" bIns="129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FFFFFF"/>
                </a:solidFill>
                <a:uFillTx/>
                <a:latin typeface="Calibri"/>
              </a:endParaRPr>
            </a:p>
          </p:txBody>
        </p:sp>
        <p:sp>
          <p:nvSpPr>
            <p:cNvPr id="7" name="Freeform: Shape 6">
              <a:extLst>
                <a:ext uri="{FF2B5EF4-FFF2-40B4-BE49-F238E27FC236}">
                  <a16:creationId xmlns:a16="http://schemas.microsoft.com/office/drawing/2014/main" id="{3F843F2D-8D2C-4EE9-4527-C5229A6FE1E8}"/>
                </a:ext>
              </a:extLst>
            </p:cNvPr>
            <p:cNvSpPr/>
            <p:nvPr/>
          </p:nvSpPr>
          <p:spPr>
            <a:xfrm>
              <a:off x="4765221" y="3998662"/>
              <a:ext cx="2609624" cy="1565772"/>
            </a:xfrm>
            <a:custGeom>
              <a:avLst/>
              <a:gdLst>
                <a:gd name="f0" fmla="val 10800000"/>
                <a:gd name="f1" fmla="val 5400000"/>
                <a:gd name="f2" fmla="val 180"/>
                <a:gd name="f3" fmla="val w"/>
                <a:gd name="f4" fmla="val h"/>
                <a:gd name="f5" fmla="val 0"/>
                <a:gd name="f6" fmla="val 2609622"/>
                <a:gd name="f7" fmla="val 1565773"/>
                <a:gd name="f8" fmla="val 156577"/>
                <a:gd name="f9" fmla="val 70102"/>
                <a:gd name="f10" fmla="val 2453045"/>
                <a:gd name="f11" fmla="val 2539520"/>
                <a:gd name="f12" fmla="val 1409196"/>
                <a:gd name="f13" fmla="val 1495671"/>
                <a:gd name="f14" fmla="+- 0 0 -90"/>
                <a:gd name="f15" fmla="*/ f3 1 2609622"/>
                <a:gd name="f16" fmla="*/ f4 1 1565773"/>
                <a:gd name="f17" fmla="val f5"/>
                <a:gd name="f18" fmla="val f6"/>
                <a:gd name="f19" fmla="val f7"/>
                <a:gd name="f20" fmla="*/ f14 f0 1"/>
                <a:gd name="f21" fmla="+- f19 0 f17"/>
                <a:gd name="f22" fmla="+- f18 0 f17"/>
                <a:gd name="f23" fmla="*/ f20 1 f2"/>
                <a:gd name="f24" fmla="*/ f22 1 2609622"/>
                <a:gd name="f25" fmla="*/ f21 1 1565773"/>
                <a:gd name="f26" fmla="*/ 0 f22 1"/>
                <a:gd name="f27" fmla="*/ 156577 f21 1"/>
                <a:gd name="f28" fmla="*/ 156577 f22 1"/>
                <a:gd name="f29" fmla="*/ 0 f21 1"/>
                <a:gd name="f30" fmla="*/ 2453045 f22 1"/>
                <a:gd name="f31" fmla="*/ 2609622 f22 1"/>
                <a:gd name="f32" fmla="*/ 1409196 f21 1"/>
                <a:gd name="f33" fmla="*/ 1565773 f21 1"/>
                <a:gd name="f34" fmla="+- f23 0 f1"/>
                <a:gd name="f35" fmla="*/ f26 1 2609622"/>
                <a:gd name="f36" fmla="*/ f27 1 1565773"/>
                <a:gd name="f37" fmla="*/ f28 1 2609622"/>
                <a:gd name="f38" fmla="*/ f29 1 1565773"/>
                <a:gd name="f39" fmla="*/ f30 1 2609622"/>
                <a:gd name="f40" fmla="*/ f31 1 2609622"/>
                <a:gd name="f41" fmla="*/ f32 1 1565773"/>
                <a:gd name="f42" fmla="*/ f33 1 156577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609622" h="156577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5B5B5"/>
            </a:solidFill>
            <a:ln cap="flat">
              <a:noFill/>
              <a:prstDash val="solid"/>
            </a:ln>
          </p:spPr>
          <p:txBody>
            <a:bodyPr vert="horz" wrap="square" lIns="118250" tIns="118250" rIns="118250" bIns="118250"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Collect and analyse data and information </a:t>
              </a:r>
            </a:p>
          </p:txBody>
        </p:sp>
        <p:sp>
          <p:nvSpPr>
            <p:cNvPr id="8" name="Freeform: Shape 7">
              <a:extLst>
                <a:ext uri="{FF2B5EF4-FFF2-40B4-BE49-F238E27FC236}">
                  <a16:creationId xmlns:a16="http://schemas.microsoft.com/office/drawing/2014/main" id="{361D72CD-1FDD-0A48-8D64-0925C4B35F43}"/>
                </a:ext>
              </a:extLst>
            </p:cNvPr>
            <p:cNvSpPr/>
            <p:nvPr/>
          </p:nvSpPr>
          <p:spPr>
            <a:xfrm>
              <a:off x="7635806" y="4457956"/>
              <a:ext cx="553239" cy="647184"/>
            </a:xfrm>
            <a:custGeom>
              <a:avLst/>
              <a:gdLst>
                <a:gd name="f0" fmla="val 10800000"/>
                <a:gd name="f1" fmla="val 5400000"/>
                <a:gd name="f2" fmla="val 180"/>
                <a:gd name="f3" fmla="val w"/>
                <a:gd name="f4" fmla="val h"/>
                <a:gd name="f5" fmla="val 0"/>
                <a:gd name="f6" fmla="val 553239"/>
                <a:gd name="f7" fmla="val 647186"/>
                <a:gd name="f8" fmla="val 129437"/>
                <a:gd name="f9" fmla="val 276620"/>
                <a:gd name="f10" fmla="val 323593"/>
                <a:gd name="f11" fmla="val 517749"/>
                <a:gd name="f12" fmla="+- 0 0 -90"/>
                <a:gd name="f13" fmla="*/ f3 1 553239"/>
                <a:gd name="f14" fmla="*/ f4 1 647186"/>
                <a:gd name="f15" fmla="val f5"/>
                <a:gd name="f16" fmla="val f6"/>
                <a:gd name="f17" fmla="val f7"/>
                <a:gd name="f18" fmla="*/ f12 f0 1"/>
                <a:gd name="f19" fmla="+- f17 0 f15"/>
                <a:gd name="f20" fmla="+- f16 0 f15"/>
                <a:gd name="f21" fmla="*/ f18 1 f2"/>
                <a:gd name="f22" fmla="*/ f20 1 553239"/>
                <a:gd name="f23" fmla="*/ f19 1 647186"/>
                <a:gd name="f24" fmla="*/ 0 f20 1"/>
                <a:gd name="f25" fmla="*/ 129437 f19 1"/>
                <a:gd name="f26" fmla="*/ 276620 f20 1"/>
                <a:gd name="f27" fmla="*/ 0 f19 1"/>
                <a:gd name="f28" fmla="*/ 553239 f20 1"/>
                <a:gd name="f29" fmla="*/ 323593 f19 1"/>
                <a:gd name="f30" fmla="*/ 647186 f19 1"/>
                <a:gd name="f31" fmla="*/ 517749 f19 1"/>
                <a:gd name="f32" fmla="+- f21 0 f1"/>
                <a:gd name="f33" fmla="*/ f24 1 553239"/>
                <a:gd name="f34" fmla="*/ f25 1 647186"/>
                <a:gd name="f35" fmla="*/ f26 1 553239"/>
                <a:gd name="f36" fmla="*/ f27 1 647186"/>
                <a:gd name="f37" fmla="*/ f28 1 553239"/>
                <a:gd name="f38" fmla="*/ f29 1 647186"/>
                <a:gd name="f39" fmla="*/ f30 1 647186"/>
                <a:gd name="f40" fmla="*/ f31 1 647186"/>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553239" h="647186">
                  <a:moveTo>
                    <a:pt x="f5" y="f8"/>
                  </a:moveTo>
                  <a:lnTo>
                    <a:pt x="f9" y="f8"/>
                  </a:lnTo>
                  <a:lnTo>
                    <a:pt x="f9" y="f5"/>
                  </a:lnTo>
                  <a:lnTo>
                    <a:pt x="f6" y="f10"/>
                  </a:lnTo>
                  <a:lnTo>
                    <a:pt x="f9" y="f7"/>
                  </a:lnTo>
                  <a:lnTo>
                    <a:pt x="f9" y="f11"/>
                  </a:lnTo>
                  <a:lnTo>
                    <a:pt x="f5" y="f11"/>
                  </a:lnTo>
                  <a:lnTo>
                    <a:pt x="f5" y="f8"/>
                  </a:lnTo>
                  <a:close/>
                </a:path>
              </a:pathLst>
            </a:custGeom>
            <a:solidFill>
              <a:srgbClr val="D8D8D8"/>
            </a:solidFill>
            <a:ln cap="flat">
              <a:noFill/>
              <a:prstDash val="solid"/>
            </a:ln>
          </p:spPr>
          <p:txBody>
            <a:bodyPr vert="horz" wrap="square" lIns="0" tIns="129433" rIns="165972" bIns="129433" anchor="ctr" anchorCtr="1" compatLnSpc="1">
              <a:noAutofit/>
            </a:bodyPr>
            <a:lstStyle/>
            <a:p>
              <a:pPr marL="0" marR="0" lvl="0" indent="0" algn="ctr" defTabSz="711202" rtl="0" fontAlgn="auto" hangingPunct="1">
                <a:lnSpc>
                  <a:spcPct val="90000"/>
                </a:lnSpc>
                <a:spcBef>
                  <a:spcPts val="0"/>
                </a:spcBef>
                <a:spcAft>
                  <a:spcPts val="700"/>
                </a:spcAft>
                <a:buNone/>
                <a:tabLst/>
                <a:defRPr sz="1800" b="0" i="0" u="none" strike="noStrike" kern="0" cap="none" spc="0" baseline="0">
                  <a:solidFill>
                    <a:srgbClr val="000000"/>
                  </a:solidFill>
                  <a:uFillTx/>
                </a:defRPr>
              </a:pPr>
              <a:endParaRPr lang="en-GB" sz="1600" b="0" i="0" u="none" strike="noStrike" kern="1200" cap="none" spc="0" baseline="0">
                <a:solidFill>
                  <a:srgbClr val="FFFFFF"/>
                </a:solidFill>
                <a:uFillTx/>
                <a:latin typeface="Calibri"/>
              </a:endParaRPr>
            </a:p>
          </p:txBody>
        </p:sp>
        <p:sp>
          <p:nvSpPr>
            <p:cNvPr id="9" name="Freeform: Shape 8">
              <a:extLst>
                <a:ext uri="{FF2B5EF4-FFF2-40B4-BE49-F238E27FC236}">
                  <a16:creationId xmlns:a16="http://schemas.microsoft.com/office/drawing/2014/main" id="{A58950E4-D14C-2104-F5FA-8DBDC6E987B8}"/>
                </a:ext>
              </a:extLst>
            </p:cNvPr>
            <p:cNvSpPr/>
            <p:nvPr/>
          </p:nvSpPr>
          <p:spPr>
            <a:xfrm>
              <a:off x="8418697" y="3998662"/>
              <a:ext cx="2609624" cy="1565772"/>
            </a:xfrm>
            <a:custGeom>
              <a:avLst/>
              <a:gdLst>
                <a:gd name="f0" fmla="val 10800000"/>
                <a:gd name="f1" fmla="val 5400000"/>
                <a:gd name="f2" fmla="val 180"/>
                <a:gd name="f3" fmla="val w"/>
                <a:gd name="f4" fmla="val h"/>
                <a:gd name="f5" fmla="val 0"/>
                <a:gd name="f6" fmla="val 2609622"/>
                <a:gd name="f7" fmla="val 1565773"/>
                <a:gd name="f8" fmla="val 156577"/>
                <a:gd name="f9" fmla="val 70102"/>
                <a:gd name="f10" fmla="val 2453045"/>
                <a:gd name="f11" fmla="val 2539520"/>
                <a:gd name="f12" fmla="val 1409196"/>
                <a:gd name="f13" fmla="val 1495671"/>
                <a:gd name="f14" fmla="+- 0 0 -90"/>
                <a:gd name="f15" fmla="*/ f3 1 2609622"/>
                <a:gd name="f16" fmla="*/ f4 1 1565773"/>
                <a:gd name="f17" fmla="val f5"/>
                <a:gd name="f18" fmla="val f6"/>
                <a:gd name="f19" fmla="val f7"/>
                <a:gd name="f20" fmla="*/ f14 f0 1"/>
                <a:gd name="f21" fmla="+- f19 0 f17"/>
                <a:gd name="f22" fmla="+- f18 0 f17"/>
                <a:gd name="f23" fmla="*/ f20 1 f2"/>
                <a:gd name="f24" fmla="*/ f22 1 2609622"/>
                <a:gd name="f25" fmla="*/ f21 1 1565773"/>
                <a:gd name="f26" fmla="*/ 0 f22 1"/>
                <a:gd name="f27" fmla="*/ 156577 f21 1"/>
                <a:gd name="f28" fmla="*/ 156577 f22 1"/>
                <a:gd name="f29" fmla="*/ 0 f21 1"/>
                <a:gd name="f30" fmla="*/ 2453045 f22 1"/>
                <a:gd name="f31" fmla="*/ 2609622 f22 1"/>
                <a:gd name="f32" fmla="*/ 1409196 f21 1"/>
                <a:gd name="f33" fmla="*/ 1565773 f21 1"/>
                <a:gd name="f34" fmla="+- f23 0 f1"/>
                <a:gd name="f35" fmla="*/ f26 1 2609622"/>
                <a:gd name="f36" fmla="*/ f27 1 1565773"/>
                <a:gd name="f37" fmla="*/ f28 1 2609622"/>
                <a:gd name="f38" fmla="*/ f29 1 1565773"/>
                <a:gd name="f39" fmla="*/ f30 1 2609622"/>
                <a:gd name="f40" fmla="*/ f31 1 2609622"/>
                <a:gd name="f41" fmla="*/ f32 1 1565773"/>
                <a:gd name="f42" fmla="*/ f33 1 156577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2609622" h="156577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B5B5B5"/>
            </a:solidFill>
            <a:ln cap="flat">
              <a:noFill/>
              <a:prstDash val="solid"/>
            </a:ln>
          </p:spPr>
          <p:txBody>
            <a:bodyPr vert="horz" wrap="square" lIns="118250" tIns="118250" rIns="118250" bIns="118250" anchor="ctr" anchorCtr="1" compatLnSpc="1">
              <a:noAutofit/>
            </a:bodyPr>
            <a:lstStyle/>
            <a:p>
              <a:pPr marL="0" marR="0" lvl="0" indent="0" algn="ctr" defTabSz="844548"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GB" sz="1900" b="0" i="0" u="none" strike="noStrike" kern="1200" cap="none" spc="0" baseline="0">
                  <a:solidFill>
                    <a:srgbClr val="FFFFFF"/>
                  </a:solidFill>
                  <a:uFillTx/>
                  <a:latin typeface="Calibri"/>
                </a:rPr>
                <a:t>Conclude our research and summarise </a:t>
              </a:r>
            </a:p>
          </p:txBody>
        </p:sp>
      </p:grpSp>
      <p:sp>
        <p:nvSpPr>
          <p:cNvPr id="10" name="TextBox 4">
            <a:extLst>
              <a:ext uri="{FF2B5EF4-FFF2-40B4-BE49-F238E27FC236}">
                <a16:creationId xmlns:a16="http://schemas.microsoft.com/office/drawing/2014/main" id="{57788606-3D70-482F-7303-8AEC7A178BE4}"/>
              </a:ext>
            </a:extLst>
          </p:cNvPr>
          <p:cNvSpPr txBox="1"/>
          <p:nvPr/>
        </p:nvSpPr>
        <p:spPr>
          <a:xfrm>
            <a:off x="9758851" y="6480352"/>
            <a:ext cx="3042748"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4546A"/>
                </a:solidFill>
                <a:uFillTx/>
                <a:latin typeface="Calibri"/>
              </a:rPr>
              <a:t>Kirstan Wilkes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FBCE-E03B-7A66-A4C6-C425B8F94FF7}"/>
              </a:ext>
            </a:extLst>
          </p:cNvPr>
          <p:cNvSpPr txBox="1">
            <a:spLocks noGrp="1"/>
          </p:cNvSpPr>
          <p:nvPr>
            <p:ph type="title"/>
          </p:nvPr>
        </p:nvSpPr>
        <p:spPr/>
        <p:txBody>
          <a:bodyPr/>
          <a:lstStyle/>
          <a:p>
            <a:pPr lvl="0"/>
            <a:r>
              <a:rPr lang="en-GB"/>
              <a:t>Hypothesis</a:t>
            </a:r>
          </a:p>
        </p:txBody>
      </p:sp>
      <p:sp>
        <p:nvSpPr>
          <p:cNvPr id="3" name="Content Placeholder 22">
            <a:extLst>
              <a:ext uri="{FF2B5EF4-FFF2-40B4-BE49-F238E27FC236}">
                <a16:creationId xmlns:a16="http://schemas.microsoft.com/office/drawing/2014/main" id="{14354687-3D45-F0E0-47FE-BCD14AB9AA81}"/>
              </a:ext>
            </a:extLst>
          </p:cNvPr>
          <p:cNvSpPr txBox="1">
            <a:spLocks noGrp="1"/>
          </p:cNvSpPr>
          <p:nvPr>
            <p:ph idx="1"/>
          </p:nvPr>
        </p:nvSpPr>
        <p:spPr>
          <a:xfrm>
            <a:off x="299548" y="2767980"/>
            <a:ext cx="6842235" cy="6232696"/>
          </a:xfrm>
        </p:spPr>
        <p:txBody>
          <a:bodyPr/>
          <a:lstStyle/>
          <a:p>
            <a:pPr lvl="0"/>
            <a:r>
              <a:rPr lang="en-GB" sz="1600"/>
              <a:t>By the end of this research we will have a better understanding of UWTSD Students capabilities and confidence using a range of digital software's such as One Drive, MS teams and office. I believe that we will find that students aged 18-25 will have a much clearer understanding of remote digital technologies, as self-study and learning from the social environment are the most popular means to acquire digital skills. When they are adequate, they are the best methods because they are the most natural, motivating, fast, and convenient methods (Van Dijk, 2005). Which in turn I also believe that mature students 35+ will feel that they learn much more effectively with human interaction</a:t>
            </a:r>
          </a:p>
          <a:p>
            <a:pPr lvl="0"/>
            <a:r>
              <a:rPr lang="en-GB" sz="1600"/>
              <a:t>Therefore we believe that we will discover that the maturity/age of students will affect the level of confidence using digital skills.  </a:t>
            </a:r>
          </a:p>
        </p:txBody>
      </p:sp>
      <p:pic>
        <p:nvPicPr>
          <p:cNvPr id="4" name="Content Placeholder 27" descr="Laptop - Windows menu">
            <a:extLst>
              <a:ext uri="{FF2B5EF4-FFF2-40B4-BE49-F238E27FC236}">
                <a16:creationId xmlns:a16="http://schemas.microsoft.com/office/drawing/2014/main" id="{01B5F6FA-A18A-B46A-8412-39C82A010F92}"/>
              </a:ext>
            </a:extLst>
          </p:cNvPr>
          <p:cNvPicPr>
            <a:picLocks noGrp="1" noChangeAspect="1"/>
          </p:cNvPicPr>
          <p:nvPr>
            <p:ph idx="2"/>
          </p:nvPr>
        </p:nvPicPr>
        <p:blipFill>
          <a:blip r:embed="rId2"/>
          <a:stretch>
            <a:fillRect/>
          </a:stretch>
        </p:blipFill>
        <p:spPr>
          <a:xfrm>
            <a:off x="6996769" y="2300383"/>
            <a:ext cx="3613425" cy="3864556"/>
          </a:xfrm>
          <a:ln cap="flat">
            <a:noFill/>
          </a:ln>
        </p:spPr>
      </p:pic>
      <p:sp>
        <p:nvSpPr>
          <p:cNvPr id="5" name="TextBox 28">
            <a:extLst>
              <a:ext uri="{FF2B5EF4-FFF2-40B4-BE49-F238E27FC236}">
                <a16:creationId xmlns:a16="http://schemas.microsoft.com/office/drawing/2014/main" id="{2278A3CA-1ABB-8649-B3C7-33758DCE6842}"/>
              </a:ext>
            </a:extLst>
          </p:cNvPr>
          <p:cNvSpPr txBox="1"/>
          <p:nvPr/>
        </p:nvSpPr>
        <p:spPr>
          <a:xfrm>
            <a:off x="10026871" y="6211665"/>
            <a:ext cx="25224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44546A"/>
                </a:solidFill>
                <a:uFillTx/>
                <a:latin typeface="Calibri"/>
              </a:rPr>
              <a:t>Kayleigh Slater</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865FA1E2-0DEA-678B-3E01-9806263A1D01}"/>
              </a:ext>
            </a:extLst>
          </p:cNvPr>
          <p:cNvSpPr txBox="1">
            <a:spLocks noGrp="1"/>
          </p:cNvSpPr>
          <p:nvPr>
            <p:ph type="title"/>
          </p:nvPr>
        </p:nvSpPr>
        <p:spPr>
          <a:xfrm>
            <a:off x="1154951" y="457200"/>
            <a:ext cx="3349017" cy="2249213"/>
          </a:xfrm>
        </p:spPr>
        <p:txBody>
          <a:bodyPr/>
          <a:lstStyle/>
          <a:p>
            <a:pPr lvl="0"/>
            <a:r>
              <a:rPr lang="en-GB"/>
              <a:t>Reference list</a:t>
            </a:r>
          </a:p>
        </p:txBody>
      </p:sp>
      <p:sp>
        <p:nvSpPr>
          <p:cNvPr id="3" name="Content Placeholder 7">
            <a:extLst>
              <a:ext uri="{FF2B5EF4-FFF2-40B4-BE49-F238E27FC236}">
                <a16:creationId xmlns:a16="http://schemas.microsoft.com/office/drawing/2014/main" id="{A4FA6BED-D0FB-3438-9D8B-0E28AB35D58D}"/>
              </a:ext>
            </a:extLst>
          </p:cNvPr>
          <p:cNvSpPr txBox="1">
            <a:spLocks noGrp="1"/>
          </p:cNvSpPr>
          <p:nvPr>
            <p:ph type="body" idx="2"/>
          </p:nvPr>
        </p:nvSpPr>
        <p:spPr>
          <a:xfrm>
            <a:off x="5323947" y="513691"/>
            <a:ext cx="6232175" cy="5830607"/>
          </a:xfrm>
        </p:spPr>
        <p:txBody>
          <a:bodyPr anchor="ctr"/>
          <a:lstStyle/>
          <a:p>
            <a:pPr marL="342900" lvl="0" indent="-342900">
              <a:buChar char=""/>
            </a:pPr>
            <a:r>
              <a:rPr lang="en-GB" sz="1200">
                <a:solidFill>
                  <a:srgbClr val="0B0C0C"/>
                </a:solidFill>
                <a:latin typeface="Calibri"/>
              </a:rPr>
              <a:t>(</a:t>
            </a:r>
            <a:r>
              <a:rPr lang="en-GB" sz="1200" i="1">
                <a:solidFill>
                  <a:srgbClr val="0B0C0C"/>
                </a:solidFill>
                <a:latin typeface="Calibri"/>
              </a:rPr>
              <a:t>How we carry out Ethical Research with people</a:t>
            </a:r>
            <a:r>
              <a:rPr lang="en-GB" sz="1200">
                <a:solidFill>
                  <a:srgbClr val="0B0C0C"/>
                </a:solidFill>
                <a:latin typeface="Calibri"/>
              </a:rPr>
              <a:t>.2019)[ebook]</a:t>
            </a:r>
            <a:r>
              <a:rPr lang="en-GB" sz="1200">
                <a:solidFill>
                  <a:srgbClr val="404040"/>
                </a:solidFill>
                <a:latin typeface="Calibri"/>
                <a:hlinkClick r:id="rId2"/>
              </a:rPr>
              <a:t>How we carry out ethical research with people - GOV.UK (www.gov.uk)</a:t>
            </a:r>
            <a:endParaRPr lang="en-GB" sz="1200">
              <a:solidFill>
                <a:srgbClr val="404040"/>
              </a:solidFill>
              <a:latin typeface="Calibri"/>
            </a:endParaRPr>
          </a:p>
          <a:p>
            <a:pPr lvl="0"/>
            <a:endParaRPr lang="en-GB" sz="1200">
              <a:solidFill>
                <a:srgbClr val="404040"/>
              </a:solidFill>
              <a:latin typeface="Calibri"/>
            </a:endParaRPr>
          </a:p>
          <a:p>
            <a:pPr marL="342900" lvl="0" indent="-342900">
              <a:buChar char=""/>
            </a:pPr>
            <a:r>
              <a:rPr lang="en-GB" sz="1200">
                <a:solidFill>
                  <a:srgbClr val="333333"/>
                </a:solidFill>
                <a:latin typeface="Calibri"/>
              </a:rPr>
              <a:t>Smith, S., &amp; Chipley, L. (2015). Building Confidence as Digital Learners With Digital Support Across the Curriculum. </a:t>
            </a:r>
            <a:r>
              <a:rPr lang="en-GB" sz="1200" i="1">
                <a:solidFill>
                  <a:srgbClr val="333333"/>
                </a:solidFill>
                <a:latin typeface="Calibri"/>
              </a:rPr>
              <a:t>Journal of Educational Technology Systems</a:t>
            </a:r>
            <a:r>
              <a:rPr lang="en-GB" sz="1200">
                <a:solidFill>
                  <a:srgbClr val="333333"/>
                </a:solidFill>
                <a:latin typeface="Calibri"/>
              </a:rPr>
              <a:t>, </a:t>
            </a:r>
            <a:r>
              <a:rPr lang="en-GB" sz="1200" i="1">
                <a:solidFill>
                  <a:srgbClr val="333333"/>
                </a:solidFill>
                <a:latin typeface="Calibri"/>
              </a:rPr>
              <a:t>44</a:t>
            </a:r>
            <a:r>
              <a:rPr lang="en-GB" sz="1200">
                <a:solidFill>
                  <a:srgbClr val="333333"/>
                </a:solidFill>
                <a:latin typeface="Calibri"/>
              </a:rPr>
              <a:t>(2), 230–239. </a:t>
            </a:r>
            <a:r>
              <a:rPr lang="en-GB" sz="1200" u="sng">
                <a:solidFill>
                  <a:srgbClr val="006ACC"/>
                </a:solidFill>
                <a:latin typeface="Calibri"/>
                <a:hlinkClick r:id="rId3"/>
              </a:rPr>
              <a:t>https://doi.org/10.1177/0047239515617469</a:t>
            </a:r>
            <a:endParaRPr lang="en-GB" sz="1200" u="sng">
              <a:solidFill>
                <a:srgbClr val="006ACC"/>
              </a:solidFill>
              <a:latin typeface="Calibri"/>
            </a:endParaRPr>
          </a:p>
          <a:p>
            <a:pPr marL="342900" lvl="0" indent="-342900">
              <a:buChar char=""/>
            </a:pPr>
            <a:endParaRPr lang="en-GB" sz="1200" u="sng">
              <a:solidFill>
                <a:srgbClr val="006ACC"/>
              </a:solidFill>
              <a:latin typeface="Calibri"/>
            </a:endParaRPr>
          </a:p>
          <a:p>
            <a:pPr marL="342900" lvl="0" indent="-342900">
              <a:buChar char=""/>
            </a:pPr>
            <a:r>
              <a:rPr lang="en-GB" sz="1200">
                <a:solidFill>
                  <a:srgbClr val="333333"/>
                </a:solidFill>
                <a:latin typeface="-apple-system"/>
              </a:rPr>
              <a:t>Selwyn, N., Gorard, S., &amp; Furlong, J. (2006). </a:t>
            </a:r>
            <a:r>
              <a:rPr lang="en-GB" sz="1200" i="1">
                <a:solidFill>
                  <a:srgbClr val="333333"/>
                </a:solidFill>
                <a:latin typeface="-apple-system"/>
              </a:rPr>
              <a:t>Adult learning in the digital age: Information technology and the learning society</a:t>
            </a:r>
            <a:r>
              <a:rPr lang="en-GB" sz="1200">
                <a:solidFill>
                  <a:srgbClr val="333333"/>
                </a:solidFill>
                <a:latin typeface="-apple-system"/>
              </a:rPr>
              <a:t>. London and New York: Routledge.[Ebook]</a:t>
            </a:r>
            <a:r>
              <a:rPr lang="en-GB" sz="1200">
                <a:solidFill>
                  <a:srgbClr val="404040"/>
                </a:solidFill>
                <a:hlinkClick r:id="rId4"/>
              </a:rPr>
              <a:t> Adult Learning in the Digital Age | Information Technology and the Lea (taylorfrancis.com)</a:t>
            </a:r>
            <a:endParaRPr lang="en-GB" sz="1200">
              <a:solidFill>
                <a:srgbClr val="404040"/>
              </a:solidFill>
            </a:endParaRPr>
          </a:p>
          <a:p>
            <a:pPr lvl="0"/>
            <a:endParaRPr lang="en-GB" sz="1200">
              <a:solidFill>
                <a:srgbClr val="404040"/>
              </a:solidFill>
              <a:latin typeface="Calibri"/>
            </a:endParaRPr>
          </a:p>
          <a:p>
            <a:pPr marL="342900" lvl="0" indent="-342900">
              <a:buChar char=""/>
            </a:pPr>
            <a:r>
              <a:rPr lang="en-GB" sz="1200">
                <a:solidFill>
                  <a:srgbClr val="333333"/>
                </a:solidFill>
                <a:latin typeface="Arial" pitchFamily="34"/>
              </a:rPr>
              <a:t>Eshet-Alkalai, Y. (2004). Digital literacy: A conceptual framework for survival skills in the digital era. </a:t>
            </a:r>
            <a:r>
              <a:rPr lang="en-GB" sz="1200" i="1">
                <a:solidFill>
                  <a:srgbClr val="333333"/>
                </a:solidFill>
                <a:latin typeface="Arial" pitchFamily="34"/>
              </a:rPr>
              <a:t>Journal of Educational Multimedia and Hypermedia, 13</a:t>
            </a:r>
            <a:r>
              <a:rPr lang="en-GB" sz="1200">
                <a:solidFill>
                  <a:srgbClr val="333333"/>
                </a:solidFill>
                <a:latin typeface="Arial" pitchFamily="34"/>
              </a:rPr>
              <a:t>(1), 93–106.</a:t>
            </a:r>
            <a:r>
              <a:rPr lang="en-GB" sz="1200">
                <a:solidFill>
                  <a:srgbClr val="404040"/>
                </a:solidFill>
                <a:hlinkClick r:id="rId5"/>
              </a:rPr>
              <a:t> ERIC - EJ724790 - Digital Literacy: A Conceptual Framework for Survival Skills in the Digital Era, Journal of Educational Multimedia and Hypermedia, 2004</a:t>
            </a:r>
            <a:endParaRPr lang="en-GB" sz="1200">
              <a:solidFill>
                <a:srgbClr val="404040"/>
              </a:solidFill>
              <a:latin typeface="Calibri"/>
            </a:endParaRPr>
          </a:p>
        </p:txBody>
      </p:sp>
      <p:sp>
        <p:nvSpPr>
          <p:cNvPr id="4" name="Text Placeholder 8">
            <a:extLst>
              <a:ext uri="{FF2B5EF4-FFF2-40B4-BE49-F238E27FC236}">
                <a16:creationId xmlns:a16="http://schemas.microsoft.com/office/drawing/2014/main" id="{4ED4F062-0750-7B3C-80FC-95890F717CB9}"/>
              </a:ext>
            </a:extLst>
          </p:cNvPr>
          <p:cNvSpPr txBox="1">
            <a:spLocks noGrp="1"/>
          </p:cNvSpPr>
          <p:nvPr>
            <p:ph idx="1"/>
          </p:nvPr>
        </p:nvSpPr>
        <p:spPr>
          <a:xfrm>
            <a:off x="1154951" y="3129277"/>
            <a:ext cx="2793153" cy="2895603"/>
          </a:xfrm>
        </p:spPr>
        <p:txBody>
          <a:bodyPr anchor="t"/>
          <a:lstStyle/>
          <a:p>
            <a:endParaRPr lang="en-GB"/>
          </a:p>
        </p:txBody>
      </p:sp>
      <p:sp>
        <p:nvSpPr>
          <p:cNvPr id="5" name="TextBox 12">
            <a:extLst>
              <a:ext uri="{FF2B5EF4-FFF2-40B4-BE49-F238E27FC236}">
                <a16:creationId xmlns:a16="http://schemas.microsoft.com/office/drawing/2014/main" id="{1589EA45-0880-053F-220C-B850AF3BA36F}"/>
              </a:ext>
            </a:extLst>
          </p:cNvPr>
          <p:cNvSpPr txBox="1"/>
          <p:nvPr/>
        </p:nvSpPr>
        <p:spPr>
          <a:xfrm>
            <a:off x="9159764" y="6400800"/>
            <a:ext cx="285355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Kayleigh Slater</a:t>
            </a:r>
          </a:p>
        </p:txBody>
      </p:sp>
      <p:pic>
        <p:nvPicPr>
          <p:cNvPr id="6" name="Picture 14" descr="Close-up of hardbound books in various colors standing vertically shot from above">
            <a:extLst>
              <a:ext uri="{FF2B5EF4-FFF2-40B4-BE49-F238E27FC236}">
                <a16:creationId xmlns:a16="http://schemas.microsoft.com/office/drawing/2014/main" id="{E43E6F1D-0D19-6D5F-A03F-654AA46913FE}"/>
              </a:ext>
            </a:extLst>
          </p:cNvPr>
          <p:cNvPicPr>
            <a:picLocks noChangeAspect="1"/>
          </p:cNvPicPr>
          <p:nvPr/>
        </p:nvPicPr>
        <p:blipFill>
          <a:blip r:embed="rId6"/>
          <a:stretch>
            <a:fillRect/>
          </a:stretch>
        </p:blipFill>
        <p:spPr>
          <a:xfrm>
            <a:off x="1154951" y="3129277"/>
            <a:ext cx="3050209" cy="2625132"/>
          </a:xfrm>
          <a:prstGeom prst="rect">
            <a:avLst/>
          </a:prstGeom>
          <a:noFill/>
          <a:ln cap="flat">
            <a:noFill/>
          </a:ln>
        </p:spPr>
      </p:pic>
    </p:spTree>
  </p:cSld>
  <p:clrMapOvr>
    <a:masterClrMapping/>
  </p:clrMapOvr>
</p:sld>
</file>

<file path=ppt/theme/theme1.xml><?xml version="1.0" encoding="utf-8"?>
<a:theme xmlns:a="http://schemas.openxmlformats.org/drawingml/2006/main" name="Ion Boardroom">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Ion%20Boardroom</Template>
  <TotalTime>842</TotalTime>
  <Words>896</Words>
  <Application>Microsoft Office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8</vt:i4>
      </vt:variant>
    </vt:vector>
  </HeadingPairs>
  <TitlesOfParts>
    <vt:vector size="16" baseType="lpstr">
      <vt:lpstr>-apple-system</vt:lpstr>
      <vt:lpstr>Arial</vt:lpstr>
      <vt:lpstr>Calibri</vt:lpstr>
      <vt:lpstr>Calibri Light</vt:lpstr>
      <vt:lpstr>Century Gothic</vt:lpstr>
      <vt:lpstr>GDS Transport</vt:lpstr>
      <vt:lpstr>Wingdings 3</vt:lpstr>
      <vt:lpstr>Ion Boardroom</vt:lpstr>
      <vt:lpstr>Are Digital Skills Important For Study Work? </vt:lpstr>
      <vt:lpstr>Introduction</vt:lpstr>
      <vt:lpstr>Rationale</vt:lpstr>
      <vt:lpstr>Proposed method</vt:lpstr>
      <vt:lpstr>Ethical considerations</vt:lpstr>
      <vt:lpstr>Research Timeline</vt:lpstr>
      <vt:lpstr>Hypothesis</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Are Digital Skills Important For Study Work?</dc:title>
  <dc:creator>Kirstan Wilkes (2219832)</dc:creator>
  <cp:lastModifiedBy>Kirstan Wilkes (2219832)</cp:lastModifiedBy>
  <cp:revision>7</cp:revision>
  <dcterms:created xsi:type="dcterms:W3CDTF">2023-01-31T14:45:54Z</dcterms:created>
  <dcterms:modified xsi:type="dcterms:W3CDTF">2023-02-20T09:19:47Z</dcterms:modified>
</cp:coreProperties>
</file>