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75" r:id="rId4"/>
    <p:sldId id="276" r:id="rId5"/>
    <p:sldId id="277" r:id="rId6"/>
    <p:sldId id="330" r:id="rId7"/>
    <p:sldId id="327" r:id="rId8"/>
    <p:sldId id="328" r:id="rId9"/>
    <p:sldId id="329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5" r:id="rId27"/>
    <p:sldId id="297" r:id="rId28"/>
    <p:sldId id="296" r:id="rId29"/>
    <p:sldId id="298" r:id="rId30"/>
    <p:sldId id="299" r:id="rId31"/>
    <p:sldId id="300" r:id="rId32"/>
    <p:sldId id="301" r:id="rId33"/>
    <p:sldId id="302" r:id="rId34"/>
    <p:sldId id="303" r:id="rId35"/>
    <p:sldId id="304" r:id="rId36"/>
    <p:sldId id="305" r:id="rId37"/>
    <p:sldId id="306" r:id="rId38"/>
    <p:sldId id="307" r:id="rId39"/>
    <p:sldId id="308" r:id="rId40"/>
    <p:sldId id="309" r:id="rId41"/>
    <p:sldId id="310" r:id="rId42"/>
    <p:sldId id="311" r:id="rId43"/>
    <p:sldId id="312" r:id="rId44"/>
    <p:sldId id="313" r:id="rId45"/>
    <p:sldId id="314" r:id="rId46"/>
    <p:sldId id="315" r:id="rId47"/>
    <p:sldId id="316" r:id="rId48"/>
    <p:sldId id="317" r:id="rId49"/>
    <p:sldId id="318" r:id="rId50"/>
    <p:sldId id="319" r:id="rId51"/>
    <p:sldId id="320" r:id="rId52"/>
    <p:sldId id="32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1D4DA-D3E3-F5E9-A4AB-9E547E4579D7}" v="7" dt="2025-11-27T19:31:27.3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81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903FC373-9C21-7E5C-C18A-21043F70B6CA}"/>
    <pc:docChg chg="addSld delSld modSld">
      <pc:chgData name="Moutushi Tanha" userId="S::m.tanha@uwtsd.ac.uk::62f9b1f3-ddcf-45d7-a6a4-b667feecf47e" providerId="AD" clId="Web-{903FC373-9C21-7E5C-C18A-21043F70B6CA}" dt="2025-11-11T10:30:34.133" v="99"/>
      <pc:docMkLst>
        <pc:docMk/>
      </pc:docMkLst>
      <pc:sldChg chg="modSp new">
        <pc:chgData name="Moutushi Tanha" userId="S::m.tanha@uwtsd.ac.uk::62f9b1f3-ddcf-45d7-a6a4-b667feecf47e" providerId="AD" clId="Web-{903FC373-9C21-7E5C-C18A-21043F70B6CA}" dt="2025-11-11T10:14:10.398" v="62" actId="20577"/>
        <pc:sldMkLst>
          <pc:docMk/>
          <pc:sldMk cId="3733514239" sldId="327"/>
        </pc:sldMkLst>
        <pc:spChg chg="mod">
          <ac:chgData name="Moutushi Tanha" userId="S::m.tanha@uwtsd.ac.uk::62f9b1f3-ddcf-45d7-a6a4-b667feecf47e" providerId="AD" clId="Web-{903FC373-9C21-7E5C-C18A-21043F70B6CA}" dt="2025-11-11T10:14:10.398" v="62" actId="20577"/>
          <ac:spMkLst>
            <pc:docMk/>
            <pc:sldMk cId="3733514239" sldId="327"/>
            <ac:spMk id="2" creationId="{CE7723A9-64DE-8068-7F93-4D025F9CC411}"/>
          </ac:spMkLst>
        </pc:spChg>
        <pc:spChg chg="mod">
          <ac:chgData name="Moutushi Tanha" userId="S::m.tanha@uwtsd.ac.uk::62f9b1f3-ddcf-45d7-a6a4-b667feecf47e" providerId="AD" clId="Web-{903FC373-9C21-7E5C-C18A-21043F70B6CA}" dt="2025-11-11T10:10:26.610" v="29" actId="20577"/>
          <ac:spMkLst>
            <pc:docMk/>
            <pc:sldMk cId="3733514239" sldId="327"/>
            <ac:spMk id="3" creationId="{256E13D9-A3D3-A1B5-C28B-239597F38B69}"/>
          </ac:spMkLst>
        </pc:spChg>
      </pc:sldChg>
      <pc:sldChg chg="modSp new">
        <pc:chgData name="Moutushi Tanha" userId="S::m.tanha@uwtsd.ac.uk::62f9b1f3-ddcf-45d7-a6a4-b667feecf47e" providerId="AD" clId="Web-{903FC373-9C21-7E5C-C18A-21043F70B6CA}" dt="2025-11-11T10:11:00.752" v="32" actId="20577"/>
        <pc:sldMkLst>
          <pc:docMk/>
          <pc:sldMk cId="702068813" sldId="328"/>
        </pc:sldMkLst>
        <pc:spChg chg="mod">
          <ac:chgData name="Moutushi Tanha" userId="S::m.tanha@uwtsd.ac.uk::62f9b1f3-ddcf-45d7-a6a4-b667feecf47e" providerId="AD" clId="Web-{903FC373-9C21-7E5C-C18A-21043F70B6CA}" dt="2025-11-11T10:11:00.752" v="32" actId="20577"/>
          <ac:spMkLst>
            <pc:docMk/>
            <pc:sldMk cId="702068813" sldId="328"/>
            <ac:spMk id="3" creationId="{163DA91B-675B-E969-099A-7C4FEB299A81}"/>
          </ac:spMkLst>
        </pc:spChg>
      </pc:sldChg>
      <pc:sldChg chg="addSp delSp modSp new mod setBg">
        <pc:chgData name="Moutushi Tanha" userId="S::m.tanha@uwtsd.ac.uk::62f9b1f3-ddcf-45d7-a6a4-b667feecf47e" providerId="AD" clId="Web-{903FC373-9C21-7E5C-C18A-21043F70B6CA}" dt="2025-11-11T10:13:19.913" v="40"/>
        <pc:sldMkLst>
          <pc:docMk/>
          <pc:sldMk cId="3674878676" sldId="329"/>
        </pc:sldMkLst>
        <pc:spChg chg="add">
          <ac:chgData name="Moutushi Tanha" userId="S::m.tanha@uwtsd.ac.uk::62f9b1f3-ddcf-45d7-a6a4-b667feecf47e" providerId="AD" clId="Web-{903FC373-9C21-7E5C-C18A-21043F70B6CA}" dt="2025-11-11T10:11:54.785" v="35"/>
          <ac:spMkLst>
            <pc:docMk/>
            <pc:sldMk cId="3674878676" sldId="32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03FC373-9C21-7E5C-C18A-21043F70B6CA}" dt="2025-11-11T10:11:54.785" v="35"/>
          <ac:spMkLst>
            <pc:docMk/>
            <pc:sldMk cId="3674878676" sldId="32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03FC373-9C21-7E5C-C18A-21043F70B6CA}" dt="2025-11-11T10:11:54.785" v="35"/>
          <ac:spMkLst>
            <pc:docMk/>
            <pc:sldMk cId="3674878676" sldId="32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03FC373-9C21-7E5C-C18A-21043F70B6CA}" dt="2025-11-11T10:11:54.785" v="35"/>
          <ac:spMkLst>
            <pc:docMk/>
            <pc:sldMk cId="3674878676" sldId="32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03FC373-9C21-7E5C-C18A-21043F70B6CA}" dt="2025-11-11T10:13:19.913" v="40"/>
          <ac:picMkLst>
            <pc:docMk/>
            <pc:sldMk cId="3674878676" sldId="329"/>
            <ac:picMk id="4" creationId="{08C0EA88-835E-9EEA-D991-5B5696C32275}"/>
          </ac:picMkLst>
        </pc:picChg>
      </pc:sldChg>
      <pc:sldChg chg="modSp new">
        <pc:chgData name="Moutushi Tanha" userId="S::m.tanha@uwtsd.ac.uk::62f9b1f3-ddcf-45d7-a6a4-b667feecf47e" providerId="AD" clId="Web-{903FC373-9C21-7E5C-C18A-21043F70B6CA}" dt="2025-11-11T10:19:12.888" v="84" actId="20577"/>
        <pc:sldMkLst>
          <pc:docMk/>
          <pc:sldMk cId="345691675" sldId="330"/>
        </pc:sldMkLst>
        <pc:spChg chg="mod">
          <ac:chgData name="Moutushi Tanha" userId="S::m.tanha@uwtsd.ac.uk::62f9b1f3-ddcf-45d7-a6a4-b667feecf47e" providerId="AD" clId="Web-{903FC373-9C21-7E5C-C18A-21043F70B6CA}" dt="2025-11-11T10:19:12.888" v="84" actId="20577"/>
          <ac:spMkLst>
            <pc:docMk/>
            <pc:sldMk cId="345691675" sldId="330"/>
            <ac:spMk id="2" creationId="{0D08256D-58EB-7B23-DB80-22D84D627ABD}"/>
          </ac:spMkLst>
        </pc:spChg>
        <pc:spChg chg="mod">
          <ac:chgData name="Moutushi Tanha" userId="S::m.tanha@uwtsd.ac.uk::62f9b1f3-ddcf-45d7-a6a4-b667feecf47e" providerId="AD" clId="Web-{903FC373-9C21-7E5C-C18A-21043F70B6CA}" dt="2025-11-11T10:18:42.356" v="66" actId="20577"/>
          <ac:spMkLst>
            <pc:docMk/>
            <pc:sldMk cId="345691675" sldId="330"/>
            <ac:spMk id="3" creationId="{5B232884-FFFB-339D-8408-9FEC85A45DF0}"/>
          </ac:spMkLst>
        </pc:spChg>
      </pc:sldChg>
    </pc:docChg>
  </pc:docChgLst>
  <pc:docChgLst>
    <pc:chgData name="Moutushi Tanha" userId="S::m.tanha@uwtsd.ac.uk::62f9b1f3-ddcf-45d7-a6a4-b667feecf47e" providerId="AD" clId="Web-{380B7723-03DE-59E5-2CD4-698B7F896126}"/>
    <pc:docChg chg="modSld">
      <pc:chgData name="Moutushi Tanha" userId="S::m.tanha@uwtsd.ac.uk::62f9b1f3-ddcf-45d7-a6a4-b667feecf47e" providerId="AD" clId="Web-{380B7723-03DE-59E5-2CD4-698B7F896126}" dt="2025-11-18T12:50:37.417" v="12" actId="14100"/>
      <pc:docMkLst>
        <pc:docMk/>
      </pc:docMkLst>
      <pc:sldChg chg="modSp">
        <pc:chgData name="Moutushi Tanha" userId="S::m.tanha@uwtsd.ac.uk::62f9b1f3-ddcf-45d7-a6a4-b667feecf47e" providerId="AD" clId="Web-{380B7723-03DE-59E5-2CD4-698B7F896126}" dt="2025-11-18T12:46:55.249" v="2" actId="14100"/>
        <pc:sldMkLst>
          <pc:docMk/>
          <pc:sldMk cId="2893209376" sldId="293"/>
        </pc:sldMkLst>
        <pc:picChg chg="mod">
          <ac:chgData name="Moutushi Tanha" userId="S::m.tanha@uwtsd.ac.uk::62f9b1f3-ddcf-45d7-a6a4-b667feecf47e" providerId="AD" clId="Web-{380B7723-03DE-59E5-2CD4-698B7F896126}" dt="2025-11-18T12:46:55.249" v="2" actId="14100"/>
          <ac:picMkLst>
            <pc:docMk/>
            <pc:sldMk cId="2893209376" sldId="293"/>
            <ac:picMk id="3" creationId="{E677837D-5170-91D1-6E23-E1CD4B11741E}"/>
          </ac:picMkLst>
        </pc:picChg>
      </pc:sldChg>
      <pc:sldChg chg="modSp">
        <pc:chgData name="Moutushi Tanha" userId="S::m.tanha@uwtsd.ac.uk::62f9b1f3-ddcf-45d7-a6a4-b667feecf47e" providerId="AD" clId="Web-{380B7723-03DE-59E5-2CD4-698B7F896126}" dt="2025-11-18T12:49:59.448" v="8" actId="14100"/>
        <pc:sldMkLst>
          <pc:docMk/>
          <pc:sldMk cId="1789801292" sldId="300"/>
        </pc:sldMkLst>
        <pc:picChg chg="mod">
          <ac:chgData name="Moutushi Tanha" userId="S::m.tanha@uwtsd.ac.uk::62f9b1f3-ddcf-45d7-a6a4-b667feecf47e" providerId="AD" clId="Web-{380B7723-03DE-59E5-2CD4-698B7F896126}" dt="2025-11-18T12:49:59.448" v="8" actId="14100"/>
          <ac:picMkLst>
            <pc:docMk/>
            <pc:sldMk cId="1789801292" sldId="300"/>
            <ac:picMk id="3" creationId="{48421031-6EFB-20FB-164D-2A9A2BB14841}"/>
          </ac:picMkLst>
        </pc:picChg>
      </pc:sldChg>
      <pc:sldChg chg="modSp">
        <pc:chgData name="Moutushi Tanha" userId="S::m.tanha@uwtsd.ac.uk::62f9b1f3-ddcf-45d7-a6a4-b667feecf47e" providerId="AD" clId="Web-{380B7723-03DE-59E5-2CD4-698B7F896126}" dt="2025-11-18T12:50:37.417" v="12" actId="14100"/>
        <pc:sldMkLst>
          <pc:docMk/>
          <pc:sldMk cId="591054364" sldId="301"/>
        </pc:sldMkLst>
        <pc:picChg chg="mod">
          <ac:chgData name="Moutushi Tanha" userId="S::m.tanha@uwtsd.ac.uk::62f9b1f3-ddcf-45d7-a6a4-b667feecf47e" providerId="AD" clId="Web-{380B7723-03DE-59E5-2CD4-698B7F896126}" dt="2025-11-18T12:50:37.417" v="12" actId="14100"/>
          <ac:picMkLst>
            <pc:docMk/>
            <pc:sldMk cId="591054364" sldId="301"/>
            <ac:picMk id="3" creationId="{33500A81-2630-22DC-C438-98324D025A72}"/>
          </ac:picMkLst>
        </pc:picChg>
      </pc:sldChg>
    </pc:docChg>
  </pc:docChgLst>
  <pc:docChgLst>
    <pc:chgData name="Moutushi Tanha" userId="62f9b1f3-ddcf-45d7-a6a4-b667feecf47e" providerId="ADAL" clId="{50C95639-0809-471D-A49A-E4F860883F34}"/>
    <pc:docChg chg="delSld">
      <pc:chgData name="Moutushi Tanha" userId="62f9b1f3-ddcf-45d7-a6a4-b667feecf47e" providerId="ADAL" clId="{50C95639-0809-471D-A49A-E4F860883F34}" dt="2025-11-27T19:33:51.544" v="0" actId="2696"/>
      <pc:docMkLst>
        <pc:docMk/>
      </pc:docMkLst>
      <pc:sldChg chg="del">
        <pc:chgData name="Moutushi Tanha" userId="62f9b1f3-ddcf-45d7-a6a4-b667feecf47e" providerId="ADAL" clId="{50C95639-0809-471D-A49A-E4F860883F34}" dt="2025-11-27T19:33:51.544" v="0" actId="2696"/>
        <pc:sldMkLst>
          <pc:docMk/>
          <pc:sldMk cId="1954709083" sldId="331"/>
        </pc:sldMkLst>
      </pc:sldChg>
    </pc:docChg>
  </pc:docChgLst>
  <pc:docChgLst>
    <pc:chgData name="Moutushi Tanha" userId="S::m.tanha@uwtsd.ac.uk::62f9b1f3-ddcf-45d7-a6a4-b667feecf47e" providerId="AD" clId="Web-{EC889754-DE7A-7FCF-B52E-1A61E88103A8}"/>
    <pc:docChg chg="delSld modSld">
      <pc:chgData name="Moutushi Tanha" userId="S::m.tanha@uwtsd.ac.uk::62f9b1f3-ddcf-45d7-a6a4-b667feecf47e" providerId="AD" clId="Web-{EC889754-DE7A-7FCF-B52E-1A61E88103A8}" dt="2025-11-18T11:27:48.384" v="31" actId="14100"/>
      <pc:docMkLst>
        <pc:docMk/>
      </pc:docMkLst>
      <pc:sldChg chg="modSp">
        <pc:chgData name="Moutushi Tanha" userId="S::m.tanha@uwtsd.ac.uk::62f9b1f3-ddcf-45d7-a6a4-b667feecf47e" providerId="AD" clId="Web-{EC889754-DE7A-7FCF-B52E-1A61E88103A8}" dt="2025-11-18T10:48:11.671" v="1" actId="20577"/>
        <pc:sldMkLst>
          <pc:docMk/>
          <pc:sldMk cId="2934881717" sldId="256"/>
        </pc:sldMkLst>
        <pc:spChg chg="mod">
          <ac:chgData name="Moutushi Tanha" userId="S::m.tanha@uwtsd.ac.uk::62f9b1f3-ddcf-45d7-a6a4-b667feecf47e" providerId="AD" clId="Web-{EC889754-DE7A-7FCF-B52E-1A61E88103A8}" dt="2025-11-18T10:48:11.671" v="1" actId="20577"/>
          <ac:spMkLst>
            <pc:docMk/>
            <pc:sldMk cId="2934881717" sldId="256"/>
            <ac:spMk id="3" creationId="{A182A96D-71E6-14C8-4993-5D146917C01F}"/>
          </ac:spMkLst>
        </pc:spChg>
      </pc:sldChg>
      <pc:sldChg chg="modSp">
        <pc:chgData name="Moutushi Tanha" userId="S::m.tanha@uwtsd.ac.uk::62f9b1f3-ddcf-45d7-a6a4-b667feecf47e" providerId="AD" clId="Web-{EC889754-DE7A-7FCF-B52E-1A61E88103A8}" dt="2025-11-18T10:50:21.500" v="11" actId="14100"/>
        <pc:sldMkLst>
          <pc:docMk/>
          <pc:sldMk cId="4165175962" sldId="274"/>
        </pc:sldMkLst>
        <pc:picChg chg="mod">
          <ac:chgData name="Moutushi Tanha" userId="S::m.tanha@uwtsd.ac.uk::62f9b1f3-ddcf-45d7-a6a4-b667feecf47e" providerId="AD" clId="Web-{EC889754-DE7A-7FCF-B52E-1A61E88103A8}" dt="2025-11-18T10:50:21.500" v="11" actId="14100"/>
          <ac:picMkLst>
            <pc:docMk/>
            <pc:sldMk cId="4165175962" sldId="274"/>
            <ac:picMk id="3" creationId="{442C1830-4821-A2B3-94D9-943A312608C1}"/>
          </ac:picMkLst>
        </pc:picChg>
      </pc:sldChg>
      <pc:sldChg chg="modSp">
        <pc:chgData name="Moutushi Tanha" userId="S::m.tanha@uwtsd.ac.uk::62f9b1f3-ddcf-45d7-a6a4-b667feecf47e" providerId="AD" clId="Web-{EC889754-DE7A-7FCF-B52E-1A61E88103A8}" dt="2025-11-18T10:50:55.569" v="16" actId="14100"/>
        <pc:sldMkLst>
          <pc:docMk/>
          <pc:sldMk cId="2541562601" sldId="276"/>
        </pc:sldMkLst>
        <pc:picChg chg="mod">
          <ac:chgData name="Moutushi Tanha" userId="S::m.tanha@uwtsd.ac.uk::62f9b1f3-ddcf-45d7-a6a4-b667feecf47e" providerId="AD" clId="Web-{EC889754-DE7A-7FCF-B52E-1A61E88103A8}" dt="2025-11-18T10:50:55.569" v="16" actId="14100"/>
          <ac:picMkLst>
            <pc:docMk/>
            <pc:sldMk cId="2541562601" sldId="276"/>
            <ac:picMk id="5" creationId="{7A9F293D-0DC7-8D61-E0C7-2DF8443AA938}"/>
          </ac:picMkLst>
        </pc:picChg>
      </pc:sldChg>
      <pc:sldChg chg="modSp">
        <pc:chgData name="Moutushi Tanha" userId="S::m.tanha@uwtsd.ac.uk::62f9b1f3-ddcf-45d7-a6a4-b667feecf47e" providerId="AD" clId="Web-{EC889754-DE7A-7FCF-B52E-1A61E88103A8}" dt="2025-11-18T11:03:06.113" v="27" actId="14100"/>
        <pc:sldMkLst>
          <pc:docMk/>
          <pc:sldMk cId="2445208989" sldId="280"/>
        </pc:sldMkLst>
        <pc:picChg chg="mod">
          <ac:chgData name="Moutushi Tanha" userId="S::m.tanha@uwtsd.ac.uk::62f9b1f3-ddcf-45d7-a6a4-b667feecf47e" providerId="AD" clId="Web-{EC889754-DE7A-7FCF-B52E-1A61E88103A8}" dt="2025-11-18T11:03:06.113" v="27" actId="14100"/>
          <ac:picMkLst>
            <pc:docMk/>
            <pc:sldMk cId="2445208989" sldId="280"/>
            <ac:picMk id="3" creationId="{B5AD66B5-BE75-3231-C012-05A55FAC3D7A}"/>
          </ac:picMkLst>
        </pc:picChg>
      </pc:sldChg>
      <pc:sldChg chg="modSp">
        <pc:chgData name="Moutushi Tanha" userId="S::m.tanha@uwtsd.ac.uk::62f9b1f3-ddcf-45d7-a6a4-b667feecf47e" providerId="AD" clId="Web-{EC889754-DE7A-7FCF-B52E-1A61E88103A8}" dt="2025-11-18T11:27:48.384" v="31" actId="14100"/>
        <pc:sldMkLst>
          <pc:docMk/>
          <pc:sldMk cId="2111181207" sldId="283"/>
        </pc:sldMkLst>
        <pc:picChg chg="mod">
          <ac:chgData name="Moutushi Tanha" userId="S::m.tanha@uwtsd.ac.uk::62f9b1f3-ddcf-45d7-a6a4-b667feecf47e" providerId="AD" clId="Web-{EC889754-DE7A-7FCF-B52E-1A61E88103A8}" dt="2025-11-18T11:27:48.384" v="31" actId="14100"/>
          <ac:picMkLst>
            <pc:docMk/>
            <pc:sldMk cId="2111181207" sldId="283"/>
            <ac:picMk id="3" creationId="{6D9A0556-8312-6105-8CE0-21B27AD5FEE9}"/>
          </ac:picMkLst>
        </pc:picChg>
      </pc:sldChg>
      <pc:sldChg chg="modSp">
        <pc:chgData name="Moutushi Tanha" userId="S::m.tanha@uwtsd.ac.uk::62f9b1f3-ddcf-45d7-a6a4-b667feecf47e" providerId="AD" clId="Web-{EC889754-DE7A-7FCF-B52E-1A61E88103A8}" dt="2025-11-18T10:59:22.546" v="17" actId="20577"/>
        <pc:sldMkLst>
          <pc:docMk/>
          <pc:sldMk cId="702068813" sldId="328"/>
        </pc:sldMkLst>
        <pc:spChg chg="mod">
          <ac:chgData name="Moutushi Tanha" userId="S::m.tanha@uwtsd.ac.uk::62f9b1f3-ddcf-45d7-a6a4-b667feecf47e" providerId="AD" clId="Web-{EC889754-DE7A-7FCF-B52E-1A61E88103A8}" dt="2025-11-18T10:59:22.546" v="17" actId="20577"/>
          <ac:spMkLst>
            <pc:docMk/>
            <pc:sldMk cId="702068813" sldId="328"/>
            <ac:spMk id="2" creationId="{DE63271F-2C45-B0F4-64F3-CD5D88828940}"/>
          </ac:spMkLst>
        </pc:spChg>
      </pc:sldChg>
      <pc:sldChg chg="modSp">
        <pc:chgData name="Moutushi Tanha" userId="S::m.tanha@uwtsd.ac.uk::62f9b1f3-ddcf-45d7-a6a4-b667feecf47e" providerId="AD" clId="Web-{EC889754-DE7A-7FCF-B52E-1A61E88103A8}" dt="2025-11-18T11:02:09.285" v="22" actId="14100"/>
        <pc:sldMkLst>
          <pc:docMk/>
          <pc:sldMk cId="3674878676" sldId="329"/>
        </pc:sldMkLst>
        <pc:picChg chg="mod">
          <ac:chgData name="Moutushi Tanha" userId="S::m.tanha@uwtsd.ac.uk::62f9b1f3-ddcf-45d7-a6a4-b667feecf47e" providerId="AD" clId="Web-{EC889754-DE7A-7FCF-B52E-1A61E88103A8}" dt="2025-11-18T11:02:09.285" v="22" actId="14100"/>
          <ac:picMkLst>
            <pc:docMk/>
            <pc:sldMk cId="3674878676" sldId="329"/>
            <ac:picMk id="4" creationId="{08C0EA88-835E-9EEA-D991-5B5696C32275}"/>
          </ac:picMkLst>
        </pc:picChg>
      </pc:sldChg>
    </pc:docChg>
  </pc:docChgLst>
  <pc:docChgLst>
    <pc:chgData name="Moutushi Tanha" userId="S::m.tanha@uwtsd.ac.uk::62f9b1f3-ddcf-45d7-a6a4-b667feecf47e" providerId="AD" clId="Web-{14E1D4DA-D3E3-F5E9-A4AB-9E547E4579D7}"/>
    <pc:docChg chg="modSld">
      <pc:chgData name="Moutushi Tanha" userId="S::m.tanha@uwtsd.ac.uk::62f9b1f3-ddcf-45d7-a6a4-b667feecf47e" providerId="AD" clId="Web-{14E1D4DA-D3E3-F5E9-A4AB-9E547E4579D7}" dt="2025-11-27T19:31:27.351" v="6" actId="20577"/>
      <pc:docMkLst>
        <pc:docMk/>
      </pc:docMkLst>
      <pc:sldChg chg="modSp">
        <pc:chgData name="Moutushi Tanha" userId="S::m.tanha@uwtsd.ac.uk::62f9b1f3-ddcf-45d7-a6a4-b667feecf47e" providerId="AD" clId="Web-{14E1D4DA-D3E3-F5E9-A4AB-9E547E4579D7}" dt="2025-11-27T19:31:27.351" v="6" actId="20577"/>
        <pc:sldMkLst>
          <pc:docMk/>
          <pc:sldMk cId="2934881717" sldId="256"/>
        </pc:sldMkLst>
        <pc:spChg chg="mod">
          <ac:chgData name="Moutushi Tanha" userId="S::m.tanha@uwtsd.ac.uk::62f9b1f3-ddcf-45d7-a6a4-b667feecf47e" providerId="AD" clId="Web-{14E1D4DA-D3E3-F5E9-A4AB-9E547E4579D7}" dt="2025-11-27T19:30:58.835" v="3" actId="20577"/>
          <ac:spMkLst>
            <pc:docMk/>
            <pc:sldMk cId="2934881717" sldId="256"/>
            <ac:spMk id="2" creationId="{C271F279-8870-C688-91ED-1F9EC17076DE}"/>
          </ac:spMkLst>
        </pc:spChg>
        <pc:spChg chg="mod">
          <ac:chgData name="Moutushi Tanha" userId="S::m.tanha@uwtsd.ac.uk::62f9b1f3-ddcf-45d7-a6a4-b667feecf47e" providerId="AD" clId="Web-{14E1D4DA-D3E3-F5E9-A4AB-9E547E4579D7}" dt="2025-11-27T19:31:27.351" v="6" actId="20577"/>
          <ac:spMkLst>
            <pc:docMk/>
            <pc:sldMk cId="2934881717" sldId="256"/>
            <ac:spMk id="3" creationId="{A182A96D-71E6-14C8-4993-5D146917C01F}"/>
          </ac:spMkLst>
        </pc:spChg>
      </pc:sldChg>
    </pc:docChg>
  </pc:docChgLst>
  <pc:docChgLst>
    <pc:chgData name="Moutushi Tanha" userId="S::m.tanha@uwtsd.ac.uk::62f9b1f3-ddcf-45d7-a6a4-b667feecf47e" providerId="AD" clId="Web-{6CA9F52C-4BBA-2C6C-636C-7F1C5EBAEC4D}"/>
    <pc:docChg chg="addSld modSld">
      <pc:chgData name="Moutushi Tanha" userId="S::m.tanha@uwtsd.ac.uk::62f9b1f3-ddcf-45d7-a6a4-b667feecf47e" providerId="AD" clId="Web-{6CA9F52C-4BBA-2C6C-636C-7F1C5EBAEC4D}" dt="2025-11-19T09:00:02.985" v="34" actId="20577"/>
      <pc:docMkLst>
        <pc:docMk/>
      </pc:docMkLst>
      <pc:sldChg chg="modSp">
        <pc:chgData name="Moutushi Tanha" userId="S::m.tanha@uwtsd.ac.uk::62f9b1f3-ddcf-45d7-a6a4-b667feecf47e" providerId="AD" clId="Web-{6CA9F52C-4BBA-2C6C-636C-7F1C5EBAEC4D}" dt="2025-11-19T08:59:30.953" v="17" actId="20577"/>
        <pc:sldMkLst>
          <pc:docMk/>
          <pc:sldMk cId="2934881717" sldId="256"/>
        </pc:sldMkLst>
        <pc:spChg chg="mod">
          <ac:chgData name="Moutushi Tanha" userId="S::m.tanha@uwtsd.ac.uk::62f9b1f3-ddcf-45d7-a6a4-b667feecf47e" providerId="AD" clId="Web-{6CA9F52C-4BBA-2C6C-636C-7F1C5EBAEC4D}" dt="2025-11-19T08:59:24.375" v="16" actId="20577"/>
          <ac:spMkLst>
            <pc:docMk/>
            <pc:sldMk cId="2934881717" sldId="256"/>
            <ac:spMk id="2" creationId="{C271F279-8870-C688-91ED-1F9EC17076DE}"/>
          </ac:spMkLst>
        </pc:spChg>
        <pc:spChg chg="mod">
          <ac:chgData name="Moutushi Tanha" userId="S::m.tanha@uwtsd.ac.uk::62f9b1f3-ddcf-45d7-a6a4-b667feecf47e" providerId="AD" clId="Web-{6CA9F52C-4BBA-2C6C-636C-7F1C5EBAEC4D}" dt="2025-11-19T08:59:30.953" v="17" actId="20577"/>
          <ac:spMkLst>
            <pc:docMk/>
            <pc:sldMk cId="2934881717" sldId="256"/>
            <ac:spMk id="3" creationId="{A182A96D-71E6-14C8-4993-5D146917C01F}"/>
          </ac:spMkLst>
        </pc:spChg>
      </pc:sldChg>
      <pc:sldChg chg="modSp new">
        <pc:chgData name="Moutushi Tanha" userId="S::m.tanha@uwtsd.ac.uk::62f9b1f3-ddcf-45d7-a6a4-b667feecf47e" providerId="AD" clId="Web-{6CA9F52C-4BBA-2C6C-636C-7F1C5EBAEC4D}" dt="2025-11-19T09:00:02.985" v="34" actId="20577"/>
        <pc:sldMkLst>
          <pc:docMk/>
          <pc:sldMk cId="1954709083" sldId="331"/>
        </pc:sldMkLst>
        <pc:spChg chg="mod">
          <ac:chgData name="Moutushi Tanha" userId="S::m.tanha@uwtsd.ac.uk::62f9b1f3-ddcf-45d7-a6a4-b667feecf47e" providerId="AD" clId="Web-{6CA9F52C-4BBA-2C6C-636C-7F1C5EBAEC4D}" dt="2025-11-19T09:00:02.985" v="34" actId="20577"/>
          <ac:spMkLst>
            <pc:docMk/>
            <pc:sldMk cId="1954709083" sldId="331"/>
            <ac:spMk id="2" creationId="{681AC711-9B9A-4C7C-2992-75A1A97341C5}"/>
          </ac:spMkLst>
        </pc:spChg>
        <pc:spChg chg="mod">
          <ac:chgData name="Moutushi Tanha" userId="S::m.tanha@uwtsd.ac.uk::62f9b1f3-ddcf-45d7-a6a4-b667feecf47e" providerId="AD" clId="Web-{6CA9F52C-4BBA-2C6C-636C-7F1C5EBAEC4D}" dt="2025-11-19T08:59:55.250" v="31" actId="20577"/>
          <ac:spMkLst>
            <pc:docMk/>
            <pc:sldMk cId="1954709083" sldId="331"/>
            <ac:spMk id="3" creationId="{E511B493-5DA1-7E72-0DEC-AD86616D977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D9DDB-10A1-BE14-4C5E-ADDA1486D7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9365CA-A82E-549D-9C80-78C19BFFF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44617-5639-6DB7-206A-11A210CAD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FFF3D-8714-C4ED-FCBE-9F0F1F148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295513-71C9-D554-9B43-08847170C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36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A0033-B1D7-F88D-4A9F-306337646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9F683-DFE4-7BEE-281E-50671003E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06E47-3D5D-2FAD-90F7-F1385C22C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0E72C-F6C8-A3C0-2874-E9E13223B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982E4-DAA8-A728-7EFA-4D77B3DAE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643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F1B4B-BC63-F6D9-DEAE-D94785615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69D515-4CDD-93B1-3159-861E41F7EC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3B85D-2586-5A80-F22F-7DF7FB278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D8354-DBA3-D1D9-CB12-0A1E77A0E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963BC-FC90-4A0A-D729-D294717BF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53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48F72-8A26-5F56-211F-40E678C24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3C7A7-F066-B9AD-A66C-6F7A9CFE3A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B7295F-D420-295E-6678-4B5DA18FC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00E105-0222-39B8-FD1F-AB0E3E147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CC64D1-95BF-F11F-54C3-470A22FAD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953F0-BCBD-2BAF-C8F3-2BEE2C347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34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FE454-D055-9D7C-021F-E321518D6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BD9F77-6043-DA3C-AF08-60D3BF5D5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484B63-EBA6-6478-CB98-AFD859BC02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38B99F-F35B-7C35-D6F0-9E795E6C8C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727F99-A3F1-E37A-6238-170C0A0C18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DA572-F90C-018C-4C71-0998BED88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0C25B2-980E-796C-E601-BC28FE6FB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51A648-58C3-D105-2A51-D45584E58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22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87DF-252E-904D-37FB-01C10453F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270949-B9D5-82CB-15DC-76FF0C0AD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E1F696-906C-920C-BBEB-3FAA70F90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10E22C-D250-0F2F-3F11-CFE259FA7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16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72D224-98A6-8DBE-A784-0259B4406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A41F7D-2ABB-BA97-1AFE-E900CAC72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EFE01E-61A1-4141-5119-C9AA5C9CF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36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3D3B5-9360-8A20-918C-38CEA5B9D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67B5C-D419-17E7-B7CE-5C6E476A2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A59AB4-B51F-CBD4-518F-064AC6A1C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CEEA13-E0FE-7C16-5152-CD221B92C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7D1A5-7C0D-5122-D18B-61179E1A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534A7-ED33-5346-35B1-438AA196C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8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90F52-C2F7-CCBC-0C20-69F265FC9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10DFE4-840F-AAED-26DA-FB6885AC5F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5BA3A9-DE6B-AD16-3AEB-F2C2D44129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E02BA1-EA22-76F6-2109-2FC9954F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1651C-FFD7-459F-F8A1-3830AEE6B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9E04E-C4D2-5D9E-BD3C-79029B50E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912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162F9-D5F1-C977-2D86-739245C9A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2ECCF9-86B0-BA5D-2C2C-864926C35E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1DDDC-2FFA-30F9-589C-9380B5127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69725-F414-6831-B477-21E04F5D0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35F6D-3E4A-34E1-E0B5-E4A6674D0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83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8799ED-CA20-FCEF-ABCE-F657909F2E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2764DC-5DAA-24CA-5F5D-F1D6AD5BEF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958D8-5978-04F7-12A1-26ADF185A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87B65-1B8B-209F-DF40-210097716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8FDDE-4CCC-20A3-B62C-DBFFABF5C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004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0AC94-2056-8FBE-9BFF-59C742C93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F4783-9B18-5134-6D19-56A95BCB9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8A42E-214E-C392-7BF7-039093E36D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7940C9-61C0-41AA-824F-F446F52E98DF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CF657-41DD-9E72-39D7-80AA359E9D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A4A1F-84EA-382E-7EC7-CC03C4AE2E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D4413-FBEB-43BB-9E1F-9A225B4860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27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1F279-8870-C688-91ED-1F9EC17076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 </a:t>
            </a:r>
            <a:r>
              <a:rPr lang="en-US" sz="2800" dirty="0">
                <a:solidFill>
                  <a:srgbClr val="FFFFFF"/>
                </a:solidFill>
              </a:rPr>
              <a:t>10</a:t>
            </a:r>
            <a:br>
              <a:rPr lang="en-US" sz="2800" dirty="0"/>
            </a:b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 </a:t>
            </a:r>
            <a:endParaRPr lang="en-US" sz="2800" kern="1200" dirty="0">
              <a:solidFill>
                <a:srgbClr val="FFFFFF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2A96D-71E6-14C8-4993-5D146917C0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FiFinancing</a:t>
            </a:r>
            <a:r>
              <a:rPr lang="en-US" sz="2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 </a:t>
            </a:r>
            <a:br>
              <a:rPr lang="en-US" sz="2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800" dirty="0" err="1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Re</a:t>
            </a:r>
            <a:r>
              <a:rPr lang="en-US" sz="44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Financing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Options</a:t>
            </a:r>
          </a:p>
          <a:p>
            <a:pPr marL="228600" indent="-457200" algn="l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quirements</a:t>
            </a:r>
            <a:r>
              <a:rPr lang="en-US" sz="2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 and Options</a:t>
            </a:r>
            <a:endParaRPr lang="en-US" sz="2800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marL="114300" indent="-342900" algn="l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nanFicing</a:t>
            </a:r>
            <a:r>
              <a:rPr lang="en-US" sz="2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 </a:t>
            </a:r>
            <a:br>
              <a:rPr lang="en-US" sz="2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Requirements and Options</a:t>
            </a:r>
            <a:endParaRPr lang="en-US" sz="2800" dirty="0">
              <a:latin typeface="Calibri Light"/>
              <a:ea typeface="Calibri Light"/>
              <a:cs typeface="Calibri Light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ea typeface="Calibri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34881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2C1830-4821-A2B3-94D9-943A31260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84" y="124549"/>
            <a:ext cx="11949641" cy="660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175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585748-0D0F-62F1-8526-3E1894E3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31174"/>
            <a:ext cx="11277600" cy="4543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293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questionnaire&#10;&#10;Description automatically generated">
            <a:extLst>
              <a:ext uri="{FF2B5EF4-FFF2-40B4-BE49-F238E27FC236}">
                <a16:creationId xmlns:a16="http://schemas.microsoft.com/office/drawing/2014/main" id="{7A9F293D-0DC7-8D61-E0C7-2DF8443AA9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42" y="152298"/>
            <a:ext cx="11928474" cy="6542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562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F180E2-4859-A385-05F6-DCE0260F7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02046"/>
            <a:ext cx="11277600" cy="489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401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8256D-58EB-7B23-DB80-22D84D627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What Type of Money Do You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32884-FFFB-339D-8408-9FEC85A45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Independent businesses have multiple funding sources, but not all are suitable for every situation.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Each source of finance comes with different </a:t>
            </a:r>
            <a:r>
              <a:rPr lang="en-US" b="1" dirty="0">
                <a:ea typeface="+mn-lt"/>
                <a:cs typeface="+mn-lt"/>
              </a:rPr>
              <a:t>obligations, responsibilities, and opportunities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Many new ventures rely mainly on </a:t>
            </a:r>
            <a:r>
              <a:rPr lang="en-US" b="1" dirty="0">
                <a:ea typeface="+mn-lt"/>
                <a:cs typeface="+mn-lt"/>
              </a:rPr>
              <a:t>bank loans</a:t>
            </a:r>
            <a:r>
              <a:rPr lang="en-US" dirty="0">
                <a:ea typeface="+mn-lt"/>
                <a:cs typeface="+mn-lt"/>
              </a:rPr>
              <a:t> (short-term or long-term), avoiding other options due to perceived complexity or risk.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In reality, </a:t>
            </a:r>
            <a:r>
              <a:rPr lang="en-US" b="1" dirty="0">
                <a:ea typeface="+mn-lt"/>
                <a:cs typeface="+mn-lt"/>
              </a:rPr>
              <a:t>non-bank financing sources often share business risks</a:t>
            </a:r>
            <a:r>
              <a:rPr lang="en-US" dirty="0">
                <a:ea typeface="+mn-lt"/>
                <a:cs typeface="+mn-lt"/>
              </a:rPr>
              <a:t>, unlike banks.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Banks are attractive for speed</a:t>
            </a:r>
            <a:r>
              <a:rPr lang="en-US" dirty="0">
                <a:ea typeface="+mn-lt"/>
                <a:cs typeface="+mn-lt"/>
              </a:rPr>
              <a:t> in arranging funds, especially when businesses lack a formal plan.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Most small businesses operate without a </a:t>
            </a:r>
            <a:r>
              <a:rPr lang="en-US" b="1" dirty="0">
                <a:ea typeface="+mn-lt"/>
                <a:cs typeface="+mn-lt"/>
              </a:rPr>
              <a:t>business plan</a:t>
            </a:r>
            <a:r>
              <a:rPr lang="en-US" dirty="0">
                <a:ea typeface="+mn-lt"/>
                <a:cs typeface="+mn-lt"/>
              </a:rPr>
              <a:t>, leading to unexpected funding needs during expansion or contraction.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This lack of planning makes businesses </a:t>
            </a:r>
            <a:r>
              <a:rPr lang="en-US" b="1" dirty="0">
                <a:ea typeface="+mn-lt"/>
                <a:cs typeface="+mn-lt"/>
              </a:rPr>
              <a:t>vulnerable to difficulties</a:t>
            </a:r>
            <a:r>
              <a:rPr lang="en-US" dirty="0">
                <a:ea typeface="+mn-lt"/>
                <a:cs typeface="+mn-lt"/>
              </a:rPr>
              <a:t> when relying solely on banks.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691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23A9-64DE-8068-7F93-4D025F9CC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Lenders and Investors Compared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E13D9-A3D3-A1B5-C28B-239597F38B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dirty="0"/>
              <a:t>1. Nature of Financing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Lenders</a:t>
            </a:r>
            <a:r>
              <a:rPr lang="en-US" sz="1600" dirty="0">
                <a:ea typeface="+mn-lt"/>
                <a:cs typeface="+mn-lt"/>
              </a:rPr>
              <a:t>: Provide </a:t>
            </a:r>
            <a:r>
              <a:rPr lang="en-US" sz="1600" b="1" dirty="0">
                <a:ea typeface="+mn-lt"/>
                <a:cs typeface="+mn-lt"/>
              </a:rPr>
              <a:t>debt financing</a:t>
            </a:r>
            <a:r>
              <a:rPr lang="en-US" sz="1600" dirty="0">
                <a:ea typeface="+mn-lt"/>
                <a:cs typeface="+mn-lt"/>
              </a:rPr>
              <a:t> (loans).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Investors</a:t>
            </a:r>
            <a:r>
              <a:rPr lang="en-US" sz="1600" dirty="0">
                <a:ea typeface="+mn-lt"/>
                <a:cs typeface="+mn-lt"/>
              </a:rPr>
              <a:t>: Provide </a:t>
            </a:r>
            <a:r>
              <a:rPr lang="en-US" sz="1600" b="1" dirty="0">
                <a:ea typeface="+mn-lt"/>
                <a:cs typeface="+mn-lt"/>
              </a:rPr>
              <a:t>equity financing</a:t>
            </a:r>
            <a:r>
              <a:rPr lang="en-US" sz="1600" dirty="0">
                <a:ea typeface="+mn-lt"/>
                <a:cs typeface="+mn-lt"/>
              </a:rPr>
              <a:t> (share capital).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/>
              <a:t>2. Risk Appetite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Lenders</a:t>
            </a:r>
            <a:r>
              <a:rPr lang="en-US" sz="1600" dirty="0">
                <a:ea typeface="+mn-lt"/>
                <a:cs typeface="+mn-lt"/>
              </a:rPr>
              <a:t>: </a:t>
            </a:r>
            <a:r>
              <a:rPr lang="en-US" sz="1600" b="1" dirty="0">
                <a:ea typeface="+mn-lt"/>
                <a:cs typeface="+mn-lt"/>
              </a:rPr>
              <a:t>Risk-averse</a:t>
            </a:r>
            <a:r>
              <a:rPr lang="en-US" sz="1600" dirty="0">
                <a:ea typeface="+mn-lt"/>
                <a:cs typeface="+mn-lt"/>
              </a:rPr>
              <a:t>; aim to minimize risk.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Investors</a:t>
            </a:r>
            <a:r>
              <a:rPr lang="en-US" sz="1600" dirty="0">
                <a:ea typeface="+mn-lt"/>
                <a:cs typeface="+mn-lt"/>
              </a:rPr>
              <a:t>: </a:t>
            </a:r>
            <a:r>
              <a:rPr lang="en-US" sz="1600" b="1" dirty="0">
                <a:ea typeface="+mn-lt"/>
                <a:cs typeface="+mn-lt"/>
              </a:rPr>
              <a:t>Risk-tolerant</a:t>
            </a:r>
            <a:r>
              <a:rPr lang="en-US" sz="1600" dirty="0">
                <a:ea typeface="+mn-lt"/>
                <a:cs typeface="+mn-lt"/>
              </a:rPr>
              <a:t>; willing to share business risks.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/>
              <a:t>3. Return Expectations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Lenders</a:t>
            </a:r>
            <a:r>
              <a:rPr lang="en-US" sz="1600" dirty="0">
                <a:ea typeface="+mn-lt"/>
                <a:cs typeface="+mn-lt"/>
              </a:rPr>
              <a:t>: Expect </a:t>
            </a:r>
            <a:r>
              <a:rPr lang="en-US" sz="1600" b="1" dirty="0">
                <a:ea typeface="+mn-lt"/>
                <a:cs typeface="+mn-lt"/>
              </a:rPr>
              <a:t>interest payments</a:t>
            </a:r>
            <a:r>
              <a:rPr lang="en-US" sz="1600" dirty="0">
                <a:ea typeface="+mn-lt"/>
                <a:cs typeface="+mn-lt"/>
              </a:rPr>
              <a:t> from day one, regardless of business performance.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Investors</a:t>
            </a:r>
            <a:r>
              <a:rPr lang="en-US" sz="1600" dirty="0">
                <a:ea typeface="+mn-lt"/>
                <a:cs typeface="+mn-lt"/>
              </a:rPr>
              <a:t>: Expect </a:t>
            </a:r>
            <a:r>
              <a:rPr lang="en-US" sz="1600" b="1" dirty="0">
                <a:ea typeface="+mn-lt"/>
                <a:cs typeface="+mn-lt"/>
              </a:rPr>
              <a:t>capital appreciation</a:t>
            </a:r>
            <a:r>
              <a:rPr lang="en-US" sz="1600" dirty="0">
                <a:ea typeface="+mn-lt"/>
                <a:cs typeface="+mn-lt"/>
              </a:rPr>
              <a:t> (increase in share value), not regular dividends.</a:t>
            </a:r>
            <a:endParaRPr lang="en-US" sz="1600">
              <a:ea typeface="Calibri"/>
              <a:cs typeface="Calibri"/>
            </a:endParaRPr>
          </a:p>
          <a:p>
            <a:r>
              <a:rPr lang="en-US" sz="1400" b="1" dirty="0"/>
              <a:t>4. Security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 dirty="0">
                <a:ea typeface="+mn-lt"/>
                <a:cs typeface="+mn-lt"/>
              </a:rPr>
              <a:t>Lenders</a:t>
            </a:r>
            <a:r>
              <a:rPr lang="en-US" sz="1400" dirty="0">
                <a:ea typeface="+mn-lt"/>
                <a:cs typeface="+mn-lt"/>
              </a:rPr>
              <a:t>: Require </a:t>
            </a:r>
            <a:r>
              <a:rPr lang="en-US" sz="1400" b="1" dirty="0">
                <a:ea typeface="+mn-lt"/>
                <a:cs typeface="+mn-lt"/>
              </a:rPr>
              <a:t>collateral or asset security</a:t>
            </a:r>
            <a:r>
              <a:rPr lang="en-US" sz="1400" dirty="0">
                <a:ea typeface="+mn-lt"/>
                <a:cs typeface="+mn-lt"/>
              </a:rPr>
              <a:t> to back the loan.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 dirty="0">
                <a:ea typeface="+mn-lt"/>
                <a:cs typeface="+mn-lt"/>
              </a:rPr>
              <a:t>Investors</a:t>
            </a:r>
            <a:r>
              <a:rPr lang="en-US" sz="1400" dirty="0">
                <a:ea typeface="+mn-lt"/>
                <a:cs typeface="+mn-lt"/>
              </a:rPr>
              <a:t>: Do </a:t>
            </a:r>
            <a:r>
              <a:rPr lang="en-US" sz="1400" b="1" dirty="0">
                <a:ea typeface="+mn-lt"/>
                <a:cs typeface="+mn-lt"/>
              </a:rPr>
              <a:t>not</a:t>
            </a:r>
            <a:r>
              <a:rPr lang="en-US" sz="1400" dirty="0">
                <a:ea typeface="+mn-lt"/>
                <a:cs typeface="+mn-lt"/>
              </a:rPr>
              <a:t> require security; rely on founder’s vision and management capability.</a:t>
            </a:r>
            <a:endParaRPr lang="en-US" sz="14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33514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3271F-2C45-B0F4-64F3-CD5D88828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Lenders and Investors Compared</a:t>
            </a:r>
            <a:endParaRPr lang="en-US" dirty="0">
              <a:ea typeface="Calibri Light"/>
              <a:cs typeface="Calibri Light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DA91B-675B-E969-099A-7C4FEB299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b="1" dirty="0"/>
              <a:t>5. Time Horizon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Lenders</a:t>
            </a:r>
            <a:r>
              <a:rPr lang="en-US" dirty="0">
                <a:ea typeface="+mn-lt"/>
                <a:cs typeface="+mn-lt"/>
              </a:rPr>
              <a:t>: Want their money back within a </a:t>
            </a:r>
            <a:r>
              <a:rPr lang="en-US" b="1" dirty="0">
                <a:ea typeface="+mn-lt"/>
                <a:cs typeface="+mn-lt"/>
              </a:rPr>
              <a:t>predetermined period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Investors</a:t>
            </a:r>
            <a:r>
              <a:rPr lang="en-US" dirty="0">
                <a:ea typeface="+mn-lt"/>
                <a:cs typeface="+mn-lt"/>
              </a:rPr>
              <a:t>: Wait for </a:t>
            </a:r>
            <a:r>
              <a:rPr lang="en-US" b="1" dirty="0">
                <a:ea typeface="+mn-lt"/>
                <a:cs typeface="+mn-lt"/>
              </a:rPr>
              <a:t>long-term growth</a:t>
            </a:r>
            <a:r>
              <a:rPr lang="en-US" dirty="0">
                <a:ea typeface="+mn-lt"/>
                <a:cs typeface="+mn-lt"/>
              </a:rPr>
              <a:t> or exit through sale of shares.</a:t>
            </a:r>
            <a:endParaRPr lang="en-US" dirty="0"/>
          </a:p>
          <a:p>
            <a:endParaRPr lang="en-US"/>
          </a:p>
          <a:p>
            <a:endParaRPr lang="en-US"/>
          </a:p>
          <a:p>
            <a:r>
              <a:rPr lang="en-US" b="1" dirty="0"/>
              <a:t>6. Relationship with Business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Lenders</a:t>
            </a:r>
            <a:r>
              <a:rPr lang="en-US" dirty="0">
                <a:ea typeface="+mn-lt"/>
                <a:cs typeface="+mn-lt"/>
              </a:rPr>
              <a:t>: Transactional; focus on repayment and interest.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Investors</a:t>
            </a:r>
            <a:r>
              <a:rPr lang="en-US" dirty="0">
                <a:ea typeface="+mn-lt"/>
                <a:cs typeface="+mn-lt"/>
              </a:rPr>
              <a:t>: Strategic; often involved in guiding growth and decision-making.</a:t>
            </a:r>
            <a:endParaRPr lang="en-US" dirty="0"/>
          </a:p>
          <a:p>
            <a:endParaRPr lang="en-US"/>
          </a:p>
          <a:p>
            <a:endParaRPr lang="en-US"/>
          </a:p>
          <a:p>
            <a:r>
              <a:rPr lang="en-US" b="1" dirty="0"/>
              <a:t>7. Performance Dependency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Lenders</a:t>
            </a:r>
            <a:r>
              <a:rPr lang="en-US" dirty="0">
                <a:ea typeface="+mn-lt"/>
                <a:cs typeface="+mn-lt"/>
              </a:rPr>
              <a:t>: Returns are </a:t>
            </a:r>
            <a:r>
              <a:rPr lang="en-US" b="1" dirty="0">
                <a:ea typeface="+mn-lt"/>
                <a:cs typeface="+mn-lt"/>
              </a:rPr>
              <a:t>independent of business success</a:t>
            </a:r>
            <a:r>
              <a:rPr lang="en-US" dirty="0">
                <a:ea typeface="+mn-lt"/>
                <a:cs typeface="+mn-lt"/>
              </a:rPr>
              <a:t> (fixed interest).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Investors</a:t>
            </a:r>
            <a:r>
              <a:rPr lang="en-US" dirty="0">
                <a:ea typeface="+mn-lt"/>
                <a:cs typeface="+mn-lt"/>
              </a:rPr>
              <a:t>: Returns are </a:t>
            </a:r>
            <a:r>
              <a:rPr lang="en-US" b="1" dirty="0">
                <a:ea typeface="+mn-lt"/>
                <a:cs typeface="+mn-lt"/>
              </a:rPr>
              <a:t>dependent on business success</a:t>
            </a:r>
            <a:r>
              <a:rPr lang="en-US" dirty="0">
                <a:ea typeface="+mn-lt"/>
                <a:cs typeface="+mn-lt"/>
              </a:rPr>
              <a:t> (value appreciation).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2068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white table">
            <a:extLst>
              <a:ext uri="{FF2B5EF4-FFF2-40B4-BE49-F238E27FC236}">
                <a16:creationId xmlns:a16="http://schemas.microsoft.com/office/drawing/2014/main" id="{08C0EA88-835E-9EEA-D991-5B5696C32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530" y="236538"/>
            <a:ext cx="11587691" cy="6363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78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80B2B4-E14F-7459-B821-F3E5D0F58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81040"/>
            <a:ext cx="11277600" cy="466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738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AD66B5-BE75-3231-C012-05A55FAC3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221877"/>
            <a:ext cx="11896725" cy="642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208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BF5C3E-D42A-CCFD-C4AD-47EB91BE2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358" y="250839"/>
            <a:ext cx="11959389" cy="6383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696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787572-EE8E-5163-6C9A-7CCDC0BCA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21942"/>
            <a:ext cx="11277600" cy="607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574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9A0556-8312-6105-8CE0-21B27AD5F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84" y="521945"/>
            <a:ext cx="11880849" cy="591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181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E212DD-24BD-F2A1-F4CE-06AEEEDC2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54946"/>
            <a:ext cx="11277600" cy="462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645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CBA61E-35FE-5232-8BD3-E7E63EE57D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53" y="325306"/>
            <a:ext cx="11959389" cy="6089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8567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14C740-5739-CE28-3E48-F94F41BB5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" y="665447"/>
            <a:ext cx="11812336" cy="544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52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F563D8-4FB8-4DE9-E691-F8097452C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358" y="231356"/>
            <a:ext cx="11946020" cy="6395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4296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BE87BC-0EE2-2809-89F2-C32A1064B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57880"/>
            <a:ext cx="11277600" cy="4942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4700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AFD6CC-1760-0EF8-E5C8-AAE5967699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24" y="310378"/>
            <a:ext cx="11858424" cy="630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10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5D2D02-1086-FDE8-2329-7E65588CF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22884"/>
            <a:ext cx="11277600" cy="4102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048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F9F2BB-E65F-6E04-B560-B5C78EF3FB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276966"/>
            <a:ext cx="11693236" cy="6293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0202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DEE5AF-068B-D02D-7057-880C6FE44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425" y="347730"/>
            <a:ext cx="11880761" cy="47526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62AA32-7CF5-CE34-E4BA-6CD4FFDDE3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679" y="5099984"/>
            <a:ext cx="11893595" cy="1551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699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77837D-5170-91D1-6E23-E1CD4B117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84" y="206121"/>
            <a:ext cx="11917891" cy="6377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2093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2E2E32-399F-0DBE-33A1-C9622767D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820" y="393307"/>
            <a:ext cx="11751971" cy="38953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63AD56-C4BE-9A12-9B00-3012BF7CF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820" y="4584879"/>
            <a:ext cx="11751971" cy="207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4450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8C4676-16BB-226D-DCA4-EC48156B43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1921"/>
            <a:ext cx="11277600" cy="592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460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E186EF-AEDD-4CE7-398B-94810A55A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90342"/>
            <a:ext cx="11277600" cy="5805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844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49D9D3-CFD4-4C9B-7BD8-FBB14E8953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01403"/>
            <a:ext cx="11277600" cy="554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8066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03BB9B-8272-EAF3-6F39-6004FD4A4F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94" y="185731"/>
            <a:ext cx="11959669" cy="6593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8851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E63ED1-EDAB-4F22-475F-4F99925CA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14791"/>
            <a:ext cx="11277600" cy="5625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993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421031-6EFB-20FB-164D-2A9A2BB14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162688"/>
            <a:ext cx="11870266" cy="6548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8012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500A81-2630-22DC-C438-98324D025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075" y="296927"/>
            <a:ext cx="11812058" cy="6301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0543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3741BE-E9D6-F84A-2D5A-7F76DDD39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38530"/>
            <a:ext cx="11277600" cy="556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893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FF3716-3D01-3A3B-F2BC-1360D0DFB2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162330"/>
            <a:ext cx="11933025" cy="6581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3491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0F21F3-EF53-8FD2-2F8B-305E1BA895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040" y="390758"/>
            <a:ext cx="11693235" cy="608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4974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C6D7C6-3F84-F63E-6950-F97F29202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20260"/>
            <a:ext cx="11277600" cy="5572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7098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0A07C5-E54A-9B5E-0B03-09D1FA6D6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39219"/>
            <a:ext cx="11277600" cy="4667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436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DDDDE4-A030-27DA-5B09-FAB04F143B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782" y="169452"/>
            <a:ext cx="11875093" cy="658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1937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2D062A-8950-1AE4-BFFD-B79886292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99305"/>
            <a:ext cx="11277600" cy="596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0381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7364DF-EFE1-0839-1305-E04A1D9AF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68154"/>
            <a:ext cx="11277600" cy="567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8708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35DC05-A047-1289-163B-AEF3F9A3D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06361"/>
            <a:ext cx="11277600" cy="5583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6507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EF0A60-CA55-904A-C9E2-56428FD48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04879"/>
            <a:ext cx="11277600" cy="592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742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859FA2-88E6-81B5-DB89-F83CB1F3B1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623" y="1038354"/>
            <a:ext cx="11835684" cy="4770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9326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5F5C53-B26E-004C-0909-A0F55989A7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05562"/>
            <a:ext cx="11277600" cy="6036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41518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972D96-DB23-52C0-E9AA-140F69844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95822"/>
            <a:ext cx="11277600" cy="4663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54859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5E4753-739C-8342-EECB-DB61400BE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87544"/>
            <a:ext cx="11277600" cy="6269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0277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81DA91-88CF-BE2B-4D95-C3BC7C281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24" y="188157"/>
            <a:ext cx="11762508" cy="6508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1424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A6CD34-95EC-FD23-BBE9-B590A9448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85244"/>
            <a:ext cx="11277600" cy="5743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97589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2BC61E-1B70-9CAC-0840-002F56CF2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47114"/>
            <a:ext cx="11277600" cy="501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91378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E14FE6-AB80-CC07-47EE-7DD76F60F8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83" y="267945"/>
            <a:ext cx="11725207" cy="635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46742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854680-50E1-4720-A270-05A37A791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56" y="457200"/>
            <a:ext cx="1090568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1461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6145BC-47C5-76B6-8B08-F780CFB30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77443"/>
            <a:ext cx="11277600" cy="510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302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341</Words>
  <Application>Microsoft Office PowerPoint</Application>
  <PresentationFormat>Widescreen</PresentationFormat>
  <Paragraphs>39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Arial</vt:lpstr>
      <vt:lpstr>Calibri</vt:lpstr>
      <vt:lpstr>Calibri Light</vt:lpstr>
      <vt:lpstr>Office Theme</vt:lpstr>
      <vt:lpstr>Lecture 10   </vt:lpstr>
      <vt:lpstr>PowerPoint Presentation</vt:lpstr>
      <vt:lpstr>PowerPoint Presentation</vt:lpstr>
      <vt:lpstr>PowerPoint Presentation</vt:lpstr>
      <vt:lpstr>PowerPoint Presentation</vt:lpstr>
      <vt:lpstr>What Type of Money Do You Need?</vt:lpstr>
      <vt:lpstr>Lenders and Investors Compared</vt:lpstr>
      <vt:lpstr>Lenders and Investors Compared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9</dc:title>
  <dc:creator>Moutushi Tanha</dc:creator>
  <cp:lastModifiedBy>Moutushi Tanha</cp:lastModifiedBy>
  <cp:revision>148</cp:revision>
  <dcterms:created xsi:type="dcterms:W3CDTF">2023-11-13T08:48:17Z</dcterms:created>
  <dcterms:modified xsi:type="dcterms:W3CDTF">2025-11-27T19:33:57Z</dcterms:modified>
</cp:coreProperties>
</file>