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5"/>
  </p:notesMasterIdLst>
  <p:sldIdLst>
    <p:sldId id="435" r:id="rId5"/>
    <p:sldId id="436" r:id="rId6"/>
    <p:sldId id="462" r:id="rId7"/>
    <p:sldId id="460" r:id="rId8"/>
    <p:sldId id="467" r:id="rId9"/>
    <p:sldId id="463" r:id="rId10"/>
    <p:sldId id="472" r:id="rId11"/>
    <p:sldId id="465" r:id="rId12"/>
    <p:sldId id="466" r:id="rId13"/>
    <p:sldId id="264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1F6B2C-DB6B-4AE8-B2C3-D625D04B8723}" v="27" dt="2020-12-01T21:38:11.5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1"/>
    <p:restoredTop sz="90285" autoAdjust="0"/>
  </p:normalViewPr>
  <p:slideViewPr>
    <p:cSldViewPr snapToGrid="0">
      <p:cViewPr varScale="1">
        <p:scale>
          <a:sx n="82" d="100"/>
          <a:sy n="82" d="100"/>
        </p:scale>
        <p:origin x="1147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001F6B2C-DB6B-4AE8-B2C3-D625D04B8723}"/>
    <pc:docChg chg="custSel addSld delSld modSld">
      <pc:chgData name="Julia Ault" userId="448e6d29-d07f-428e-8f66-47be6c4f352b" providerId="ADAL" clId="{001F6B2C-DB6B-4AE8-B2C3-D625D04B8723}" dt="2020-12-01T21:38:30.295" v="121" actId="2696"/>
      <pc:docMkLst>
        <pc:docMk/>
      </pc:docMkLst>
      <pc:sldChg chg="del">
        <pc:chgData name="Julia Ault" userId="448e6d29-d07f-428e-8f66-47be6c4f352b" providerId="ADAL" clId="{001F6B2C-DB6B-4AE8-B2C3-D625D04B8723}" dt="2020-12-01T21:28:47.192" v="2" actId="47"/>
        <pc:sldMkLst>
          <pc:docMk/>
          <pc:sldMk cId="3076641224" sldId="258"/>
        </pc:sldMkLst>
      </pc:sldChg>
      <pc:sldChg chg="del">
        <pc:chgData name="Julia Ault" userId="448e6d29-d07f-428e-8f66-47be6c4f352b" providerId="ADAL" clId="{001F6B2C-DB6B-4AE8-B2C3-D625D04B8723}" dt="2020-12-01T21:28:47.192" v="2" actId="47"/>
        <pc:sldMkLst>
          <pc:docMk/>
          <pc:sldMk cId="2380473560" sldId="259"/>
        </pc:sldMkLst>
      </pc:sldChg>
      <pc:sldChg chg="modSp mod">
        <pc:chgData name="Julia Ault" userId="448e6d29-d07f-428e-8f66-47be6c4f352b" providerId="ADAL" clId="{001F6B2C-DB6B-4AE8-B2C3-D625D04B8723}" dt="2020-12-01T21:38:11.521" v="119"/>
        <pc:sldMkLst>
          <pc:docMk/>
          <pc:sldMk cId="2941538881" sldId="264"/>
        </pc:sldMkLst>
        <pc:spChg chg="mod">
          <ac:chgData name="Julia Ault" userId="448e6d29-d07f-428e-8f66-47be6c4f352b" providerId="ADAL" clId="{001F6B2C-DB6B-4AE8-B2C3-D625D04B8723}" dt="2020-12-01T21:38:11.521" v="119"/>
          <ac:spMkLst>
            <pc:docMk/>
            <pc:sldMk cId="2941538881" sldId="264"/>
            <ac:spMk id="2" creationId="{779203A4-8837-0944-A3A1-E6A2260A8ED1}"/>
          </ac:spMkLst>
        </pc:spChg>
      </pc:sldChg>
      <pc:sldChg chg="del">
        <pc:chgData name="Julia Ault" userId="448e6d29-d07f-428e-8f66-47be6c4f352b" providerId="ADAL" clId="{001F6B2C-DB6B-4AE8-B2C3-D625D04B8723}" dt="2020-12-01T21:28:47.192" v="2" actId="47"/>
        <pc:sldMkLst>
          <pc:docMk/>
          <pc:sldMk cId="2291735754" sldId="270"/>
        </pc:sldMkLst>
      </pc:sldChg>
      <pc:sldChg chg="modSp mod">
        <pc:chgData name="Julia Ault" userId="448e6d29-d07f-428e-8f66-47be6c4f352b" providerId="ADAL" clId="{001F6B2C-DB6B-4AE8-B2C3-D625D04B8723}" dt="2020-12-01T21:25:46.700" v="1" actId="20577"/>
        <pc:sldMkLst>
          <pc:docMk/>
          <pc:sldMk cId="71444226" sldId="435"/>
        </pc:sldMkLst>
        <pc:spChg chg="mod">
          <ac:chgData name="Julia Ault" userId="448e6d29-d07f-428e-8f66-47be6c4f352b" providerId="ADAL" clId="{001F6B2C-DB6B-4AE8-B2C3-D625D04B8723}" dt="2020-12-01T21:25:46.700" v="1" actId="20577"/>
          <ac:spMkLst>
            <pc:docMk/>
            <pc:sldMk cId="71444226" sldId="435"/>
            <ac:spMk id="13314" creationId="{00000000-0000-0000-0000-000000000000}"/>
          </ac:spMkLst>
        </pc:spChg>
      </pc:sldChg>
      <pc:sldChg chg="modSp mod">
        <pc:chgData name="Julia Ault" userId="448e6d29-d07f-428e-8f66-47be6c4f352b" providerId="ADAL" clId="{001F6B2C-DB6B-4AE8-B2C3-D625D04B8723}" dt="2020-12-01T21:30:02.265" v="11" actId="6549"/>
        <pc:sldMkLst>
          <pc:docMk/>
          <pc:sldMk cId="3432331210" sldId="436"/>
        </pc:sldMkLst>
        <pc:spChg chg="mod">
          <ac:chgData name="Julia Ault" userId="448e6d29-d07f-428e-8f66-47be6c4f352b" providerId="ADAL" clId="{001F6B2C-DB6B-4AE8-B2C3-D625D04B8723}" dt="2020-12-01T21:29:11.221" v="4" actId="1076"/>
          <ac:spMkLst>
            <pc:docMk/>
            <pc:sldMk cId="3432331210" sldId="436"/>
            <ac:spMk id="2" creationId="{BD034D9E-C334-0B4C-9C0C-3A0A46CC885D}"/>
          </ac:spMkLst>
        </pc:spChg>
        <pc:spChg chg="mod">
          <ac:chgData name="Julia Ault" userId="448e6d29-d07f-428e-8f66-47be6c4f352b" providerId="ADAL" clId="{001F6B2C-DB6B-4AE8-B2C3-D625D04B8723}" dt="2020-12-01T21:30:02.265" v="11" actId="6549"/>
          <ac:spMkLst>
            <pc:docMk/>
            <pc:sldMk cId="3432331210" sldId="436"/>
            <ac:spMk id="3" creationId="{3DC87199-D3B6-AA41-9A05-D40C0DAB340E}"/>
          </ac:spMkLst>
        </pc:spChg>
      </pc:sldChg>
      <pc:sldChg chg="del">
        <pc:chgData name="Julia Ault" userId="448e6d29-d07f-428e-8f66-47be6c4f352b" providerId="ADAL" clId="{001F6B2C-DB6B-4AE8-B2C3-D625D04B8723}" dt="2020-12-01T21:38:20.374" v="120" actId="2696"/>
        <pc:sldMkLst>
          <pc:docMk/>
          <pc:sldMk cId="3245205976" sldId="458"/>
        </pc:sldMkLst>
      </pc:sldChg>
      <pc:sldChg chg="del">
        <pc:chgData name="Julia Ault" userId="448e6d29-d07f-428e-8f66-47be6c4f352b" providerId="ADAL" clId="{001F6B2C-DB6B-4AE8-B2C3-D625D04B8723}" dt="2020-12-01T21:38:30.295" v="121" actId="2696"/>
        <pc:sldMkLst>
          <pc:docMk/>
          <pc:sldMk cId="291479521" sldId="459"/>
        </pc:sldMkLst>
      </pc:sldChg>
      <pc:sldChg chg="modSp mod">
        <pc:chgData name="Julia Ault" userId="448e6d29-d07f-428e-8f66-47be6c4f352b" providerId="ADAL" clId="{001F6B2C-DB6B-4AE8-B2C3-D625D04B8723}" dt="2020-12-01T21:31:40.693" v="57" actId="255"/>
        <pc:sldMkLst>
          <pc:docMk/>
          <pc:sldMk cId="413831381" sldId="460"/>
        </pc:sldMkLst>
        <pc:spChg chg="mod">
          <ac:chgData name="Julia Ault" userId="448e6d29-d07f-428e-8f66-47be6c4f352b" providerId="ADAL" clId="{001F6B2C-DB6B-4AE8-B2C3-D625D04B8723}" dt="2020-12-01T21:31:31.216" v="55"/>
          <ac:spMkLst>
            <pc:docMk/>
            <pc:sldMk cId="413831381" sldId="460"/>
            <ac:spMk id="2" creationId="{7EB6B3D6-18AD-604A-AEAC-8B181A60B1B0}"/>
          </ac:spMkLst>
        </pc:spChg>
        <pc:spChg chg="mod">
          <ac:chgData name="Julia Ault" userId="448e6d29-d07f-428e-8f66-47be6c4f352b" providerId="ADAL" clId="{001F6B2C-DB6B-4AE8-B2C3-D625D04B8723}" dt="2020-12-01T21:31:40.693" v="57" actId="255"/>
          <ac:spMkLst>
            <pc:docMk/>
            <pc:sldMk cId="413831381" sldId="460"/>
            <ac:spMk id="3" creationId="{3AAB1F8E-DD78-2B45-B41F-9C251E1687A8}"/>
          </ac:spMkLst>
        </pc:spChg>
      </pc:sldChg>
      <pc:sldChg chg="del">
        <pc:chgData name="Julia Ault" userId="448e6d29-d07f-428e-8f66-47be6c4f352b" providerId="ADAL" clId="{001F6B2C-DB6B-4AE8-B2C3-D625D04B8723}" dt="2020-12-01T21:29:57.879" v="10" actId="2696"/>
        <pc:sldMkLst>
          <pc:docMk/>
          <pc:sldMk cId="2908471616" sldId="461"/>
        </pc:sldMkLst>
      </pc:sldChg>
      <pc:sldChg chg="modSp mod">
        <pc:chgData name="Julia Ault" userId="448e6d29-d07f-428e-8f66-47be6c4f352b" providerId="ADAL" clId="{001F6B2C-DB6B-4AE8-B2C3-D625D04B8723}" dt="2020-12-01T21:31:13.458" v="52" actId="20577"/>
        <pc:sldMkLst>
          <pc:docMk/>
          <pc:sldMk cId="2932105329" sldId="462"/>
        </pc:sldMkLst>
        <pc:spChg chg="mod">
          <ac:chgData name="Julia Ault" userId="448e6d29-d07f-428e-8f66-47be6c4f352b" providerId="ADAL" clId="{001F6B2C-DB6B-4AE8-B2C3-D625D04B8723}" dt="2020-12-01T21:30:26.809" v="19"/>
          <ac:spMkLst>
            <pc:docMk/>
            <pc:sldMk cId="2932105329" sldId="462"/>
            <ac:spMk id="5" creationId="{752FB10C-41A3-7049-A70A-A5B896C610D9}"/>
          </ac:spMkLst>
        </pc:spChg>
        <pc:spChg chg="mod">
          <ac:chgData name="Julia Ault" userId="448e6d29-d07f-428e-8f66-47be6c4f352b" providerId="ADAL" clId="{001F6B2C-DB6B-4AE8-B2C3-D625D04B8723}" dt="2020-12-01T21:31:13.458" v="52" actId="20577"/>
          <ac:spMkLst>
            <pc:docMk/>
            <pc:sldMk cId="2932105329" sldId="462"/>
            <ac:spMk id="9" creationId="{825863BC-E0F3-8040-B976-7730438B89AC}"/>
          </ac:spMkLst>
        </pc:spChg>
        <pc:picChg chg="mod">
          <ac:chgData name="Julia Ault" userId="448e6d29-d07f-428e-8f66-47be6c4f352b" providerId="ADAL" clId="{001F6B2C-DB6B-4AE8-B2C3-D625D04B8723}" dt="2020-12-01T21:31:03.062" v="49"/>
          <ac:picMkLst>
            <pc:docMk/>
            <pc:sldMk cId="2932105329" sldId="462"/>
            <ac:picMk id="12" creationId="{4E6332D0-B5CA-9345-858A-49B3397919FE}"/>
          </ac:picMkLst>
        </pc:picChg>
      </pc:sldChg>
      <pc:sldChg chg="modSp mod">
        <pc:chgData name="Julia Ault" userId="448e6d29-d07f-428e-8f66-47be6c4f352b" providerId="ADAL" clId="{001F6B2C-DB6B-4AE8-B2C3-D625D04B8723}" dt="2020-12-01T21:35:29.851" v="99" actId="20577"/>
        <pc:sldMkLst>
          <pc:docMk/>
          <pc:sldMk cId="2490886847" sldId="463"/>
        </pc:sldMkLst>
        <pc:spChg chg="mod">
          <ac:chgData name="Julia Ault" userId="448e6d29-d07f-428e-8f66-47be6c4f352b" providerId="ADAL" clId="{001F6B2C-DB6B-4AE8-B2C3-D625D04B8723}" dt="2020-12-01T21:34:43.704" v="90" actId="113"/>
          <ac:spMkLst>
            <pc:docMk/>
            <pc:sldMk cId="2490886847" sldId="463"/>
            <ac:spMk id="2" creationId="{316DB336-FA4D-474C-B0C1-336953BAED75}"/>
          </ac:spMkLst>
        </pc:spChg>
        <pc:spChg chg="mod">
          <ac:chgData name="Julia Ault" userId="448e6d29-d07f-428e-8f66-47be6c4f352b" providerId="ADAL" clId="{001F6B2C-DB6B-4AE8-B2C3-D625D04B8723}" dt="2020-12-01T21:35:29.851" v="99" actId="20577"/>
          <ac:spMkLst>
            <pc:docMk/>
            <pc:sldMk cId="2490886847" sldId="463"/>
            <ac:spMk id="3" creationId="{56327280-B950-A543-8BA4-11F5DB24F75C}"/>
          </ac:spMkLst>
        </pc:spChg>
      </pc:sldChg>
      <pc:sldChg chg="del">
        <pc:chgData name="Julia Ault" userId="448e6d29-d07f-428e-8f66-47be6c4f352b" providerId="ADAL" clId="{001F6B2C-DB6B-4AE8-B2C3-D625D04B8723}" dt="2020-12-01T21:36:33.286" v="103" actId="2696"/>
        <pc:sldMkLst>
          <pc:docMk/>
          <pc:sldMk cId="3939891961" sldId="464"/>
        </pc:sldMkLst>
      </pc:sldChg>
      <pc:sldChg chg="modSp mod modNotesTx">
        <pc:chgData name="Julia Ault" userId="448e6d29-d07f-428e-8f66-47be6c4f352b" providerId="ADAL" clId="{001F6B2C-DB6B-4AE8-B2C3-D625D04B8723}" dt="2020-12-01T21:37:44.145" v="115"/>
        <pc:sldMkLst>
          <pc:docMk/>
          <pc:sldMk cId="152795105" sldId="465"/>
        </pc:sldMkLst>
        <pc:spChg chg="mod">
          <ac:chgData name="Julia Ault" userId="448e6d29-d07f-428e-8f66-47be6c4f352b" providerId="ADAL" clId="{001F6B2C-DB6B-4AE8-B2C3-D625D04B8723}" dt="2020-12-01T21:37:44.145" v="115"/>
          <ac:spMkLst>
            <pc:docMk/>
            <pc:sldMk cId="152795105" sldId="465"/>
            <ac:spMk id="2" creationId="{EE24BCA5-42C6-8B41-81FD-D3386B3761D9}"/>
          </ac:spMkLst>
        </pc:spChg>
      </pc:sldChg>
      <pc:sldChg chg="addSp modSp mod">
        <pc:chgData name="Julia Ault" userId="448e6d29-d07f-428e-8f66-47be6c4f352b" providerId="ADAL" clId="{001F6B2C-DB6B-4AE8-B2C3-D625D04B8723}" dt="2020-12-01T21:34:26.744" v="88" actId="1076"/>
        <pc:sldMkLst>
          <pc:docMk/>
          <pc:sldMk cId="1580311743" sldId="467"/>
        </pc:sldMkLst>
        <pc:spChg chg="add mod">
          <ac:chgData name="Julia Ault" userId="448e6d29-d07f-428e-8f66-47be6c4f352b" providerId="ADAL" clId="{001F6B2C-DB6B-4AE8-B2C3-D625D04B8723}" dt="2020-12-01T21:34:19.252" v="87" actId="1076"/>
          <ac:spMkLst>
            <pc:docMk/>
            <pc:sldMk cId="1580311743" sldId="467"/>
            <ac:spMk id="2" creationId="{0F4E4497-7B7F-411D-99AE-BC8E70102B38}"/>
          </ac:spMkLst>
        </pc:spChg>
        <pc:picChg chg="mod">
          <ac:chgData name="Julia Ault" userId="448e6d29-d07f-428e-8f66-47be6c4f352b" providerId="ADAL" clId="{001F6B2C-DB6B-4AE8-B2C3-D625D04B8723}" dt="2020-12-01T21:34:26.744" v="88" actId="1076"/>
          <ac:picMkLst>
            <pc:docMk/>
            <pc:sldMk cId="1580311743" sldId="467"/>
            <ac:picMk id="7" creationId="{8FD5937C-7A4A-8645-9D7C-C23A4C6E9C0F}"/>
          </ac:picMkLst>
        </pc:picChg>
      </pc:sldChg>
      <pc:sldChg chg="del">
        <pc:chgData name="Julia Ault" userId="448e6d29-d07f-428e-8f66-47be6c4f352b" providerId="ADAL" clId="{001F6B2C-DB6B-4AE8-B2C3-D625D04B8723}" dt="2020-12-01T21:32:06.586" v="58" actId="2696"/>
        <pc:sldMkLst>
          <pc:docMk/>
          <pc:sldMk cId="2674892427" sldId="468"/>
        </pc:sldMkLst>
      </pc:sldChg>
      <pc:sldChg chg="del">
        <pc:chgData name="Julia Ault" userId="448e6d29-d07f-428e-8f66-47be6c4f352b" providerId="ADAL" clId="{001F6B2C-DB6B-4AE8-B2C3-D625D04B8723}" dt="2020-12-01T21:31:23.656" v="53" actId="2696"/>
        <pc:sldMkLst>
          <pc:docMk/>
          <pc:sldMk cId="2124665540" sldId="469"/>
        </pc:sldMkLst>
      </pc:sldChg>
      <pc:sldChg chg="del">
        <pc:chgData name="Julia Ault" userId="448e6d29-d07f-428e-8f66-47be6c4f352b" providerId="ADAL" clId="{001F6B2C-DB6B-4AE8-B2C3-D625D04B8723}" dt="2020-12-01T21:34:32.771" v="89" actId="2696"/>
        <pc:sldMkLst>
          <pc:docMk/>
          <pc:sldMk cId="1061537867" sldId="470"/>
        </pc:sldMkLst>
      </pc:sldChg>
      <pc:sldChg chg="del">
        <pc:chgData name="Julia Ault" userId="448e6d29-d07f-428e-8f66-47be6c4f352b" providerId="ADAL" clId="{001F6B2C-DB6B-4AE8-B2C3-D625D04B8723}" dt="2020-12-01T21:38:01.677" v="116" actId="2696"/>
        <pc:sldMkLst>
          <pc:docMk/>
          <pc:sldMk cId="821848157" sldId="471"/>
        </pc:sldMkLst>
      </pc:sldChg>
      <pc:sldChg chg="addSp delSp modSp add mod">
        <pc:chgData name="Julia Ault" userId="448e6d29-d07f-428e-8f66-47be6c4f352b" providerId="ADAL" clId="{001F6B2C-DB6B-4AE8-B2C3-D625D04B8723}" dt="2020-12-01T21:37:21.517" v="112" actId="14100"/>
        <pc:sldMkLst>
          <pc:docMk/>
          <pc:sldMk cId="2761403203" sldId="472"/>
        </pc:sldMkLst>
        <pc:spChg chg="del">
          <ac:chgData name="Julia Ault" userId="448e6d29-d07f-428e-8f66-47be6c4f352b" providerId="ADAL" clId="{001F6B2C-DB6B-4AE8-B2C3-D625D04B8723}" dt="2020-12-01T21:36:45.103" v="104" actId="478"/>
          <ac:spMkLst>
            <pc:docMk/>
            <pc:sldMk cId="2761403203" sldId="472"/>
            <ac:spMk id="2" creationId="{316DB336-FA4D-474C-B0C1-336953BAED75}"/>
          </ac:spMkLst>
        </pc:spChg>
        <pc:spChg chg="mod">
          <ac:chgData name="Julia Ault" userId="448e6d29-d07f-428e-8f66-47be6c4f352b" providerId="ADAL" clId="{001F6B2C-DB6B-4AE8-B2C3-D625D04B8723}" dt="2020-12-01T21:37:21.517" v="112" actId="14100"/>
          <ac:spMkLst>
            <pc:docMk/>
            <pc:sldMk cId="2761403203" sldId="472"/>
            <ac:spMk id="3" creationId="{56327280-B950-A543-8BA4-11F5DB24F75C}"/>
          </ac:spMkLst>
        </pc:spChg>
        <pc:spChg chg="add del mod">
          <ac:chgData name="Julia Ault" userId="448e6d29-d07f-428e-8f66-47be6c4f352b" providerId="ADAL" clId="{001F6B2C-DB6B-4AE8-B2C3-D625D04B8723}" dt="2020-12-01T21:36:48.517" v="105" actId="478"/>
          <ac:spMkLst>
            <pc:docMk/>
            <pc:sldMk cId="2761403203" sldId="472"/>
            <ac:spMk id="4" creationId="{33BBFEA0-FDF1-449C-B84F-2E7828B97DC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208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35ADC-F2BF-4929-B688-61399459F500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1600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01/12/2020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01/12/2020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01/12/2020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lqt7pIbp_o?feature=oembed" TargetMode="External"/><Relationship Id="rId4" Type="http://schemas.openxmlformats.org/officeDocument/2006/relationships/hyperlink" Target="https://www.youtube.com/watch?v=Alqt7pIbp_o&amp;feature=emb_logo&amp;ab_channel=TEDxTalks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02756661111165435" TargetMode="External"/><Relationship Id="rId2" Type="http://schemas.openxmlformats.org/officeDocument/2006/relationships/hyperlink" Target="https://doi.org/10.1108/1750614071075801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03997" y="3105704"/>
            <a:ext cx="8291945" cy="2117032"/>
          </a:xfrm>
        </p:spPr>
        <p:txBody>
          <a:bodyPr/>
          <a:lstStyle/>
          <a:p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&amp; 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Personal Branding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7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589722" y="1184412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CertHE Skills for the Workplace</a:t>
            </a:r>
          </a:p>
          <a:p>
            <a:pPr algn="ctr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BMSK4007</a:t>
            </a:r>
            <a:endParaRPr lang="en-GB" sz="4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44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34D9E-C334-0B4C-9C0C-3A0A46CC8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7047"/>
            <a:ext cx="8229600" cy="1143000"/>
          </a:xfrm>
        </p:spPr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87199-D3B6-AA41-9A05-D40C0DAB3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10867"/>
            <a:ext cx="7886700" cy="3977821"/>
          </a:xfrm>
        </p:spPr>
        <p:txBody>
          <a:bodyPr/>
          <a:lstStyle/>
          <a:p>
            <a:r>
              <a:rPr lang="en-US" sz="2800" dirty="0"/>
              <a:t>What is important when building a personal brand?</a:t>
            </a:r>
          </a:p>
          <a:p>
            <a:r>
              <a:rPr lang="en-US" sz="2800" dirty="0"/>
              <a:t>What do I need to do to build my personal brand?</a:t>
            </a:r>
          </a:p>
          <a:p>
            <a:r>
              <a:rPr lang="en-US" sz="2800" dirty="0"/>
              <a:t>The value of networking.</a:t>
            </a:r>
          </a:p>
          <a:p>
            <a:r>
              <a:rPr lang="en-US" sz="2800" dirty="0"/>
              <a:t>Using social media to promote your personal brand.</a:t>
            </a:r>
          </a:p>
          <a:p>
            <a:r>
              <a:rPr lang="en-US" sz="2800" dirty="0"/>
              <a:t>Self-directed learning.</a:t>
            </a:r>
          </a:p>
        </p:txBody>
      </p:sp>
    </p:spTree>
    <p:extLst>
      <p:ext uri="{BB962C8B-B14F-4D97-AF65-F5344CB8AC3E}">
        <p14:creationId xmlns:p14="http://schemas.microsoft.com/office/powerpoint/2010/main" val="3432331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2FB10C-41A3-7049-A70A-A5B896C61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223" y="152899"/>
            <a:ext cx="8846289" cy="994172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Building your personal brand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25863BC-E0F3-8040-B976-7730438B89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2836" y="1535352"/>
            <a:ext cx="3867150" cy="326350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 was noted in the last session, your personal brand is about you.</a:t>
            </a:r>
          </a:p>
          <a:p>
            <a:r>
              <a:rPr lang="en-GB" dirty="0"/>
              <a:t>Additionally,  it is about communicating your values and beliefs to others.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E6332D0-B5CA-9345-858A-49B3397919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37764" y="1147071"/>
            <a:ext cx="4129790" cy="42465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32105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6B3D6-18AD-604A-AEAC-8B181A60B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Values and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B1F8E-DD78-2B45-B41F-9C251E168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7886700" cy="3263504"/>
          </a:xfrm>
        </p:spPr>
        <p:txBody>
          <a:bodyPr lIns="68580" tIns="34290" rIns="68580" bIns="34290" anchor="t"/>
          <a:lstStyle/>
          <a:p>
            <a:r>
              <a:rPr lang="en-GB" sz="2000" dirty="0"/>
              <a:t>Gibson et al (2009), found that there are generational differences that develop over time in the values and beliefs held. They studied the differences between baby boomers, Gen X and Gen Y.</a:t>
            </a:r>
          </a:p>
          <a:p>
            <a:r>
              <a:rPr lang="en-GB" sz="2000" dirty="0"/>
              <a:t>It is necessary to be aware of these differences when developing your brand and communicating it to people in different generational groups.</a:t>
            </a:r>
          </a:p>
          <a:p>
            <a:r>
              <a:rPr lang="en-GB" sz="2000" dirty="0"/>
              <a:t>What works for one generation may alienate an older/younger generation. </a:t>
            </a:r>
          </a:p>
          <a:p>
            <a:r>
              <a:rPr lang="en-GB" sz="2000" dirty="0"/>
              <a:t>What we think are valid values and beliefs may not be shared by others.</a:t>
            </a:r>
          </a:p>
          <a:p>
            <a:r>
              <a:rPr lang="en-GB" sz="2000" dirty="0"/>
              <a:t>However, values permeate our lives, and influence our actions.</a:t>
            </a:r>
          </a:p>
          <a:p>
            <a:r>
              <a:rPr lang="en-GB" sz="2000" dirty="0"/>
              <a:t>If we wish to influence others “to do business with us” then we should be aware of how we are perceived by others.</a:t>
            </a:r>
          </a:p>
        </p:txBody>
      </p:sp>
    </p:spTree>
    <p:extLst>
      <p:ext uri="{BB962C8B-B14F-4D97-AF65-F5344CB8AC3E}">
        <p14:creationId xmlns:p14="http://schemas.microsoft.com/office/powerpoint/2010/main" val="413831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descr="Designing a purposeful personal brand from zero to infinity | Tai Tran | TEDxBerkeley">
            <a:hlinkClick r:id="" action="ppaction://media"/>
            <a:extLst>
              <a:ext uri="{FF2B5EF4-FFF2-40B4-BE49-F238E27FC236}">
                <a16:creationId xmlns:a16="http://schemas.microsoft.com/office/drawing/2014/main" id="{8FD5937C-7A4A-8645-9D7C-C23A4C6E9C0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2812" y="506376"/>
            <a:ext cx="7648575" cy="43021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F4E4497-7B7F-411D-99AE-BC8E70102B38}"/>
              </a:ext>
            </a:extLst>
          </p:cNvPr>
          <p:cNvSpPr txBox="1"/>
          <p:nvPr/>
        </p:nvSpPr>
        <p:spPr>
          <a:xfrm>
            <a:off x="6889898" y="5050465"/>
            <a:ext cx="2073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Watch on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31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DB336-FA4D-474C-B0C1-336953BAE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networking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27280-B950-A543-8BA4-11F5DB24F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92940"/>
            <a:ext cx="7886700" cy="3519031"/>
          </a:xfrm>
        </p:spPr>
        <p:txBody>
          <a:bodyPr/>
          <a:lstStyle/>
          <a:p>
            <a:r>
              <a:rPr lang="en-GB" sz="2000" dirty="0"/>
              <a:t>It is essential to create sustainable networks when building a personal brand;</a:t>
            </a:r>
          </a:p>
          <a:p>
            <a:r>
              <a:rPr lang="en-GB" sz="2000" dirty="0"/>
              <a:t>Your personal brand needs to be promoted on your behalf by members of your network;</a:t>
            </a:r>
          </a:p>
          <a:p>
            <a:pPr lvl="1"/>
            <a:r>
              <a:rPr lang="en-GB" sz="2000" dirty="0"/>
              <a:t>Advocates are essential</a:t>
            </a:r>
          </a:p>
          <a:p>
            <a:pPr lvl="1"/>
            <a:r>
              <a:rPr lang="en-GB" sz="2000" dirty="0"/>
              <a:t>Supporters (active and passive) are essential too</a:t>
            </a:r>
          </a:p>
          <a:p>
            <a:pPr lvl="1"/>
            <a:r>
              <a:rPr lang="en-GB" sz="2000" dirty="0"/>
              <a:t>Sound relationships are indispensable, as from that you find mentors, free advice and you stay in touch with the members of the network.</a:t>
            </a:r>
          </a:p>
        </p:txBody>
      </p:sp>
    </p:spTree>
    <p:extLst>
      <p:ext uri="{BB962C8B-B14F-4D97-AF65-F5344CB8AC3E}">
        <p14:creationId xmlns:p14="http://schemas.microsoft.com/office/powerpoint/2010/main" val="2490886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27280-B950-A543-8BA4-11F5DB24F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765890"/>
            <a:ext cx="7886700" cy="4327105"/>
          </a:xfrm>
        </p:spPr>
        <p:txBody>
          <a:bodyPr/>
          <a:lstStyle/>
          <a:p>
            <a:r>
              <a:rPr lang="en-GB" sz="2000" dirty="0"/>
              <a:t>Both online, and person to person contact is necessary;</a:t>
            </a:r>
          </a:p>
          <a:p>
            <a:r>
              <a:rPr lang="en-GB" sz="2000" dirty="0"/>
              <a:t>Above all you need to be perceived as consistent and credible.</a:t>
            </a:r>
          </a:p>
          <a:p>
            <a:r>
              <a:rPr lang="en-GB" sz="2000" dirty="0"/>
              <a:t>Various online services, such as blogging and social networking, can be harnessed to develop and enhance a personal brand.</a:t>
            </a:r>
          </a:p>
          <a:p>
            <a:r>
              <a:rPr lang="en-GB" sz="2000" dirty="0"/>
              <a:t>Finding a job and managing career progression increasingly involves understanding how social networks work and how to deploy them. It is necessary to do this effectively if you are to build a personal brand.</a:t>
            </a:r>
          </a:p>
          <a:p>
            <a:r>
              <a:rPr lang="en-GB" sz="2000" dirty="0"/>
              <a:t>It is necessary to be consistent about your personal brand, both online and offline.</a:t>
            </a:r>
          </a:p>
          <a:p>
            <a:r>
              <a:rPr lang="en-GB" sz="2000" dirty="0"/>
              <a:t>LinkedIn is the most popular social network used by businesspeople.</a:t>
            </a:r>
          </a:p>
          <a:p>
            <a:r>
              <a:rPr lang="en-GB" sz="2000" dirty="0"/>
              <a:t>Facebook/Instagram posts etc., to friends should not undermine your brand. </a:t>
            </a:r>
            <a:endParaRPr lang="en-GB" sz="2000" dirty="0">
              <a:cs typeface="Calibri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61403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4BCA5-42C6-8B41-81FD-D3386B376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1200150"/>
            <a:ext cx="2949575" cy="397670"/>
          </a:xfrm>
        </p:spPr>
        <p:txBody>
          <a:bodyPr/>
          <a:lstStyle/>
          <a:p>
            <a:r>
              <a:rPr lang="en-GB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LinkedIn profiles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F76926-183C-374A-8208-358FC84517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968374"/>
            <a:ext cx="2949575" cy="2361281"/>
          </a:xfrm>
        </p:spPr>
        <p:txBody>
          <a:bodyPr/>
          <a:lstStyle/>
          <a:p>
            <a:r>
              <a:rPr lang="en-GB" sz="1800" dirty="0"/>
              <a:t>Not only can you build and promote your personal brand on LinkedIn, you can:-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800" dirty="0"/>
              <a:t>Share your profile in a message;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800" dirty="0"/>
              <a:t>Save to PDF;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1800" dirty="0"/>
              <a:t>Build a resume (CV)</a:t>
            </a:r>
          </a:p>
        </p:txBody>
      </p:sp>
      <p:pic>
        <p:nvPicPr>
          <p:cNvPr id="19" name="Picture 1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258FD9A-5DAA-B54F-8181-94B31447E0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988048"/>
            <a:ext cx="3986670" cy="1960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95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3FD0C-A4FE-BB4A-A04E-4E30DFBAF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040966"/>
            <a:ext cx="2949575" cy="529937"/>
          </a:xfrm>
        </p:spPr>
        <p:txBody>
          <a:bodyPr/>
          <a:lstStyle/>
          <a:p>
            <a:r>
              <a:rPr lang="en-GB" b="1" dirty="0"/>
              <a:t>LinkedIn tips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92FDDD-D27F-C04B-AE14-270FCE419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706112"/>
            <a:ext cx="3360893" cy="3277181"/>
          </a:xfrm>
        </p:spPr>
        <p:txBody>
          <a:bodyPr lIns="68580" tIns="34290" rIns="68580" bIns="34290" anchor="t"/>
          <a:lstStyle/>
          <a:p>
            <a:r>
              <a:rPr lang="en-GB" sz="1463" dirty="0"/>
              <a:t>Be professional at all times on every social </a:t>
            </a:r>
            <a:r>
              <a:rPr lang="en-GB" sz="1500" dirty="0"/>
              <a:t>media platform.</a:t>
            </a:r>
          </a:p>
          <a:p>
            <a:r>
              <a:rPr lang="en-GB" sz="1500" dirty="0"/>
              <a:t>Be consistent and credible. State who you are, clearly, succinctly, and passionately.</a:t>
            </a:r>
          </a:p>
          <a:p>
            <a:r>
              <a:rPr lang="en-GB" sz="1500" dirty="0"/>
              <a:t>Use professionally looking photos – never look straight towards the camera. Your body language conveys a message too. </a:t>
            </a:r>
          </a:p>
          <a:p>
            <a:r>
              <a:rPr lang="en-GB" sz="1500" dirty="0"/>
              <a:t>Avoid using a job title as your strap line, under your name. It pigeon-holes you. </a:t>
            </a:r>
          </a:p>
          <a:p>
            <a:r>
              <a:rPr lang="en-GB" sz="1500" dirty="0"/>
              <a:t>Use adjectives that are cogent. Three or four adjectives in the first line “About” you is good.</a:t>
            </a:r>
          </a:p>
        </p:txBody>
      </p:sp>
      <p:pic>
        <p:nvPicPr>
          <p:cNvPr id="10" name="Picture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C25BBC37-4684-BA40-A6BC-842847A264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296" y="857250"/>
            <a:ext cx="4572000" cy="428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579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03A4-8837-0944-A3A1-E6A2260A8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987FF-6B21-324A-9502-1299A92DE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39996"/>
            <a:ext cx="7886700" cy="2180000"/>
          </a:xfrm>
        </p:spPr>
        <p:txBody>
          <a:bodyPr lIns="68580" tIns="34290" rIns="68580" bIns="34290" anchor="t"/>
          <a:lstStyle/>
          <a:p>
            <a:r>
              <a:rPr lang="en-GB" sz="1500" dirty="0"/>
              <a:t>Baglione, S. and Zimmener, T. (2007), "Ethics, values, and leadership beliefs and practices: An empirical study of US and Chinese business executives", </a:t>
            </a:r>
            <a:r>
              <a:rPr lang="en-GB" sz="1500" i="1" dirty="0"/>
              <a:t>Chinese Management Studies</a:t>
            </a:r>
            <a:r>
              <a:rPr lang="en-GB" sz="1500" dirty="0"/>
              <a:t>, Vol. 1 No. 2, pp. 111-125. </a:t>
            </a:r>
            <a:r>
              <a:rPr lang="en-GB" sz="1500" dirty="0">
                <a:hlinkClick r:id="rId2" tooltip="DOI: https://doi.org/10.1108/17506140710758017"/>
              </a:rPr>
              <a:t>https://doi.org/10.1108/17506140710758017 </a:t>
            </a:r>
            <a:endParaRPr lang="en-GB" sz="1500" dirty="0"/>
          </a:p>
          <a:p>
            <a:r>
              <a:rPr lang="en-GB" sz="1500" dirty="0"/>
              <a:t>Gibson, W., J., Greenwood, R. A. and Murphy, Jr., E. F. (2009) “Generational Differences In The Workplace: Personal Values, Behaviors, And Popular Beliefs”, </a:t>
            </a:r>
            <a:r>
              <a:rPr lang="en-GB" sz="1500" i="1" dirty="0"/>
              <a:t>Journal of Diversity Management (JDM)</a:t>
            </a:r>
            <a:r>
              <a:rPr lang="en-GB" sz="1500" dirty="0"/>
              <a:t>, 4(3), pp. 1-8. doi: 10.19030/jdm.v4i3.4959 </a:t>
            </a:r>
          </a:p>
          <a:p>
            <a:r>
              <a:rPr lang="en-GB" sz="1500" dirty="0"/>
              <a:t>Harris, L. and Rae, A. (2011), "Building a personal brand through social networking", </a:t>
            </a:r>
            <a:r>
              <a:rPr lang="en-GB" sz="1500" i="1" dirty="0"/>
              <a:t>Journal of Business Strategy</a:t>
            </a:r>
            <a:r>
              <a:rPr lang="en-GB" sz="1500" dirty="0"/>
              <a:t>, Vol. 32 No. 5, pp. 14-21. </a:t>
            </a:r>
            <a:r>
              <a:rPr lang="en-GB" sz="1500" dirty="0">
                <a:hlinkClick r:id="rId3" tooltip="DOI: https://doi.org/10.1108/02756661111165435"/>
              </a:rPr>
              <a:t>https://doi.org/10.1108/02756661111165435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941538881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f66716c4-314f-46c1-b01e-5a44c61897d8"/>
    <ds:schemaRef ds:uri="http://schemas.microsoft.com/office/infopath/2007/PartnerControls"/>
    <ds:schemaRef ds:uri="http://purl.org/dc/dcmitype/"/>
    <ds:schemaRef ds:uri="http://purl.org/dc/elements/1.1/"/>
    <ds:schemaRef ds:uri="http://purl.org/dc/terms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a908d394-d138-480e-87a3-ff44c37f991a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3823</TotalTime>
  <Words>703</Words>
  <Application>Microsoft Office PowerPoint</Application>
  <PresentationFormat>On-screen Show (4:3)</PresentationFormat>
  <Paragraphs>50</Paragraphs>
  <Slides>10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 Digital Skills &amp;  Personal Branding  Online Session 7   </vt:lpstr>
      <vt:lpstr>Overview</vt:lpstr>
      <vt:lpstr>Building your personal brand</vt:lpstr>
      <vt:lpstr>Values and Beliefs</vt:lpstr>
      <vt:lpstr>PowerPoint Presentation</vt:lpstr>
      <vt:lpstr>The importance of networking</vt:lpstr>
      <vt:lpstr>PowerPoint Presentation</vt:lpstr>
      <vt:lpstr>LinkedIn profiles</vt:lpstr>
      <vt:lpstr>LinkedIn tips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BMSK4007 Online Session 7</dc:title>
  <dc:creator>Julia Ault</dc:creator>
  <cp:lastModifiedBy>Julia Ault</cp:lastModifiedBy>
  <cp:revision>62</cp:revision>
  <dcterms:modified xsi:type="dcterms:W3CDTF">2020-12-01T21:38:56Z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