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8A9A5F-05CB-4C96-BA82-62396076C38C}" type="datetimeFigureOut">
              <a:rPr lang="en-US" smtClean="0"/>
              <a:pPr/>
              <a:t>10/17/2011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BF35C-4EC1-4D72-A37B-B79205ED7DC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Activity Intro:</a:t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b="1" dirty="0" smtClean="0"/>
              <a:t>Force-field Analysis</a:t>
            </a:r>
            <a:endParaRPr lang="en-GB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u="sng" dirty="0" smtClean="0"/>
              <a:t>A typical ‘Force-field Analysis’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643710"/>
            <a:ext cx="77867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Illustration 6.10, Organisational Change 4ed , Barbara Senior &amp; Stephen </a:t>
            </a:r>
            <a:r>
              <a:rPr lang="en-GB" sz="1000" dirty="0" err="1" smtClean="0"/>
              <a:t>Swailes</a:t>
            </a:r>
            <a:r>
              <a:rPr lang="en-GB" sz="1000" dirty="0" smtClean="0"/>
              <a:t>.</a:t>
            </a:r>
            <a:endParaRPr lang="en-GB" sz="10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860514"/>
            <a:ext cx="914400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000" b="1" u="sng" dirty="0" smtClean="0"/>
              <a:t>Class Activity 1:</a:t>
            </a:r>
          </a:p>
          <a:p>
            <a:pPr>
              <a:buNone/>
            </a:pPr>
            <a:r>
              <a:rPr lang="en-US" sz="2000" b="1" dirty="0" smtClean="0"/>
              <a:t>Step 1:</a:t>
            </a:r>
            <a:r>
              <a:rPr lang="en-US" sz="2000" dirty="0" smtClean="0"/>
              <a:t> Define the Change.</a:t>
            </a:r>
            <a:br>
              <a:rPr lang="en-US" sz="2000" dirty="0" smtClean="0"/>
            </a:br>
            <a:r>
              <a:rPr lang="en-US" sz="2000" b="1" dirty="0" smtClean="0"/>
              <a:t>Step 2:</a:t>
            </a:r>
            <a:r>
              <a:rPr lang="en-US" sz="2000" dirty="0" smtClean="0"/>
              <a:t> List the forces working for and against the desired change. These can be based on people, power, symbols, procedures, resources, time, external factors,  culture etc..</a:t>
            </a:r>
            <a:br>
              <a:rPr lang="en-US" sz="2000" dirty="0" smtClean="0"/>
            </a:br>
            <a:r>
              <a:rPr lang="en-GB" sz="2000" b="1" dirty="0" smtClean="0"/>
              <a:t>Step 3:</a:t>
            </a:r>
            <a:r>
              <a:rPr lang="en-GB" sz="2000" dirty="0" smtClean="0"/>
              <a:t> Rate each of the forces for and against change in terms of strength: e.g. out of 10 or high, medium, low.</a:t>
            </a:r>
            <a:br>
              <a:rPr lang="en-GB" sz="2000" dirty="0" smtClean="0"/>
            </a:br>
            <a:r>
              <a:rPr lang="en-GB" sz="2000" b="1" dirty="0" smtClean="0"/>
              <a:t>Step 4:</a:t>
            </a:r>
            <a:r>
              <a:rPr lang="en-GB" sz="2000" dirty="0" smtClean="0"/>
              <a:t> Create a Force-field analysis diagram, draw lines of different lengths to indicate the different strengths of the forces.</a:t>
            </a:r>
          </a:p>
          <a:p>
            <a:pPr>
              <a:buNone/>
            </a:pPr>
            <a:r>
              <a:rPr lang="en-US" sz="800" b="1" dirty="0" smtClean="0"/>
              <a:t/>
            </a:r>
            <a:br>
              <a:rPr lang="en-US" sz="800" b="1" dirty="0" smtClean="0"/>
            </a:br>
            <a:r>
              <a:rPr lang="en-US" sz="2000" b="1" u="sng" dirty="0" smtClean="0"/>
              <a:t>Class Activity 2: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b="1" dirty="0" smtClean="0"/>
              <a:t>Step 6:</a:t>
            </a:r>
            <a:r>
              <a:rPr lang="en-US" sz="2000" dirty="0" smtClean="0"/>
              <a:t> </a:t>
            </a:r>
            <a:r>
              <a:rPr lang="en-US" sz="2000" dirty="0" smtClean="0"/>
              <a:t>Document strategies </a:t>
            </a:r>
            <a:r>
              <a:rPr lang="en-US" sz="2000" dirty="0" smtClean="0"/>
              <a:t>to overcome barriers to change e.g. </a:t>
            </a:r>
            <a:r>
              <a:rPr lang="en-US" sz="2000" smtClean="0"/>
              <a:t>f</a:t>
            </a:r>
            <a:r>
              <a:rPr lang="en-US" sz="2000" smtClean="0"/>
              <a:t>or </a:t>
            </a:r>
            <a:r>
              <a:rPr lang="en-US" sz="2000" dirty="0" smtClean="0"/>
              <a:t>each </a:t>
            </a:r>
            <a:r>
              <a:rPr lang="en-US" sz="2000" dirty="0" smtClean="0"/>
              <a:t>force </a:t>
            </a:r>
            <a:r>
              <a:rPr lang="en-US" sz="2000" dirty="0" smtClean="0"/>
              <a:t>supporting </a:t>
            </a:r>
            <a:r>
              <a:rPr lang="en-US" sz="2000" smtClean="0"/>
              <a:t>the </a:t>
            </a:r>
            <a:r>
              <a:rPr lang="en-US" sz="2000" smtClean="0"/>
              <a:t>change </a:t>
            </a:r>
            <a:r>
              <a:rPr lang="en-US" sz="2000" dirty="0" smtClean="0"/>
              <a:t>indicate how the force may be </a:t>
            </a:r>
            <a:r>
              <a:rPr lang="en-US" sz="2000" dirty="0" smtClean="0"/>
              <a:t>strengthened and/or forces </a:t>
            </a:r>
            <a:r>
              <a:rPr lang="en-US" sz="2000" dirty="0" smtClean="0"/>
              <a:t>opposing the </a:t>
            </a:r>
            <a:r>
              <a:rPr lang="en-US" sz="2000" dirty="0" smtClean="0"/>
              <a:t>change how </a:t>
            </a:r>
            <a:r>
              <a:rPr lang="en-US" sz="2000" dirty="0" smtClean="0"/>
              <a:t>they could be weakened. </a:t>
            </a:r>
          </a:p>
          <a:p>
            <a:pPr>
              <a:buNone/>
            </a:pPr>
            <a:endParaRPr lang="en-US" sz="800" dirty="0" smtClean="0"/>
          </a:p>
          <a:p>
            <a:pPr>
              <a:buNone/>
            </a:pPr>
            <a:r>
              <a:rPr lang="en-US" sz="2000" b="1" u="sng" dirty="0" smtClean="0"/>
              <a:t>Practical implementation guidelines: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b="1" dirty="0" smtClean="0"/>
              <a:t>Step 7: </a:t>
            </a:r>
            <a:r>
              <a:rPr lang="en-US" sz="2000" dirty="0" smtClean="0"/>
              <a:t>identify the resources that will be needed to take the agreed actions and how these resources may be obtained. </a:t>
            </a:r>
            <a:br>
              <a:rPr lang="en-US" sz="2000" dirty="0" smtClean="0"/>
            </a:br>
            <a:r>
              <a:rPr lang="en-US" sz="2000" b="1" dirty="0" smtClean="0"/>
              <a:t>Step 8: </a:t>
            </a:r>
            <a:r>
              <a:rPr lang="en-US" sz="2000" dirty="0" smtClean="0"/>
              <a:t>Make a practical action plan designed to achieve the change, which should include timing of events, specified milestones and deadlines, specific responsibilities and who does what.  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33</Words>
  <Application>Microsoft Office PowerPoint</Application>
  <PresentationFormat>On-screen Show (4:3)</PresentationFormat>
  <Paragraphs>8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Activity Intro:  Force-field Analysis</vt:lpstr>
      <vt:lpstr>A typical ‘Force-field Analysis’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James Williams</dc:creator>
  <cp:lastModifiedBy>sc-jw</cp:lastModifiedBy>
  <cp:revision>14</cp:revision>
  <dcterms:created xsi:type="dcterms:W3CDTF">2010-11-30T19:41:20Z</dcterms:created>
  <dcterms:modified xsi:type="dcterms:W3CDTF">2011-10-17T10:50:54Z</dcterms:modified>
</cp:coreProperties>
</file>