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63" r:id="rId5"/>
    <p:sldId id="264" r:id="rId6"/>
    <p:sldId id="265" r:id="rId7"/>
    <p:sldId id="273" r:id="rId8"/>
    <p:sldId id="274" r:id="rId9"/>
    <p:sldId id="275" r:id="rId10"/>
    <p:sldId id="27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8A6EEF-7B63-405A-B078-F1883ACE0E69}" v="1" dt="2025-03-12T12:23:15.0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3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208A6EEF-7B63-405A-B078-F1883ACE0E69}"/>
    <pc:docChg chg="custSel delSld modSld">
      <pc:chgData name="Marie Pitson" userId="db8d2b3e-593d-47e6-a0b5-dc90f7ab49ec" providerId="ADAL" clId="{208A6EEF-7B63-405A-B078-F1883ACE0E69}" dt="2025-03-12T12:38:34.816" v="128" actId="207"/>
      <pc:docMkLst>
        <pc:docMk/>
      </pc:docMkLst>
      <pc:sldChg chg="modSp mod">
        <pc:chgData name="Marie Pitson" userId="db8d2b3e-593d-47e6-a0b5-dc90f7ab49ec" providerId="ADAL" clId="{208A6EEF-7B63-405A-B078-F1883ACE0E69}" dt="2025-03-12T12:29:18.538" v="116" actId="20577"/>
        <pc:sldMkLst>
          <pc:docMk/>
          <pc:sldMk cId="2646730704" sldId="256"/>
        </pc:sldMkLst>
        <pc:spChg chg="mod">
          <ac:chgData name="Marie Pitson" userId="db8d2b3e-593d-47e6-a0b5-dc90f7ab49ec" providerId="ADAL" clId="{208A6EEF-7B63-405A-B078-F1883ACE0E69}" dt="2025-03-12T12:29:18.538" v="116" actId="20577"/>
          <ac:spMkLst>
            <pc:docMk/>
            <pc:sldMk cId="2646730704" sldId="256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646730704" sldId="256"/>
            <ac:spMk id="3" creationId="{00000000-0000-0000-0000-000000000000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28:09.439" v="79" actId="20577"/>
        <pc:sldMkLst>
          <pc:docMk/>
          <pc:sldMk cId="1343038691" sldId="257"/>
        </pc:sldMkLst>
        <pc:spChg chg="mod">
          <ac:chgData name="Marie Pitson" userId="db8d2b3e-593d-47e6-a0b5-dc90f7ab49ec" providerId="ADAL" clId="{208A6EEF-7B63-405A-B078-F1883ACE0E69}" dt="2025-03-12T12:28:09.439" v="79" actId="20577"/>
          <ac:spMkLst>
            <pc:docMk/>
            <pc:sldMk cId="1343038691" sldId="257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7:51.212" v="54" actId="26606"/>
          <ac:spMkLst>
            <pc:docMk/>
            <pc:sldMk cId="1343038691" sldId="257"/>
            <ac:spMk id="3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7:51.212" v="54" actId="26606"/>
          <ac:spMkLst>
            <pc:docMk/>
            <pc:sldMk cId="1343038691" sldId="257"/>
            <ac:spMk id="8" creationId="{A009E310-C7C2-4F23-B466-4417C8ED3B99}"/>
          </ac:spMkLst>
        </pc:spChg>
        <pc:spChg chg="add">
          <ac:chgData name="Marie Pitson" userId="db8d2b3e-593d-47e6-a0b5-dc90f7ab49ec" providerId="ADAL" clId="{208A6EEF-7B63-405A-B078-F1883ACE0E69}" dt="2025-03-12T12:27:51.212" v="54" actId="26606"/>
          <ac:spMkLst>
            <pc:docMk/>
            <pc:sldMk cId="1343038691" sldId="257"/>
            <ac:spMk id="10" creationId="{51A4F4A1-146B-4D29-852A-F60996679785}"/>
          </ac:spMkLst>
        </pc:spChg>
        <pc:spChg chg="add">
          <ac:chgData name="Marie Pitson" userId="db8d2b3e-593d-47e6-a0b5-dc90f7ab49ec" providerId="ADAL" clId="{208A6EEF-7B63-405A-B078-F1883ACE0E69}" dt="2025-03-12T12:27:51.212" v="54" actId="26606"/>
          <ac:spMkLst>
            <pc:docMk/>
            <pc:sldMk cId="1343038691" sldId="257"/>
            <ac:spMk id="12" creationId="{A4C31FF5-F97E-4082-BFC5-A880DB9F3F00}"/>
          </ac:spMkLst>
        </pc:spChg>
        <pc:spChg chg="add">
          <ac:chgData name="Marie Pitson" userId="db8d2b3e-593d-47e6-a0b5-dc90f7ab49ec" providerId="ADAL" clId="{208A6EEF-7B63-405A-B078-F1883ACE0E69}" dt="2025-03-12T12:27:51.212" v="54" actId="26606"/>
          <ac:spMkLst>
            <pc:docMk/>
            <pc:sldMk cId="1343038691" sldId="257"/>
            <ac:spMk id="14" creationId="{6015B4CE-42DE-4E9B-B800-B5B8142E6FCB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38:34.816" v="128" actId="207"/>
        <pc:sldMkLst>
          <pc:docMk/>
          <pc:sldMk cId="2420840907" sldId="258"/>
        </pc:sldMkLst>
        <pc:spChg chg="mod">
          <ac:chgData name="Marie Pitson" userId="db8d2b3e-593d-47e6-a0b5-dc90f7ab49ec" providerId="ADAL" clId="{208A6EEF-7B63-405A-B078-F1883ACE0E69}" dt="2025-03-12T12:38:34.816" v="128" actId="207"/>
          <ac:spMkLst>
            <pc:docMk/>
            <pc:sldMk cId="2420840907" sldId="258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7:33.366" v="51" actId="26606"/>
          <ac:spMkLst>
            <pc:docMk/>
            <pc:sldMk cId="2420840907" sldId="258"/>
            <ac:spMk id="3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7:33.366" v="51" actId="26606"/>
          <ac:spMkLst>
            <pc:docMk/>
            <pc:sldMk cId="2420840907" sldId="258"/>
            <ac:spMk id="8" creationId="{3E25BDA2-3F4D-4B38-90E7-989465ECDDCF}"/>
          </ac:spMkLst>
        </pc:spChg>
        <pc:spChg chg="add">
          <ac:chgData name="Marie Pitson" userId="db8d2b3e-593d-47e6-a0b5-dc90f7ab49ec" providerId="ADAL" clId="{208A6EEF-7B63-405A-B078-F1883ACE0E69}" dt="2025-03-12T12:27:33.366" v="51" actId="26606"/>
          <ac:spMkLst>
            <pc:docMk/>
            <pc:sldMk cId="2420840907" sldId="258"/>
            <ac:spMk id="10" creationId="{F65EEA05-AD42-442F-B6C6-CB9FC289426E}"/>
          </ac:spMkLst>
        </pc:spChg>
        <pc:spChg chg="add">
          <ac:chgData name="Marie Pitson" userId="db8d2b3e-593d-47e6-a0b5-dc90f7ab49ec" providerId="ADAL" clId="{208A6EEF-7B63-405A-B078-F1883ACE0E69}" dt="2025-03-12T12:27:33.366" v="51" actId="26606"/>
          <ac:spMkLst>
            <pc:docMk/>
            <pc:sldMk cId="2420840907" sldId="258"/>
            <ac:spMk id="12" creationId="{BC96869A-A70D-42F7-876F-605CB1718F20}"/>
          </ac:spMkLst>
        </pc:spChg>
        <pc:spChg chg="add">
          <ac:chgData name="Marie Pitson" userId="db8d2b3e-593d-47e6-a0b5-dc90f7ab49ec" providerId="ADAL" clId="{208A6EEF-7B63-405A-B078-F1883ACE0E69}" dt="2025-03-12T12:27:33.366" v="51" actId="26606"/>
          <ac:spMkLst>
            <pc:docMk/>
            <pc:sldMk cId="2420840907" sldId="258"/>
            <ac:spMk id="14" creationId="{6CD407CC-EF5C-486F-9A14-7F681F986D17}"/>
          </ac:spMkLst>
        </pc:spChg>
        <pc:cxnChg chg="add">
          <ac:chgData name="Marie Pitson" userId="db8d2b3e-593d-47e6-a0b5-dc90f7ab49ec" providerId="ADAL" clId="{208A6EEF-7B63-405A-B078-F1883ACE0E69}" dt="2025-03-12T12:27:33.366" v="51" actId="26606"/>
          <ac:cxnSpMkLst>
            <pc:docMk/>
            <pc:sldMk cId="2420840907" sldId="258"/>
            <ac:cxnSpMk id="16" creationId="{0DD76B5F-5BAA-48C6-9065-9AEF15D30B4E}"/>
          </ac:cxnSpMkLst>
        </pc:cxnChg>
      </pc:sldChg>
      <pc:sldChg chg="modSp del">
        <pc:chgData name="Marie Pitson" userId="db8d2b3e-593d-47e6-a0b5-dc90f7ab49ec" providerId="ADAL" clId="{208A6EEF-7B63-405A-B078-F1883ACE0E69}" dt="2025-03-12T12:23:39.528" v="24" actId="47"/>
        <pc:sldMkLst>
          <pc:docMk/>
          <pc:sldMk cId="2230018248" sldId="259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230018248" sldId="259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230018248" sldId="259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42.588" v="25" actId="47"/>
        <pc:sldMkLst>
          <pc:docMk/>
          <pc:sldMk cId="3295430806" sldId="260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3295430806" sldId="260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3295430806" sldId="260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44.321" v="26" actId="47"/>
        <pc:sldMkLst>
          <pc:docMk/>
          <pc:sldMk cId="522104556" sldId="261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522104556" sldId="261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522104556" sldId="261"/>
            <ac:spMk id="3" creationId="{00000000-0000-0000-0000-000000000000}"/>
          </ac:spMkLst>
        </pc:spChg>
      </pc:sldChg>
      <pc:sldChg chg="del">
        <pc:chgData name="Marie Pitson" userId="db8d2b3e-593d-47e6-a0b5-dc90f7ab49ec" providerId="ADAL" clId="{208A6EEF-7B63-405A-B078-F1883ACE0E69}" dt="2025-03-12T12:24:06.892" v="34" actId="47"/>
        <pc:sldMkLst>
          <pc:docMk/>
          <pc:sldMk cId="146730898" sldId="262"/>
        </pc:sldMkLst>
      </pc:sldChg>
      <pc:sldChg chg="addSp modSp mod setBg">
        <pc:chgData name="Marie Pitson" userId="db8d2b3e-593d-47e6-a0b5-dc90f7ab49ec" providerId="ADAL" clId="{208A6EEF-7B63-405A-B078-F1883ACE0E69}" dt="2025-03-12T12:38:29.475" v="127" actId="207"/>
        <pc:sldMkLst>
          <pc:docMk/>
          <pc:sldMk cId="500249744" sldId="263"/>
        </pc:sldMkLst>
        <pc:spChg chg="mod">
          <ac:chgData name="Marie Pitson" userId="db8d2b3e-593d-47e6-a0b5-dc90f7ab49ec" providerId="ADAL" clId="{208A6EEF-7B63-405A-B078-F1883ACE0E69}" dt="2025-03-12T12:38:29.475" v="127" actId="207"/>
          <ac:spMkLst>
            <pc:docMk/>
            <pc:sldMk cId="500249744" sldId="263"/>
            <ac:spMk id="9217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4:09.650" v="35" actId="26606"/>
          <ac:spMkLst>
            <pc:docMk/>
            <pc:sldMk cId="500249744" sldId="263"/>
            <ac:spMk id="9218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4:09.650" v="35" actId="26606"/>
          <ac:spMkLst>
            <pc:docMk/>
            <pc:sldMk cId="500249744" sldId="263"/>
            <ac:spMk id="9223" creationId="{A009E310-C7C2-4F23-B466-4417C8ED3B99}"/>
          </ac:spMkLst>
        </pc:spChg>
        <pc:spChg chg="add">
          <ac:chgData name="Marie Pitson" userId="db8d2b3e-593d-47e6-a0b5-dc90f7ab49ec" providerId="ADAL" clId="{208A6EEF-7B63-405A-B078-F1883ACE0E69}" dt="2025-03-12T12:24:09.650" v="35" actId="26606"/>
          <ac:spMkLst>
            <pc:docMk/>
            <pc:sldMk cId="500249744" sldId="263"/>
            <ac:spMk id="9225" creationId="{51A4F4A1-146B-4D29-852A-F60996679785}"/>
          </ac:spMkLst>
        </pc:spChg>
        <pc:spChg chg="add">
          <ac:chgData name="Marie Pitson" userId="db8d2b3e-593d-47e6-a0b5-dc90f7ab49ec" providerId="ADAL" clId="{208A6EEF-7B63-405A-B078-F1883ACE0E69}" dt="2025-03-12T12:24:09.650" v="35" actId="26606"/>
          <ac:spMkLst>
            <pc:docMk/>
            <pc:sldMk cId="500249744" sldId="263"/>
            <ac:spMk id="9227" creationId="{A4C31FF5-F97E-4082-BFC5-A880DB9F3F00}"/>
          </ac:spMkLst>
        </pc:spChg>
        <pc:spChg chg="add">
          <ac:chgData name="Marie Pitson" userId="db8d2b3e-593d-47e6-a0b5-dc90f7ab49ec" providerId="ADAL" clId="{208A6EEF-7B63-405A-B078-F1883ACE0E69}" dt="2025-03-12T12:24:09.650" v="35" actId="26606"/>
          <ac:spMkLst>
            <pc:docMk/>
            <pc:sldMk cId="500249744" sldId="263"/>
            <ac:spMk id="9229" creationId="{6015B4CE-42DE-4E9B-B800-B5B8142E6FCB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38:18.960" v="125" actId="207"/>
        <pc:sldMkLst>
          <pc:docMk/>
          <pc:sldMk cId="2065977324" sldId="264"/>
        </pc:sldMkLst>
        <pc:spChg chg="mod">
          <ac:chgData name="Marie Pitson" userId="db8d2b3e-593d-47e6-a0b5-dc90f7ab49ec" providerId="ADAL" clId="{208A6EEF-7B63-405A-B078-F1883ACE0E69}" dt="2025-03-12T12:38:18.960" v="125" actId="207"/>
          <ac:spMkLst>
            <pc:docMk/>
            <pc:sldMk cId="2065977324" sldId="264"/>
            <ac:spMk id="11265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37:57.915" v="118" actId="27636"/>
          <ac:spMkLst>
            <pc:docMk/>
            <pc:sldMk cId="2065977324" sldId="264"/>
            <ac:spMk id="11266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4:17.083" v="36" actId="26606"/>
          <ac:spMkLst>
            <pc:docMk/>
            <pc:sldMk cId="2065977324" sldId="264"/>
            <ac:spMk id="11271" creationId="{A009E310-C7C2-4F23-B466-4417C8ED3B99}"/>
          </ac:spMkLst>
        </pc:spChg>
        <pc:spChg chg="add">
          <ac:chgData name="Marie Pitson" userId="db8d2b3e-593d-47e6-a0b5-dc90f7ab49ec" providerId="ADAL" clId="{208A6EEF-7B63-405A-B078-F1883ACE0E69}" dt="2025-03-12T12:24:17.083" v="36" actId="26606"/>
          <ac:spMkLst>
            <pc:docMk/>
            <pc:sldMk cId="2065977324" sldId="264"/>
            <ac:spMk id="11273" creationId="{51A4F4A1-146B-4D29-852A-F60996679785}"/>
          </ac:spMkLst>
        </pc:spChg>
        <pc:spChg chg="add">
          <ac:chgData name="Marie Pitson" userId="db8d2b3e-593d-47e6-a0b5-dc90f7ab49ec" providerId="ADAL" clId="{208A6EEF-7B63-405A-B078-F1883ACE0E69}" dt="2025-03-12T12:24:17.083" v="36" actId="26606"/>
          <ac:spMkLst>
            <pc:docMk/>
            <pc:sldMk cId="2065977324" sldId="264"/>
            <ac:spMk id="11275" creationId="{A4C31FF5-F97E-4082-BFC5-A880DB9F3F00}"/>
          </ac:spMkLst>
        </pc:spChg>
        <pc:spChg chg="add">
          <ac:chgData name="Marie Pitson" userId="db8d2b3e-593d-47e6-a0b5-dc90f7ab49ec" providerId="ADAL" clId="{208A6EEF-7B63-405A-B078-F1883ACE0E69}" dt="2025-03-12T12:24:17.083" v="36" actId="26606"/>
          <ac:spMkLst>
            <pc:docMk/>
            <pc:sldMk cId="2065977324" sldId="264"/>
            <ac:spMk id="11277" creationId="{6015B4CE-42DE-4E9B-B800-B5B8142E6FCB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27:28.464" v="50" actId="255"/>
        <pc:sldMkLst>
          <pc:docMk/>
          <pc:sldMk cId="90382902" sldId="265"/>
        </pc:sldMkLst>
        <pc:spChg chg="mod">
          <ac:chgData name="Marie Pitson" userId="db8d2b3e-593d-47e6-a0b5-dc90f7ab49ec" providerId="ADAL" clId="{208A6EEF-7B63-405A-B078-F1883ACE0E69}" dt="2025-03-12T12:27:28.464" v="50" actId="255"/>
          <ac:spMkLst>
            <pc:docMk/>
            <pc:sldMk cId="90382902" sldId="265"/>
            <ac:spMk id="13313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7:21.552" v="49" actId="26606"/>
          <ac:spMkLst>
            <pc:docMk/>
            <pc:sldMk cId="90382902" sldId="265"/>
            <ac:spMk id="13314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7:21.552" v="49" actId="26606"/>
          <ac:spMkLst>
            <pc:docMk/>
            <pc:sldMk cId="90382902" sldId="265"/>
            <ac:spMk id="13319" creationId="{A009E310-C7C2-4F23-B466-4417C8ED3B99}"/>
          </ac:spMkLst>
        </pc:spChg>
        <pc:spChg chg="add">
          <ac:chgData name="Marie Pitson" userId="db8d2b3e-593d-47e6-a0b5-dc90f7ab49ec" providerId="ADAL" clId="{208A6EEF-7B63-405A-B078-F1883ACE0E69}" dt="2025-03-12T12:27:21.552" v="49" actId="26606"/>
          <ac:spMkLst>
            <pc:docMk/>
            <pc:sldMk cId="90382902" sldId="265"/>
            <ac:spMk id="13321" creationId="{51A4F4A1-146B-4D29-852A-F60996679785}"/>
          </ac:spMkLst>
        </pc:spChg>
        <pc:spChg chg="add">
          <ac:chgData name="Marie Pitson" userId="db8d2b3e-593d-47e6-a0b5-dc90f7ab49ec" providerId="ADAL" clId="{208A6EEF-7B63-405A-B078-F1883ACE0E69}" dt="2025-03-12T12:27:21.552" v="49" actId="26606"/>
          <ac:spMkLst>
            <pc:docMk/>
            <pc:sldMk cId="90382902" sldId="265"/>
            <ac:spMk id="13323" creationId="{A4C31FF5-F97E-4082-BFC5-A880DB9F3F00}"/>
          </ac:spMkLst>
        </pc:spChg>
        <pc:spChg chg="add">
          <ac:chgData name="Marie Pitson" userId="db8d2b3e-593d-47e6-a0b5-dc90f7ab49ec" providerId="ADAL" clId="{208A6EEF-7B63-405A-B078-F1883ACE0E69}" dt="2025-03-12T12:27:21.552" v="49" actId="26606"/>
          <ac:spMkLst>
            <pc:docMk/>
            <pc:sldMk cId="90382902" sldId="265"/>
            <ac:spMk id="13325" creationId="{6015B4CE-42DE-4E9B-B800-B5B8142E6FCB}"/>
          </ac:spMkLst>
        </pc:spChg>
      </pc:sldChg>
      <pc:sldChg chg="modSp del">
        <pc:chgData name="Marie Pitson" userId="db8d2b3e-593d-47e6-a0b5-dc90f7ab49ec" providerId="ADAL" clId="{208A6EEF-7B63-405A-B078-F1883ACE0E69}" dt="2025-03-12T12:23:45.207" v="27" actId="47"/>
        <pc:sldMkLst>
          <pc:docMk/>
          <pc:sldMk cId="900214316" sldId="266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900214316" sldId="266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900214316" sldId="266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46.071" v="28" actId="47"/>
        <pc:sldMkLst>
          <pc:docMk/>
          <pc:sldMk cId="2792055979" sldId="267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792055979" sldId="267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792055979" sldId="267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47.391" v="29" actId="47"/>
        <pc:sldMkLst>
          <pc:docMk/>
          <pc:sldMk cId="2039704787" sldId="268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039704787" sldId="268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039704787" sldId="268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49.148" v="30" actId="47"/>
        <pc:sldMkLst>
          <pc:docMk/>
          <pc:sldMk cId="34406326" sldId="269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34406326" sldId="269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34406326" sldId="269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50.217" v="31" actId="47"/>
        <pc:sldMkLst>
          <pc:docMk/>
          <pc:sldMk cId="2607089945" sldId="270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607089945" sldId="270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2607089945" sldId="270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51.271" v="32" actId="47"/>
        <pc:sldMkLst>
          <pc:docMk/>
          <pc:sldMk cId="4084984760" sldId="271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4084984760" sldId="271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4084984760" sldId="271"/>
            <ac:spMk id="3" creationId="{00000000-0000-0000-0000-000000000000}"/>
          </ac:spMkLst>
        </pc:spChg>
      </pc:sldChg>
      <pc:sldChg chg="modSp del">
        <pc:chgData name="Marie Pitson" userId="db8d2b3e-593d-47e6-a0b5-dc90f7ab49ec" providerId="ADAL" clId="{208A6EEF-7B63-405A-B078-F1883ACE0E69}" dt="2025-03-12T12:23:56.244" v="33" actId="47"/>
        <pc:sldMkLst>
          <pc:docMk/>
          <pc:sldMk cId="3349645964" sldId="272"/>
        </pc:sldMkLst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3349645964" sldId="272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3:15.033" v="21"/>
          <ac:spMkLst>
            <pc:docMk/>
            <pc:sldMk cId="3349645964" sldId="272"/>
            <ac:spMk id="3" creationId="{00000000-0000-0000-0000-000000000000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27:17.444" v="48" actId="255"/>
        <pc:sldMkLst>
          <pc:docMk/>
          <pc:sldMk cId="812841994" sldId="273"/>
        </pc:sldMkLst>
        <pc:spChg chg="mod">
          <ac:chgData name="Marie Pitson" userId="db8d2b3e-593d-47e6-a0b5-dc90f7ab49ec" providerId="ADAL" clId="{208A6EEF-7B63-405A-B078-F1883ACE0E69}" dt="2025-03-12T12:27:17.444" v="48" actId="255"/>
          <ac:spMkLst>
            <pc:docMk/>
            <pc:sldMk cId="812841994" sldId="273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6:58.782" v="45" actId="26606"/>
          <ac:spMkLst>
            <pc:docMk/>
            <pc:sldMk cId="812841994" sldId="273"/>
            <ac:spMk id="3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6:58.782" v="45" actId="26606"/>
          <ac:spMkLst>
            <pc:docMk/>
            <pc:sldMk cId="812841994" sldId="273"/>
            <ac:spMk id="8" creationId="{A009E310-C7C2-4F23-B466-4417C8ED3B99}"/>
          </ac:spMkLst>
        </pc:spChg>
        <pc:spChg chg="add">
          <ac:chgData name="Marie Pitson" userId="db8d2b3e-593d-47e6-a0b5-dc90f7ab49ec" providerId="ADAL" clId="{208A6EEF-7B63-405A-B078-F1883ACE0E69}" dt="2025-03-12T12:26:58.782" v="45" actId="26606"/>
          <ac:spMkLst>
            <pc:docMk/>
            <pc:sldMk cId="812841994" sldId="273"/>
            <ac:spMk id="10" creationId="{51A4F4A1-146B-4D29-852A-F60996679785}"/>
          </ac:spMkLst>
        </pc:spChg>
        <pc:spChg chg="add">
          <ac:chgData name="Marie Pitson" userId="db8d2b3e-593d-47e6-a0b5-dc90f7ab49ec" providerId="ADAL" clId="{208A6EEF-7B63-405A-B078-F1883ACE0E69}" dt="2025-03-12T12:26:58.782" v="45" actId="26606"/>
          <ac:spMkLst>
            <pc:docMk/>
            <pc:sldMk cId="812841994" sldId="273"/>
            <ac:spMk id="12" creationId="{A4C31FF5-F97E-4082-BFC5-A880DB9F3F00}"/>
          </ac:spMkLst>
        </pc:spChg>
        <pc:spChg chg="add">
          <ac:chgData name="Marie Pitson" userId="db8d2b3e-593d-47e6-a0b5-dc90f7ab49ec" providerId="ADAL" clId="{208A6EEF-7B63-405A-B078-F1883ACE0E69}" dt="2025-03-12T12:26:58.782" v="45" actId="26606"/>
          <ac:spMkLst>
            <pc:docMk/>
            <pc:sldMk cId="812841994" sldId="273"/>
            <ac:spMk id="14" creationId="{6015B4CE-42DE-4E9B-B800-B5B8142E6FCB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26:54.345" v="44" actId="255"/>
        <pc:sldMkLst>
          <pc:docMk/>
          <pc:sldMk cId="28982174" sldId="274"/>
        </pc:sldMkLst>
        <pc:spChg chg="mod">
          <ac:chgData name="Marie Pitson" userId="db8d2b3e-593d-47e6-a0b5-dc90f7ab49ec" providerId="ADAL" clId="{208A6EEF-7B63-405A-B078-F1883ACE0E69}" dt="2025-03-12T12:26:54.345" v="44" actId="255"/>
          <ac:spMkLst>
            <pc:docMk/>
            <pc:sldMk cId="28982174" sldId="274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6:39.103" v="42" actId="26606"/>
          <ac:spMkLst>
            <pc:docMk/>
            <pc:sldMk cId="28982174" sldId="274"/>
            <ac:spMk id="3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6:39.103" v="42" actId="26606"/>
          <ac:spMkLst>
            <pc:docMk/>
            <pc:sldMk cId="28982174" sldId="274"/>
            <ac:spMk id="8" creationId="{3E25BDA2-3F4D-4B38-90E7-989465ECDDCF}"/>
          </ac:spMkLst>
        </pc:spChg>
        <pc:spChg chg="add">
          <ac:chgData name="Marie Pitson" userId="db8d2b3e-593d-47e6-a0b5-dc90f7ab49ec" providerId="ADAL" clId="{208A6EEF-7B63-405A-B078-F1883ACE0E69}" dt="2025-03-12T12:26:39.103" v="42" actId="26606"/>
          <ac:spMkLst>
            <pc:docMk/>
            <pc:sldMk cId="28982174" sldId="274"/>
            <ac:spMk id="10" creationId="{F65EEA05-AD42-442F-B6C6-CB9FC289426E}"/>
          </ac:spMkLst>
        </pc:spChg>
        <pc:spChg chg="add">
          <ac:chgData name="Marie Pitson" userId="db8d2b3e-593d-47e6-a0b5-dc90f7ab49ec" providerId="ADAL" clId="{208A6EEF-7B63-405A-B078-F1883ACE0E69}" dt="2025-03-12T12:26:39.103" v="42" actId="26606"/>
          <ac:spMkLst>
            <pc:docMk/>
            <pc:sldMk cId="28982174" sldId="274"/>
            <ac:spMk id="12" creationId="{BC96869A-A70D-42F7-876F-605CB1718F20}"/>
          </ac:spMkLst>
        </pc:spChg>
        <pc:spChg chg="add">
          <ac:chgData name="Marie Pitson" userId="db8d2b3e-593d-47e6-a0b5-dc90f7ab49ec" providerId="ADAL" clId="{208A6EEF-7B63-405A-B078-F1883ACE0E69}" dt="2025-03-12T12:26:39.103" v="42" actId="26606"/>
          <ac:spMkLst>
            <pc:docMk/>
            <pc:sldMk cId="28982174" sldId="274"/>
            <ac:spMk id="14" creationId="{6CD407CC-EF5C-486F-9A14-7F681F986D17}"/>
          </ac:spMkLst>
        </pc:spChg>
        <pc:cxnChg chg="add">
          <ac:chgData name="Marie Pitson" userId="db8d2b3e-593d-47e6-a0b5-dc90f7ab49ec" providerId="ADAL" clId="{208A6EEF-7B63-405A-B078-F1883ACE0E69}" dt="2025-03-12T12:26:39.103" v="42" actId="26606"/>
          <ac:cxnSpMkLst>
            <pc:docMk/>
            <pc:sldMk cId="28982174" sldId="274"/>
            <ac:cxnSpMk id="16" creationId="{0DD76B5F-5BAA-48C6-9065-9AEF15D30B4E}"/>
          </ac:cxnSpMkLst>
        </pc:cxnChg>
      </pc:sldChg>
      <pc:sldChg chg="addSp modSp mod setBg">
        <pc:chgData name="Marie Pitson" userId="db8d2b3e-593d-47e6-a0b5-dc90f7ab49ec" providerId="ADAL" clId="{208A6EEF-7B63-405A-B078-F1883ACE0E69}" dt="2025-03-12T12:26:34.533" v="41" actId="255"/>
        <pc:sldMkLst>
          <pc:docMk/>
          <pc:sldMk cId="3239568070" sldId="275"/>
        </pc:sldMkLst>
        <pc:spChg chg="mod">
          <ac:chgData name="Marie Pitson" userId="db8d2b3e-593d-47e6-a0b5-dc90f7ab49ec" providerId="ADAL" clId="{208A6EEF-7B63-405A-B078-F1883ACE0E69}" dt="2025-03-12T12:26:34.533" v="41" actId="255"/>
          <ac:spMkLst>
            <pc:docMk/>
            <pc:sldMk cId="3239568070" sldId="275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6:16.573" v="38" actId="26606"/>
          <ac:spMkLst>
            <pc:docMk/>
            <pc:sldMk cId="3239568070" sldId="275"/>
            <ac:spMk id="3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6:16.573" v="38" actId="26606"/>
          <ac:spMkLst>
            <pc:docMk/>
            <pc:sldMk cId="3239568070" sldId="275"/>
            <ac:spMk id="8" creationId="{A009E310-C7C2-4F23-B466-4417C8ED3B99}"/>
          </ac:spMkLst>
        </pc:spChg>
        <pc:spChg chg="add">
          <ac:chgData name="Marie Pitson" userId="db8d2b3e-593d-47e6-a0b5-dc90f7ab49ec" providerId="ADAL" clId="{208A6EEF-7B63-405A-B078-F1883ACE0E69}" dt="2025-03-12T12:26:16.573" v="38" actId="26606"/>
          <ac:spMkLst>
            <pc:docMk/>
            <pc:sldMk cId="3239568070" sldId="275"/>
            <ac:spMk id="10" creationId="{51A4F4A1-146B-4D29-852A-F60996679785}"/>
          </ac:spMkLst>
        </pc:spChg>
        <pc:spChg chg="add">
          <ac:chgData name="Marie Pitson" userId="db8d2b3e-593d-47e6-a0b5-dc90f7ab49ec" providerId="ADAL" clId="{208A6EEF-7B63-405A-B078-F1883ACE0E69}" dt="2025-03-12T12:26:16.573" v="38" actId="26606"/>
          <ac:spMkLst>
            <pc:docMk/>
            <pc:sldMk cId="3239568070" sldId="275"/>
            <ac:spMk id="12" creationId="{A4C31FF5-F97E-4082-BFC5-A880DB9F3F00}"/>
          </ac:spMkLst>
        </pc:spChg>
        <pc:spChg chg="add">
          <ac:chgData name="Marie Pitson" userId="db8d2b3e-593d-47e6-a0b5-dc90f7ab49ec" providerId="ADAL" clId="{208A6EEF-7B63-405A-B078-F1883ACE0E69}" dt="2025-03-12T12:26:16.573" v="38" actId="26606"/>
          <ac:spMkLst>
            <pc:docMk/>
            <pc:sldMk cId="3239568070" sldId="275"/>
            <ac:spMk id="14" creationId="{6015B4CE-42DE-4E9B-B800-B5B8142E6FCB}"/>
          </ac:spMkLst>
        </pc:spChg>
      </pc:sldChg>
      <pc:sldChg chg="addSp modSp mod setBg">
        <pc:chgData name="Marie Pitson" userId="db8d2b3e-593d-47e6-a0b5-dc90f7ab49ec" providerId="ADAL" clId="{208A6EEF-7B63-405A-B078-F1883ACE0E69}" dt="2025-03-12T12:29:01.043" v="113" actId="20577"/>
        <pc:sldMkLst>
          <pc:docMk/>
          <pc:sldMk cId="171157407" sldId="276"/>
        </pc:sldMkLst>
        <pc:spChg chg="mod">
          <ac:chgData name="Marie Pitson" userId="db8d2b3e-593d-47e6-a0b5-dc90f7ab49ec" providerId="ADAL" clId="{208A6EEF-7B63-405A-B078-F1883ACE0E69}" dt="2025-03-12T12:29:01.043" v="113" actId="20577"/>
          <ac:spMkLst>
            <pc:docMk/>
            <pc:sldMk cId="171157407" sldId="276"/>
            <ac:spMk id="2" creationId="{00000000-0000-0000-0000-000000000000}"/>
          </ac:spMkLst>
        </pc:spChg>
        <pc:spChg chg="mod">
          <ac:chgData name="Marie Pitson" userId="db8d2b3e-593d-47e6-a0b5-dc90f7ab49ec" providerId="ADAL" clId="{208A6EEF-7B63-405A-B078-F1883ACE0E69}" dt="2025-03-12T12:28:24.218" v="80" actId="26606"/>
          <ac:spMkLst>
            <pc:docMk/>
            <pc:sldMk cId="171157407" sldId="276"/>
            <ac:spMk id="3" creationId="{00000000-0000-0000-0000-000000000000}"/>
          </ac:spMkLst>
        </pc:spChg>
        <pc:spChg chg="add">
          <ac:chgData name="Marie Pitson" userId="db8d2b3e-593d-47e6-a0b5-dc90f7ab49ec" providerId="ADAL" clId="{208A6EEF-7B63-405A-B078-F1883ACE0E69}" dt="2025-03-12T12:28:24.218" v="80" actId="26606"/>
          <ac:spMkLst>
            <pc:docMk/>
            <pc:sldMk cId="171157407" sldId="276"/>
            <ac:spMk id="8" creationId="{3E25BDA2-3F4D-4B38-90E7-989465ECDDCF}"/>
          </ac:spMkLst>
        </pc:spChg>
        <pc:spChg chg="add">
          <ac:chgData name="Marie Pitson" userId="db8d2b3e-593d-47e6-a0b5-dc90f7ab49ec" providerId="ADAL" clId="{208A6EEF-7B63-405A-B078-F1883ACE0E69}" dt="2025-03-12T12:28:24.218" v="80" actId="26606"/>
          <ac:spMkLst>
            <pc:docMk/>
            <pc:sldMk cId="171157407" sldId="276"/>
            <ac:spMk id="10" creationId="{F65EEA05-AD42-442F-B6C6-CB9FC289426E}"/>
          </ac:spMkLst>
        </pc:spChg>
        <pc:spChg chg="add">
          <ac:chgData name="Marie Pitson" userId="db8d2b3e-593d-47e6-a0b5-dc90f7ab49ec" providerId="ADAL" clId="{208A6EEF-7B63-405A-B078-F1883ACE0E69}" dt="2025-03-12T12:28:24.218" v="80" actId="26606"/>
          <ac:spMkLst>
            <pc:docMk/>
            <pc:sldMk cId="171157407" sldId="276"/>
            <ac:spMk id="12" creationId="{BC96869A-A70D-42F7-876F-605CB1718F20}"/>
          </ac:spMkLst>
        </pc:spChg>
        <pc:spChg chg="add">
          <ac:chgData name="Marie Pitson" userId="db8d2b3e-593d-47e6-a0b5-dc90f7ab49ec" providerId="ADAL" clId="{208A6EEF-7B63-405A-B078-F1883ACE0E69}" dt="2025-03-12T12:28:24.218" v="80" actId="26606"/>
          <ac:spMkLst>
            <pc:docMk/>
            <pc:sldMk cId="171157407" sldId="276"/>
            <ac:spMk id="14" creationId="{6CD407CC-EF5C-486F-9A14-7F681F986D17}"/>
          </ac:spMkLst>
        </pc:spChg>
        <pc:cxnChg chg="add">
          <ac:chgData name="Marie Pitson" userId="db8d2b3e-593d-47e6-a0b5-dc90f7ab49ec" providerId="ADAL" clId="{208A6EEF-7B63-405A-B078-F1883ACE0E69}" dt="2025-03-12T12:28:24.218" v="80" actId="26606"/>
          <ac:cxnSpMkLst>
            <pc:docMk/>
            <pc:sldMk cId="171157407" sldId="276"/>
            <ac:cxnSpMk id="16" creationId="{0DD76B5F-5BAA-48C6-9065-9AEF15D30B4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4146F1-337F-4072-855C-E29346F6A9E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FDF0DA-937F-46AF-9DC3-D2363F5385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97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Big point coming up:     managers are people too.  Yes, I know it’s hard to believe.</a:t>
            </a:r>
          </a:p>
          <a:p>
            <a:endParaRPr lang="en-GB" altLang="en-US"/>
          </a:p>
          <a:p>
            <a:r>
              <a:rPr lang="en-GB" altLang="en-US"/>
              <a:t>This means that they’ve got attitudes, beliefs, ideas which they bring to work and condition the way they manage their staff.  </a:t>
            </a:r>
          </a:p>
          <a:p>
            <a:endParaRPr lang="en-GB" altLang="en-US"/>
          </a:p>
          <a:p>
            <a:r>
              <a:rPr lang="en-GB" altLang="en-US"/>
              <a:t>McGregor:  argued the style of management adopted is a function of the manager’s attitudes towards people and assumptions about human nature and behaviour</a:t>
            </a:r>
          </a:p>
          <a:p>
            <a:endParaRPr lang="en-GB" altLang="en-US"/>
          </a:p>
          <a:p>
            <a:r>
              <a:rPr lang="en-GB" altLang="en-US"/>
              <a:t>2 ‘types’ result which are polar opposites – Theory X and Theory Y </a:t>
            </a:r>
          </a:p>
          <a:p>
            <a:endParaRPr lang="en-GB" altLang="en-US"/>
          </a:p>
          <a:p>
            <a:r>
              <a:rPr lang="en-GB" altLang="en-US"/>
              <a:t>X first – X managers believe these things about people – they’re lazy, don’t like coming to work, need to be pushed, threatened, controlled to get anything done, they NEED to be told what to do</a:t>
            </a:r>
          </a:p>
          <a:p>
            <a:endParaRPr lang="en-GB" altLang="en-US"/>
          </a:p>
          <a:p>
            <a:r>
              <a:rPr lang="en-GB" altLang="en-US"/>
              <a:t>Answer:  control them, centralised systems of authority.  Leads to an authoritarian or some say exploitative management style. 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US" altLang="en-US"/>
          </a:p>
        </p:txBody>
      </p:sp>
      <p:sp>
        <p:nvSpPr>
          <p:cNvPr id="102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FCB1168-1654-40AD-ABAF-E9F336B8A9B5}" type="slidenum">
              <a:rPr lang="en-GB" altLang="en-US" sz="1200"/>
              <a:pPr/>
              <a:t>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91060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On the other hand we have theory Y people.</a:t>
            </a:r>
          </a:p>
          <a:p>
            <a:endParaRPr lang="en-GB" altLang="en-US"/>
          </a:p>
          <a:p>
            <a:r>
              <a:rPr lang="en-GB" altLang="en-US"/>
              <a:t>These managers think that people think work is natural and they will self-manage their efforts, be committed, take on extra responsibility, are capable of more – therefore an approach to managing people this way stands a greater chance of getting their co-operation and support.</a:t>
            </a:r>
          </a:p>
          <a:p>
            <a:endParaRPr lang="en-GB" altLang="en-US"/>
          </a:p>
          <a:p>
            <a:r>
              <a:rPr lang="en-GB" altLang="en-US"/>
              <a:t>Right then – let’s have a show of hands – Theory X fans show yourselves – whip crackers;  Theory Y vote now – softer, willing, fully engaged.  </a:t>
            </a:r>
          </a:p>
          <a:p>
            <a:endParaRPr lang="en-GB" altLang="en-US"/>
          </a:p>
          <a:p>
            <a:r>
              <a:rPr lang="en-GB" altLang="en-US"/>
              <a:t>Which is right?     You know the answer......it depends.</a:t>
            </a:r>
          </a:p>
          <a:p>
            <a:endParaRPr lang="en-US" altLang="en-US"/>
          </a:p>
        </p:txBody>
      </p:sp>
      <p:sp>
        <p:nvSpPr>
          <p:cNvPr id="1229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3C463F8-AAA0-4221-81BD-C37639AE22A1}" type="slidenum">
              <a:rPr lang="en-GB" altLang="en-US" sz="1200"/>
              <a:pPr/>
              <a:t>5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519778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967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65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230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20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9333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28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39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4699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6445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75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195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D7885C2-C22F-4BEB-A61E-D2309D93F98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7C94A5-C447-4245-8F7B-D92CE6F7C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7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Managing Organisations</a:t>
            </a:r>
          </a:p>
        </p:txBody>
      </p:sp>
    </p:spTree>
    <p:extLst>
      <p:ext uri="{BB962C8B-B14F-4D97-AF65-F5344CB8AC3E}">
        <p14:creationId xmlns:p14="http://schemas.microsoft.com/office/powerpoint/2010/main" val="2646730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Previously we have looked at..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structure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Management</a:t>
            </a:r>
          </a:p>
          <a:p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1343038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/>
              <a:t>Learning Objectives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Explore the development of management as a subject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Examine the development of managerial leadership and the various approaches proposed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Examine our own leadership and management styles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what we understand effective management to be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0840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3" name="Rectangle 9222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9229" name="Rectangle 9228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Managers’ attitudes towards people: Theory X</a:t>
            </a:r>
          </a:p>
        </p:txBody>
      </p:sp>
      <p:sp>
        <p:nvSpPr>
          <p:cNvPr id="9217" name="Rectangle 3"/>
          <p:cNvSpPr>
            <a:spLocks noGrp="1" noChangeArrowheads="1"/>
          </p:cNvSpPr>
          <p:nvPr>
            <p:ph idx="1"/>
          </p:nvPr>
        </p:nvSpPr>
        <p:spPr>
          <a:xfrm>
            <a:off x="3844616" y="2398246"/>
            <a:ext cx="7245103" cy="33603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Theory X management assumes that: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average person is lazy and has an inherent dislike of work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Most people must be coerced, controlled, directed and threatened with punishments if the organisation is to achieve its objectives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average person avoids responsibility, preferring to be directed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Motivation occurs only at the physiological and security levels</a:t>
            </a:r>
          </a:p>
          <a:p>
            <a:pPr lvl="1">
              <a:lnSpc>
                <a:spcPct val="9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managerial implication is that direction should be based on control and authority.</a:t>
            </a:r>
          </a:p>
        </p:txBody>
      </p:sp>
    </p:spTree>
    <p:extLst>
      <p:ext uri="{BB962C8B-B14F-4D97-AF65-F5344CB8AC3E}">
        <p14:creationId xmlns:p14="http://schemas.microsoft.com/office/powerpoint/2010/main" val="500249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11270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75" name="Rectangle 11274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277" name="Rectangle 11276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844616" y="881210"/>
            <a:ext cx="7417925" cy="1027419"/>
          </a:xfrm>
        </p:spPr>
        <p:txBody>
          <a:bodyPr>
            <a:normAutofit fontScale="90000"/>
          </a:bodyPr>
          <a:lstStyle/>
          <a:p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Managers’ attitudes towards people: Theory Y</a:t>
            </a:r>
          </a:p>
        </p:txBody>
      </p:sp>
      <p:sp>
        <p:nvSpPr>
          <p:cNvPr id="11265" name="Rectangle 3"/>
          <p:cNvSpPr>
            <a:spLocks noGrp="1" noChangeArrowheads="1"/>
          </p:cNvSpPr>
          <p:nvPr>
            <p:ph idx="1"/>
          </p:nvPr>
        </p:nvSpPr>
        <p:spPr>
          <a:xfrm>
            <a:off x="3844616" y="2073222"/>
            <a:ext cx="7245103" cy="400100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altLang="en-US" sz="15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Theory Y management assumes that: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For most people work is as natural as play or rest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People will exercise self-direction and self-control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Commitment to objectives is a function of rewards associated with their achievement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Given the right conditions, the average worker can accept and seek responsibility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capacity for creativity in solving organisational problems is distributed widely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intellectual potential of the average person is only partially utilised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Motivation occurs at the affiliation, esteem and self-actualisation levels</a:t>
            </a: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managerial implication is that direction should be based on motivational needs and co-operative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2065977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9" name="Rectangle 13318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325" name="Rectangle 13324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</a:t>
            </a:r>
          </a:p>
        </p:txBody>
      </p:sp>
      <p:sp>
        <p:nvSpPr>
          <p:cNvPr id="13313" name="Content Placeholder 2"/>
          <p:cNvSpPr>
            <a:spLocks noGrp="1"/>
          </p:cNvSpPr>
          <p:nvPr>
            <p:ph idx="1"/>
          </p:nvPr>
        </p:nvSpPr>
        <p:spPr>
          <a:xfrm>
            <a:off x="3844616" y="2626840"/>
            <a:ext cx="7245103" cy="313177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your management style </a:t>
            </a:r>
          </a:p>
        </p:txBody>
      </p:sp>
    </p:spTree>
    <p:extLst>
      <p:ext uri="{BB962C8B-B14F-4D97-AF65-F5344CB8AC3E}">
        <p14:creationId xmlns:p14="http://schemas.microsoft.com/office/powerpoint/2010/main" val="90382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Management Today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44616" y="2206172"/>
            <a:ext cx="7245103" cy="355244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is competitive</a:t>
            </a:r>
          </a:p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is new</a:t>
            </a:r>
          </a:p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is faster</a:t>
            </a:r>
          </a:p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Everything is turbulent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28419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/>
              <a:t>Employees today need to be..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016587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orientated</a:t>
            </a:r>
          </a:p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workers</a:t>
            </a:r>
          </a:p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</a:t>
            </a:r>
          </a:p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Multi-skilled</a:t>
            </a:r>
          </a:p>
          <a:p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Empowered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2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Activity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44616" y="2032000"/>
            <a:ext cx="7245103" cy="372661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what we have covered so far, and from your own experiences of work, leaders, managers and management, what do you think determines whether a leader/manager will be effective or ineffective?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 cards provided, and working in a team, organise them into categories of those you feel are: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PERONAL QUALITIES – 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THEIR PERONALITY, 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QUALITIES – 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THEY WORK WITHIN THE ORGANISATION</a:t>
            </a:r>
          </a:p>
          <a:p>
            <a:pPr>
              <a:lnSpc>
                <a:spcPct val="90000"/>
              </a:lnSpc>
            </a:pPr>
            <a:r>
              <a:rPr lang="en-GB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QUALITIES – </a:t>
            </a: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RELATING TO RELATIONSHIPS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239568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r>
              <a:rPr lang="en-GB" sz="3600"/>
              <a:t>Conclusion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519" y="1420706"/>
            <a:ext cx="5514758" cy="4341465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management are not just a straightforward choice between this or that style</a:t>
            </a:r>
          </a:p>
          <a:p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Principally a question of balancing a number of key factors, such as:</a:t>
            </a:r>
          </a:p>
          <a:p>
            <a:pPr lvl="1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of the task;</a:t>
            </a:r>
          </a:p>
          <a:p>
            <a:pPr lvl="1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composition of the group</a:t>
            </a:r>
          </a:p>
          <a:p>
            <a:pPr lvl="1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degree of authority available; and</a:t>
            </a:r>
          </a:p>
          <a:p>
            <a:pPr lvl="1"/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personal attributes of the leader/manager</a:t>
            </a:r>
          </a:p>
          <a:p>
            <a:pPr lvl="1"/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/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1574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654</Words>
  <Application>Microsoft Office PowerPoint</Application>
  <PresentationFormat>Widescreen</PresentationFormat>
  <Paragraphs>81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Gothic</vt:lpstr>
      <vt:lpstr>Garamond</vt:lpstr>
      <vt:lpstr>Savon</vt:lpstr>
      <vt:lpstr>Management</vt:lpstr>
      <vt:lpstr>Previously we have looked at..</vt:lpstr>
      <vt:lpstr>Learning Objectives</vt:lpstr>
      <vt:lpstr>Managers’ attitudes towards people: Theory X</vt:lpstr>
      <vt:lpstr>Managers’ attitudes towards people: Theory Y</vt:lpstr>
      <vt:lpstr>Task </vt:lpstr>
      <vt:lpstr>Management Today</vt:lpstr>
      <vt:lpstr>Employees today need to be..</vt:lpstr>
      <vt:lpstr>Activity</vt:lpstr>
      <vt:lpstr>Conclusion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Development of Management as a subject</dc:title>
  <dc:creator>Marie Pitson</dc:creator>
  <cp:lastModifiedBy>Marie Pitson</cp:lastModifiedBy>
  <cp:revision>1</cp:revision>
  <dcterms:created xsi:type="dcterms:W3CDTF">2018-02-19T08:05:56Z</dcterms:created>
  <dcterms:modified xsi:type="dcterms:W3CDTF">2025-03-12T12:38:40Z</dcterms:modified>
</cp:coreProperties>
</file>