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3" autoAdjust="0"/>
    <p:restoredTop sz="94571" autoAdjust="0"/>
  </p:normalViewPr>
  <p:slideViewPr>
    <p:cSldViewPr snapToGrid="0" snapToObjects="1">
      <p:cViewPr varScale="1">
        <p:scale>
          <a:sx n="115" d="100"/>
          <a:sy n="115" d="100"/>
        </p:scale>
        <p:origin x="1456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01D72-BB28-1B4C-B8D8-1C259757B5DF}" type="datetimeFigureOut">
              <a:rPr lang="en-US" smtClean="0"/>
              <a:t>2/9/26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0367-B8B1-2447-AC80-3425A43198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01D72-BB28-1B4C-B8D8-1C259757B5DF}" type="datetimeFigureOut">
              <a:rPr lang="en-US" smtClean="0"/>
              <a:t>2/9/26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0367-B8B1-2447-AC80-3425A43198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01D72-BB28-1B4C-B8D8-1C259757B5DF}" type="datetimeFigureOut">
              <a:rPr lang="en-US" smtClean="0"/>
              <a:t>2/9/26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0367-B8B1-2447-AC80-3425A43198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01D72-BB28-1B4C-B8D8-1C259757B5DF}" type="datetimeFigureOut">
              <a:rPr lang="en-US" smtClean="0"/>
              <a:t>2/9/26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0367-B8B1-2447-AC80-3425A43198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01D72-BB28-1B4C-B8D8-1C259757B5DF}" type="datetimeFigureOut">
              <a:rPr lang="en-US" smtClean="0"/>
              <a:t>2/9/26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0367-B8B1-2447-AC80-3425A43198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01D72-BB28-1B4C-B8D8-1C259757B5DF}" type="datetimeFigureOut">
              <a:rPr lang="en-US" smtClean="0"/>
              <a:t>2/9/26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0367-B8B1-2447-AC80-3425A43198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01D72-BB28-1B4C-B8D8-1C259757B5DF}" type="datetimeFigureOut">
              <a:rPr lang="en-US" smtClean="0"/>
              <a:t>2/9/26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0367-B8B1-2447-AC80-3425A43198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01D72-BB28-1B4C-B8D8-1C259757B5DF}" type="datetimeFigureOut">
              <a:rPr lang="en-US" smtClean="0"/>
              <a:t>2/9/26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0367-B8B1-2447-AC80-3425A43198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01D72-BB28-1B4C-B8D8-1C259757B5DF}" type="datetimeFigureOut">
              <a:rPr lang="en-US" smtClean="0"/>
              <a:t>2/9/26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0367-B8B1-2447-AC80-3425A43198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01D72-BB28-1B4C-B8D8-1C259757B5DF}" type="datetimeFigureOut">
              <a:rPr lang="en-US" smtClean="0"/>
              <a:t>2/9/26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0367-B8B1-2447-AC80-3425A43198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01D72-BB28-1B4C-B8D8-1C259757B5DF}" type="datetimeFigureOut">
              <a:rPr lang="en-US" smtClean="0"/>
              <a:t>2/9/26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C0367-B8B1-2447-AC80-3425A43198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01D72-BB28-1B4C-B8D8-1C259757B5DF}" type="datetimeFigureOut">
              <a:rPr lang="en-US" smtClean="0"/>
              <a:t>2/9/26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0C0367-B8B1-2447-AC80-3425A43198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emf"/><Relationship Id="rId4" Type="http://schemas.openxmlformats.org/officeDocument/2006/relationships/image" Target="../media/image17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84867" y="2450748"/>
            <a:ext cx="6861388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i="1" dirty="0">
                <a:solidFill>
                  <a:schemeClr val="bg1"/>
                </a:solidFill>
                <a:latin typeface="Arial"/>
                <a:cs typeface="Arial"/>
              </a:rPr>
              <a:t>How to draw a big cat</a:t>
            </a:r>
          </a:p>
        </p:txBody>
      </p:sp>
    </p:spTree>
    <p:extLst>
      <p:ext uri="{BB962C8B-B14F-4D97-AF65-F5344CB8AC3E}">
        <p14:creationId xmlns:p14="http://schemas.microsoft.com/office/powerpoint/2010/main" val="3188470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umber1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66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umber2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68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umber3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38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umber4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048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4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number5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69485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umber6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41762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048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number7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361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umber8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472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umber9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664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umber10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864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umber11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013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number12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347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umber13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41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umber14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223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6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rawing the Big cat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166" y="0"/>
            <a:ext cx="4377762" cy="3283322"/>
          </a:xfrm>
          <a:prstGeom prst="rect">
            <a:avLst/>
          </a:prstGeom>
        </p:spPr>
      </p:pic>
      <p:pic>
        <p:nvPicPr>
          <p:cNvPr id="3" name="Picture 2" descr="Drawing the Big cat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2045" y="0"/>
            <a:ext cx="4377764" cy="3283323"/>
          </a:xfrm>
          <a:prstGeom prst="rect">
            <a:avLst/>
          </a:prstGeom>
        </p:spPr>
      </p:pic>
      <p:pic>
        <p:nvPicPr>
          <p:cNvPr id="5" name="Picture 4" descr="Drawing the Big cat.pd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2045" y="2989062"/>
            <a:ext cx="4377764" cy="3283323"/>
          </a:xfrm>
          <a:prstGeom prst="rect">
            <a:avLst/>
          </a:prstGeom>
        </p:spPr>
      </p:pic>
      <p:pic>
        <p:nvPicPr>
          <p:cNvPr id="6" name="Picture 5" descr="Drawing the Big cat.pd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166" y="2989063"/>
            <a:ext cx="4377762" cy="3283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1401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20190807_175247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451"/>
          <a:stretch/>
        </p:blipFill>
        <p:spPr>
          <a:xfrm rot="5400000">
            <a:off x="215247" y="1165660"/>
            <a:ext cx="5262287" cy="4445000"/>
          </a:xfrm>
          <a:prstGeom prst="rect">
            <a:avLst/>
          </a:prstGeom>
        </p:spPr>
      </p:pic>
      <p:pic>
        <p:nvPicPr>
          <p:cNvPr id="3" name="Picture 2" descr="DSC_0066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04" t="17755" r="26446" b="15700"/>
          <a:stretch/>
        </p:blipFill>
        <p:spPr>
          <a:xfrm rot="5400000">
            <a:off x="4461432" y="1675667"/>
            <a:ext cx="5262288" cy="3424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711912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346</TotalTime>
  <Words>6</Words>
  <Application>Microsoft Macintosh PowerPoint</Application>
  <PresentationFormat>On-screen Show (4:3)</PresentationFormat>
  <Paragraphs>1</Paragraphs>
  <Slides>17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Black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12</cp:revision>
  <dcterms:created xsi:type="dcterms:W3CDTF">2018-11-25T12:35:14Z</dcterms:created>
  <dcterms:modified xsi:type="dcterms:W3CDTF">2026-02-09T17:01:04Z</dcterms:modified>
</cp:coreProperties>
</file>