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7" r:id="rId4"/>
    <p:sldId id="260" r:id="rId5"/>
    <p:sldId id="268" r:id="rId6"/>
    <p:sldId id="269"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4648E5-59A9-436D-9424-EEFCEC4E6DDC}" v="54" dt="2026-10-22T12:53:33.2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40" d="100"/>
          <a:sy n="40" d="100"/>
        </p:scale>
        <p:origin x="1684"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gela Sinclair" userId="c29ee2f5f78bb65e" providerId="LiveId" clId="{071D4D35-B04D-4C0B-8803-8C13A2DCF54D}"/>
    <pc:docChg chg="undo custSel addSld delSld modSld sldOrd">
      <pc:chgData name="Angela Sinclair" userId="c29ee2f5f78bb65e" providerId="LiveId" clId="{071D4D35-B04D-4C0B-8803-8C13A2DCF54D}" dt="2026-10-22T12:54:18.397" v="8844" actId="114"/>
      <pc:docMkLst>
        <pc:docMk/>
      </pc:docMkLst>
      <pc:sldChg chg="modSp mod">
        <pc:chgData name="Angela Sinclair" userId="c29ee2f5f78bb65e" providerId="LiveId" clId="{071D4D35-B04D-4C0B-8803-8C13A2DCF54D}" dt="2026-10-22T12:18:04.270" v="7633" actId="1076"/>
        <pc:sldMkLst>
          <pc:docMk/>
          <pc:sldMk cId="1841154318" sldId="256"/>
        </pc:sldMkLst>
        <pc:spChg chg="mod">
          <ac:chgData name="Angela Sinclair" userId="c29ee2f5f78bb65e" providerId="LiveId" clId="{071D4D35-B04D-4C0B-8803-8C13A2DCF54D}" dt="2026-10-22T12:18:04.270" v="7633" actId="1076"/>
          <ac:spMkLst>
            <pc:docMk/>
            <pc:sldMk cId="1841154318" sldId="256"/>
            <ac:spMk id="2" creationId="{4C558A99-6263-22FD-9134-98CF207288C2}"/>
          </ac:spMkLst>
        </pc:spChg>
        <pc:spChg chg="mod">
          <ac:chgData name="Angela Sinclair" userId="c29ee2f5f78bb65e" providerId="LiveId" clId="{071D4D35-B04D-4C0B-8803-8C13A2DCF54D}" dt="2026-10-22T12:17:57.229" v="7630" actId="1076"/>
          <ac:spMkLst>
            <pc:docMk/>
            <pc:sldMk cId="1841154318" sldId="256"/>
            <ac:spMk id="3" creationId="{29D05062-E4D9-C173-238E-D9737A9EE046}"/>
          </ac:spMkLst>
        </pc:spChg>
      </pc:sldChg>
      <pc:sldChg chg="modSp new mod">
        <pc:chgData name="Angela Sinclair" userId="c29ee2f5f78bb65e" providerId="LiveId" clId="{071D4D35-B04D-4C0B-8803-8C13A2DCF54D}" dt="2026-10-22T12:17:27.051" v="7620" actId="255"/>
        <pc:sldMkLst>
          <pc:docMk/>
          <pc:sldMk cId="3550738036" sldId="259"/>
        </pc:sldMkLst>
        <pc:spChg chg="mod">
          <ac:chgData name="Angela Sinclair" userId="c29ee2f5f78bb65e" providerId="LiveId" clId="{071D4D35-B04D-4C0B-8803-8C13A2DCF54D}" dt="2026-10-22T12:15:36.047" v="7584" actId="1076"/>
          <ac:spMkLst>
            <pc:docMk/>
            <pc:sldMk cId="3550738036" sldId="259"/>
            <ac:spMk id="2" creationId="{CC429BB8-1CC9-E2AB-C62C-D98565F1EC59}"/>
          </ac:spMkLst>
        </pc:spChg>
        <pc:spChg chg="mod">
          <ac:chgData name="Angela Sinclair" userId="c29ee2f5f78bb65e" providerId="LiveId" clId="{071D4D35-B04D-4C0B-8803-8C13A2DCF54D}" dt="2026-10-22T12:17:27.051" v="7620" actId="255"/>
          <ac:spMkLst>
            <pc:docMk/>
            <pc:sldMk cId="3550738036" sldId="259"/>
            <ac:spMk id="3" creationId="{895C63E2-3D64-7DA8-BC04-724E63632F57}"/>
          </ac:spMkLst>
        </pc:spChg>
      </pc:sldChg>
      <pc:sldChg chg="addSp delSp modSp new mod ord">
        <pc:chgData name="Angela Sinclair" userId="c29ee2f5f78bb65e" providerId="LiveId" clId="{071D4D35-B04D-4C0B-8803-8C13A2DCF54D}" dt="2026-10-22T12:15:11.598" v="7582" actId="1076"/>
        <pc:sldMkLst>
          <pc:docMk/>
          <pc:sldMk cId="2238974455" sldId="260"/>
        </pc:sldMkLst>
        <pc:spChg chg="mod">
          <ac:chgData name="Angela Sinclair" userId="c29ee2f5f78bb65e" providerId="LiveId" clId="{071D4D35-B04D-4C0B-8803-8C13A2DCF54D}" dt="2026-10-21T14:31:12.988" v="3052" actId="20577"/>
          <ac:spMkLst>
            <pc:docMk/>
            <pc:sldMk cId="2238974455" sldId="260"/>
            <ac:spMk id="2" creationId="{CD950D8D-7AE4-E847-8BA6-C2041385D727}"/>
          </ac:spMkLst>
        </pc:spChg>
        <pc:spChg chg="mod">
          <ac:chgData name="Angela Sinclair" userId="c29ee2f5f78bb65e" providerId="LiveId" clId="{071D4D35-B04D-4C0B-8803-8C13A2DCF54D}" dt="2026-10-21T14:47:46.474" v="3286" actId="14100"/>
          <ac:spMkLst>
            <pc:docMk/>
            <pc:sldMk cId="2238974455" sldId="260"/>
            <ac:spMk id="3" creationId="{737636CC-92A4-82D6-41E9-F1D74A7BE5D1}"/>
          </ac:spMkLst>
        </pc:spChg>
        <pc:spChg chg="del mod">
          <ac:chgData name="Angela Sinclair" userId="c29ee2f5f78bb65e" providerId="LiveId" clId="{071D4D35-B04D-4C0B-8803-8C13A2DCF54D}" dt="2026-10-21T13:32:32.012" v="2772" actId="478"/>
          <ac:spMkLst>
            <pc:docMk/>
            <pc:sldMk cId="2238974455" sldId="260"/>
            <ac:spMk id="5" creationId="{2BB46C33-6E79-BCC4-A100-67E196613220}"/>
          </ac:spMkLst>
        </pc:spChg>
        <pc:spChg chg="mod">
          <ac:chgData name="Angela Sinclair" userId="c29ee2f5f78bb65e" providerId="LiveId" clId="{071D4D35-B04D-4C0B-8803-8C13A2DCF54D}" dt="2026-10-22T12:15:11.598" v="7582" actId="1076"/>
          <ac:spMkLst>
            <pc:docMk/>
            <pc:sldMk cId="2238974455" sldId="260"/>
            <ac:spMk id="6" creationId="{D77A1668-3B87-4C82-4C43-88198FE3CF7B}"/>
          </ac:spMkLst>
        </pc:spChg>
        <pc:spChg chg="add mod">
          <ac:chgData name="Angela Sinclair" userId="c29ee2f5f78bb65e" providerId="LiveId" clId="{071D4D35-B04D-4C0B-8803-8C13A2DCF54D}" dt="2026-10-22T12:15:08.203" v="7581" actId="14100"/>
          <ac:spMkLst>
            <pc:docMk/>
            <pc:sldMk cId="2238974455" sldId="260"/>
            <ac:spMk id="7" creationId="{1C794791-D3E7-700E-5AF9-B2EBAD32C09B}"/>
          </ac:spMkLst>
        </pc:spChg>
        <pc:spChg chg="add mod">
          <ac:chgData name="Angela Sinclair" userId="c29ee2f5f78bb65e" providerId="LiveId" clId="{071D4D35-B04D-4C0B-8803-8C13A2DCF54D}" dt="2026-10-21T15:51:11.811" v="3704"/>
          <ac:spMkLst>
            <pc:docMk/>
            <pc:sldMk cId="2238974455" sldId="260"/>
            <ac:spMk id="10" creationId="{71A4AD0F-45B0-5FA2-23FA-7BD44EB50607}"/>
          </ac:spMkLst>
        </pc:spChg>
        <pc:spChg chg="add del mod">
          <ac:chgData name="Angela Sinclair" userId="c29ee2f5f78bb65e" providerId="LiveId" clId="{071D4D35-B04D-4C0B-8803-8C13A2DCF54D}" dt="2026-10-21T20:54:26.820" v="5111" actId="478"/>
          <ac:spMkLst>
            <pc:docMk/>
            <pc:sldMk cId="2238974455" sldId="260"/>
            <ac:spMk id="11" creationId="{DF318AFD-6C65-7131-5FD9-71EC74A225CA}"/>
          </ac:spMkLst>
        </pc:spChg>
        <pc:spChg chg="add del mod">
          <ac:chgData name="Angela Sinclair" userId="c29ee2f5f78bb65e" providerId="LiveId" clId="{071D4D35-B04D-4C0B-8803-8C13A2DCF54D}" dt="2026-10-21T20:54:34.054" v="5113" actId="478"/>
          <ac:spMkLst>
            <pc:docMk/>
            <pc:sldMk cId="2238974455" sldId="260"/>
            <ac:spMk id="13" creationId="{FFD8E47C-983F-B506-EED2-01AC8B7926B4}"/>
          </ac:spMkLst>
        </pc:spChg>
        <pc:picChg chg="add mod">
          <ac:chgData name="Angela Sinclair" userId="c29ee2f5f78bb65e" providerId="LiveId" clId="{071D4D35-B04D-4C0B-8803-8C13A2DCF54D}" dt="2026-10-21T15:28:17.466" v="3365" actId="14100"/>
          <ac:picMkLst>
            <pc:docMk/>
            <pc:sldMk cId="2238974455" sldId="260"/>
            <ac:picMk id="9" creationId="{4E79220A-FED5-65AD-4D15-B2E3E4C3C08B}"/>
          </ac:picMkLst>
        </pc:picChg>
      </pc:sldChg>
      <pc:sldChg chg="modSp new del mod">
        <pc:chgData name="Angela Sinclair" userId="c29ee2f5f78bb65e" providerId="LiveId" clId="{071D4D35-B04D-4C0B-8803-8C13A2DCF54D}" dt="2026-10-21T17:04:47.289" v="3777" actId="2696"/>
        <pc:sldMkLst>
          <pc:docMk/>
          <pc:sldMk cId="1125236588" sldId="261"/>
        </pc:sldMkLst>
      </pc:sldChg>
      <pc:sldChg chg="addSp delSp modSp new mod">
        <pc:chgData name="Angela Sinclair" userId="c29ee2f5f78bb65e" providerId="LiveId" clId="{071D4D35-B04D-4C0B-8803-8C13A2DCF54D}" dt="2026-10-22T12:13:53.358" v="7567" actId="14100"/>
        <pc:sldMkLst>
          <pc:docMk/>
          <pc:sldMk cId="1321378659" sldId="262"/>
        </pc:sldMkLst>
        <pc:spChg chg="mod">
          <ac:chgData name="Angela Sinclair" userId="c29ee2f5f78bb65e" providerId="LiveId" clId="{071D4D35-B04D-4C0B-8803-8C13A2DCF54D}" dt="2026-10-21T20:51:56.795" v="5069" actId="255"/>
          <ac:spMkLst>
            <pc:docMk/>
            <pc:sldMk cId="1321378659" sldId="262"/>
            <ac:spMk id="2" creationId="{F6FABCFB-893E-A0AC-BA10-AC87F5BDAA41}"/>
          </ac:spMkLst>
        </pc:spChg>
        <pc:spChg chg="mod">
          <ac:chgData name="Angela Sinclair" userId="c29ee2f5f78bb65e" providerId="LiveId" clId="{071D4D35-B04D-4C0B-8803-8C13A2DCF54D}" dt="2026-10-21T21:25:57.600" v="5364" actId="20577"/>
          <ac:spMkLst>
            <pc:docMk/>
            <pc:sldMk cId="1321378659" sldId="262"/>
            <ac:spMk id="3" creationId="{E8412377-1835-3BC0-802F-059ADAEAF6F4}"/>
          </ac:spMkLst>
        </pc:spChg>
        <pc:spChg chg="del mod">
          <ac:chgData name="Angela Sinclair" userId="c29ee2f5f78bb65e" providerId="LiveId" clId="{071D4D35-B04D-4C0B-8803-8C13A2DCF54D}" dt="2026-10-21T19:06:16.733" v="4029" actId="478"/>
          <ac:spMkLst>
            <pc:docMk/>
            <pc:sldMk cId="1321378659" sldId="262"/>
            <ac:spMk id="4" creationId="{63862261-1DFC-262F-E884-93FF0187D97A}"/>
          </ac:spMkLst>
        </pc:spChg>
        <pc:spChg chg="mod">
          <ac:chgData name="Angela Sinclair" userId="c29ee2f5f78bb65e" providerId="LiveId" clId="{071D4D35-B04D-4C0B-8803-8C13A2DCF54D}" dt="2026-10-21T20:48:26.530" v="5038" actId="1076"/>
          <ac:spMkLst>
            <pc:docMk/>
            <pc:sldMk cId="1321378659" sldId="262"/>
            <ac:spMk id="5" creationId="{30A17B83-F112-EC41-FD1F-C5228F0A7163}"/>
          </ac:spMkLst>
        </pc:spChg>
        <pc:spChg chg="mod">
          <ac:chgData name="Angela Sinclair" userId="c29ee2f5f78bb65e" providerId="LiveId" clId="{071D4D35-B04D-4C0B-8803-8C13A2DCF54D}" dt="2026-10-22T12:02:14.480" v="7454" actId="255"/>
          <ac:spMkLst>
            <pc:docMk/>
            <pc:sldMk cId="1321378659" sldId="262"/>
            <ac:spMk id="6" creationId="{CC1B769B-60D9-A9C6-B865-E016A242341B}"/>
          </ac:spMkLst>
        </pc:spChg>
        <pc:spChg chg="add del mod">
          <ac:chgData name="Angela Sinclair" userId="c29ee2f5f78bb65e" providerId="LiveId" clId="{071D4D35-B04D-4C0B-8803-8C13A2DCF54D}" dt="2026-10-21T19:08:35.062" v="4075"/>
          <ac:spMkLst>
            <pc:docMk/>
            <pc:sldMk cId="1321378659" sldId="262"/>
            <ac:spMk id="7" creationId="{52D8DC8F-F0DC-84B1-8E34-E925A2607295}"/>
          </ac:spMkLst>
        </pc:spChg>
        <pc:spChg chg="add del mod">
          <ac:chgData name="Angela Sinclair" userId="c29ee2f5f78bb65e" providerId="LiveId" clId="{071D4D35-B04D-4C0B-8803-8C13A2DCF54D}" dt="2026-10-21T19:10:23.357" v="4089"/>
          <ac:spMkLst>
            <pc:docMk/>
            <pc:sldMk cId="1321378659" sldId="262"/>
            <ac:spMk id="8" creationId="{82073F31-7D20-46CA-9C97-25C9ADB14EEF}"/>
          </ac:spMkLst>
        </pc:spChg>
        <pc:spChg chg="add mod">
          <ac:chgData name="Angela Sinclair" userId="c29ee2f5f78bb65e" providerId="LiveId" clId="{071D4D35-B04D-4C0B-8803-8C13A2DCF54D}" dt="2026-10-22T12:13:53.358" v="7567" actId="14100"/>
          <ac:spMkLst>
            <pc:docMk/>
            <pc:sldMk cId="1321378659" sldId="262"/>
            <ac:spMk id="9" creationId="{B1403C3A-2110-9F0C-7E81-837289D33E61}"/>
          </ac:spMkLst>
        </pc:spChg>
        <pc:spChg chg="add del mod">
          <ac:chgData name="Angela Sinclair" userId="c29ee2f5f78bb65e" providerId="LiveId" clId="{071D4D35-B04D-4C0B-8803-8C13A2DCF54D}" dt="2026-10-21T20:51:40.075" v="5066" actId="767"/>
          <ac:spMkLst>
            <pc:docMk/>
            <pc:sldMk cId="1321378659" sldId="262"/>
            <ac:spMk id="10" creationId="{0AE0B474-911A-F3E0-ECAF-04C5B0612862}"/>
          </ac:spMkLst>
        </pc:spChg>
      </pc:sldChg>
      <pc:sldChg chg="modSp new mod">
        <pc:chgData name="Angela Sinclair" userId="c29ee2f5f78bb65e" providerId="LiveId" clId="{071D4D35-B04D-4C0B-8803-8C13A2DCF54D}" dt="2026-10-22T12:01:53.139" v="7451" actId="255"/>
        <pc:sldMkLst>
          <pc:docMk/>
          <pc:sldMk cId="1312570467" sldId="263"/>
        </pc:sldMkLst>
        <pc:spChg chg="mod">
          <ac:chgData name="Angela Sinclair" userId="c29ee2f5f78bb65e" providerId="LiveId" clId="{071D4D35-B04D-4C0B-8803-8C13A2DCF54D}" dt="2026-10-22T12:01:19.570" v="7447" actId="20577"/>
          <ac:spMkLst>
            <pc:docMk/>
            <pc:sldMk cId="1312570467" sldId="263"/>
            <ac:spMk id="2" creationId="{640BDAD3-6486-D97C-D018-4FAED4C3CD36}"/>
          </ac:spMkLst>
        </pc:spChg>
        <pc:spChg chg="mod">
          <ac:chgData name="Angela Sinclair" userId="c29ee2f5f78bb65e" providerId="LiveId" clId="{071D4D35-B04D-4C0B-8803-8C13A2DCF54D}" dt="2026-10-21T19:43:57.973" v="4210"/>
          <ac:spMkLst>
            <pc:docMk/>
            <pc:sldMk cId="1312570467" sldId="263"/>
            <ac:spMk id="3" creationId="{6B4F1969-D6B4-54F7-4F11-7DCA6FE1D003}"/>
          </ac:spMkLst>
        </pc:spChg>
        <pc:spChg chg="mod">
          <ac:chgData name="Angela Sinclair" userId="c29ee2f5f78bb65e" providerId="LiveId" clId="{071D4D35-B04D-4C0B-8803-8C13A2DCF54D}" dt="2026-10-22T12:01:38.670" v="7448" actId="20577"/>
          <ac:spMkLst>
            <pc:docMk/>
            <pc:sldMk cId="1312570467" sldId="263"/>
            <ac:spMk id="4" creationId="{FC6D414E-BB38-B605-6FBC-E641C8DCB751}"/>
          </ac:spMkLst>
        </pc:spChg>
        <pc:spChg chg="mod">
          <ac:chgData name="Angela Sinclair" userId="c29ee2f5f78bb65e" providerId="LiveId" clId="{071D4D35-B04D-4C0B-8803-8C13A2DCF54D}" dt="2026-10-21T19:44:26.680" v="4213"/>
          <ac:spMkLst>
            <pc:docMk/>
            <pc:sldMk cId="1312570467" sldId="263"/>
            <ac:spMk id="5" creationId="{9FF8E9BD-392A-F809-C8E0-B947552ECC7F}"/>
          </ac:spMkLst>
        </pc:spChg>
        <pc:spChg chg="mod">
          <ac:chgData name="Angela Sinclair" userId="c29ee2f5f78bb65e" providerId="LiveId" clId="{071D4D35-B04D-4C0B-8803-8C13A2DCF54D}" dt="2026-10-22T12:01:53.139" v="7451" actId="255"/>
          <ac:spMkLst>
            <pc:docMk/>
            <pc:sldMk cId="1312570467" sldId="263"/>
            <ac:spMk id="6" creationId="{34F86768-71D5-2A80-38D1-164557B1AB35}"/>
          </ac:spMkLst>
        </pc:spChg>
      </pc:sldChg>
      <pc:sldChg chg="addSp modSp new mod chgLayout">
        <pc:chgData name="Angela Sinclair" userId="c29ee2f5f78bb65e" providerId="LiveId" clId="{071D4D35-B04D-4C0B-8803-8C13A2DCF54D}" dt="2026-10-22T12:01:12.828" v="7446" actId="20577"/>
        <pc:sldMkLst>
          <pc:docMk/>
          <pc:sldMk cId="742429259" sldId="264"/>
        </pc:sldMkLst>
        <pc:spChg chg="mod ord">
          <ac:chgData name="Angela Sinclair" userId="c29ee2f5f78bb65e" providerId="LiveId" clId="{071D4D35-B04D-4C0B-8803-8C13A2DCF54D}" dt="2026-10-22T12:01:12.828" v="7446" actId="20577"/>
          <ac:spMkLst>
            <pc:docMk/>
            <pc:sldMk cId="742429259" sldId="264"/>
            <ac:spMk id="2" creationId="{4C578EE8-E41E-6486-12A6-7797D465C71D}"/>
          </ac:spMkLst>
        </pc:spChg>
        <pc:spChg chg="add mod">
          <ac:chgData name="Angela Sinclair" userId="c29ee2f5f78bb65e" providerId="LiveId" clId="{071D4D35-B04D-4C0B-8803-8C13A2DCF54D}" dt="2026-10-22T12:01:00.256" v="7439" actId="255"/>
          <ac:spMkLst>
            <pc:docMk/>
            <pc:sldMk cId="742429259" sldId="264"/>
            <ac:spMk id="3" creationId="{3832C316-A032-0E67-3515-4724C08877CE}"/>
          </ac:spMkLst>
        </pc:spChg>
      </pc:sldChg>
      <pc:sldChg chg="addSp delSp modSp new mod">
        <pc:chgData name="Angela Sinclair" userId="c29ee2f5f78bb65e" providerId="LiveId" clId="{071D4D35-B04D-4C0B-8803-8C13A2DCF54D}" dt="2026-10-22T12:54:18.397" v="8844" actId="114"/>
        <pc:sldMkLst>
          <pc:docMk/>
          <pc:sldMk cId="1793202813" sldId="265"/>
        </pc:sldMkLst>
        <pc:spChg chg="mod">
          <ac:chgData name="Angela Sinclair" userId="c29ee2f5f78bb65e" providerId="LiveId" clId="{071D4D35-B04D-4C0B-8803-8C13A2DCF54D}" dt="2026-10-22T12:54:02.346" v="8841" actId="1076"/>
          <ac:spMkLst>
            <pc:docMk/>
            <pc:sldMk cId="1793202813" sldId="265"/>
            <ac:spMk id="2" creationId="{6EE15BF9-73A5-0913-3A3D-279B5FC1ABED}"/>
          </ac:spMkLst>
        </pc:spChg>
        <pc:spChg chg="add mod">
          <ac:chgData name="Angela Sinclair" userId="c29ee2f5f78bb65e" providerId="LiveId" clId="{071D4D35-B04D-4C0B-8803-8C13A2DCF54D}" dt="2026-10-22T12:54:18.397" v="8844" actId="114"/>
          <ac:spMkLst>
            <pc:docMk/>
            <pc:sldMk cId="1793202813" sldId="265"/>
            <ac:spMk id="6" creationId="{3923DBE9-9302-598C-94A0-2F0DF2FD8438}"/>
          </ac:spMkLst>
        </pc:spChg>
      </pc:sldChg>
      <pc:sldChg chg="addSp modSp new del mod">
        <pc:chgData name="Angela Sinclair" userId="c29ee2f5f78bb65e" providerId="LiveId" clId="{071D4D35-B04D-4C0B-8803-8C13A2DCF54D}" dt="2026-10-22T12:43:09.865" v="8144" actId="2696"/>
        <pc:sldMkLst>
          <pc:docMk/>
          <pc:sldMk cId="1537133543" sldId="266"/>
        </pc:sldMkLst>
        <pc:spChg chg="mod">
          <ac:chgData name="Angela Sinclair" userId="c29ee2f5f78bb65e" providerId="LiveId" clId="{071D4D35-B04D-4C0B-8803-8C13A2DCF54D}" dt="2026-10-22T12:20:22.099" v="7675" actId="14100"/>
          <ac:spMkLst>
            <pc:docMk/>
            <pc:sldMk cId="1537133543" sldId="266"/>
            <ac:spMk id="2" creationId="{BA45D3AD-244A-1573-A20B-CD29EA0482AD}"/>
          </ac:spMkLst>
        </pc:spChg>
        <pc:spChg chg="add mod">
          <ac:chgData name="Angela Sinclair" userId="c29ee2f5f78bb65e" providerId="LiveId" clId="{071D4D35-B04D-4C0B-8803-8C13A2DCF54D}" dt="2026-10-21T15:02:00.770" v="3304" actId="14100"/>
          <ac:spMkLst>
            <pc:docMk/>
            <pc:sldMk cId="1537133543" sldId="266"/>
            <ac:spMk id="4" creationId="{C2C1FDDA-766F-00C3-E69E-8C00096CEA4B}"/>
          </ac:spMkLst>
        </pc:spChg>
      </pc:sldChg>
      <pc:sldChg chg="addSp modSp new mod">
        <pc:chgData name="Angela Sinclair" userId="c29ee2f5f78bb65e" providerId="LiveId" clId="{071D4D35-B04D-4C0B-8803-8C13A2DCF54D}" dt="2026-10-22T12:17:14.725" v="7619" actId="14100"/>
        <pc:sldMkLst>
          <pc:docMk/>
          <pc:sldMk cId="3197981271" sldId="267"/>
        </pc:sldMkLst>
        <pc:spChg chg="mod">
          <ac:chgData name="Angela Sinclair" userId="c29ee2f5f78bb65e" providerId="LiveId" clId="{071D4D35-B04D-4C0B-8803-8C13A2DCF54D}" dt="2026-10-22T12:16:31.109" v="7605" actId="14100"/>
          <ac:spMkLst>
            <pc:docMk/>
            <pc:sldMk cId="3197981271" sldId="267"/>
            <ac:spMk id="2" creationId="{7E97F565-9304-E3F1-D8AC-5DBA1C936BF6}"/>
          </ac:spMkLst>
        </pc:spChg>
        <pc:spChg chg="mod">
          <ac:chgData name="Angela Sinclair" userId="c29ee2f5f78bb65e" providerId="LiveId" clId="{071D4D35-B04D-4C0B-8803-8C13A2DCF54D}" dt="2026-10-22T12:17:05.308" v="7618" actId="20577"/>
          <ac:spMkLst>
            <pc:docMk/>
            <pc:sldMk cId="3197981271" sldId="267"/>
            <ac:spMk id="3" creationId="{0EC75A59-DCE0-1417-0DAA-BE4B0F1621A8}"/>
          </ac:spMkLst>
        </pc:spChg>
        <pc:spChg chg="mod">
          <ac:chgData name="Angela Sinclair" userId="c29ee2f5f78bb65e" providerId="LiveId" clId="{071D4D35-B04D-4C0B-8803-8C13A2DCF54D}" dt="2026-10-22T12:17:14.725" v="7619" actId="14100"/>
          <ac:spMkLst>
            <pc:docMk/>
            <pc:sldMk cId="3197981271" sldId="267"/>
            <ac:spMk id="4" creationId="{72D7C16E-3A93-936E-A41F-B497D7E4D891}"/>
          </ac:spMkLst>
        </pc:spChg>
        <pc:picChg chg="add mod">
          <ac:chgData name="Angela Sinclair" userId="c29ee2f5f78bb65e" providerId="LiveId" clId="{071D4D35-B04D-4C0B-8803-8C13A2DCF54D}" dt="2026-10-22T12:16:49.797" v="7615" actId="1076"/>
          <ac:picMkLst>
            <pc:docMk/>
            <pc:sldMk cId="3197981271" sldId="267"/>
            <ac:picMk id="6" creationId="{018D07D5-D0C9-AC04-76F4-A934293D0612}"/>
          </ac:picMkLst>
        </pc:picChg>
      </pc:sldChg>
      <pc:sldChg chg="addSp delSp modSp new mod">
        <pc:chgData name="Angela Sinclair" userId="c29ee2f5f78bb65e" providerId="LiveId" clId="{071D4D35-B04D-4C0B-8803-8C13A2DCF54D}" dt="2026-10-22T12:42:58.786" v="8143" actId="1076"/>
        <pc:sldMkLst>
          <pc:docMk/>
          <pc:sldMk cId="494427089" sldId="268"/>
        </pc:sldMkLst>
        <pc:spChg chg="mod">
          <ac:chgData name="Angela Sinclair" userId="c29ee2f5f78bb65e" providerId="LiveId" clId="{071D4D35-B04D-4C0B-8803-8C13A2DCF54D}" dt="2026-10-21T16:11:56.923" v="3751" actId="20577"/>
          <ac:spMkLst>
            <pc:docMk/>
            <pc:sldMk cId="494427089" sldId="268"/>
            <ac:spMk id="2" creationId="{811E6E5A-6A0A-B31A-C54E-20D84467E969}"/>
          </ac:spMkLst>
        </pc:spChg>
        <pc:spChg chg="mod">
          <ac:chgData name="Angela Sinclair" userId="c29ee2f5f78bb65e" providerId="LiveId" clId="{071D4D35-B04D-4C0B-8803-8C13A2DCF54D}" dt="2026-10-21T20:55:03.540" v="5118" actId="14100"/>
          <ac:spMkLst>
            <pc:docMk/>
            <pc:sldMk cId="494427089" sldId="268"/>
            <ac:spMk id="3" creationId="{648533B1-04F4-092A-95C5-CB7EC83CF94B}"/>
          </ac:spMkLst>
        </pc:spChg>
        <pc:spChg chg="del mod">
          <ac:chgData name="Angela Sinclair" userId="c29ee2f5f78bb65e" providerId="LiveId" clId="{071D4D35-B04D-4C0B-8803-8C13A2DCF54D}" dt="2026-10-21T16:31:41.770" v="3762" actId="22"/>
          <ac:spMkLst>
            <pc:docMk/>
            <pc:sldMk cId="494427089" sldId="268"/>
            <ac:spMk id="4" creationId="{B6590AE5-0F00-1640-4DA7-914C5CE38778}"/>
          </ac:spMkLst>
        </pc:spChg>
        <pc:spChg chg="add del mod">
          <ac:chgData name="Angela Sinclair" userId="c29ee2f5f78bb65e" providerId="LiveId" clId="{071D4D35-B04D-4C0B-8803-8C13A2DCF54D}" dt="2026-10-21T16:34:14.438" v="3772"/>
          <ac:spMkLst>
            <pc:docMk/>
            <pc:sldMk cId="494427089" sldId="268"/>
            <ac:spMk id="7" creationId="{6A898F70-6B87-E40D-40FF-6DC8CB9E4414}"/>
          </ac:spMkLst>
        </pc:spChg>
        <pc:spChg chg="add del mod">
          <ac:chgData name="Angela Sinclair" userId="c29ee2f5f78bb65e" providerId="LiveId" clId="{071D4D35-B04D-4C0B-8803-8C13A2DCF54D}" dt="2026-10-22T12:41:21.536" v="8107" actId="478"/>
          <ac:spMkLst>
            <pc:docMk/>
            <pc:sldMk cId="494427089" sldId="268"/>
            <ac:spMk id="11" creationId="{B27FD150-51E8-9D4A-1BE8-D652A0C86A17}"/>
          </ac:spMkLst>
        </pc:spChg>
        <pc:spChg chg="add mod">
          <ac:chgData name="Angela Sinclair" userId="c29ee2f5f78bb65e" providerId="LiveId" clId="{071D4D35-B04D-4C0B-8803-8C13A2DCF54D}" dt="2026-10-22T12:42:58.786" v="8143" actId="1076"/>
          <ac:spMkLst>
            <pc:docMk/>
            <pc:sldMk cId="494427089" sldId="268"/>
            <ac:spMk id="14" creationId="{1C165AEF-E849-D89A-D422-268D5A2B0027}"/>
          </ac:spMkLst>
        </pc:spChg>
        <pc:picChg chg="add del mod">
          <ac:chgData name="Angela Sinclair" userId="c29ee2f5f78bb65e" providerId="LiveId" clId="{071D4D35-B04D-4C0B-8803-8C13A2DCF54D}" dt="2026-10-22T12:40:33.341" v="8106" actId="478"/>
          <ac:picMkLst>
            <pc:docMk/>
            <pc:sldMk cId="494427089" sldId="268"/>
            <ac:picMk id="6" creationId="{A6CA7D1E-03C1-149C-8EB4-AE27AC1347DA}"/>
          </ac:picMkLst>
        </pc:picChg>
        <pc:picChg chg="add del mod">
          <ac:chgData name="Angela Sinclair" userId="c29ee2f5f78bb65e" providerId="LiveId" clId="{071D4D35-B04D-4C0B-8803-8C13A2DCF54D}" dt="2026-10-22T12:39:40.393" v="8105" actId="478"/>
          <ac:picMkLst>
            <pc:docMk/>
            <pc:sldMk cId="494427089" sldId="268"/>
            <ac:picMk id="9" creationId="{029C6FC2-B60B-D24B-2F9B-FC56C5556F87}"/>
          </ac:picMkLst>
        </pc:picChg>
        <pc:picChg chg="add mod">
          <ac:chgData name="Angela Sinclair" userId="c29ee2f5f78bb65e" providerId="LiveId" clId="{071D4D35-B04D-4C0B-8803-8C13A2DCF54D}" dt="2026-10-22T12:41:49.992" v="8110" actId="14100"/>
          <ac:picMkLst>
            <pc:docMk/>
            <pc:sldMk cId="494427089" sldId="268"/>
            <ac:picMk id="13" creationId="{C107B3CC-4362-5FD2-9A8A-57A80AB6F62A}"/>
          </ac:picMkLst>
        </pc:picChg>
      </pc:sldChg>
      <pc:sldChg chg="addSp delSp modSp new del mod setBg">
        <pc:chgData name="Angela Sinclair" userId="c29ee2f5f78bb65e" providerId="LiveId" clId="{071D4D35-B04D-4C0B-8803-8C13A2DCF54D}" dt="2026-10-21T16:09:40.961" v="3732" actId="2696"/>
        <pc:sldMkLst>
          <pc:docMk/>
          <pc:sldMk cId="691769299" sldId="268"/>
        </pc:sldMkLst>
        <pc:spChg chg="mod">
          <ac:chgData name="Angela Sinclair" userId="c29ee2f5f78bb65e" providerId="LiveId" clId="{071D4D35-B04D-4C0B-8803-8C13A2DCF54D}" dt="2026-10-21T16:06:33.774" v="3729" actId="1076"/>
          <ac:spMkLst>
            <pc:docMk/>
            <pc:sldMk cId="691769299" sldId="268"/>
            <ac:spMk id="2" creationId="{5A563D15-1E0C-AFD4-CC48-24E6D81ABFB2}"/>
          </ac:spMkLst>
        </pc:spChg>
        <pc:spChg chg="del">
          <ac:chgData name="Angela Sinclair" userId="c29ee2f5f78bb65e" providerId="LiveId" clId="{071D4D35-B04D-4C0B-8803-8C13A2DCF54D}" dt="2026-10-21T16:06:19.788" v="3728" actId="26606"/>
          <ac:spMkLst>
            <pc:docMk/>
            <pc:sldMk cId="691769299" sldId="268"/>
            <ac:spMk id="3" creationId="{8A2B027D-967A-1F04-4BA0-397BDC17211A}"/>
          </ac:spMkLst>
        </pc:spChg>
        <pc:spChg chg="del mod">
          <ac:chgData name="Angela Sinclair" userId="c29ee2f5f78bb65e" providerId="LiveId" clId="{071D4D35-B04D-4C0B-8803-8C13A2DCF54D}" dt="2026-10-21T16:06:05.953" v="3727" actId="22"/>
          <ac:spMkLst>
            <pc:docMk/>
            <pc:sldMk cId="691769299" sldId="268"/>
            <ac:spMk id="4" creationId="{ACDEE8A7-9A46-3EB5-6732-33F3D74835DD}"/>
          </ac:spMkLst>
        </pc:spChg>
        <pc:picChg chg="add del mod">
          <ac:chgData name="Angela Sinclair" userId="c29ee2f5f78bb65e" providerId="LiveId" clId="{071D4D35-B04D-4C0B-8803-8C13A2DCF54D}" dt="2026-10-21T16:05:26.809" v="3725" actId="478"/>
          <ac:picMkLst>
            <pc:docMk/>
            <pc:sldMk cId="691769299" sldId="268"/>
            <ac:picMk id="6" creationId="{7D197249-F67C-AF62-524B-5087B7092182}"/>
          </ac:picMkLst>
        </pc:picChg>
        <pc:picChg chg="add mod">
          <ac:chgData name="Angela Sinclair" userId="c29ee2f5f78bb65e" providerId="LiveId" clId="{071D4D35-B04D-4C0B-8803-8C13A2DCF54D}" dt="2026-10-21T16:06:40.903" v="3731" actId="14100"/>
          <ac:picMkLst>
            <pc:docMk/>
            <pc:sldMk cId="691769299" sldId="268"/>
            <ac:picMk id="8" creationId="{ABE71B6C-B65C-12DA-8A2F-D7DAFCDC27A6}"/>
          </ac:picMkLst>
        </pc:picChg>
        <pc:cxnChg chg="add">
          <ac:chgData name="Angela Sinclair" userId="c29ee2f5f78bb65e" providerId="LiveId" clId="{071D4D35-B04D-4C0B-8803-8C13A2DCF54D}" dt="2026-10-21T16:06:19.788" v="3728" actId="26606"/>
          <ac:cxnSpMkLst>
            <pc:docMk/>
            <pc:sldMk cId="691769299" sldId="268"/>
            <ac:cxnSpMk id="13" creationId="{33193FD5-6A49-7562-EA76-F15D42E15804}"/>
          </ac:cxnSpMkLst>
        </pc:cxnChg>
      </pc:sldChg>
      <pc:sldChg chg="modSp new mod">
        <pc:chgData name="Angela Sinclair" userId="c29ee2f5f78bb65e" providerId="LiveId" clId="{071D4D35-B04D-4C0B-8803-8C13A2DCF54D}" dt="2026-10-22T12:14:38.492" v="7576" actId="27636"/>
        <pc:sldMkLst>
          <pc:docMk/>
          <pc:sldMk cId="3025315543" sldId="269"/>
        </pc:sldMkLst>
        <pc:spChg chg="mod">
          <ac:chgData name="Angela Sinclair" userId="c29ee2f5f78bb65e" providerId="LiveId" clId="{071D4D35-B04D-4C0B-8803-8C13A2DCF54D}" dt="2026-10-21T17:05:35.560" v="3805" actId="20577"/>
          <ac:spMkLst>
            <pc:docMk/>
            <pc:sldMk cId="3025315543" sldId="269"/>
            <ac:spMk id="2" creationId="{B9CACC2D-0981-4BFB-34E7-24A9FA8847AD}"/>
          </ac:spMkLst>
        </pc:spChg>
        <pc:spChg chg="mod">
          <ac:chgData name="Angela Sinclair" userId="c29ee2f5f78bb65e" providerId="LiveId" clId="{071D4D35-B04D-4C0B-8803-8C13A2DCF54D}" dt="2026-10-22T12:14:38.477" v="7575" actId="27636"/>
          <ac:spMkLst>
            <pc:docMk/>
            <pc:sldMk cId="3025315543" sldId="269"/>
            <ac:spMk id="3" creationId="{BCC3D362-E2E1-7554-EFBD-6FE0B407CDCF}"/>
          </ac:spMkLst>
        </pc:spChg>
        <pc:spChg chg="mod">
          <ac:chgData name="Angela Sinclair" userId="c29ee2f5f78bb65e" providerId="LiveId" clId="{071D4D35-B04D-4C0B-8803-8C13A2DCF54D}" dt="2026-10-22T12:14:38.492" v="7576" actId="27636"/>
          <ac:spMkLst>
            <pc:docMk/>
            <pc:sldMk cId="3025315543" sldId="269"/>
            <ac:spMk id="4" creationId="{BC06032C-D060-5272-77FB-EC56AA88B73A}"/>
          </ac:spMkLst>
        </pc:spChg>
      </pc:sldChg>
      <pc:sldChg chg="new del">
        <pc:chgData name="Angela Sinclair" userId="c29ee2f5f78bb65e" providerId="LiveId" clId="{071D4D35-B04D-4C0B-8803-8C13A2DCF54D}" dt="2026-10-21T18:21:42.758" v="3883" actId="47"/>
        <pc:sldMkLst>
          <pc:docMk/>
          <pc:sldMk cId="2823713266" sldId="270"/>
        </pc:sldMkLst>
      </pc:sldChg>
      <pc:sldChg chg="addSp modSp new del mod">
        <pc:chgData name="Angela Sinclair" userId="c29ee2f5f78bb65e" providerId="LiveId" clId="{071D4D35-B04D-4C0B-8803-8C13A2DCF54D}" dt="2026-10-22T12:43:42.015" v="8146" actId="2696"/>
        <pc:sldMkLst>
          <pc:docMk/>
          <pc:sldMk cId="3662926462" sldId="270"/>
        </pc:sldMkLst>
        <pc:spChg chg="add mod">
          <ac:chgData name="Angela Sinclair" userId="c29ee2f5f78bb65e" providerId="LiveId" clId="{071D4D35-B04D-4C0B-8803-8C13A2DCF54D}" dt="2026-10-21T18:22:45.739" v="3886" actId="14100"/>
          <ac:spMkLst>
            <pc:docMk/>
            <pc:sldMk cId="3662926462" sldId="270"/>
            <ac:spMk id="3" creationId="{6CCF5CB8-7B3C-1C5A-2D6F-3A953E0CF9A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5DB04-0880-A0B9-F8B6-9EF6888C8D2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3988E91-C426-CECE-E9C7-A0B4DB12D4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2E25279-5F2C-10D7-41A1-0B0CBF5CF0E9}"/>
              </a:ext>
            </a:extLst>
          </p:cNvPr>
          <p:cNvSpPr>
            <a:spLocks noGrp="1"/>
          </p:cNvSpPr>
          <p:nvPr>
            <p:ph type="dt" sz="half" idx="10"/>
          </p:nvPr>
        </p:nvSpPr>
        <p:spPr/>
        <p:txBody>
          <a:bodyPr/>
          <a:lstStyle/>
          <a:p>
            <a:fld id="{6C56FE2D-74C3-447E-8292-357C0B9F28C4}" type="datetimeFigureOut">
              <a:rPr lang="en-GB" smtClean="0"/>
              <a:t>21/10/2026</a:t>
            </a:fld>
            <a:endParaRPr lang="en-GB"/>
          </a:p>
        </p:txBody>
      </p:sp>
      <p:sp>
        <p:nvSpPr>
          <p:cNvPr id="5" name="Footer Placeholder 4">
            <a:extLst>
              <a:ext uri="{FF2B5EF4-FFF2-40B4-BE49-F238E27FC236}">
                <a16:creationId xmlns:a16="http://schemas.microsoft.com/office/drawing/2014/main" id="{95DDE8A3-95FE-536D-E1F4-DB58D6DF18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9B1961-5BAC-DF77-B043-59DF4AF12A8A}"/>
              </a:ext>
            </a:extLst>
          </p:cNvPr>
          <p:cNvSpPr>
            <a:spLocks noGrp="1"/>
          </p:cNvSpPr>
          <p:nvPr>
            <p:ph type="sldNum" sz="quarter" idx="12"/>
          </p:nvPr>
        </p:nvSpPr>
        <p:spPr/>
        <p:txBody>
          <a:bodyPr/>
          <a:lstStyle/>
          <a:p>
            <a:fld id="{E3712DB7-AFDE-4572-B3DA-5C54FD6D5290}" type="slidenum">
              <a:rPr lang="en-GB" smtClean="0"/>
              <a:t>‹#›</a:t>
            </a:fld>
            <a:endParaRPr lang="en-GB"/>
          </a:p>
        </p:txBody>
      </p:sp>
    </p:spTree>
    <p:extLst>
      <p:ext uri="{BB962C8B-B14F-4D97-AF65-F5344CB8AC3E}">
        <p14:creationId xmlns:p14="http://schemas.microsoft.com/office/powerpoint/2010/main" val="29404638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C32B8-7A6F-3BC4-1BCB-600F7341AD5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21CBB92-B337-C889-8B15-319E3AD796C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AF4B414-E32A-450A-CB9E-FB2ECE56D10E}"/>
              </a:ext>
            </a:extLst>
          </p:cNvPr>
          <p:cNvSpPr>
            <a:spLocks noGrp="1"/>
          </p:cNvSpPr>
          <p:nvPr>
            <p:ph type="dt" sz="half" idx="10"/>
          </p:nvPr>
        </p:nvSpPr>
        <p:spPr/>
        <p:txBody>
          <a:bodyPr/>
          <a:lstStyle/>
          <a:p>
            <a:fld id="{6C56FE2D-74C3-447E-8292-357C0B9F28C4}" type="datetimeFigureOut">
              <a:rPr lang="en-GB" smtClean="0"/>
              <a:t>21/10/2026</a:t>
            </a:fld>
            <a:endParaRPr lang="en-GB"/>
          </a:p>
        </p:txBody>
      </p:sp>
      <p:sp>
        <p:nvSpPr>
          <p:cNvPr id="5" name="Footer Placeholder 4">
            <a:extLst>
              <a:ext uri="{FF2B5EF4-FFF2-40B4-BE49-F238E27FC236}">
                <a16:creationId xmlns:a16="http://schemas.microsoft.com/office/drawing/2014/main" id="{F5009B9D-8923-CF0E-A2A7-30F65FA56C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9AE416-CBDD-AFF3-CD34-6F16C4791F72}"/>
              </a:ext>
            </a:extLst>
          </p:cNvPr>
          <p:cNvSpPr>
            <a:spLocks noGrp="1"/>
          </p:cNvSpPr>
          <p:nvPr>
            <p:ph type="sldNum" sz="quarter" idx="12"/>
          </p:nvPr>
        </p:nvSpPr>
        <p:spPr/>
        <p:txBody>
          <a:bodyPr/>
          <a:lstStyle/>
          <a:p>
            <a:fld id="{E3712DB7-AFDE-4572-B3DA-5C54FD6D5290}" type="slidenum">
              <a:rPr lang="en-GB" smtClean="0"/>
              <a:t>‹#›</a:t>
            </a:fld>
            <a:endParaRPr lang="en-GB"/>
          </a:p>
        </p:txBody>
      </p:sp>
    </p:spTree>
    <p:extLst>
      <p:ext uri="{BB962C8B-B14F-4D97-AF65-F5344CB8AC3E}">
        <p14:creationId xmlns:p14="http://schemas.microsoft.com/office/powerpoint/2010/main" val="15570973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DA448-6A81-06A6-2D99-1FD9657F811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2F0391D-46B6-0252-48BA-ED2E820F604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789FE11-AEA2-C5F6-D638-0F5F6A36DA08}"/>
              </a:ext>
            </a:extLst>
          </p:cNvPr>
          <p:cNvSpPr>
            <a:spLocks noGrp="1"/>
          </p:cNvSpPr>
          <p:nvPr>
            <p:ph type="dt" sz="half" idx="10"/>
          </p:nvPr>
        </p:nvSpPr>
        <p:spPr/>
        <p:txBody>
          <a:bodyPr/>
          <a:lstStyle/>
          <a:p>
            <a:fld id="{6C56FE2D-74C3-447E-8292-357C0B9F28C4}" type="datetimeFigureOut">
              <a:rPr lang="en-GB" smtClean="0"/>
              <a:t>21/10/2026</a:t>
            </a:fld>
            <a:endParaRPr lang="en-GB"/>
          </a:p>
        </p:txBody>
      </p:sp>
      <p:sp>
        <p:nvSpPr>
          <p:cNvPr id="5" name="Footer Placeholder 4">
            <a:extLst>
              <a:ext uri="{FF2B5EF4-FFF2-40B4-BE49-F238E27FC236}">
                <a16:creationId xmlns:a16="http://schemas.microsoft.com/office/drawing/2014/main" id="{FAEC1413-11A0-B873-790A-B095FAB476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D0C7BA-531A-808D-797F-6A97E9BF34A7}"/>
              </a:ext>
            </a:extLst>
          </p:cNvPr>
          <p:cNvSpPr>
            <a:spLocks noGrp="1"/>
          </p:cNvSpPr>
          <p:nvPr>
            <p:ph type="sldNum" sz="quarter" idx="12"/>
          </p:nvPr>
        </p:nvSpPr>
        <p:spPr/>
        <p:txBody>
          <a:bodyPr/>
          <a:lstStyle/>
          <a:p>
            <a:fld id="{E3712DB7-AFDE-4572-B3DA-5C54FD6D5290}" type="slidenum">
              <a:rPr lang="en-GB" smtClean="0"/>
              <a:t>‹#›</a:t>
            </a:fld>
            <a:endParaRPr lang="en-GB"/>
          </a:p>
        </p:txBody>
      </p:sp>
    </p:spTree>
    <p:extLst>
      <p:ext uri="{BB962C8B-B14F-4D97-AF65-F5344CB8AC3E}">
        <p14:creationId xmlns:p14="http://schemas.microsoft.com/office/powerpoint/2010/main" val="37782717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36A6E-B01E-1532-41BA-68E1517892C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3795CF8-F123-478B-0F88-3036DA70475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123F758E-C527-0643-9FCD-3EF89E4364D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6A28EE4-6EA8-E8A4-6FC6-DD6D38C05427}"/>
              </a:ext>
            </a:extLst>
          </p:cNvPr>
          <p:cNvSpPr>
            <a:spLocks noGrp="1"/>
          </p:cNvSpPr>
          <p:nvPr>
            <p:ph type="dt" sz="half" idx="10"/>
          </p:nvPr>
        </p:nvSpPr>
        <p:spPr/>
        <p:txBody>
          <a:bodyPr/>
          <a:lstStyle/>
          <a:p>
            <a:fld id="{6C56FE2D-74C3-447E-8292-357C0B9F28C4}" type="datetimeFigureOut">
              <a:rPr lang="en-GB" smtClean="0"/>
              <a:t>21/10/2026</a:t>
            </a:fld>
            <a:endParaRPr lang="en-GB"/>
          </a:p>
        </p:txBody>
      </p:sp>
      <p:sp>
        <p:nvSpPr>
          <p:cNvPr id="6" name="Footer Placeholder 5">
            <a:extLst>
              <a:ext uri="{FF2B5EF4-FFF2-40B4-BE49-F238E27FC236}">
                <a16:creationId xmlns:a16="http://schemas.microsoft.com/office/drawing/2014/main" id="{FA18F0F2-7B6F-6C28-5696-48BB6286DB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137614-7E52-B101-EBBB-DF1765DFE8DD}"/>
              </a:ext>
            </a:extLst>
          </p:cNvPr>
          <p:cNvSpPr>
            <a:spLocks noGrp="1"/>
          </p:cNvSpPr>
          <p:nvPr>
            <p:ph type="sldNum" sz="quarter" idx="12"/>
          </p:nvPr>
        </p:nvSpPr>
        <p:spPr/>
        <p:txBody>
          <a:bodyPr/>
          <a:lstStyle/>
          <a:p>
            <a:fld id="{E3712DB7-AFDE-4572-B3DA-5C54FD6D5290}" type="slidenum">
              <a:rPr lang="en-GB" smtClean="0"/>
              <a:t>‹#›</a:t>
            </a:fld>
            <a:endParaRPr lang="en-GB"/>
          </a:p>
        </p:txBody>
      </p:sp>
    </p:spTree>
    <p:extLst>
      <p:ext uri="{BB962C8B-B14F-4D97-AF65-F5344CB8AC3E}">
        <p14:creationId xmlns:p14="http://schemas.microsoft.com/office/powerpoint/2010/main" val="76752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93288-2EE6-0CBD-C09A-5D2900101CF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746B0EC-C19E-A042-3003-A894AFE86C4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713326D-731A-FCA2-D147-34236DA9C5F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DC51EF3-9249-9A5D-639F-B87D0873461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3A71E61-447F-D3F5-C88E-3A94E23F644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AC0CE37-0EA2-52FD-BE7A-6DC44B6F4D47}"/>
              </a:ext>
            </a:extLst>
          </p:cNvPr>
          <p:cNvSpPr>
            <a:spLocks noGrp="1"/>
          </p:cNvSpPr>
          <p:nvPr>
            <p:ph type="dt" sz="half" idx="10"/>
          </p:nvPr>
        </p:nvSpPr>
        <p:spPr/>
        <p:txBody>
          <a:bodyPr/>
          <a:lstStyle/>
          <a:p>
            <a:fld id="{6C56FE2D-74C3-447E-8292-357C0B9F28C4}" type="datetimeFigureOut">
              <a:rPr lang="en-GB" smtClean="0"/>
              <a:t>21/10/2026</a:t>
            </a:fld>
            <a:endParaRPr lang="en-GB"/>
          </a:p>
        </p:txBody>
      </p:sp>
      <p:sp>
        <p:nvSpPr>
          <p:cNvPr id="8" name="Footer Placeholder 7">
            <a:extLst>
              <a:ext uri="{FF2B5EF4-FFF2-40B4-BE49-F238E27FC236}">
                <a16:creationId xmlns:a16="http://schemas.microsoft.com/office/drawing/2014/main" id="{7FF3A442-F279-80D3-F647-F60865DD6F2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614621F-3C6B-FADB-8FF4-284E31333200}"/>
              </a:ext>
            </a:extLst>
          </p:cNvPr>
          <p:cNvSpPr>
            <a:spLocks noGrp="1"/>
          </p:cNvSpPr>
          <p:nvPr>
            <p:ph type="sldNum" sz="quarter" idx="12"/>
          </p:nvPr>
        </p:nvSpPr>
        <p:spPr/>
        <p:txBody>
          <a:bodyPr/>
          <a:lstStyle/>
          <a:p>
            <a:fld id="{E3712DB7-AFDE-4572-B3DA-5C54FD6D5290}" type="slidenum">
              <a:rPr lang="en-GB" smtClean="0"/>
              <a:t>‹#›</a:t>
            </a:fld>
            <a:endParaRPr lang="en-GB"/>
          </a:p>
        </p:txBody>
      </p:sp>
    </p:spTree>
    <p:extLst>
      <p:ext uri="{BB962C8B-B14F-4D97-AF65-F5344CB8AC3E}">
        <p14:creationId xmlns:p14="http://schemas.microsoft.com/office/powerpoint/2010/main" val="35091289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1ECCE-8D34-72C5-1789-C7DFA59509E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D47B93D-3B5F-804A-7BF6-9F62EBC1AA8A}"/>
              </a:ext>
            </a:extLst>
          </p:cNvPr>
          <p:cNvSpPr>
            <a:spLocks noGrp="1"/>
          </p:cNvSpPr>
          <p:nvPr>
            <p:ph type="dt" sz="half" idx="10"/>
          </p:nvPr>
        </p:nvSpPr>
        <p:spPr/>
        <p:txBody>
          <a:bodyPr/>
          <a:lstStyle/>
          <a:p>
            <a:fld id="{6C56FE2D-74C3-447E-8292-357C0B9F28C4}" type="datetimeFigureOut">
              <a:rPr lang="en-GB" smtClean="0"/>
              <a:t>21/10/2026</a:t>
            </a:fld>
            <a:endParaRPr lang="en-GB"/>
          </a:p>
        </p:txBody>
      </p:sp>
      <p:sp>
        <p:nvSpPr>
          <p:cNvPr id="4" name="Footer Placeholder 3">
            <a:extLst>
              <a:ext uri="{FF2B5EF4-FFF2-40B4-BE49-F238E27FC236}">
                <a16:creationId xmlns:a16="http://schemas.microsoft.com/office/drawing/2014/main" id="{690AEDE4-ABDE-4049-C4C8-33F108E516A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9CAD27B-BDAF-A3FC-0835-BC048122D581}"/>
              </a:ext>
            </a:extLst>
          </p:cNvPr>
          <p:cNvSpPr>
            <a:spLocks noGrp="1"/>
          </p:cNvSpPr>
          <p:nvPr>
            <p:ph type="sldNum" sz="quarter" idx="12"/>
          </p:nvPr>
        </p:nvSpPr>
        <p:spPr/>
        <p:txBody>
          <a:bodyPr/>
          <a:lstStyle/>
          <a:p>
            <a:fld id="{E3712DB7-AFDE-4572-B3DA-5C54FD6D5290}" type="slidenum">
              <a:rPr lang="en-GB" smtClean="0"/>
              <a:t>‹#›</a:t>
            </a:fld>
            <a:endParaRPr lang="en-GB"/>
          </a:p>
        </p:txBody>
      </p:sp>
    </p:spTree>
    <p:extLst>
      <p:ext uri="{BB962C8B-B14F-4D97-AF65-F5344CB8AC3E}">
        <p14:creationId xmlns:p14="http://schemas.microsoft.com/office/powerpoint/2010/main" val="4031992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F7A916-4469-F96A-30AE-CD1D0EC7AC1F}"/>
              </a:ext>
            </a:extLst>
          </p:cNvPr>
          <p:cNvSpPr>
            <a:spLocks noGrp="1"/>
          </p:cNvSpPr>
          <p:nvPr>
            <p:ph type="dt" sz="half" idx="10"/>
          </p:nvPr>
        </p:nvSpPr>
        <p:spPr/>
        <p:txBody>
          <a:bodyPr/>
          <a:lstStyle/>
          <a:p>
            <a:fld id="{6C56FE2D-74C3-447E-8292-357C0B9F28C4}" type="datetimeFigureOut">
              <a:rPr lang="en-GB" smtClean="0"/>
              <a:t>21/10/2026</a:t>
            </a:fld>
            <a:endParaRPr lang="en-GB"/>
          </a:p>
        </p:txBody>
      </p:sp>
      <p:sp>
        <p:nvSpPr>
          <p:cNvPr id="3" name="Footer Placeholder 2">
            <a:extLst>
              <a:ext uri="{FF2B5EF4-FFF2-40B4-BE49-F238E27FC236}">
                <a16:creationId xmlns:a16="http://schemas.microsoft.com/office/drawing/2014/main" id="{2F2B73E9-3259-B34A-89D9-47DEF6C7910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F46E3EF-A36D-9B46-9938-258F01B2EB6A}"/>
              </a:ext>
            </a:extLst>
          </p:cNvPr>
          <p:cNvSpPr>
            <a:spLocks noGrp="1"/>
          </p:cNvSpPr>
          <p:nvPr>
            <p:ph type="sldNum" sz="quarter" idx="12"/>
          </p:nvPr>
        </p:nvSpPr>
        <p:spPr/>
        <p:txBody>
          <a:bodyPr/>
          <a:lstStyle/>
          <a:p>
            <a:fld id="{E3712DB7-AFDE-4572-B3DA-5C54FD6D5290}" type="slidenum">
              <a:rPr lang="en-GB" smtClean="0"/>
              <a:t>‹#›</a:t>
            </a:fld>
            <a:endParaRPr lang="en-GB"/>
          </a:p>
        </p:txBody>
      </p:sp>
    </p:spTree>
    <p:extLst>
      <p:ext uri="{BB962C8B-B14F-4D97-AF65-F5344CB8AC3E}">
        <p14:creationId xmlns:p14="http://schemas.microsoft.com/office/powerpoint/2010/main" val="25103057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603A8-F502-91F5-BA4F-123FEE27944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8A8A7A3-28CD-DCA5-1E1D-6F44D11874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8C44A72-61C4-9484-2136-FBAD9C1E50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03972D5-1BF2-02B3-68B3-B1B7AEA2AD35}"/>
              </a:ext>
            </a:extLst>
          </p:cNvPr>
          <p:cNvSpPr>
            <a:spLocks noGrp="1"/>
          </p:cNvSpPr>
          <p:nvPr>
            <p:ph type="dt" sz="half" idx="10"/>
          </p:nvPr>
        </p:nvSpPr>
        <p:spPr/>
        <p:txBody>
          <a:bodyPr/>
          <a:lstStyle/>
          <a:p>
            <a:fld id="{6C56FE2D-74C3-447E-8292-357C0B9F28C4}" type="datetimeFigureOut">
              <a:rPr lang="en-GB" smtClean="0"/>
              <a:t>21/10/2026</a:t>
            </a:fld>
            <a:endParaRPr lang="en-GB"/>
          </a:p>
        </p:txBody>
      </p:sp>
      <p:sp>
        <p:nvSpPr>
          <p:cNvPr id="6" name="Footer Placeholder 5">
            <a:extLst>
              <a:ext uri="{FF2B5EF4-FFF2-40B4-BE49-F238E27FC236}">
                <a16:creationId xmlns:a16="http://schemas.microsoft.com/office/drawing/2014/main" id="{D913BBC7-122A-D12C-2352-F75BE29308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68A122-0ACF-C2F7-8B40-06996CC16512}"/>
              </a:ext>
            </a:extLst>
          </p:cNvPr>
          <p:cNvSpPr>
            <a:spLocks noGrp="1"/>
          </p:cNvSpPr>
          <p:nvPr>
            <p:ph type="sldNum" sz="quarter" idx="12"/>
          </p:nvPr>
        </p:nvSpPr>
        <p:spPr/>
        <p:txBody>
          <a:bodyPr/>
          <a:lstStyle/>
          <a:p>
            <a:fld id="{E3712DB7-AFDE-4572-B3DA-5C54FD6D5290}" type="slidenum">
              <a:rPr lang="en-GB" smtClean="0"/>
              <a:t>‹#›</a:t>
            </a:fld>
            <a:endParaRPr lang="en-GB"/>
          </a:p>
        </p:txBody>
      </p:sp>
    </p:spTree>
    <p:extLst>
      <p:ext uri="{BB962C8B-B14F-4D97-AF65-F5344CB8AC3E}">
        <p14:creationId xmlns:p14="http://schemas.microsoft.com/office/powerpoint/2010/main" val="27669094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C3CF1-7483-0521-2C5D-494416E3807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DF74AA6-7B42-FEAF-FB44-882AC7CF27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1D6CB22-C1A3-6EDD-0083-4ED234243A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DE799F2-80A5-E935-AC55-2F90E229622A}"/>
              </a:ext>
            </a:extLst>
          </p:cNvPr>
          <p:cNvSpPr>
            <a:spLocks noGrp="1"/>
          </p:cNvSpPr>
          <p:nvPr>
            <p:ph type="dt" sz="half" idx="10"/>
          </p:nvPr>
        </p:nvSpPr>
        <p:spPr/>
        <p:txBody>
          <a:bodyPr/>
          <a:lstStyle/>
          <a:p>
            <a:fld id="{6C56FE2D-74C3-447E-8292-357C0B9F28C4}" type="datetimeFigureOut">
              <a:rPr lang="en-GB" smtClean="0"/>
              <a:t>21/10/2026</a:t>
            </a:fld>
            <a:endParaRPr lang="en-GB"/>
          </a:p>
        </p:txBody>
      </p:sp>
      <p:sp>
        <p:nvSpPr>
          <p:cNvPr id="6" name="Footer Placeholder 5">
            <a:extLst>
              <a:ext uri="{FF2B5EF4-FFF2-40B4-BE49-F238E27FC236}">
                <a16:creationId xmlns:a16="http://schemas.microsoft.com/office/drawing/2014/main" id="{1E59D8C6-E497-5314-5617-1CA6184418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6FABB0-E17C-5304-8BA7-D4406CFF4170}"/>
              </a:ext>
            </a:extLst>
          </p:cNvPr>
          <p:cNvSpPr>
            <a:spLocks noGrp="1"/>
          </p:cNvSpPr>
          <p:nvPr>
            <p:ph type="sldNum" sz="quarter" idx="12"/>
          </p:nvPr>
        </p:nvSpPr>
        <p:spPr/>
        <p:txBody>
          <a:bodyPr/>
          <a:lstStyle/>
          <a:p>
            <a:fld id="{E3712DB7-AFDE-4572-B3DA-5C54FD6D5290}" type="slidenum">
              <a:rPr lang="en-GB" smtClean="0"/>
              <a:t>‹#›</a:t>
            </a:fld>
            <a:endParaRPr lang="en-GB"/>
          </a:p>
        </p:txBody>
      </p:sp>
    </p:spTree>
    <p:extLst>
      <p:ext uri="{BB962C8B-B14F-4D97-AF65-F5344CB8AC3E}">
        <p14:creationId xmlns:p14="http://schemas.microsoft.com/office/powerpoint/2010/main" val="463003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0EA80-548A-D0DC-7213-CE3E4166628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3C3FF43-BCD5-B51C-8A68-A9D586F0340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7667AD5-4895-494D-43E0-C11411982627}"/>
              </a:ext>
            </a:extLst>
          </p:cNvPr>
          <p:cNvSpPr>
            <a:spLocks noGrp="1"/>
          </p:cNvSpPr>
          <p:nvPr>
            <p:ph type="dt" sz="half" idx="10"/>
          </p:nvPr>
        </p:nvSpPr>
        <p:spPr/>
        <p:txBody>
          <a:bodyPr/>
          <a:lstStyle/>
          <a:p>
            <a:fld id="{6C56FE2D-74C3-447E-8292-357C0B9F28C4}" type="datetimeFigureOut">
              <a:rPr lang="en-GB" smtClean="0"/>
              <a:t>21/10/2026</a:t>
            </a:fld>
            <a:endParaRPr lang="en-GB"/>
          </a:p>
        </p:txBody>
      </p:sp>
      <p:sp>
        <p:nvSpPr>
          <p:cNvPr id="5" name="Footer Placeholder 4">
            <a:extLst>
              <a:ext uri="{FF2B5EF4-FFF2-40B4-BE49-F238E27FC236}">
                <a16:creationId xmlns:a16="http://schemas.microsoft.com/office/drawing/2014/main" id="{E393265C-92FD-2906-EEC0-6150838D4B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1106E0-1078-7257-44C8-C86A08CBE6DF}"/>
              </a:ext>
            </a:extLst>
          </p:cNvPr>
          <p:cNvSpPr>
            <a:spLocks noGrp="1"/>
          </p:cNvSpPr>
          <p:nvPr>
            <p:ph type="sldNum" sz="quarter" idx="12"/>
          </p:nvPr>
        </p:nvSpPr>
        <p:spPr/>
        <p:txBody>
          <a:bodyPr/>
          <a:lstStyle/>
          <a:p>
            <a:fld id="{E3712DB7-AFDE-4572-B3DA-5C54FD6D5290}" type="slidenum">
              <a:rPr lang="en-GB" smtClean="0"/>
              <a:t>‹#›</a:t>
            </a:fld>
            <a:endParaRPr lang="en-GB"/>
          </a:p>
        </p:txBody>
      </p:sp>
    </p:spTree>
    <p:extLst>
      <p:ext uri="{BB962C8B-B14F-4D97-AF65-F5344CB8AC3E}">
        <p14:creationId xmlns:p14="http://schemas.microsoft.com/office/powerpoint/2010/main" val="21650122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6519E4-A568-7DDD-E91D-A1C00344940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E5DD3DC-ECB1-B06F-E638-BB235F1699B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250AFE3-7057-8303-5A2E-FDBC9B80FAAE}"/>
              </a:ext>
            </a:extLst>
          </p:cNvPr>
          <p:cNvSpPr>
            <a:spLocks noGrp="1"/>
          </p:cNvSpPr>
          <p:nvPr>
            <p:ph type="dt" sz="half" idx="10"/>
          </p:nvPr>
        </p:nvSpPr>
        <p:spPr/>
        <p:txBody>
          <a:bodyPr/>
          <a:lstStyle/>
          <a:p>
            <a:fld id="{6C56FE2D-74C3-447E-8292-357C0B9F28C4}" type="datetimeFigureOut">
              <a:rPr lang="en-GB" smtClean="0"/>
              <a:t>21/10/2026</a:t>
            </a:fld>
            <a:endParaRPr lang="en-GB"/>
          </a:p>
        </p:txBody>
      </p:sp>
      <p:sp>
        <p:nvSpPr>
          <p:cNvPr id="5" name="Footer Placeholder 4">
            <a:extLst>
              <a:ext uri="{FF2B5EF4-FFF2-40B4-BE49-F238E27FC236}">
                <a16:creationId xmlns:a16="http://schemas.microsoft.com/office/drawing/2014/main" id="{B2C530A6-7C73-30E9-3083-EE92DFE3AC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393FD0-D427-D157-08F5-B894F184A98C}"/>
              </a:ext>
            </a:extLst>
          </p:cNvPr>
          <p:cNvSpPr>
            <a:spLocks noGrp="1"/>
          </p:cNvSpPr>
          <p:nvPr>
            <p:ph type="sldNum" sz="quarter" idx="12"/>
          </p:nvPr>
        </p:nvSpPr>
        <p:spPr/>
        <p:txBody>
          <a:bodyPr/>
          <a:lstStyle/>
          <a:p>
            <a:fld id="{E3712DB7-AFDE-4572-B3DA-5C54FD6D5290}" type="slidenum">
              <a:rPr lang="en-GB" smtClean="0"/>
              <a:t>‹#›</a:t>
            </a:fld>
            <a:endParaRPr lang="en-GB"/>
          </a:p>
        </p:txBody>
      </p:sp>
    </p:spTree>
    <p:extLst>
      <p:ext uri="{BB962C8B-B14F-4D97-AF65-F5344CB8AC3E}">
        <p14:creationId xmlns:p14="http://schemas.microsoft.com/office/powerpoint/2010/main" val="432825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A1E5BC-1D55-7E99-F7B0-6D5F384BC00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A36DA3E-A48C-5C38-EE38-2D0C444D36D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D291E51-5119-DDBA-1CA7-C53FE0083CD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C56FE2D-74C3-447E-8292-357C0B9F28C4}" type="datetimeFigureOut">
              <a:rPr lang="en-GB" smtClean="0"/>
              <a:t>21/10/2026</a:t>
            </a:fld>
            <a:endParaRPr lang="en-GB"/>
          </a:p>
        </p:txBody>
      </p:sp>
      <p:sp>
        <p:nvSpPr>
          <p:cNvPr id="5" name="Footer Placeholder 4">
            <a:extLst>
              <a:ext uri="{FF2B5EF4-FFF2-40B4-BE49-F238E27FC236}">
                <a16:creationId xmlns:a16="http://schemas.microsoft.com/office/drawing/2014/main" id="{2849A3CB-02E3-5D94-58D1-7B4041BFF41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7153645-FE7D-6885-3298-C2DD0FD5484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3712DB7-AFDE-4572-B3DA-5C54FD6D5290}" type="slidenum">
              <a:rPr lang="en-GB" smtClean="0"/>
              <a:t>‹#›</a:t>
            </a:fld>
            <a:endParaRPr lang="en-GB"/>
          </a:p>
        </p:txBody>
      </p:sp>
    </p:spTree>
    <p:extLst>
      <p:ext uri="{BB962C8B-B14F-4D97-AF65-F5344CB8AC3E}">
        <p14:creationId xmlns:p14="http://schemas.microsoft.com/office/powerpoint/2010/main" val="41746475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hyperlink" Target="http://www.cdc.gov/violenceprevention/overview/social-ecologicalmodel.html" TargetMode="External"/><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8" Type="http://schemas.openxmlformats.org/officeDocument/2006/relationships/hyperlink" Target="https://www.nhs.uk/healthier-families/about-and-contact/" TargetMode="External"/><Relationship Id="rId3" Type="http://schemas.openxmlformats.org/officeDocument/2006/relationships/hyperlink" Target="https://www.birmingham.gov.uk/info/50352/immunisation_and_vaccination/2448/nhs_health_checks_programme" TargetMode="External"/><Relationship Id="rId7" Type="http://schemas.openxmlformats.org/officeDocument/2006/relationships/hyperlink" Target="https://www.england.nhs.uk/publication/making-every-contact-count-mecc-consensus-statement/" TargetMode="External"/><Relationship Id="rId2" Type="http://schemas.openxmlformats.org/officeDocument/2006/relationships/hyperlink" Target="https://www.health.org.uk/reports-and-analysis/briefings/labour-s-10-year-plan-for-the-nhs-in-england-what-should-it-look?gad_source=1&amp;gad_campaignid=13881943846&amp;gclid=EAIaIQobChMIyeHCiLLNlwMVyq6DBx1o-A3hEAAYASAAEgKRCvD_BwE" TargetMode="External"/><Relationship Id="rId1" Type="http://schemas.openxmlformats.org/officeDocument/2006/relationships/slideLayout" Target="../slideLayouts/slideLayout6.xml"/><Relationship Id="rId6" Type="http://schemas.openxmlformats.org/officeDocument/2006/relationships/hyperlink" Target="https://www.mentalhealth.org.uk/our-work/research/foundation-reports-tackling-mental-health-inequalities-uk" TargetMode="External"/><Relationship Id="rId11" Type="http://schemas.openxmlformats.org/officeDocument/2006/relationships/hyperlink" Target="https://www.who.int/about/governance/constitution" TargetMode="External"/><Relationship Id="rId5" Type="http://schemas.openxmlformats.org/officeDocument/2006/relationships/hyperlink" Target="https://www.internationaljournalofwellbeing.org/index.php/ijow/article/view/89/238" TargetMode="External"/><Relationship Id="rId10" Type="http://schemas.openxmlformats.org/officeDocument/2006/relationships/hyperlink" Target="https://www.ons.gov.uk/news/news/thehealthindex2020measuringthenationshealth" TargetMode="External"/><Relationship Id="rId4" Type="http://schemas.openxmlformats.org/officeDocument/2006/relationships/hyperlink" Target="https://www.gov.uk/government/publications/10-year-health-plan-for-england-fit-for-the-future/fit-for-the-future-10-year-health-plan-for-england-executive-summary" TargetMode="External"/><Relationship Id="rId9" Type="http://schemas.openxmlformats.org/officeDocument/2006/relationships/hyperlink" Target="https://www.gov.uk/government/publications/health-disparities-and-health-inequalities-applying-all-our-health/health-disparities-and-health-inequalities-applying-all-our-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58A99-6263-22FD-9134-98CF207288C2}"/>
              </a:ext>
            </a:extLst>
          </p:cNvPr>
          <p:cNvSpPr>
            <a:spLocks noGrp="1"/>
          </p:cNvSpPr>
          <p:nvPr>
            <p:ph type="ctrTitle"/>
          </p:nvPr>
        </p:nvSpPr>
        <p:spPr>
          <a:xfrm>
            <a:off x="1524000" y="1054768"/>
            <a:ext cx="9144000" cy="2807369"/>
          </a:xfrm>
        </p:spPr>
        <p:txBody>
          <a:bodyPr>
            <a:noAutofit/>
          </a:bodyPr>
          <a:lstStyle/>
          <a:p>
            <a:r>
              <a:rPr lang="en-GB" sz="4400" dirty="0"/>
              <a:t>Health, Wellbeing and Sustainable Development</a:t>
            </a:r>
            <a:br>
              <a:rPr lang="en-GB" sz="4400" dirty="0"/>
            </a:br>
            <a:br>
              <a:rPr lang="en-GB" sz="4400" dirty="0"/>
            </a:br>
            <a:r>
              <a:rPr lang="en-GB" sz="4400" dirty="0"/>
              <a:t>Module Code BMHP6030</a:t>
            </a:r>
          </a:p>
        </p:txBody>
      </p:sp>
      <p:sp>
        <p:nvSpPr>
          <p:cNvPr id="3" name="Subtitle 2">
            <a:extLst>
              <a:ext uri="{FF2B5EF4-FFF2-40B4-BE49-F238E27FC236}">
                <a16:creationId xmlns:a16="http://schemas.microsoft.com/office/drawing/2014/main" id="{29D05062-E4D9-C173-238E-D9737A9EE046}"/>
              </a:ext>
            </a:extLst>
          </p:cNvPr>
          <p:cNvSpPr>
            <a:spLocks noGrp="1"/>
          </p:cNvSpPr>
          <p:nvPr>
            <p:ph type="subTitle" idx="1"/>
          </p:nvPr>
        </p:nvSpPr>
        <p:spPr>
          <a:xfrm>
            <a:off x="3248526" y="3994484"/>
            <a:ext cx="5694948" cy="1756611"/>
          </a:xfrm>
        </p:spPr>
        <p:txBody>
          <a:bodyPr>
            <a:normAutofit/>
          </a:bodyPr>
          <a:lstStyle/>
          <a:p>
            <a:r>
              <a:rPr lang="en-GB" sz="2000" dirty="0"/>
              <a:t>Lecture :Olufemi Oluranti</a:t>
            </a:r>
          </a:p>
          <a:p>
            <a:r>
              <a:rPr lang="en-GB" sz="2000" dirty="0"/>
              <a:t>Component 1: Presentation</a:t>
            </a:r>
          </a:p>
          <a:p>
            <a:r>
              <a:rPr lang="en-GB" sz="2000" dirty="0"/>
              <a:t>Student  Angela Sinclair</a:t>
            </a:r>
          </a:p>
          <a:p>
            <a:r>
              <a:rPr lang="en-GB" sz="2000" dirty="0"/>
              <a:t>Student Number 2228051</a:t>
            </a:r>
            <a:endParaRPr lang="en-GB" dirty="0"/>
          </a:p>
        </p:txBody>
      </p:sp>
    </p:spTree>
    <p:extLst>
      <p:ext uri="{BB962C8B-B14F-4D97-AF65-F5344CB8AC3E}">
        <p14:creationId xmlns:p14="http://schemas.microsoft.com/office/powerpoint/2010/main" val="18411543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29BB8-1CC9-E2AB-C62C-D98565F1EC59}"/>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895C63E2-3D64-7DA8-BC04-724E63632F57}"/>
              </a:ext>
            </a:extLst>
          </p:cNvPr>
          <p:cNvSpPr>
            <a:spLocks noGrp="1"/>
          </p:cNvSpPr>
          <p:nvPr>
            <p:ph idx="1"/>
          </p:nvPr>
        </p:nvSpPr>
        <p:spPr/>
        <p:txBody>
          <a:bodyPr>
            <a:normAutofit/>
          </a:bodyPr>
          <a:lstStyle/>
          <a:p>
            <a:pPr marL="0" indent="0">
              <a:buNone/>
            </a:pPr>
            <a:r>
              <a:rPr lang="en-GB" sz="2000" dirty="0"/>
              <a:t>Critically examine how Health and Wellbeing and sustainable development are integrated within the UK  Health and social care sectors.</a:t>
            </a:r>
          </a:p>
          <a:p>
            <a:pPr>
              <a:buFont typeface="Wingdings" panose="05000000000000000000" pitchFamily="2" charset="2"/>
              <a:buChar char="§"/>
            </a:pPr>
            <a:r>
              <a:rPr lang="en-GB" sz="2000" dirty="0"/>
              <a:t>Define the Key concept of Health and Wellbeing and sustainable development.</a:t>
            </a:r>
          </a:p>
          <a:p>
            <a:pPr>
              <a:buFont typeface="Wingdings" panose="05000000000000000000" pitchFamily="2" charset="2"/>
              <a:buChar char="§"/>
            </a:pPr>
            <a:r>
              <a:rPr lang="en-GB" sz="2000" dirty="0"/>
              <a:t>Examine theories or Models</a:t>
            </a:r>
          </a:p>
          <a:p>
            <a:pPr>
              <a:buFont typeface="Wingdings" panose="05000000000000000000" pitchFamily="2" charset="2"/>
              <a:buChar char="§"/>
            </a:pPr>
            <a:r>
              <a:rPr lang="en-GB" sz="2000" dirty="0"/>
              <a:t>Policies and Strategies</a:t>
            </a:r>
          </a:p>
          <a:p>
            <a:pPr>
              <a:buFont typeface="Wingdings" panose="05000000000000000000" pitchFamily="2" charset="2"/>
              <a:buChar char="§"/>
            </a:pPr>
            <a:r>
              <a:rPr lang="en-GB" sz="2000" dirty="0"/>
              <a:t>Case Study</a:t>
            </a:r>
          </a:p>
          <a:p>
            <a:pPr>
              <a:buFont typeface="Wingdings" panose="05000000000000000000" pitchFamily="2" charset="2"/>
              <a:buChar char="§"/>
            </a:pPr>
            <a:r>
              <a:rPr lang="en-GB" sz="2000" dirty="0"/>
              <a:t>Access and Equity</a:t>
            </a:r>
          </a:p>
          <a:p>
            <a:pPr>
              <a:buFont typeface="Wingdings" panose="05000000000000000000" pitchFamily="2" charset="2"/>
              <a:buChar char="§"/>
            </a:pPr>
            <a:r>
              <a:rPr lang="en-GB" sz="2000" dirty="0"/>
              <a:t>Conclusion </a:t>
            </a:r>
          </a:p>
          <a:p>
            <a:pPr>
              <a:buFont typeface="Wingdings" panose="05000000000000000000" pitchFamily="2" charset="2"/>
              <a:buChar char="§"/>
            </a:pPr>
            <a:endParaRPr lang="en-GB" sz="2400" dirty="0"/>
          </a:p>
          <a:p>
            <a:pPr>
              <a:buFont typeface="Wingdings" panose="05000000000000000000" pitchFamily="2" charset="2"/>
              <a:buChar char="§"/>
            </a:pPr>
            <a:endParaRPr lang="en-GB" sz="2400" dirty="0"/>
          </a:p>
          <a:p>
            <a:pPr>
              <a:buFont typeface="Wingdings" panose="05000000000000000000" pitchFamily="2" charset="2"/>
              <a:buChar char="§"/>
            </a:pPr>
            <a:endParaRPr lang="en-GB" sz="2400" dirty="0"/>
          </a:p>
          <a:p>
            <a:pPr>
              <a:buFont typeface="Wingdings" panose="05000000000000000000" pitchFamily="2" charset="2"/>
              <a:buChar char="§"/>
            </a:pPr>
            <a:endParaRPr lang="en-GB" sz="2400" dirty="0"/>
          </a:p>
          <a:p>
            <a:pPr>
              <a:buFont typeface="Wingdings" panose="05000000000000000000" pitchFamily="2" charset="2"/>
              <a:buChar char="Ø"/>
            </a:pPr>
            <a:endParaRPr lang="en-GB" sz="2400" dirty="0"/>
          </a:p>
          <a:p>
            <a:pPr marL="0" indent="0">
              <a:buNone/>
            </a:pPr>
            <a:endParaRPr lang="en-GB" sz="2400" dirty="0"/>
          </a:p>
        </p:txBody>
      </p:sp>
    </p:spTree>
    <p:extLst>
      <p:ext uri="{BB962C8B-B14F-4D97-AF65-F5344CB8AC3E}">
        <p14:creationId xmlns:p14="http://schemas.microsoft.com/office/powerpoint/2010/main" val="35507380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7F565-9304-E3F1-D8AC-5DBA1C936BF6}"/>
              </a:ext>
            </a:extLst>
          </p:cNvPr>
          <p:cNvSpPr>
            <a:spLocks noGrp="1"/>
          </p:cNvSpPr>
          <p:nvPr>
            <p:ph type="title"/>
          </p:nvPr>
        </p:nvSpPr>
        <p:spPr>
          <a:xfrm>
            <a:off x="838200" y="365125"/>
            <a:ext cx="10515600" cy="1463675"/>
          </a:xfrm>
        </p:spPr>
        <p:txBody>
          <a:bodyPr>
            <a:normAutofit/>
          </a:bodyPr>
          <a:lstStyle/>
          <a:p>
            <a:r>
              <a:rPr lang="en-GB" dirty="0"/>
              <a:t>Definition</a:t>
            </a:r>
          </a:p>
        </p:txBody>
      </p:sp>
      <p:sp>
        <p:nvSpPr>
          <p:cNvPr id="3" name="Content Placeholder 2">
            <a:extLst>
              <a:ext uri="{FF2B5EF4-FFF2-40B4-BE49-F238E27FC236}">
                <a16:creationId xmlns:a16="http://schemas.microsoft.com/office/drawing/2014/main" id="{0EC75A59-DCE0-1417-0DAA-BE4B0F1621A8}"/>
              </a:ext>
            </a:extLst>
          </p:cNvPr>
          <p:cNvSpPr>
            <a:spLocks noGrp="1"/>
          </p:cNvSpPr>
          <p:nvPr>
            <p:ph sz="half" idx="1"/>
          </p:nvPr>
        </p:nvSpPr>
        <p:spPr>
          <a:xfrm>
            <a:off x="838200" y="1653632"/>
            <a:ext cx="4688305" cy="4447004"/>
          </a:xfrm>
        </p:spPr>
        <p:txBody>
          <a:bodyPr>
            <a:normAutofit/>
          </a:bodyPr>
          <a:lstStyle/>
          <a:p>
            <a:r>
              <a:rPr lang="en-GB" sz="2000" dirty="0"/>
              <a:t>Health is a state of complete physical, mental and social well-being and not merely the absence of disease or infirmity. (WHO, 1948)</a:t>
            </a:r>
          </a:p>
          <a:p>
            <a:r>
              <a:rPr lang="en-GB" sz="2000" dirty="0"/>
              <a:t>Health : Person physical, mental and social condition.</a:t>
            </a:r>
          </a:p>
          <a:p>
            <a:r>
              <a:rPr lang="en-GB" sz="2000" dirty="0"/>
              <a:t>Wellbeing : Quality of life and that includes the emotional Psychological and social needs.</a:t>
            </a:r>
          </a:p>
          <a:p>
            <a:r>
              <a:rPr lang="en-GB" sz="2000" dirty="0"/>
              <a:t> Sustainable development: means helping people today in a way that does not cause problems for people in the future. </a:t>
            </a:r>
          </a:p>
        </p:txBody>
      </p:sp>
      <p:sp>
        <p:nvSpPr>
          <p:cNvPr id="4" name="Content Placeholder 3">
            <a:extLst>
              <a:ext uri="{FF2B5EF4-FFF2-40B4-BE49-F238E27FC236}">
                <a16:creationId xmlns:a16="http://schemas.microsoft.com/office/drawing/2014/main" id="{72D7C16E-3A93-936E-A41F-B497D7E4D891}"/>
              </a:ext>
            </a:extLst>
          </p:cNvPr>
          <p:cNvSpPr>
            <a:spLocks noGrp="1"/>
          </p:cNvSpPr>
          <p:nvPr>
            <p:ph sz="half" idx="2"/>
          </p:nvPr>
        </p:nvSpPr>
        <p:spPr>
          <a:xfrm>
            <a:off x="5849352" y="1653631"/>
            <a:ext cx="5181600" cy="2549401"/>
          </a:xfrm>
        </p:spPr>
        <p:txBody>
          <a:bodyPr>
            <a:normAutofit/>
          </a:bodyPr>
          <a:lstStyle/>
          <a:p>
            <a:r>
              <a:rPr lang="en-GB" sz="2000" dirty="0"/>
              <a:t>This links to the idea that health is shaped by our environment, our choices, and the places we live, as shown in the (Health Index ons.gov.uk)</a:t>
            </a:r>
          </a:p>
          <a:p>
            <a:r>
              <a:rPr lang="en-GB" sz="2000" dirty="0"/>
              <a:t>Sustainable Development Goal 3 is a global approach to reducing health inequalities.</a:t>
            </a:r>
          </a:p>
          <a:p>
            <a:r>
              <a:rPr lang="en-GB" sz="2000" dirty="0"/>
              <a:t>Ensure healthy lives and promote wellbeing.</a:t>
            </a:r>
          </a:p>
          <a:p>
            <a:endParaRPr lang="en-GB" sz="2000" dirty="0"/>
          </a:p>
        </p:txBody>
      </p:sp>
      <p:pic>
        <p:nvPicPr>
          <p:cNvPr id="6" name="Picture 5">
            <a:extLst>
              <a:ext uri="{FF2B5EF4-FFF2-40B4-BE49-F238E27FC236}">
                <a16:creationId xmlns:a16="http://schemas.microsoft.com/office/drawing/2014/main" id="{018D07D5-D0C9-AC04-76F4-A934293D0612}"/>
              </a:ext>
            </a:extLst>
          </p:cNvPr>
          <p:cNvPicPr>
            <a:picLocks noChangeAspect="1"/>
          </p:cNvPicPr>
          <p:nvPr/>
        </p:nvPicPr>
        <p:blipFill>
          <a:blip r:embed="rId2"/>
          <a:srcRect l="4062" t="9010" r="4531" b="12705"/>
          <a:stretch/>
        </p:blipFill>
        <p:spPr>
          <a:xfrm>
            <a:off x="6665497" y="4320970"/>
            <a:ext cx="3136229" cy="2171905"/>
          </a:xfrm>
          <a:prstGeom prst="rect">
            <a:avLst/>
          </a:prstGeom>
        </p:spPr>
      </p:pic>
    </p:spTree>
    <p:extLst>
      <p:ext uri="{BB962C8B-B14F-4D97-AF65-F5344CB8AC3E}">
        <p14:creationId xmlns:p14="http://schemas.microsoft.com/office/powerpoint/2010/main" val="31979812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50D8D-7AE4-E847-8BA6-C2041385D727}"/>
              </a:ext>
            </a:extLst>
          </p:cNvPr>
          <p:cNvSpPr>
            <a:spLocks noGrp="1"/>
          </p:cNvSpPr>
          <p:nvPr>
            <p:ph type="title"/>
          </p:nvPr>
        </p:nvSpPr>
        <p:spPr/>
        <p:txBody>
          <a:bodyPr>
            <a:normAutofit fontScale="90000"/>
          </a:bodyPr>
          <a:lstStyle/>
          <a:p>
            <a:br>
              <a:rPr lang="en-GB" dirty="0"/>
            </a:br>
            <a:br>
              <a:rPr lang="en-GB" dirty="0"/>
            </a:br>
            <a:br>
              <a:rPr lang="en-GB" dirty="0"/>
            </a:br>
            <a:br>
              <a:rPr lang="en-GB" dirty="0"/>
            </a:br>
            <a:br>
              <a:rPr lang="en-GB" dirty="0"/>
            </a:br>
            <a:br>
              <a:rPr lang="en-GB" dirty="0"/>
            </a:br>
            <a:endParaRPr lang="en-GB" dirty="0"/>
          </a:p>
        </p:txBody>
      </p:sp>
      <p:sp>
        <p:nvSpPr>
          <p:cNvPr id="3" name="Text Placeholder 2">
            <a:extLst>
              <a:ext uri="{FF2B5EF4-FFF2-40B4-BE49-F238E27FC236}">
                <a16:creationId xmlns:a16="http://schemas.microsoft.com/office/drawing/2014/main" id="{737636CC-92A4-82D6-41E9-F1D74A7BE5D1}"/>
              </a:ext>
            </a:extLst>
          </p:cNvPr>
          <p:cNvSpPr>
            <a:spLocks noGrp="1"/>
          </p:cNvSpPr>
          <p:nvPr>
            <p:ph type="body" idx="1"/>
          </p:nvPr>
        </p:nvSpPr>
        <p:spPr>
          <a:xfrm>
            <a:off x="246230" y="1074821"/>
            <a:ext cx="5157787" cy="4090737"/>
          </a:xfrm>
        </p:spPr>
        <p:txBody>
          <a:bodyPr>
            <a:normAutofit/>
          </a:bodyPr>
          <a:lstStyle/>
          <a:p>
            <a:endParaRPr lang="en-GB" sz="2800" dirty="0"/>
          </a:p>
          <a:p>
            <a:endParaRPr lang="en-GB" sz="2800" dirty="0"/>
          </a:p>
          <a:p>
            <a:endParaRPr lang="en-GB" sz="2800" dirty="0"/>
          </a:p>
        </p:txBody>
      </p:sp>
      <p:sp>
        <p:nvSpPr>
          <p:cNvPr id="6" name="Content Placeholder 5">
            <a:extLst>
              <a:ext uri="{FF2B5EF4-FFF2-40B4-BE49-F238E27FC236}">
                <a16:creationId xmlns:a16="http://schemas.microsoft.com/office/drawing/2014/main" id="{D77A1668-3B87-4C82-4C43-88198FE3CF7B}"/>
              </a:ext>
            </a:extLst>
          </p:cNvPr>
          <p:cNvSpPr>
            <a:spLocks noGrp="1"/>
          </p:cNvSpPr>
          <p:nvPr>
            <p:ph sz="quarter" idx="4"/>
          </p:nvPr>
        </p:nvSpPr>
        <p:spPr>
          <a:xfrm>
            <a:off x="836612" y="1690688"/>
            <a:ext cx="4839871" cy="3719194"/>
          </a:xfrm>
        </p:spPr>
        <p:txBody>
          <a:bodyPr>
            <a:normAutofit/>
          </a:bodyPr>
          <a:lstStyle/>
          <a:p>
            <a:r>
              <a:rPr lang="en-GB" sz="2000" dirty="0"/>
              <a:t>Biological: Genetics, long‑term conditions, disability, pain and physical functioning.</a:t>
            </a:r>
          </a:p>
          <a:p>
            <a:r>
              <a:rPr lang="en-GB" sz="2000" dirty="0"/>
              <a:t>Psychological: Mind, thoughts, stress, trauma, coping.</a:t>
            </a:r>
          </a:p>
          <a:p>
            <a:r>
              <a:rPr lang="en-GB" sz="2000" dirty="0"/>
              <a:t>Social:  Environment, Housing, Income, Relationships, Community.</a:t>
            </a:r>
          </a:p>
          <a:p>
            <a:r>
              <a:rPr lang="en-GB" sz="2000" dirty="0"/>
              <a:t>These determine how it will  affect how well a person manages their symptoms and carries out their daily activities.</a:t>
            </a:r>
          </a:p>
          <a:p>
            <a:pPr marL="0" indent="0">
              <a:buNone/>
            </a:pPr>
            <a:endParaRPr lang="en-GB" sz="2400" dirty="0"/>
          </a:p>
          <a:p>
            <a:endParaRPr lang="en-GB" sz="2400" dirty="0"/>
          </a:p>
        </p:txBody>
      </p:sp>
      <p:sp>
        <p:nvSpPr>
          <p:cNvPr id="7" name="Text Placeholder 6">
            <a:extLst>
              <a:ext uri="{FF2B5EF4-FFF2-40B4-BE49-F238E27FC236}">
                <a16:creationId xmlns:a16="http://schemas.microsoft.com/office/drawing/2014/main" id="{1C794791-D3E7-700E-5AF9-B2EBAD32C09B}"/>
              </a:ext>
            </a:extLst>
          </p:cNvPr>
          <p:cNvSpPr>
            <a:spLocks noGrp="1"/>
          </p:cNvSpPr>
          <p:nvPr>
            <p:ph type="body" sz="quarter" idx="3"/>
          </p:nvPr>
        </p:nvSpPr>
        <p:spPr>
          <a:xfrm>
            <a:off x="836612" y="365124"/>
            <a:ext cx="4839871" cy="1081239"/>
          </a:xfrm>
        </p:spPr>
        <p:txBody>
          <a:bodyPr>
            <a:normAutofit/>
          </a:bodyPr>
          <a:lstStyle/>
          <a:p>
            <a:r>
              <a:rPr lang="en-GB" sz="4000" dirty="0"/>
              <a:t>Biopsychosocial</a:t>
            </a:r>
          </a:p>
        </p:txBody>
      </p:sp>
      <p:pic>
        <p:nvPicPr>
          <p:cNvPr id="9" name="Picture 8">
            <a:extLst>
              <a:ext uri="{FF2B5EF4-FFF2-40B4-BE49-F238E27FC236}">
                <a16:creationId xmlns:a16="http://schemas.microsoft.com/office/drawing/2014/main" id="{4E79220A-FED5-65AD-4D15-B2E3E4C3C08B}"/>
              </a:ext>
            </a:extLst>
          </p:cNvPr>
          <p:cNvPicPr>
            <a:picLocks noChangeAspect="1"/>
          </p:cNvPicPr>
          <p:nvPr/>
        </p:nvPicPr>
        <p:blipFill>
          <a:blip r:embed="rId2"/>
          <a:stretch>
            <a:fillRect/>
          </a:stretch>
        </p:blipFill>
        <p:spPr>
          <a:xfrm>
            <a:off x="6515518" y="1027906"/>
            <a:ext cx="3318293" cy="3719193"/>
          </a:xfrm>
          <a:prstGeom prst="rect">
            <a:avLst/>
          </a:prstGeom>
        </p:spPr>
      </p:pic>
      <p:sp>
        <p:nvSpPr>
          <p:cNvPr id="10" name="TextBox 9">
            <a:extLst>
              <a:ext uri="{FF2B5EF4-FFF2-40B4-BE49-F238E27FC236}">
                <a16:creationId xmlns:a16="http://schemas.microsoft.com/office/drawing/2014/main" id="{71A4AD0F-45B0-5FA2-23FA-7BD44EB50607}"/>
              </a:ext>
            </a:extLst>
          </p:cNvPr>
          <p:cNvSpPr txBox="1"/>
          <p:nvPr/>
        </p:nvSpPr>
        <p:spPr>
          <a:xfrm>
            <a:off x="6515518" y="4966787"/>
            <a:ext cx="4058653" cy="646331"/>
          </a:xfrm>
          <a:prstGeom prst="rect">
            <a:avLst/>
          </a:prstGeom>
          <a:noFill/>
        </p:spPr>
        <p:txBody>
          <a:bodyPr wrap="square" rtlCol="0">
            <a:spAutoFit/>
          </a:bodyPr>
          <a:lstStyle/>
          <a:p>
            <a:r>
              <a:rPr lang="en-GB"/>
              <a:t>(Dubos, 1965; Engel, 1977; Huber </a:t>
            </a:r>
            <a:r>
              <a:rPr lang="en-GB" i="1"/>
              <a:t>et al</a:t>
            </a:r>
            <a:r>
              <a:rPr lang="en-GB"/>
              <a:t>., 2011)</a:t>
            </a:r>
            <a:endParaRPr lang="en-GB" dirty="0"/>
          </a:p>
        </p:txBody>
      </p:sp>
    </p:spTree>
    <p:extLst>
      <p:ext uri="{BB962C8B-B14F-4D97-AF65-F5344CB8AC3E}">
        <p14:creationId xmlns:p14="http://schemas.microsoft.com/office/powerpoint/2010/main" val="22389744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E6E5A-6A0A-B31A-C54E-20D84467E969}"/>
              </a:ext>
            </a:extLst>
          </p:cNvPr>
          <p:cNvSpPr>
            <a:spLocks noGrp="1"/>
          </p:cNvSpPr>
          <p:nvPr>
            <p:ph type="title"/>
          </p:nvPr>
        </p:nvSpPr>
        <p:spPr/>
        <p:txBody>
          <a:bodyPr/>
          <a:lstStyle/>
          <a:p>
            <a:r>
              <a:rPr lang="en-GB" dirty="0"/>
              <a:t>Ecological Model</a:t>
            </a:r>
          </a:p>
        </p:txBody>
      </p:sp>
      <p:sp>
        <p:nvSpPr>
          <p:cNvPr id="3" name="Content Placeholder 2">
            <a:extLst>
              <a:ext uri="{FF2B5EF4-FFF2-40B4-BE49-F238E27FC236}">
                <a16:creationId xmlns:a16="http://schemas.microsoft.com/office/drawing/2014/main" id="{648533B1-04F4-092A-95C5-CB7EC83CF94B}"/>
              </a:ext>
            </a:extLst>
          </p:cNvPr>
          <p:cNvSpPr>
            <a:spLocks noGrp="1"/>
          </p:cNvSpPr>
          <p:nvPr>
            <p:ph sz="half" idx="1"/>
          </p:nvPr>
        </p:nvSpPr>
        <p:spPr>
          <a:xfrm>
            <a:off x="838200" y="1825625"/>
            <a:ext cx="4940808" cy="4351338"/>
          </a:xfrm>
        </p:spPr>
        <p:txBody>
          <a:bodyPr>
            <a:normAutofit/>
          </a:bodyPr>
          <a:lstStyle/>
          <a:p>
            <a:r>
              <a:rPr lang="en-GB" sz="2000" dirty="0"/>
              <a:t>Health is shaped by the interaction between people and their environment. The ecological model shows that environmental, social and behavioural factors work together with individual biology to influence wellbeing and long‑term health outcomes.</a:t>
            </a:r>
          </a:p>
          <a:p>
            <a:r>
              <a:rPr lang="en-GB" sz="2000" dirty="0"/>
              <a:t>Key idea: Health is created not only by personal choices, but by the conditions people live, work and grow in.</a:t>
            </a:r>
          </a:p>
        </p:txBody>
      </p:sp>
      <p:pic>
        <p:nvPicPr>
          <p:cNvPr id="13" name="Picture 12">
            <a:extLst>
              <a:ext uri="{FF2B5EF4-FFF2-40B4-BE49-F238E27FC236}">
                <a16:creationId xmlns:a16="http://schemas.microsoft.com/office/drawing/2014/main" id="{C107B3CC-4362-5FD2-9A8A-57A80AB6F6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31832" y="1825625"/>
            <a:ext cx="5321968" cy="4024328"/>
          </a:xfrm>
          <a:prstGeom prst="rect">
            <a:avLst/>
          </a:prstGeom>
        </p:spPr>
      </p:pic>
      <p:sp>
        <p:nvSpPr>
          <p:cNvPr id="14" name="TextBox 13">
            <a:extLst>
              <a:ext uri="{FF2B5EF4-FFF2-40B4-BE49-F238E27FC236}">
                <a16:creationId xmlns:a16="http://schemas.microsoft.com/office/drawing/2014/main" id="{1C165AEF-E849-D89A-D422-268D5A2B0027}"/>
              </a:ext>
            </a:extLst>
          </p:cNvPr>
          <p:cNvSpPr txBox="1"/>
          <p:nvPr/>
        </p:nvSpPr>
        <p:spPr>
          <a:xfrm>
            <a:off x="5067300" y="5853797"/>
            <a:ext cx="7251031" cy="646331"/>
          </a:xfrm>
          <a:prstGeom prst="rect">
            <a:avLst/>
          </a:prstGeom>
          <a:noFill/>
        </p:spPr>
        <p:txBody>
          <a:bodyPr wrap="square" rtlCol="0">
            <a:spAutoFit/>
          </a:bodyPr>
          <a:lstStyle/>
          <a:p>
            <a:r>
              <a:rPr lang="en-GB" dirty="0"/>
              <a:t>Figure 1: </a:t>
            </a:r>
            <a:r>
              <a:rPr lang="en-GB" dirty="0">
                <a:hlinkClick r:id="rId3"/>
              </a:rPr>
              <a:t>http://www.cdc.gov/violenceprevention/overview/social-ecologicalmodel.html</a:t>
            </a:r>
            <a:r>
              <a:rPr lang="en-GB" dirty="0"/>
              <a:t> </a:t>
            </a:r>
          </a:p>
        </p:txBody>
      </p:sp>
    </p:spTree>
    <p:extLst>
      <p:ext uri="{BB962C8B-B14F-4D97-AF65-F5344CB8AC3E}">
        <p14:creationId xmlns:p14="http://schemas.microsoft.com/office/powerpoint/2010/main" val="4944270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ACC2D-0981-4BFB-34E7-24A9FA8847AD}"/>
              </a:ext>
            </a:extLst>
          </p:cNvPr>
          <p:cNvSpPr>
            <a:spLocks noGrp="1"/>
          </p:cNvSpPr>
          <p:nvPr>
            <p:ph type="title"/>
          </p:nvPr>
        </p:nvSpPr>
        <p:spPr/>
        <p:txBody>
          <a:bodyPr/>
          <a:lstStyle/>
          <a:p>
            <a:r>
              <a:rPr lang="en-GB" dirty="0"/>
              <a:t>Policies </a:t>
            </a:r>
          </a:p>
        </p:txBody>
      </p:sp>
      <p:sp>
        <p:nvSpPr>
          <p:cNvPr id="3" name="Content Placeholder 2">
            <a:extLst>
              <a:ext uri="{FF2B5EF4-FFF2-40B4-BE49-F238E27FC236}">
                <a16:creationId xmlns:a16="http://schemas.microsoft.com/office/drawing/2014/main" id="{BCC3D362-E2E1-7554-EFBD-6FE0B407CDCF}"/>
              </a:ext>
            </a:extLst>
          </p:cNvPr>
          <p:cNvSpPr>
            <a:spLocks noGrp="1"/>
          </p:cNvSpPr>
          <p:nvPr>
            <p:ph sz="half" idx="1"/>
          </p:nvPr>
        </p:nvSpPr>
        <p:spPr>
          <a:xfrm>
            <a:off x="838200" y="1690688"/>
            <a:ext cx="5181600" cy="4351338"/>
          </a:xfrm>
        </p:spPr>
        <p:txBody>
          <a:bodyPr>
            <a:normAutofit/>
          </a:bodyPr>
          <a:lstStyle/>
          <a:p>
            <a:pPr marL="0" indent="0">
              <a:buNone/>
            </a:pPr>
            <a:r>
              <a:rPr lang="en-GB" sz="2000" b="1" dirty="0"/>
              <a:t>NHS 10-year Longterm Plan </a:t>
            </a:r>
          </a:p>
          <a:p>
            <a:r>
              <a:rPr lang="en-GB" sz="2000" dirty="0"/>
              <a:t>The NHS 10‑Year Health Plan sets out a shift toward more local, digital and preventative care (Department of Health and Social Care, 2025).</a:t>
            </a:r>
          </a:p>
          <a:p>
            <a:r>
              <a:rPr lang="en-GB" sz="2000" dirty="0"/>
              <a:t>NHS to make care more local, digital and preventative. It shifts services from hospitals into communities, expands digital access through the NHS App, and focuses on predicting and preventing ill health. </a:t>
            </a:r>
          </a:p>
          <a:p>
            <a:r>
              <a:rPr lang="en-GB" sz="2000" dirty="0"/>
              <a:t>It aims to tackle health inequalities, modernise the workforce, and use AI, genomics and innovation to deliver faster, more personalised care.</a:t>
            </a:r>
          </a:p>
        </p:txBody>
      </p:sp>
      <p:sp>
        <p:nvSpPr>
          <p:cNvPr id="4" name="Content Placeholder 3">
            <a:extLst>
              <a:ext uri="{FF2B5EF4-FFF2-40B4-BE49-F238E27FC236}">
                <a16:creationId xmlns:a16="http://schemas.microsoft.com/office/drawing/2014/main" id="{BC06032C-D060-5272-77FB-EC56AA88B73A}"/>
              </a:ext>
            </a:extLst>
          </p:cNvPr>
          <p:cNvSpPr>
            <a:spLocks noGrp="1"/>
          </p:cNvSpPr>
          <p:nvPr>
            <p:ph sz="half" idx="2"/>
          </p:nvPr>
        </p:nvSpPr>
        <p:spPr>
          <a:xfrm>
            <a:off x="6096000" y="1690688"/>
            <a:ext cx="5181600" cy="4036344"/>
          </a:xfrm>
        </p:spPr>
        <p:txBody>
          <a:bodyPr>
            <a:normAutofit/>
          </a:bodyPr>
          <a:lstStyle/>
          <a:p>
            <a:r>
              <a:rPr lang="en-GB" sz="2000" dirty="0"/>
              <a:t>The White Paper sets out how government and the NHS will reduce unfair and avoidable differences in health. </a:t>
            </a:r>
          </a:p>
          <a:p>
            <a:r>
              <a:rPr lang="en-GB" sz="2000" dirty="0"/>
              <a:t>It focuses on improving the wider determinants housing, income, education, environment, strengthening prevention, and making services more accessible and equitable for disadvantaged communities.</a:t>
            </a:r>
          </a:p>
          <a:p>
            <a:r>
              <a:rPr lang="en-GB" sz="2000" dirty="0"/>
              <a:t>NHS Health check for adults in England aged 40 to 74 years old .Birmingham city council, (2024).</a:t>
            </a:r>
          </a:p>
          <a:p>
            <a:pPr marL="0" indent="0">
              <a:buNone/>
            </a:pPr>
            <a:endParaRPr lang="en-GB" sz="2000" dirty="0"/>
          </a:p>
          <a:p>
            <a:endParaRPr lang="en-GB" sz="2000" dirty="0"/>
          </a:p>
        </p:txBody>
      </p:sp>
    </p:spTree>
    <p:extLst>
      <p:ext uri="{BB962C8B-B14F-4D97-AF65-F5344CB8AC3E}">
        <p14:creationId xmlns:p14="http://schemas.microsoft.com/office/powerpoint/2010/main" val="30253155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ABCFB-893E-A0AC-BA10-AC87F5BDAA41}"/>
              </a:ext>
            </a:extLst>
          </p:cNvPr>
          <p:cNvSpPr>
            <a:spLocks noGrp="1"/>
          </p:cNvSpPr>
          <p:nvPr>
            <p:ph type="title"/>
          </p:nvPr>
        </p:nvSpPr>
        <p:spPr/>
        <p:txBody>
          <a:bodyPr>
            <a:normAutofit/>
          </a:bodyPr>
          <a:lstStyle/>
          <a:p>
            <a:r>
              <a:rPr lang="en-GB" dirty="0"/>
              <a:t>National Initiatives</a:t>
            </a:r>
          </a:p>
        </p:txBody>
      </p:sp>
      <p:sp>
        <p:nvSpPr>
          <p:cNvPr id="3" name="Text Placeholder 2">
            <a:extLst>
              <a:ext uri="{FF2B5EF4-FFF2-40B4-BE49-F238E27FC236}">
                <a16:creationId xmlns:a16="http://schemas.microsoft.com/office/drawing/2014/main" id="{E8412377-1835-3BC0-802F-059ADAEAF6F4}"/>
              </a:ext>
            </a:extLst>
          </p:cNvPr>
          <p:cNvSpPr>
            <a:spLocks noGrp="1"/>
          </p:cNvSpPr>
          <p:nvPr>
            <p:ph type="body" idx="1"/>
          </p:nvPr>
        </p:nvSpPr>
        <p:spPr>
          <a:xfrm>
            <a:off x="836612" y="1446170"/>
            <a:ext cx="4315326" cy="489035"/>
          </a:xfrm>
        </p:spPr>
        <p:txBody>
          <a:bodyPr wrap="none">
            <a:normAutofit/>
          </a:bodyPr>
          <a:lstStyle/>
          <a:p>
            <a:r>
              <a:rPr lang="en-GB" sz="2000" dirty="0"/>
              <a:t>Better Health (formally Change4Life)</a:t>
            </a:r>
          </a:p>
        </p:txBody>
      </p:sp>
      <p:sp>
        <p:nvSpPr>
          <p:cNvPr id="5" name="Text Placeholder 4">
            <a:extLst>
              <a:ext uri="{FF2B5EF4-FFF2-40B4-BE49-F238E27FC236}">
                <a16:creationId xmlns:a16="http://schemas.microsoft.com/office/drawing/2014/main" id="{30A17B83-F112-EC41-FD1F-C5228F0A7163}"/>
              </a:ext>
            </a:extLst>
          </p:cNvPr>
          <p:cNvSpPr>
            <a:spLocks noGrp="1"/>
          </p:cNvSpPr>
          <p:nvPr>
            <p:ph type="body" sz="quarter" idx="3"/>
          </p:nvPr>
        </p:nvSpPr>
        <p:spPr>
          <a:xfrm>
            <a:off x="5967856" y="1446171"/>
            <a:ext cx="5183188" cy="489034"/>
          </a:xfrm>
        </p:spPr>
        <p:txBody>
          <a:bodyPr>
            <a:normAutofit/>
          </a:bodyPr>
          <a:lstStyle/>
          <a:p>
            <a:r>
              <a:rPr lang="en-GB" sz="2000" dirty="0"/>
              <a:t>MECC</a:t>
            </a:r>
          </a:p>
        </p:txBody>
      </p:sp>
      <p:sp>
        <p:nvSpPr>
          <p:cNvPr id="6" name="Content Placeholder 5">
            <a:extLst>
              <a:ext uri="{FF2B5EF4-FFF2-40B4-BE49-F238E27FC236}">
                <a16:creationId xmlns:a16="http://schemas.microsoft.com/office/drawing/2014/main" id="{CC1B769B-60D9-A9C6-B865-E016A242341B}"/>
              </a:ext>
            </a:extLst>
          </p:cNvPr>
          <p:cNvSpPr>
            <a:spLocks noGrp="1"/>
          </p:cNvSpPr>
          <p:nvPr>
            <p:ph sz="quarter" idx="4"/>
          </p:nvPr>
        </p:nvSpPr>
        <p:spPr>
          <a:xfrm>
            <a:off x="5967856" y="2008354"/>
            <a:ext cx="5183188" cy="4119729"/>
          </a:xfrm>
        </p:spPr>
        <p:txBody>
          <a:bodyPr>
            <a:normAutofit fontScale="92500" lnSpcReduction="20000"/>
          </a:bodyPr>
          <a:lstStyle/>
          <a:p>
            <a:r>
              <a:rPr lang="en-GB" sz="2200" dirty="0"/>
              <a:t>Making everyone contact count (MECC) is a public health approach that uses everyday interactions to encourage positive lifestyle changes, promote physical and mental wellbeing, prevent illness and reduce health inequalities through brief, supportive health advice (NHS England, 2016).</a:t>
            </a:r>
          </a:p>
          <a:p>
            <a:r>
              <a:rPr lang="en-GB" sz="2200" dirty="0"/>
              <a:t>Applicable in any setting Hospital, GP surgeries, Housing, Social care. And local councils.</a:t>
            </a:r>
          </a:p>
          <a:p>
            <a:r>
              <a:rPr lang="en-GB" sz="2200" dirty="0"/>
              <a:t>Goal to empower individuals to make healthier lifestyle choices such as diet physical activity, smoking, alcohol, and mental well being.</a:t>
            </a:r>
          </a:p>
          <a:p>
            <a:r>
              <a:rPr lang="en-GB" sz="2200" dirty="0"/>
              <a:t>Using open questions to support, self motivation and signposting to further support.</a:t>
            </a:r>
          </a:p>
          <a:p>
            <a:endParaRPr lang="en-GB" sz="2000" dirty="0"/>
          </a:p>
          <a:p>
            <a:endParaRPr lang="en-GB" sz="2000" dirty="0"/>
          </a:p>
        </p:txBody>
      </p:sp>
      <p:sp>
        <p:nvSpPr>
          <p:cNvPr id="9" name="Content Placeholder 5">
            <a:extLst>
              <a:ext uri="{FF2B5EF4-FFF2-40B4-BE49-F238E27FC236}">
                <a16:creationId xmlns:a16="http://schemas.microsoft.com/office/drawing/2014/main" id="{B1403C3A-2110-9F0C-7E81-837289D33E61}"/>
              </a:ext>
            </a:extLst>
          </p:cNvPr>
          <p:cNvSpPr txBox="1">
            <a:spLocks/>
          </p:cNvSpPr>
          <p:nvPr/>
        </p:nvSpPr>
        <p:spPr>
          <a:xfrm>
            <a:off x="836612" y="2008354"/>
            <a:ext cx="4922504" cy="428271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Better Health is an NHS public health campaign to encourages people to make healthy choices (NHS UK healthier families 2021).</a:t>
            </a:r>
          </a:p>
          <a:p>
            <a:r>
              <a:rPr lang="en-GB" sz="2000" dirty="0"/>
              <a:t>Aim at children and families.</a:t>
            </a:r>
          </a:p>
          <a:p>
            <a:r>
              <a:rPr lang="en-GB" sz="2000" dirty="0"/>
              <a:t>Promotes health and wellbeing.</a:t>
            </a:r>
          </a:p>
          <a:p>
            <a:r>
              <a:rPr lang="en-GB" sz="2000" dirty="0"/>
              <a:t>Focuses on health promotion and disease prevention.</a:t>
            </a:r>
          </a:p>
          <a:p>
            <a:r>
              <a:rPr lang="en-GB" sz="2000" dirty="0"/>
              <a:t>Provides health education and appropriate services</a:t>
            </a:r>
          </a:p>
          <a:p>
            <a:r>
              <a:rPr lang="en-GB" sz="2000" dirty="0"/>
              <a:t>Treat every individual person.</a:t>
            </a:r>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13213786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BDAD3-6486-D97C-D018-4FAED4C3CD36}"/>
              </a:ext>
            </a:extLst>
          </p:cNvPr>
          <p:cNvSpPr>
            <a:spLocks noGrp="1"/>
          </p:cNvSpPr>
          <p:nvPr>
            <p:ph type="title"/>
          </p:nvPr>
        </p:nvSpPr>
        <p:spPr/>
        <p:txBody>
          <a:bodyPr/>
          <a:lstStyle/>
          <a:p>
            <a:r>
              <a:rPr lang="en-GB" dirty="0"/>
              <a:t>Principles Of Health Policy</a:t>
            </a:r>
          </a:p>
        </p:txBody>
      </p:sp>
      <p:sp>
        <p:nvSpPr>
          <p:cNvPr id="3" name="Text Placeholder 2">
            <a:extLst>
              <a:ext uri="{FF2B5EF4-FFF2-40B4-BE49-F238E27FC236}">
                <a16:creationId xmlns:a16="http://schemas.microsoft.com/office/drawing/2014/main" id="{6B4F1969-D6B4-54F7-4F11-7DCA6FE1D003}"/>
              </a:ext>
            </a:extLst>
          </p:cNvPr>
          <p:cNvSpPr>
            <a:spLocks noGrp="1"/>
          </p:cNvSpPr>
          <p:nvPr>
            <p:ph type="body" idx="1"/>
          </p:nvPr>
        </p:nvSpPr>
        <p:spPr/>
        <p:txBody>
          <a:bodyPr/>
          <a:lstStyle/>
          <a:p>
            <a:pPr marL="228600" indent="-228600">
              <a:buFont typeface="Arial" panose="020B0604020202020204" pitchFamily="34" charset="0"/>
              <a:buChar char="•"/>
            </a:pPr>
            <a:r>
              <a:rPr lang="en-GB" dirty="0"/>
              <a:t>Access</a:t>
            </a:r>
          </a:p>
        </p:txBody>
      </p:sp>
      <p:sp>
        <p:nvSpPr>
          <p:cNvPr id="4" name="Content Placeholder 3">
            <a:extLst>
              <a:ext uri="{FF2B5EF4-FFF2-40B4-BE49-F238E27FC236}">
                <a16:creationId xmlns:a16="http://schemas.microsoft.com/office/drawing/2014/main" id="{FC6D414E-BB38-B605-6FBC-E641C8DCB751}"/>
              </a:ext>
            </a:extLst>
          </p:cNvPr>
          <p:cNvSpPr>
            <a:spLocks noGrp="1"/>
          </p:cNvSpPr>
          <p:nvPr>
            <p:ph sz="half" idx="2"/>
          </p:nvPr>
        </p:nvSpPr>
        <p:spPr/>
        <p:txBody>
          <a:bodyPr>
            <a:normAutofit/>
          </a:bodyPr>
          <a:lstStyle/>
          <a:p>
            <a:pPr marL="0" indent="0">
              <a:buNone/>
            </a:pPr>
            <a:r>
              <a:rPr lang="en-GB" sz="2000" dirty="0"/>
              <a:t>Refers to the ability of individuals and communities to obtain appropriate health and care services when they need them, without financial, geographical or cultural barriers (Department of Health and Social Care, 2022).</a:t>
            </a:r>
          </a:p>
          <a:p>
            <a:pPr marL="0" indent="0">
              <a:buNone/>
            </a:pPr>
            <a:endParaRPr lang="en-GB" sz="2000" dirty="0"/>
          </a:p>
          <a:p>
            <a:pPr marL="0" indent="0">
              <a:buNone/>
            </a:pPr>
            <a:endParaRPr lang="en-GB" sz="2000" dirty="0"/>
          </a:p>
        </p:txBody>
      </p:sp>
      <p:sp>
        <p:nvSpPr>
          <p:cNvPr id="5" name="Text Placeholder 4">
            <a:extLst>
              <a:ext uri="{FF2B5EF4-FFF2-40B4-BE49-F238E27FC236}">
                <a16:creationId xmlns:a16="http://schemas.microsoft.com/office/drawing/2014/main" id="{9FF8E9BD-392A-F809-C8E0-B947552ECC7F}"/>
              </a:ext>
            </a:extLst>
          </p:cNvPr>
          <p:cNvSpPr>
            <a:spLocks noGrp="1"/>
          </p:cNvSpPr>
          <p:nvPr>
            <p:ph type="body" sz="quarter" idx="3"/>
          </p:nvPr>
        </p:nvSpPr>
        <p:spPr/>
        <p:txBody>
          <a:bodyPr/>
          <a:lstStyle/>
          <a:p>
            <a:pPr marL="228600" indent="-228600">
              <a:buFont typeface="Arial" panose="020B0604020202020204" pitchFamily="34" charset="0"/>
              <a:buChar char="•"/>
            </a:pPr>
            <a:r>
              <a:rPr lang="en-GB" dirty="0"/>
              <a:t>Equity</a:t>
            </a:r>
          </a:p>
        </p:txBody>
      </p:sp>
      <p:sp>
        <p:nvSpPr>
          <p:cNvPr id="6" name="Content Placeholder 5">
            <a:extLst>
              <a:ext uri="{FF2B5EF4-FFF2-40B4-BE49-F238E27FC236}">
                <a16:creationId xmlns:a16="http://schemas.microsoft.com/office/drawing/2014/main" id="{34F86768-71D5-2A80-38D1-164557B1AB35}"/>
              </a:ext>
            </a:extLst>
          </p:cNvPr>
          <p:cNvSpPr>
            <a:spLocks noGrp="1"/>
          </p:cNvSpPr>
          <p:nvPr>
            <p:ph sz="quarter" idx="4"/>
          </p:nvPr>
        </p:nvSpPr>
        <p:spPr/>
        <p:txBody>
          <a:bodyPr>
            <a:normAutofit/>
          </a:bodyPr>
          <a:lstStyle/>
          <a:p>
            <a:pPr marL="0" indent="0">
              <a:buNone/>
            </a:pPr>
            <a:r>
              <a:rPr lang="en-GB" sz="2000" dirty="0"/>
              <a:t>Focuses on ensuring that health outcomes are not determined by avoidable disadvantage, and that services are designed and delivered in ways that are fair, inclusive and responsive to diverse needs. </a:t>
            </a:r>
          </a:p>
          <a:p>
            <a:pPr marL="0" indent="0">
              <a:buNone/>
            </a:pPr>
            <a:r>
              <a:rPr lang="en-GB" sz="2000" dirty="0"/>
              <a:t>Together, access and equity aim to reduce structural barriers, improve service reach, and support more just and sustainable health outcomes for all populations (Department of Health and social Care,2022).</a:t>
            </a:r>
          </a:p>
        </p:txBody>
      </p:sp>
    </p:spTree>
    <p:extLst>
      <p:ext uri="{BB962C8B-B14F-4D97-AF65-F5344CB8AC3E}">
        <p14:creationId xmlns:p14="http://schemas.microsoft.com/office/powerpoint/2010/main" val="13125704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78EE8-E41E-6486-12A6-7797D465C71D}"/>
              </a:ext>
            </a:extLst>
          </p:cNvPr>
          <p:cNvSpPr>
            <a:spLocks noGrp="1"/>
          </p:cNvSpPr>
          <p:nvPr>
            <p:ph type="title"/>
          </p:nvPr>
        </p:nvSpPr>
        <p:spPr>
          <a:xfrm>
            <a:off x="661416" y="374904"/>
            <a:ext cx="10466832" cy="1408176"/>
          </a:xfrm>
        </p:spPr>
        <p:txBody>
          <a:bodyPr>
            <a:normAutofit fontScale="90000"/>
          </a:bodyPr>
          <a:lstStyle/>
          <a:p>
            <a:br>
              <a:rPr lang="en-GB" sz="3100" dirty="0"/>
            </a:br>
            <a:r>
              <a:rPr lang="en-GB" dirty="0"/>
              <a:t>CONCLUSION</a:t>
            </a:r>
            <a:br>
              <a:rPr lang="en-GB" sz="2200" dirty="0"/>
            </a:br>
            <a:br>
              <a:rPr lang="en-GB" sz="2200" dirty="0"/>
            </a:br>
            <a:endParaRPr lang="en-GB" sz="2200" dirty="0"/>
          </a:p>
        </p:txBody>
      </p:sp>
      <p:sp>
        <p:nvSpPr>
          <p:cNvPr id="3" name="TextBox 2">
            <a:extLst>
              <a:ext uri="{FF2B5EF4-FFF2-40B4-BE49-F238E27FC236}">
                <a16:creationId xmlns:a16="http://schemas.microsoft.com/office/drawing/2014/main" id="{3832C316-A032-0E67-3515-4724C08877CE}"/>
              </a:ext>
            </a:extLst>
          </p:cNvPr>
          <p:cNvSpPr txBox="1"/>
          <p:nvPr/>
        </p:nvSpPr>
        <p:spPr>
          <a:xfrm>
            <a:off x="661416" y="1783080"/>
            <a:ext cx="10466832" cy="4370427"/>
          </a:xfrm>
          <a:prstGeom prst="rect">
            <a:avLst/>
          </a:prstGeom>
          <a:noFill/>
        </p:spPr>
        <p:txBody>
          <a:bodyPr wrap="square" rtlCol="0">
            <a:spAutoFit/>
          </a:bodyPr>
          <a:lstStyle/>
          <a:p>
            <a:pPr marL="285750" indent="-285750">
              <a:buFont typeface="Arial" panose="020B0604020202020204" pitchFamily="34" charset="0"/>
              <a:buChar char="•"/>
            </a:pPr>
            <a:r>
              <a:rPr lang="en-GB" sz="2000" dirty="0"/>
              <a:t>UK Policies  initiatives  such as the NHS 10-year long term plan it supports prevention ,and being sustainable.</a:t>
            </a:r>
          </a:p>
          <a:p>
            <a:pPr marL="285750" indent="-285750">
              <a:buFont typeface="Arial" panose="020B0604020202020204" pitchFamily="34" charset="0"/>
              <a:buChar char="•"/>
            </a:pPr>
            <a:r>
              <a:rPr lang="en-GB" sz="2000" dirty="0"/>
              <a:t>Biopsychosocial model and the Ecological model shows the influence of the wider determinants on health outcome.</a:t>
            </a:r>
          </a:p>
          <a:p>
            <a:pPr marL="285750" indent="-285750">
              <a:buFont typeface="Arial" panose="020B0604020202020204" pitchFamily="34" charset="0"/>
              <a:buChar char="•"/>
            </a:pPr>
            <a:r>
              <a:rPr lang="en-GB" sz="2000" dirty="0"/>
              <a:t>Better Health formerly change4life campaign, encourages people to make healthier lifestyle choices. It supports health promotions by providing advice, resources on healthy eating, exercise. Some people may need additional support to overcome barriers. So, it's important as health professionals that information  is provided and encouragement to make the changes.</a:t>
            </a:r>
          </a:p>
          <a:p>
            <a:pPr marL="285750" indent="-285750">
              <a:buFont typeface="Arial" panose="020B0604020202020204" pitchFamily="34" charset="0"/>
              <a:buChar char="•"/>
            </a:pPr>
            <a:r>
              <a:rPr lang="en-GB" sz="2000" dirty="0"/>
              <a:t>SGD 3 concentrate on </a:t>
            </a:r>
            <a:r>
              <a:rPr lang="en-US" sz="2000" dirty="0"/>
              <a:t>Good Health and Well-being and focuses on ensuring healthy lives for all and includes targets such as: Reducing child and maternal mortality, combating disease and promoting mental health, achieving universal health coverage.</a:t>
            </a:r>
            <a:br>
              <a:rPr lang="en-US" dirty="0"/>
            </a:br>
            <a:br>
              <a:rPr lang="en-US" dirty="0"/>
            </a:br>
            <a:endParaRPr lang="en-GB" sz="2000" dirty="0"/>
          </a:p>
        </p:txBody>
      </p:sp>
    </p:spTree>
    <p:extLst>
      <p:ext uri="{BB962C8B-B14F-4D97-AF65-F5344CB8AC3E}">
        <p14:creationId xmlns:p14="http://schemas.microsoft.com/office/powerpoint/2010/main" val="7424292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15BF9-73A5-0913-3A3D-279B5FC1ABED}"/>
              </a:ext>
            </a:extLst>
          </p:cNvPr>
          <p:cNvSpPr>
            <a:spLocks noGrp="1"/>
          </p:cNvSpPr>
          <p:nvPr>
            <p:ph type="title"/>
          </p:nvPr>
        </p:nvSpPr>
        <p:spPr>
          <a:xfrm>
            <a:off x="465221" y="298661"/>
            <a:ext cx="10515600" cy="1325563"/>
          </a:xfrm>
        </p:spPr>
        <p:txBody>
          <a:bodyPr>
            <a:normAutofit/>
          </a:bodyPr>
          <a:lstStyle/>
          <a:p>
            <a:r>
              <a:rPr lang="en-GB" dirty="0"/>
              <a:t>Bibliography</a:t>
            </a:r>
          </a:p>
        </p:txBody>
      </p:sp>
      <p:sp>
        <p:nvSpPr>
          <p:cNvPr id="6" name="TextBox 5">
            <a:extLst>
              <a:ext uri="{FF2B5EF4-FFF2-40B4-BE49-F238E27FC236}">
                <a16:creationId xmlns:a16="http://schemas.microsoft.com/office/drawing/2014/main" id="{3923DBE9-9302-598C-94A0-2F0DF2FD8438}"/>
              </a:ext>
            </a:extLst>
          </p:cNvPr>
          <p:cNvSpPr txBox="1"/>
          <p:nvPr/>
        </p:nvSpPr>
        <p:spPr>
          <a:xfrm>
            <a:off x="465221" y="1447760"/>
            <a:ext cx="10972800" cy="5262979"/>
          </a:xfrm>
          <a:prstGeom prst="rect">
            <a:avLst/>
          </a:prstGeom>
          <a:noFill/>
        </p:spPr>
        <p:txBody>
          <a:bodyPr wrap="square">
            <a:spAutoFit/>
          </a:bodyPr>
          <a:lstStyle/>
          <a:p>
            <a:pPr eaLnBrk="0" fontAlgn="base" hangingPunct="0">
              <a:spcBef>
                <a:spcPct val="0"/>
              </a:spcBef>
              <a:spcAft>
                <a:spcPct val="0"/>
              </a:spcAft>
            </a:pPr>
            <a:r>
              <a:rPr lang="en-GB" sz="1400" dirty="0" err="1"/>
              <a:t>Alderwick</a:t>
            </a:r>
            <a:r>
              <a:rPr lang="en-GB" sz="1400" dirty="0"/>
              <a:t>, H. and Dunn, P. (2025) </a:t>
            </a:r>
            <a:r>
              <a:rPr lang="en-GB" sz="1400" i="1" dirty="0"/>
              <a:t>Labour’s 10-year plan for the NHS in England: what should it look like?</a:t>
            </a:r>
            <a:r>
              <a:rPr lang="en-GB" sz="1400" dirty="0"/>
              <a:t> Available at: </a:t>
            </a:r>
            <a:r>
              <a:rPr lang="en-GB" sz="1400" dirty="0">
                <a:hlinkClick r:id="rId2"/>
              </a:rPr>
              <a:t>https://www.health.org.uk/reports-and-analysis/briefings/labour-s-10-year-plan-for-the-nhs-in-england-what-should-it-look?gad_source=1&amp;gad_campaignid=13881943846&amp;gclid=EAIaIQobChMIyeHCiLLNlwMVyq6DBx1o-A3hEAAYASAAEgKRCvD_BwE</a:t>
            </a:r>
            <a:r>
              <a:rPr lang="en-GB" sz="1400" dirty="0"/>
              <a:t> (Accessed: 15 October 2026).</a:t>
            </a:r>
            <a:endParaRPr lang="en-US" altLang="en-US" sz="1400" dirty="0"/>
          </a:p>
          <a:p>
            <a:pPr eaLnBrk="0" fontAlgn="base" hangingPunct="0">
              <a:spcBef>
                <a:spcPct val="0"/>
              </a:spcBef>
              <a:spcAft>
                <a:spcPct val="0"/>
              </a:spcAft>
            </a:pPr>
            <a:r>
              <a:rPr lang="en-US" altLang="en-US" sz="1400" dirty="0"/>
              <a:t>Birmingham City Council (2024) </a:t>
            </a:r>
            <a:r>
              <a:rPr lang="en-US" altLang="en-US" sz="1400" i="1" dirty="0"/>
              <a:t>NHS Health Checks Programme</a:t>
            </a:r>
            <a:r>
              <a:rPr lang="en-US" altLang="en-US" sz="1400" dirty="0"/>
              <a:t>. Available at: </a:t>
            </a:r>
            <a:r>
              <a:rPr lang="en-US" altLang="en-US" sz="1400" dirty="0">
                <a:hlinkClick r:id="rId3"/>
              </a:rPr>
              <a:t>https://www.birmingham.gov.uk/info/50352/immunisation_and_vaccination/2448/nhs_health_checks_programme</a:t>
            </a:r>
            <a:r>
              <a:rPr lang="en-US" altLang="en-US" sz="1400" dirty="0"/>
              <a:t> (Accessed: 16 October 2026).</a:t>
            </a:r>
          </a:p>
          <a:p>
            <a:pPr eaLnBrk="0" fontAlgn="base" hangingPunct="0">
              <a:spcBef>
                <a:spcPct val="0"/>
              </a:spcBef>
              <a:spcAft>
                <a:spcPct val="0"/>
              </a:spcAft>
            </a:pPr>
            <a:r>
              <a:rPr lang="en-US" altLang="en-US" sz="1400" dirty="0"/>
              <a:t>Department of Health &amp; Social Care (2025) </a:t>
            </a:r>
            <a:r>
              <a:rPr lang="en-US" altLang="en-US" sz="1400" i="1" dirty="0"/>
              <a:t>Fit for the Future: 10 Year Health Plan for England </a:t>
            </a:r>
            <a:r>
              <a:rPr lang="en-US" altLang="en-US" sz="1400" i="1" dirty="0">
                <a:hlinkClick r:id="rId4"/>
              </a:rPr>
              <a:t>–</a:t>
            </a:r>
            <a:r>
              <a:rPr lang="en-US" altLang="en-US" sz="1400" i="1" dirty="0"/>
              <a:t> executive summary</a:t>
            </a:r>
            <a:r>
              <a:rPr lang="en-US" altLang="en-US" sz="1400" dirty="0"/>
              <a:t>. Available at: </a:t>
            </a:r>
            <a:r>
              <a:rPr lang="en-GB" sz="1400" dirty="0">
                <a:hlinkClick r:id="rId4"/>
              </a:rPr>
              <a:t>Fit for the future: 10 Year Health Plan for England - executive summary (accessible version) - GOV.UK</a:t>
            </a:r>
            <a:r>
              <a:rPr lang="en-GB" sz="1400" dirty="0"/>
              <a:t> (Accessed: 15 October 2026).</a:t>
            </a:r>
          </a:p>
          <a:p>
            <a:pPr eaLnBrk="0" fontAlgn="base" hangingPunct="0">
              <a:spcBef>
                <a:spcPct val="0"/>
              </a:spcBef>
              <a:spcAft>
                <a:spcPct val="0"/>
              </a:spcAft>
            </a:pPr>
            <a:r>
              <a:rPr lang="en-US" altLang="en-US" sz="1400" dirty="0"/>
              <a:t>Dodge, R., Daly, A.P., Huyton, J. and Sanders, L.D. (2012) 'The challenge of defining wellbeing', </a:t>
            </a:r>
            <a:r>
              <a:rPr lang="en-US" altLang="en-US" sz="1400" i="1" dirty="0"/>
              <a:t>International Journal of Wellbeing</a:t>
            </a:r>
            <a:r>
              <a:rPr lang="en-US" altLang="en-US" sz="1400" dirty="0"/>
              <a:t>, 2(3), pp. 222–235. Available at: </a:t>
            </a:r>
            <a:r>
              <a:rPr lang="en-US" altLang="en-US" sz="1400" dirty="0">
                <a:hlinkClick r:id="rId5"/>
              </a:rPr>
              <a:t>https://www.internationaljournalofwellbeing.org/index.php/ijow/article/view/89/238</a:t>
            </a:r>
            <a:r>
              <a:rPr lang="en-US" altLang="en-US" sz="1400" dirty="0"/>
              <a:t> (Accessed: 15 October 2026).</a:t>
            </a:r>
          </a:p>
          <a:p>
            <a:pPr eaLnBrk="0" fontAlgn="base" hangingPunct="0">
              <a:spcBef>
                <a:spcPct val="0"/>
              </a:spcBef>
              <a:spcAft>
                <a:spcPct val="0"/>
              </a:spcAft>
            </a:pPr>
            <a:r>
              <a:rPr lang="en-US" altLang="en-US" sz="1400" dirty="0"/>
              <a:t>Mental Health Foundation (2026) </a:t>
            </a:r>
            <a:r>
              <a:rPr lang="en-US" altLang="en-US" sz="1400" i="1" dirty="0"/>
              <a:t>Tackling mental health inequalities in the UK</a:t>
            </a:r>
            <a:r>
              <a:rPr lang="en-US" altLang="en-US" sz="1400" dirty="0"/>
              <a:t>. Available at: </a:t>
            </a:r>
            <a:r>
              <a:rPr lang="en-US" altLang="en-US" sz="1400" dirty="0">
                <a:hlinkClick r:id="rId6"/>
              </a:rPr>
              <a:t>https://www.mentalhealth.org.uk/our-work/research/foundation-reports-tackling-mental-health-inequalities-uk</a:t>
            </a:r>
            <a:r>
              <a:rPr lang="en-US" altLang="en-US" sz="1400" dirty="0"/>
              <a:t> (Accessed: 16 October 2026).</a:t>
            </a:r>
          </a:p>
          <a:p>
            <a:pPr eaLnBrk="0" fontAlgn="base" hangingPunct="0">
              <a:spcBef>
                <a:spcPct val="0"/>
              </a:spcBef>
              <a:spcAft>
                <a:spcPct val="0"/>
              </a:spcAft>
            </a:pPr>
            <a:r>
              <a:rPr lang="en-US" altLang="en-US" sz="1400" dirty="0"/>
              <a:t>NHS England (2017) </a:t>
            </a:r>
            <a:r>
              <a:rPr lang="en-US" altLang="en-US" sz="1400" i="1" dirty="0"/>
              <a:t>Making Every Contact Count (MECC): Consensus statement. </a:t>
            </a:r>
            <a:r>
              <a:rPr lang="en-US" altLang="en-US" sz="1400" dirty="0"/>
              <a:t>Available at: </a:t>
            </a:r>
            <a:r>
              <a:rPr lang="en-US" altLang="en-US" sz="1400" dirty="0">
                <a:hlinkClick r:id="rId7"/>
              </a:rPr>
              <a:t>https://www.england.nhs.uk/publication/making-every-contact-count-mecc-consensus-statement/</a:t>
            </a:r>
            <a:r>
              <a:rPr lang="en-US" altLang="en-US" sz="1400" dirty="0"/>
              <a:t> (Accessed: 15 October 2026).</a:t>
            </a:r>
          </a:p>
          <a:p>
            <a:pPr eaLnBrk="0" fontAlgn="base" hangingPunct="0">
              <a:spcBef>
                <a:spcPct val="0"/>
              </a:spcBef>
              <a:spcAft>
                <a:spcPct val="0"/>
              </a:spcAft>
            </a:pPr>
            <a:r>
              <a:rPr lang="en-US" altLang="en-US" sz="1400" dirty="0"/>
              <a:t>NHS (2026) </a:t>
            </a:r>
            <a:r>
              <a:rPr lang="en-US" altLang="en-US" sz="1400" i="1" dirty="0"/>
              <a:t>Better Health Healthier families</a:t>
            </a:r>
            <a:r>
              <a:rPr lang="en-US" altLang="en-US" sz="1400" dirty="0"/>
              <a:t>. Available at: </a:t>
            </a:r>
            <a:r>
              <a:rPr lang="en-US" altLang="en-US" sz="1400" dirty="0">
                <a:hlinkClick r:id="rId8"/>
              </a:rPr>
              <a:t>https://www.nhs.uk/healthier-families/about-and-contact/</a:t>
            </a:r>
            <a:r>
              <a:rPr lang="en-US" altLang="en-US" sz="1400" dirty="0"/>
              <a:t> (Accessed: 16 October 2026).</a:t>
            </a:r>
          </a:p>
          <a:p>
            <a:pPr eaLnBrk="0" fontAlgn="base" hangingPunct="0">
              <a:spcBef>
                <a:spcPct val="0"/>
              </a:spcBef>
              <a:spcAft>
                <a:spcPct val="0"/>
              </a:spcAft>
            </a:pPr>
            <a:r>
              <a:rPr lang="en-GB" sz="1400" dirty="0"/>
              <a:t>Office for Health Improvement &amp; Disparities (2022) </a:t>
            </a:r>
            <a:r>
              <a:rPr lang="en-GB" sz="1400" i="1" dirty="0"/>
              <a:t>Health disparities: A plan for reducing health inequalities</a:t>
            </a:r>
            <a:r>
              <a:rPr lang="en-GB" sz="1400" dirty="0"/>
              <a:t>. Available at: </a:t>
            </a:r>
            <a:r>
              <a:rPr lang="en-GB" sz="1400" dirty="0">
                <a:hlinkClick r:id="rId9"/>
              </a:rPr>
              <a:t>https://www.gov.uk/government/publications/health-disparities-and-health-inequalities-applying-all-our-health/health-disparities-and-health-inequalities-applying-all-our-health</a:t>
            </a:r>
            <a:r>
              <a:rPr lang="en-GB" sz="1400" dirty="0"/>
              <a:t> (Accessed: 16 October 2026).</a:t>
            </a:r>
            <a:br>
              <a:rPr lang="en-US" altLang="en-US" sz="1400" dirty="0"/>
            </a:br>
            <a:r>
              <a:rPr lang="en-US" sz="1400" dirty="0"/>
              <a:t>Office for National Statistics (2022) </a:t>
            </a:r>
            <a:r>
              <a:rPr lang="en-US" sz="1400" i="1" dirty="0"/>
              <a:t>The Health Index 2020 – measuring the nation’s health</a:t>
            </a:r>
            <a:r>
              <a:rPr lang="en-US" sz="1400" dirty="0"/>
              <a:t>. Available at: </a:t>
            </a:r>
            <a:r>
              <a:rPr lang="en-US" sz="1400" u="sng" dirty="0">
                <a:hlinkClick r:id="rId10"/>
              </a:rPr>
              <a:t>https://www.ons.gov.uk/news/news/thehealthindex2020measuringthenationshealth</a:t>
            </a:r>
            <a:r>
              <a:rPr lang="en-US" sz="1400" dirty="0"/>
              <a:t> (Accessed: 14 October 2026).</a:t>
            </a:r>
            <a:endParaRPr lang="en-US" altLang="en-US" sz="1400" dirty="0"/>
          </a:p>
          <a:p>
            <a:pPr eaLnBrk="0" fontAlgn="base" hangingPunct="0">
              <a:spcBef>
                <a:spcPct val="0"/>
              </a:spcBef>
              <a:spcAft>
                <a:spcPct val="0"/>
              </a:spcAft>
            </a:pPr>
            <a:r>
              <a:rPr lang="en-GB" altLang="en-US" sz="1400" dirty="0"/>
              <a:t>World Health Organization (2026) </a:t>
            </a:r>
            <a:r>
              <a:rPr lang="en-GB" altLang="en-US" sz="1400" i="1" dirty="0"/>
              <a:t>Constitution of the World Health Organization. </a:t>
            </a:r>
            <a:r>
              <a:rPr lang="en-GB" altLang="en-US" sz="1400" dirty="0"/>
              <a:t>Available at: </a:t>
            </a:r>
            <a:r>
              <a:rPr lang="en-GB" altLang="en-US" sz="1400" dirty="0">
                <a:hlinkClick r:id="rId11"/>
              </a:rPr>
              <a:t>https://www.who.int/about/governance/constitution</a:t>
            </a:r>
            <a:r>
              <a:rPr lang="en-GB" altLang="en-US" sz="1400" dirty="0"/>
              <a:t> (Accessed: 15 October 2026).</a:t>
            </a:r>
          </a:p>
        </p:txBody>
      </p:sp>
    </p:spTree>
    <p:extLst>
      <p:ext uri="{BB962C8B-B14F-4D97-AF65-F5344CB8AC3E}">
        <p14:creationId xmlns:p14="http://schemas.microsoft.com/office/powerpoint/2010/main" val="17932028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3216</TotalTime>
  <Words>1423</Words>
  <Application>Microsoft Office PowerPoint</Application>
  <PresentationFormat>Widescreen</PresentationFormat>
  <Paragraphs>79</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Wingdings</vt:lpstr>
      <vt:lpstr>Office Theme</vt:lpstr>
      <vt:lpstr>Health, Wellbeing and Sustainable Development  Module Code BMHP6030</vt:lpstr>
      <vt:lpstr>Introduction</vt:lpstr>
      <vt:lpstr>Definition</vt:lpstr>
      <vt:lpstr>      </vt:lpstr>
      <vt:lpstr>Ecological Model</vt:lpstr>
      <vt:lpstr>Policies </vt:lpstr>
      <vt:lpstr>National Initiatives</vt:lpstr>
      <vt:lpstr>Principles Of Health Policy</vt:lpstr>
      <vt:lpstr> CONCLUSION  </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Angela Sinclair</dc:creator>
  <cp:lastModifiedBy>Angela Sinclair</cp:lastModifiedBy>
  <cp:revision>1</cp:revision>
  <dcterms:created xsi:type="dcterms:W3CDTF">2026-10-11T17:34:25Z</dcterms:created>
  <dcterms:modified xsi:type="dcterms:W3CDTF">2026-10-22T12:56:29Z</dcterms:modified>
</cp:coreProperties>
</file>