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8"/>
  </p:notesMasterIdLst>
  <p:sldIdLst>
    <p:sldId id="257" r:id="rId5"/>
    <p:sldId id="259" r:id="rId6"/>
    <p:sldId id="285" r:id="rId7"/>
    <p:sldId id="258" r:id="rId8"/>
    <p:sldId id="265" r:id="rId9"/>
    <p:sldId id="266" r:id="rId10"/>
    <p:sldId id="267" r:id="rId11"/>
    <p:sldId id="268" r:id="rId12"/>
    <p:sldId id="281" r:id="rId13"/>
    <p:sldId id="260" r:id="rId14"/>
    <p:sldId id="272" r:id="rId15"/>
    <p:sldId id="287" r:id="rId16"/>
    <p:sldId id="306" r:id="rId17"/>
    <p:sldId id="269" r:id="rId18"/>
    <p:sldId id="271" r:id="rId19"/>
    <p:sldId id="261" r:id="rId20"/>
    <p:sldId id="297" r:id="rId21"/>
    <p:sldId id="282" r:id="rId22"/>
    <p:sldId id="283" r:id="rId23"/>
    <p:sldId id="286" r:id="rId24"/>
    <p:sldId id="314" r:id="rId25"/>
    <p:sldId id="315" r:id="rId26"/>
    <p:sldId id="262" r:id="rId27"/>
    <p:sldId id="311" r:id="rId28"/>
    <p:sldId id="274" r:id="rId29"/>
    <p:sldId id="288" r:id="rId30"/>
    <p:sldId id="299" r:id="rId31"/>
    <p:sldId id="277" r:id="rId32"/>
    <p:sldId id="280" r:id="rId33"/>
    <p:sldId id="312" r:id="rId34"/>
    <p:sldId id="313" r:id="rId35"/>
    <p:sldId id="276" r:id="rId36"/>
    <p:sldId id="279" r:id="rId37"/>
    <p:sldId id="264" r:id="rId38"/>
    <p:sldId id="278" r:id="rId39"/>
    <p:sldId id="300" r:id="rId40"/>
    <p:sldId id="289" r:id="rId41"/>
    <p:sldId id="290" r:id="rId42"/>
    <p:sldId id="303" r:id="rId43"/>
    <p:sldId id="301" r:id="rId44"/>
    <p:sldId id="302" r:id="rId45"/>
    <p:sldId id="304" r:id="rId46"/>
    <p:sldId id="291" r:id="rId47"/>
    <p:sldId id="292" r:id="rId48"/>
    <p:sldId id="295" r:id="rId49"/>
    <p:sldId id="293" r:id="rId50"/>
    <p:sldId id="294" r:id="rId51"/>
    <p:sldId id="296" r:id="rId52"/>
    <p:sldId id="305" r:id="rId53"/>
    <p:sldId id="307" r:id="rId54"/>
    <p:sldId id="308" r:id="rId55"/>
    <p:sldId id="309" r:id="rId56"/>
    <p:sldId id="310" r:id="rId5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A90434-6B6B-44C8-BEE5-ECA46261D29A}" v="18" dt="2021-11-30T14:41:18.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7" d="100"/>
          <a:sy n="67" d="100"/>
        </p:scale>
        <p:origin x="66"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B5A90434-6B6B-44C8-BEE5-ECA46261D29A}"/>
    <pc:docChg chg="undo custSel addSld delSld modSld sldOrd modNotesMaster">
      <pc:chgData name="Alexander Scott" userId="60900361-c968-457a-be84-5b7d7c948694" providerId="ADAL" clId="{B5A90434-6B6B-44C8-BEE5-ECA46261D29A}" dt="2021-11-30T14:44:38.712" v="1387" actId="403"/>
      <pc:docMkLst>
        <pc:docMk/>
      </pc:docMkLst>
      <pc:sldChg chg="modNotes">
        <pc:chgData name="Alexander Scott" userId="60900361-c968-457a-be84-5b7d7c948694" providerId="ADAL" clId="{B5A90434-6B6B-44C8-BEE5-ECA46261D29A}" dt="2021-11-30T09:23:08.271" v="636"/>
        <pc:sldMkLst>
          <pc:docMk/>
          <pc:sldMk cId="2672821681" sldId="257"/>
        </pc:sldMkLst>
      </pc:sldChg>
      <pc:sldChg chg="modSp mod">
        <pc:chgData name="Alexander Scott" userId="60900361-c968-457a-be84-5b7d7c948694" providerId="ADAL" clId="{B5A90434-6B6B-44C8-BEE5-ECA46261D29A}" dt="2021-11-30T14:37:59.558" v="1325" actId="20577"/>
        <pc:sldMkLst>
          <pc:docMk/>
          <pc:sldMk cId="450733776" sldId="261"/>
        </pc:sldMkLst>
        <pc:spChg chg="mod">
          <ac:chgData name="Alexander Scott" userId="60900361-c968-457a-be84-5b7d7c948694" providerId="ADAL" clId="{B5A90434-6B6B-44C8-BEE5-ECA46261D29A}" dt="2021-11-30T14:37:59.558" v="1325" actId="20577"/>
          <ac:spMkLst>
            <pc:docMk/>
            <pc:sldMk cId="450733776" sldId="261"/>
            <ac:spMk id="2" creationId="{00000000-0000-0000-0000-000000000000}"/>
          </ac:spMkLst>
        </pc:spChg>
      </pc:sldChg>
      <pc:sldChg chg="ord">
        <pc:chgData name="Alexander Scott" userId="60900361-c968-457a-be84-5b7d7c948694" providerId="ADAL" clId="{B5A90434-6B6B-44C8-BEE5-ECA46261D29A}" dt="2021-11-30T14:33:59.274" v="1280"/>
        <pc:sldMkLst>
          <pc:docMk/>
          <pc:sldMk cId="773573694" sldId="264"/>
        </pc:sldMkLst>
      </pc:sldChg>
      <pc:sldChg chg="modSp mod">
        <pc:chgData name="Alexander Scott" userId="60900361-c968-457a-be84-5b7d7c948694" providerId="ADAL" clId="{B5A90434-6B6B-44C8-BEE5-ECA46261D29A}" dt="2021-11-30T14:04:51.474" v="688" actId="6549"/>
        <pc:sldMkLst>
          <pc:docMk/>
          <pc:sldMk cId="2839613445" sldId="271"/>
        </pc:sldMkLst>
        <pc:spChg chg="mod">
          <ac:chgData name="Alexander Scott" userId="60900361-c968-457a-be84-5b7d7c948694" providerId="ADAL" clId="{B5A90434-6B6B-44C8-BEE5-ECA46261D29A}" dt="2021-11-30T14:04:51.474" v="688" actId="6549"/>
          <ac:spMkLst>
            <pc:docMk/>
            <pc:sldMk cId="2839613445" sldId="271"/>
            <ac:spMk id="2" creationId="{00000000-0000-0000-0000-000000000000}"/>
          </ac:spMkLst>
        </pc:spChg>
      </pc:sldChg>
      <pc:sldChg chg="addSp delSp modSp mod">
        <pc:chgData name="Alexander Scott" userId="60900361-c968-457a-be84-5b7d7c948694" providerId="ADAL" clId="{B5A90434-6B6B-44C8-BEE5-ECA46261D29A}" dt="2021-11-30T14:44:13.593" v="1383" actId="403"/>
        <pc:sldMkLst>
          <pc:docMk/>
          <pc:sldMk cId="792861002" sldId="276"/>
        </pc:sldMkLst>
        <pc:spChg chg="del mod">
          <ac:chgData name="Alexander Scott" userId="60900361-c968-457a-be84-5b7d7c948694" providerId="ADAL" clId="{B5A90434-6B6B-44C8-BEE5-ECA46261D29A}" dt="2021-11-30T14:44:06.225" v="1380" actId="478"/>
          <ac:spMkLst>
            <pc:docMk/>
            <pc:sldMk cId="792861002" sldId="276"/>
            <ac:spMk id="2" creationId="{00000000-0000-0000-0000-000000000000}"/>
          </ac:spMkLst>
        </pc:spChg>
        <pc:spChg chg="mod">
          <ac:chgData name="Alexander Scott" userId="60900361-c968-457a-be84-5b7d7c948694" providerId="ADAL" clId="{B5A90434-6B6B-44C8-BEE5-ECA46261D29A}" dt="2021-11-30T14:44:13.593" v="1383" actId="403"/>
          <ac:spMkLst>
            <pc:docMk/>
            <pc:sldMk cId="792861002" sldId="276"/>
            <ac:spMk id="3" creationId="{00000000-0000-0000-0000-000000000000}"/>
          </ac:spMkLst>
        </pc:spChg>
        <pc:spChg chg="add mod">
          <ac:chgData name="Alexander Scott" userId="60900361-c968-457a-be84-5b7d7c948694" providerId="ADAL" clId="{B5A90434-6B6B-44C8-BEE5-ECA46261D29A}" dt="2021-11-30T14:44:06.225" v="1380" actId="478"/>
          <ac:spMkLst>
            <pc:docMk/>
            <pc:sldMk cId="792861002" sldId="276"/>
            <ac:spMk id="6" creationId="{D5C31681-7B40-43EA-8F29-50063D4EBAC0}"/>
          </ac:spMkLst>
        </pc:spChg>
      </pc:sldChg>
      <pc:sldChg chg="modSp mod">
        <pc:chgData name="Alexander Scott" userId="60900361-c968-457a-be84-5b7d7c948694" providerId="ADAL" clId="{B5A90434-6B6B-44C8-BEE5-ECA46261D29A}" dt="2021-11-30T14:42:50.646" v="1356" actId="14100"/>
        <pc:sldMkLst>
          <pc:docMk/>
          <pc:sldMk cId="348694632" sldId="277"/>
        </pc:sldMkLst>
        <pc:spChg chg="mod">
          <ac:chgData name="Alexander Scott" userId="60900361-c968-457a-be84-5b7d7c948694" providerId="ADAL" clId="{B5A90434-6B6B-44C8-BEE5-ECA46261D29A}" dt="2021-11-30T14:42:50.646" v="1356" actId="14100"/>
          <ac:spMkLst>
            <pc:docMk/>
            <pc:sldMk cId="348694632" sldId="277"/>
            <ac:spMk id="3" creationId="{00000000-0000-0000-0000-000000000000}"/>
          </ac:spMkLst>
        </pc:spChg>
      </pc:sldChg>
      <pc:sldChg chg="modSp mod">
        <pc:chgData name="Alexander Scott" userId="60900361-c968-457a-be84-5b7d7c948694" providerId="ADAL" clId="{B5A90434-6B6B-44C8-BEE5-ECA46261D29A}" dt="2021-11-30T14:44:29.442" v="1386" actId="27636"/>
        <pc:sldMkLst>
          <pc:docMk/>
          <pc:sldMk cId="1477098581" sldId="278"/>
        </pc:sldMkLst>
        <pc:spChg chg="mod">
          <ac:chgData name="Alexander Scott" userId="60900361-c968-457a-be84-5b7d7c948694" providerId="ADAL" clId="{B5A90434-6B6B-44C8-BEE5-ECA46261D29A}" dt="2021-11-30T14:44:29.442" v="1386" actId="27636"/>
          <ac:spMkLst>
            <pc:docMk/>
            <pc:sldMk cId="1477098581" sldId="278"/>
            <ac:spMk id="3" creationId="{00000000-0000-0000-0000-000000000000}"/>
          </ac:spMkLst>
        </pc:spChg>
      </pc:sldChg>
      <pc:sldChg chg="modSp mod">
        <pc:chgData name="Alexander Scott" userId="60900361-c968-457a-be84-5b7d7c948694" providerId="ADAL" clId="{B5A90434-6B6B-44C8-BEE5-ECA46261D29A}" dt="2021-11-30T14:43:03.260" v="1370" actId="20577"/>
        <pc:sldMkLst>
          <pc:docMk/>
          <pc:sldMk cId="814103087" sldId="280"/>
        </pc:sldMkLst>
        <pc:spChg chg="mod">
          <ac:chgData name="Alexander Scott" userId="60900361-c968-457a-be84-5b7d7c948694" providerId="ADAL" clId="{B5A90434-6B6B-44C8-BEE5-ECA46261D29A}" dt="2021-11-30T14:43:03.260" v="1370" actId="20577"/>
          <ac:spMkLst>
            <pc:docMk/>
            <pc:sldMk cId="814103087" sldId="280"/>
            <ac:spMk id="2" creationId="{00000000-0000-0000-0000-000000000000}"/>
          </ac:spMkLst>
        </pc:spChg>
        <pc:spChg chg="mod">
          <ac:chgData name="Alexander Scott" userId="60900361-c968-457a-be84-5b7d7c948694" providerId="ADAL" clId="{B5A90434-6B6B-44C8-BEE5-ECA46261D29A}" dt="2021-11-30T14:22:40.640" v="912" actId="20577"/>
          <ac:spMkLst>
            <pc:docMk/>
            <pc:sldMk cId="814103087" sldId="280"/>
            <ac:spMk id="3" creationId="{00000000-0000-0000-0000-000000000000}"/>
          </ac:spMkLst>
        </pc:spChg>
      </pc:sldChg>
      <pc:sldChg chg="modSp mod">
        <pc:chgData name="Alexander Scott" userId="60900361-c968-457a-be84-5b7d7c948694" providerId="ADAL" clId="{B5A90434-6B6B-44C8-BEE5-ECA46261D29A}" dt="2021-11-30T14:35:55.044" v="1281" actId="1076"/>
        <pc:sldMkLst>
          <pc:docMk/>
          <pc:sldMk cId="2335760038" sldId="281"/>
        </pc:sldMkLst>
        <pc:spChg chg="mod">
          <ac:chgData name="Alexander Scott" userId="60900361-c968-457a-be84-5b7d7c948694" providerId="ADAL" clId="{B5A90434-6B6B-44C8-BEE5-ECA46261D29A}" dt="2021-11-30T14:35:55.044" v="1281" actId="1076"/>
          <ac:spMkLst>
            <pc:docMk/>
            <pc:sldMk cId="2335760038" sldId="281"/>
            <ac:spMk id="3" creationId="{00000000-0000-0000-0000-000000000000}"/>
          </ac:spMkLst>
        </pc:spChg>
      </pc:sldChg>
      <pc:sldChg chg="modSp mod">
        <pc:chgData name="Alexander Scott" userId="60900361-c968-457a-be84-5b7d7c948694" providerId="ADAL" clId="{B5A90434-6B6B-44C8-BEE5-ECA46261D29A}" dt="2021-11-30T14:10:46.943" v="869" actId="20577"/>
        <pc:sldMkLst>
          <pc:docMk/>
          <pc:sldMk cId="614229009" sldId="282"/>
        </pc:sldMkLst>
        <pc:spChg chg="mod">
          <ac:chgData name="Alexander Scott" userId="60900361-c968-457a-be84-5b7d7c948694" providerId="ADAL" clId="{B5A90434-6B6B-44C8-BEE5-ECA46261D29A}" dt="2021-11-30T14:10:46.943" v="869" actId="20577"/>
          <ac:spMkLst>
            <pc:docMk/>
            <pc:sldMk cId="614229009" sldId="282"/>
            <ac:spMk id="3" creationId="{00000000-0000-0000-0000-000000000000}"/>
          </ac:spMkLst>
        </pc:spChg>
        <pc:spChg chg="mod">
          <ac:chgData name="Alexander Scott" userId="60900361-c968-457a-be84-5b7d7c948694" providerId="ADAL" clId="{B5A90434-6B6B-44C8-BEE5-ECA46261D29A}" dt="2021-11-30T14:10:43.548" v="868" actId="20577"/>
          <ac:spMkLst>
            <pc:docMk/>
            <pc:sldMk cId="614229009" sldId="282"/>
            <ac:spMk id="4" creationId="{00000000-0000-0000-0000-000000000000}"/>
          </ac:spMkLst>
        </pc:spChg>
      </pc:sldChg>
      <pc:sldChg chg="modSp mod">
        <pc:chgData name="Alexander Scott" userId="60900361-c968-457a-be84-5b7d7c948694" providerId="ADAL" clId="{B5A90434-6B6B-44C8-BEE5-ECA46261D29A}" dt="2021-11-30T14:33:33.196" v="1277" actId="20577"/>
        <pc:sldMkLst>
          <pc:docMk/>
          <pc:sldMk cId="818325976" sldId="286"/>
        </pc:sldMkLst>
        <pc:spChg chg="mod">
          <ac:chgData name="Alexander Scott" userId="60900361-c968-457a-be84-5b7d7c948694" providerId="ADAL" clId="{B5A90434-6B6B-44C8-BEE5-ECA46261D29A}" dt="2021-11-30T14:33:33.196" v="1277" actId="20577"/>
          <ac:spMkLst>
            <pc:docMk/>
            <pc:sldMk cId="818325976" sldId="286"/>
            <ac:spMk id="4" creationId="{00000000-0000-0000-0000-000000000000}"/>
          </ac:spMkLst>
        </pc:spChg>
      </pc:sldChg>
      <pc:sldChg chg="addSp delSp modSp mod">
        <pc:chgData name="Alexander Scott" userId="60900361-c968-457a-be84-5b7d7c948694" providerId="ADAL" clId="{B5A90434-6B6B-44C8-BEE5-ECA46261D29A}" dt="2021-11-30T14:41:55.089" v="1352" actId="20577"/>
        <pc:sldMkLst>
          <pc:docMk/>
          <pc:sldMk cId="2177103887" sldId="288"/>
        </pc:sldMkLst>
        <pc:spChg chg="mod">
          <ac:chgData name="Alexander Scott" userId="60900361-c968-457a-be84-5b7d7c948694" providerId="ADAL" clId="{B5A90434-6B6B-44C8-BEE5-ECA46261D29A}" dt="2021-11-30T14:41:16.951" v="1334" actId="1076"/>
          <ac:spMkLst>
            <pc:docMk/>
            <pc:sldMk cId="2177103887" sldId="288"/>
            <ac:spMk id="2" creationId="{00000000-0000-0000-0000-000000000000}"/>
          </ac:spMkLst>
        </pc:spChg>
        <pc:spChg chg="mod">
          <ac:chgData name="Alexander Scott" userId="60900361-c968-457a-be84-5b7d7c948694" providerId="ADAL" clId="{B5A90434-6B6B-44C8-BEE5-ECA46261D29A}" dt="2021-11-30T14:41:21.402" v="1338" actId="1076"/>
          <ac:spMkLst>
            <pc:docMk/>
            <pc:sldMk cId="2177103887" sldId="288"/>
            <ac:spMk id="5" creationId="{00000000-0000-0000-0000-000000000000}"/>
          </ac:spMkLst>
        </pc:spChg>
        <pc:spChg chg="mod">
          <ac:chgData name="Alexander Scott" userId="60900361-c968-457a-be84-5b7d7c948694" providerId="ADAL" clId="{B5A90434-6B6B-44C8-BEE5-ECA46261D29A}" dt="2021-11-30T14:41:55.089" v="1352" actId="20577"/>
          <ac:spMkLst>
            <pc:docMk/>
            <pc:sldMk cId="2177103887" sldId="288"/>
            <ac:spMk id="7" creationId="{00000000-0000-0000-0000-000000000000}"/>
          </ac:spMkLst>
        </pc:spChg>
        <pc:picChg chg="mod">
          <ac:chgData name="Alexander Scott" userId="60900361-c968-457a-be84-5b7d7c948694" providerId="ADAL" clId="{B5A90434-6B6B-44C8-BEE5-ECA46261D29A}" dt="2021-11-30T14:41:23.024" v="1339" actId="14100"/>
          <ac:picMkLst>
            <pc:docMk/>
            <pc:sldMk cId="2177103887" sldId="288"/>
            <ac:picMk id="4" creationId="{00000000-0000-0000-0000-000000000000}"/>
          </ac:picMkLst>
        </pc:picChg>
        <pc:picChg chg="del">
          <ac:chgData name="Alexander Scott" userId="60900361-c968-457a-be84-5b7d7c948694" providerId="ADAL" clId="{B5A90434-6B6B-44C8-BEE5-ECA46261D29A}" dt="2021-11-30T14:41:07.666" v="1328" actId="478"/>
          <ac:picMkLst>
            <pc:docMk/>
            <pc:sldMk cId="2177103887" sldId="288"/>
            <ac:picMk id="6" creationId="{00000000-0000-0000-0000-000000000000}"/>
          </ac:picMkLst>
        </pc:picChg>
        <pc:picChg chg="add mod">
          <ac:chgData name="Alexander Scott" userId="60900361-c968-457a-be84-5b7d7c948694" providerId="ADAL" clId="{B5A90434-6B6B-44C8-BEE5-ECA46261D29A}" dt="2021-11-30T14:41:18.927" v="1336" actId="1076"/>
          <ac:picMkLst>
            <pc:docMk/>
            <pc:sldMk cId="2177103887" sldId="288"/>
            <ac:picMk id="3074" creationId="{2D745469-B220-4497-ABB5-E9D49BC77DC7}"/>
          </ac:picMkLst>
        </pc:picChg>
      </pc:sldChg>
      <pc:sldChg chg="addSp modSp mod">
        <pc:chgData name="Alexander Scott" userId="60900361-c968-457a-be84-5b7d7c948694" providerId="ADAL" clId="{B5A90434-6B6B-44C8-BEE5-ECA46261D29A}" dt="2021-11-30T08:34:23.949" v="25" actId="1076"/>
        <pc:sldMkLst>
          <pc:docMk/>
          <pc:sldMk cId="685581309" sldId="291"/>
        </pc:sldMkLst>
        <pc:spChg chg="mod">
          <ac:chgData name="Alexander Scott" userId="60900361-c968-457a-be84-5b7d7c948694" providerId="ADAL" clId="{B5A90434-6B6B-44C8-BEE5-ECA46261D29A}" dt="2021-11-30T08:34:15.812" v="20" actId="1076"/>
          <ac:spMkLst>
            <pc:docMk/>
            <pc:sldMk cId="685581309" sldId="291"/>
            <ac:spMk id="2" creationId="{00000000-0000-0000-0000-000000000000}"/>
          </ac:spMkLst>
        </pc:spChg>
        <pc:spChg chg="mod">
          <ac:chgData name="Alexander Scott" userId="60900361-c968-457a-be84-5b7d7c948694" providerId="ADAL" clId="{B5A90434-6B6B-44C8-BEE5-ECA46261D29A}" dt="2021-11-30T08:34:08.288" v="17" actId="1076"/>
          <ac:spMkLst>
            <pc:docMk/>
            <pc:sldMk cId="685581309" sldId="291"/>
            <ac:spMk id="3" creationId="{00000000-0000-0000-0000-000000000000}"/>
          </ac:spMkLst>
        </pc:spChg>
        <pc:picChg chg="mod">
          <ac:chgData name="Alexander Scott" userId="60900361-c968-457a-be84-5b7d7c948694" providerId="ADAL" clId="{B5A90434-6B6B-44C8-BEE5-ECA46261D29A}" dt="2021-11-30T08:34:21.548" v="24" actId="1076"/>
          <ac:picMkLst>
            <pc:docMk/>
            <pc:sldMk cId="685581309" sldId="291"/>
            <ac:picMk id="4" creationId="{00000000-0000-0000-0000-000000000000}"/>
          </ac:picMkLst>
        </pc:picChg>
        <pc:picChg chg="add mod modCrop">
          <ac:chgData name="Alexander Scott" userId="60900361-c968-457a-be84-5b7d7c948694" providerId="ADAL" clId="{B5A90434-6B6B-44C8-BEE5-ECA46261D29A}" dt="2021-11-30T08:34:23.949" v="25" actId="1076"/>
          <ac:picMkLst>
            <pc:docMk/>
            <pc:sldMk cId="685581309" sldId="291"/>
            <ac:picMk id="6" creationId="{34A55C70-27F4-4B6A-A76B-3E5994EA92F7}"/>
          </ac:picMkLst>
        </pc:picChg>
      </pc:sldChg>
      <pc:sldChg chg="add del">
        <pc:chgData name="Alexander Scott" userId="60900361-c968-457a-be84-5b7d7c948694" providerId="ADAL" clId="{B5A90434-6B6B-44C8-BEE5-ECA46261D29A}" dt="2021-11-30T08:45:31.181" v="590"/>
        <pc:sldMkLst>
          <pc:docMk/>
          <pc:sldMk cId="334287007" sldId="294"/>
        </pc:sldMkLst>
      </pc:sldChg>
      <pc:sldChg chg="modSp mod">
        <pc:chgData name="Alexander Scott" userId="60900361-c968-457a-be84-5b7d7c948694" providerId="ADAL" clId="{B5A90434-6B6B-44C8-BEE5-ECA46261D29A}" dt="2021-11-30T08:44:43.871" v="589" actId="27636"/>
        <pc:sldMkLst>
          <pc:docMk/>
          <pc:sldMk cId="40669321" sldId="296"/>
        </pc:sldMkLst>
        <pc:spChg chg="mod">
          <ac:chgData name="Alexander Scott" userId="60900361-c968-457a-be84-5b7d7c948694" providerId="ADAL" clId="{B5A90434-6B6B-44C8-BEE5-ECA46261D29A}" dt="2021-11-30T08:44:43.871" v="589" actId="27636"/>
          <ac:spMkLst>
            <pc:docMk/>
            <pc:sldMk cId="40669321" sldId="296"/>
            <ac:spMk id="3" creationId="{00000000-0000-0000-0000-000000000000}"/>
          </ac:spMkLst>
        </pc:spChg>
      </pc:sldChg>
      <pc:sldChg chg="modSp mod">
        <pc:chgData name="Alexander Scott" userId="60900361-c968-457a-be84-5b7d7c948694" providerId="ADAL" clId="{B5A90434-6B6B-44C8-BEE5-ECA46261D29A}" dt="2021-11-30T14:38:43.953" v="1327" actId="14100"/>
        <pc:sldMkLst>
          <pc:docMk/>
          <pc:sldMk cId="1711423175" sldId="299"/>
        </pc:sldMkLst>
        <pc:spChg chg="mod">
          <ac:chgData name="Alexander Scott" userId="60900361-c968-457a-be84-5b7d7c948694" providerId="ADAL" clId="{B5A90434-6B6B-44C8-BEE5-ECA46261D29A}" dt="2021-11-30T14:38:43.953" v="1327" actId="14100"/>
          <ac:spMkLst>
            <pc:docMk/>
            <pc:sldMk cId="1711423175" sldId="299"/>
            <ac:spMk id="3" creationId="{00000000-0000-0000-0000-000000000000}"/>
          </ac:spMkLst>
        </pc:spChg>
      </pc:sldChg>
      <pc:sldChg chg="modSp mod">
        <pc:chgData name="Alexander Scott" userId="60900361-c968-457a-be84-5b7d7c948694" providerId="ADAL" clId="{B5A90434-6B6B-44C8-BEE5-ECA46261D29A}" dt="2021-11-30T14:44:38.712" v="1387" actId="403"/>
        <pc:sldMkLst>
          <pc:docMk/>
          <pc:sldMk cId="1472057079" sldId="300"/>
        </pc:sldMkLst>
        <pc:spChg chg="mod">
          <ac:chgData name="Alexander Scott" userId="60900361-c968-457a-be84-5b7d7c948694" providerId="ADAL" clId="{B5A90434-6B6B-44C8-BEE5-ECA46261D29A}" dt="2021-11-30T14:44:38.712" v="1387" actId="403"/>
          <ac:spMkLst>
            <pc:docMk/>
            <pc:sldMk cId="1472057079" sldId="300"/>
            <ac:spMk id="3" creationId="{0F7156FE-27BC-4B95-8978-4250FEFFFAAC}"/>
          </ac:spMkLst>
        </pc:spChg>
      </pc:sldChg>
      <pc:sldChg chg="modSp mod">
        <pc:chgData name="Alexander Scott" userId="60900361-c968-457a-be84-5b7d7c948694" providerId="ADAL" clId="{B5A90434-6B6B-44C8-BEE5-ECA46261D29A}" dt="2021-11-30T08:32:18.457" v="2" actId="207"/>
        <pc:sldMkLst>
          <pc:docMk/>
          <pc:sldMk cId="3913895513" sldId="302"/>
        </pc:sldMkLst>
        <pc:spChg chg="mod">
          <ac:chgData name="Alexander Scott" userId="60900361-c968-457a-be84-5b7d7c948694" providerId="ADAL" clId="{B5A90434-6B6B-44C8-BEE5-ECA46261D29A}" dt="2021-11-30T08:32:18.457" v="2" actId="207"/>
          <ac:spMkLst>
            <pc:docMk/>
            <pc:sldMk cId="3913895513" sldId="302"/>
            <ac:spMk id="3" creationId="{FF08B26E-E789-4881-9477-E298DB92B81C}"/>
          </ac:spMkLst>
        </pc:spChg>
      </pc:sldChg>
      <pc:sldChg chg="addSp modSp new mod">
        <pc:chgData name="Alexander Scott" userId="60900361-c968-457a-be84-5b7d7c948694" providerId="ADAL" clId="{B5A90434-6B6B-44C8-BEE5-ECA46261D29A}" dt="2021-11-30T09:03:01.302" v="606" actId="1076"/>
        <pc:sldMkLst>
          <pc:docMk/>
          <pc:sldMk cId="2719932780" sldId="307"/>
        </pc:sldMkLst>
        <pc:picChg chg="add mod modCrop">
          <ac:chgData name="Alexander Scott" userId="60900361-c968-457a-be84-5b7d7c948694" providerId="ADAL" clId="{B5A90434-6B6B-44C8-BEE5-ECA46261D29A}" dt="2021-11-30T09:03:01.302" v="606" actId="1076"/>
          <ac:picMkLst>
            <pc:docMk/>
            <pc:sldMk cId="2719932780" sldId="307"/>
            <ac:picMk id="5" creationId="{97A215E7-3124-43CB-85FC-9EB20B3476E2}"/>
          </ac:picMkLst>
        </pc:picChg>
      </pc:sldChg>
      <pc:sldChg chg="addSp modSp new mod ord">
        <pc:chgData name="Alexander Scott" userId="60900361-c968-457a-be84-5b7d7c948694" providerId="ADAL" clId="{B5A90434-6B6B-44C8-BEE5-ECA46261D29A}" dt="2021-11-30T09:03:43.815" v="610"/>
        <pc:sldMkLst>
          <pc:docMk/>
          <pc:sldMk cId="1371114680" sldId="308"/>
        </pc:sldMkLst>
        <pc:picChg chg="add mod modCrop">
          <ac:chgData name="Alexander Scott" userId="60900361-c968-457a-be84-5b7d7c948694" providerId="ADAL" clId="{B5A90434-6B6B-44C8-BEE5-ECA46261D29A}" dt="2021-11-30T09:02:46.510" v="604" actId="1076"/>
          <ac:picMkLst>
            <pc:docMk/>
            <pc:sldMk cId="1371114680" sldId="308"/>
            <ac:picMk id="5" creationId="{5CAC5BC2-3598-4B14-AA28-371E0200792C}"/>
          </ac:picMkLst>
        </pc:picChg>
      </pc:sldChg>
      <pc:sldChg chg="addSp modSp new mod">
        <pc:chgData name="Alexander Scott" userId="60900361-c968-457a-be84-5b7d7c948694" providerId="ADAL" clId="{B5A90434-6B6B-44C8-BEE5-ECA46261D29A}" dt="2021-11-30T09:04:00.237" v="615" actId="1076"/>
        <pc:sldMkLst>
          <pc:docMk/>
          <pc:sldMk cId="506275303" sldId="309"/>
        </pc:sldMkLst>
        <pc:picChg chg="add mod modCrop">
          <ac:chgData name="Alexander Scott" userId="60900361-c968-457a-be84-5b7d7c948694" providerId="ADAL" clId="{B5A90434-6B6B-44C8-BEE5-ECA46261D29A}" dt="2021-11-30T09:04:00.237" v="615" actId="1076"/>
          <ac:picMkLst>
            <pc:docMk/>
            <pc:sldMk cId="506275303" sldId="309"/>
            <ac:picMk id="5" creationId="{ED1A8173-ECB3-4D59-8545-F6BA02B25C6C}"/>
          </ac:picMkLst>
        </pc:picChg>
      </pc:sldChg>
      <pc:sldChg chg="addSp delSp modSp new mod">
        <pc:chgData name="Alexander Scott" userId="60900361-c968-457a-be84-5b7d7c948694" providerId="ADAL" clId="{B5A90434-6B6B-44C8-BEE5-ECA46261D29A}" dt="2021-11-30T09:05:20.067" v="635" actId="14100"/>
        <pc:sldMkLst>
          <pc:docMk/>
          <pc:sldMk cId="536692365" sldId="310"/>
        </pc:sldMkLst>
        <pc:spChg chg="mod">
          <ac:chgData name="Alexander Scott" userId="60900361-c968-457a-be84-5b7d7c948694" providerId="ADAL" clId="{B5A90434-6B6B-44C8-BEE5-ECA46261D29A}" dt="2021-11-30T09:04:55.451" v="625" actId="20577"/>
          <ac:spMkLst>
            <pc:docMk/>
            <pc:sldMk cId="536692365" sldId="310"/>
            <ac:spMk id="2" creationId="{379F76B5-A43F-4EA0-A483-B91DC1BCCDE9}"/>
          </ac:spMkLst>
        </pc:spChg>
        <pc:spChg chg="del">
          <ac:chgData name="Alexander Scott" userId="60900361-c968-457a-be84-5b7d7c948694" providerId="ADAL" clId="{B5A90434-6B6B-44C8-BEE5-ECA46261D29A}" dt="2021-11-30T09:04:57.201" v="626" actId="22"/>
          <ac:spMkLst>
            <pc:docMk/>
            <pc:sldMk cId="536692365" sldId="310"/>
            <ac:spMk id="3" creationId="{220C7CEE-7216-496F-8A58-F759E649AA13}"/>
          </ac:spMkLst>
        </pc:spChg>
        <pc:picChg chg="add mod ord modCrop">
          <ac:chgData name="Alexander Scott" userId="60900361-c968-457a-be84-5b7d7c948694" providerId="ADAL" clId="{B5A90434-6B6B-44C8-BEE5-ECA46261D29A}" dt="2021-11-30T09:05:20.067" v="635" actId="14100"/>
          <ac:picMkLst>
            <pc:docMk/>
            <pc:sldMk cId="536692365" sldId="310"/>
            <ac:picMk id="5" creationId="{E9294D64-403D-42CA-9CB8-73233E0922BB}"/>
          </ac:picMkLst>
        </pc:picChg>
      </pc:sldChg>
      <pc:sldChg chg="addSp delSp modSp add del mod">
        <pc:chgData name="Alexander Scott" userId="60900361-c968-457a-be84-5b7d7c948694" providerId="ADAL" clId="{B5A90434-6B6B-44C8-BEE5-ECA46261D29A}" dt="2021-11-30T13:52:09.330" v="685" actId="47"/>
        <pc:sldMkLst>
          <pc:docMk/>
          <pc:sldMk cId="418029808" sldId="311"/>
        </pc:sldMkLst>
        <pc:spChg chg="add del mod">
          <ac:chgData name="Alexander Scott" userId="60900361-c968-457a-be84-5b7d7c948694" providerId="ADAL" clId="{B5A90434-6B6B-44C8-BEE5-ECA46261D29A}" dt="2021-11-30T13:51:56.281" v="684" actId="403"/>
          <ac:spMkLst>
            <pc:docMk/>
            <pc:sldMk cId="418029808" sldId="311"/>
            <ac:spMk id="3" creationId="{FF08B26E-E789-4881-9477-E298DB92B81C}"/>
          </ac:spMkLst>
        </pc:spChg>
        <pc:spChg chg="add del mod">
          <ac:chgData name="Alexander Scott" userId="60900361-c968-457a-be84-5b7d7c948694" providerId="ADAL" clId="{B5A90434-6B6B-44C8-BEE5-ECA46261D29A}" dt="2021-11-30T13:50:51.558" v="647"/>
          <ac:spMkLst>
            <pc:docMk/>
            <pc:sldMk cId="418029808" sldId="311"/>
            <ac:spMk id="4" creationId="{54A7040D-F6C1-462D-A649-954880E51E72}"/>
          </ac:spMkLst>
        </pc:spChg>
      </pc:sldChg>
      <pc:sldChg chg="addSp modSp new mod modClrScheme chgLayout">
        <pc:chgData name="Alexander Scott" userId="60900361-c968-457a-be84-5b7d7c948694" providerId="ADAL" clId="{B5A90434-6B6B-44C8-BEE5-ECA46261D29A}" dt="2021-11-30T14:33:50.855" v="1278" actId="207"/>
        <pc:sldMkLst>
          <pc:docMk/>
          <pc:sldMk cId="3927620653" sldId="311"/>
        </pc:sldMkLst>
        <pc:spChg chg="add mod">
          <ac:chgData name="Alexander Scott" userId="60900361-c968-457a-be84-5b7d7c948694" providerId="ADAL" clId="{B5A90434-6B6B-44C8-BEE5-ECA46261D29A}" dt="2021-11-30T14:33:50.855" v="1278" actId="207"/>
          <ac:spMkLst>
            <pc:docMk/>
            <pc:sldMk cId="3927620653" sldId="311"/>
            <ac:spMk id="2" creationId="{71888650-6FD5-489D-9FFC-69178194D24A}"/>
          </ac:spMkLst>
        </pc:spChg>
        <pc:spChg chg="add mod">
          <ac:chgData name="Alexander Scott" userId="60900361-c968-457a-be84-5b7d7c948694" providerId="ADAL" clId="{B5A90434-6B6B-44C8-BEE5-ECA46261D29A}" dt="2021-11-30T14:07:18.842" v="867" actId="403"/>
          <ac:spMkLst>
            <pc:docMk/>
            <pc:sldMk cId="3927620653" sldId="311"/>
            <ac:spMk id="3" creationId="{B40973E7-2326-426D-8CBE-93574E056107}"/>
          </ac:spMkLst>
        </pc:spChg>
        <pc:picChg chg="add mod">
          <ac:chgData name="Alexander Scott" userId="60900361-c968-457a-be84-5b7d7c948694" providerId="ADAL" clId="{B5A90434-6B6B-44C8-BEE5-ECA46261D29A}" dt="2021-11-30T14:05:38.721" v="743" actId="1076"/>
          <ac:picMkLst>
            <pc:docMk/>
            <pc:sldMk cId="3927620653" sldId="311"/>
            <ac:picMk id="4" creationId="{D0BFD6FF-4C2E-4FDB-BEF0-30857BB5ED47}"/>
          </ac:picMkLst>
        </pc:picChg>
      </pc:sldChg>
      <pc:sldChg chg="addSp delSp modSp add mod">
        <pc:chgData name="Alexander Scott" userId="60900361-c968-457a-be84-5b7d7c948694" providerId="ADAL" clId="{B5A90434-6B6B-44C8-BEE5-ECA46261D29A}" dt="2021-11-30T14:17:15.668" v="886" actId="1076"/>
        <pc:sldMkLst>
          <pc:docMk/>
          <pc:sldMk cId="1806714635" sldId="312"/>
        </pc:sldMkLst>
        <pc:spChg chg="del">
          <ac:chgData name="Alexander Scott" userId="60900361-c968-457a-be84-5b7d7c948694" providerId="ADAL" clId="{B5A90434-6B6B-44C8-BEE5-ECA46261D29A}" dt="2021-11-30T14:16:51.437" v="877" actId="478"/>
          <ac:spMkLst>
            <pc:docMk/>
            <pc:sldMk cId="1806714635" sldId="312"/>
            <ac:spMk id="3" creationId="{00000000-0000-0000-0000-000000000000}"/>
          </ac:spMkLst>
        </pc:spChg>
        <pc:spChg chg="add mod">
          <ac:chgData name="Alexander Scott" userId="60900361-c968-457a-be84-5b7d7c948694" providerId="ADAL" clId="{B5A90434-6B6B-44C8-BEE5-ECA46261D29A}" dt="2021-11-30T14:16:51.437" v="877" actId="478"/>
          <ac:spMkLst>
            <pc:docMk/>
            <pc:sldMk cId="1806714635" sldId="312"/>
            <ac:spMk id="5" creationId="{E395167E-DA89-4BD8-86C6-DFE8DBFEB257}"/>
          </ac:spMkLst>
        </pc:spChg>
        <pc:picChg chg="add mod modCrop">
          <ac:chgData name="Alexander Scott" userId="60900361-c968-457a-be84-5b7d7c948694" providerId="ADAL" clId="{B5A90434-6B6B-44C8-BEE5-ECA46261D29A}" dt="2021-11-30T14:17:15.668" v="886" actId="1076"/>
          <ac:picMkLst>
            <pc:docMk/>
            <pc:sldMk cId="1806714635" sldId="312"/>
            <ac:picMk id="7" creationId="{B72E71FB-14C1-4864-ABBE-41450908CA6D}"/>
          </ac:picMkLst>
        </pc:picChg>
      </pc:sldChg>
      <pc:sldChg chg="addSp modSp new mod">
        <pc:chgData name="Alexander Scott" userId="60900361-c968-457a-be84-5b7d7c948694" providerId="ADAL" clId="{B5A90434-6B6B-44C8-BEE5-ECA46261D29A}" dt="2021-11-30T14:20:11.001" v="895" actId="1076"/>
        <pc:sldMkLst>
          <pc:docMk/>
          <pc:sldMk cId="1550717550" sldId="313"/>
        </pc:sldMkLst>
        <pc:picChg chg="add mod modCrop">
          <ac:chgData name="Alexander Scott" userId="60900361-c968-457a-be84-5b7d7c948694" providerId="ADAL" clId="{B5A90434-6B6B-44C8-BEE5-ECA46261D29A}" dt="2021-11-30T14:20:11.001" v="895" actId="1076"/>
          <ac:picMkLst>
            <pc:docMk/>
            <pc:sldMk cId="1550717550" sldId="313"/>
            <ac:picMk id="5" creationId="{6D919C79-6EBF-44D6-8A44-535E205D3179}"/>
          </ac:picMkLst>
        </pc:picChg>
      </pc:sldChg>
      <pc:sldChg chg="addSp modSp new mod modClrScheme chgLayout">
        <pc:chgData name="Alexander Scott" userId="60900361-c968-457a-be84-5b7d7c948694" providerId="ADAL" clId="{B5A90434-6B6B-44C8-BEE5-ECA46261D29A}" dt="2021-11-30T14:30:03.889" v="1268" actId="1076"/>
        <pc:sldMkLst>
          <pc:docMk/>
          <pc:sldMk cId="2930142782" sldId="314"/>
        </pc:sldMkLst>
        <pc:spChg chg="add mod">
          <ac:chgData name="Alexander Scott" userId="60900361-c968-457a-be84-5b7d7c948694" providerId="ADAL" clId="{B5A90434-6B6B-44C8-BEE5-ECA46261D29A}" dt="2021-11-30T14:30:03.889" v="1268" actId="1076"/>
          <ac:spMkLst>
            <pc:docMk/>
            <pc:sldMk cId="2930142782" sldId="314"/>
            <ac:spMk id="2" creationId="{C473D04E-DD6A-41EF-A63E-6FA8AB1F422C}"/>
          </ac:spMkLst>
        </pc:spChg>
        <pc:spChg chg="add mod">
          <ac:chgData name="Alexander Scott" userId="60900361-c968-457a-be84-5b7d7c948694" providerId="ADAL" clId="{B5A90434-6B6B-44C8-BEE5-ECA46261D29A}" dt="2021-11-30T14:30:01.713" v="1267" actId="1076"/>
          <ac:spMkLst>
            <pc:docMk/>
            <pc:sldMk cId="2930142782" sldId="314"/>
            <ac:spMk id="3" creationId="{BC0FDDD0-C55E-42F6-A7BE-86499DAF2C8A}"/>
          </ac:spMkLst>
        </pc:spChg>
        <pc:picChg chg="add mod">
          <ac:chgData name="Alexander Scott" userId="60900361-c968-457a-be84-5b7d7c948694" providerId="ADAL" clId="{B5A90434-6B6B-44C8-BEE5-ECA46261D29A}" dt="2021-11-30T14:27:51.147" v="1264" actId="1076"/>
          <ac:picMkLst>
            <pc:docMk/>
            <pc:sldMk cId="2930142782" sldId="314"/>
            <ac:picMk id="4" creationId="{09814725-7D2E-4D62-AF5D-0866D5626FA6}"/>
          </ac:picMkLst>
        </pc:picChg>
        <pc:picChg chg="add mod">
          <ac:chgData name="Alexander Scott" userId="60900361-c968-457a-be84-5b7d7c948694" providerId="ADAL" clId="{B5A90434-6B6B-44C8-BEE5-ECA46261D29A}" dt="2021-11-30T14:27:49.492" v="1262" actId="1076"/>
          <ac:picMkLst>
            <pc:docMk/>
            <pc:sldMk cId="2930142782" sldId="314"/>
            <ac:picMk id="5" creationId="{76FEB716-3D77-48AA-814A-2FCA0E28912F}"/>
          </ac:picMkLst>
        </pc:picChg>
      </pc:sldChg>
      <pc:sldChg chg="addSp delSp modSp new">
        <pc:chgData name="Alexander Scott" userId="60900361-c968-457a-be84-5b7d7c948694" providerId="ADAL" clId="{B5A90434-6B6B-44C8-BEE5-ECA46261D29A}" dt="2021-11-30T14:30:07.538" v="1271"/>
        <pc:sldMkLst>
          <pc:docMk/>
          <pc:sldMk cId="661477330" sldId="315"/>
        </pc:sldMkLst>
        <pc:spChg chg="del">
          <ac:chgData name="Alexander Scott" userId="60900361-c968-457a-be84-5b7d7c948694" providerId="ADAL" clId="{B5A90434-6B6B-44C8-BEE5-ECA46261D29A}" dt="2021-11-30T14:30:06.297" v="1270" actId="21"/>
          <ac:spMkLst>
            <pc:docMk/>
            <pc:sldMk cId="661477330" sldId="315"/>
            <ac:spMk id="2" creationId="{CB86F3DE-6D9C-48A4-8C35-4E801ADCF586}"/>
          </ac:spMkLst>
        </pc:spChg>
        <pc:spChg chg="del">
          <ac:chgData name="Alexander Scott" userId="60900361-c968-457a-be84-5b7d7c948694" providerId="ADAL" clId="{B5A90434-6B6B-44C8-BEE5-ECA46261D29A}" dt="2021-11-30T14:29:56.863" v="1266"/>
          <ac:spMkLst>
            <pc:docMk/>
            <pc:sldMk cId="661477330" sldId="315"/>
            <ac:spMk id="3" creationId="{36993602-1F3E-4B69-A38C-4D04BF13321E}"/>
          </ac:spMkLst>
        </pc:spChg>
        <pc:spChg chg="add mod">
          <ac:chgData name="Alexander Scott" userId="60900361-c968-457a-be84-5b7d7c948694" providerId="ADAL" clId="{B5A90434-6B6B-44C8-BEE5-ECA46261D29A}" dt="2021-11-30T14:30:07.538" v="1271"/>
          <ac:spMkLst>
            <pc:docMk/>
            <pc:sldMk cId="661477330" sldId="315"/>
            <ac:spMk id="6" creationId="{32AF0AC0-28FA-49A9-87FE-FA6D240A5342}"/>
          </ac:spMkLst>
        </pc:spChg>
        <pc:picChg chg="add mod">
          <ac:chgData name="Alexander Scott" userId="60900361-c968-457a-be84-5b7d7c948694" providerId="ADAL" clId="{B5A90434-6B6B-44C8-BEE5-ECA46261D29A}" dt="2021-11-30T14:29:56.863" v="1266"/>
          <ac:picMkLst>
            <pc:docMk/>
            <pc:sldMk cId="661477330" sldId="315"/>
            <ac:picMk id="4" creationId="{0DBF2969-5FEC-4E84-BC89-38123F08C9B6}"/>
          </ac:picMkLst>
        </pc:picChg>
        <pc:picChg chg="add mod">
          <ac:chgData name="Alexander Scott" userId="60900361-c968-457a-be84-5b7d7c948694" providerId="ADAL" clId="{B5A90434-6B6B-44C8-BEE5-ECA46261D29A}" dt="2021-11-30T14:30:07.538" v="1271"/>
          <ac:picMkLst>
            <pc:docMk/>
            <pc:sldMk cId="661477330" sldId="315"/>
            <ac:picMk id="7" creationId="{9BBF60F7-76FA-4A7B-A4CF-5CDBFA61EAA7}"/>
          </ac:picMkLst>
        </pc:picChg>
        <pc:picChg chg="add del">
          <ac:chgData name="Alexander Scott" userId="60900361-c968-457a-be84-5b7d7c948694" providerId="ADAL" clId="{B5A90434-6B6B-44C8-BEE5-ECA46261D29A}" dt="2021-11-30T14:30:06.297" v="1270" actId="21"/>
          <ac:picMkLst>
            <pc:docMk/>
            <pc:sldMk cId="661477330" sldId="315"/>
            <ac:picMk id="2050" creationId="{E7592228-59E4-4E91-89CB-455B38E431CF}"/>
          </ac:picMkLst>
        </pc:picChg>
      </pc:sldChg>
    </pc:docChg>
  </pc:docChgLst>
  <pc:docChgLst>
    <pc:chgData name="Alexander" userId="60900361-c968-457a-be84-5b7d7c948694" providerId="ADAL" clId="{4EB7DB8F-1A83-4015-B3BB-8EF6799EBD2A}"/>
    <pc:docChg chg="sldOrd">
      <pc:chgData name="Alexander" userId="60900361-c968-457a-be84-5b7d7c948694" providerId="ADAL" clId="{4EB7DB8F-1A83-4015-B3BB-8EF6799EBD2A}" dt="2021-02-03T08:50:50.349" v="0" actId="20578"/>
      <pc:docMkLst>
        <pc:docMk/>
      </pc:docMkLst>
      <pc:sldChg chg="ord">
        <pc:chgData name="Alexander" userId="60900361-c968-457a-be84-5b7d7c948694" providerId="ADAL" clId="{4EB7DB8F-1A83-4015-B3BB-8EF6799EBD2A}" dt="2021-02-03T08:50:50.349" v="0" actId="20578"/>
        <pc:sldMkLst>
          <pc:docMk/>
          <pc:sldMk cId="1711423175" sldId="299"/>
        </pc:sldMkLst>
      </pc:sldChg>
    </pc:docChg>
  </pc:docChgLst>
  <pc:docChgLst>
    <pc:chgData name="Alexander" userId="60900361-c968-457a-be84-5b7d7c948694" providerId="ADAL" clId="{1D1229F9-B0A5-4C3B-AEA4-AE3AA7F04F08}"/>
    <pc:docChg chg="sldOrd">
      <pc:chgData name="Alexander" userId="60900361-c968-457a-be84-5b7d7c948694" providerId="ADAL" clId="{1D1229F9-B0A5-4C3B-AEA4-AE3AA7F04F08}" dt="2021-01-19T09:14:22.014" v="0" actId="20578"/>
      <pc:docMkLst>
        <pc:docMk/>
      </pc:docMkLst>
      <pc:sldChg chg="ord">
        <pc:chgData name="Alexander" userId="60900361-c968-457a-be84-5b7d7c948694" providerId="ADAL" clId="{1D1229F9-B0A5-4C3B-AEA4-AE3AA7F04F08}" dt="2021-01-19T09:14:22.014" v="0" actId="20578"/>
        <pc:sldMkLst>
          <pc:docMk/>
          <pc:sldMk cId="1052742513" sldId="262"/>
        </pc:sldMkLst>
      </pc:sldChg>
    </pc:docChg>
  </pc:docChgLst>
  <pc:docChgLst>
    <pc:chgData name="Alexander Scott" userId="60900361-c968-457a-be84-5b7d7c948694" providerId="ADAL" clId="{0B4610D8-3C32-4E25-B0F1-FCD27B65D5B1}"/>
    <pc:docChg chg="custSel addSld modSld">
      <pc:chgData name="Alexander Scott" userId="60900361-c968-457a-be84-5b7d7c948694" providerId="ADAL" clId="{0B4610D8-3C32-4E25-B0F1-FCD27B65D5B1}" dt="2021-09-21T07:27:14.043" v="271" actId="27636"/>
      <pc:docMkLst>
        <pc:docMk/>
      </pc:docMkLst>
      <pc:sldChg chg="modSp mod">
        <pc:chgData name="Alexander Scott" userId="60900361-c968-457a-be84-5b7d7c948694" providerId="ADAL" clId="{0B4610D8-3C32-4E25-B0F1-FCD27B65D5B1}" dt="2021-09-21T07:20:07.752" v="6" actId="1076"/>
        <pc:sldMkLst>
          <pc:docMk/>
          <pc:sldMk cId="2672821681" sldId="257"/>
        </pc:sldMkLst>
        <pc:spChg chg="mod">
          <ac:chgData name="Alexander Scott" userId="60900361-c968-457a-be84-5b7d7c948694" providerId="ADAL" clId="{0B4610D8-3C32-4E25-B0F1-FCD27B65D5B1}" dt="2021-09-21T07:20:07.752" v="6" actId="1076"/>
          <ac:spMkLst>
            <pc:docMk/>
            <pc:sldMk cId="2672821681" sldId="257"/>
            <ac:spMk id="2" creationId="{00000000-0000-0000-0000-000000000000}"/>
          </ac:spMkLst>
        </pc:spChg>
      </pc:sldChg>
      <pc:sldChg chg="modSp mod">
        <pc:chgData name="Alexander Scott" userId="60900361-c968-457a-be84-5b7d7c948694" providerId="ADAL" clId="{0B4610D8-3C32-4E25-B0F1-FCD27B65D5B1}" dt="2021-09-21T07:22:21.689" v="9" actId="20577"/>
        <pc:sldMkLst>
          <pc:docMk/>
          <pc:sldMk cId="1430327432" sldId="287"/>
        </pc:sldMkLst>
        <pc:spChg chg="mod">
          <ac:chgData name="Alexander Scott" userId="60900361-c968-457a-be84-5b7d7c948694" providerId="ADAL" clId="{0B4610D8-3C32-4E25-B0F1-FCD27B65D5B1}" dt="2021-09-21T07:22:21.689" v="9" actId="20577"/>
          <ac:spMkLst>
            <pc:docMk/>
            <pc:sldMk cId="1430327432" sldId="287"/>
            <ac:spMk id="3" creationId="{00000000-0000-0000-0000-000000000000}"/>
          </ac:spMkLst>
        </pc:spChg>
      </pc:sldChg>
      <pc:sldChg chg="modSp add mod">
        <pc:chgData name="Alexander Scott" userId="60900361-c968-457a-be84-5b7d7c948694" providerId="ADAL" clId="{0B4610D8-3C32-4E25-B0F1-FCD27B65D5B1}" dt="2021-09-21T07:27:14.043" v="271" actId="27636"/>
        <pc:sldMkLst>
          <pc:docMk/>
          <pc:sldMk cId="692124280" sldId="306"/>
        </pc:sldMkLst>
        <pc:spChg chg="mod">
          <ac:chgData name="Alexander Scott" userId="60900361-c968-457a-be84-5b7d7c948694" providerId="ADAL" clId="{0B4610D8-3C32-4E25-B0F1-FCD27B65D5B1}" dt="2021-09-21T07:27:14.043" v="271" actId="27636"/>
          <ac:spMkLst>
            <pc:docMk/>
            <pc:sldMk cId="692124280" sldId="306"/>
            <ac:spMk id="3" creationId="{00000000-0000-0000-0000-000000000000}"/>
          </ac:spMkLst>
        </pc:spChg>
      </pc:sldChg>
    </pc:docChg>
  </pc:docChgLst>
  <pc:docChgLst>
    <pc:chgData name="Alexander" userId="60900361-c968-457a-be84-5b7d7c948694" providerId="ADAL" clId="{5A211CD8-4EB4-4B12-89C4-D57FAD6E8DA3}"/>
    <pc:docChg chg="undo custSel mod addSld delSld modSld sldOrd">
      <pc:chgData name="Alexander" userId="60900361-c968-457a-be84-5b7d7c948694" providerId="ADAL" clId="{5A211CD8-4EB4-4B12-89C4-D57FAD6E8DA3}" dt="2020-11-24T20:51:35.641" v="914" actId="207"/>
      <pc:docMkLst>
        <pc:docMk/>
      </pc:docMkLst>
      <pc:sldChg chg="modSp mod ord">
        <pc:chgData name="Alexander" userId="60900361-c968-457a-be84-5b7d7c948694" providerId="ADAL" clId="{5A211CD8-4EB4-4B12-89C4-D57FAD6E8DA3}" dt="2020-11-24T20:43:24.354" v="744" actId="20577"/>
        <pc:sldMkLst>
          <pc:docMk/>
          <pc:sldMk cId="1870163988" sldId="259"/>
        </pc:sldMkLst>
        <pc:spChg chg="mod">
          <ac:chgData name="Alexander" userId="60900361-c968-457a-be84-5b7d7c948694" providerId="ADAL" clId="{5A211CD8-4EB4-4B12-89C4-D57FAD6E8DA3}" dt="2020-11-24T20:43:24.354" v="744" actId="20577"/>
          <ac:spMkLst>
            <pc:docMk/>
            <pc:sldMk cId="1870163988" sldId="259"/>
            <ac:spMk id="3" creationId="{00000000-0000-0000-0000-000000000000}"/>
          </ac:spMkLst>
        </pc:spChg>
      </pc:sldChg>
      <pc:sldChg chg="modSp mod">
        <pc:chgData name="Alexander" userId="60900361-c968-457a-be84-5b7d7c948694" providerId="ADAL" clId="{5A211CD8-4EB4-4B12-89C4-D57FAD6E8DA3}" dt="2020-11-24T20:09:34.473" v="90" actId="20577"/>
        <pc:sldMkLst>
          <pc:docMk/>
          <pc:sldMk cId="773573694" sldId="264"/>
        </pc:sldMkLst>
        <pc:spChg chg="mod">
          <ac:chgData name="Alexander" userId="60900361-c968-457a-be84-5b7d7c948694" providerId="ADAL" clId="{5A211CD8-4EB4-4B12-89C4-D57FAD6E8DA3}" dt="2020-11-24T20:09:34.473" v="90" actId="20577"/>
          <ac:spMkLst>
            <pc:docMk/>
            <pc:sldMk cId="773573694" sldId="264"/>
            <ac:spMk id="2" creationId="{00000000-0000-0000-0000-000000000000}"/>
          </ac:spMkLst>
        </pc:spChg>
      </pc:sldChg>
      <pc:sldChg chg="addSp modSp mod setBg">
        <pc:chgData name="Alexander" userId="60900361-c968-457a-be84-5b7d7c948694" providerId="ADAL" clId="{5A211CD8-4EB4-4B12-89C4-D57FAD6E8DA3}" dt="2020-11-24T20:16:24.384" v="288" actId="27636"/>
        <pc:sldMkLst>
          <pc:docMk/>
          <pc:sldMk cId="792861002" sldId="276"/>
        </pc:sldMkLst>
        <pc:spChg chg="mod">
          <ac:chgData name="Alexander" userId="60900361-c968-457a-be84-5b7d7c948694" providerId="ADAL" clId="{5A211CD8-4EB4-4B12-89C4-D57FAD6E8DA3}" dt="2020-11-24T20:16:11.713" v="282" actId="207"/>
          <ac:spMkLst>
            <pc:docMk/>
            <pc:sldMk cId="792861002" sldId="276"/>
            <ac:spMk id="2" creationId="{00000000-0000-0000-0000-000000000000}"/>
          </ac:spMkLst>
        </pc:spChg>
        <pc:spChg chg="mod">
          <ac:chgData name="Alexander" userId="60900361-c968-457a-be84-5b7d7c948694" providerId="ADAL" clId="{5A211CD8-4EB4-4B12-89C4-D57FAD6E8DA3}" dt="2020-11-24T20:16:24.384" v="288" actId="27636"/>
          <ac:spMkLst>
            <pc:docMk/>
            <pc:sldMk cId="792861002" sldId="276"/>
            <ac:spMk id="3" creationId="{00000000-0000-0000-0000-000000000000}"/>
          </ac:spMkLst>
        </pc:spChg>
        <pc:picChg chg="add mod">
          <ac:chgData name="Alexander" userId="60900361-c968-457a-be84-5b7d7c948694" providerId="ADAL" clId="{5A211CD8-4EB4-4B12-89C4-D57FAD6E8DA3}" dt="2020-11-24T20:14:00.791" v="182" actId="26606"/>
          <ac:picMkLst>
            <pc:docMk/>
            <pc:sldMk cId="792861002" sldId="276"/>
            <ac:picMk id="5" creationId="{EB018684-F277-4C66-A828-135FF375826B}"/>
          </ac:picMkLst>
        </pc:picChg>
        <pc:picChg chg="add">
          <ac:chgData name="Alexander" userId="60900361-c968-457a-be84-5b7d7c948694" providerId="ADAL" clId="{5A211CD8-4EB4-4B12-89C4-D57FAD6E8DA3}" dt="2020-11-24T20:14:00.791" v="182" actId="26606"/>
          <ac:picMkLst>
            <pc:docMk/>
            <pc:sldMk cId="792861002" sldId="276"/>
            <ac:picMk id="10" creationId="{E0BE7827-5B1A-4F37-BF70-19F7C5C6BDEB}"/>
          </ac:picMkLst>
        </pc:picChg>
      </pc:sldChg>
      <pc:sldChg chg="addSp modSp mod ord setBg">
        <pc:chgData name="Alexander" userId="60900361-c968-457a-be84-5b7d7c948694" providerId="ADAL" clId="{5A211CD8-4EB4-4B12-89C4-D57FAD6E8DA3}" dt="2020-11-24T20:15:25.524" v="217" actId="403"/>
        <pc:sldMkLst>
          <pc:docMk/>
          <pc:sldMk cId="348694632" sldId="277"/>
        </pc:sldMkLst>
        <pc:spChg chg="mod">
          <ac:chgData name="Alexander" userId="60900361-c968-457a-be84-5b7d7c948694" providerId="ADAL" clId="{5A211CD8-4EB4-4B12-89C4-D57FAD6E8DA3}" dt="2020-11-24T20:15:19.478" v="214" actId="207"/>
          <ac:spMkLst>
            <pc:docMk/>
            <pc:sldMk cId="348694632" sldId="277"/>
            <ac:spMk id="2" creationId="{00000000-0000-0000-0000-000000000000}"/>
          </ac:spMkLst>
        </pc:spChg>
        <pc:spChg chg="mod">
          <ac:chgData name="Alexander" userId="60900361-c968-457a-be84-5b7d7c948694" providerId="ADAL" clId="{5A211CD8-4EB4-4B12-89C4-D57FAD6E8DA3}" dt="2020-11-24T20:15:25.524" v="217" actId="403"/>
          <ac:spMkLst>
            <pc:docMk/>
            <pc:sldMk cId="348694632" sldId="277"/>
            <ac:spMk id="3" creationId="{00000000-0000-0000-0000-000000000000}"/>
          </ac:spMkLst>
        </pc:spChg>
        <pc:picChg chg="add mod">
          <ac:chgData name="Alexander" userId="60900361-c968-457a-be84-5b7d7c948694" providerId="ADAL" clId="{5A211CD8-4EB4-4B12-89C4-D57FAD6E8DA3}" dt="2020-11-24T20:14:12.794" v="184" actId="26606"/>
          <ac:picMkLst>
            <pc:docMk/>
            <pc:sldMk cId="348694632" sldId="277"/>
            <ac:picMk id="5" creationId="{AF41F66D-2462-49ED-BE6E-7E5D50438A99}"/>
          </ac:picMkLst>
        </pc:picChg>
        <pc:picChg chg="add">
          <ac:chgData name="Alexander" userId="60900361-c968-457a-be84-5b7d7c948694" providerId="ADAL" clId="{5A211CD8-4EB4-4B12-89C4-D57FAD6E8DA3}" dt="2020-11-24T20:14:12.794" v="184" actId="26606"/>
          <ac:picMkLst>
            <pc:docMk/>
            <pc:sldMk cId="348694632" sldId="277"/>
            <ac:picMk id="10" creationId="{E0BE7827-5B1A-4F37-BF70-19F7C5C6BDEB}"/>
          </ac:picMkLst>
        </pc:picChg>
      </pc:sldChg>
      <pc:sldChg chg="modSp mod">
        <pc:chgData name="Alexander" userId="60900361-c968-457a-be84-5b7d7c948694" providerId="ADAL" clId="{5A211CD8-4EB4-4B12-89C4-D57FAD6E8DA3}" dt="2020-11-24T20:17:54.949" v="296" actId="207"/>
        <pc:sldMkLst>
          <pc:docMk/>
          <pc:sldMk cId="1477098581" sldId="278"/>
        </pc:sldMkLst>
        <pc:spChg chg="mod">
          <ac:chgData name="Alexander" userId="60900361-c968-457a-be84-5b7d7c948694" providerId="ADAL" clId="{5A211CD8-4EB4-4B12-89C4-D57FAD6E8DA3}" dt="2020-11-24T20:17:54.949" v="296" actId="207"/>
          <ac:spMkLst>
            <pc:docMk/>
            <pc:sldMk cId="1477098581" sldId="278"/>
            <ac:spMk id="2" creationId="{00000000-0000-0000-0000-000000000000}"/>
          </ac:spMkLst>
        </pc:spChg>
      </pc:sldChg>
      <pc:sldChg chg="modSp mod">
        <pc:chgData name="Alexander" userId="60900361-c968-457a-be84-5b7d7c948694" providerId="ADAL" clId="{5A211CD8-4EB4-4B12-89C4-D57FAD6E8DA3}" dt="2020-11-24T20:17:33.874" v="291" actId="207"/>
        <pc:sldMkLst>
          <pc:docMk/>
          <pc:sldMk cId="2457002681" sldId="279"/>
        </pc:sldMkLst>
        <pc:spChg chg="mod">
          <ac:chgData name="Alexander" userId="60900361-c968-457a-be84-5b7d7c948694" providerId="ADAL" clId="{5A211CD8-4EB4-4B12-89C4-D57FAD6E8DA3}" dt="2020-11-24T20:17:33.874" v="291" actId="207"/>
          <ac:spMkLst>
            <pc:docMk/>
            <pc:sldMk cId="2457002681" sldId="279"/>
            <ac:spMk id="2" creationId="{00000000-0000-0000-0000-000000000000}"/>
          </ac:spMkLst>
        </pc:spChg>
      </pc:sldChg>
      <pc:sldChg chg="modSp mod">
        <pc:chgData name="Alexander" userId="60900361-c968-457a-be84-5b7d7c948694" providerId="ADAL" clId="{5A211CD8-4EB4-4B12-89C4-D57FAD6E8DA3}" dt="2020-11-24T20:12:24.470" v="177" actId="207"/>
        <pc:sldMkLst>
          <pc:docMk/>
          <pc:sldMk cId="814103087" sldId="280"/>
        </pc:sldMkLst>
        <pc:spChg chg="mod">
          <ac:chgData name="Alexander" userId="60900361-c968-457a-be84-5b7d7c948694" providerId="ADAL" clId="{5A211CD8-4EB4-4B12-89C4-D57FAD6E8DA3}" dt="2020-11-24T20:12:24.470" v="177" actId="207"/>
          <ac:spMkLst>
            <pc:docMk/>
            <pc:sldMk cId="814103087" sldId="280"/>
            <ac:spMk id="3" creationId="{00000000-0000-0000-0000-000000000000}"/>
          </ac:spMkLst>
        </pc:spChg>
      </pc:sldChg>
      <pc:sldChg chg="addSp delSp modSp mod">
        <pc:chgData name="Alexander" userId="60900361-c968-457a-be84-5b7d7c948694" providerId="ADAL" clId="{5A211CD8-4EB4-4B12-89C4-D57FAD6E8DA3}" dt="2020-11-24T20:08:20.577" v="61" actId="14100"/>
        <pc:sldMkLst>
          <pc:docMk/>
          <pc:sldMk cId="3084931773" sldId="285"/>
        </pc:sldMkLst>
        <pc:spChg chg="mod">
          <ac:chgData name="Alexander" userId="60900361-c968-457a-be84-5b7d7c948694" providerId="ADAL" clId="{5A211CD8-4EB4-4B12-89C4-D57FAD6E8DA3}" dt="2020-11-24T20:08:07.354" v="55" actId="1076"/>
          <ac:spMkLst>
            <pc:docMk/>
            <pc:sldMk cId="3084931773" sldId="285"/>
            <ac:spMk id="3" creationId="{00000000-0000-0000-0000-000000000000}"/>
          </ac:spMkLst>
        </pc:spChg>
        <pc:spChg chg="add del mod">
          <ac:chgData name="Alexander" userId="60900361-c968-457a-be84-5b7d7c948694" providerId="ADAL" clId="{5A211CD8-4EB4-4B12-89C4-D57FAD6E8DA3}" dt="2020-11-24T20:07:29.882" v="37"/>
          <ac:spMkLst>
            <pc:docMk/>
            <pc:sldMk cId="3084931773" sldId="285"/>
            <ac:spMk id="5" creationId="{071EE593-7705-4602-A597-9D104108D759}"/>
          </ac:spMkLst>
        </pc:spChg>
        <pc:spChg chg="add mod">
          <ac:chgData name="Alexander" userId="60900361-c968-457a-be84-5b7d7c948694" providerId="ADAL" clId="{5A211CD8-4EB4-4B12-89C4-D57FAD6E8DA3}" dt="2020-11-24T20:08:20.577" v="61" actId="14100"/>
          <ac:spMkLst>
            <pc:docMk/>
            <pc:sldMk cId="3084931773" sldId="285"/>
            <ac:spMk id="7" creationId="{92CCA3CE-9430-4E76-A2B1-E672157DB1D8}"/>
          </ac:spMkLst>
        </pc:spChg>
        <pc:picChg chg="mod">
          <ac:chgData name="Alexander" userId="60900361-c968-457a-be84-5b7d7c948694" providerId="ADAL" clId="{5A211CD8-4EB4-4B12-89C4-D57FAD6E8DA3}" dt="2020-11-24T20:07:49.347" v="45" actId="1076"/>
          <ac:picMkLst>
            <pc:docMk/>
            <pc:sldMk cId="3084931773" sldId="285"/>
            <ac:picMk id="4" creationId="{00000000-0000-0000-0000-000000000000}"/>
          </ac:picMkLst>
        </pc:picChg>
      </pc:sldChg>
      <pc:sldChg chg="modSp mod">
        <pc:chgData name="Alexander" userId="60900361-c968-457a-be84-5b7d7c948694" providerId="ADAL" clId="{5A211CD8-4EB4-4B12-89C4-D57FAD6E8DA3}" dt="2020-11-24T20:47:27.445" v="913" actId="313"/>
        <pc:sldMkLst>
          <pc:docMk/>
          <pc:sldMk cId="40669321" sldId="296"/>
        </pc:sldMkLst>
        <pc:spChg chg="mod">
          <ac:chgData name="Alexander" userId="60900361-c968-457a-be84-5b7d7c948694" providerId="ADAL" clId="{5A211CD8-4EB4-4B12-89C4-D57FAD6E8DA3}" dt="2020-11-24T20:47:27.445" v="913" actId="313"/>
          <ac:spMkLst>
            <pc:docMk/>
            <pc:sldMk cId="40669321" sldId="296"/>
            <ac:spMk id="2" creationId="{00000000-0000-0000-0000-000000000000}"/>
          </ac:spMkLst>
        </pc:spChg>
      </pc:sldChg>
      <pc:sldChg chg="addSp modSp new mod modClrScheme chgLayout">
        <pc:chgData name="Alexander" userId="60900361-c968-457a-be84-5b7d7c948694" providerId="ADAL" clId="{5A211CD8-4EB4-4B12-89C4-D57FAD6E8DA3}" dt="2020-11-24T20:51:35.641" v="914" actId="207"/>
        <pc:sldMkLst>
          <pc:docMk/>
          <pc:sldMk cId="362551856" sldId="297"/>
        </pc:sldMkLst>
        <pc:spChg chg="add mod">
          <ac:chgData name="Alexander" userId="60900361-c968-457a-be84-5b7d7c948694" providerId="ADAL" clId="{5A211CD8-4EB4-4B12-89C4-D57FAD6E8DA3}" dt="2020-11-24T20:08:47.933" v="63" actId="700"/>
          <ac:spMkLst>
            <pc:docMk/>
            <pc:sldMk cId="362551856" sldId="297"/>
            <ac:spMk id="2" creationId="{990147B6-F1FB-4263-ACEC-7EF235B2B6A2}"/>
          </ac:spMkLst>
        </pc:spChg>
        <pc:spChg chg="add mod">
          <ac:chgData name="Alexander" userId="60900361-c968-457a-be84-5b7d7c948694" providerId="ADAL" clId="{5A211CD8-4EB4-4B12-89C4-D57FAD6E8DA3}" dt="2020-11-24T20:51:35.641" v="914" actId="207"/>
          <ac:spMkLst>
            <pc:docMk/>
            <pc:sldMk cId="362551856" sldId="297"/>
            <ac:spMk id="3" creationId="{65E2C921-3D24-4398-97E4-B72E9FFA6DDE}"/>
          </ac:spMkLst>
        </pc:spChg>
      </pc:sldChg>
      <pc:sldChg chg="modSp add del mod">
        <pc:chgData name="Alexander" userId="60900361-c968-457a-be84-5b7d7c948694" providerId="ADAL" clId="{5A211CD8-4EB4-4B12-89C4-D57FAD6E8DA3}" dt="2020-11-24T20:16:51.220" v="290" actId="47"/>
        <pc:sldMkLst>
          <pc:docMk/>
          <pc:sldMk cId="1835624683" sldId="298"/>
        </pc:sldMkLst>
        <pc:spChg chg="mod">
          <ac:chgData name="Alexander" userId="60900361-c968-457a-be84-5b7d7c948694" providerId="ADAL" clId="{5A211CD8-4EB4-4B12-89C4-D57FAD6E8DA3}" dt="2020-11-24T20:16:33.008" v="289" actId="207"/>
          <ac:spMkLst>
            <pc:docMk/>
            <pc:sldMk cId="1835624683" sldId="298"/>
            <ac:spMk id="2" creationId="{00000000-0000-0000-0000-000000000000}"/>
          </ac:spMkLst>
        </pc:spChg>
      </pc:sldChg>
      <pc:sldChg chg="modSp add mod ord">
        <pc:chgData name="Alexander" userId="60900361-c968-457a-be84-5b7d7c948694" providerId="ADAL" clId="{5A211CD8-4EB4-4B12-89C4-D57FAD6E8DA3}" dt="2020-11-24T20:15:15.540" v="213" actId="207"/>
        <pc:sldMkLst>
          <pc:docMk/>
          <pc:sldMk cId="1711423175" sldId="299"/>
        </pc:sldMkLst>
        <pc:spChg chg="mod">
          <ac:chgData name="Alexander" userId="60900361-c968-457a-be84-5b7d7c948694" providerId="ADAL" clId="{5A211CD8-4EB4-4B12-89C4-D57FAD6E8DA3}" dt="2020-11-24T20:15:15.540" v="213" actId="207"/>
          <ac:spMkLst>
            <pc:docMk/>
            <pc:sldMk cId="1711423175" sldId="299"/>
            <ac:spMk id="2" creationId="{00000000-0000-0000-0000-000000000000}"/>
          </ac:spMkLst>
        </pc:spChg>
        <pc:spChg chg="mod">
          <ac:chgData name="Alexander" userId="60900361-c968-457a-be84-5b7d7c948694" providerId="ADAL" clId="{5A211CD8-4EB4-4B12-89C4-D57FAD6E8DA3}" dt="2020-11-24T20:15:12.231" v="212" actId="1076"/>
          <ac:spMkLst>
            <pc:docMk/>
            <pc:sldMk cId="1711423175" sldId="299"/>
            <ac:spMk id="3" creationId="{00000000-0000-0000-0000-000000000000}"/>
          </ac:spMkLst>
        </pc:spChg>
      </pc:sldChg>
      <pc:sldChg chg="modSp new mod">
        <pc:chgData name="Alexander" userId="60900361-c968-457a-be84-5b7d7c948694" providerId="ADAL" clId="{5A211CD8-4EB4-4B12-89C4-D57FAD6E8DA3}" dt="2020-11-24T20:44:28.178" v="885" actId="207"/>
        <pc:sldMkLst>
          <pc:docMk/>
          <pc:sldMk cId="1472057079" sldId="300"/>
        </pc:sldMkLst>
        <pc:spChg chg="mod">
          <ac:chgData name="Alexander" userId="60900361-c968-457a-be84-5b7d7c948694" providerId="ADAL" clId="{5A211CD8-4EB4-4B12-89C4-D57FAD6E8DA3}" dt="2020-11-24T20:44:28.178" v="885" actId="207"/>
          <ac:spMkLst>
            <pc:docMk/>
            <pc:sldMk cId="1472057079" sldId="300"/>
            <ac:spMk id="2" creationId="{EBE2A730-1C07-4F1B-BC50-5569195C9AFF}"/>
          </ac:spMkLst>
        </pc:spChg>
        <pc:spChg chg="mod">
          <ac:chgData name="Alexander" userId="60900361-c968-457a-be84-5b7d7c948694" providerId="ADAL" clId="{5A211CD8-4EB4-4B12-89C4-D57FAD6E8DA3}" dt="2020-11-24T20:44:21.326" v="884" actId="403"/>
          <ac:spMkLst>
            <pc:docMk/>
            <pc:sldMk cId="1472057079" sldId="300"/>
            <ac:spMk id="3" creationId="{0F7156FE-27BC-4B95-8978-4250FEFFFAAC}"/>
          </ac:spMkLst>
        </pc:spChg>
      </pc:sldChg>
      <pc:sldChg chg="addSp delSp modSp new mod ord">
        <pc:chgData name="Alexander" userId="60900361-c968-457a-be84-5b7d7c948694" providerId="ADAL" clId="{5A211CD8-4EB4-4B12-89C4-D57FAD6E8DA3}" dt="2020-11-24T20:44:32.701" v="886" actId="207"/>
        <pc:sldMkLst>
          <pc:docMk/>
          <pc:sldMk cId="4108361085" sldId="301"/>
        </pc:sldMkLst>
        <pc:spChg chg="mod">
          <ac:chgData name="Alexander" userId="60900361-c968-457a-be84-5b7d7c948694" providerId="ADAL" clId="{5A211CD8-4EB4-4B12-89C4-D57FAD6E8DA3}" dt="2020-11-24T20:44:32.701" v="886" actId="207"/>
          <ac:spMkLst>
            <pc:docMk/>
            <pc:sldMk cId="4108361085" sldId="301"/>
            <ac:spMk id="2" creationId="{2C27B90A-9B49-4109-859C-2AED0218D0F3}"/>
          </ac:spMkLst>
        </pc:spChg>
        <pc:spChg chg="del">
          <ac:chgData name="Alexander" userId="60900361-c968-457a-be84-5b7d7c948694" providerId="ADAL" clId="{5A211CD8-4EB4-4B12-89C4-D57FAD6E8DA3}" dt="2020-11-24T20:21:41.219" v="467" actId="22"/>
          <ac:spMkLst>
            <pc:docMk/>
            <pc:sldMk cId="4108361085" sldId="301"/>
            <ac:spMk id="3" creationId="{C976C3FF-9414-4E66-9443-500A7EC6F4E8}"/>
          </ac:spMkLst>
        </pc:spChg>
        <pc:picChg chg="add mod ord">
          <ac:chgData name="Alexander" userId="60900361-c968-457a-be84-5b7d7c948694" providerId="ADAL" clId="{5A211CD8-4EB4-4B12-89C4-D57FAD6E8DA3}" dt="2020-11-24T20:21:59.039" v="502" actId="1076"/>
          <ac:picMkLst>
            <pc:docMk/>
            <pc:sldMk cId="4108361085" sldId="301"/>
            <ac:picMk id="5" creationId="{87CF93F5-2919-4F35-B9A2-7F75360F5176}"/>
          </ac:picMkLst>
        </pc:picChg>
      </pc:sldChg>
      <pc:sldChg chg="modSp new mod">
        <pc:chgData name="Alexander" userId="60900361-c968-457a-be84-5b7d7c948694" providerId="ADAL" clId="{5A211CD8-4EB4-4B12-89C4-D57FAD6E8DA3}" dt="2020-11-24T20:47:02.796" v="887" actId="20577"/>
        <pc:sldMkLst>
          <pc:docMk/>
          <pc:sldMk cId="3913895513" sldId="302"/>
        </pc:sldMkLst>
        <pc:spChg chg="mod">
          <ac:chgData name="Alexander" userId="60900361-c968-457a-be84-5b7d7c948694" providerId="ADAL" clId="{5A211CD8-4EB4-4B12-89C4-D57FAD6E8DA3}" dt="2020-11-24T20:47:02.796" v="887" actId="20577"/>
          <ac:spMkLst>
            <pc:docMk/>
            <pc:sldMk cId="3913895513" sldId="302"/>
            <ac:spMk id="2" creationId="{EFB3A75C-B119-4BE1-B978-A7BEC3F2C122}"/>
          </ac:spMkLst>
        </pc:spChg>
        <pc:spChg chg="mod">
          <ac:chgData name="Alexander" userId="60900361-c968-457a-be84-5b7d7c948694" providerId="ADAL" clId="{5A211CD8-4EB4-4B12-89C4-D57FAD6E8DA3}" dt="2020-11-24T20:42:03.267" v="703" actId="404"/>
          <ac:spMkLst>
            <pc:docMk/>
            <pc:sldMk cId="3913895513" sldId="302"/>
            <ac:spMk id="3" creationId="{FF08B26E-E789-4881-9477-E298DB92B81C}"/>
          </ac:spMkLst>
        </pc:spChg>
      </pc:sldChg>
      <pc:sldChg chg="addSp modSp new mod setBg">
        <pc:chgData name="Alexander" userId="60900361-c968-457a-be84-5b7d7c948694" providerId="ADAL" clId="{5A211CD8-4EB4-4B12-89C4-D57FAD6E8DA3}" dt="2020-11-24T20:42:54.167" v="713" actId="14100"/>
        <pc:sldMkLst>
          <pc:docMk/>
          <pc:sldMk cId="3052536645" sldId="303"/>
        </pc:sldMkLst>
        <pc:spChg chg="mod">
          <ac:chgData name="Alexander" userId="60900361-c968-457a-be84-5b7d7c948694" providerId="ADAL" clId="{5A211CD8-4EB4-4B12-89C4-D57FAD6E8DA3}" dt="2020-11-24T20:33:45.097" v="619" actId="207"/>
          <ac:spMkLst>
            <pc:docMk/>
            <pc:sldMk cId="3052536645" sldId="303"/>
            <ac:spMk id="2" creationId="{6E60D3F4-113D-440C-B2B3-B83A8C617939}"/>
          </ac:spMkLst>
        </pc:spChg>
        <pc:spChg chg="mod ord">
          <ac:chgData name="Alexander" userId="60900361-c968-457a-be84-5b7d7c948694" providerId="ADAL" clId="{5A211CD8-4EB4-4B12-89C4-D57FAD6E8DA3}" dt="2020-11-24T20:42:54.167" v="713" actId="14100"/>
          <ac:spMkLst>
            <pc:docMk/>
            <pc:sldMk cId="3052536645" sldId="303"/>
            <ac:spMk id="3" creationId="{8EEA2D6A-7518-4490-8FCB-5DF867B9E38C}"/>
          </ac:spMkLst>
        </pc:spChg>
        <pc:picChg chg="add mod">
          <ac:chgData name="Alexander" userId="60900361-c968-457a-be84-5b7d7c948694" providerId="ADAL" clId="{5A211CD8-4EB4-4B12-89C4-D57FAD6E8DA3}" dt="2020-11-24T20:31:37.655" v="585" actId="26606"/>
          <ac:picMkLst>
            <pc:docMk/>
            <pc:sldMk cId="3052536645" sldId="303"/>
            <ac:picMk id="5" creationId="{81BC9BB7-C8C5-45FE-8923-86ED0A755E0D}"/>
          </ac:picMkLst>
        </pc:picChg>
        <pc:picChg chg="add mod">
          <ac:chgData name="Alexander" userId="60900361-c968-457a-be84-5b7d7c948694" providerId="ADAL" clId="{5A211CD8-4EB4-4B12-89C4-D57FAD6E8DA3}" dt="2020-11-24T20:31:37.655" v="585" actId="26606"/>
          <ac:picMkLst>
            <pc:docMk/>
            <pc:sldMk cId="3052536645" sldId="303"/>
            <ac:picMk id="7" creationId="{4A5551E3-9ABB-440D-9E3A-17608E0880E5}"/>
          </ac:picMkLst>
        </pc:picChg>
        <pc:picChg chg="add">
          <ac:chgData name="Alexander" userId="60900361-c968-457a-be84-5b7d7c948694" providerId="ADAL" clId="{5A211CD8-4EB4-4B12-89C4-D57FAD6E8DA3}" dt="2020-11-24T20:31:37.655" v="585" actId="26606"/>
          <ac:picMkLst>
            <pc:docMk/>
            <pc:sldMk cId="3052536645" sldId="303"/>
            <ac:picMk id="12" creationId="{7AA41F59-BAF0-4CFD-A9FA-ED4C838B5450}"/>
          </ac:picMkLst>
        </pc:picChg>
      </pc:sldChg>
      <pc:sldChg chg="modSp add mod">
        <pc:chgData name="Alexander" userId="60900361-c968-457a-be84-5b7d7c948694" providerId="ADAL" clId="{5A211CD8-4EB4-4B12-89C4-D57FAD6E8DA3}" dt="2020-11-24T20:47:07.401" v="888" actId="20577"/>
        <pc:sldMkLst>
          <pc:docMk/>
          <pc:sldMk cId="1137736989" sldId="304"/>
        </pc:sldMkLst>
        <pc:spChg chg="mod">
          <ac:chgData name="Alexander" userId="60900361-c968-457a-be84-5b7d7c948694" providerId="ADAL" clId="{5A211CD8-4EB4-4B12-89C4-D57FAD6E8DA3}" dt="2020-11-24T20:47:07.401" v="888" actId="20577"/>
          <ac:spMkLst>
            <pc:docMk/>
            <pc:sldMk cId="1137736989" sldId="304"/>
            <ac:spMk id="2" creationId="{EFB3A75C-B119-4BE1-B978-A7BEC3F2C122}"/>
          </ac:spMkLst>
        </pc:spChg>
        <pc:spChg chg="mod">
          <ac:chgData name="Alexander" userId="60900361-c968-457a-be84-5b7d7c948694" providerId="ADAL" clId="{5A211CD8-4EB4-4B12-89C4-D57FAD6E8DA3}" dt="2020-11-24T20:42:37.505" v="708" actId="207"/>
          <ac:spMkLst>
            <pc:docMk/>
            <pc:sldMk cId="1137736989" sldId="304"/>
            <ac:spMk id="3" creationId="{FF08B26E-E789-4881-9477-E298DB92B81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A97BB0C-8D5D-44F4-9E39-B6B2CA1508D9}" type="datetimeFigureOut">
              <a:rPr lang="en-GB" smtClean="0"/>
              <a:t>30/11/2021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165B1E0-5AEE-4E13-8915-9006B8C3F695}" type="slidenum">
              <a:rPr lang="en-GB" smtClean="0"/>
              <a:t>‹#›</a:t>
            </a:fld>
            <a:endParaRPr lang="en-GB"/>
          </a:p>
        </p:txBody>
      </p:sp>
    </p:spTree>
    <p:extLst>
      <p:ext uri="{BB962C8B-B14F-4D97-AF65-F5344CB8AC3E}">
        <p14:creationId xmlns:p14="http://schemas.microsoft.com/office/powerpoint/2010/main" val="445117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638" y="258763"/>
            <a:ext cx="6657976" cy="3746500"/>
          </a:xfrm>
        </p:spPr>
      </p:sp>
      <p:sp>
        <p:nvSpPr>
          <p:cNvPr id="3" name="Notes Placeholder 2"/>
          <p:cNvSpPr>
            <a:spLocks noGrp="1"/>
          </p:cNvSpPr>
          <p:nvPr>
            <p:ph type="body" idx="1"/>
          </p:nvPr>
        </p:nvSpPr>
        <p:spPr>
          <a:xfrm>
            <a:off x="630674" y="4176399"/>
            <a:ext cx="5045385" cy="5533852"/>
          </a:xfrm>
        </p:spPr>
        <p:txBody>
          <a:bodyPr/>
          <a:lstStyle/>
          <a:p>
            <a:pPr marL="171450" indent="-171450">
              <a:buFont typeface="Arial" panose="020B0604020202020204" pitchFamily="34" charset="0"/>
              <a:buChar char="•"/>
            </a:pPr>
            <a:r>
              <a:rPr lang="en-GB" dirty="0"/>
              <a:t>On this slide</a:t>
            </a:r>
            <a:r>
              <a:rPr lang="en-GB" baseline="0" dirty="0"/>
              <a:t> are the images of the 20</a:t>
            </a:r>
            <a:r>
              <a:rPr lang="en-GB" baseline="30000" dirty="0"/>
              <a:t>th</a:t>
            </a:r>
            <a:r>
              <a:rPr lang="en-GB" baseline="0" dirty="0"/>
              <a:t>-century German author Walter Benjamin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 wanted to start with Benjamin as a sort of entrée into thinking about archives more generally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 member of the Frankfurt School of social research, Benjamin is perhaps best known for his writings on media in essays such ‘The Work of Art in the Age of Mechanical Reproduction’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Alongside this, though, Benjamin was an archives devotee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Although not an historian by training, Benjamin wrote extensively on the philosophy of history, including a famous essay that I’ll quote from later on.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Benjamin was also fascinated by the history of photography and his adopted hometown Paris, where he – a Jewish Marxist – was exiled after the Nazis’ ascension to power.</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Onscreen are images of Benjamin’s library card at the </a:t>
            </a:r>
            <a:r>
              <a:rPr lang="en-GB" dirty="0" err="1"/>
              <a:t>Bibliothèque</a:t>
            </a:r>
            <a:r>
              <a:rPr lang="en-GB" dirty="0"/>
              <a:t> </a:t>
            </a:r>
            <a:r>
              <a:rPr lang="en-GB" dirty="0" err="1"/>
              <a:t>Nationale</a:t>
            </a:r>
            <a:r>
              <a:rPr lang="en-GB" dirty="0"/>
              <a:t>, Paris and him beavering</a:t>
            </a:r>
            <a:r>
              <a:rPr lang="en-GB" baseline="0" dirty="0"/>
              <a:t> away on one of his many visits to its archives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948210-110F-4D05-BC2E-5B246889E0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343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a:t>
            </a:fld>
            <a:endParaRPr lang="en-GB"/>
          </a:p>
        </p:txBody>
      </p:sp>
    </p:spTree>
    <p:extLst>
      <p:ext uri="{BB962C8B-B14F-4D97-AF65-F5344CB8AC3E}">
        <p14:creationId xmlns:p14="http://schemas.microsoft.com/office/powerpoint/2010/main" val="321691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a:t>
            </a:fld>
            <a:endParaRPr lang="en-GB"/>
          </a:p>
        </p:txBody>
      </p:sp>
    </p:spTree>
    <p:extLst>
      <p:ext uri="{BB962C8B-B14F-4D97-AF65-F5344CB8AC3E}">
        <p14:creationId xmlns:p14="http://schemas.microsoft.com/office/powerpoint/2010/main" val="2117493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a:t>
            </a:fld>
            <a:endParaRPr lang="en-GB"/>
          </a:p>
        </p:txBody>
      </p:sp>
    </p:spTree>
    <p:extLst>
      <p:ext uri="{BB962C8B-B14F-4D97-AF65-F5344CB8AC3E}">
        <p14:creationId xmlns:p14="http://schemas.microsoft.com/office/powerpoint/2010/main" val="3602448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5</a:t>
            </a:fld>
            <a:endParaRPr lang="en-GB"/>
          </a:p>
        </p:txBody>
      </p:sp>
    </p:spTree>
    <p:extLst>
      <p:ext uri="{BB962C8B-B14F-4D97-AF65-F5344CB8AC3E}">
        <p14:creationId xmlns:p14="http://schemas.microsoft.com/office/powerpoint/2010/main" val="425252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6</a:t>
            </a:fld>
            <a:endParaRPr lang="en-GB"/>
          </a:p>
        </p:txBody>
      </p:sp>
    </p:spTree>
    <p:extLst>
      <p:ext uri="{BB962C8B-B14F-4D97-AF65-F5344CB8AC3E}">
        <p14:creationId xmlns:p14="http://schemas.microsoft.com/office/powerpoint/2010/main" val="2424016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7</a:t>
            </a:fld>
            <a:endParaRPr lang="en-GB"/>
          </a:p>
        </p:txBody>
      </p:sp>
    </p:spTree>
    <p:extLst>
      <p:ext uri="{BB962C8B-B14F-4D97-AF65-F5344CB8AC3E}">
        <p14:creationId xmlns:p14="http://schemas.microsoft.com/office/powerpoint/2010/main" val="2944436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8</a:t>
            </a:fld>
            <a:endParaRPr lang="en-GB"/>
          </a:p>
        </p:txBody>
      </p:sp>
    </p:spTree>
    <p:extLst>
      <p:ext uri="{BB962C8B-B14F-4D97-AF65-F5344CB8AC3E}">
        <p14:creationId xmlns:p14="http://schemas.microsoft.com/office/powerpoint/2010/main" val="623923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9</a:t>
            </a:fld>
            <a:endParaRPr lang="en-GB"/>
          </a:p>
        </p:txBody>
      </p:sp>
    </p:spTree>
    <p:extLst>
      <p:ext uri="{BB962C8B-B14F-4D97-AF65-F5344CB8AC3E}">
        <p14:creationId xmlns:p14="http://schemas.microsoft.com/office/powerpoint/2010/main" val="2336869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10</a:t>
            </a:fld>
            <a:endParaRPr lang="en-GB"/>
          </a:p>
        </p:txBody>
      </p:sp>
    </p:spTree>
    <p:extLst>
      <p:ext uri="{BB962C8B-B14F-4D97-AF65-F5344CB8AC3E}">
        <p14:creationId xmlns:p14="http://schemas.microsoft.com/office/powerpoint/2010/main" val="2487545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11</a:t>
            </a:fld>
            <a:endParaRPr lang="en-GB"/>
          </a:p>
        </p:txBody>
      </p:sp>
    </p:spTree>
    <p:extLst>
      <p:ext uri="{BB962C8B-B14F-4D97-AF65-F5344CB8AC3E}">
        <p14:creationId xmlns:p14="http://schemas.microsoft.com/office/powerpoint/2010/main" val="2631913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12</a:t>
            </a:fld>
            <a:endParaRPr lang="en-GB"/>
          </a:p>
        </p:txBody>
      </p:sp>
    </p:spTree>
    <p:extLst>
      <p:ext uri="{BB962C8B-B14F-4D97-AF65-F5344CB8AC3E}">
        <p14:creationId xmlns:p14="http://schemas.microsoft.com/office/powerpoint/2010/main" val="1418342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13</a:t>
            </a:fld>
            <a:endParaRPr lang="en-GB"/>
          </a:p>
        </p:txBody>
      </p:sp>
    </p:spTree>
    <p:extLst>
      <p:ext uri="{BB962C8B-B14F-4D97-AF65-F5344CB8AC3E}">
        <p14:creationId xmlns:p14="http://schemas.microsoft.com/office/powerpoint/2010/main" val="677890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14</a:t>
            </a:fld>
            <a:endParaRPr lang="en-GB"/>
          </a:p>
        </p:txBody>
      </p:sp>
    </p:spTree>
    <p:extLst>
      <p:ext uri="{BB962C8B-B14F-4D97-AF65-F5344CB8AC3E}">
        <p14:creationId xmlns:p14="http://schemas.microsoft.com/office/powerpoint/2010/main" val="245176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15</a:t>
            </a:fld>
            <a:endParaRPr lang="en-GB"/>
          </a:p>
        </p:txBody>
      </p:sp>
    </p:spTree>
    <p:extLst>
      <p:ext uri="{BB962C8B-B14F-4D97-AF65-F5344CB8AC3E}">
        <p14:creationId xmlns:p14="http://schemas.microsoft.com/office/powerpoint/2010/main" val="39661378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16</a:t>
            </a:fld>
            <a:endParaRPr lang="en-GB"/>
          </a:p>
        </p:txBody>
      </p:sp>
    </p:spTree>
    <p:extLst>
      <p:ext uri="{BB962C8B-B14F-4D97-AF65-F5344CB8AC3E}">
        <p14:creationId xmlns:p14="http://schemas.microsoft.com/office/powerpoint/2010/main" val="2685302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17</a:t>
            </a:fld>
            <a:endParaRPr lang="en-GB"/>
          </a:p>
        </p:txBody>
      </p:sp>
    </p:spTree>
    <p:extLst>
      <p:ext uri="{BB962C8B-B14F-4D97-AF65-F5344CB8AC3E}">
        <p14:creationId xmlns:p14="http://schemas.microsoft.com/office/powerpoint/2010/main" val="1289351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18</a:t>
            </a:fld>
            <a:endParaRPr lang="en-GB"/>
          </a:p>
        </p:txBody>
      </p:sp>
    </p:spTree>
    <p:extLst>
      <p:ext uri="{BB962C8B-B14F-4D97-AF65-F5344CB8AC3E}">
        <p14:creationId xmlns:p14="http://schemas.microsoft.com/office/powerpoint/2010/main" val="41465769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19</a:t>
            </a:fld>
            <a:endParaRPr lang="en-GB"/>
          </a:p>
        </p:txBody>
      </p:sp>
    </p:spTree>
    <p:extLst>
      <p:ext uri="{BB962C8B-B14F-4D97-AF65-F5344CB8AC3E}">
        <p14:creationId xmlns:p14="http://schemas.microsoft.com/office/powerpoint/2010/main" val="15090017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20</a:t>
            </a:fld>
            <a:endParaRPr lang="en-GB"/>
          </a:p>
        </p:txBody>
      </p:sp>
    </p:spTree>
    <p:extLst>
      <p:ext uri="{BB962C8B-B14F-4D97-AF65-F5344CB8AC3E}">
        <p14:creationId xmlns:p14="http://schemas.microsoft.com/office/powerpoint/2010/main" val="30712961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23</a:t>
            </a:fld>
            <a:endParaRPr lang="en-GB"/>
          </a:p>
        </p:txBody>
      </p:sp>
    </p:spTree>
    <p:extLst>
      <p:ext uri="{BB962C8B-B14F-4D97-AF65-F5344CB8AC3E}">
        <p14:creationId xmlns:p14="http://schemas.microsoft.com/office/powerpoint/2010/main" val="3864631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25</a:t>
            </a:fld>
            <a:endParaRPr lang="en-GB"/>
          </a:p>
        </p:txBody>
      </p:sp>
    </p:spTree>
    <p:extLst>
      <p:ext uri="{BB962C8B-B14F-4D97-AF65-F5344CB8AC3E}">
        <p14:creationId xmlns:p14="http://schemas.microsoft.com/office/powerpoint/2010/main" val="33669959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26</a:t>
            </a:fld>
            <a:endParaRPr lang="en-GB"/>
          </a:p>
        </p:txBody>
      </p:sp>
    </p:spTree>
    <p:extLst>
      <p:ext uri="{BB962C8B-B14F-4D97-AF65-F5344CB8AC3E}">
        <p14:creationId xmlns:p14="http://schemas.microsoft.com/office/powerpoint/2010/main" val="24591527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27</a:t>
            </a:fld>
            <a:endParaRPr lang="en-GB"/>
          </a:p>
        </p:txBody>
      </p:sp>
    </p:spTree>
    <p:extLst>
      <p:ext uri="{BB962C8B-B14F-4D97-AF65-F5344CB8AC3E}">
        <p14:creationId xmlns:p14="http://schemas.microsoft.com/office/powerpoint/2010/main" val="20843530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28</a:t>
            </a:fld>
            <a:endParaRPr lang="en-GB"/>
          </a:p>
        </p:txBody>
      </p:sp>
    </p:spTree>
    <p:extLst>
      <p:ext uri="{BB962C8B-B14F-4D97-AF65-F5344CB8AC3E}">
        <p14:creationId xmlns:p14="http://schemas.microsoft.com/office/powerpoint/2010/main" val="17771672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29</a:t>
            </a:fld>
            <a:endParaRPr lang="en-GB"/>
          </a:p>
        </p:txBody>
      </p:sp>
    </p:spTree>
    <p:extLst>
      <p:ext uri="{BB962C8B-B14F-4D97-AF65-F5344CB8AC3E}">
        <p14:creationId xmlns:p14="http://schemas.microsoft.com/office/powerpoint/2010/main" val="27979637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30</a:t>
            </a:fld>
            <a:endParaRPr lang="en-GB"/>
          </a:p>
        </p:txBody>
      </p:sp>
    </p:spTree>
    <p:extLst>
      <p:ext uri="{BB962C8B-B14F-4D97-AF65-F5344CB8AC3E}">
        <p14:creationId xmlns:p14="http://schemas.microsoft.com/office/powerpoint/2010/main" val="3631844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32</a:t>
            </a:fld>
            <a:endParaRPr lang="en-GB"/>
          </a:p>
        </p:txBody>
      </p:sp>
    </p:spTree>
    <p:extLst>
      <p:ext uri="{BB962C8B-B14F-4D97-AF65-F5344CB8AC3E}">
        <p14:creationId xmlns:p14="http://schemas.microsoft.com/office/powerpoint/2010/main" val="10968049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33</a:t>
            </a:fld>
            <a:endParaRPr lang="en-GB"/>
          </a:p>
        </p:txBody>
      </p:sp>
    </p:spTree>
    <p:extLst>
      <p:ext uri="{BB962C8B-B14F-4D97-AF65-F5344CB8AC3E}">
        <p14:creationId xmlns:p14="http://schemas.microsoft.com/office/powerpoint/2010/main" val="32790680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34</a:t>
            </a:fld>
            <a:endParaRPr lang="en-GB"/>
          </a:p>
        </p:txBody>
      </p:sp>
    </p:spTree>
    <p:extLst>
      <p:ext uri="{BB962C8B-B14F-4D97-AF65-F5344CB8AC3E}">
        <p14:creationId xmlns:p14="http://schemas.microsoft.com/office/powerpoint/2010/main" val="29738235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35</a:t>
            </a:fld>
            <a:endParaRPr lang="en-GB"/>
          </a:p>
        </p:txBody>
      </p:sp>
    </p:spTree>
    <p:extLst>
      <p:ext uri="{BB962C8B-B14F-4D97-AF65-F5344CB8AC3E}">
        <p14:creationId xmlns:p14="http://schemas.microsoft.com/office/powerpoint/2010/main" val="1395906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36</a:t>
            </a:fld>
            <a:endParaRPr lang="en-GB"/>
          </a:p>
        </p:txBody>
      </p:sp>
    </p:spTree>
    <p:extLst>
      <p:ext uri="{BB962C8B-B14F-4D97-AF65-F5344CB8AC3E}">
        <p14:creationId xmlns:p14="http://schemas.microsoft.com/office/powerpoint/2010/main" val="11034813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37</a:t>
            </a:fld>
            <a:endParaRPr lang="en-GB"/>
          </a:p>
        </p:txBody>
      </p:sp>
    </p:spTree>
    <p:extLst>
      <p:ext uri="{BB962C8B-B14F-4D97-AF65-F5344CB8AC3E}">
        <p14:creationId xmlns:p14="http://schemas.microsoft.com/office/powerpoint/2010/main" val="20039783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38</a:t>
            </a:fld>
            <a:endParaRPr lang="en-GB"/>
          </a:p>
        </p:txBody>
      </p:sp>
    </p:spTree>
    <p:extLst>
      <p:ext uri="{BB962C8B-B14F-4D97-AF65-F5344CB8AC3E}">
        <p14:creationId xmlns:p14="http://schemas.microsoft.com/office/powerpoint/2010/main" val="10738801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39</a:t>
            </a:fld>
            <a:endParaRPr lang="en-GB"/>
          </a:p>
        </p:txBody>
      </p:sp>
    </p:spTree>
    <p:extLst>
      <p:ext uri="{BB962C8B-B14F-4D97-AF65-F5344CB8AC3E}">
        <p14:creationId xmlns:p14="http://schemas.microsoft.com/office/powerpoint/2010/main" val="8456650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40</a:t>
            </a:fld>
            <a:endParaRPr lang="en-GB"/>
          </a:p>
        </p:txBody>
      </p:sp>
    </p:spTree>
    <p:extLst>
      <p:ext uri="{BB962C8B-B14F-4D97-AF65-F5344CB8AC3E}">
        <p14:creationId xmlns:p14="http://schemas.microsoft.com/office/powerpoint/2010/main" val="23240892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41</a:t>
            </a:fld>
            <a:endParaRPr lang="en-GB"/>
          </a:p>
        </p:txBody>
      </p:sp>
    </p:spTree>
    <p:extLst>
      <p:ext uri="{BB962C8B-B14F-4D97-AF65-F5344CB8AC3E}">
        <p14:creationId xmlns:p14="http://schemas.microsoft.com/office/powerpoint/2010/main" val="10564292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42</a:t>
            </a:fld>
            <a:endParaRPr lang="en-GB"/>
          </a:p>
        </p:txBody>
      </p:sp>
    </p:spTree>
    <p:extLst>
      <p:ext uri="{BB962C8B-B14F-4D97-AF65-F5344CB8AC3E}">
        <p14:creationId xmlns:p14="http://schemas.microsoft.com/office/powerpoint/2010/main" val="32382230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43</a:t>
            </a:fld>
            <a:endParaRPr lang="en-GB"/>
          </a:p>
        </p:txBody>
      </p:sp>
    </p:spTree>
    <p:extLst>
      <p:ext uri="{BB962C8B-B14F-4D97-AF65-F5344CB8AC3E}">
        <p14:creationId xmlns:p14="http://schemas.microsoft.com/office/powerpoint/2010/main" val="22594676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44</a:t>
            </a:fld>
            <a:endParaRPr lang="en-GB"/>
          </a:p>
        </p:txBody>
      </p:sp>
    </p:spTree>
    <p:extLst>
      <p:ext uri="{BB962C8B-B14F-4D97-AF65-F5344CB8AC3E}">
        <p14:creationId xmlns:p14="http://schemas.microsoft.com/office/powerpoint/2010/main" val="39597894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45</a:t>
            </a:fld>
            <a:endParaRPr lang="en-GB"/>
          </a:p>
        </p:txBody>
      </p:sp>
    </p:spTree>
    <p:extLst>
      <p:ext uri="{BB962C8B-B14F-4D97-AF65-F5344CB8AC3E}">
        <p14:creationId xmlns:p14="http://schemas.microsoft.com/office/powerpoint/2010/main" val="23117823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46</a:t>
            </a:fld>
            <a:endParaRPr lang="en-GB"/>
          </a:p>
        </p:txBody>
      </p:sp>
    </p:spTree>
    <p:extLst>
      <p:ext uri="{BB962C8B-B14F-4D97-AF65-F5344CB8AC3E}">
        <p14:creationId xmlns:p14="http://schemas.microsoft.com/office/powerpoint/2010/main" val="14835790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47</a:t>
            </a:fld>
            <a:endParaRPr lang="en-GB"/>
          </a:p>
        </p:txBody>
      </p:sp>
    </p:spTree>
    <p:extLst>
      <p:ext uri="{BB962C8B-B14F-4D97-AF65-F5344CB8AC3E}">
        <p14:creationId xmlns:p14="http://schemas.microsoft.com/office/powerpoint/2010/main" val="11923529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48</a:t>
            </a:fld>
            <a:endParaRPr lang="en-GB"/>
          </a:p>
        </p:txBody>
      </p:sp>
    </p:spTree>
    <p:extLst>
      <p:ext uri="{BB962C8B-B14F-4D97-AF65-F5344CB8AC3E}">
        <p14:creationId xmlns:p14="http://schemas.microsoft.com/office/powerpoint/2010/main" val="32811147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49</a:t>
            </a:fld>
            <a:endParaRPr lang="en-GB"/>
          </a:p>
        </p:txBody>
      </p:sp>
    </p:spTree>
    <p:extLst>
      <p:ext uri="{BB962C8B-B14F-4D97-AF65-F5344CB8AC3E}">
        <p14:creationId xmlns:p14="http://schemas.microsoft.com/office/powerpoint/2010/main" val="26755444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50</a:t>
            </a:fld>
            <a:endParaRPr lang="en-GB"/>
          </a:p>
        </p:txBody>
      </p:sp>
    </p:spTree>
    <p:extLst>
      <p:ext uri="{BB962C8B-B14F-4D97-AF65-F5344CB8AC3E}">
        <p14:creationId xmlns:p14="http://schemas.microsoft.com/office/powerpoint/2010/main" val="35027903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51</a:t>
            </a:fld>
            <a:endParaRPr lang="en-GB"/>
          </a:p>
        </p:txBody>
      </p:sp>
    </p:spTree>
    <p:extLst>
      <p:ext uri="{BB962C8B-B14F-4D97-AF65-F5344CB8AC3E}">
        <p14:creationId xmlns:p14="http://schemas.microsoft.com/office/powerpoint/2010/main" val="17362142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52</a:t>
            </a:fld>
            <a:endParaRPr lang="en-GB"/>
          </a:p>
        </p:txBody>
      </p:sp>
    </p:spTree>
    <p:extLst>
      <p:ext uri="{BB962C8B-B14F-4D97-AF65-F5344CB8AC3E}">
        <p14:creationId xmlns:p14="http://schemas.microsoft.com/office/powerpoint/2010/main" val="9826955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65B1E0-5AEE-4E13-8915-9006B8C3F695}" type="slidenum">
              <a:rPr lang="en-GB" smtClean="0"/>
              <a:t>53</a:t>
            </a:fld>
            <a:endParaRPr lang="en-GB"/>
          </a:p>
        </p:txBody>
      </p:sp>
    </p:spTree>
    <p:extLst>
      <p:ext uri="{BB962C8B-B14F-4D97-AF65-F5344CB8AC3E}">
        <p14:creationId xmlns:p14="http://schemas.microsoft.com/office/powerpoint/2010/main" val="3634413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148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735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2613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935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5306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936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060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139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1916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4314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9299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59517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80888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23228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10990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902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289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11/30/2021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35863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estc.bl.uk/F/?func=file&amp;file_name=login-bl-estc"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hyperlink" Target="https://www.proquest.com/eebo"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wdl.org/en/"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open.ac.uk/Arts/reading/UK/index.php"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ideo" Target="https://www.youtube.com/embed/yjZXGB1-Nok" TargetMode="External"/><Relationship Id="rId4" Type="http://schemas.openxmlformats.org/officeDocument/2006/relationships/image" Target="../media/image40.png"/></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4179" y="3345038"/>
            <a:ext cx="9667727" cy="1003300"/>
          </a:xfrm>
        </p:spPr>
        <p:txBody>
          <a:bodyPr>
            <a:normAutofit fontScale="90000"/>
          </a:bodyPr>
          <a:lstStyle/>
          <a:p>
            <a:r>
              <a:rPr lang="en-GB" dirty="0">
                <a:solidFill>
                  <a:srgbClr val="FFFF00"/>
                </a:solidFill>
              </a:rPr>
              <a:t>HISTORIES OF THE BOOK</a:t>
            </a:r>
            <a:br>
              <a:rPr lang="en-GB" dirty="0">
                <a:solidFill>
                  <a:srgbClr val="FFFF00"/>
                </a:solidFill>
              </a:rPr>
            </a:br>
            <a:br>
              <a:rPr lang="en-GB" dirty="0">
                <a:solidFill>
                  <a:srgbClr val="FFFF00"/>
                </a:solidFill>
              </a:rPr>
            </a:br>
            <a:r>
              <a:rPr lang="en-GB" dirty="0">
                <a:solidFill>
                  <a:srgbClr val="FFFF00"/>
                </a:solidFill>
              </a:rPr>
              <a:t> HISTORIES OF READERSHIP AND COMMUNICATION</a:t>
            </a:r>
          </a:p>
        </p:txBody>
      </p:sp>
    </p:spTree>
    <p:extLst>
      <p:ext uri="{BB962C8B-B14F-4D97-AF65-F5344CB8AC3E}">
        <p14:creationId xmlns:p14="http://schemas.microsoft.com/office/powerpoint/2010/main" val="2672821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Overview</a:t>
            </a:r>
          </a:p>
        </p:txBody>
      </p:sp>
      <p:sp>
        <p:nvSpPr>
          <p:cNvPr id="3" name="Content Placeholder 2"/>
          <p:cNvSpPr>
            <a:spLocks noGrp="1"/>
          </p:cNvSpPr>
          <p:nvPr>
            <p:ph idx="1"/>
          </p:nvPr>
        </p:nvSpPr>
        <p:spPr/>
        <p:txBody>
          <a:bodyPr/>
          <a:lstStyle/>
          <a:p>
            <a:pPr marL="551250" indent="-514350">
              <a:buFont typeface="+mj-lt"/>
              <a:buAutoNum type="arabicPeriod"/>
            </a:pPr>
            <a:r>
              <a:rPr lang="en-GB" sz="3200" dirty="0"/>
              <a:t>History of the Book: Terminology and Historiography </a:t>
            </a:r>
          </a:p>
          <a:p>
            <a:pPr marL="551250" indent="-514350">
              <a:buFont typeface="+mj-lt"/>
              <a:buAutoNum type="arabicPeriod"/>
            </a:pPr>
            <a:endParaRPr lang="en-GB" sz="3200" dirty="0"/>
          </a:p>
          <a:p>
            <a:pPr marL="551250" indent="-514350">
              <a:buFont typeface="+mj-lt"/>
              <a:buAutoNum type="arabicPeriod"/>
            </a:pPr>
            <a:r>
              <a:rPr lang="en-GB" sz="3200" dirty="0"/>
              <a:t>Theories of Communication and Authorship</a:t>
            </a:r>
          </a:p>
          <a:p>
            <a:pPr marL="551250" indent="-514350">
              <a:buFont typeface="+mj-lt"/>
              <a:buAutoNum type="arabicPeriod"/>
            </a:pPr>
            <a:endParaRPr lang="en-GB" sz="3200" dirty="0"/>
          </a:p>
          <a:p>
            <a:pPr marL="551250" indent="-514350">
              <a:buFont typeface="+mj-lt"/>
              <a:buAutoNum type="arabicPeriod"/>
            </a:pPr>
            <a:r>
              <a:rPr lang="en-GB" sz="3200" dirty="0"/>
              <a:t>Digital Approaches to Book History and Histories of Reading</a:t>
            </a:r>
          </a:p>
          <a:p>
            <a:endParaRPr lang="en-GB" dirty="0"/>
          </a:p>
        </p:txBody>
      </p:sp>
    </p:spTree>
    <p:extLst>
      <p:ext uri="{BB962C8B-B14F-4D97-AF65-F5344CB8AC3E}">
        <p14:creationId xmlns:p14="http://schemas.microsoft.com/office/powerpoint/2010/main" val="1870163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93476" y="2289750"/>
            <a:ext cx="7533757" cy="919650"/>
          </a:xfrm>
        </p:spPr>
        <p:txBody>
          <a:bodyPr>
            <a:normAutofit fontScale="90000"/>
          </a:bodyPr>
          <a:lstStyle/>
          <a:p>
            <a:br>
              <a:rPr lang="en-GB" sz="4000" dirty="0"/>
            </a:br>
            <a:br>
              <a:rPr lang="en-GB" dirty="0"/>
            </a:br>
            <a:br>
              <a:rPr lang="en-GB" dirty="0"/>
            </a:br>
            <a:r>
              <a:rPr lang="en-GB" sz="5300" dirty="0"/>
              <a:t>What is the history of the book?</a:t>
            </a:r>
            <a:endParaRPr lang="en-GB" dirty="0"/>
          </a:p>
        </p:txBody>
      </p:sp>
      <p:pic>
        <p:nvPicPr>
          <p:cNvPr id="4" name="Content Placeholder 3"/>
          <p:cNvPicPr>
            <a:picLocks noGrp="1" noChangeAspect="1"/>
          </p:cNvPicPr>
          <p:nvPr>
            <p:ph idx="1"/>
          </p:nvPr>
        </p:nvPicPr>
        <p:blipFill>
          <a:blip r:embed="rId3"/>
          <a:stretch>
            <a:fillRect/>
          </a:stretch>
        </p:blipFill>
        <p:spPr>
          <a:xfrm>
            <a:off x="661008" y="1945150"/>
            <a:ext cx="2465389" cy="4059237"/>
          </a:xfrm>
          <a:prstGeom prst="rect">
            <a:avLst/>
          </a:prstGeom>
        </p:spPr>
      </p:pic>
      <p:sp>
        <p:nvSpPr>
          <p:cNvPr id="7" name="TextBox 6">
            <a:extLst>
              <a:ext uri="{FF2B5EF4-FFF2-40B4-BE49-F238E27FC236}">
                <a16:creationId xmlns:a16="http://schemas.microsoft.com/office/drawing/2014/main" id="{92CCA3CE-9430-4E76-A2B1-E672157DB1D8}"/>
              </a:ext>
            </a:extLst>
          </p:cNvPr>
          <p:cNvSpPr txBox="1"/>
          <p:nvPr/>
        </p:nvSpPr>
        <p:spPr>
          <a:xfrm>
            <a:off x="514905" y="253448"/>
            <a:ext cx="10892902" cy="1200329"/>
          </a:xfrm>
          <a:prstGeom prst="rect">
            <a:avLst/>
          </a:prstGeom>
          <a:noFill/>
        </p:spPr>
        <p:txBody>
          <a:bodyPr wrap="square">
            <a:spAutoFit/>
          </a:bodyPr>
          <a:lstStyle/>
          <a:p>
            <a:pPr marL="742950" indent="-742950" algn="ctr">
              <a:buAutoNum type="arabicPeriod"/>
            </a:pPr>
            <a:r>
              <a:rPr lang="en-GB" sz="3600" dirty="0"/>
              <a:t>History of the Book: </a:t>
            </a:r>
          </a:p>
          <a:p>
            <a:pPr algn="ctr"/>
            <a:r>
              <a:rPr lang="en-GB" sz="3600" dirty="0"/>
              <a:t>Terminology and Historiography </a:t>
            </a:r>
          </a:p>
        </p:txBody>
      </p:sp>
    </p:spTree>
    <p:extLst>
      <p:ext uri="{BB962C8B-B14F-4D97-AF65-F5344CB8AC3E}">
        <p14:creationId xmlns:p14="http://schemas.microsoft.com/office/powerpoint/2010/main" val="308493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84599" y="2616200"/>
            <a:ext cx="7533757" cy="919650"/>
          </a:xfrm>
        </p:spPr>
        <p:txBody>
          <a:bodyPr>
            <a:normAutofit fontScale="90000"/>
          </a:bodyPr>
          <a:lstStyle/>
          <a:p>
            <a:r>
              <a:rPr lang="en-GB" dirty="0"/>
              <a:t>“Book history of ‘the history of the book’ aspires to study the historical consequences of the </a:t>
            </a:r>
            <a:r>
              <a:rPr lang="en-GB" dirty="0">
                <a:solidFill>
                  <a:srgbClr val="FFFF00"/>
                </a:solidFill>
              </a:rPr>
              <a:t>production</a:t>
            </a:r>
            <a:r>
              <a:rPr lang="en-GB" dirty="0"/>
              <a:t>, </a:t>
            </a:r>
            <a:r>
              <a:rPr lang="en-GB" dirty="0">
                <a:solidFill>
                  <a:srgbClr val="00B0F0"/>
                </a:solidFill>
              </a:rPr>
              <a:t>dissemination</a:t>
            </a:r>
            <a:r>
              <a:rPr lang="en-GB" dirty="0"/>
              <a:t> and </a:t>
            </a:r>
            <a:r>
              <a:rPr lang="en-GB" dirty="0">
                <a:solidFill>
                  <a:srgbClr val="00B050"/>
                </a:solidFill>
              </a:rPr>
              <a:t>reception</a:t>
            </a:r>
            <a:r>
              <a:rPr lang="en-GB" dirty="0"/>
              <a:t> of texts, in all the material [</a:t>
            </a:r>
            <a:r>
              <a:rPr lang="en-GB" i="1" dirty="0"/>
              <a:t>and electronic </a:t>
            </a:r>
            <a:r>
              <a:rPr lang="en-GB" dirty="0"/>
              <a:t>– ed.] forms, across all societies and in all ages.”</a:t>
            </a:r>
          </a:p>
        </p:txBody>
      </p:sp>
      <p:pic>
        <p:nvPicPr>
          <p:cNvPr id="4" name="Content Placeholder 3"/>
          <p:cNvPicPr>
            <a:picLocks noGrp="1" noChangeAspect="1"/>
          </p:cNvPicPr>
          <p:nvPr>
            <p:ph idx="1"/>
          </p:nvPr>
        </p:nvPicPr>
        <p:blipFill>
          <a:blip r:embed="rId3"/>
          <a:stretch>
            <a:fillRect/>
          </a:stretch>
        </p:blipFill>
        <p:spPr>
          <a:xfrm>
            <a:off x="527843" y="906463"/>
            <a:ext cx="2465389" cy="4059237"/>
          </a:xfrm>
          <a:prstGeom prst="rect">
            <a:avLst/>
          </a:prstGeom>
        </p:spPr>
      </p:pic>
    </p:spTree>
    <p:extLst>
      <p:ext uri="{BB962C8B-B14F-4D97-AF65-F5344CB8AC3E}">
        <p14:creationId xmlns:p14="http://schemas.microsoft.com/office/powerpoint/2010/main" val="1645790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sz="4800" dirty="0"/>
              <a:t>But what is a book (anyway)?</a:t>
            </a:r>
          </a:p>
          <a:p>
            <a:endParaRPr lang="en-GB" sz="4800" dirty="0"/>
          </a:p>
          <a:p>
            <a:r>
              <a:rPr lang="en-GB" sz="4800" dirty="0"/>
              <a:t>Why might this outwardly banal question be of consequence?</a:t>
            </a:r>
          </a:p>
          <a:p>
            <a:endParaRPr lang="en-GB" sz="4800" dirty="0"/>
          </a:p>
          <a:p>
            <a:r>
              <a:rPr lang="en-GB" sz="4800" dirty="0"/>
              <a:t>What distinguishes books from other written media?</a:t>
            </a:r>
          </a:p>
        </p:txBody>
      </p:sp>
    </p:spTree>
    <p:extLst>
      <p:ext uri="{BB962C8B-B14F-4D97-AF65-F5344CB8AC3E}">
        <p14:creationId xmlns:p14="http://schemas.microsoft.com/office/powerpoint/2010/main" val="1690922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66250"/>
            <a:ext cx="10353762" cy="970450"/>
          </a:xfrm>
        </p:spPr>
        <p:txBody>
          <a:bodyPr/>
          <a:lstStyle/>
          <a:p>
            <a:r>
              <a:rPr lang="en-GB" i="1" dirty="0"/>
              <a:t>Book</a:t>
            </a:r>
            <a:r>
              <a:rPr lang="en-GB" dirty="0"/>
              <a:t>, n. </a:t>
            </a:r>
            <a:endParaRPr lang="en-GB" i="1" dirty="0"/>
          </a:p>
        </p:txBody>
      </p:sp>
      <p:sp>
        <p:nvSpPr>
          <p:cNvPr id="3" name="Content Placeholder 2"/>
          <p:cNvSpPr>
            <a:spLocks noGrp="1"/>
          </p:cNvSpPr>
          <p:nvPr>
            <p:ph idx="1"/>
          </p:nvPr>
        </p:nvSpPr>
        <p:spPr>
          <a:xfrm>
            <a:off x="913795" y="1536700"/>
            <a:ext cx="10353762" cy="4724399"/>
          </a:xfrm>
        </p:spPr>
        <p:txBody>
          <a:bodyPr>
            <a:normAutofit/>
          </a:bodyPr>
          <a:lstStyle/>
          <a:p>
            <a:r>
              <a:rPr lang="en-GB" sz="3500" b="1" dirty="0">
                <a:effectLst/>
              </a:rPr>
              <a:t>A </a:t>
            </a:r>
            <a:r>
              <a:rPr lang="en-GB" sz="3500" b="1" dirty="0">
                <a:solidFill>
                  <a:srgbClr val="FFFF00"/>
                </a:solidFill>
                <a:effectLst/>
              </a:rPr>
              <a:t>portable</a:t>
            </a:r>
            <a:r>
              <a:rPr lang="en-GB" sz="3500" b="1" dirty="0">
                <a:effectLst/>
              </a:rPr>
              <a:t> volume consisting of a series of written, printed, or illustrated pages bound together for ease of reading.</a:t>
            </a:r>
          </a:p>
          <a:p>
            <a:endParaRPr lang="en-GB" dirty="0">
              <a:effectLst/>
            </a:endParaRPr>
          </a:p>
          <a:p>
            <a:pPr marL="36900" indent="0" algn="just">
              <a:buNone/>
            </a:pPr>
            <a:r>
              <a:rPr lang="en-GB" dirty="0">
                <a:effectLst/>
              </a:rPr>
              <a:t>In modern use the pages are typically printed and made of paper, and are usually trimmed to a uniform rectangular or square shape, sewn or glued together along one side to form a flat or rounded back, and encased in a protective cover, but other materials and construction methods may be used. In early and historical use, and with reference to non-Western cultures, </a:t>
            </a:r>
            <a:r>
              <a:rPr lang="en-GB" i="1" dirty="0">
                <a:effectLst/>
              </a:rPr>
              <a:t>book</a:t>
            </a:r>
            <a:r>
              <a:rPr lang="en-GB" dirty="0">
                <a:effectLst/>
              </a:rPr>
              <a:t> may refer to a literary work in portable form written on a wide variety of other materials (</a:t>
            </a:r>
            <a:r>
              <a:rPr lang="en-GB" dirty="0">
                <a:solidFill>
                  <a:srgbClr val="FFFF00"/>
                </a:solidFill>
                <a:effectLst/>
              </a:rPr>
              <a:t>as vellum, parchment, papyrus, cotton, silk, palm leaves, bark, tablets of wood, ivory, slate, metal, etc.</a:t>
            </a:r>
            <a:r>
              <a:rPr lang="en-GB" dirty="0">
                <a:effectLst/>
              </a:rPr>
              <a:t>), and put together in any of a number of forms (as a scroll, or as separate leaves which may be hinged, strung, stitched, or glued together).</a:t>
            </a:r>
          </a:p>
        </p:txBody>
      </p:sp>
    </p:spTree>
    <p:extLst>
      <p:ext uri="{BB962C8B-B14F-4D97-AF65-F5344CB8AC3E}">
        <p14:creationId xmlns:p14="http://schemas.microsoft.com/office/powerpoint/2010/main" val="4085130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Book</a:t>
            </a:r>
            <a:r>
              <a:rPr lang="en-GB" dirty="0"/>
              <a:t>, n. </a:t>
            </a:r>
            <a:endParaRPr lang="en-GB" i="1" dirty="0"/>
          </a:p>
        </p:txBody>
      </p:sp>
      <p:pic>
        <p:nvPicPr>
          <p:cNvPr id="4" name="Picture 3"/>
          <p:cNvPicPr>
            <a:picLocks noChangeAspect="1"/>
          </p:cNvPicPr>
          <p:nvPr/>
        </p:nvPicPr>
        <p:blipFill rotWithShape="1">
          <a:blip r:embed="rId3"/>
          <a:srcRect l="6251" t="48048" r="32604" b="10155"/>
          <a:stretch/>
        </p:blipFill>
        <p:spPr>
          <a:xfrm>
            <a:off x="2235200" y="1866899"/>
            <a:ext cx="7454900" cy="4076700"/>
          </a:xfrm>
          <a:prstGeom prst="rect">
            <a:avLst/>
          </a:prstGeom>
        </p:spPr>
      </p:pic>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644331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Book is (also) …</a:t>
            </a:r>
          </a:p>
        </p:txBody>
      </p:sp>
      <p:sp>
        <p:nvSpPr>
          <p:cNvPr id="3" name="Content Placeholder 2"/>
          <p:cNvSpPr>
            <a:spLocks noGrp="1"/>
          </p:cNvSpPr>
          <p:nvPr>
            <p:ph idx="1"/>
          </p:nvPr>
        </p:nvSpPr>
        <p:spPr/>
        <p:txBody>
          <a:bodyPr numCol="2">
            <a:normAutofit fontScale="92500" lnSpcReduction="20000"/>
          </a:bodyPr>
          <a:lstStyle/>
          <a:p>
            <a:r>
              <a:rPr lang="en-GB" sz="3000" dirty="0"/>
              <a:t>An </a:t>
            </a:r>
            <a:r>
              <a:rPr lang="en-GB" sz="3000" dirty="0">
                <a:solidFill>
                  <a:srgbClr val="FFFF00"/>
                </a:solidFill>
              </a:rPr>
              <a:t>object</a:t>
            </a:r>
          </a:p>
          <a:p>
            <a:endParaRPr lang="en-GB" sz="3000" dirty="0"/>
          </a:p>
          <a:p>
            <a:r>
              <a:rPr lang="en-GB" sz="3000" dirty="0"/>
              <a:t>A </a:t>
            </a:r>
            <a:r>
              <a:rPr lang="en-GB" sz="3000" dirty="0">
                <a:solidFill>
                  <a:srgbClr val="FFFF00"/>
                </a:solidFill>
              </a:rPr>
              <a:t>medium</a:t>
            </a:r>
            <a:r>
              <a:rPr lang="en-GB" sz="3000" dirty="0"/>
              <a:t> for transmission of information</a:t>
            </a:r>
          </a:p>
          <a:p>
            <a:endParaRPr lang="en-GB" sz="3000" dirty="0"/>
          </a:p>
          <a:p>
            <a:r>
              <a:rPr lang="en-GB" sz="3000" dirty="0"/>
              <a:t>A mode of </a:t>
            </a:r>
            <a:r>
              <a:rPr lang="en-GB" sz="3000" dirty="0">
                <a:solidFill>
                  <a:srgbClr val="FFFF00"/>
                </a:solidFill>
              </a:rPr>
              <a:t>communication</a:t>
            </a:r>
          </a:p>
          <a:p>
            <a:endParaRPr lang="en-GB" sz="3000" dirty="0"/>
          </a:p>
          <a:p>
            <a:r>
              <a:rPr lang="en-GB" sz="3000" dirty="0"/>
              <a:t>A form of </a:t>
            </a:r>
            <a:r>
              <a:rPr lang="en-GB" sz="3000" dirty="0">
                <a:solidFill>
                  <a:srgbClr val="FFFF00"/>
                </a:solidFill>
              </a:rPr>
              <a:t>technology</a:t>
            </a:r>
          </a:p>
          <a:p>
            <a:r>
              <a:rPr lang="en-GB" sz="3000" dirty="0"/>
              <a:t>A composite of different organic </a:t>
            </a:r>
            <a:r>
              <a:rPr lang="en-GB" sz="3000" dirty="0">
                <a:solidFill>
                  <a:srgbClr val="FFFF00"/>
                </a:solidFill>
              </a:rPr>
              <a:t>materials</a:t>
            </a:r>
          </a:p>
          <a:p>
            <a:endParaRPr lang="en-GB" sz="3000" dirty="0">
              <a:solidFill>
                <a:schemeClr val="tx1"/>
              </a:solidFill>
            </a:endParaRPr>
          </a:p>
          <a:p>
            <a:r>
              <a:rPr lang="en-GB" sz="3000" dirty="0">
                <a:solidFill>
                  <a:schemeClr val="tx1"/>
                </a:solidFill>
              </a:rPr>
              <a:t>A </a:t>
            </a:r>
            <a:r>
              <a:rPr lang="en-GB" sz="3000" dirty="0">
                <a:solidFill>
                  <a:srgbClr val="FFFF00"/>
                </a:solidFill>
              </a:rPr>
              <a:t>personal</a:t>
            </a:r>
            <a:r>
              <a:rPr lang="en-GB" sz="3000" dirty="0">
                <a:solidFill>
                  <a:schemeClr val="tx1"/>
                </a:solidFill>
              </a:rPr>
              <a:t> effect/belonging</a:t>
            </a:r>
          </a:p>
          <a:p>
            <a:endParaRPr lang="en-GB" sz="2800" dirty="0">
              <a:solidFill>
                <a:srgbClr val="FFFF00"/>
              </a:solidFill>
            </a:endParaRPr>
          </a:p>
          <a:p>
            <a:endParaRPr lang="en-GB" sz="2800" dirty="0">
              <a:solidFill>
                <a:srgbClr val="FFFF00"/>
              </a:solidFill>
            </a:endParaRPr>
          </a:p>
          <a:p>
            <a:endParaRPr lang="en-GB" dirty="0"/>
          </a:p>
          <a:p>
            <a:endParaRPr lang="en-GB" dirty="0"/>
          </a:p>
        </p:txBody>
      </p:sp>
    </p:spTree>
    <p:extLst>
      <p:ext uri="{BB962C8B-B14F-4D97-AF65-F5344CB8AC3E}">
        <p14:creationId xmlns:p14="http://schemas.microsoft.com/office/powerpoint/2010/main" val="3862114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495" y="1104900"/>
            <a:ext cx="10353762" cy="970450"/>
          </a:xfrm>
        </p:spPr>
        <p:txBody>
          <a:bodyPr>
            <a:normAutofit fontScale="90000"/>
          </a:bodyPr>
          <a:lstStyle/>
          <a:p>
            <a:r>
              <a:rPr lang="en-GB" dirty="0"/>
              <a:t>What distinguishes books from earlier forms of written media?</a:t>
            </a:r>
            <a:br>
              <a:rPr lang="en-GB" dirty="0"/>
            </a:br>
            <a:br>
              <a:rPr lang="en-GB" dirty="0"/>
            </a:br>
            <a:endParaRPr lang="en-GB" dirty="0"/>
          </a:p>
        </p:txBody>
      </p:sp>
      <p:sp>
        <p:nvSpPr>
          <p:cNvPr id="3" name="Content Placeholder 2"/>
          <p:cNvSpPr>
            <a:spLocks noGrp="1"/>
          </p:cNvSpPr>
          <p:nvPr>
            <p:ph idx="1"/>
          </p:nvPr>
        </p:nvSpPr>
        <p:spPr>
          <a:xfrm>
            <a:off x="1055082" y="3162300"/>
            <a:ext cx="10541606" cy="2590800"/>
          </a:xfrm>
        </p:spPr>
        <p:txBody>
          <a:bodyPr numCol="2">
            <a:normAutofit/>
          </a:bodyPr>
          <a:lstStyle/>
          <a:p>
            <a:endParaRPr lang="en-GB" sz="3200" dirty="0">
              <a:solidFill>
                <a:srgbClr val="FFFF00"/>
              </a:solidFill>
            </a:endParaRPr>
          </a:p>
        </p:txBody>
      </p:sp>
    </p:spTree>
    <p:extLst>
      <p:ext uri="{BB962C8B-B14F-4D97-AF65-F5344CB8AC3E}">
        <p14:creationId xmlns:p14="http://schemas.microsoft.com/office/powerpoint/2010/main" val="2335760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6840" y="279400"/>
            <a:ext cx="4208560" cy="3122394"/>
          </a:xfrm>
        </p:spPr>
        <p:txBody>
          <a:bodyPr>
            <a:normAutofit/>
          </a:bodyPr>
          <a:lstStyle/>
          <a:p>
            <a:r>
              <a:rPr lang="en-GB" sz="3200" dirty="0"/>
              <a:t>Gutenberg Bible; printing press ‘invented,’ c. 1440s</a:t>
            </a:r>
          </a:p>
        </p:txBody>
      </p:sp>
      <p:pic>
        <p:nvPicPr>
          <p:cNvPr id="6148" name="Picture 4" descr="Image result for gutenberg press"/>
          <p:cNvPicPr>
            <a:picLocks noChangeAspect="1" noChangeArrowheads="1"/>
          </p:cNvPicPr>
          <p:nvPr/>
        </p:nvPicPr>
        <p:blipFill rotWithShape="1">
          <a:blip r:embed="rId3">
            <a:extLst>
              <a:ext uri="{28A0092B-C50C-407E-A947-70E740481C1C}">
                <a14:useLocalDpi xmlns:a14="http://schemas.microsoft.com/office/drawing/2010/main" val="0"/>
              </a:ext>
            </a:extLst>
          </a:blip>
          <a:srcRect r="12043" b="3911"/>
          <a:stretch/>
        </p:blipFill>
        <p:spPr bwMode="auto">
          <a:xfrm>
            <a:off x="0" y="0"/>
            <a:ext cx="4706840" cy="518160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15400" y="12901"/>
            <a:ext cx="3276600" cy="4165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5205" y="3302000"/>
            <a:ext cx="4758295" cy="3470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598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47886" y="0"/>
            <a:ext cx="7800975" cy="5454589"/>
          </a:xfrm>
          <a:prstGeom prst="rect">
            <a:avLst/>
          </a:prstGeom>
        </p:spPr>
      </p:pic>
      <p:sp>
        <p:nvSpPr>
          <p:cNvPr id="3" name="Rectangle 2"/>
          <p:cNvSpPr/>
          <p:nvPr/>
        </p:nvSpPr>
        <p:spPr>
          <a:xfrm>
            <a:off x="2624137" y="5767685"/>
            <a:ext cx="6848475" cy="923330"/>
          </a:xfrm>
          <a:prstGeom prst="rect">
            <a:avLst/>
          </a:prstGeom>
        </p:spPr>
        <p:txBody>
          <a:bodyPr wrap="square">
            <a:spAutoFit/>
          </a:bodyPr>
          <a:lstStyle/>
          <a:p>
            <a:pPr algn="ctr"/>
            <a:r>
              <a:rPr lang="en-GB" dirty="0"/>
              <a:t>Frontispiece of the Diamond Sutra from Tang-dynasty China, 868 ACE (British Museum), widely seen as the earliest extant printed book</a:t>
            </a:r>
          </a:p>
        </p:txBody>
      </p:sp>
    </p:spTree>
    <p:extLst>
      <p:ext uri="{BB962C8B-B14F-4D97-AF65-F5344CB8AC3E}">
        <p14:creationId xmlns:p14="http://schemas.microsoft.com/office/powerpoint/2010/main" val="2639164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495" y="1104900"/>
            <a:ext cx="10353762" cy="970450"/>
          </a:xfrm>
        </p:spPr>
        <p:txBody>
          <a:bodyPr>
            <a:normAutofit fontScale="90000"/>
          </a:bodyPr>
          <a:lstStyle/>
          <a:p>
            <a:r>
              <a:rPr lang="en-GB" dirty="0"/>
              <a:t>What distinguishes books from earlier forms of written media?</a:t>
            </a:r>
            <a:br>
              <a:rPr lang="en-GB" dirty="0"/>
            </a:br>
            <a:br>
              <a:rPr lang="en-GB" dirty="0"/>
            </a:br>
            <a:r>
              <a:rPr lang="en-GB" dirty="0"/>
              <a:t>What is meant by the following terms?</a:t>
            </a:r>
          </a:p>
        </p:txBody>
      </p:sp>
      <p:sp>
        <p:nvSpPr>
          <p:cNvPr id="3" name="Content Placeholder 2"/>
          <p:cNvSpPr>
            <a:spLocks noGrp="1"/>
          </p:cNvSpPr>
          <p:nvPr>
            <p:ph idx="1"/>
          </p:nvPr>
        </p:nvSpPr>
        <p:spPr>
          <a:xfrm>
            <a:off x="1383695" y="3302000"/>
            <a:ext cx="10541606" cy="2590800"/>
          </a:xfrm>
        </p:spPr>
        <p:txBody>
          <a:bodyPr numCol="2">
            <a:normAutofit/>
          </a:bodyPr>
          <a:lstStyle/>
          <a:p>
            <a:r>
              <a:rPr lang="en-GB" sz="3200" dirty="0">
                <a:solidFill>
                  <a:srgbClr val="FFFF00"/>
                </a:solidFill>
              </a:rPr>
              <a:t>Manuscript </a:t>
            </a:r>
          </a:p>
          <a:p>
            <a:r>
              <a:rPr lang="en-GB" sz="3200" dirty="0">
                <a:solidFill>
                  <a:srgbClr val="FFFF00"/>
                </a:solidFill>
              </a:rPr>
              <a:t>Codex</a:t>
            </a:r>
          </a:p>
          <a:p>
            <a:r>
              <a:rPr lang="en-GB" sz="3200" dirty="0">
                <a:solidFill>
                  <a:srgbClr val="FFFF00"/>
                </a:solidFill>
              </a:rPr>
              <a:t>Codicology</a:t>
            </a:r>
          </a:p>
          <a:p>
            <a:r>
              <a:rPr lang="en-GB" sz="3200" dirty="0">
                <a:solidFill>
                  <a:srgbClr val="FFFF00"/>
                </a:solidFill>
              </a:rPr>
              <a:t>Calligraphy</a:t>
            </a:r>
          </a:p>
          <a:p>
            <a:r>
              <a:rPr lang="en-GB" sz="3200" dirty="0">
                <a:solidFill>
                  <a:srgbClr val="FFFF00"/>
                </a:solidFill>
              </a:rPr>
              <a:t>Palaeography </a:t>
            </a:r>
          </a:p>
          <a:p>
            <a:r>
              <a:rPr lang="en-GB" sz="3200" dirty="0">
                <a:solidFill>
                  <a:srgbClr val="FFFF00"/>
                </a:solidFill>
              </a:rPr>
              <a:t>Cartulary</a:t>
            </a:r>
          </a:p>
          <a:p>
            <a:r>
              <a:rPr lang="en-GB" sz="3200" dirty="0">
                <a:solidFill>
                  <a:srgbClr val="FFFF00"/>
                </a:solidFill>
              </a:rPr>
              <a:t>Incunabula</a:t>
            </a:r>
          </a:p>
          <a:p>
            <a:r>
              <a:rPr lang="en-GB" sz="3200" dirty="0">
                <a:solidFill>
                  <a:srgbClr val="FFFF00"/>
                </a:solidFill>
              </a:rPr>
              <a:t>Bibliography</a:t>
            </a:r>
          </a:p>
        </p:txBody>
      </p:sp>
    </p:spTree>
    <p:extLst>
      <p:ext uri="{BB962C8B-B14F-4D97-AF65-F5344CB8AC3E}">
        <p14:creationId xmlns:p14="http://schemas.microsoft.com/office/powerpoint/2010/main" val="1430327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495" y="1104900"/>
            <a:ext cx="10353762" cy="970450"/>
          </a:xfrm>
        </p:spPr>
        <p:txBody>
          <a:bodyPr>
            <a:normAutofit fontScale="90000"/>
          </a:bodyPr>
          <a:lstStyle/>
          <a:p>
            <a:r>
              <a:rPr lang="en-GB" dirty="0"/>
              <a:t>What distinguishes books from earlier forms of written media?</a:t>
            </a:r>
            <a:br>
              <a:rPr lang="en-GB" dirty="0"/>
            </a:br>
            <a:br>
              <a:rPr lang="en-GB" dirty="0"/>
            </a:br>
            <a:r>
              <a:rPr lang="en-GB" dirty="0"/>
              <a:t>What is meant by the following terms?</a:t>
            </a:r>
          </a:p>
        </p:txBody>
      </p:sp>
      <p:sp>
        <p:nvSpPr>
          <p:cNvPr id="3" name="Content Placeholder 2"/>
          <p:cNvSpPr>
            <a:spLocks noGrp="1"/>
          </p:cNvSpPr>
          <p:nvPr>
            <p:ph idx="1"/>
          </p:nvPr>
        </p:nvSpPr>
        <p:spPr>
          <a:xfrm>
            <a:off x="1383695" y="3302000"/>
            <a:ext cx="10541606" cy="2590800"/>
          </a:xfrm>
        </p:spPr>
        <p:txBody>
          <a:bodyPr numCol="2">
            <a:normAutofit fontScale="77500" lnSpcReduction="20000"/>
          </a:bodyPr>
          <a:lstStyle/>
          <a:p>
            <a:r>
              <a:rPr lang="en-GB" sz="3200" dirty="0">
                <a:solidFill>
                  <a:srgbClr val="FFFF00"/>
                </a:solidFill>
              </a:rPr>
              <a:t>Manuscript </a:t>
            </a:r>
            <a:r>
              <a:rPr lang="en-GB" sz="3200" dirty="0">
                <a:solidFill>
                  <a:schemeClr val="tx1"/>
                </a:solidFill>
              </a:rPr>
              <a:t>– ‘handwritten’ document</a:t>
            </a:r>
            <a:endParaRPr lang="en-GB" sz="3200" dirty="0">
              <a:solidFill>
                <a:srgbClr val="FFFF00"/>
              </a:solidFill>
            </a:endParaRPr>
          </a:p>
          <a:p>
            <a:r>
              <a:rPr lang="en-GB" sz="3200" dirty="0">
                <a:solidFill>
                  <a:srgbClr val="FFFF00"/>
                </a:solidFill>
              </a:rPr>
              <a:t>Codex </a:t>
            </a:r>
            <a:r>
              <a:rPr lang="en-GB" sz="3200" dirty="0">
                <a:solidFill>
                  <a:schemeClr val="tx1"/>
                </a:solidFill>
              </a:rPr>
              <a:t>– bound volumes of vellum, papyrus and other materials</a:t>
            </a:r>
          </a:p>
          <a:p>
            <a:r>
              <a:rPr lang="en-GB" sz="3200" dirty="0">
                <a:solidFill>
                  <a:srgbClr val="FFFF00"/>
                </a:solidFill>
              </a:rPr>
              <a:t>Codicology </a:t>
            </a:r>
            <a:r>
              <a:rPr lang="en-GB" sz="3200" dirty="0">
                <a:solidFill>
                  <a:schemeClr val="tx1"/>
                </a:solidFill>
              </a:rPr>
              <a:t>– study of codices as physical </a:t>
            </a:r>
            <a:r>
              <a:rPr lang="en-GB" sz="3200" dirty="0" err="1">
                <a:solidFill>
                  <a:schemeClr val="tx1"/>
                </a:solidFill>
              </a:rPr>
              <a:t>objetcs</a:t>
            </a:r>
            <a:endParaRPr lang="en-GB" sz="3200" dirty="0">
              <a:solidFill>
                <a:srgbClr val="FFFF00"/>
              </a:solidFill>
            </a:endParaRPr>
          </a:p>
          <a:p>
            <a:r>
              <a:rPr lang="en-GB" sz="3200" dirty="0">
                <a:solidFill>
                  <a:srgbClr val="FFFF00"/>
                </a:solidFill>
              </a:rPr>
              <a:t>Calligraphy </a:t>
            </a:r>
            <a:r>
              <a:rPr lang="en-GB" sz="3200" dirty="0">
                <a:solidFill>
                  <a:schemeClr val="tx1"/>
                </a:solidFill>
              </a:rPr>
              <a:t>– handwriting as a visual art</a:t>
            </a:r>
          </a:p>
          <a:p>
            <a:r>
              <a:rPr lang="en-GB" sz="3200" dirty="0">
                <a:solidFill>
                  <a:srgbClr val="FFFF00"/>
                </a:solidFill>
              </a:rPr>
              <a:t>Palaeography </a:t>
            </a:r>
            <a:r>
              <a:rPr lang="en-GB" sz="3200" dirty="0">
                <a:solidFill>
                  <a:schemeClr val="tx1"/>
                </a:solidFill>
              </a:rPr>
              <a:t>– study/analysis of historic handwriting</a:t>
            </a:r>
            <a:endParaRPr lang="en-GB" sz="3200" dirty="0">
              <a:solidFill>
                <a:srgbClr val="FFFF00"/>
              </a:solidFill>
            </a:endParaRPr>
          </a:p>
          <a:p>
            <a:r>
              <a:rPr lang="en-GB" sz="3200">
                <a:solidFill>
                  <a:srgbClr val="FFFF00"/>
                </a:solidFill>
              </a:rPr>
              <a:t>Incunabula</a:t>
            </a:r>
            <a:endParaRPr lang="en-GB" sz="3200" dirty="0">
              <a:solidFill>
                <a:srgbClr val="FFFF00"/>
              </a:solidFill>
            </a:endParaRPr>
          </a:p>
          <a:p>
            <a:r>
              <a:rPr lang="en-GB" sz="3200" dirty="0">
                <a:solidFill>
                  <a:srgbClr val="FFFF00"/>
                </a:solidFill>
              </a:rPr>
              <a:t>Bibliography</a:t>
            </a:r>
          </a:p>
        </p:txBody>
      </p:sp>
    </p:spTree>
    <p:extLst>
      <p:ext uri="{BB962C8B-B14F-4D97-AF65-F5344CB8AC3E}">
        <p14:creationId xmlns:p14="http://schemas.microsoft.com/office/powerpoint/2010/main" val="69212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Incunabula = ‘books’ made before 1501 </a:t>
            </a:r>
          </a:p>
        </p:txBody>
      </p:sp>
      <p:sp>
        <p:nvSpPr>
          <p:cNvPr id="3" name="Content Placeholder 2"/>
          <p:cNvSpPr>
            <a:spLocks noGrp="1"/>
          </p:cNvSpPr>
          <p:nvPr>
            <p:ph idx="1"/>
          </p:nvPr>
        </p:nvSpPr>
        <p:spPr>
          <a:xfrm>
            <a:off x="913794" y="1732449"/>
            <a:ext cx="7112605" cy="4058751"/>
          </a:xfrm>
        </p:spPr>
        <p:txBody>
          <a:bodyPr/>
          <a:lstStyle/>
          <a:p>
            <a:r>
              <a:rPr lang="en-GB" sz="2400" dirty="0"/>
              <a:t>1500 as the limit of the period of incunabula first adopted in 1643 by Johann </a:t>
            </a:r>
            <a:r>
              <a:rPr lang="en-GB" sz="2400" dirty="0" err="1"/>
              <a:t>Saubert’s</a:t>
            </a:r>
            <a:r>
              <a:rPr lang="en-GB" sz="2400" dirty="0"/>
              <a:t> his history of the Nuremberg library (</a:t>
            </a:r>
            <a:r>
              <a:rPr lang="en-GB" sz="2400" i="1" dirty="0" err="1"/>
              <a:t>Historia</a:t>
            </a:r>
            <a:r>
              <a:rPr lang="en-GB" sz="2400" i="1" dirty="0"/>
              <a:t> </a:t>
            </a:r>
            <a:r>
              <a:rPr lang="en-GB" sz="2400" i="1" dirty="0" err="1"/>
              <a:t>Bibliothecae</a:t>
            </a:r>
            <a:r>
              <a:rPr lang="en-GB" sz="2400" i="1" dirty="0"/>
              <a:t> </a:t>
            </a:r>
            <a:r>
              <a:rPr lang="en-GB" sz="2400" i="1" dirty="0" err="1"/>
              <a:t>Noribergensi</a:t>
            </a:r>
            <a:r>
              <a:rPr lang="en-GB" sz="2400" dirty="0"/>
              <a:t>) – an early exercise in the history of the book</a:t>
            </a:r>
          </a:p>
          <a:p>
            <a:endParaRPr lang="en-GB" sz="2400" dirty="0"/>
          </a:p>
          <a:p>
            <a:r>
              <a:rPr lang="en-GB" sz="2400" dirty="0"/>
              <a:t>Fairly arbitrary cut off – but the product of early attempts at the history of the book (or bibliography)</a:t>
            </a:r>
          </a:p>
          <a:p>
            <a:endParaRPr lang="en-GB" dirty="0"/>
          </a:p>
          <a:p>
            <a:endParaRPr lang="en-GB" dirty="0"/>
          </a:p>
        </p:txBody>
      </p:sp>
      <p:pic>
        <p:nvPicPr>
          <p:cNvPr id="1028" name="Picture 4" descr="Johann Saubert | British Muse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6117" y="1791443"/>
            <a:ext cx="2638425"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0196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Varieties of Bibliography (as in the study of books)</a:t>
            </a:r>
          </a:p>
        </p:txBody>
      </p:sp>
      <p:sp>
        <p:nvSpPr>
          <p:cNvPr id="3" name="Content Placeholder 2"/>
          <p:cNvSpPr>
            <a:spLocks noGrp="1"/>
          </p:cNvSpPr>
          <p:nvPr>
            <p:ph idx="1"/>
          </p:nvPr>
        </p:nvSpPr>
        <p:spPr>
          <a:xfrm>
            <a:off x="913795" y="1979192"/>
            <a:ext cx="10353762" cy="4058751"/>
          </a:xfrm>
        </p:spPr>
        <p:txBody>
          <a:bodyPr>
            <a:normAutofit fontScale="92500" lnSpcReduction="10000"/>
          </a:bodyPr>
          <a:lstStyle/>
          <a:p>
            <a:pPr marL="36900" indent="-457200">
              <a:buNone/>
            </a:pPr>
            <a:r>
              <a:rPr lang="en-GB" dirty="0">
                <a:solidFill>
                  <a:srgbClr val="FFFF00"/>
                </a:solidFill>
              </a:rPr>
              <a:t>Enumerative</a:t>
            </a:r>
            <a:r>
              <a:rPr lang="en-GB" dirty="0"/>
              <a:t> = gathering together all information relevant to a book’s theme/topic</a:t>
            </a:r>
          </a:p>
          <a:p>
            <a:pPr marL="36900" indent="-457200">
              <a:buNone/>
            </a:pPr>
            <a:endParaRPr lang="en-GB" dirty="0">
              <a:solidFill>
                <a:srgbClr val="FFFF00"/>
              </a:solidFill>
            </a:endParaRPr>
          </a:p>
          <a:p>
            <a:pPr marL="36900" indent="-457200">
              <a:buNone/>
            </a:pPr>
            <a:r>
              <a:rPr lang="en-GB" dirty="0">
                <a:solidFill>
                  <a:srgbClr val="FFFF00"/>
                </a:solidFill>
              </a:rPr>
              <a:t>Descriptive</a:t>
            </a:r>
            <a:r>
              <a:rPr lang="en-GB" dirty="0"/>
              <a:t> = close physical description of books and other printed objects: a systematic report concerning their type, paper, printing, illustrations, and binding, and how the circumstances of their publication and distribution may have affected their physical appearance </a:t>
            </a:r>
          </a:p>
          <a:p>
            <a:pPr marL="36900" indent="-457200">
              <a:buNone/>
            </a:pPr>
            <a:endParaRPr lang="en-GB" dirty="0"/>
          </a:p>
          <a:p>
            <a:pPr marL="36900" indent="-457200">
              <a:buNone/>
            </a:pPr>
            <a:r>
              <a:rPr lang="en-GB" dirty="0">
                <a:solidFill>
                  <a:srgbClr val="FFFF00"/>
                </a:solidFill>
              </a:rPr>
              <a:t>Textual </a:t>
            </a:r>
            <a:r>
              <a:rPr lang="en-GB" dirty="0">
                <a:solidFill>
                  <a:schemeClr val="tx1"/>
                </a:solidFill>
              </a:rPr>
              <a:t>= </a:t>
            </a:r>
            <a:r>
              <a:rPr lang="en-GB" dirty="0"/>
              <a:t>interpretation of a book’s printed content; </a:t>
            </a:r>
            <a:r>
              <a:rPr lang="en-GB" dirty="0">
                <a:solidFill>
                  <a:schemeClr val="tx1"/>
                </a:solidFill>
              </a:rPr>
              <a:t>analysis of text’s transmission from author to print edition(s); goal of recovering most accurate text as originally conceived by an author  </a:t>
            </a:r>
            <a:r>
              <a:rPr lang="en-GB" dirty="0"/>
              <a:t>perhaps with intention of producing a new critical edition</a:t>
            </a:r>
          </a:p>
          <a:p>
            <a:pPr marL="36900" indent="-457200">
              <a:buNone/>
            </a:pPr>
            <a:endParaRPr lang="en-GB" dirty="0">
              <a:solidFill>
                <a:srgbClr val="FFFF00"/>
              </a:solidFill>
            </a:endParaRPr>
          </a:p>
          <a:p>
            <a:pPr marL="36900" indent="-457200">
              <a:buNone/>
            </a:pPr>
            <a:r>
              <a:rPr lang="en-GB" dirty="0">
                <a:solidFill>
                  <a:srgbClr val="FFFF00"/>
                </a:solidFill>
              </a:rPr>
              <a:t>Historical</a:t>
            </a:r>
            <a:r>
              <a:rPr lang="en-GB" dirty="0"/>
              <a:t> = exploring social, economic, political context in which books were produced, using external source</a:t>
            </a:r>
          </a:p>
        </p:txBody>
      </p:sp>
    </p:spTree>
    <p:extLst>
      <p:ext uri="{BB962C8B-B14F-4D97-AF65-F5344CB8AC3E}">
        <p14:creationId xmlns:p14="http://schemas.microsoft.com/office/powerpoint/2010/main" val="2839613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395200" cy="8348258"/>
          </a:xfrm>
          <a:prstGeom prst="rect">
            <a:avLst/>
          </a:prstGeom>
          <a:noFill/>
        </p:spPr>
        <p:txBody>
          <a:bodyPr wrap="square" lIns="684000" tIns="720000" rIns="720000" bIns="720000" rtlCol="0">
            <a:spAutoFit/>
          </a:bodyPr>
          <a:lstStyle/>
          <a:p>
            <a:r>
              <a:rPr lang="en-GB" sz="2800" dirty="0"/>
              <a:t>Four epochs of book history</a:t>
            </a:r>
          </a:p>
          <a:p>
            <a:endParaRPr lang="en-GB" sz="2800" dirty="0"/>
          </a:p>
          <a:p>
            <a:pPr marL="342900" indent="-342900">
              <a:buFont typeface="+mj-lt"/>
              <a:buAutoNum type="arabicPeriod"/>
            </a:pPr>
            <a:r>
              <a:rPr lang="en-GB" sz="2800" dirty="0"/>
              <a:t>Oral tribe culture</a:t>
            </a:r>
          </a:p>
          <a:p>
            <a:pPr marL="342900" indent="-342900">
              <a:buFont typeface="+mj-lt"/>
              <a:buAutoNum type="arabicPeriod"/>
            </a:pPr>
            <a:r>
              <a:rPr lang="en-GB" sz="2800" dirty="0"/>
              <a:t>Manuscript culture</a:t>
            </a:r>
          </a:p>
          <a:p>
            <a:pPr marL="342900" indent="-342900">
              <a:buFont typeface="+mj-lt"/>
              <a:buAutoNum type="arabicPeriod"/>
            </a:pPr>
            <a:r>
              <a:rPr lang="en-GB" sz="2800" dirty="0"/>
              <a:t>Gutenberg galaxy</a:t>
            </a:r>
          </a:p>
          <a:p>
            <a:pPr marL="342900" indent="-342900">
              <a:buFont typeface="+mj-lt"/>
              <a:buAutoNum type="arabicPeriod"/>
            </a:pPr>
            <a:r>
              <a:rPr lang="en-GB" sz="2800" dirty="0"/>
              <a:t>Electronic age </a:t>
            </a:r>
          </a:p>
          <a:p>
            <a:r>
              <a:rPr lang="en-GB" sz="2800" dirty="0"/>
              <a:t>(of ‘the global village’)</a:t>
            </a:r>
          </a:p>
          <a:p>
            <a:endParaRPr lang="en-GB" sz="2800" dirty="0"/>
          </a:p>
          <a:p>
            <a:endParaRPr lang="en-GB" sz="2800" dirty="0"/>
          </a:p>
          <a:p>
            <a:r>
              <a:rPr lang="en-GB" sz="2800" dirty="0"/>
              <a:t>“The invention of typography confirmed and extended the new visual stress of applied knowledge, providing the first uniformly repeatable ‘commodity,’ the first assembly-line, and the first mass-production.”</a:t>
            </a:r>
          </a:p>
          <a:p>
            <a:pPr marL="457200" indent="-457200" algn="r">
              <a:buFontTx/>
              <a:buChar char="-"/>
            </a:pPr>
            <a:r>
              <a:rPr lang="en-GB" sz="2600" dirty="0"/>
              <a:t>Marshall McLuhan, </a:t>
            </a:r>
            <a:r>
              <a:rPr lang="en-GB" sz="2600" i="1" dirty="0"/>
              <a:t>The Gutenberg Galaxy</a:t>
            </a:r>
            <a:r>
              <a:rPr lang="en-GB" sz="2600" dirty="0"/>
              <a:t> (1962</a:t>
            </a:r>
            <a:r>
              <a:rPr lang="en-GB" sz="2800" dirty="0"/>
              <a:t>)</a:t>
            </a:r>
          </a:p>
          <a:p>
            <a:endParaRPr lang="en-GB" sz="2800" dirty="0"/>
          </a:p>
          <a:p>
            <a:endParaRPr lang="en-GB" sz="2800" b="1" dirty="0"/>
          </a:p>
          <a:p>
            <a:endParaRPr lang="en-GB" sz="2800" i="1" dirty="0"/>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8946" y="-23210"/>
            <a:ext cx="3123054" cy="3981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descr="Image result for gutenberg galax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7000" y="0"/>
            <a:ext cx="2591946" cy="3979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733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47B6-F1FB-4263-ACEC-7EF235B2B6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E2C921-3D24-4398-97E4-B72E9FFA6DDE}"/>
              </a:ext>
            </a:extLst>
          </p:cNvPr>
          <p:cNvSpPr>
            <a:spLocks noGrp="1"/>
          </p:cNvSpPr>
          <p:nvPr>
            <p:ph idx="1"/>
          </p:nvPr>
        </p:nvSpPr>
        <p:spPr/>
        <p:txBody>
          <a:bodyPr/>
          <a:lstStyle/>
          <a:p>
            <a:pPr marL="36900" indent="0" algn="ctr">
              <a:buNone/>
            </a:pPr>
            <a:r>
              <a:rPr lang="en-GB" sz="4000" dirty="0">
                <a:solidFill>
                  <a:srgbClr val="FFFF00"/>
                </a:solidFill>
              </a:rPr>
              <a:t>2. Theories of Communication and Authorship</a:t>
            </a:r>
          </a:p>
          <a:p>
            <a:pPr marL="36900" indent="0">
              <a:buNone/>
            </a:pPr>
            <a:endParaRPr lang="en-GB" dirty="0"/>
          </a:p>
        </p:txBody>
      </p:sp>
    </p:spTree>
    <p:extLst>
      <p:ext uri="{BB962C8B-B14F-4D97-AF65-F5344CB8AC3E}">
        <p14:creationId xmlns:p14="http://schemas.microsoft.com/office/powerpoint/2010/main" val="362551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1762" y="0"/>
            <a:ext cx="6631136" cy="4432300"/>
          </a:xfrm>
          <a:prstGeom prst="rect">
            <a:avLst/>
          </a:prstGeom>
        </p:spPr>
      </p:pic>
      <p:sp>
        <p:nvSpPr>
          <p:cNvPr id="3" name="Rectangle 2"/>
          <p:cNvSpPr/>
          <p:nvPr/>
        </p:nvSpPr>
        <p:spPr>
          <a:xfrm>
            <a:off x="299724" y="4742934"/>
            <a:ext cx="3036280" cy="646331"/>
          </a:xfrm>
          <a:prstGeom prst="rect">
            <a:avLst/>
          </a:prstGeom>
        </p:spPr>
        <p:txBody>
          <a:bodyPr wrap="none">
            <a:spAutoFit/>
          </a:bodyPr>
          <a:lstStyle/>
          <a:p>
            <a:r>
              <a:rPr lang="en-GB" dirty="0"/>
              <a:t>Harold </a:t>
            </a:r>
            <a:r>
              <a:rPr lang="en-GB" dirty="0" err="1"/>
              <a:t>Lasswell</a:t>
            </a:r>
            <a:r>
              <a:rPr lang="en-GB" dirty="0"/>
              <a:t> (1902–1972)</a:t>
            </a:r>
          </a:p>
          <a:p>
            <a:endParaRPr lang="en-GB" dirty="0"/>
          </a:p>
        </p:txBody>
      </p:sp>
      <p:sp>
        <p:nvSpPr>
          <p:cNvPr id="4" name="Title 1"/>
          <p:cNvSpPr txBox="1">
            <a:spLocks/>
          </p:cNvSpPr>
          <p:nvPr/>
        </p:nvSpPr>
        <p:spPr>
          <a:xfrm>
            <a:off x="7175499" y="444500"/>
            <a:ext cx="4092057" cy="1135550"/>
          </a:xfrm>
          <a:prstGeom prst="rect">
            <a:avLst/>
          </a:prstGeom>
        </p:spPr>
        <p:txBody>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err="1"/>
              <a:t>Lasswell’s</a:t>
            </a:r>
            <a:r>
              <a:rPr lang="en-GB" dirty="0"/>
              <a:t> </a:t>
            </a:r>
          </a:p>
          <a:p>
            <a:r>
              <a:rPr lang="en-GB" dirty="0"/>
              <a:t>Model of Communication</a:t>
            </a:r>
          </a:p>
          <a:p>
            <a:r>
              <a:rPr lang="en-GB" dirty="0">
                <a:effectLst/>
              </a:rPr>
              <a:t>‘5Ws’ </a:t>
            </a:r>
          </a:p>
          <a:p>
            <a:r>
              <a:rPr lang="en-GB" dirty="0">
                <a:effectLst/>
              </a:rPr>
              <a:t>"</a:t>
            </a:r>
            <a:r>
              <a:rPr lang="en-GB" u="sng" dirty="0">
                <a:solidFill>
                  <a:srgbClr val="FFFF00"/>
                </a:solidFill>
                <a:effectLst/>
              </a:rPr>
              <a:t>W</a:t>
            </a:r>
            <a:r>
              <a:rPr lang="en-GB" dirty="0">
                <a:solidFill>
                  <a:srgbClr val="FFFF00"/>
                </a:solidFill>
                <a:effectLst/>
              </a:rPr>
              <a:t>ho</a:t>
            </a:r>
            <a:r>
              <a:rPr lang="en-GB" dirty="0">
                <a:effectLst/>
              </a:rPr>
              <a:t> says </a:t>
            </a:r>
            <a:r>
              <a:rPr lang="en-GB" u="sng" dirty="0">
                <a:solidFill>
                  <a:srgbClr val="FFFF00"/>
                </a:solidFill>
                <a:effectLst/>
              </a:rPr>
              <a:t>W</a:t>
            </a:r>
            <a:r>
              <a:rPr lang="en-GB" dirty="0">
                <a:solidFill>
                  <a:srgbClr val="FFFF00"/>
                </a:solidFill>
                <a:effectLst/>
              </a:rPr>
              <a:t>hat</a:t>
            </a:r>
            <a:r>
              <a:rPr lang="en-GB" dirty="0">
                <a:effectLst/>
              </a:rPr>
              <a:t> to </a:t>
            </a:r>
            <a:r>
              <a:rPr lang="en-GB" u="sng" dirty="0">
                <a:solidFill>
                  <a:srgbClr val="FFFF00"/>
                </a:solidFill>
                <a:effectLst/>
              </a:rPr>
              <a:t>W</a:t>
            </a:r>
            <a:r>
              <a:rPr lang="en-GB" dirty="0">
                <a:solidFill>
                  <a:srgbClr val="FFFF00"/>
                </a:solidFill>
                <a:effectLst/>
              </a:rPr>
              <a:t>hom</a:t>
            </a:r>
            <a:r>
              <a:rPr lang="en-GB" dirty="0">
                <a:effectLst/>
              </a:rPr>
              <a:t> in </a:t>
            </a:r>
            <a:r>
              <a:rPr lang="en-GB" u="sng" dirty="0">
                <a:solidFill>
                  <a:srgbClr val="FFFF00"/>
                </a:solidFill>
                <a:effectLst/>
              </a:rPr>
              <a:t>W</a:t>
            </a:r>
            <a:r>
              <a:rPr lang="en-GB" dirty="0">
                <a:solidFill>
                  <a:srgbClr val="FFFF00"/>
                </a:solidFill>
                <a:effectLst/>
              </a:rPr>
              <a:t>hich Channel </a:t>
            </a:r>
            <a:r>
              <a:rPr lang="en-GB" dirty="0">
                <a:effectLst/>
              </a:rPr>
              <a:t>with </a:t>
            </a:r>
            <a:r>
              <a:rPr lang="en-GB" u="sng" dirty="0">
                <a:solidFill>
                  <a:srgbClr val="FFFF00"/>
                </a:solidFill>
                <a:effectLst/>
              </a:rPr>
              <a:t>W</a:t>
            </a:r>
            <a:r>
              <a:rPr lang="en-GB" dirty="0">
                <a:solidFill>
                  <a:srgbClr val="FFFF00"/>
                </a:solidFill>
                <a:effectLst/>
              </a:rPr>
              <a:t>hat Effect</a:t>
            </a:r>
            <a:r>
              <a:rPr lang="en-GB" dirty="0">
                <a:effectLst/>
              </a:rPr>
              <a:t>".</a:t>
            </a:r>
            <a:endParaRPr lang="en-GB" dirty="0"/>
          </a:p>
          <a:p>
            <a:endParaRPr lang="en-GB" dirty="0"/>
          </a:p>
          <a:p>
            <a:endParaRPr lang="en-GB" dirty="0"/>
          </a:p>
        </p:txBody>
      </p:sp>
    </p:spTree>
    <p:extLst>
      <p:ext uri="{BB962C8B-B14F-4D97-AF65-F5344CB8AC3E}">
        <p14:creationId xmlns:p14="http://schemas.microsoft.com/office/powerpoint/2010/main" val="614229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90672" y="0"/>
            <a:ext cx="9134455" cy="6858000"/>
          </a:xfrm>
          <a:prstGeom prst="rect">
            <a:avLst/>
          </a:prstGeom>
        </p:spPr>
      </p:pic>
      <p:pic>
        <p:nvPicPr>
          <p:cNvPr id="4" name="Picture 3"/>
          <p:cNvPicPr>
            <a:picLocks noChangeAspect="1"/>
          </p:cNvPicPr>
          <p:nvPr/>
        </p:nvPicPr>
        <p:blipFill rotWithShape="1">
          <a:blip r:embed="rId3"/>
          <a:srcRect l="64043" t="64037" r="25529" b="32074"/>
          <a:stretch/>
        </p:blipFill>
        <p:spPr>
          <a:xfrm>
            <a:off x="7289801" y="4394200"/>
            <a:ext cx="952500" cy="266700"/>
          </a:xfrm>
          <a:prstGeom prst="rect">
            <a:avLst/>
          </a:prstGeom>
        </p:spPr>
      </p:pic>
      <p:pic>
        <p:nvPicPr>
          <p:cNvPr id="5" name="Picture 4"/>
          <p:cNvPicPr>
            <a:picLocks noChangeAspect="1"/>
          </p:cNvPicPr>
          <p:nvPr/>
        </p:nvPicPr>
        <p:blipFill rotWithShape="1">
          <a:blip r:embed="rId3"/>
          <a:srcRect l="64043" t="64037" r="34080" b="32630"/>
          <a:stretch/>
        </p:blipFill>
        <p:spPr>
          <a:xfrm>
            <a:off x="7766051" y="4660900"/>
            <a:ext cx="171449" cy="228600"/>
          </a:xfrm>
          <a:prstGeom prst="rect">
            <a:avLst/>
          </a:prstGeom>
        </p:spPr>
      </p:pic>
      <p:pic>
        <p:nvPicPr>
          <p:cNvPr id="6" name="Picture 5"/>
          <p:cNvPicPr>
            <a:picLocks noChangeAspect="1"/>
          </p:cNvPicPr>
          <p:nvPr/>
        </p:nvPicPr>
        <p:blipFill rotWithShape="1">
          <a:blip r:embed="rId3"/>
          <a:srcRect l="66363" t="64870" r="32603" b="32074"/>
          <a:stretch/>
        </p:blipFill>
        <p:spPr>
          <a:xfrm>
            <a:off x="8178007" y="4442619"/>
            <a:ext cx="94456" cy="209550"/>
          </a:xfrm>
          <a:prstGeom prst="rect">
            <a:avLst/>
          </a:prstGeom>
        </p:spPr>
      </p:pic>
    </p:spTree>
    <p:extLst>
      <p:ext uri="{BB962C8B-B14F-4D97-AF65-F5344CB8AC3E}">
        <p14:creationId xmlns:p14="http://schemas.microsoft.com/office/powerpoint/2010/main" val="4103684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31901" y="444500"/>
            <a:ext cx="10035656" cy="1135550"/>
          </a:xfrm>
          <a:prstGeom prst="rect">
            <a:avLst/>
          </a:prstGeom>
        </p:spPr>
        <p:txBody>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err="1"/>
              <a:t>Laswell’s</a:t>
            </a:r>
            <a:r>
              <a:rPr lang="en-GB" dirty="0"/>
              <a:t> </a:t>
            </a:r>
            <a:r>
              <a:rPr lang="en-GB" dirty="0">
                <a:effectLst/>
              </a:rPr>
              <a:t>‘5Ws’ </a:t>
            </a:r>
          </a:p>
          <a:p>
            <a:r>
              <a:rPr lang="en-GB" dirty="0">
                <a:effectLst/>
              </a:rPr>
              <a:t>“</a:t>
            </a:r>
          </a:p>
          <a:p>
            <a:endParaRPr lang="en-GB" dirty="0">
              <a:effectLst/>
            </a:endParaRPr>
          </a:p>
          <a:p>
            <a:endParaRPr lang="en-GB" dirty="0"/>
          </a:p>
          <a:p>
            <a:endParaRPr lang="en-GB" dirty="0"/>
          </a:p>
          <a:p>
            <a:endParaRPr lang="en-GB" dirty="0"/>
          </a:p>
          <a:p>
            <a:r>
              <a:rPr lang="en-GB" sz="3200" dirty="0"/>
              <a:t>How are the above relevant to historians of the book?</a:t>
            </a:r>
          </a:p>
          <a:p>
            <a:endParaRPr lang="en-GB" sz="3200" dirty="0"/>
          </a:p>
          <a:p>
            <a:r>
              <a:rPr lang="en-GB" sz="3200" dirty="0"/>
              <a:t>What methodological and theoretical considerations might complicate the ‘5 </a:t>
            </a:r>
            <a:r>
              <a:rPr lang="en-GB" sz="3200" dirty="0" err="1"/>
              <a:t>ws’s</a:t>
            </a:r>
            <a:r>
              <a:rPr lang="en-GB" sz="3200" dirty="0"/>
              <a:t>?  </a:t>
            </a:r>
          </a:p>
          <a:p>
            <a:endParaRPr lang="en-GB" dirty="0"/>
          </a:p>
          <a:p>
            <a:endParaRPr lang="en-GB" dirty="0"/>
          </a:p>
          <a:p>
            <a:endParaRPr lang="en-GB" dirty="0"/>
          </a:p>
        </p:txBody>
      </p:sp>
      <p:pic>
        <p:nvPicPr>
          <p:cNvPr id="5" name="Picture 4"/>
          <p:cNvPicPr>
            <a:picLocks noChangeAspect="1"/>
          </p:cNvPicPr>
          <p:nvPr/>
        </p:nvPicPr>
        <p:blipFill>
          <a:blip r:embed="rId3"/>
          <a:stretch>
            <a:fillRect/>
          </a:stretch>
        </p:blipFill>
        <p:spPr>
          <a:xfrm>
            <a:off x="3326974" y="0"/>
            <a:ext cx="6096851" cy="3429479"/>
          </a:xfrm>
          <a:prstGeom prst="rect">
            <a:avLst/>
          </a:prstGeom>
        </p:spPr>
      </p:pic>
    </p:spTree>
    <p:extLst>
      <p:ext uri="{BB962C8B-B14F-4D97-AF65-F5344CB8AC3E}">
        <p14:creationId xmlns:p14="http://schemas.microsoft.com/office/powerpoint/2010/main" val="818325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3D04E-DD6A-41EF-A63E-6FA8AB1F422C}"/>
              </a:ext>
            </a:extLst>
          </p:cNvPr>
          <p:cNvSpPr>
            <a:spLocks noGrp="1"/>
          </p:cNvSpPr>
          <p:nvPr>
            <p:ph type="title"/>
          </p:nvPr>
        </p:nvSpPr>
        <p:spPr>
          <a:xfrm>
            <a:off x="919119" y="172551"/>
            <a:ext cx="10353762" cy="970450"/>
          </a:xfrm>
        </p:spPr>
        <p:txBody>
          <a:bodyPr/>
          <a:lstStyle/>
          <a:p>
            <a:r>
              <a:rPr lang="en-GB" dirty="0">
                <a:solidFill>
                  <a:schemeClr val="tx1"/>
                </a:solidFill>
              </a:rPr>
              <a:t>Says </a:t>
            </a:r>
            <a:r>
              <a:rPr lang="en-GB" dirty="0">
                <a:solidFill>
                  <a:srgbClr val="FFFF00"/>
                </a:solidFill>
              </a:rPr>
              <a:t>What? </a:t>
            </a:r>
          </a:p>
        </p:txBody>
      </p:sp>
      <p:sp>
        <p:nvSpPr>
          <p:cNvPr id="3" name="Content Placeholder 2">
            <a:extLst>
              <a:ext uri="{FF2B5EF4-FFF2-40B4-BE49-F238E27FC236}">
                <a16:creationId xmlns:a16="http://schemas.microsoft.com/office/drawing/2014/main" id="{BC0FDDD0-C55E-42F6-A7BE-86499DAF2C8A}"/>
              </a:ext>
            </a:extLst>
          </p:cNvPr>
          <p:cNvSpPr>
            <a:spLocks noGrp="1"/>
          </p:cNvSpPr>
          <p:nvPr>
            <p:ph idx="1"/>
          </p:nvPr>
        </p:nvSpPr>
        <p:spPr>
          <a:xfrm>
            <a:off x="670906" y="1604963"/>
            <a:ext cx="8101618" cy="4648200"/>
          </a:xfrm>
        </p:spPr>
        <p:txBody>
          <a:bodyPr>
            <a:normAutofit/>
          </a:bodyPr>
          <a:lstStyle/>
          <a:p>
            <a:pPr marL="36900" indent="0">
              <a:buNone/>
            </a:pPr>
            <a:r>
              <a:rPr lang="en-GB" sz="2800" dirty="0"/>
              <a:t>‘The recovery of the ‘</a:t>
            </a:r>
            <a:r>
              <a:rPr lang="en-GB" sz="2800" dirty="0">
                <a:solidFill>
                  <a:srgbClr val="FFFF00"/>
                </a:solidFill>
              </a:rPr>
              <a:t>what</a:t>
            </a:r>
            <a:r>
              <a:rPr lang="en-GB" sz="2800" dirty="0"/>
              <a:t>’ challenges a number of given precepts, supplementing ideas of a ‘canon’ … research has flourished on medieval manuscripts that are far removed from those of ‘canonical authors’ … such work contributes to the questioning of accepted canons.” (p. 110)</a:t>
            </a:r>
          </a:p>
        </p:txBody>
      </p:sp>
      <p:pic>
        <p:nvPicPr>
          <p:cNvPr id="4" name="Content Placeholder 3">
            <a:extLst>
              <a:ext uri="{FF2B5EF4-FFF2-40B4-BE49-F238E27FC236}">
                <a16:creationId xmlns:a16="http://schemas.microsoft.com/office/drawing/2014/main" id="{09814725-7D2E-4D62-AF5D-0866D5626FA6}"/>
              </a:ext>
            </a:extLst>
          </p:cNvPr>
          <p:cNvPicPr>
            <a:picLocks noChangeAspect="1"/>
          </p:cNvPicPr>
          <p:nvPr/>
        </p:nvPicPr>
        <p:blipFill>
          <a:blip r:embed="rId2"/>
          <a:stretch>
            <a:fillRect/>
          </a:stretch>
        </p:blipFill>
        <p:spPr>
          <a:xfrm>
            <a:off x="9551915" y="1143001"/>
            <a:ext cx="2465389" cy="4059237"/>
          </a:xfrm>
          <a:prstGeom prst="rect">
            <a:avLst/>
          </a:prstGeom>
          <a:effectLst>
            <a:outerShdw blurRad="25400" dir="17880000">
              <a:srgbClr val="000000">
                <a:alpha val="46000"/>
              </a:srgbClr>
            </a:outerShdw>
          </a:effectLst>
        </p:spPr>
      </p:pic>
      <p:pic>
        <p:nvPicPr>
          <p:cNvPr id="5" name="Picture 4">
            <a:extLst>
              <a:ext uri="{FF2B5EF4-FFF2-40B4-BE49-F238E27FC236}">
                <a16:creationId xmlns:a16="http://schemas.microsoft.com/office/drawing/2014/main" id="{76FEB716-3D77-48AA-814A-2FCA0E28912F}"/>
              </a:ext>
            </a:extLst>
          </p:cNvPr>
          <p:cNvPicPr>
            <a:picLocks noChangeAspect="1"/>
          </p:cNvPicPr>
          <p:nvPr/>
        </p:nvPicPr>
        <p:blipFill>
          <a:blip r:embed="rId3"/>
          <a:stretch>
            <a:fillRect/>
          </a:stretch>
        </p:blipFill>
        <p:spPr>
          <a:xfrm>
            <a:off x="5438775" y="3929063"/>
            <a:ext cx="3333749" cy="2500312"/>
          </a:xfrm>
          <a:prstGeom prst="rect">
            <a:avLst/>
          </a:prstGeom>
        </p:spPr>
      </p:pic>
    </p:spTree>
    <p:extLst>
      <p:ext uri="{BB962C8B-B14F-4D97-AF65-F5344CB8AC3E}">
        <p14:creationId xmlns:p14="http://schemas.microsoft.com/office/powerpoint/2010/main" val="2930142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DBF2969-5FEC-4E84-BC89-38123F08C9B6}"/>
              </a:ext>
            </a:extLst>
          </p:cNvPr>
          <p:cNvPicPr>
            <a:picLocks noGrp="1" noChangeAspect="1"/>
          </p:cNvPicPr>
          <p:nvPr>
            <p:ph idx="1"/>
          </p:nvPr>
        </p:nvPicPr>
        <p:blipFill>
          <a:blip r:embed="rId2"/>
          <a:stretch>
            <a:fillRect/>
          </a:stretch>
        </p:blipFill>
        <p:spPr>
          <a:xfrm>
            <a:off x="2810021" y="1731963"/>
            <a:ext cx="6562433" cy="4059237"/>
          </a:xfrm>
          <a:prstGeom prst="rect">
            <a:avLst/>
          </a:prstGeom>
        </p:spPr>
      </p:pic>
      <p:sp>
        <p:nvSpPr>
          <p:cNvPr id="6" name="Title 1">
            <a:extLst>
              <a:ext uri="{FF2B5EF4-FFF2-40B4-BE49-F238E27FC236}">
                <a16:creationId xmlns:a16="http://schemas.microsoft.com/office/drawing/2014/main" id="{32AF0AC0-28FA-49A9-87FE-FA6D240A5342}"/>
              </a:ext>
            </a:extLst>
          </p:cNvPr>
          <p:cNvSpPr>
            <a:spLocks noGrp="1"/>
          </p:cNvSpPr>
          <p:nvPr>
            <p:ph type="title"/>
          </p:nvPr>
        </p:nvSpPr>
        <p:spPr>
          <a:xfrm>
            <a:off x="913795" y="609600"/>
            <a:ext cx="10353762" cy="970450"/>
          </a:xfrm>
        </p:spPr>
        <p:txBody>
          <a:bodyPr/>
          <a:lstStyle/>
          <a:p>
            <a:endParaRPr lang="en-GB" dirty="0"/>
          </a:p>
        </p:txBody>
      </p:sp>
      <p:pic>
        <p:nvPicPr>
          <p:cNvPr id="7" name="Picture 2" descr="This is the Canon: Decolonize Your Bookshelves in 50 Books eBook :  Anim-Addo, Joan, Osborne, Deirdre, Sesay George, Kadija: Amazon.co.uk:  Kindle Store">
            <a:extLst>
              <a:ext uri="{FF2B5EF4-FFF2-40B4-BE49-F238E27FC236}">
                <a16:creationId xmlns:a16="http://schemas.microsoft.com/office/drawing/2014/main" id="{9BBF60F7-76FA-4A7B-A4CF-5CDBFA61E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571500"/>
            <a:ext cx="923925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1477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7409732" cy="6224599"/>
          </a:xfrm>
          <a:prstGeom prst="rect">
            <a:avLst/>
          </a:prstGeom>
          <a:noFill/>
        </p:spPr>
        <p:txBody>
          <a:bodyPr wrap="square" lIns="684000" tIns="720000" rIns="720000" bIns="720000" rtlCol="0">
            <a:spAutoFit/>
          </a:bodyPr>
          <a:lstStyle/>
          <a:p>
            <a:r>
              <a:rPr lang="en-GB" sz="2400" dirty="0"/>
              <a:t>In </a:t>
            </a:r>
            <a:r>
              <a:rPr lang="en-GB" sz="2400" dirty="0">
                <a:solidFill>
                  <a:srgbClr val="FFFF00"/>
                </a:solidFill>
              </a:rPr>
              <a:t>Which Channel </a:t>
            </a:r>
            <a:r>
              <a:rPr lang="en-GB" sz="2400" dirty="0"/>
              <a:t>…. </a:t>
            </a:r>
          </a:p>
          <a:p>
            <a:endParaRPr lang="en-GB" sz="2400" dirty="0"/>
          </a:p>
          <a:p>
            <a:r>
              <a:rPr lang="en-GB" sz="2400" dirty="0"/>
              <a:t>“In a culture like ours it is sometimes a bit of a shock to be reminded that, in operational and practical fact, </a:t>
            </a:r>
            <a:r>
              <a:rPr lang="en-GB" sz="3600" b="1" dirty="0">
                <a:solidFill>
                  <a:srgbClr val="FF0000"/>
                </a:solidFill>
              </a:rPr>
              <a:t>the medium is the message</a:t>
            </a:r>
            <a:r>
              <a:rPr lang="en-GB" sz="2400" dirty="0"/>
              <a:t>. This is merely to say that the </a:t>
            </a:r>
            <a:r>
              <a:rPr lang="en-GB" sz="2400" i="1" dirty="0"/>
              <a:t>personal and social consequences of any medium</a:t>
            </a:r>
            <a:r>
              <a:rPr lang="en-GB" sz="2400" dirty="0"/>
              <a:t>—that is, of any extension of ourselves— </a:t>
            </a:r>
            <a:r>
              <a:rPr lang="en-GB" sz="2400" i="1" dirty="0"/>
              <a:t>result from the new scale that is introduced into our affairs by each extension of ourselves, </a:t>
            </a:r>
            <a:r>
              <a:rPr lang="en-GB" sz="2400" i="1" dirty="0">
                <a:solidFill>
                  <a:srgbClr val="FF0000"/>
                </a:solidFill>
              </a:rPr>
              <a:t>or by any new technology</a:t>
            </a:r>
            <a:r>
              <a:rPr lang="en-GB" sz="2400" dirty="0"/>
              <a:t>.”</a:t>
            </a:r>
          </a:p>
          <a:p>
            <a:pPr marL="342900" indent="-342900" algn="r">
              <a:buFontTx/>
              <a:buChar char="-"/>
            </a:pPr>
            <a:r>
              <a:rPr lang="en-GB" sz="2200" dirty="0"/>
              <a:t>Marshall McLuhan, </a:t>
            </a:r>
            <a:r>
              <a:rPr lang="en-GB" sz="2200" i="1" dirty="0"/>
              <a:t>Understanding Media</a:t>
            </a:r>
            <a:r>
              <a:rPr lang="en-GB" sz="2200" dirty="0"/>
              <a:t> (1964)</a:t>
            </a:r>
            <a:endParaRPr lang="en-GB" sz="1600" i="1" dirty="0"/>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8946" y="0"/>
            <a:ext cx="3123054" cy="3981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5346" y="3602732"/>
            <a:ext cx="1987550"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2742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88650-6FD5-489D-9FFC-69178194D24A}"/>
              </a:ext>
            </a:extLst>
          </p:cNvPr>
          <p:cNvSpPr>
            <a:spLocks noGrp="1"/>
          </p:cNvSpPr>
          <p:nvPr>
            <p:ph type="title"/>
          </p:nvPr>
        </p:nvSpPr>
        <p:spPr/>
        <p:txBody>
          <a:bodyPr/>
          <a:lstStyle/>
          <a:p>
            <a:r>
              <a:rPr lang="en-GB" dirty="0">
                <a:solidFill>
                  <a:srgbClr val="FFFF00"/>
                </a:solidFill>
              </a:rPr>
              <a:t>The Medium is the Message</a:t>
            </a:r>
          </a:p>
        </p:txBody>
      </p:sp>
      <p:sp>
        <p:nvSpPr>
          <p:cNvPr id="3" name="Content Placeholder 2">
            <a:extLst>
              <a:ext uri="{FF2B5EF4-FFF2-40B4-BE49-F238E27FC236}">
                <a16:creationId xmlns:a16="http://schemas.microsoft.com/office/drawing/2014/main" id="{B40973E7-2326-426D-8CBE-93574E056107}"/>
              </a:ext>
            </a:extLst>
          </p:cNvPr>
          <p:cNvSpPr>
            <a:spLocks noGrp="1"/>
          </p:cNvSpPr>
          <p:nvPr>
            <p:ph idx="1"/>
          </p:nvPr>
        </p:nvSpPr>
        <p:spPr>
          <a:xfrm>
            <a:off x="913795" y="1732449"/>
            <a:ext cx="7968948" cy="4058751"/>
          </a:xfrm>
        </p:spPr>
        <p:txBody>
          <a:bodyPr/>
          <a:lstStyle/>
          <a:p>
            <a:pPr marL="36900" indent="0">
              <a:buNone/>
            </a:pPr>
            <a:r>
              <a:rPr lang="en-GB" sz="4000" dirty="0"/>
              <a:t>“The meaning that text conveys is crucially affected by the material form of the book …. Form actually </a:t>
            </a:r>
            <a:r>
              <a:rPr lang="en-GB" sz="4000" i="1" dirty="0"/>
              <a:t>effects</a:t>
            </a:r>
            <a:r>
              <a:rPr lang="en-GB" sz="4000" dirty="0"/>
              <a:t> meaning.”</a:t>
            </a:r>
          </a:p>
          <a:p>
            <a:pPr marL="36900" indent="0">
              <a:buNone/>
            </a:pPr>
            <a:endParaRPr lang="en-GB" dirty="0"/>
          </a:p>
        </p:txBody>
      </p:sp>
      <p:pic>
        <p:nvPicPr>
          <p:cNvPr id="4" name="Content Placeholder 3">
            <a:extLst>
              <a:ext uri="{FF2B5EF4-FFF2-40B4-BE49-F238E27FC236}">
                <a16:creationId xmlns:a16="http://schemas.microsoft.com/office/drawing/2014/main" id="{D0BFD6FF-4C2E-4FDB-BEF0-30857BB5ED47}"/>
              </a:ext>
            </a:extLst>
          </p:cNvPr>
          <p:cNvPicPr>
            <a:picLocks noChangeAspect="1"/>
          </p:cNvPicPr>
          <p:nvPr/>
        </p:nvPicPr>
        <p:blipFill>
          <a:blip r:embed="rId2"/>
          <a:stretch>
            <a:fillRect/>
          </a:stretch>
        </p:blipFill>
        <p:spPr>
          <a:xfrm>
            <a:off x="9151866" y="1731963"/>
            <a:ext cx="2465389" cy="4059237"/>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3927620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rPr>
              <a:t>"</a:t>
            </a:r>
            <a:r>
              <a:rPr lang="en-GB" u="sng" dirty="0">
                <a:solidFill>
                  <a:srgbClr val="FFFF00"/>
                </a:solidFill>
                <a:effectLst/>
              </a:rPr>
              <a:t>W</a:t>
            </a:r>
            <a:r>
              <a:rPr lang="en-GB" dirty="0">
                <a:solidFill>
                  <a:srgbClr val="FFFF00"/>
                </a:solidFill>
                <a:effectLst/>
              </a:rPr>
              <a:t>ho</a:t>
            </a:r>
            <a:r>
              <a:rPr lang="en-GB" dirty="0">
                <a:effectLst/>
              </a:rPr>
              <a:t> says </a:t>
            </a:r>
            <a:r>
              <a:rPr lang="en-GB" u="sng" dirty="0">
                <a:solidFill>
                  <a:srgbClr val="FFFF00"/>
                </a:solidFill>
                <a:effectLst/>
              </a:rPr>
              <a:t>W</a:t>
            </a:r>
            <a:r>
              <a:rPr lang="en-GB" dirty="0">
                <a:solidFill>
                  <a:srgbClr val="FFFF00"/>
                </a:solidFill>
                <a:effectLst/>
              </a:rPr>
              <a:t>hat</a:t>
            </a:r>
            <a:r>
              <a:rPr lang="en-GB" dirty="0">
                <a:effectLst/>
              </a:rPr>
              <a:t> to </a:t>
            </a:r>
            <a:r>
              <a:rPr lang="en-GB" u="sng" dirty="0">
                <a:solidFill>
                  <a:srgbClr val="FFFF00"/>
                </a:solidFill>
                <a:effectLst/>
              </a:rPr>
              <a:t>W</a:t>
            </a:r>
            <a:r>
              <a:rPr lang="en-GB" dirty="0">
                <a:solidFill>
                  <a:srgbClr val="FFFF00"/>
                </a:solidFill>
                <a:effectLst/>
              </a:rPr>
              <a:t>hom</a:t>
            </a:r>
            <a:r>
              <a:rPr lang="en-GB" dirty="0">
                <a:effectLst/>
              </a:rPr>
              <a:t> in </a:t>
            </a:r>
            <a:r>
              <a:rPr lang="en-GB" u="sng" dirty="0">
                <a:solidFill>
                  <a:srgbClr val="FFFF00"/>
                </a:solidFill>
                <a:effectLst/>
              </a:rPr>
              <a:t>W</a:t>
            </a:r>
            <a:r>
              <a:rPr lang="en-GB" dirty="0">
                <a:solidFill>
                  <a:srgbClr val="FFFF00"/>
                </a:solidFill>
                <a:effectLst/>
              </a:rPr>
              <a:t>hich Channel </a:t>
            </a:r>
            <a:r>
              <a:rPr lang="en-GB" dirty="0">
                <a:effectLst/>
              </a:rPr>
              <a:t>with </a:t>
            </a:r>
            <a:r>
              <a:rPr lang="en-GB" u="sng" dirty="0">
                <a:solidFill>
                  <a:srgbClr val="FFFF00"/>
                </a:solidFill>
                <a:effectLst/>
              </a:rPr>
              <a:t>W</a:t>
            </a:r>
            <a:r>
              <a:rPr lang="en-GB" dirty="0">
                <a:solidFill>
                  <a:srgbClr val="FFFF00"/>
                </a:solidFill>
                <a:effectLst/>
              </a:rPr>
              <a:t>hat Effect</a:t>
            </a:r>
            <a:r>
              <a:rPr lang="en-GB" dirty="0">
                <a:effectLst/>
              </a:rPr>
              <a:t>".</a:t>
            </a:r>
            <a:br>
              <a:rPr lang="en-GB" dirty="0"/>
            </a:br>
            <a:endParaRPr lang="en-GB" dirty="0"/>
          </a:p>
        </p:txBody>
      </p:sp>
      <p:sp>
        <p:nvSpPr>
          <p:cNvPr id="3" name="Content Placeholder 2"/>
          <p:cNvSpPr>
            <a:spLocks noGrp="1"/>
          </p:cNvSpPr>
          <p:nvPr>
            <p:ph idx="1"/>
          </p:nvPr>
        </p:nvSpPr>
        <p:spPr/>
        <p:txBody>
          <a:bodyPr>
            <a:normAutofit/>
          </a:bodyPr>
          <a:lstStyle/>
          <a:p>
            <a:r>
              <a:rPr lang="en-GB" sz="3600" dirty="0"/>
              <a:t>Who are ‘the who’ in the first part of the formulation? Who ‘makes’ a book?</a:t>
            </a:r>
          </a:p>
        </p:txBody>
      </p:sp>
    </p:spTree>
    <p:extLst>
      <p:ext uri="{BB962C8B-B14F-4D97-AF65-F5344CB8AC3E}">
        <p14:creationId xmlns:p14="http://schemas.microsoft.com/office/powerpoint/2010/main" val="577155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119" y="162152"/>
            <a:ext cx="10353762" cy="970450"/>
          </a:xfrm>
        </p:spPr>
        <p:txBody>
          <a:bodyPr/>
          <a:lstStyle/>
          <a:p>
            <a:r>
              <a:rPr lang="en-GB" dirty="0">
                <a:solidFill>
                  <a:srgbClr val="FFFF00"/>
                </a:solidFill>
              </a:rPr>
              <a:t>The Author (</a:t>
            </a:r>
            <a:r>
              <a:rPr lang="en-GB" i="1" dirty="0" err="1">
                <a:solidFill>
                  <a:srgbClr val="FFFF00"/>
                </a:solidFill>
              </a:rPr>
              <a:t>L’auteur</a:t>
            </a:r>
            <a:r>
              <a:rPr lang="en-GB" dirty="0">
                <a:solidFill>
                  <a:srgbClr val="FFFF00"/>
                </a:solidFill>
              </a:rPr>
              <a:t>)</a:t>
            </a:r>
          </a:p>
        </p:txBody>
      </p:sp>
      <p:pic>
        <p:nvPicPr>
          <p:cNvPr id="4" name="Content Placeholder 3"/>
          <p:cNvPicPr>
            <a:picLocks noGrp="1" noChangeAspect="1"/>
          </p:cNvPicPr>
          <p:nvPr>
            <p:ph idx="1"/>
          </p:nvPr>
        </p:nvPicPr>
        <p:blipFill>
          <a:blip r:embed="rId3"/>
          <a:stretch>
            <a:fillRect/>
          </a:stretch>
        </p:blipFill>
        <p:spPr>
          <a:xfrm>
            <a:off x="6515100" y="1132603"/>
            <a:ext cx="5099686" cy="4230668"/>
          </a:xfrm>
          <a:prstGeom prst="rect">
            <a:avLst/>
          </a:prstGeom>
        </p:spPr>
      </p:pic>
      <p:sp>
        <p:nvSpPr>
          <p:cNvPr id="5" name="Rectangle 4"/>
          <p:cNvSpPr/>
          <p:nvPr/>
        </p:nvSpPr>
        <p:spPr>
          <a:xfrm>
            <a:off x="6721744" y="5725397"/>
            <a:ext cx="4294865" cy="646331"/>
          </a:xfrm>
          <a:prstGeom prst="rect">
            <a:avLst/>
          </a:prstGeom>
        </p:spPr>
        <p:txBody>
          <a:bodyPr wrap="square">
            <a:spAutoFit/>
          </a:bodyPr>
          <a:lstStyle/>
          <a:p>
            <a:r>
              <a:rPr lang="en-GB" dirty="0"/>
              <a:t>Gustave Courbet,</a:t>
            </a:r>
          </a:p>
          <a:p>
            <a:r>
              <a:rPr lang="en-GB" dirty="0"/>
              <a:t>Portrait of Charles Baudelaire, c. 1847</a:t>
            </a:r>
          </a:p>
        </p:txBody>
      </p:sp>
      <p:sp>
        <p:nvSpPr>
          <p:cNvPr id="7" name="Rectangle 6"/>
          <p:cNvSpPr/>
          <p:nvPr/>
        </p:nvSpPr>
        <p:spPr>
          <a:xfrm>
            <a:off x="639641" y="5440405"/>
            <a:ext cx="1628844" cy="369332"/>
          </a:xfrm>
          <a:prstGeom prst="rect">
            <a:avLst/>
          </a:prstGeom>
        </p:spPr>
        <p:txBody>
          <a:bodyPr wrap="none">
            <a:spAutoFit/>
          </a:bodyPr>
          <a:lstStyle/>
          <a:p>
            <a:r>
              <a:rPr lang="en-GB" dirty="0"/>
              <a:t>George Orwell</a:t>
            </a:r>
          </a:p>
        </p:txBody>
      </p:sp>
      <p:pic>
        <p:nvPicPr>
          <p:cNvPr id="3074" name="Picture 2" descr="1984” at Seventy: Why We Still Read Orwell&amp;#39;s Book of Prophecy | The New  Yorker">
            <a:extLst>
              <a:ext uri="{FF2B5EF4-FFF2-40B4-BE49-F238E27FC236}">
                <a16:creationId xmlns:a16="http://schemas.microsoft.com/office/drawing/2014/main" id="{2D745469-B220-4497-ABB5-E9D49BC77D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683" y="1132602"/>
            <a:ext cx="5412317" cy="405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7103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970450"/>
          </a:xfrm>
        </p:spPr>
        <p:txBody>
          <a:bodyPr>
            <a:normAutofit/>
          </a:bodyPr>
          <a:lstStyle/>
          <a:p>
            <a:pPr>
              <a:lnSpc>
                <a:spcPct val="90000"/>
              </a:lnSpc>
            </a:pPr>
            <a:r>
              <a:rPr lang="en-GB" sz="3100" dirty="0">
                <a:solidFill>
                  <a:srgbClr val="FFFF00"/>
                </a:solidFill>
              </a:rPr>
              <a:t>Roland Barthes, ‘The Death of the Author’ (1967)</a:t>
            </a:r>
          </a:p>
        </p:txBody>
      </p:sp>
      <p:sp>
        <p:nvSpPr>
          <p:cNvPr id="3" name="Content Placeholder 2"/>
          <p:cNvSpPr>
            <a:spLocks noGrp="1"/>
          </p:cNvSpPr>
          <p:nvPr>
            <p:ph idx="1"/>
          </p:nvPr>
        </p:nvSpPr>
        <p:spPr>
          <a:xfrm>
            <a:off x="913795" y="2139518"/>
            <a:ext cx="5978072" cy="4108881"/>
          </a:xfrm>
        </p:spPr>
        <p:txBody>
          <a:bodyPr anchor="ctr">
            <a:normAutofit fontScale="92500" lnSpcReduction="20000"/>
          </a:bodyPr>
          <a:lstStyle/>
          <a:p>
            <a:pPr marL="36900" indent="0" algn="just">
              <a:lnSpc>
                <a:spcPct val="90000"/>
              </a:lnSpc>
              <a:buNone/>
            </a:pPr>
            <a:r>
              <a:rPr lang="en-GB" sz="3200" dirty="0"/>
              <a:t>‘The </a:t>
            </a:r>
            <a:r>
              <a:rPr lang="en-GB" sz="3200" dirty="0">
                <a:solidFill>
                  <a:srgbClr val="FFFF00"/>
                </a:solidFill>
              </a:rPr>
              <a:t>author  rules in literary history</a:t>
            </a:r>
            <a:r>
              <a:rPr lang="en-GB" sz="3200" dirty="0"/>
              <a:t>, in biographies of writers, in magazine interviews, and even in the awareness of literary men, anxious to unite, by their private journals, their person and their work; the image of literature to be found in contemporary culture is tyrannically centred on the author, his person, his history, his tastes, his passions.’</a:t>
            </a:r>
          </a:p>
          <a:p>
            <a:pPr marL="36900" indent="0">
              <a:lnSpc>
                <a:spcPct val="90000"/>
              </a:lnSpc>
              <a:buNone/>
            </a:pPr>
            <a:endParaRPr lang="en-GB" i="1" dirty="0"/>
          </a:p>
        </p:txBody>
      </p:sp>
      <p:pic>
        <p:nvPicPr>
          <p:cNvPr id="5" name="Picture 4">
            <a:extLst>
              <a:ext uri="{FF2B5EF4-FFF2-40B4-BE49-F238E27FC236}">
                <a16:creationId xmlns:a16="http://schemas.microsoft.com/office/drawing/2014/main" id="{AF41F66D-2462-49ED-BE6E-7E5D50438A99}"/>
              </a:ext>
            </a:extLst>
          </p:cNvPr>
          <p:cNvPicPr>
            <a:picLocks noChangeAspect="1"/>
          </p:cNvPicPr>
          <p:nvPr/>
        </p:nvPicPr>
        <p:blipFill rotWithShape="1">
          <a:blip r:embed="rId4"/>
          <a:srcRect l="2267" r="1" b="1"/>
          <a:stretch/>
        </p:blipFill>
        <p:spPr>
          <a:xfrm>
            <a:off x="7620351" y="10"/>
            <a:ext cx="4571649" cy="6857990"/>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1711423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970450"/>
          </a:xfrm>
        </p:spPr>
        <p:txBody>
          <a:bodyPr>
            <a:normAutofit/>
          </a:bodyPr>
          <a:lstStyle/>
          <a:p>
            <a:pPr>
              <a:lnSpc>
                <a:spcPct val="90000"/>
              </a:lnSpc>
            </a:pPr>
            <a:r>
              <a:rPr lang="en-GB" sz="3100" dirty="0">
                <a:solidFill>
                  <a:srgbClr val="FFFF00"/>
                </a:solidFill>
              </a:rPr>
              <a:t>Roland Barthes, ‘The Death of the Author’ (1967)</a:t>
            </a:r>
          </a:p>
        </p:txBody>
      </p:sp>
      <p:sp>
        <p:nvSpPr>
          <p:cNvPr id="3" name="Content Placeholder 2"/>
          <p:cNvSpPr>
            <a:spLocks noGrp="1"/>
          </p:cNvSpPr>
          <p:nvPr>
            <p:ph idx="1"/>
          </p:nvPr>
        </p:nvSpPr>
        <p:spPr>
          <a:xfrm>
            <a:off x="913795" y="1828800"/>
            <a:ext cx="5978072" cy="4419599"/>
          </a:xfrm>
        </p:spPr>
        <p:txBody>
          <a:bodyPr anchor="ctr">
            <a:normAutofit/>
          </a:bodyPr>
          <a:lstStyle/>
          <a:p>
            <a:pPr marL="36900" indent="0">
              <a:lnSpc>
                <a:spcPct val="90000"/>
              </a:lnSpc>
              <a:buNone/>
            </a:pPr>
            <a:r>
              <a:rPr lang="en-GB" sz="3200" dirty="0"/>
              <a:t>‘The </a:t>
            </a:r>
            <a:r>
              <a:rPr lang="en-GB" sz="3200" dirty="0">
                <a:solidFill>
                  <a:srgbClr val="FFFF00"/>
                </a:solidFill>
              </a:rPr>
              <a:t>Author is supposed to feed the book </a:t>
            </a:r>
            <a:r>
              <a:rPr lang="en-GB" sz="3200" dirty="0"/>
              <a:t>— that is, he </a:t>
            </a:r>
            <a:r>
              <a:rPr lang="en-GB" sz="3200" i="1" dirty="0"/>
              <a:t>pre-exists it, thinks, suffers, lives for it; </a:t>
            </a:r>
            <a:r>
              <a:rPr lang="en-GB" sz="3200" dirty="0"/>
              <a:t>he maintains with his work the same relation of antecedence a </a:t>
            </a:r>
            <a:r>
              <a:rPr lang="en-GB" sz="3200" dirty="0">
                <a:solidFill>
                  <a:srgbClr val="FFFF00"/>
                </a:solidFill>
              </a:rPr>
              <a:t>father</a:t>
            </a:r>
            <a:r>
              <a:rPr lang="en-GB" sz="3200" dirty="0"/>
              <a:t> maintains with his child.’</a:t>
            </a:r>
          </a:p>
          <a:p>
            <a:pPr marL="36900" indent="0">
              <a:lnSpc>
                <a:spcPct val="90000"/>
              </a:lnSpc>
              <a:buNone/>
            </a:pPr>
            <a:endParaRPr lang="en-GB" i="1" dirty="0"/>
          </a:p>
        </p:txBody>
      </p:sp>
      <p:pic>
        <p:nvPicPr>
          <p:cNvPr id="5" name="Picture 4">
            <a:extLst>
              <a:ext uri="{FF2B5EF4-FFF2-40B4-BE49-F238E27FC236}">
                <a16:creationId xmlns:a16="http://schemas.microsoft.com/office/drawing/2014/main" id="{AF41F66D-2462-49ED-BE6E-7E5D50438A99}"/>
              </a:ext>
            </a:extLst>
          </p:cNvPr>
          <p:cNvPicPr>
            <a:picLocks noChangeAspect="1"/>
          </p:cNvPicPr>
          <p:nvPr/>
        </p:nvPicPr>
        <p:blipFill rotWithShape="1">
          <a:blip r:embed="rId4"/>
          <a:srcRect l="2267" r="1" b="1"/>
          <a:stretch/>
        </p:blipFill>
        <p:spPr>
          <a:xfrm>
            <a:off x="7620351" y="10"/>
            <a:ext cx="4571649" cy="6857990"/>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3486946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who </a:t>
            </a:r>
            <a:r>
              <a:rPr lang="en-GB" i="1" dirty="0"/>
              <a:t>else</a:t>
            </a:r>
            <a:r>
              <a:rPr lang="en-GB" dirty="0"/>
              <a:t> ‘makes’ a book?</a:t>
            </a:r>
          </a:p>
        </p:txBody>
      </p:sp>
      <p:sp>
        <p:nvSpPr>
          <p:cNvPr id="3" name="Content Placeholder 2"/>
          <p:cNvSpPr>
            <a:spLocks noGrp="1"/>
          </p:cNvSpPr>
          <p:nvPr>
            <p:ph idx="1"/>
          </p:nvPr>
        </p:nvSpPr>
        <p:spPr/>
        <p:txBody>
          <a:bodyPr numCol="3">
            <a:normAutofit/>
          </a:bodyPr>
          <a:lstStyle/>
          <a:p>
            <a:r>
              <a:rPr lang="en-GB" sz="2800" dirty="0"/>
              <a:t>Author</a:t>
            </a:r>
          </a:p>
          <a:p>
            <a:r>
              <a:rPr lang="en-GB" sz="2800" dirty="0"/>
              <a:t>Scribe</a:t>
            </a:r>
          </a:p>
          <a:p>
            <a:r>
              <a:rPr lang="en-GB" sz="2800" dirty="0"/>
              <a:t>Typist</a:t>
            </a:r>
          </a:p>
          <a:p>
            <a:r>
              <a:rPr lang="en-GB" sz="2800" dirty="0"/>
              <a:t>Patron</a:t>
            </a:r>
          </a:p>
          <a:p>
            <a:r>
              <a:rPr lang="en-GB" sz="2800" dirty="0"/>
              <a:t>Commissioning editor</a:t>
            </a:r>
          </a:p>
          <a:p>
            <a:r>
              <a:rPr lang="en-GB" sz="2800" dirty="0"/>
              <a:t>Copy editor</a:t>
            </a:r>
          </a:p>
          <a:p>
            <a:r>
              <a:rPr lang="en-GB" sz="2800" dirty="0"/>
              <a:t>Peer reviewer</a:t>
            </a:r>
          </a:p>
          <a:p>
            <a:r>
              <a:rPr lang="en-GB" sz="2800" dirty="0"/>
              <a:t>Typesetter</a:t>
            </a:r>
          </a:p>
          <a:p>
            <a:r>
              <a:rPr lang="en-GB" sz="2800" dirty="0"/>
              <a:t>Software engineers</a:t>
            </a:r>
          </a:p>
          <a:p>
            <a:r>
              <a:rPr lang="en-GB" sz="2800" dirty="0"/>
              <a:t>Paper manufacturer</a:t>
            </a:r>
          </a:p>
          <a:p>
            <a:r>
              <a:rPr lang="en-GB" sz="2800" dirty="0"/>
              <a:t>Cover artist</a:t>
            </a:r>
          </a:p>
          <a:p>
            <a:r>
              <a:rPr lang="en-GB" sz="2800" dirty="0"/>
              <a:t>People who transport books</a:t>
            </a:r>
          </a:p>
          <a:p>
            <a:r>
              <a:rPr lang="en-GB" sz="2800" dirty="0"/>
              <a:t>Booksellers</a:t>
            </a:r>
          </a:p>
          <a:p>
            <a:r>
              <a:rPr lang="en-GB" sz="2800" dirty="0"/>
              <a:t>Authors of previous books - </a:t>
            </a:r>
            <a:r>
              <a:rPr lang="en-GB" sz="3600" dirty="0">
                <a:solidFill>
                  <a:srgbClr val="FFFF00"/>
                </a:solidFill>
              </a:rPr>
              <a:t>intertextuality</a:t>
            </a:r>
          </a:p>
          <a:p>
            <a:endParaRPr lang="en-GB" dirty="0"/>
          </a:p>
        </p:txBody>
      </p:sp>
    </p:spTree>
    <p:extLst>
      <p:ext uri="{BB962C8B-B14F-4D97-AF65-F5344CB8AC3E}">
        <p14:creationId xmlns:p14="http://schemas.microsoft.com/office/powerpoint/2010/main" val="814103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‘makes’ a book?</a:t>
            </a:r>
          </a:p>
        </p:txBody>
      </p:sp>
      <p:sp>
        <p:nvSpPr>
          <p:cNvPr id="5" name="Content Placeholder 4">
            <a:extLst>
              <a:ext uri="{FF2B5EF4-FFF2-40B4-BE49-F238E27FC236}">
                <a16:creationId xmlns:a16="http://schemas.microsoft.com/office/drawing/2014/main" id="{E395167E-DA89-4BD8-86C6-DFE8DBFEB257}"/>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B72E71FB-14C1-4864-ABBE-41450908CA6D}"/>
              </a:ext>
            </a:extLst>
          </p:cNvPr>
          <p:cNvPicPr>
            <a:picLocks noChangeAspect="1"/>
          </p:cNvPicPr>
          <p:nvPr/>
        </p:nvPicPr>
        <p:blipFill rotWithShape="1">
          <a:blip r:embed="rId3"/>
          <a:srcRect l="18142" t="12083" r="19103" b="19273"/>
          <a:stretch/>
        </p:blipFill>
        <p:spPr>
          <a:xfrm>
            <a:off x="1718701" y="114300"/>
            <a:ext cx="9696897" cy="6629400"/>
          </a:xfrm>
          <a:prstGeom prst="rect">
            <a:avLst/>
          </a:prstGeom>
        </p:spPr>
      </p:pic>
    </p:spTree>
    <p:extLst>
      <p:ext uri="{BB962C8B-B14F-4D97-AF65-F5344CB8AC3E}">
        <p14:creationId xmlns:p14="http://schemas.microsoft.com/office/powerpoint/2010/main" val="1806714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1264-9FFB-4000-A9C8-62673406AB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E82560-8192-4F46-8AF8-558512DCE19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D919C79-6EBF-44D6-8A44-535E205D3179}"/>
              </a:ext>
            </a:extLst>
          </p:cNvPr>
          <p:cNvPicPr>
            <a:picLocks noChangeAspect="1"/>
          </p:cNvPicPr>
          <p:nvPr/>
        </p:nvPicPr>
        <p:blipFill rotWithShape="1">
          <a:blip r:embed="rId2"/>
          <a:srcRect l="25281" t="11458" r="26106" b="8889"/>
          <a:stretch/>
        </p:blipFill>
        <p:spPr>
          <a:xfrm>
            <a:off x="2730611" y="135731"/>
            <a:ext cx="6730778" cy="6586538"/>
          </a:xfrm>
          <a:prstGeom prst="rect">
            <a:avLst/>
          </a:prstGeom>
        </p:spPr>
      </p:pic>
    </p:spTree>
    <p:extLst>
      <p:ext uri="{BB962C8B-B14F-4D97-AF65-F5344CB8AC3E}">
        <p14:creationId xmlns:p14="http://schemas.microsoft.com/office/powerpoint/2010/main" val="1550717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42950" y="242888"/>
            <a:ext cx="6586537" cy="6459753"/>
          </a:xfrm>
        </p:spPr>
        <p:txBody>
          <a:bodyPr anchor="ctr">
            <a:normAutofit/>
          </a:bodyPr>
          <a:lstStyle/>
          <a:p>
            <a:pPr marL="36900" indent="0">
              <a:buNone/>
            </a:pPr>
            <a:r>
              <a:rPr lang="en-GB" sz="3200" i="1" dirty="0"/>
              <a:t>Author privileged in literary history despite the fact that: </a:t>
            </a:r>
            <a:r>
              <a:rPr lang="en-GB" sz="3200" dirty="0"/>
              <a:t>‘We know that a text does not consist of a line of words, releasing a single "theological" meaning (the "message" of the Author-God), but is a space of many dimensions, in which are wedded and contested various kinds of writing, </a:t>
            </a:r>
            <a:r>
              <a:rPr lang="en-GB" sz="3200" dirty="0">
                <a:solidFill>
                  <a:srgbClr val="FFFF00"/>
                </a:solidFill>
              </a:rPr>
              <a:t>no one of which is original</a:t>
            </a:r>
            <a:r>
              <a:rPr lang="en-GB" sz="3200" dirty="0"/>
              <a:t>: the </a:t>
            </a:r>
            <a:r>
              <a:rPr lang="en-GB" sz="3200" dirty="0">
                <a:solidFill>
                  <a:srgbClr val="FFFF00"/>
                </a:solidFill>
              </a:rPr>
              <a:t>text is a tissue of citations, resulting from the thousand sources of culture</a:t>
            </a:r>
            <a:r>
              <a:rPr lang="en-GB" sz="3200" dirty="0">
                <a:solidFill>
                  <a:schemeClr val="tx1"/>
                </a:solidFill>
              </a:rPr>
              <a:t>.’</a:t>
            </a:r>
            <a:endParaRPr lang="en-GB" sz="3200" i="1" dirty="0">
              <a:solidFill>
                <a:schemeClr val="tx1"/>
              </a:solidFill>
            </a:endParaRPr>
          </a:p>
        </p:txBody>
      </p:sp>
      <p:pic>
        <p:nvPicPr>
          <p:cNvPr id="5" name="Picture 4">
            <a:extLst>
              <a:ext uri="{FF2B5EF4-FFF2-40B4-BE49-F238E27FC236}">
                <a16:creationId xmlns:a16="http://schemas.microsoft.com/office/drawing/2014/main" id="{EB018684-F277-4C66-A828-135FF375826B}"/>
              </a:ext>
            </a:extLst>
          </p:cNvPr>
          <p:cNvPicPr>
            <a:picLocks noChangeAspect="1"/>
          </p:cNvPicPr>
          <p:nvPr/>
        </p:nvPicPr>
        <p:blipFill rotWithShape="1">
          <a:blip r:embed="rId4"/>
          <a:srcRect l="2267" r="1" b="1"/>
          <a:stretch/>
        </p:blipFill>
        <p:spPr>
          <a:xfrm>
            <a:off x="7620351" y="10"/>
            <a:ext cx="4571649" cy="6857990"/>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6" name="Title 5">
            <a:extLst>
              <a:ext uri="{FF2B5EF4-FFF2-40B4-BE49-F238E27FC236}">
                <a16:creationId xmlns:a16="http://schemas.microsoft.com/office/drawing/2014/main" id="{D5C31681-7B40-43EA-8F29-50063D4EBAC0}"/>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792861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FF00"/>
                </a:solidFill>
              </a:rPr>
              <a:t>Roland Barthes, ‘The Death of the Author’ (1967)</a:t>
            </a:r>
          </a:p>
        </p:txBody>
      </p:sp>
      <p:sp>
        <p:nvSpPr>
          <p:cNvPr id="3" name="Content Placeholder 2"/>
          <p:cNvSpPr>
            <a:spLocks noGrp="1"/>
          </p:cNvSpPr>
          <p:nvPr>
            <p:ph idx="1"/>
          </p:nvPr>
        </p:nvSpPr>
        <p:spPr>
          <a:xfrm>
            <a:off x="913795" y="1732449"/>
            <a:ext cx="10353762" cy="4494180"/>
          </a:xfrm>
        </p:spPr>
        <p:txBody>
          <a:bodyPr/>
          <a:lstStyle/>
          <a:p>
            <a:pPr marL="36900" indent="0">
              <a:buNone/>
            </a:pPr>
            <a:r>
              <a:rPr lang="en-GB" i="1" dirty="0"/>
              <a:t>Whereas … </a:t>
            </a:r>
          </a:p>
          <a:p>
            <a:pPr marL="36900" indent="0" algn="just">
              <a:buNone/>
            </a:pPr>
            <a:r>
              <a:rPr lang="en-GB" sz="2400" dirty="0"/>
              <a:t>‘</a:t>
            </a:r>
            <a:r>
              <a:rPr lang="en-GB" sz="2400" dirty="0">
                <a:solidFill>
                  <a:srgbClr val="FFFF00"/>
                </a:solidFill>
              </a:rPr>
              <a:t>The reader is a man without history</a:t>
            </a:r>
            <a:r>
              <a:rPr lang="en-GB" sz="2400" dirty="0"/>
              <a:t>, without biography, without psychology; he is only that someone who holds gathered into a single field all the paths of which the text is constituted. … The reader has never been the concern of classical criticism; for it, there is no other man in literature but the one who writes. We are now beginning to be the dupes no longer of such anti-phrases, by which our society proudly champions precisely what it dismisses, ignores, smothers or destroys; we know that to restore to writing its future, we must reverse its myth: </a:t>
            </a:r>
            <a:r>
              <a:rPr lang="en-GB" sz="2400" dirty="0">
                <a:solidFill>
                  <a:srgbClr val="FFFF00"/>
                </a:solidFill>
              </a:rPr>
              <a:t>the birth of the reader must be ransomed by the death of the Author</a:t>
            </a:r>
            <a:r>
              <a:rPr lang="en-GB" sz="2400" dirty="0"/>
              <a:t>.’</a:t>
            </a:r>
            <a:endParaRPr lang="en-GB" sz="2400" i="1" dirty="0"/>
          </a:p>
        </p:txBody>
      </p:sp>
    </p:spTree>
    <p:extLst>
      <p:ext uri="{BB962C8B-B14F-4D97-AF65-F5344CB8AC3E}">
        <p14:creationId xmlns:p14="http://schemas.microsoft.com/office/powerpoint/2010/main" val="24570026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761999"/>
            <a:ext cx="10353762" cy="970450"/>
          </a:xfrm>
        </p:spPr>
        <p:txBody>
          <a:bodyPr/>
          <a:lstStyle/>
          <a:p>
            <a:pPr algn="l"/>
            <a:r>
              <a:rPr lang="en-GB" dirty="0"/>
              <a:t>To </a:t>
            </a:r>
            <a:r>
              <a:rPr lang="en-GB" dirty="0">
                <a:solidFill>
                  <a:srgbClr val="FFFF00"/>
                </a:solidFill>
              </a:rPr>
              <a:t>Whom</a:t>
            </a:r>
            <a:r>
              <a:rPr lang="en-GB" dirty="0"/>
              <a:t>…</a:t>
            </a:r>
          </a:p>
        </p:txBody>
      </p:sp>
      <p:sp>
        <p:nvSpPr>
          <p:cNvPr id="6" name="Content Placeholder 5"/>
          <p:cNvSpPr>
            <a:spLocks noGrp="1"/>
          </p:cNvSpPr>
          <p:nvPr>
            <p:ph idx="1"/>
          </p:nvPr>
        </p:nvSpPr>
        <p:spPr>
          <a:xfrm>
            <a:off x="913795" y="1732449"/>
            <a:ext cx="2700262" cy="4058751"/>
          </a:xfrm>
        </p:spPr>
        <p:txBody>
          <a:bodyPr/>
          <a:lstStyle/>
          <a:p>
            <a:pPr marL="36900" indent="0">
              <a:buNone/>
            </a:pPr>
            <a:endParaRPr lang="en-GB" dirty="0"/>
          </a:p>
          <a:p>
            <a:pPr marL="36900" indent="0">
              <a:buNone/>
            </a:pPr>
            <a:r>
              <a:rPr lang="en-GB" dirty="0">
                <a:effectLst/>
              </a:rPr>
              <a:t>Carl </a:t>
            </a:r>
            <a:r>
              <a:rPr lang="en-GB" dirty="0" err="1">
                <a:effectLst/>
              </a:rPr>
              <a:t>Spitzweg</a:t>
            </a:r>
            <a:r>
              <a:rPr lang="en-GB" dirty="0">
                <a:effectLst/>
              </a:rPr>
              <a:t>, </a:t>
            </a:r>
            <a:r>
              <a:rPr lang="en-GB" i="1" dirty="0">
                <a:effectLst/>
              </a:rPr>
              <a:t>The Bookworm (</a:t>
            </a:r>
            <a:r>
              <a:rPr lang="en-GB" dirty="0">
                <a:effectLst/>
              </a:rPr>
              <a:t>1859)</a:t>
            </a:r>
            <a:endParaRPr lang="en-GB" dirty="0"/>
          </a:p>
        </p:txBody>
      </p:sp>
      <p:pic>
        <p:nvPicPr>
          <p:cNvPr id="7" name="Picture 6"/>
          <p:cNvPicPr>
            <a:picLocks noChangeAspect="1"/>
          </p:cNvPicPr>
          <p:nvPr/>
        </p:nvPicPr>
        <p:blipFill>
          <a:blip r:embed="rId3"/>
          <a:stretch>
            <a:fillRect/>
          </a:stretch>
        </p:blipFill>
        <p:spPr>
          <a:xfrm>
            <a:off x="4301669" y="0"/>
            <a:ext cx="3578013" cy="6708775"/>
          </a:xfrm>
          <a:prstGeom prst="rect">
            <a:avLst/>
          </a:prstGeom>
        </p:spPr>
      </p:pic>
    </p:spTree>
    <p:extLst>
      <p:ext uri="{BB962C8B-B14F-4D97-AF65-F5344CB8AC3E}">
        <p14:creationId xmlns:p14="http://schemas.microsoft.com/office/powerpoint/2010/main" val="773573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Histories of Reading</a:t>
            </a:r>
          </a:p>
        </p:txBody>
      </p:sp>
      <p:sp>
        <p:nvSpPr>
          <p:cNvPr id="3" name="Content Placeholder 2"/>
          <p:cNvSpPr>
            <a:spLocks noGrp="1"/>
          </p:cNvSpPr>
          <p:nvPr>
            <p:ph idx="1"/>
          </p:nvPr>
        </p:nvSpPr>
        <p:spPr/>
        <p:txBody>
          <a:bodyPr>
            <a:normAutofit lnSpcReduction="10000"/>
          </a:bodyPr>
          <a:lstStyle/>
          <a:p>
            <a:r>
              <a:rPr lang="en-GB" sz="3200" dirty="0"/>
              <a:t>In what sense might ‘the reader’ be ‘without history’?</a:t>
            </a:r>
          </a:p>
          <a:p>
            <a:endParaRPr lang="en-GB" sz="3200" dirty="0"/>
          </a:p>
          <a:p>
            <a:r>
              <a:rPr lang="en-GB" sz="3200" dirty="0"/>
              <a:t>What methodological challenges might be associated with histories of reading? Are there any challenges which might relate to the medieval period specifically?</a:t>
            </a:r>
          </a:p>
          <a:p>
            <a:endParaRPr lang="en-GB" sz="3200" dirty="0"/>
          </a:p>
          <a:p>
            <a:r>
              <a:rPr lang="en-GB" sz="3200" dirty="0"/>
              <a:t>How does one write a history of reading?</a:t>
            </a:r>
          </a:p>
          <a:p>
            <a:pPr marL="36900" indent="0">
              <a:buNone/>
            </a:pPr>
            <a:endParaRPr lang="en-GB" dirty="0"/>
          </a:p>
        </p:txBody>
      </p:sp>
    </p:spTree>
    <p:extLst>
      <p:ext uri="{BB962C8B-B14F-4D97-AF65-F5344CB8AC3E}">
        <p14:creationId xmlns:p14="http://schemas.microsoft.com/office/powerpoint/2010/main" val="1477098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A730-1C07-4F1B-BC50-5569195C9AFF}"/>
              </a:ext>
            </a:extLst>
          </p:cNvPr>
          <p:cNvSpPr>
            <a:spLocks noGrp="1"/>
          </p:cNvSpPr>
          <p:nvPr>
            <p:ph type="title"/>
          </p:nvPr>
        </p:nvSpPr>
        <p:spPr/>
        <p:txBody>
          <a:bodyPr>
            <a:normAutofit fontScale="90000"/>
          </a:bodyPr>
          <a:lstStyle/>
          <a:p>
            <a:r>
              <a:rPr lang="en-GB" sz="4000" dirty="0"/>
              <a:t>3</a:t>
            </a:r>
            <a:r>
              <a:rPr lang="en-GB" sz="4000" dirty="0">
                <a:solidFill>
                  <a:srgbClr val="FFFF00"/>
                </a:solidFill>
              </a:rPr>
              <a:t>. Digital Approaches to Book History</a:t>
            </a:r>
            <a:br>
              <a:rPr lang="en-GB" sz="4000" dirty="0"/>
            </a:br>
            <a:endParaRPr lang="en-GB" dirty="0"/>
          </a:p>
        </p:txBody>
      </p:sp>
      <p:sp>
        <p:nvSpPr>
          <p:cNvPr id="3" name="Content Placeholder 2">
            <a:extLst>
              <a:ext uri="{FF2B5EF4-FFF2-40B4-BE49-F238E27FC236}">
                <a16:creationId xmlns:a16="http://schemas.microsoft.com/office/drawing/2014/main" id="{0F7156FE-27BC-4B95-8978-4250FEFFFAAC}"/>
              </a:ext>
            </a:extLst>
          </p:cNvPr>
          <p:cNvSpPr>
            <a:spLocks noGrp="1"/>
          </p:cNvSpPr>
          <p:nvPr>
            <p:ph idx="1"/>
          </p:nvPr>
        </p:nvSpPr>
        <p:spPr/>
        <p:txBody>
          <a:bodyPr>
            <a:normAutofit/>
          </a:bodyPr>
          <a:lstStyle/>
          <a:p>
            <a:r>
              <a:rPr lang="en-US" sz="3200" dirty="0"/>
              <a:t>How might digital technologies enhance histories of books and readership?</a:t>
            </a:r>
          </a:p>
          <a:p>
            <a:endParaRPr lang="en-US" sz="3200" dirty="0"/>
          </a:p>
          <a:p>
            <a:r>
              <a:rPr lang="en-US" sz="3200" dirty="0"/>
              <a:t>What methodological potentialities might be available through websites, databases and suchlike?</a:t>
            </a:r>
            <a:endParaRPr lang="en-GB" sz="3200" dirty="0"/>
          </a:p>
        </p:txBody>
      </p:sp>
    </p:spTree>
    <p:extLst>
      <p:ext uri="{BB962C8B-B14F-4D97-AF65-F5344CB8AC3E}">
        <p14:creationId xmlns:p14="http://schemas.microsoft.com/office/powerpoint/2010/main" val="1472057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13489"/>
            <a:ext cx="10353762" cy="970450"/>
          </a:xfrm>
        </p:spPr>
        <p:txBody>
          <a:bodyPr/>
          <a:lstStyle/>
          <a:p>
            <a:r>
              <a:rPr lang="en-GB" dirty="0">
                <a:solidFill>
                  <a:srgbClr val="FFFF00"/>
                </a:solidFill>
              </a:rPr>
              <a:t>Digital Approaches to Histories of the Book</a:t>
            </a:r>
          </a:p>
        </p:txBody>
      </p:sp>
      <p:sp>
        <p:nvSpPr>
          <p:cNvPr id="3" name="Content Placeholder 2"/>
          <p:cNvSpPr>
            <a:spLocks noGrp="1"/>
          </p:cNvSpPr>
          <p:nvPr>
            <p:ph idx="1"/>
          </p:nvPr>
        </p:nvSpPr>
        <p:spPr>
          <a:xfrm>
            <a:off x="913795" y="1083939"/>
            <a:ext cx="6764262" cy="4058751"/>
          </a:xfrm>
        </p:spPr>
        <p:txBody>
          <a:bodyPr>
            <a:normAutofit fontScale="92500" lnSpcReduction="10000"/>
          </a:bodyPr>
          <a:lstStyle/>
          <a:p>
            <a:endParaRPr lang="en-GB" dirty="0"/>
          </a:p>
          <a:p>
            <a:r>
              <a:rPr lang="en-GB" sz="3600" dirty="0"/>
              <a:t>Short Title Catalogue (STC)</a:t>
            </a:r>
            <a:r>
              <a:rPr lang="en-GB" dirty="0"/>
              <a:t> = systematic (and coded) record of printed books extant in libraries and collections</a:t>
            </a:r>
          </a:p>
          <a:p>
            <a:endParaRPr lang="en-GB" dirty="0"/>
          </a:p>
          <a:p>
            <a:r>
              <a:rPr lang="en-GB" dirty="0"/>
              <a:t>Eighteenth-Century STC developed on </a:t>
            </a:r>
            <a:r>
              <a:rPr lang="en-GB" dirty="0" err="1"/>
              <a:t>CD-Rom</a:t>
            </a:r>
            <a:r>
              <a:rPr lang="en-GB" dirty="0"/>
              <a:t> 1992</a:t>
            </a:r>
          </a:p>
          <a:p>
            <a:endParaRPr lang="en-GB" dirty="0"/>
          </a:p>
          <a:p>
            <a:r>
              <a:rPr lang="en-GB" dirty="0"/>
              <a:t>Subsumed into </a:t>
            </a:r>
            <a:r>
              <a:rPr lang="en-GB" dirty="0">
                <a:hlinkClick r:id="rId3"/>
              </a:rPr>
              <a:t>English Short Title Catalogue</a:t>
            </a:r>
            <a:endParaRPr lang="en-GB" dirty="0"/>
          </a:p>
          <a:p>
            <a:endParaRPr lang="en-GB" dirty="0"/>
          </a:p>
          <a:p>
            <a:r>
              <a:rPr lang="en-GB" dirty="0"/>
              <a:t>Enumerative approach</a:t>
            </a:r>
          </a:p>
        </p:txBody>
      </p:sp>
      <p:pic>
        <p:nvPicPr>
          <p:cNvPr id="5" name="Picture 4"/>
          <p:cNvPicPr>
            <a:picLocks noChangeAspect="1"/>
          </p:cNvPicPr>
          <p:nvPr/>
        </p:nvPicPr>
        <p:blipFill rotWithShape="1">
          <a:blip r:embed="rId4"/>
          <a:srcRect l="3214" t="12175" r="45715" b="7918"/>
          <a:stretch/>
        </p:blipFill>
        <p:spPr>
          <a:xfrm>
            <a:off x="8091123" y="1732449"/>
            <a:ext cx="3897676" cy="4688114"/>
          </a:xfrm>
          <a:prstGeom prst="rect">
            <a:avLst/>
          </a:prstGeom>
        </p:spPr>
      </p:pic>
      <p:pic>
        <p:nvPicPr>
          <p:cNvPr id="6" name="Picture 5"/>
          <p:cNvPicPr>
            <a:picLocks noChangeAspect="1"/>
          </p:cNvPicPr>
          <p:nvPr/>
        </p:nvPicPr>
        <p:blipFill rotWithShape="1">
          <a:blip r:embed="rId5"/>
          <a:srcRect l="8095" t="22582" r="47381" b="66853"/>
          <a:stretch/>
        </p:blipFill>
        <p:spPr>
          <a:xfrm>
            <a:off x="1581754" y="5390049"/>
            <a:ext cx="5428344" cy="1030514"/>
          </a:xfrm>
          <a:prstGeom prst="rect">
            <a:avLst/>
          </a:prstGeom>
        </p:spPr>
      </p:pic>
    </p:spTree>
    <p:extLst>
      <p:ext uri="{BB962C8B-B14F-4D97-AF65-F5344CB8AC3E}">
        <p14:creationId xmlns:p14="http://schemas.microsoft.com/office/powerpoint/2010/main" val="145448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hlinkClick r:id="rId3"/>
              </a:rPr>
              <a:t>EEBO</a:t>
            </a:r>
            <a:endParaRPr lang="en-GB" dirty="0">
              <a:solidFill>
                <a:srgbClr val="FFFF00"/>
              </a:solidFill>
            </a:endParaRPr>
          </a:p>
        </p:txBody>
      </p:sp>
      <p:pic>
        <p:nvPicPr>
          <p:cNvPr id="4" name="Content Placeholder 3"/>
          <p:cNvPicPr>
            <a:picLocks noGrp="1" noChangeAspect="1"/>
          </p:cNvPicPr>
          <p:nvPr>
            <p:ph idx="1"/>
          </p:nvPr>
        </p:nvPicPr>
        <p:blipFill rotWithShape="1">
          <a:blip r:embed="rId4"/>
          <a:srcRect t="7750" r="707" b="21453"/>
          <a:stretch/>
        </p:blipFill>
        <p:spPr>
          <a:xfrm>
            <a:off x="2383522" y="1886855"/>
            <a:ext cx="7414308" cy="4064001"/>
          </a:xfrm>
          <a:prstGeom prst="rect">
            <a:avLst/>
          </a:prstGeom>
        </p:spPr>
      </p:pic>
    </p:spTree>
    <p:extLst>
      <p:ext uri="{BB962C8B-B14F-4D97-AF65-F5344CB8AC3E}">
        <p14:creationId xmlns:p14="http://schemas.microsoft.com/office/powerpoint/2010/main" val="13914983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0D3F4-113D-440C-B2B3-B83A8C617939}"/>
              </a:ext>
            </a:extLst>
          </p:cNvPr>
          <p:cNvSpPr>
            <a:spLocks noGrp="1"/>
          </p:cNvSpPr>
          <p:nvPr>
            <p:ph type="title"/>
          </p:nvPr>
        </p:nvSpPr>
        <p:spPr>
          <a:xfrm>
            <a:off x="5146160" y="290004"/>
            <a:ext cx="5978072" cy="970450"/>
          </a:xfrm>
        </p:spPr>
        <p:txBody>
          <a:bodyPr>
            <a:normAutofit/>
          </a:bodyPr>
          <a:lstStyle/>
          <a:p>
            <a:pPr>
              <a:lnSpc>
                <a:spcPct val="90000"/>
              </a:lnSpc>
            </a:pPr>
            <a:r>
              <a:rPr lang="en-US" sz="3400" dirty="0">
                <a:solidFill>
                  <a:srgbClr val="FFFF00"/>
                </a:solidFill>
              </a:rPr>
              <a:t>‘How to Think About EEBO’</a:t>
            </a:r>
            <a:endParaRPr lang="en-GB" sz="3400" dirty="0">
              <a:solidFill>
                <a:srgbClr val="FFFF00"/>
              </a:solidFill>
            </a:endParaRPr>
          </a:p>
        </p:txBody>
      </p:sp>
      <p:pic>
        <p:nvPicPr>
          <p:cNvPr id="12" name="Picture 11">
            <a:extLst>
              <a:ext uri="{FF2B5EF4-FFF2-40B4-BE49-F238E27FC236}">
                <a16:creationId xmlns:a16="http://schemas.microsoft.com/office/drawing/2014/main" id="{7AA41F59-BAF0-4CFD-A9FA-ED4C838B54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5" name="Picture 4">
            <a:extLst>
              <a:ext uri="{FF2B5EF4-FFF2-40B4-BE49-F238E27FC236}">
                <a16:creationId xmlns:a16="http://schemas.microsoft.com/office/drawing/2014/main" id="{81BC9BB7-C8C5-45FE-8923-86ED0A755E0D}"/>
              </a:ext>
            </a:extLst>
          </p:cNvPr>
          <p:cNvPicPr>
            <a:picLocks noChangeAspect="1"/>
          </p:cNvPicPr>
          <p:nvPr/>
        </p:nvPicPr>
        <p:blipFill rotWithShape="1">
          <a:blip r:embed="rId5"/>
          <a:srcRect t="23547" r="1" b="17203"/>
          <a:stretch/>
        </p:blipFill>
        <p:spPr>
          <a:xfrm>
            <a:off x="643339" y="643464"/>
            <a:ext cx="3551912" cy="2706796"/>
          </a:xfrm>
          <a:prstGeom prst="rect">
            <a:avLst/>
          </a:prstGeom>
        </p:spPr>
      </p:pic>
      <p:pic>
        <p:nvPicPr>
          <p:cNvPr id="7" name="Picture 6">
            <a:extLst>
              <a:ext uri="{FF2B5EF4-FFF2-40B4-BE49-F238E27FC236}">
                <a16:creationId xmlns:a16="http://schemas.microsoft.com/office/drawing/2014/main" id="{4A5551E3-9ABB-440D-9E3A-17608E0880E5}"/>
              </a:ext>
            </a:extLst>
          </p:cNvPr>
          <p:cNvPicPr>
            <a:picLocks noChangeAspect="1"/>
          </p:cNvPicPr>
          <p:nvPr/>
        </p:nvPicPr>
        <p:blipFill rotWithShape="1">
          <a:blip r:embed="rId6"/>
          <a:srcRect t="21668" r="3" b="20226"/>
          <a:stretch/>
        </p:blipFill>
        <p:spPr>
          <a:xfrm>
            <a:off x="643339" y="3511127"/>
            <a:ext cx="3551912" cy="2706794"/>
          </a:xfrm>
          <a:prstGeom prst="rect">
            <a:avLst/>
          </a:prstGeom>
        </p:spPr>
      </p:pic>
      <p:sp>
        <p:nvSpPr>
          <p:cNvPr id="3" name="Content Placeholder 2">
            <a:extLst>
              <a:ext uri="{FF2B5EF4-FFF2-40B4-BE49-F238E27FC236}">
                <a16:creationId xmlns:a16="http://schemas.microsoft.com/office/drawing/2014/main" id="{8EEA2D6A-7518-4490-8FCB-5DF867B9E38C}"/>
              </a:ext>
            </a:extLst>
          </p:cNvPr>
          <p:cNvSpPr>
            <a:spLocks noGrp="1"/>
          </p:cNvSpPr>
          <p:nvPr>
            <p:ph idx="1"/>
          </p:nvPr>
        </p:nvSpPr>
        <p:spPr>
          <a:xfrm>
            <a:off x="5217182" y="1260453"/>
            <a:ext cx="5978072" cy="4957468"/>
          </a:xfrm>
        </p:spPr>
        <p:txBody>
          <a:bodyPr anchor="ctr">
            <a:normAutofit fontScale="92500" lnSpcReduction="10000"/>
          </a:bodyPr>
          <a:lstStyle/>
          <a:p>
            <a:pPr marL="36900" indent="0">
              <a:buNone/>
            </a:pPr>
            <a:r>
              <a:rPr lang="en-US" sz="2600" dirty="0"/>
              <a:t>‘The story, in a nutshell. Catalogues took books off the shelves. Microfilm took pages out of books. Transcription and markup freed words from the page. Collection and standardization dissolved those words into data. Early print’s realization as data opened a new horizon of study that we’re still just beginning to survey. </a:t>
            </a:r>
          </a:p>
          <a:p>
            <a:pPr marL="36900" indent="0">
              <a:buNone/>
            </a:pPr>
            <a:r>
              <a:rPr lang="en-US" sz="2600" dirty="0"/>
              <a:t>	‘…  Now that we have EEBO in full-text form, what do we do with it?’</a:t>
            </a:r>
          </a:p>
          <a:p>
            <a:pPr marL="36900" indent="0">
              <a:buNone/>
            </a:pPr>
            <a:endParaRPr lang="en-US" dirty="0"/>
          </a:p>
          <a:p>
            <a:pPr marL="36900" indent="0">
              <a:buNone/>
            </a:pPr>
            <a:r>
              <a:rPr lang="en-US" dirty="0"/>
              <a:t>- Michael Gavin, 'How to Think About EEBO,' </a:t>
            </a:r>
            <a:r>
              <a:rPr lang="en-US" i="1" dirty="0"/>
              <a:t>Textual Cultures</a:t>
            </a:r>
            <a:r>
              <a:rPr lang="en-US" dirty="0"/>
              <a:t>, 11:1–2 (2017 [2019]): 70–105.</a:t>
            </a:r>
            <a:endParaRPr lang="en-GB" dirty="0"/>
          </a:p>
        </p:txBody>
      </p:sp>
    </p:spTree>
    <p:extLst>
      <p:ext uri="{BB962C8B-B14F-4D97-AF65-F5344CB8AC3E}">
        <p14:creationId xmlns:p14="http://schemas.microsoft.com/office/powerpoint/2010/main" val="30525366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7B90A-9B49-4109-859C-2AED0218D0F3}"/>
              </a:ext>
            </a:extLst>
          </p:cNvPr>
          <p:cNvSpPr>
            <a:spLocks noGrp="1"/>
          </p:cNvSpPr>
          <p:nvPr>
            <p:ph type="title"/>
          </p:nvPr>
        </p:nvSpPr>
        <p:spPr/>
        <p:txBody>
          <a:bodyPr/>
          <a:lstStyle/>
          <a:p>
            <a:r>
              <a:rPr lang="en-US" dirty="0">
                <a:solidFill>
                  <a:srgbClr val="FFFF00"/>
                </a:solidFill>
              </a:rPr>
              <a:t>Corpus Linguistics</a:t>
            </a:r>
            <a:endParaRPr lang="en-GB" dirty="0">
              <a:solidFill>
                <a:srgbClr val="FFFF00"/>
              </a:solidFill>
            </a:endParaRPr>
          </a:p>
        </p:txBody>
      </p:sp>
      <p:pic>
        <p:nvPicPr>
          <p:cNvPr id="5" name="Content Placeholder 4">
            <a:extLst>
              <a:ext uri="{FF2B5EF4-FFF2-40B4-BE49-F238E27FC236}">
                <a16:creationId xmlns:a16="http://schemas.microsoft.com/office/drawing/2014/main" id="{87CF93F5-2919-4F35-B9A2-7F75360F5176}"/>
              </a:ext>
            </a:extLst>
          </p:cNvPr>
          <p:cNvPicPr>
            <a:picLocks noGrp="1" noChangeAspect="1"/>
          </p:cNvPicPr>
          <p:nvPr>
            <p:ph idx="1"/>
          </p:nvPr>
        </p:nvPicPr>
        <p:blipFill>
          <a:blip r:embed="rId3"/>
          <a:stretch>
            <a:fillRect/>
          </a:stretch>
        </p:blipFill>
        <p:spPr>
          <a:xfrm>
            <a:off x="2228960" y="1828800"/>
            <a:ext cx="7909560" cy="4572000"/>
          </a:xfrm>
        </p:spPr>
      </p:pic>
    </p:spTree>
    <p:extLst>
      <p:ext uri="{BB962C8B-B14F-4D97-AF65-F5344CB8AC3E}">
        <p14:creationId xmlns:p14="http://schemas.microsoft.com/office/powerpoint/2010/main" val="41083610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A75C-B119-4BE1-B978-A7BEC3F2C122}"/>
              </a:ext>
            </a:extLst>
          </p:cNvPr>
          <p:cNvSpPr>
            <a:spLocks noGrp="1"/>
          </p:cNvSpPr>
          <p:nvPr>
            <p:ph type="title"/>
          </p:nvPr>
        </p:nvSpPr>
        <p:spPr/>
        <p:txBody>
          <a:bodyPr/>
          <a:lstStyle/>
          <a:p>
            <a:r>
              <a:rPr lang="en-US" dirty="0">
                <a:solidFill>
                  <a:srgbClr val="FFFF00"/>
                </a:solidFill>
              </a:rPr>
              <a:t>‘Death of the Document’?</a:t>
            </a:r>
            <a:endParaRPr lang="en-GB" dirty="0">
              <a:solidFill>
                <a:srgbClr val="FFFF00"/>
              </a:solidFill>
            </a:endParaRPr>
          </a:p>
        </p:txBody>
      </p:sp>
      <p:sp>
        <p:nvSpPr>
          <p:cNvPr id="3" name="Content Placeholder 2">
            <a:extLst>
              <a:ext uri="{FF2B5EF4-FFF2-40B4-BE49-F238E27FC236}">
                <a16:creationId xmlns:a16="http://schemas.microsoft.com/office/drawing/2014/main" id="{FF08B26E-E789-4881-9477-E298DB92B81C}"/>
              </a:ext>
            </a:extLst>
          </p:cNvPr>
          <p:cNvSpPr>
            <a:spLocks noGrp="1"/>
          </p:cNvSpPr>
          <p:nvPr>
            <p:ph idx="1"/>
          </p:nvPr>
        </p:nvSpPr>
        <p:spPr>
          <a:xfrm>
            <a:off x="913795" y="1874492"/>
            <a:ext cx="10353762" cy="4464164"/>
          </a:xfrm>
        </p:spPr>
        <p:txBody>
          <a:bodyPr>
            <a:normAutofit lnSpcReduction="10000"/>
          </a:bodyPr>
          <a:lstStyle/>
          <a:p>
            <a:pPr marL="36900" indent="0">
              <a:buNone/>
            </a:pPr>
            <a:r>
              <a:rPr lang="en-US" dirty="0"/>
              <a:t>CODED FILES:</a:t>
            </a:r>
          </a:p>
          <a:p>
            <a:pPr marL="36900" indent="0" algn="just">
              <a:buNone/>
            </a:pPr>
            <a:r>
              <a:rPr lang="en-US" sz="2800" dirty="0"/>
              <a:t>‘When combined with the archival research of the short-title catalogues (themselves scholarly projects of the highest quality) the result is </a:t>
            </a:r>
            <a:r>
              <a:rPr lang="en-US" sz="2800" dirty="0">
                <a:solidFill>
                  <a:srgbClr val="FFFF00"/>
                </a:solidFill>
              </a:rPr>
              <a:t>a collection of files — files, not documents nor texts </a:t>
            </a:r>
            <a:r>
              <a:rPr lang="en-US" sz="2800" dirty="0"/>
              <a:t>— that fold discourse into history in a remarkable way, combining “real life” sociological information about names, books, places, and dates, with the formal and lexical features of the texts that record that information. Scale is absolutely essential here. It matters that these projects aspired to comprehensiveness.’</a:t>
            </a:r>
          </a:p>
          <a:p>
            <a:pPr marL="36900" indent="0" algn="just">
              <a:buNone/>
            </a:pPr>
            <a:endParaRPr lang="en-US" sz="2400" dirty="0"/>
          </a:p>
          <a:p>
            <a:pPr marL="36900" indent="0" algn="r">
              <a:buNone/>
            </a:pPr>
            <a:r>
              <a:rPr lang="en-US" sz="1600" dirty="0"/>
              <a:t>Michael Gavin, 'How to Think About EEBO,' </a:t>
            </a:r>
            <a:r>
              <a:rPr lang="en-US" sz="1600" i="1" dirty="0"/>
              <a:t>Textual Cultures</a:t>
            </a:r>
            <a:r>
              <a:rPr lang="en-US" sz="1600" dirty="0"/>
              <a:t>, 11:1–2 (2017 [2019]): 70–105.</a:t>
            </a:r>
            <a:endParaRPr lang="en-GB" sz="1600" dirty="0"/>
          </a:p>
        </p:txBody>
      </p:sp>
    </p:spTree>
    <p:extLst>
      <p:ext uri="{BB962C8B-B14F-4D97-AF65-F5344CB8AC3E}">
        <p14:creationId xmlns:p14="http://schemas.microsoft.com/office/powerpoint/2010/main" val="39138955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A75C-B119-4BE1-B978-A7BEC3F2C122}"/>
              </a:ext>
            </a:extLst>
          </p:cNvPr>
          <p:cNvSpPr>
            <a:spLocks noGrp="1"/>
          </p:cNvSpPr>
          <p:nvPr>
            <p:ph type="title"/>
          </p:nvPr>
        </p:nvSpPr>
        <p:spPr/>
        <p:txBody>
          <a:bodyPr/>
          <a:lstStyle/>
          <a:p>
            <a:r>
              <a:rPr lang="en-US" dirty="0">
                <a:solidFill>
                  <a:srgbClr val="FFFF00"/>
                </a:solidFill>
              </a:rPr>
              <a:t>‘Death of the Document’?</a:t>
            </a:r>
            <a:endParaRPr lang="en-GB" dirty="0">
              <a:solidFill>
                <a:srgbClr val="FFFF00"/>
              </a:solidFill>
            </a:endParaRPr>
          </a:p>
        </p:txBody>
      </p:sp>
      <p:sp>
        <p:nvSpPr>
          <p:cNvPr id="3" name="Content Placeholder 2">
            <a:extLst>
              <a:ext uri="{FF2B5EF4-FFF2-40B4-BE49-F238E27FC236}">
                <a16:creationId xmlns:a16="http://schemas.microsoft.com/office/drawing/2014/main" id="{FF08B26E-E789-4881-9477-E298DB92B81C}"/>
              </a:ext>
            </a:extLst>
          </p:cNvPr>
          <p:cNvSpPr>
            <a:spLocks noGrp="1"/>
          </p:cNvSpPr>
          <p:nvPr>
            <p:ph idx="1"/>
          </p:nvPr>
        </p:nvSpPr>
        <p:spPr>
          <a:xfrm>
            <a:off x="913795" y="1874492"/>
            <a:ext cx="10353762" cy="4464164"/>
          </a:xfrm>
        </p:spPr>
        <p:txBody>
          <a:bodyPr>
            <a:normAutofit/>
          </a:bodyPr>
          <a:lstStyle/>
          <a:p>
            <a:pPr marL="36900" indent="0" algn="just">
              <a:buNone/>
            </a:pPr>
            <a:r>
              <a:rPr lang="en-US" sz="3600" dirty="0"/>
              <a:t>‘</a:t>
            </a:r>
            <a:r>
              <a:rPr lang="en-US" sz="3200" dirty="0"/>
              <a:t>The archive of early print is now </a:t>
            </a:r>
            <a:r>
              <a:rPr lang="en-US" sz="3200" dirty="0">
                <a:solidFill>
                  <a:srgbClr val="FFFF00"/>
                </a:solidFill>
              </a:rPr>
              <a:t>remediated</a:t>
            </a:r>
            <a:r>
              <a:rPr lang="en-US" sz="3200" dirty="0"/>
              <a:t> as a collection of networked particulars. </a:t>
            </a:r>
            <a:r>
              <a:rPr lang="en-US" sz="3200" dirty="0">
                <a:solidFill>
                  <a:srgbClr val="FFFF00"/>
                </a:solidFill>
              </a:rPr>
              <a:t>Everything is connected to everything else</a:t>
            </a:r>
            <a:r>
              <a:rPr lang="en-US" sz="3200" dirty="0"/>
              <a:t>, at both the supra-textual levels of biographical and geographical metadata, as well as at the sub-textual levels of parts, down to the individual words and characters</a:t>
            </a:r>
            <a:r>
              <a:rPr lang="en-US" sz="3200" dirty="0">
                <a:solidFill>
                  <a:srgbClr val="FFFF00"/>
                </a:solidFill>
              </a:rPr>
              <a:t>. Each item in the collection exists in relation to every other and is therefore available for re-formulation as data</a:t>
            </a:r>
            <a:r>
              <a:rPr lang="en-US" sz="3200" dirty="0"/>
              <a:t>.’</a:t>
            </a:r>
            <a:endParaRPr lang="en-US" sz="3600" dirty="0"/>
          </a:p>
          <a:p>
            <a:pPr marL="36900" indent="0" algn="r">
              <a:buNone/>
            </a:pPr>
            <a:r>
              <a:rPr lang="en-US" sz="1600" dirty="0"/>
              <a:t>Michael Gavin, 'How to Think About EEBO,' </a:t>
            </a:r>
            <a:r>
              <a:rPr lang="en-US" sz="1600" i="1" dirty="0"/>
              <a:t>Textual Cultures</a:t>
            </a:r>
            <a:r>
              <a:rPr lang="en-US" sz="1600" dirty="0"/>
              <a:t>, 11:1–2 (2017 [2019]): 70–105.</a:t>
            </a:r>
            <a:endParaRPr lang="en-GB" sz="1600" dirty="0"/>
          </a:p>
        </p:txBody>
      </p:sp>
    </p:spTree>
    <p:extLst>
      <p:ext uri="{BB962C8B-B14F-4D97-AF65-F5344CB8AC3E}">
        <p14:creationId xmlns:p14="http://schemas.microsoft.com/office/powerpoint/2010/main" val="11377369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91221"/>
            <a:ext cx="10353762" cy="970450"/>
          </a:xfrm>
        </p:spPr>
        <p:txBody>
          <a:bodyPr/>
          <a:lstStyle/>
          <a:p>
            <a:r>
              <a:rPr lang="en-GB" dirty="0">
                <a:solidFill>
                  <a:srgbClr val="FFFF00"/>
                </a:solidFill>
                <a:hlinkClick r:id="rId3"/>
              </a:rPr>
              <a:t>World Digital Library</a:t>
            </a:r>
            <a:endParaRPr lang="en-GB" dirty="0">
              <a:solidFill>
                <a:srgbClr val="FFFF00"/>
              </a:solidFill>
            </a:endParaRPr>
          </a:p>
        </p:txBody>
      </p:sp>
      <p:sp>
        <p:nvSpPr>
          <p:cNvPr id="3" name="Content Placeholder 2"/>
          <p:cNvSpPr>
            <a:spLocks noGrp="1"/>
          </p:cNvSpPr>
          <p:nvPr>
            <p:ph idx="1"/>
          </p:nvPr>
        </p:nvSpPr>
        <p:spPr>
          <a:xfrm>
            <a:off x="913795" y="1737578"/>
            <a:ext cx="10353762" cy="4058751"/>
          </a:xfrm>
        </p:spPr>
        <p:txBody>
          <a:bodyPr/>
          <a:lstStyle/>
          <a:p>
            <a:endParaRPr lang="en-GB"/>
          </a:p>
        </p:txBody>
      </p:sp>
      <p:pic>
        <p:nvPicPr>
          <p:cNvPr id="4" name="Picture 3"/>
          <p:cNvPicPr>
            <a:picLocks noChangeAspect="1"/>
          </p:cNvPicPr>
          <p:nvPr/>
        </p:nvPicPr>
        <p:blipFill rotWithShape="1">
          <a:blip r:embed="rId4"/>
          <a:srcRect l="119" t="9934" r="2499" b="7775"/>
          <a:stretch/>
        </p:blipFill>
        <p:spPr>
          <a:xfrm>
            <a:off x="2666496" y="1061671"/>
            <a:ext cx="8114745" cy="5485885"/>
          </a:xfrm>
          <a:prstGeom prst="rect">
            <a:avLst/>
          </a:prstGeom>
        </p:spPr>
      </p:pic>
      <p:pic>
        <p:nvPicPr>
          <p:cNvPr id="6" name="Picture 5">
            <a:extLst>
              <a:ext uri="{FF2B5EF4-FFF2-40B4-BE49-F238E27FC236}">
                <a16:creationId xmlns:a16="http://schemas.microsoft.com/office/drawing/2014/main" id="{34A55C70-27F4-4B6A-A76B-3E5994EA92F7}"/>
              </a:ext>
            </a:extLst>
          </p:cNvPr>
          <p:cNvPicPr>
            <a:picLocks noChangeAspect="1"/>
          </p:cNvPicPr>
          <p:nvPr/>
        </p:nvPicPr>
        <p:blipFill rotWithShape="1">
          <a:blip r:embed="rId5"/>
          <a:srcRect l="29394" t="31111" r="6351" b="32490"/>
          <a:stretch/>
        </p:blipFill>
        <p:spPr>
          <a:xfrm>
            <a:off x="619643" y="3043508"/>
            <a:ext cx="5211005" cy="1762979"/>
          </a:xfrm>
          <a:prstGeom prst="rect">
            <a:avLst/>
          </a:prstGeom>
        </p:spPr>
      </p:pic>
    </p:spTree>
    <p:extLst>
      <p:ext uri="{BB962C8B-B14F-4D97-AF65-F5344CB8AC3E}">
        <p14:creationId xmlns:p14="http://schemas.microsoft.com/office/powerpoint/2010/main" val="6855813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Approaches to History of Readers</a:t>
            </a:r>
          </a:p>
        </p:txBody>
      </p:sp>
      <p:pic>
        <p:nvPicPr>
          <p:cNvPr id="4" name="Content Placeholder 3"/>
          <p:cNvPicPr>
            <a:picLocks noGrp="1" noChangeAspect="1"/>
          </p:cNvPicPr>
          <p:nvPr>
            <p:ph idx="1"/>
          </p:nvPr>
        </p:nvPicPr>
        <p:blipFill rotWithShape="1">
          <a:blip r:embed="rId3"/>
          <a:srcRect l="1" t="10609" r="-118"/>
          <a:stretch/>
        </p:blipFill>
        <p:spPr>
          <a:xfrm>
            <a:off x="4852244" y="2046515"/>
            <a:ext cx="6415313" cy="4403356"/>
          </a:xfrm>
          <a:prstGeom prst="rect">
            <a:avLst/>
          </a:prstGeom>
        </p:spPr>
      </p:pic>
      <p:pic>
        <p:nvPicPr>
          <p:cNvPr id="5" name="Picture 4"/>
          <p:cNvPicPr>
            <a:picLocks noChangeAspect="1"/>
          </p:cNvPicPr>
          <p:nvPr/>
        </p:nvPicPr>
        <p:blipFill>
          <a:blip r:embed="rId4"/>
          <a:stretch>
            <a:fillRect/>
          </a:stretch>
        </p:blipFill>
        <p:spPr>
          <a:xfrm>
            <a:off x="913794" y="1884135"/>
            <a:ext cx="3043823" cy="4565735"/>
          </a:xfrm>
          <a:prstGeom prst="rect">
            <a:avLst/>
          </a:prstGeom>
        </p:spPr>
      </p:pic>
    </p:spTree>
    <p:extLst>
      <p:ext uri="{BB962C8B-B14F-4D97-AF65-F5344CB8AC3E}">
        <p14:creationId xmlns:p14="http://schemas.microsoft.com/office/powerpoint/2010/main" val="1316911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357" t="10083" r="1905" b="6546"/>
          <a:stretch/>
        </p:blipFill>
        <p:spPr>
          <a:xfrm>
            <a:off x="1233713" y="104952"/>
            <a:ext cx="9721969" cy="6586134"/>
          </a:xfrm>
          <a:prstGeom prst="rect">
            <a:avLst/>
          </a:prstGeom>
        </p:spPr>
      </p:pic>
    </p:spTree>
    <p:extLst>
      <p:ext uri="{BB962C8B-B14F-4D97-AF65-F5344CB8AC3E}">
        <p14:creationId xmlns:p14="http://schemas.microsoft.com/office/powerpoint/2010/main" val="40586778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48176"/>
            <a:ext cx="10353762" cy="970450"/>
          </a:xfrm>
        </p:spPr>
        <p:txBody>
          <a:bodyPr>
            <a:normAutofit fontScale="90000"/>
          </a:bodyPr>
          <a:lstStyle/>
          <a:p>
            <a:r>
              <a:rPr lang="en-GB" dirty="0">
                <a:effectLst/>
              </a:rPr>
              <a:t> UK Reading Experience Database (</a:t>
            </a:r>
            <a:r>
              <a:rPr lang="en-GB" dirty="0">
                <a:effectLst/>
                <a:hlinkClick r:id="rId3"/>
              </a:rPr>
              <a:t>UK-RED</a:t>
            </a:r>
            <a:r>
              <a:rPr lang="en-GB" dirty="0">
                <a:effectLst/>
              </a:rPr>
              <a:t>).</a:t>
            </a:r>
            <a:endParaRPr lang="en-GB"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4"/>
          <a:srcRect l="-1" t="10473" r="4285" b="2187"/>
          <a:stretch/>
        </p:blipFill>
        <p:spPr>
          <a:xfrm>
            <a:off x="2278743" y="1231680"/>
            <a:ext cx="7741175" cy="5430377"/>
          </a:xfrm>
          <a:prstGeom prst="rect">
            <a:avLst/>
          </a:prstGeom>
        </p:spPr>
      </p:pic>
    </p:spTree>
    <p:extLst>
      <p:ext uri="{BB962C8B-B14F-4D97-AF65-F5344CB8AC3E}">
        <p14:creationId xmlns:p14="http://schemas.microsoft.com/office/powerpoint/2010/main" val="32884411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yjZXGB1-Nok"/>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42870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2213" y="443883"/>
            <a:ext cx="5985343" cy="1136167"/>
          </a:xfrm>
        </p:spPr>
        <p:txBody>
          <a:bodyPr/>
          <a:lstStyle/>
          <a:p>
            <a:r>
              <a:rPr lang="en-US" dirty="0"/>
              <a:t>‘History of Audiences’</a:t>
            </a:r>
            <a:endParaRPr lang="en-GB" dirty="0"/>
          </a:p>
        </p:txBody>
      </p:sp>
      <p:sp>
        <p:nvSpPr>
          <p:cNvPr id="3" name="Content Placeholder 2"/>
          <p:cNvSpPr>
            <a:spLocks noGrp="1"/>
          </p:cNvSpPr>
          <p:nvPr>
            <p:ph idx="1"/>
          </p:nvPr>
        </p:nvSpPr>
        <p:spPr>
          <a:xfrm>
            <a:off x="4921955" y="1704623"/>
            <a:ext cx="6345601" cy="4086578"/>
          </a:xfrm>
        </p:spPr>
        <p:txBody>
          <a:bodyPr>
            <a:normAutofit lnSpcReduction="10000"/>
          </a:bodyPr>
          <a:lstStyle/>
          <a:p>
            <a:r>
              <a:rPr lang="en-GB" sz="2400" dirty="0"/>
              <a:t>Response to historians’ conclusions about methodological problems with discussing reading habits of working people</a:t>
            </a:r>
          </a:p>
          <a:p>
            <a:r>
              <a:rPr lang="en-GB" sz="2400" dirty="0"/>
              <a:t>Rose used oral histories, school records, library records, sociological surveys, letters, newspaper letter sections diaries and memoirs to recover working-class intellectual life</a:t>
            </a:r>
          </a:p>
          <a:p>
            <a:r>
              <a:rPr lang="en-GB" sz="2400" dirty="0"/>
              <a:t>Evidence of diverse reading habits – highbrow and lowbrow, Classics, history, contemporary politics, etc</a:t>
            </a:r>
            <a:r>
              <a:rPr lang="en-GB" dirty="0"/>
              <a:t>. </a:t>
            </a:r>
          </a:p>
        </p:txBody>
      </p:sp>
      <p:pic>
        <p:nvPicPr>
          <p:cNvPr id="4" name="Picture 3"/>
          <p:cNvPicPr>
            <a:picLocks noChangeAspect="1"/>
          </p:cNvPicPr>
          <p:nvPr/>
        </p:nvPicPr>
        <p:blipFill>
          <a:blip r:embed="rId3"/>
          <a:stretch>
            <a:fillRect/>
          </a:stretch>
        </p:blipFill>
        <p:spPr>
          <a:xfrm>
            <a:off x="0" y="-2096"/>
            <a:ext cx="4513943" cy="6860096"/>
          </a:xfrm>
          <a:prstGeom prst="rect">
            <a:avLst/>
          </a:prstGeom>
        </p:spPr>
      </p:pic>
    </p:spTree>
    <p:extLst>
      <p:ext uri="{BB962C8B-B14F-4D97-AF65-F5344CB8AC3E}">
        <p14:creationId xmlns:p14="http://schemas.microsoft.com/office/powerpoint/2010/main" val="406693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14881" t="24720" r="30953" b="6833"/>
          <a:stretch/>
        </p:blipFill>
        <p:spPr>
          <a:xfrm>
            <a:off x="2917069" y="221343"/>
            <a:ext cx="6604000" cy="6415314"/>
          </a:xfrm>
          <a:prstGeom prst="rect">
            <a:avLst/>
          </a:prstGeom>
        </p:spPr>
      </p:pic>
    </p:spTree>
    <p:extLst>
      <p:ext uri="{BB962C8B-B14F-4D97-AF65-F5344CB8AC3E}">
        <p14:creationId xmlns:p14="http://schemas.microsoft.com/office/powerpoint/2010/main" val="14164721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EC49F-6E11-4291-B79C-255CA41858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E9B966-DC61-4014-815C-29BE9F22C0A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7A215E7-3124-43CB-85FC-9EB20B3476E2}"/>
              </a:ext>
            </a:extLst>
          </p:cNvPr>
          <p:cNvPicPr>
            <a:picLocks noChangeAspect="1"/>
          </p:cNvPicPr>
          <p:nvPr/>
        </p:nvPicPr>
        <p:blipFill rotWithShape="1">
          <a:blip r:embed="rId3"/>
          <a:srcRect l="6991" t="30209" r="27562"/>
          <a:stretch/>
        </p:blipFill>
        <p:spPr>
          <a:xfrm>
            <a:off x="1445804" y="297960"/>
            <a:ext cx="9832401" cy="6262079"/>
          </a:xfrm>
          <a:prstGeom prst="rect">
            <a:avLst/>
          </a:prstGeom>
        </p:spPr>
      </p:pic>
    </p:spTree>
    <p:extLst>
      <p:ext uri="{BB962C8B-B14F-4D97-AF65-F5344CB8AC3E}">
        <p14:creationId xmlns:p14="http://schemas.microsoft.com/office/powerpoint/2010/main" val="27199327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ABD2-8DF0-4560-8EF9-EF94A486EE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028A91-30AE-463D-9142-190E1CFC1C9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CAC5BC2-3598-4B14-AA28-371E0200792C}"/>
              </a:ext>
            </a:extLst>
          </p:cNvPr>
          <p:cNvPicPr>
            <a:picLocks noChangeAspect="1"/>
          </p:cNvPicPr>
          <p:nvPr/>
        </p:nvPicPr>
        <p:blipFill rotWithShape="1">
          <a:blip r:embed="rId3"/>
          <a:srcRect l="6370" t="29791" r="26940" b="4583"/>
          <a:stretch/>
        </p:blipFill>
        <p:spPr>
          <a:xfrm>
            <a:off x="1120260" y="504825"/>
            <a:ext cx="9951479" cy="5848349"/>
          </a:xfrm>
          <a:prstGeom prst="rect">
            <a:avLst/>
          </a:prstGeom>
        </p:spPr>
      </p:pic>
    </p:spTree>
    <p:extLst>
      <p:ext uri="{BB962C8B-B14F-4D97-AF65-F5344CB8AC3E}">
        <p14:creationId xmlns:p14="http://schemas.microsoft.com/office/powerpoint/2010/main" val="13711146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406B-DDED-46B2-A17F-5FA6BF3913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4FC626-4D1A-44C2-AABB-68B7C9679F2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D1A8173-ECB3-4D59-8545-F6BA02B25C6C}"/>
              </a:ext>
            </a:extLst>
          </p:cNvPr>
          <p:cNvPicPr>
            <a:picLocks noChangeAspect="1"/>
          </p:cNvPicPr>
          <p:nvPr/>
        </p:nvPicPr>
        <p:blipFill rotWithShape="1">
          <a:blip r:embed="rId3"/>
          <a:srcRect l="6742" t="18542" r="27688"/>
          <a:stretch/>
        </p:blipFill>
        <p:spPr>
          <a:xfrm>
            <a:off x="1471611" y="84572"/>
            <a:ext cx="9015413" cy="6688855"/>
          </a:xfrm>
          <a:prstGeom prst="rect">
            <a:avLst/>
          </a:prstGeom>
        </p:spPr>
      </p:pic>
    </p:spTree>
    <p:extLst>
      <p:ext uri="{BB962C8B-B14F-4D97-AF65-F5344CB8AC3E}">
        <p14:creationId xmlns:p14="http://schemas.microsoft.com/office/powerpoint/2010/main" val="5062753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76B5-A43F-4EA0-A483-B91DC1BCCDE9}"/>
              </a:ext>
            </a:extLst>
          </p:cNvPr>
          <p:cNvSpPr>
            <a:spLocks noGrp="1"/>
          </p:cNvSpPr>
          <p:nvPr>
            <p:ph type="title"/>
          </p:nvPr>
        </p:nvSpPr>
        <p:spPr/>
        <p:txBody>
          <a:bodyPr/>
          <a:lstStyle/>
          <a:p>
            <a:r>
              <a:rPr lang="en-GB" dirty="0"/>
              <a:t>NEXT WEEK</a:t>
            </a:r>
          </a:p>
        </p:txBody>
      </p:sp>
      <p:pic>
        <p:nvPicPr>
          <p:cNvPr id="5" name="Content Placeholder 4">
            <a:extLst>
              <a:ext uri="{FF2B5EF4-FFF2-40B4-BE49-F238E27FC236}">
                <a16:creationId xmlns:a16="http://schemas.microsoft.com/office/drawing/2014/main" id="{E9294D64-403D-42CA-9CB8-73233E0922BB}"/>
              </a:ext>
            </a:extLst>
          </p:cNvPr>
          <p:cNvPicPr>
            <a:picLocks noGrp="1" noChangeAspect="1"/>
          </p:cNvPicPr>
          <p:nvPr>
            <p:ph idx="1"/>
          </p:nvPr>
        </p:nvPicPr>
        <p:blipFill rotWithShape="1">
          <a:blip r:embed="rId3"/>
          <a:srcRect l="9992" t="45313" r="30361" b="7156"/>
          <a:stretch/>
        </p:blipFill>
        <p:spPr>
          <a:xfrm>
            <a:off x="1847821" y="2000251"/>
            <a:ext cx="9336985" cy="4443412"/>
          </a:xfrm>
        </p:spPr>
      </p:pic>
    </p:spTree>
    <p:extLst>
      <p:ext uri="{BB962C8B-B14F-4D97-AF65-F5344CB8AC3E}">
        <p14:creationId xmlns:p14="http://schemas.microsoft.com/office/powerpoint/2010/main" val="536692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C82D22-2991-4F1D-BC7F-C687FAB30E63}">
  <ds:schemaRefs>
    <ds:schemaRef ds:uri="http://schemas.microsoft.com/sharepoint/v3/contenttype/forms"/>
  </ds:schemaRefs>
</ds:datastoreItem>
</file>

<file path=customXml/itemProps2.xml><?xml version="1.0" encoding="utf-8"?>
<ds:datastoreItem xmlns:ds="http://schemas.openxmlformats.org/officeDocument/2006/customXml" ds:itemID="{9078C80B-06B1-4265-95F7-7D2AA8EA7F0A}">
  <ds:schemaRefs>
    <ds:schemaRef ds:uri="http://purl.org/dc/dcmitype/"/>
    <ds:schemaRef ds:uri="http://schemas.microsoft.com/office/2006/documentManagement/types"/>
    <ds:schemaRef ds:uri="http://schemas.microsoft.com/office/infopath/2007/PartnerControls"/>
    <ds:schemaRef ds:uri="http://www.w3.org/XML/1998/namespace"/>
    <ds:schemaRef ds:uri="http://purl.org/dc/elements/1.1/"/>
    <ds:schemaRef ds:uri="http://schemas.microsoft.com/office/2006/metadata/properties"/>
    <ds:schemaRef ds:uri="http://schemas.openxmlformats.org/package/2006/metadata/core-properties"/>
    <ds:schemaRef ds:uri="53eb33a0-f383-4069-9f53-0e79fd56955c"/>
    <ds:schemaRef ds:uri="18e00798-69c8-4d73-a841-5247a1895ee0"/>
    <ds:schemaRef ds:uri="http://purl.org/dc/terms/"/>
  </ds:schemaRefs>
</ds:datastoreItem>
</file>

<file path=customXml/itemProps3.xml><?xml version="1.0" encoding="utf-8"?>
<ds:datastoreItem xmlns:ds="http://schemas.openxmlformats.org/officeDocument/2006/customXml" ds:itemID="{DF657F3D-DABD-4640-9C43-03FD038B07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409</TotalTime>
  <Words>2182</Words>
  <Application>Microsoft Office PowerPoint</Application>
  <PresentationFormat>Widescreen</PresentationFormat>
  <Paragraphs>242</Paragraphs>
  <Slides>53</Slides>
  <Notes>49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Calibri</vt:lpstr>
      <vt:lpstr>Calisto MT</vt:lpstr>
      <vt:lpstr>Wingdings 2</vt:lpstr>
      <vt:lpstr>Slate</vt:lpstr>
      <vt:lpstr>HISTORIES OF THE BOOK   HISTORIES OF READERSHIP AND COMMUNICATION</vt:lpstr>
      <vt:lpstr>Overview</vt:lpstr>
      <vt:lpstr>   What is the history of the book?</vt:lpstr>
      <vt:lpstr>“Book history of ‘the history of the book’ aspires to study the historical consequences of the production, dissemination and reception of texts, in all the material [and electronic – ed.] forms, across all societies and in all ages.”</vt:lpstr>
      <vt:lpstr>PowerPoint Presentation</vt:lpstr>
      <vt:lpstr>Book, n. </vt:lpstr>
      <vt:lpstr>Book, n. </vt:lpstr>
      <vt:lpstr>A Book is (also) …</vt:lpstr>
      <vt:lpstr>What distinguishes books from earlier forms of written media?  </vt:lpstr>
      <vt:lpstr>Gutenberg Bible; printing press ‘invented,’ c. 1440s</vt:lpstr>
      <vt:lpstr>PowerPoint Presentation</vt:lpstr>
      <vt:lpstr>What distinguishes books from earlier forms of written media?  What is meant by the following terms?</vt:lpstr>
      <vt:lpstr>What distinguishes books from earlier forms of written media?  What is meant by the following terms?</vt:lpstr>
      <vt:lpstr>Incunabula = ‘books’ made before 1501 </vt:lpstr>
      <vt:lpstr>Varieties of Bibliography (as in the study of books)</vt:lpstr>
      <vt:lpstr>PowerPoint Presentation</vt:lpstr>
      <vt:lpstr>PowerPoint Presentation</vt:lpstr>
      <vt:lpstr>PowerPoint Presentation</vt:lpstr>
      <vt:lpstr>PowerPoint Presentation</vt:lpstr>
      <vt:lpstr>PowerPoint Presentation</vt:lpstr>
      <vt:lpstr>Says What? </vt:lpstr>
      <vt:lpstr>PowerPoint Presentation</vt:lpstr>
      <vt:lpstr>PowerPoint Presentation</vt:lpstr>
      <vt:lpstr>The Medium is the Message</vt:lpstr>
      <vt:lpstr>"Who says What to Whom in Which Channel with What Effect". </vt:lpstr>
      <vt:lpstr>The Author (L’auteur)</vt:lpstr>
      <vt:lpstr>Roland Barthes, ‘The Death of the Author’ (1967)</vt:lpstr>
      <vt:lpstr>Roland Barthes, ‘The Death of the Author’ (1967)</vt:lpstr>
      <vt:lpstr>But who else ‘makes’ a book?</vt:lpstr>
      <vt:lpstr>Who ‘makes’ a book?</vt:lpstr>
      <vt:lpstr>PowerPoint Presentation</vt:lpstr>
      <vt:lpstr>PowerPoint Presentation</vt:lpstr>
      <vt:lpstr>Roland Barthes, ‘The Death of the Author’ (1967)</vt:lpstr>
      <vt:lpstr>To Whom…</vt:lpstr>
      <vt:lpstr>Histories of Reading</vt:lpstr>
      <vt:lpstr>3. Digital Approaches to Book History </vt:lpstr>
      <vt:lpstr>Digital Approaches to Histories of the Book</vt:lpstr>
      <vt:lpstr>EEBO</vt:lpstr>
      <vt:lpstr>‘How to Think About EEBO’</vt:lpstr>
      <vt:lpstr>Corpus Linguistics</vt:lpstr>
      <vt:lpstr>‘Death of the Document’?</vt:lpstr>
      <vt:lpstr>‘Death of the Document’?</vt:lpstr>
      <vt:lpstr>World Digital Library</vt:lpstr>
      <vt:lpstr>Digital Approaches to History of Readers</vt:lpstr>
      <vt:lpstr>PowerPoint Presentation</vt:lpstr>
      <vt:lpstr> UK Reading Experience Database (UK-RED).</vt:lpstr>
      <vt:lpstr>PowerPoint Presentation</vt:lpstr>
      <vt:lpstr>‘History of Audiences’</vt:lpstr>
      <vt:lpstr>PowerPoint Presentation</vt:lpstr>
      <vt:lpstr>PowerPoint Presentation</vt:lpstr>
      <vt:lpstr>PowerPoint Presentation</vt:lpstr>
      <vt:lpstr>PowerPoint Presentation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Book (and Beyond)</dc:title>
  <dc:creator>Alexander</dc:creator>
  <cp:lastModifiedBy>Alexander Scott</cp:lastModifiedBy>
  <cp:revision>2</cp:revision>
  <cp:lastPrinted>2021-11-30T09:23:18Z</cp:lastPrinted>
  <dcterms:created xsi:type="dcterms:W3CDTF">2020-11-24T20:31:37Z</dcterms:created>
  <dcterms:modified xsi:type="dcterms:W3CDTF">2021-11-30T14:44:47Z</dcterms:modified>
</cp:coreProperties>
</file>