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52" r:id="rId2"/>
    <p:sldMasterId id="2147483651" r:id="rId3"/>
  </p:sldMasterIdLst>
  <p:notesMasterIdLst>
    <p:notesMasterId r:id="rId28"/>
  </p:notesMasterIdLst>
  <p:handoutMasterIdLst>
    <p:handoutMasterId r:id="rId29"/>
  </p:handoutMasterIdLst>
  <p:sldIdLst>
    <p:sldId id="324" r:id="rId4"/>
    <p:sldId id="378" r:id="rId5"/>
    <p:sldId id="377" r:id="rId6"/>
    <p:sldId id="368" r:id="rId7"/>
    <p:sldId id="379" r:id="rId8"/>
    <p:sldId id="380" r:id="rId9"/>
    <p:sldId id="381" r:id="rId10"/>
    <p:sldId id="382" r:id="rId11"/>
    <p:sldId id="383" r:id="rId12"/>
    <p:sldId id="384" r:id="rId13"/>
    <p:sldId id="387" r:id="rId14"/>
    <p:sldId id="386" r:id="rId15"/>
    <p:sldId id="385" r:id="rId16"/>
    <p:sldId id="388" r:id="rId17"/>
    <p:sldId id="390" r:id="rId18"/>
    <p:sldId id="391" r:id="rId19"/>
    <p:sldId id="392" r:id="rId20"/>
    <p:sldId id="393" r:id="rId21"/>
    <p:sldId id="394" r:id="rId22"/>
    <p:sldId id="395" r:id="rId23"/>
    <p:sldId id="396" r:id="rId24"/>
    <p:sldId id="397" r:id="rId25"/>
    <p:sldId id="376" r:id="rId26"/>
    <p:sldId id="389" r:id="rId27"/>
  </p:sldIdLst>
  <p:sldSz cx="9144000" cy="6858000" type="screen4x3"/>
  <p:notesSz cx="6858000" cy="9144000"/>
  <p:defaultTextStyle>
    <a:defPPr>
      <a:defRPr lang="zh-CN"/>
    </a:defPPr>
    <a:lvl1pPr algn="l" rtl="0" eaLnBrk="0" fontAlgn="base" hangingPunct="0">
      <a:spcBef>
        <a:spcPct val="0"/>
      </a:spcBef>
      <a:spcAft>
        <a:spcPct val="0"/>
      </a:spcAft>
      <a:defRPr b="1" i="1" kern="1200">
        <a:solidFill>
          <a:schemeClr val="tx1"/>
        </a:solidFill>
        <a:latin typeface="Arial" panose="020B0604020202020204" pitchFamily="34" charset="0"/>
        <a:ea typeface="华文细黑" pitchFamily="2" charset="-122"/>
        <a:cs typeface="+mn-cs"/>
      </a:defRPr>
    </a:lvl1pPr>
    <a:lvl2pPr marL="457200" algn="l" rtl="0" eaLnBrk="0" fontAlgn="base" hangingPunct="0">
      <a:spcBef>
        <a:spcPct val="0"/>
      </a:spcBef>
      <a:spcAft>
        <a:spcPct val="0"/>
      </a:spcAft>
      <a:defRPr b="1" i="1" kern="1200">
        <a:solidFill>
          <a:schemeClr val="tx1"/>
        </a:solidFill>
        <a:latin typeface="Arial" panose="020B0604020202020204" pitchFamily="34" charset="0"/>
        <a:ea typeface="华文细黑" pitchFamily="2" charset="-122"/>
        <a:cs typeface="+mn-cs"/>
      </a:defRPr>
    </a:lvl2pPr>
    <a:lvl3pPr marL="914400" algn="l" rtl="0" eaLnBrk="0" fontAlgn="base" hangingPunct="0">
      <a:spcBef>
        <a:spcPct val="0"/>
      </a:spcBef>
      <a:spcAft>
        <a:spcPct val="0"/>
      </a:spcAft>
      <a:defRPr b="1" i="1" kern="1200">
        <a:solidFill>
          <a:schemeClr val="tx1"/>
        </a:solidFill>
        <a:latin typeface="Arial" panose="020B0604020202020204" pitchFamily="34" charset="0"/>
        <a:ea typeface="华文细黑" pitchFamily="2" charset="-122"/>
        <a:cs typeface="+mn-cs"/>
      </a:defRPr>
    </a:lvl3pPr>
    <a:lvl4pPr marL="1371600" algn="l" rtl="0" eaLnBrk="0" fontAlgn="base" hangingPunct="0">
      <a:spcBef>
        <a:spcPct val="0"/>
      </a:spcBef>
      <a:spcAft>
        <a:spcPct val="0"/>
      </a:spcAft>
      <a:defRPr b="1" i="1" kern="1200">
        <a:solidFill>
          <a:schemeClr val="tx1"/>
        </a:solidFill>
        <a:latin typeface="Arial" panose="020B0604020202020204" pitchFamily="34" charset="0"/>
        <a:ea typeface="华文细黑" pitchFamily="2" charset="-122"/>
        <a:cs typeface="+mn-cs"/>
      </a:defRPr>
    </a:lvl4pPr>
    <a:lvl5pPr marL="1828800" algn="l" rtl="0" eaLnBrk="0" fontAlgn="base" hangingPunct="0">
      <a:spcBef>
        <a:spcPct val="0"/>
      </a:spcBef>
      <a:spcAft>
        <a:spcPct val="0"/>
      </a:spcAft>
      <a:defRPr b="1" i="1" kern="1200">
        <a:solidFill>
          <a:schemeClr val="tx1"/>
        </a:solidFill>
        <a:latin typeface="Arial" panose="020B0604020202020204" pitchFamily="34" charset="0"/>
        <a:ea typeface="华文细黑" pitchFamily="2" charset="-122"/>
        <a:cs typeface="+mn-cs"/>
      </a:defRPr>
    </a:lvl5pPr>
    <a:lvl6pPr marL="2286000" algn="l" defTabSz="914400" rtl="0" eaLnBrk="1" latinLnBrk="0" hangingPunct="1">
      <a:defRPr b="1" i="1" kern="1200">
        <a:solidFill>
          <a:schemeClr val="tx1"/>
        </a:solidFill>
        <a:latin typeface="Arial" panose="020B0604020202020204" pitchFamily="34" charset="0"/>
        <a:ea typeface="华文细黑" pitchFamily="2" charset="-122"/>
        <a:cs typeface="+mn-cs"/>
      </a:defRPr>
    </a:lvl6pPr>
    <a:lvl7pPr marL="2743200" algn="l" defTabSz="914400" rtl="0" eaLnBrk="1" latinLnBrk="0" hangingPunct="1">
      <a:defRPr b="1" i="1" kern="1200">
        <a:solidFill>
          <a:schemeClr val="tx1"/>
        </a:solidFill>
        <a:latin typeface="Arial" panose="020B0604020202020204" pitchFamily="34" charset="0"/>
        <a:ea typeface="华文细黑" pitchFamily="2" charset="-122"/>
        <a:cs typeface="+mn-cs"/>
      </a:defRPr>
    </a:lvl7pPr>
    <a:lvl8pPr marL="3200400" algn="l" defTabSz="914400" rtl="0" eaLnBrk="1" latinLnBrk="0" hangingPunct="1">
      <a:defRPr b="1" i="1" kern="1200">
        <a:solidFill>
          <a:schemeClr val="tx1"/>
        </a:solidFill>
        <a:latin typeface="Arial" panose="020B0604020202020204" pitchFamily="34" charset="0"/>
        <a:ea typeface="华文细黑" pitchFamily="2" charset="-122"/>
        <a:cs typeface="+mn-cs"/>
      </a:defRPr>
    </a:lvl8pPr>
    <a:lvl9pPr marL="3657600" algn="l" defTabSz="914400" rtl="0" eaLnBrk="1" latinLnBrk="0" hangingPunct="1">
      <a:defRPr b="1" i="1" kern="1200">
        <a:solidFill>
          <a:schemeClr val="tx1"/>
        </a:solidFill>
        <a:latin typeface="Arial" panose="020B0604020202020204" pitchFamily="34" charset="0"/>
        <a:ea typeface="华文细黑" pitchFamily="2" charset="-122"/>
        <a:cs typeface="+mn-cs"/>
      </a:defRPr>
    </a:lvl9pPr>
  </p:defaultTextStyle>
  <p:extLst>
    <p:ext uri="{EFAFB233-063F-42B5-8137-9DF3F51BA10A}">
      <p15:sldGuideLst xmlns:p15="http://schemas.microsoft.com/office/powerpoint/2012/main">
        <p15:guide id="1" orient="horz" pos="3838">
          <p15:clr>
            <a:srgbClr val="A4A3A4"/>
          </p15:clr>
        </p15:guide>
        <p15:guide id="2" orient="horz" pos="210">
          <p15:clr>
            <a:srgbClr val="A4A3A4"/>
          </p15:clr>
        </p15:guide>
        <p15:guide id="3" orient="horz" pos="4110">
          <p15:clr>
            <a:srgbClr val="A4A3A4"/>
          </p15:clr>
        </p15:guide>
        <p15:guide id="4" orient="horz" pos="119">
          <p15:clr>
            <a:srgbClr val="A4A3A4"/>
          </p15:clr>
        </p15:guide>
        <p15:guide id="5" pos="5465">
          <p15:clr>
            <a:srgbClr val="A4A3A4"/>
          </p15:clr>
        </p15:guide>
        <p15:guide id="6" pos="2880">
          <p15:clr>
            <a:srgbClr val="A4A3A4"/>
          </p15:clr>
        </p15:guide>
        <p15:guide id="7" pos="29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80808"/>
    <a:srgbClr val="F3850D"/>
    <a:srgbClr val="000099"/>
    <a:srgbClr val="1C1C1C"/>
    <a:srgbClr val="C02500"/>
    <a:srgbClr val="FF6743"/>
    <a:srgbClr val="C0C0C0"/>
    <a:srgbClr val="0033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3838"/>
        <p:guide orient="horz" pos="210"/>
        <p:guide orient="horz" pos="4110"/>
        <p:guide orient="horz" pos="119"/>
        <p:guide pos="5465"/>
        <p:guide pos="2880"/>
        <p:guide pos="295"/>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eaLnBrk="1" hangingPunct="1">
              <a:defRPr sz="1200"/>
            </a:lvl1pPr>
          </a:lstStyle>
          <a:p>
            <a:pPr>
              <a:defRPr/>
            </a:pPr>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eaLnBrk="1" hangingPunct="1">
              <a:defRPr sz="1200"/>
            </a:lvl1pPr>
          </a:lstStyle>
          <a:p>
            <a:pPr>
              <a:defRPr/>
            </a:pPr>
            <a:fld id="{B7FD507E-9926-4475-BD72-3EB9F3BEDA66}" type="datetimeFigureOut">
              <a:rPr lang="en-GB"/>
              <a:pPr>
                <a:defRPr/>
              </a:pPr>
              <a:t>07/03/2017</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eaLnBrk="1" hangingPunct="1">
              <a:defRPr sz="1200"/>
            </a:lvl1pPr>
          </a:lstStyle>
          <a:p>
            <a:pPr>
              <a:defRPr/>
            </a:pPr>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eaLnBrk="1" hangingPunct="1">
              <a:defRPr sz="1200"/>
            </a:lvl1pPr>
          </a:lstStyle>
          <a:p>
            <a:pPr>
              <a:defRPr/>
            </a:pPr>
            <a:fld id="{E8FBF26D-14F5-4555-AD5D-2EA51A305EB5}" type="slidenum">
              <a:rPr lang="en-GB"/>
              <a:pPr>
                <a:defRPr/>
              </a:pPr>
              <a:t>‹#›</a:t>
            </a:fld>
            <a:endParaRPr lang="en-GB"/>
          </a:p>
        </p:txBody>
      </p:sp>
    </p:spTree>
    <p:extLst>
      <p:ext uri="{BB962C8B-B14F-4D97-AF65-F5344CB8AC3E}">
        <p14:creationId xmlns:p14="http://schemas.microsoft.com/office/powerpoint/2010/main" val="14366126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Pr>
        <a:solidFill>
          <a:schemeClr val="bg1"/>
        </a:solidFill>
        <a:effectLst/>
      </p:bgPr>
    </p:bg>
    <p:spTree>
      <p:nvGrpSpPr>
        <p:cNvPr id="1" name=""/>
        <p:cNvGrpSpPr/>
        <p:nvPr/>
      </p:nvGrpSpPr>
      <p:grpSpPr>
        <a:xfrm>
          <a:off x="0" y="0"/>
          <a:ext cx="0" cy="0"/>
          <a:chOff x="0" y="0"/>
          <a:chExt cx="0" cy="0"/>
        </a:xfrm>
      </p:grpSpPr>
      <p:sp>
        <p:nvSpPr>
          <p:cNvPr id="5122" name="Rectangle 2"/>
          <p:cNvSpPr>
            <a:spLocks noGrp="1" noChangeArrowheads="1"/>
          </p:cNvSpPr>
          <p:nvPr>
            <p:ph type="hdr" sz="quarter"/>
          </p:nvPr>
        </p:nvSpPr>
        <p:spPr bwMode="auto">
          <a:xfrm>
            <a:off x="0"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1" hangingPunct="1">
              <a:defRPr sz="1200" b="0" i="0"/>
            </a:lvl1pPr>
          </a:lstStyle>
          <a:p>
            <a:pPr>
              <a:defRPr/>
            </a:pPr>
            <a:endParaRPr lang="en-US"/>
          </a:p>
        </p:txBody>
      </p:sp>
      <p:sp>
        <p:nvSpPr>
          <p:cNvPr id="5123" name="Rectangle 3"/>
          <p:cNvSpPr>
            <a:spLocks noGrp="1" noChangeArrowheads="1"/>
          </p:cNvSpPr>
          <p:nvPr>
            <p:ph type="dt" idx="1"/>
          </p:nvPr>
        </p:nvSpPr>
        <p:spPr bwMode="auto">
          <a:xfrm>
            <a:off x="3884613" y="0"/>
            <a:ext cx="2971800" cy="457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1" hangingPunct="1">
              <a:defRPr sz="1200" b="0" i="0"/>
            </a:lvl1pPr>
          </a:lstStyle>
          <a:p>
            <a:pPr>
              <a:defRPr/>
            </a:pPr>
            <a:endParaRPr lang="en-US"/>
          </a:p>
        </p:txBody>
      </p:sp>
      <p:sp>
        <p:nvSpPr>
          <p:cNvPr id="4100" name="Rectangle 4"/>
          <p:cNvSpPr>
            <a:spLocks noGrp="1" noRot="1" noChangeAspect="1" noChangeArrowheads="1"/>
          </p:cNvSpPr>
          <p:nvPr>
            <p:ph type="sldImg" idx="2"/>
          </p:nvPr>
        </p:nvSpPr>
        <p:spPr bwMode="auto">
          <a:xfrm>
            <a:off x="1143000" y="685800"/>
            <a:ext cx="4572000" cy="342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sp>
      <p:sp>
        <p:nvSpPr>
          <p:cNvPr id="5125"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zh-CN" altLang="en-US" noProof="0" smtClean="0"/>
              <a:t>单击此处编辑母版文本样式</a:t>
            </a:r>
          </a:p>
          <a:p>
            <a:pPr lvl="1"/>
            <a:r>
              <a:rPr lang="zh-CN" altLang="en-US" noProof="0" smtClean="0"/>
              <a:t>第二级</a:t>
            </a:r>
          </a:p>
          <a:p>
            <a:pPr lvl="2"/>
            <a:r>
              <a:rPr lang="zh-CN" altLang="en-US" noProof="0" smtClean="0"/>
              <a:t>第三级</a:t>
            </a:r>
          </a:p>
          <a:p>
            <a:pPr lvl="3"/>
            <a:r>
              <a:rPr lang="zh-CN" altLang="en-US" noProof="0" smtClean="0"/>
              <a:t>第四级</a:t>
            </a:r>
          </a:p>
          <a:p>
            <a:pPr lvl="4"/>
            <a:r>
              <a:rPr lang="zh-CN" altLang="en-US" noProof="0" smtClean="0"/>
              <a:t>第五级</a:t>
            </a:r>
          </a:p>
        </p:txBody>
      </p:sp>
      <p:sp>
        <p:nvSpPr>
          <p:cNvPr id="5126"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eaLnBrk="1" hangingPunct="1">
              <a:defRPr sz="1200" b="0" i="0"/>
            </a:lvl1pPr>
          </a:lstStyle>
          <a:p>
            <a:pPr>
              <a:defRPr/>
            </a:pPr>
            <a:endParaRPr lang="en-US"/>
          </a:p>
        </p:txBody>
      </p:sp>
      <p:sp>
        <p:nvSpPr>
          <p:cNvPr id="5127"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p:spPr>
        <p:txBody>
          <a:bodyPr vert="horz" wrap="square" lIns="91440" tIns="45720" rIns="91440" bIns="45720" numCol="1" anchor="b" anchorCtr="0" compatLnSpc="1">
            <a:prstTxWarp prst="textNoShape">
              <a:avLst/>
            </a:prstTxWarp>
          </a:bodyPr>
          <a:lstStyle>
            <a:lvl1pPr algn="r" eaLnBrk="1" hangingPunct="1">
              <a:defRPr sz="1200" b="0" i="0"/>
            </a:lvl1pPr>
          </a:lstStyle>
          <a:p>
            <a:pPr>
              <a:defRPr/>
            </a:pPr>
            <a:fld id="{5F84842B-822C-4F07-9749-9B7AEED5CDE8}" type="slidenum">
              <a:rPr lang="en-US" altLang="en-US"/>
              <a:pPr>
                <a:defRPr/>
              </a:pPr>
              <a:t>‹#›</a:t>
            </a:fld>
            <a:endParaRPr lang="en-US" altLang="en-US"/>
          </a:p>
        </p:txBody>
      </p:sp>
    </p:spTree>
    <p:extLst>
      <p:ext uri="{BB962C8B-B14F-4D97-AF65-F5344CB8AC3E}">
        <p14:creationId xmlns:p14="http://schemas.microsoft.com/office/powerpoint/2010/main" val="29634779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SimSun"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3" descr="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27"/>
          <p:cNvSpPr>
            <a:spLocks noGrp="1" noChangeArrowheads="1"/>
          </p:cNvSpPr>
          <p:nvPr>
            <p:ph type="ctrTitle"/>
          </p:nvPr>
        </p:nvSpPr>
        <p:spPr>
          <a:xfrm>
            <a:off x="468313" y="4365625"/>
            <a:ext cx="8207375" cy="960438"/>
          </a:xfrm>
        </p:spPr>
        <p:txBody>
          <a:bodyPr/>
          <a:lstStyle>
            <a:lvl1pPr>
              <a:defRPr sz="3400"/>
            </a:lvl1pPr>
          </a:lstStyle>
          <a:p>
            <a:r>
              <a:rPr lang="zh-CN"/>
              <a:t>单击此处编辑母版标题样式</a:t>
            </a:r>
          </a:p>
        </p:txBody>
      </p:sp>
      <p:sp>
        <p:nvSpPr>
          <p:cNvPr id="2053" name="Rectangle 31"/>
          <p:cNvSpPr>
            <a:spLocks noGrp="1" noChangeArrowheads="1"/>
          </p:cNvSpPr>
          <p:nvPr>
            <p:ph type="subTitle" idx="1"/>
          </p:nvPr>
        </p:nvSpPr>
        <p:spPr>
          <a:xfrm>
            <a:off x="468313" y="5326063"/>
            <a:ext cx="8207375" cy="407987"/>
          </a:xfrm>
        </p:spPr>
        <p:txBody>
          <a:bodyPr anchor="ctr"/>
          <a:lstStyle>
            <a:lvl1pPr marL="0" indent="0" algn="ctr">
              <a:buFont typeface="Wingdings" pitchFamily="2" charset="2"/>
              <a:buNone/>
              <a:defRPr sz="1800">
                <a:solidFill>
                  <a:schemeClr val="bg1"/>
                </a:solidFill>
              </a:defRPr>
            </a:lvl1pPr>
          </a:lstStyle>
          <a:p>
            <a:r>
              <a:rPr lang="zh-CN"/>
              <a:t>单击添加署名或公司信息</a:t>
            </a:r>
          </a:p>
        </p:txBody>
      </p:sp>
    </p:spTree>
    <p:extLst>
      <p:ext uri="{BB962C8B-B14F-4D97-AF65-F5344CB8AC3E}">
        <p14:creationId xmlns:p14="http://schemas.microsoft.com/office/powerpoint/2010/main" val="2351018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569000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743475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268413"/>
            <a:ext cx="4027487"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268413"/>
            <a:ext cx="4027488" cy="504031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1065179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5842035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495603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4486247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3589810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154002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460136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94488" y="44450"/>
            <a:ext cx="2074862" cy="62642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68313" y="44450"/>
            <a:ext cx="6073775" cy="62642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551305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E0ED6290-111B-468F-959B-36502E82C347}" type="datetime1">
              <a:rPr lang="zh-CN" altLang="en-US"/>
              <a:pPr>
                <a:defRPr/>
              </a:pPr>
              <a:t>2017/3/7</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D2F140FD-AD55-43C1-A152-5832B128E412}"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62337098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179907BD-0F71-4799-B6BD-C14B485ED925}" type="datetime1">
              <a:rPr lang="zh-CN" altLang="en-US"/>
              <a:pPr>
                <a:defRPr/>
              </a:pPr>
              <a:t>2017/3/7</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A714BAC7-3058-4663-9429-BC20958D7B0C}"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776883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6"/>
          <p:cNvSpPr>
            <a:spLocks noGrp="1" noChangeArrowheads="1"/>
          </p:cNvSpPr>
          <p:nvPr>
            <p:ph type="dt" sz="half" idx="10"/>
          </p:nvPr>
        </p:nvSpPr>
        <p:spPr>
          <a:ln/>
        </p:spPr>
        <p:txBody>
          <a:bodyPr/>
          <a:lstStyle>
            <a:lvl1pPr>
              <a:defRPr/>
            </a:lvl1pPr>
          </a:lstStyle>
          <a:p>
            <a:pPr>
              <a:defRPr/>
            </a:pPr>
            <a:fld id="{F20E0ED2-7E5D-4C6C-9342-857DC3A2B619}" type="datetime1">
              <a:rPr lang="zh-CN" altLang="en-US"/>
              <a:pPr>
                <a:defRPr/>
              </a:pPr>
              <a:t>2017/3/7</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E16A5EDC-D153-4A84-9B8D-305AC2029969}"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248277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6"/>
          <p:cNvSpPr>
            <a:spLocks noGrp="1" noChangeArrowheads="1"/>
          </p:cNvSpPr>
          <p:nvPr>
            <p:ph type="dt" sz="half" idx="10"/>
          </p:nvPr>
        </p:nvSpPr>
        <p:spPr>
          <a:ln/>
        </p:spPr>
        <p:txBody>
          <a:bodyPr/>
          <a:lstStyle>
            <a:lvl1pPr>
              <a:defRPr/>
            </a:lvl1pPr>
          </a:lstStyle>
          <a:p>
            <a:pPr>
              <a:defRPr/>
            </a:pPr>
            <a:fld id="{EF349DED-AD71-4F65-AD34-EC94A5C417C7}" type="datetime1">
              <a:rPr lang="zh-CN" altLang="en-US"/>
              <a:pPr>
                <a:defRPr/>
              </a:pPr>
              <a:t>2017/3/7</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4001AC9E-777E-4B6A-9B95-E27AFD1DF3F1}"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14491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6"/>
          <p:cNvSpPr>
            <a:spLocks noGrp="1" noChangeArrowheads="1"/>
          </p:cNvSpPr>
          <p:nvPr>
            <p:ph type="dt" sz="half" idx="10"/>
          </p:nvPr>
        </p:nvSpPr>
        <p:spPr>
          <a:ln/>
        </p:spPr>
        <p:txBody>
          <a:bodyPr/>
          <a:lstStyle>
            <a:lvl1pPr>
              <a:defRPr/>
            </a:lvl1pPr>
          </a:lstStyle>
          <a:p>
            <a:pPr>
              <a:defRPr/>
            </a:pPr>
            <a:fld id="{9AE6EE23-A34D-4F32-A751-526C42265F4B}" type="datetime1">
              <a:rPr lang="zh-CN" altLang="en-US"/>
              <a:pPr>
                <a:defRPr/>
              </a:pPr>
              <a:t>2017/3/7</a:t>
            </a:fld>
            <a:endParaRPr lang="zh-CN" altLang="en-US"/>
          </a:p>
        </p:txBody>
      </p:sp>
      <p:sp>
        <p:nvSpPr>
          <p:cNvPr id="8" name="Rectangle 7"/>
          <p:cNvSpPr>
            <a:spLocks noGrp="1" noChangeArrowheads="1"/>
          </p:cNvSpPr>
          <p:nvPr>
            <p:ph type="sldNum" sz="quarter" idx="11"/>
          </p:nvPr>
        </p:nvSpPr>
        <p:spPr>
          <a:ln/>
        </p:spPr>
        <p:txBody>
          <a:bodyPr/>
          <a:lstStyle>
            <a:lvl1pPr>
              <a:defRPr/>
            </a:lvl1pPr>
          </a:lstStyle>
          <a:p>
            <a:pPr>
              <a:defRPr/>
            </a:pPr>
            <a:fld id="{518ED0A2-D962-4088-9E60-854B07DD0295}" type="slidenum">
              <a:rPr lang="en-US" altLang="zh-CN"/>
              <a:pPr>
                <a:defRPr/>
              </a:pPr>
              <a:t>‹#›</a:t>
            </a:fld>
            <a:endParaRPr lang="en-US" altLang="zh-CN"/>
          </a:p>
        </p:txBody>
      </p:sp>
      <p:sp>
        <p:nvSpPr>
          <p:cNvPr id="9"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19678367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6"/>
          <p:cNvSpPr>
            <a:spLocks noGrp="1" noChangeArrowheads="1"/>
          </p:cNvSpPr>
          <p:nvPr>
            <p:ph type="dt" sz="half" idx="10"/>
          </p:nvPr>
        </p:nvSpPr>
        <p:spPr>
          <a:ln/>
        </p:spPr>
        <p:txBody>
          <a:bodyPr/>
          <a:lstStyle>
            <a:lvl1pPr>
              <a:defRPr/>
            </a:lvl1pPr>
          </a:lstStyle>
          <a:p>
            <a:pPr>
              <a:defRPr/>
            </a:pPr>
            <a:fld id="{FAAC0D35-3F8D-4F0A-987B-D4D67AF41520}" type="datetime1">
              <a:rPr lang="zh-CN" altLang="en-US"/>
              <a:pPr>
                <a:defRPr/>
              </a:pPr>
              <a:t>2017/3/7</a:t>
            </a:fld>
            <a:endParaRPr lang="zh-CN" altLang="en-US"/>
          </a:p>
        </p:txBody>
      </p:sp>
      <p:sp>
        <p:nvSpPr>
          <p:cNvPr id="4" name="Rectangle 7"/>
          <p:cNvSpPr>
            <a:spLocks noGrp="1" noChangeArrowheads="1"/>
          </p:cNvSpPr>
          <p:nvPr>
            <p:ph type="sldNum" sz="quarter" idx="11"/>
          </p:nvPr>
        </p:nvSpPr>
        <p:spPr>
          <a:ln/>
        </p:spPr>
        <p:txBody>
          <a:bodyPr/>
          <a:lstStyle>
            <a:lvl1pPr>
              <a:defRPr/>
            </a:lvl1pPr>
          </a:lstStyle>
          <a:p>
            <a:pPr>
              <a:defRPr/>
            </a:pPr>
            <a:fld id="{098AEBC2-B236-4410-A97B-CFF4201AA93D}" type="slidenum">
              <a:rPr lang="en-US" altLang="zh-CN"/>
              <a:pPr>
                <a:defRPr/>
              </a:pPr>
              <a:t>‹#›</a:t>
            </a:fld>
            <a:endParaRPr lang="en-US" altLang="zh-CN"/>
          </a:p>
        </p:txBody>
      </p:sp>
      <p:sp>
        <p:nvSpPr>
          <p:cNvPr id="5"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3595130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6"/>
          <p:cNvSpPr>
            <a:spLocks noGrp="1" noChangeArrowheads="1"/>
          </p:cNvSpPr>
          <p:nvPr>
            <p:ph type="dt" sz="half" idx="10"/>
          </p:nvPr>
        </p:nvSpPr>
        <p:spPr>
          <a:ln/>
        </p:spPr>
        <p:txBody>
          <a:bodyPr/>
          <a:lstStyle>
            <a:lvl1pPr>
              <a:defRPr/>
            </a:lvl1pPr>
          </a:lstStyle>
          <a:p>
            <a:pPr>
              <a:defRPr/>
            </a:pPr>
            <a:fld id="{F483EB34-25E8-4762-A587-AA4303FE89CF}" type="datetime1">
              <a:rPr lang="zh-CN" altLang="en-US"/>
              <a:pPr>
                <a:defRPr/>
              </a:pPr>
              <a:t>2017/3/7</a:t>
            </a:fld>
            <a:endParaRPr lang="zh-CN" altLang="en-US"/>
          </a:p>
        </p:txBody>
      </p:sp>
      <p:sp>
        <p:nvSpPr>
          <p:cNvPr id="3" name="Rectangle 7"/>
          <p:cNvSpPr>
            <a:spLocks noGrp="1" noChangeArrowheads="1"/>
          </p:cNvSpPr>
          <p:nvPr>
            <p:ph type="sldNum" sz="quarter" idx="11"/>
          </p:nvPr>
        </p:nvSpPr>
        <p:spPr>
          <a:ln/>
        </p:spPr>
        <p:txBody>
          <a:bodyPr/>
          <a:lstStyle>
            <a:lvl1pPr>
              <a:defRPr/>
            </a:lvl1pPr>
          </a:lstStyle>
          <a:p>
            <a:pPr>
              <a:defRPr/>
            </a:pPr>
            <a:fld id="{019866AB-B14E-4E8F-9602-316C8D7AADD4}" type="slidenum">
              <a:rPr lang="en-US" altLang="zh-CN"/>
              <a:pPr>
                <a:defRPr/>
              </a:pPr>
              <a:t>‹#›</a:t>
            </a:fld>
            <a:endParaRPr lang="en-US" altLang="zh-CN"/>
          </a:p>
        </p:txBody>
      </p:sp>
      <p:sp>
        <p:nvSpPr>
          <p:cNvPr id="4"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008188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BAC36723-AC64-49A5-A308-8412C5F318B6}" type="datetime1">
              <a:rPr lang="zh-CN" altLang="en-US"/>
              <a:pPr>
                <a:defRPr/>
              </a:pPr>
              <a:t>2017/3/7</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DC065264-83DA-408E-8D12-05E77F7A7996}"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1252880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6"/>
          <p:cNvSpPr>
            <a:spLocks noGrp="1" noChangeArrowheads="1"/>
          </p:cNvSpPr>
          <p:nvPr>
            <p:ph type="dt" sz="half" idx="10"/>
          </p:nvPr>
        </p:nvSpPr>
        <p:spPr>
          <a:ln/>
        </p:spPr>
        <p:txBody>
          <a:bodyPr/>
          <a:lstStyle>
            <a:lvl1pPr>
              <a:defRPr/>
            </a:lvl1pPr>
          </a:lstStyle>
          <a:p>
            <a:pPr>
              <a:defRPr/>
            </a:pPr>
            <a:fld id="{35136593-4C6D-453C-9F62-7E7B4EF7E5F6}" type="datetime1">
              <a:rPr lang="zh-CN" altLang="en-US"/>
              <a:pPr>
                <a:defRPr/>
              </a:pPr>
              <a:t>2017/3/7</a:t>
            </a:fld>
            <a:endParaRPr lang="zh-CN" altLang="en-US"/>
          </a:p>
        </p:txBody>
      </p:sp>
      <p:sp>
        <p:nvSpPr>
          <p:cNvPr id="6" name="Rectangle 7"/>
          <p:cNvSpPr>
            <a:spLocks noGrp="1" noChangeArrowheads="1"/>
          </p:cNvSpPr>
          <p:nvPr>
            <p:ph type="sldNum" sz="quarter" idx="11"/>
          </p:nvPr>
        </p:nvSpPr>
        <p:spPr>
          <a:ln/>
        </p:spPr>
        <p:txBody>
          <a:bodyPr/>
          <a:lstStyle>
            <a:lvl1pPr>
              <a:defRPr/>
            </a:lvl1pPr>
          </a:lstStyle>
          <a:p>
            <a:pPr>
              <a:defRPr/>
            </a:pPr>
            <a:fld id="{CC48AC71-D38C-4CF4-ABAF-30A40C262541}" type="slidenum">
              <a:rPr lang="en-US" altLang="zh-CN"/>
              <a:pPr>
                <a:defRPr/>
              </a:pPr>
              <a:t>‹#›</a:t>
            </a:fld>
            <a:endParaRPr lang="en-US" altLang="zh-CN"/>
          </a:p>
        </p:txBody>
      </p:sp>
      <p:sp>
        <p:nvSpPr>
          <p:cNvPr id="7"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4019486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6E50F3B6-DE17-4BCC-9DBF-CF8ED194FE10}" type="datetime1">
              <a:rPr lang="zh-CN" altLang="en-US"/>
              <a:pPr>
                <a:defRPr/>
              </a:pPr>
              <a:t>2017/3/7</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4741F27F-A0EC-4836-8F2A-CE5121EB8B10}"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240654638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6"/>
          <p:cNvSpPr>
            <a:spLocks noGrp="1" noChangeArrowheads="1"/>
          </p:cNvSpPr>
          <p:nvPr>
            <p:ph type="dt" sz="half" idx="10"/>
          </p:nvPr>
        </p:nvSpPr>
        <p:spPr>
          <a:ln/>
        </p:spPr>
        <p:txBody>
          <a:bodyPr/>
          <a:lstStyle>
            <a:lvl1pPr>
              <a:defRPr/>
            </a:lvl1pPr>
          </a:lstStyle>
          <a:p>
            <a:pPr>
              <a:defRPr/>
            </a:pPr>
            <a:fld id="{2805E5CB-D173-4901-883E-B587987C2C83}" type="datetime1">
              <a:rPr lang="zh-CN" altLang="en-US"/>
              <a:pPr>
                <a:defRPr/>
              </a:pPr>
              <a:t>2017/3/7</a:t>
            </a:fld>
            <a:endParaRPr lang="zh-CN" altLang="en-US"/>
          </a:p>
        </p:txBody>
      </p:sp>
      <p:sp>
        <p:nvSpPr>
          <p:cNvPr id="5" name="Rectangle 7"/>
          <p:cNvSpPr>
            <a:spLocks noGrp="1" noChangeArrowheads="1"/>
          </p:cNvSpPr>
          <p:nvPr>
            <p:ph type="sldNum" sz="quarter" idx="11"/>
          </p:nvPr>
        </p:nvSpPr>
        <p:spPr>
          <a:ln/>
        </p:spPr>
        <p:txBody>
          <a:bodyPr/>
          <a:lstStyle>
            <a:lvl1pPr>
              <a:defRPr/>
            </a:lvl1pPr>
          </a:lstStyle>
          <a:p>
            <a:pPr>
              <a:defRPr/>
            </a:pPr>
            <a:fld id="{1B42EB62-ECD0-4477-B3CF-6251DFD7CF6F}" type="slidenum">
              <a:rPr lang="en-US" altLang="zh-CN"/>
              <a:pPr>
                <a:defRPr/>
              </a:pPr>
              <a:t>‹#›</a:t>
            </a:fld>
            <a:endParaRPr lang="en-US" altLang="zh-CN"/>
          </a:p>
        </p:txBody>
      </p:sp>
      <p:sp>
        <p:nvSpPr>
          <p:cNvPr id="6" name="Rectangle 8"/>
          <p:cNvSpPr>
            <a:spLocks noGrp="1" noChangeArrowheads="1"/>
          </p:cNvSpPr>
          <p:nvPr>
            <p:ph type="ftr" sz="quarter" idx="12"/>
          </p:nvPr>
        </p:nvSpPr>
        <p:spPr>
          <a:ln/>
        </p:spPr>
        <p:txBody>
          <a:bodyPr/>
          <a:lstStyle>
            <a:lvl1pPr>
              <a:defRPr/>
            </a:lvl1pPr>
          </a:lstStyle>
          <a:p>
            <a:pPr>
              <a:defRPr/>
            </a:pPr>
            <a:endParaRPr lang="zh-CN" altLang="en-US"/>
          </a:p>
        </p:txBody>
      </p:sp>
    </p:spTree>
    <p:extLst>
      <p:ext uri="{BB962C8B-B14F-4D97-AF65-F5344CB8AC3E}">
        <p14:creationId xmlns:p14="http://schemas.microsoft.com/office/powerpoint/2010/main" val="3472344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Tree>
    <p:extLst>
      <p:ext uri="{BB962C8B-B14F-4D97-AF65-F5344CB8AC3E}">
        <p14:creationId xmlns:p14="http://schemas.microsoft.com/office/powerpoint/2010/main" val="14598887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0016048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18875978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216928626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7847584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Tree>
    <p:extLst>
      <p:ext uri="{BB962C8B-B14F-4D97-AF65-F5344CB8AC3E}">
        <p14:creationId xmlns:p14="http://schemas.microsoft.com/office/powerpoint/2010/main" val="28672970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05137545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5130806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164804888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313261746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Tree>
    <p:extLst>
      <p:ext uri="{BB962C8B-B14F-4D97-AF65-F5344CB8AC3E}">
        <p14:creationId xmlns:p14="http://schemas.microsoft.com/office/powerpoint/2010/main" val="942118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4.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5.pn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1026" name="Picture 2" descr="3"/>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0"/>
            <a:ext cx="9144000" cy="1187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7" name="Picture 3" descr="6"/>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4000" cy="56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8" name="Picture 4" descr="nordri_02"/>
          <p:cNvPicPr>
            <a:picLocks noChangeAspect="1" noChangeArrowheads="1"/>
          </p:cNvPicPr>
          <p:nvPr/>
        </p:nvPicPr>
        <p:blipFill>
          <a:blip r:embed="rId15">
            <a:lum bright="-54000" contrast="42000"/>
            <a:extLst>
              <a:ext uri="{28A0092B-C50C-407E-A947-70E740481C1C}">
                <a14:useLocalDpi xmlns:a14="http://schemas.microsoft.com/office/drawing/2010/main" val="0"/>
              </a:ext>
            </a:extLst>
          </a:blip>
          <a:srcRect/>
          <a:stretch>
            <a:fillRect/>
          </a:stretch>
        </p:blipFill>
        <p:spPr bwMode="auto">
          <a:xfrm>
            <a:off x="0" y="1225550"/>
            <a:ext cx="9144000" cy="17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9" name="Rectangle 31"/>
          <p:cNvSpPr>
            <a:spLocks noGrp="1" noChangeArrowheads="1"/>
          </p:cNvSpPr>
          <p:nvPr>
            <p:ph type="body" idx="1"/>
          </p:nvPr>
        </p:nvSpPr>
        <p:spPr bwMode="auto">
          <a:xfrm>
            <a:off x="468313" y="1268413"/>
            <a:ext cx="8207375" cy="5040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p:txBody>
      </p:sp>
      <p:sp>
        <p:nvSpPr>
          <p:cNvPr id="1030" name="Rectangle 6"/>
          <p:cNvSpPr>
            <a:spLocks noChangeArrowheads="1"/>
          </p:cNvSpPr>
          <p:nvPr/>
        </p:nvSpPr>
        <p:spPr bwMode="auto">
          <a:xfrm>
            <a:off x="3851275" y="6524625"/>
            <a:ext cx="1439863" cy="196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anose="020B0604020202020204" pitchFamily="34" charset="0"/>
                <a:ea typeface="华文细黑" pitchFamily="2" charset="-122"/>
              </a:defRPr>
            </a:lvl1pPr>
            <a:lvl2pPr marL="742950" indent="-285750" eaLnBrk="0" hangingPunct="0">
              <a:defRPr b="1" i="1">
                <a:solidFill>
                  <a:schemeClr val="tx1"/>
                </a:solidFill>
                <a:latin typeface="Arial" panose="020B0604020202020204" pitchFamily="34" charset="0"/>
                <a:ea typeface="华文细黑" pitchFamily="2" charset="-122"/>
              </a:defRPr>
            </a:lvl2pPr>
            <a:lvl3pPr marL="1143000" indent="-228600" eaLnBrk="0" hangingPunct="0">
              <a:defRPr b="1" i="1">
                <a:solidFill>
                  <a:schemeClr val="tx1"/>
                </a:solidFill>
                <a:latin typeface="Arial" panose="020B0604020202020204" pitchFamily="34" charset="0"/>
                <a:ea typeface="华文细黑" pitchFamily="2" charset="-122"/>
              </a:defRPr>
            </a:lvl3pPr>
            <a:lvl4pPr marL="1600200" indent="-228600" eaLnBrk="0" hangingPunct="0">
              <a:defRPr b="1" i="1">
                <a:solidFill>
                  <a:schemeClr val="tx1"/>
                </a:solidFill>
                <a:latin typeface="Arial" panose="020B0604020202020204" pitchFamily="34" charset="0"/>
                <a:ea typeface="华文细黑" pitchFamily="2" charset="-122"/>
              </a:defRPr>
            </a:lvl4pPr>
            <a:lvl5pPr marL="2057400" indent="-228600" eaLnBrk="0" hangingPunct="0">
              <a:defRPr b="1" i="1">
                <a:solidFill>
                  <a:schemeClr val="tx1"/>
                </a:solidFill>
                <a:latin typeface="Arial" panose="020B0604020202020204"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anose="020B0604020202020204"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anose="020B0604020202020204"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anose="020B0604020202020204"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anose="020B0604020202020204" pitchFamily="34" charset="0"/>
                <a:ea typeface="华文细黑" pitchFamily="2" charset="-122"/>
              </a:defRPr>
            </a:lvl9pPr>
          </a:lstStyle>
          <a:p>
            <a:pPr algn="ctr">
              <a:defRPr/>
            </a:pPr>
            <a:r>
              <a:rPr lang="de-DE" altLang="en-US" sz="1000" smtClean="0"/>
              <a:t>Page </a:t>
            </a:r>
            <a:r>
              <a:rPr lang="de-DE" altLang="en-US" sz="1000" smtClean="0">
                <a:sym typeface="MS UI Gothic" panose="020B0600070205080204" pitchFamily="34" charset="-128"/>
              </a:rPr>
              <a:t></a:t>
            </a:r>
            <a:r>
              <a:rPr lang="de-DE" altLang="en-US" sz="1000" smtClean="0"/>
              <a:t> </a:t>
            </a:r>
            <a:fld id="{21DD6540-11D0-4A50-9C09-2953C72BF2ED}" type="slidenum">
              <a:rPr lang="zh-CN" altLang="en-US" sz="1000" smtClean="0"/>
              <a:pPr algn="ctr">
                <a:defRPr/>
              </a:pPr>
              <a:t>‹#›</a:t>
            </a:fld>
            <a:endParaRPr lang="en-US" altLang="en-US" sz="1000" smtClean="0"/>
          </a:p>
        </p:txBody>
      </p:sp>
      <p:sp>
        <p:nvSpPr>
          <p:cNvPr id="1031" name="Rectangle 7"/>
          <p:cNvSpPr>
            <a:spLocks noChangeArrowheads="1"/>
          </p:cNvSpPr>
          <p:nvPr/>
        </p:nvSpPr>
        <p:spPr bwMode="auto">
          <a:xfrm>
            <a:off x="468313" y="333375"/>
            <a:ext cx="8207375" cy="57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b="1" i="1">
                <a:solidFill>
                  <a:schemeClr val="tx1"/>
                </a:solidFill>
                <a:latin typeface="Arial" pitchFamily="34" charset="0"/>
                <a:ea typeface="华文细黑" pitchFamily="2" charset="-122"/>
              </a:defRPr>
            </a:lvl1pPr>
            <a:lvl2pPr marL="742950" indent="-285750" eaLnBrk="0" hangingPunct="0">
              <a:defRPr b="1" i="1">
                <a:solidFill>
                  <a:schemeClr val="tx1"/>
                </a:solidFill>
                <a:latin typeface="Arial" pitchFamily="34" charset="0"/>
                <a:ea typeface="华文细黑" pitchFamily="2" charset="-122"/>
              </a:defRPr>
            </a:lvl2pPr>
            <a:lvl3pPr marL="1143000" indent="-228600" eaLnBrk="0" hangingPunct="0">
              <a:defRPr b="1" i="1">
                <a:solidFill>
                  <a:schemeClr val="tx1"/>
                </a:solidFill>
                <a:latin typeface="Arial" pitchFamily="34" charset="0"/>
                <a:ea typeface="华文细黑" pitchFamily="2" charset="-122"/>
              </a:defRPr>
            </a:lvl3pPr>
            <a:lvl4pPr marL="1600200" indent="-228600" eaLnBrk="0" hangingPunct="0">
              <a:defRPr b="1" i="1">
                <a:solidFill>
                  <a:schemeClr val="tx1"/>
                </a:solidFill>
                <a:latin typeface="Arial" pitchFamily="34" charset="0"/>
                <a:ea typeface="华文细黑" pitchFamily="2" charset="-122"/>
              </a:defRPr>
            </a:lvl4pPr>
            <a:lvl5pPr marL="2057400" indent="-228600" eaLnBrk="0" hangingPunct="0">
              <a:defRPr b="1" i="1">
                <a:solidFill>
                  <a:schemeClr val="tx1"/>
                </a:solidFill>
                <a:latin typeface="Arial" pitchFamily="34" charset="0"/>
                <a:ea typeface="华文细黑" pitchFamily="2" charset="-122"/>
              </a:defRPr>
            </a:lvl5pPr>
            <a:lvl6pPr marL="2514600" indent="-228600" eaLnBrk="0" fontAlgn="base" hangingPunct="0">
              <a:spcBef>
                <a:spcPct val="0"/>
              </a:spcBef>
              <a:spcAft>
                <a:spcPct val="0"/>
              </a:spcAft>
              <a:defRPr b="1" i="1">
                <a:solidFill>
                  <a:schemeClr val="tx1"/>
                </a:solidFill>
                <a:latin typeface="Arial" pitchFamily="34" charset="0"/>
                <a:ea typeface="华文细黑" pitchFamily="2" charset="-122"/>
              </a:defRPr>
            </a:lvl6pPr>
            <a:lvl7pPr marL="2971800" indent="-228600" eaLnBrk="0" fontAlgn="base" hangingPunct="0">
              <a:spcBef>
                <a:spcPct val="0"/>
              </a:spcBef>
              <a:spcAft>
                <a:spcPct val="0"/>
              </a:spcAft>
              <a:defRPr b="1" i="1">
                <a:solidFill>
                  <a:schemeClr val="tx1"/>
                </a:solidFill>
                <a:latin typeface="Arial" pitchFamily="34" charset="0"/>
                <a:ea typeface="华文细黑" pitchFamily="2" charset="-122"/>
              </a:defRPr>
            </a:lvl7pPr>
            <a:lvl8pPr marL="3429000" indent="-228600" eaLnBrk="0" fontAlgn="base" hangingPunct="0">
              <a:spcBef>
                <a:spcPct val="0"/>
              </a:spcBef>
              <a:spcAft>
                <a:spcPct val="0"/>
              </a:spcAft>
              <a:defRPr b="1" i="1">
                <a:solidFill>
                  <a:schemeClr val="tx1"/>
                </a:solidFill>
                <a:latin typeface="Arial" pitchFamily="34" charset="0"/>
                <a:ea typeface="华文细黑" pitchFamily="2" charset="-122"/>
              </a:defRPr>
            </a:lvl8pPr>
            <a:lvl9pPr marL="3886200" indent="-228600" eaLnBrk="0" fontAlgn="base" hangingPunct="0">
              <a:spcBef>
                <a:spcPct val="0"/>
              </a:spcBef>
              <a:spcAft>
                <a:spcPct val="0"/>
              </a:spcAft>
              <a:defRPr b="1" i="1">
                <a:solidFill>
                  <a:schemeClr val="tx1"/>
                </a:solidFill>
                <a:latin typeface="Arial" pitchFamily="34" charset="0"/>
                <a:ea typeface="华文细黑" pitchFamily="2" charset="-122"/>
              </a:defRPr>
            </a:lvl9pPr>
          </a:lstStyle>
          <a:p>
            <a:pPr algn="ctr" eaLnBrk="1" hangingPunct="1">
              <a:defRPr/>
            </a:pPr>
            <a:endParaRPr lang="zh-CN" altLang="en-US" sz="2600" i="0" smtClean="0">
              <a:solidFill>
                <a:schemeClr val="bg1"/>
              </a:solidFill>
              <a:ea typeface="SimHei" pitchFamily="49" charset="-122"/>
            </a:endParaRPr>
          </a:p>
        </p:txBody>
      </p:sp>
      <p:sp>
        <p:nvSpPr>
          <p:cNvPr id="1032" name="Rectangle 8"/>
          <p:cNvSpPr>
            <a:spLocks noGrp="1" noChangeArrowheads="1"/>
          </p:cNvSpPr>
          <p:nvPr>
            <p:ph type="title"/>
          </p:nvPr>
        </p:nvSpPr>
        <p:spPr bwMode="auto">
          <a:xfrm>
            <a:off x="539750" y="444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Tree>
  </p:cSld>
  <p:clrMap bg1="lt1" tx1="dk1" bg2="lt2" tx2="dk2" accent1="accent1" accent2="accent2" accent3="accent3" accent4="accent4" accent5="accent5" accent6="accent6" hlink="hlink" folHlink="folHlink"/>
  <p:sldLayoutIdLst>
    <p:sldLayoutId id="2147484126" r:id="rId1"/>
    <p:sldLayoutId id="2147484094" r:id="rId2"/>
    <p:sldLayoutId id="2147484095" r:id="rId3"/>
    <p:sldLayoutId id="2147484096" r:id="rId4"/>
    <p:sldLayoutId id="2147484097" r:id="rId5"/>
    <p:sldLayoutId id="2147484098" r:id="rId6"/>
    <p:sldLayoutId id="2147484099" r:id="rId7"/>
    <p:sldLayoutId id="2147484100" r:id="rId8"/>
    <p:sldLayoutId id="2147484101" r:id="rId9"/>
    <p:sldLayoutId id="2147484102" r:id="rId10"/>
    <p:sldLayoutId id="2147484103" r:id="rId11"/>
  </p:sldLayoutIdLst>
  <p:txStyles>
    <p:titleStyle>
      <a:lvl1pPr algn="ctr" rtl="0" eaLnBrk="0" fontAlgn="base" hangingPunct="0">
        <a:spcBef>
          <a:spcPct val="0"/>
        </a:spcBef>
        <a:spcAft>
          <a:spcPct val="0"/>
        </a:spcAft>
        <a:defRPr sz="2600" b="1">
          <a:solidFill>
            <a:schemeClr val="bg1"/>
          </a:solidFill>
          <a:latin typeface="+mj-lt"/>
          <a:ea typeface="+mj-ea"/>
          <a:cs typeface="+mj-cs"/>
        </a:defRPr>
      </a:lvl1pPr>
      <a:lvl2pPr algn="ctr" rtl="0" eaLnBrk="0" fontAlgn="base" hangingPunct="0">
        <a:spcBef>
          <a:spcPct val="0"/>
        </a:spcBef>
        <a:spcAft>
          <a:spcPct val="0"/>
        </a:spcAft>
        <a:defRPr sz="2600" b="1">
          <a:solidFill>
            <a:schemeClr val="bg1"/>
          </a:solidFill>
          <a:latin typeface="Arial" pitchFamily="34" charset="0"/>
          <a:ea typeface="SimHei" pitchFamily="49" charset="-122"/>
        </a:defRPr>
      </a:lvl2pPr>
      <a:lvl3pPr algn="ctr" rtl="0" eaLnBrk="0" fontAlgn="base" hangingPunct="0">
        <a:spcBef>
          <a:spcPct val="0"/>
        </a:spcBef>
        <a:spcAft>
          <a:spcPct val="0"/>
        </a:spcAft>
        <a:defRPr sz="2600" b="1">
          <a:solidFill>
            <a:schemeClr val="bg1"/>
          </a:solidFill>
          <a:latin typeface="Arial" pitchFamily="34" charset="0"/>
          <a:ea typeface="SimHei" pitchFamily="49" charset="-122"/>
        </a:defRPr>
      </a:lvl3pPr>
      <a:lvl4pPr algn="ctr" rtl="0" eaLnBrk="0" fontAlgn="base" hangingPunct="0">
        <a:spcBef>
          <a:spcPct val="0"/>
        </a:spcBef>
        <a:spcAft>
          <a:spcPct val="0"/>
        </a:spcAft>
        <a:defRPr sz="2600" b="1">
          <a:solidFill>
            <a:schemeClr val="bg1"/>
          </a:solidFill>
          <a:latin typeface="Arial" pitchFamily="34" charset="0"/>
          <a:ea typeface="SimHei" pitchFamily="49" charset="-122"/>
        </a:defRPr>
      </a:lvl4pPr>
      <a:lvl5pPr algn="ctr"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ctr" rtl="0" fontAlgn="base">
        <a:spcBef>
          <a:spcPct val="0"/>
        </a:spcBef>
        <a:spcAft>
          <a:spcPct val="0"/>
        </a:spcAft>
        <a:defRPr sz="2600" b="1">
          <a:solidFill>
            <a:schemeClr val="bg1"/>
          </a:solidFill>
          <a:latin typeface="Arial" pitchFamily="34" charset="0"/>
          <a:ea typeface="SimHei" pitchFamily="49" charset="-122"/>
        </a:defRPr>
      </a:lvl6pPr>
      <a:lvl7pPr marL="914400" algn="ctr" rtl="0" fontAlgn="base">
        <a:spcBef>
          <a:spcPct val="0"/>
        </a:spcBef>
        <a:spcAft>
          <a:spcPct val="0"/>
        </a:spcAft>
        <a:defRPr sz="2600" b="1">
          <a:solidFill>
            <a:schemeClr val="bg1"/>
          </a:solidFill>
          <a:latin typeface="Arial" pitchFamily="34" charset="0"/>
          <a:ea typeface="SimHei" pitchFamily="49" charset="-122"/>
        </a:defRPr>
      </a:lvl7pPr>
      <a:lvl8pPr marL="1371600" algn="ctr" rtl="0" fontAlgn="base">
        <a:spcBef>
          <a:spcPct val="0"/>
        </a:spcBef>
        <a:spcAft>
          <a:spcPct val="0"/>
        </a:spcAft>
        <a:defRPr sz="2600" b="1">
          <a:solidFill>
            <a:schemeClr val="bg1"/>
          </a:solidFill>
          <a:latin typeface="Arial" pitchFamily="34" charset="0"/>
          <a:ea typeface="SimHei" pitchFamily="49" charset="-122"/>
        </a:defRPr>
      </a:lvl8pPr>
      <a:lvl9pPr marL="1828800" algn="ctr"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anose="05000000000000000000"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anose="05000000000000000000"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anose="05000000000000000000"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anose="05000000000000000000"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pic>
        <p:nvPicPr>
          <p:cNvPr id="2050" name="Picture 2" descr="1"/>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0" y="-20638"/>
            <a:ext cx="9144000" cy="68786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51" name="Picture 3" descr="2"/>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3030538"/>
            <a:ext cx="9144000" cy="3827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2" name="Rectangle 4"/>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2053" name="Rectangle 5"/>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3078" name="Rectangle 6"/>
          <p:cNvSpPr>
            <a:spLocks noGrp="1" noChangeArrowheads="1"/>
          </p:cNvSpPr>
          <p:nvPr>
            <p:ph type="dt" sz="half" idx="2"/>
          </p:nvPr>
        </p:nvSpPr>
        <p:spPr bwMode="auto">
          <a:xfrm>
            <a:off x="457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eaLnBrk="0" hangingPunct="0">
              <a:defRPr sz="1400" b="0"/>
            </a:lvl1pPr>
          </a:lstStyle>
          <a:p>
            <a:pPr>
              <a:defRPr/>
            </a:pPr>
            <a:fld id="{E54727F8-B0B3-41DD-A3C9-1760FAAF006A}" type="datetime1">
              <a:rPr lang="zh-CN" altLang="en-US"/>
              <a:pPr>
                <a:defRPr/>
              </a:pPr>
              <a:t>2017/3/7</a:t>
            </a:fld>
            <a:endParaRPr lang="zh-CN" altLang="en-US"/>
          </a:p>
        </p:txBody>
      </p:sp>
      <p:sp>
        <p:nvSpPr>
          <p:cNvPr id="3079" name="Rectangle 7"/>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r" eaLnBrk="0" hangingPunct="0">
              <a:defRPr sz="1400" b="0"/>
            </a:lvl1pPr>
          </a:lstStyle>
          <a:p>
            <a:pPr>
              <a:defRPr/>
            </a:pPr>
            <a:fld id="{C0E0F302-39E7-499D-8C32-600C1AA13927}" type="slidenum">
              <a:rPr lang="en-US" altLang="zh-CN"/>
              <a:pPr>
                <a:defRPr/>
              </a:pPr>
              <a:t>‹#›</a:t>
            </a:fld>
            <a:endParaRPr lang="en-US" altLang="zh-CN"/>
          </a:p>
        </p:txBody>
      </p:sp>
      <p:sp>
        <p:nvSpPr>
          <p:cNvPr id="3080" name="Rectangle 8"/>
          <p:cNvSpPr>
            <a:spLocks noGrp="1" noChangeArrowheads="1"/>
          </p:cNvSpPr>
          <p:nvPr>
            <p:ph type="ftr" sz="quarter" idx="3"/>
          </p:nvPr>
        </p:nvSpPr>
        <p:spPr bwMode="auto">
          <a:xfrm>
            <a:off x="3124200" y="6245225"/>
            <a:ext cx="2895600" cy="47625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lvl1pPr algn="ctr" eaLnBrk="0" hangingPunct="0">
              <a:defRPr sz="1400" b="0"/>
            </a:lvl1pPr>
          </a:lstStyle>
          <a:p>
            <a:pPr>
              <a:defRPr/>
            </a:pPr>
            <a:endParaRPr lang="zh-CN" altLang="en-US"/>
          </a:p>
        </p:txBody>
      </p:sp>
    </p:spTree>
  </p:cSld>
  <p:clrMap bg1="lt1" tx1="dk1" bg2="lt2" tx2="dk2" accent1="accent1" accent2="accent2" accent3="accent3" accent4="accent4" accent5="accent5" accent6="accent6" hlink="hlink" folHlink="folHlink"/>
  <p:sldLayoutIdLst>
    <p:sldLayoutId id="2147484104" r:id="rId1"/>
    <p:sldLayoutId id="2147484105" r:id="rId2"/>
    <p:sldLayoutId id="2147484106" r:id="rId3"/>
    <p:sldLayoutId id="2147484107" r:id="rId4"/>
    <p:sldLayoutId id="2147484108" r:id="rId5"/>
    <p:sldLayoutId id="2147484109" r:id="rId6"/>
    <p:sldLayoutId id="2147484110" r:id="rId7"/>
    <p:sldLayoutId id="2147484111" r:id="rId8"/>
    <p:sldLayoutId id="2147484112" r:id="rId9"/>
    <p:sldLayoutId id="2147484113" r:id="rId10"/>
    <p:sldLayoutId id="2147484114" r:id="rId11"/>
  </p:sldLayoutIdLst>
  <p:hf hdr="0" ftr="0" dt="0"/>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anose="05000000000000000000"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anose="05000000000000000000"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anose="05000000000000000000"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anose="05000000000000000000"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bwMode="auto">
      <p:bgPr>
        <a:solidFill>
          <a:schemeClr val="bg1"/>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4115" r:id="rId1"/>
    <p:sldLayoutId id="2147484116" r:id="rId2"/>
    <p:sldLayoutId id="2147484117" r:id="rId3"/>
    <p:sldLayoutId id="2147484118" r:id="rId4"/>
    <p:sldLayoutId id="2147484119" r:id="rId5"/>
    <p:sldLayoutId id="2147484120" r:id="rId6"/>
    <p:sldLayoutId id="2147484121" r:id="rId7"/>
    <p:sldLayoutId id="2147484122" r:id="rId8"/>
    <p:sldLayoutId id="2147484123" r:id="rId9"/>
    <p:sldLayoutId id="2147484124" r:id="rId10"/>
    <p:sldLayoutId id="2147484125" r:id="rId11"/>
  </p:sldLayoutIdLst>
  <p:txStyles>
    <p:titleStyle>
      <a:lvl1pPr algn="l" rtl="0" eaLnBrk="0" fontAlgn="base" hangingPunct="0">
        <a:spcBef>
          <a:spcPct val="0"/>
        </a:spcBef>
        <a:spcAft>
          <a:spcPct val="0"/>
        </a:spcAft>
        <a:defRPr sz="2600" b="1">
          <a:solidFill>
            <a:schemeClr val="bg1"/>
          </a:solidFill>
          <a:latin typeface="+mj-lt"/>
          <a:ea typeface="+mj-ea"/>
          <a:cs typeface="+mj-cs"/>
        </a:defRPr>
      </a:lvl1pPr>
      <a:lvl2pPr algn="l" rtl="0" eaLnBrk="0" fontAlgn="base" hangingPunct="0">
        <a:spcBef>
          <a:spcPct val="0"/>
        </a:spcBef>
        <a:spcAft>
          <a:spcPct val="0"/>
        </a:spcAft>
        <a:defRPr sz="2600" b="1">
          <a:solidFill>
            <a:schemeClr val="bg1"/>
          </a:solidFill>
          <a:latin typeface="Arial" pitchFamily="34" charset="0"/>
          <a:ea typeface="SimHei" pitchFamily="49" charset="-122"/>
        </a:defRPr>
      </a:lvl2pPr>
      <a:lvl3pPr algn="l" rtl="0" eaLnBrk="0" fontAlgn="base" hangingPunct="0">
        <a:spcBef>
          <a:spcPct val="0"/>
        </a:spcBef>
        <a:spcAft>
          <a:spcPct val="0"/>
        </a:spcAft>
        <a:defRPr sz="2600" b="1">
          <a:solidFill>
            <a:schemeClr val="bg1"/>
          </a:solidFill>
          <a:latin typeface="Arial" pitchFamily="34" charset="0"/>
          <a:ea typeface="SimHei" pitchFamily="49" charset="-122"/>
        </a:defRPr>
      </a:lvl3pPr>
      <a:lvl4pPr algn="l" rtl="0" eaLnBrk="0" fontAlgn="base" hangingPunct="0">
        <a:spcBef>
          <a:spcPct val="0"/>
        </a:spcBef>
        <a:spcAft>
          <a:spcPct val="0"/>
        </a:spcAft>
        <a:defRPr sz="2600" b="1">
          <a:solidFill>
            <a:schemeClr val="bg1"/>
          </a:solidFill>
          <a:latin typeface="Arial" pitchFamily="34" charset="0"/>
          <a:ea typeface="SimHei" pitchFamily="49" charset="-122"/>
        </a:defRPr>
      </a:lvl4pPr>
      <a:lvl5pPr algn="l" rtl="0" eaLnBrk="0" fontAlgn="base" hangingPunct="0">
        <a:spcBef>
          <a:spcPct val="0"/>
        </a:spcBef>
        <a:spcAft>
          <a:spcPct val="0"/>
        </a:spcAft>
        <a:defRPr sz="2600" b="1">
          <a:solidFill>
            <a:schemeClr val="bg1"/>
          </a:solidFill>
          <a:latin typeface="Arial" pitchFamily="34" charset="0"/>
          <a:ea typeface="SimHei" pitchFamily="49" charset="-122"/>
        </a:defRPr>
      </a:lvl5pPr>
      <a:lvl6pPr marL="457200" algn="l" rtl="0" fontAlgn="base">
        <a:spcBef>
          <a:spcPct val="0"/>
        </a:spcBef>
        <a:spcAft>
          <a:spcPct val="0"/>
        </a:spcAft>
        <a:defRPr sz="2600" b="1">
          <a:solidFill>
            <a:schemeClr val="bg1"/>
          </a:solidFill>
          <a:latin typeface="Arial" pitchFamily="34" charset="0"/>
          <a:ea typeface="SimHei" pitchFamily="49" charset="-122"/>
        </a:defRPr>
      </a:lvl6pPr>
      <a:lvl7pPr marL="914400" algn="l" rtl="0" fontAlgn="base">
        <a:spcBef>
          <a:spcPct val="0"/>
        </a:spcBef>
        <a:spcAft>
          <a:spcPct val="0"/>
        </a:spcAft>
        <a:defRPr sz="2600" b="1">
          <a:solidFill>
            <a:schemeClr val="bg1"/>
          </a:solidFill>
          <a:latin typeface="Arial" pitchFamily="34" charset="0"/>
          <a:ea typeface="SimHei" pitchFamily="49" charset="-122"/>
        </a:defRPr>
      </a:lvl7pPr>
      <a:lvl8pPr marL="1371600" algn="l" rtl="0" fontAlgn="base">
        <a:spcBef>
          <a:spcPct val="0"/>
        </a:spcBef>
        <a:spcAft>
          <a:spcPct val="0"/>
        </a:spcAft>
        <a:defRPr sz="2600" b="1">
          <a:solidFill>
            <a:schemeClr val="bg1"/>
          </a:solidFill>
          <a:latin typeface="Arial" pitchFamily="34" charset="0"/>
          <a:ea typeface="SimHei" pitchFamily="49" charset="-122"/>
        </a:defRPr>
      </a:lvl8pPr>
      <a:lvl9pPr marL="1828800" algn="l" rtl="0" fontAlgn="base">
        <a:spcBef>
          <a:spcPct val="0"/>
        </a:spcBef>
        <a:spcAft>
          <a:spcPct val="0"/>
        </a:spcAft>
        <a:defRPr sz="2600" b="1">
          <a:solidFill>
            <a:schemeClr val="bg1"/>
          </a:solidFill>
          <a:latin typeface="Arial" pitchFamily="34" charset="0"/>
          <a:ea typeface="SimHei" pitchFamily="49" charset="-122"/>
        </a:defRPr>
      </a:lvl9pPr>
    </p:titleStyle>
    <p:bodyStyle>
      <a:lvl1pPr marL="342900" indent="-342900" algn="l" rtl="0" eaLnBrk="0" fontAlgn="base" hangingPunct="0">
        <a:lnSpc>
          <a:spcPct val="120000"/>
        </a:lnSpc>
        <a:spcBef>
          <a:spcPct val="20000"/>
        </a:spcBef>
        <a:spcAft>
          <a:spcPct val="0"/>
        </a:spcAft>
        <a:buClr>
          <a:schemeClr val="accent1"/>
        </a:buClr>
        <a:buFont typeface="Wingdings" panose="05000000000000000000" pitchFamily="2" charset="2"/>
        <a:buChar char="n"/>
        <a:defRPr sz="2000" b="1">
          <a:solidFill>
            <a:schemeClr val="tx1"/>
          </a:solidFill>
          <a:latin typeface="+mn-lt"/>
          <a:ea typeface="+mn-ea"/>
          <a:cs typeface="+mn-cs"/>
        </a:defRPr>
      </a:lvl1pPr>
      <a:lvl2pPr marL="742950" indent="-285750" algn="l" rtl="0" eaLnBrk="0" fontAlgn="base" hangingPunct="0">
        <a:lnSpc>
          <a:spcPct val="120000"/>
        </a:lnSpc>
        <a:spcBef>
          <a:spcPct val="20000"/>
        </a:spcBef>
        <a:spcAft>
          <a:spcPct val="0"/>
        </a:spcAft>
        <a:buClr>
          <a:schemeClr val="accent1"/>
        </a:buClr>
        <a:buFont typeface="Wingdings" panose="05000000000000000000" pitchFamily="2" charset="2"/>
        <a:buChar char="n"/>
        <a:defRPr b="1">
          <a:solidFill>
            <a:schemeClr val="tx1"/>
          </a:solidFill>
          <a:latin typeface="+mn-lt"/>
          <a:ea typeface="+mn-ea"/>
        </a:defRPr>
      </a:lvl2pPr>
      <a:lvl3pPr marL="1143000" indent="-228600" algn="l" rtl="0" eaLnBrk="0" fontAlgn="base" hangingPunct="0">
        <a:lnSpc>
          <a:spcPct val="120000"/>
        </a:lnSpc>
        <a:spcBef>
          <a:spcPct val="20000"/>
        </a:spcBef>
        <a:spcAft>
          <a:spcPct val="0"/>
        </a:spcAft>
        <a:buClr>
          <a:schemeClr val="accent2"/>
        </a:buClr>
        <a:buFont typeface="Wingdings" panose="05000000000000000000" pitchFamily="2" charset="2"/>
        <a:buChar char="n"/>
        <a:defRPr sz="1600" b="1">
          <a:solidFill>
            <a:schemeClr val="tx1"/>
          </a:solidFill>
          <a:latin typeface="+mn-lt"/>
          <a:ea typeface="+mn-ea"/>
        </a:defRPr>
      </a:lvl3pPr>
      <a:lvl4pPr marL="1600200" indent="-228600" algn="l" rtl="0" eaLnBrk="0" fontAlgn="base" hangingPunct="0">
        <a:lnSpc>
          <a:spcPct val="120000"/>
        </a:lnSpc>
        <a:spcBef>
          <a:spcPct val="20000"/>
        </a:spcBef>
        <a:spcAft>
          <a:spcPct val="0"/>
        </a:spcAft>
        <a:buClr>
          <a:schemeClr val="hlink"/>
        </a:buClr>
        <a:buFont typeface="Wingdings" panose="05000000000000000000" pitchFamily="2" charset="2"/>
        <a:buChar char="n"/>
        <a:defRPr sz="1400" b="1">
          <a:solidFill>
            <a:schemeClr val="tx1"/>
          </a:solidFill>
          <a:latin typeface="+mn-lt"/>
          <a:ea typeface="+mn-ea"/>
        </a:defRPr>
      </a:lvl4pPr>
      <a:lvl5pPr marL="2057400" indent="-228600" algn="l" rtl="0" eaLnBrk="0" fontAlgn="base" hangingPunct="0">
        <a:spcBef>
          <a:spcPct val="20000"/>
        </a:spcBef>
        <a:spcAft>
          <a:spcPct val="0"/>
        </a:spcAft>
        <a:buChar char="»"/>
        <a:defRPr>
          <a:solidFill>
            <a:schemeClr val="tx1"/>
          </a:solidFill>
          <a:latin typeface="+mn-lt"/>
          <a:ea typeface="+mn-ea"/>
        </a:defRPr>
      </a:lvl5pPr>
      <a:lvl6pPr marL="2514600" indent="-228600" algn="l" rtl="0" fontAlgn="base">
        <a:spcBef>
          <a:spcPct val="20000"/>
        </a:spcBef>
        <a:spcAft>
          <a:spcPct val="0"/>
        </a:spcAft>
        <a:buChar char="»"/>
        <a:defRPr>
          <a:solidFill>
            <a:schemeClr val="tx1"/>
          </a:solidFill>
          <a:latin typeface="+mn-lt"/>
          <a:ea typeface="+mn-ea"/>
        </a:defRPr>
      </a:lvl6pPr>
      <a:lvl7pPr marL="2971800" indent="-228600" algn="l" rtl="0" fontAlgn="base">
        <a:spcBef>
          <a:spcPct val="20000"/>
        </a:spcBef>
        <a:spcAft>
          <a:spcPct val="0"/>
        </a:spcAft>
        <a:buChar char="»"/>
        <a:defRPr>
          <a:solidFill>
            <a:schemeClr val="tx1"/>
          </a:solidFill>
          <a:latin typeface="+mn-lt"/>
          <a:ea typeface="+mn-ea"/>
        </a:defRPr>
      </a:lvl7pPr>
      <a:lvl8pPr marL="3429000" indent="-228600" algn="l" rtl="0" fontAlgn="base">
        <a:spcBef>
          <a:spcPct val="20000"/>
        </a:spcBef>
        <a:spcAft>
          <a:spcPct val="0"/>
        </a:spcAft>
        <a:buChar char="»"/>
        <a:defRPr>
          <a:solidFill>
            <a:schemeClr val="tx1"/>
          </a:solidFill>
          <a:latin typeface="+mn-lt"/>
          <a:ea typeface="+mn-ea"/>
        </a:defRPr>
      </a:lvl8pPr>
      <a:lvl9pPr marL="3886200" indent="-228600" algn="l" rtl="0" fontAlgn="base">
        <a:spcBef>
          <a:spcPct val="20000"/>
        </a:spcBef>
        <a:spcAft>
          <a:spcPct val="0"/>
        </a:spcAft>
        <a:buChar char="»"/>
        <a:defRPr>
          <a:solidFill>
            <a:schemeClr val="tx1"/>
          </a:solidFill>
          <a:latin typeface="+mn-lt"/>
          <a:ea typeface="+mn-ea"/>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www2.le.ac.uk/offices/ld/resources/writing/writing-resources/reports" TargetMode="External"/><Relationship Id="rId2" Type="http://schemas.openxmlformats.org/officeDocument/2006/relationships/hyperlink" Target="http://www.heacademy.ac.uk/assets/hlst/documents/heinfe_exchange/blended_learning_pdp_materials/5_reportwriting.pdf"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ctrTitle"/>
          </p:nvPr>
        </p:nvSpPr>
        <p:spPr>
          <a:xfrm>
            <a:off x="611188" y="1268413"/>
            <a:ext cx="7772400" cy="1600200"/>
          </a:xfrm>
        </p:spPr>
        <p:txBody>
          <a:bodyPr/>
          <a:lstStyle/>
          <a:p>
            <a:pPr algn="ctr"/>
            <a:endParaRPr lang="en-GB" altLang="en-US" sz="4400" smtClean="0">
              <a:solidFill>
                <a:schemeClr val="tx1"/>
              </a:solidFill>
            </a:endParaRPr>
          </a:p>
        </p:txBody>
      </p:sp>
      <p:sp>
        <p:nvSpPr>
          <p:cNvPr id="4099" name="Rectangle 3"/>
          <p:cNvSpPr>
            <a:spLocks noGrp="1" noRot="1" noChangeArrowheads="1"/>
          </p:cNvSpPr>
          <p:nvPr>
            <p:ph type="subTitle" idx="1"/>
          </p:nvPr>
        </p:nvSpPr>
        <p:spPr>
          <a:xfrm>
            <a:off x="1403350" y="4076700"/>
            <a:ext cx="6400800" cy="1752600"/>
          </a:xfrm>
        </p:spPr>
        <p:txBody>
          <a:bodyPr/>
          <a:lstStyle/>
          <a:p>
            <a:pPr>
              <a:lnSpc>
                <a:spcPct val="100000"/>
              </a:lnSpc>
              <a:defRPr/>
            </a:pPr>
            <a:r>
              <a:rPr lang="en-GB" sz="4400" spc="-1" dirty="0">
                <a:solidFill>
                  <a:schemeClr val="bg1"/>
                </a:solidFill>
                <a:uFill>
                  <a:solidFill>
                    <a:srgbClr val="FFFFFF"/>
                  </a:solidFill>
                </a:uFill>
                <a:ea typeface="DejaVu Sans"/>
              </a:rPr>
              <a:t>Report Writing</a:t>
            </a:r>
            <a:endParaRPr lang="en-GB" spc="-1" dirty="0">
              <a:solidFill>
                <a:schemeClr val="bg1"/>
              </a:solidFill>
              <a:uFill>
                <a:solidFill>
                  <a:srgbClr val="FFFFFF"/>
                </a:solidFill>
              </a:u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What is a report?</a:t>
            </a:r>
          </a:p>
        </p:txBody>
      </p:sp>
      <p:sp>
        <p:nvSpPr>
          <p:cNvPr id="75" name="CustomShape 2"/>
          <p:cNvSpPr/>
          <p:nvPr/>
        </p:nvSpPr>
        <p:spPr>
          <a:xfrm>
            <a:off x="457200" y="1639888"/>
            <a:ext cx="82280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903" i="0" spc="-1" dirty="0">
                <a:solidFill>
                  <a:srgbClr val="000000"/>
                </a:solidFill>
                <a:uFill>
                  <a:solidFill>
                    <a:srgbClr val="FFFFFF"/>
                  </a:solidFill>
                </a:uFill>
                <a:ea typeface="DejaVu Sans"/>
              </a:rPr>
              <a:t>A report may:</a:t>
            </a:r>
          </a:p>
          <a:p>
            <a:pPr marL="98620" eaLnBrk="1" hangingPunct="1">
              <a:buClr>
                <a:srgbClr val="000000"/>
              </a:buClr>
              <a:buSzPct val="45000"/>
              <a:defRPr/>
            </a:pP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Convey information</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Discuss different points of view</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Reach conclusions on the meaning of the information discussed</a:t>
            </a:r>
            <a:endParaRPr lang="en-GB" sz="1633" i="0" spc="-1" dirty="0">
              <a:solidFill>
                <a:srgbClr val="000000"/>
              </a:solidFill>
              <a:uFill>
                <a:solidFill>
                  <a:srgbClr val="FFFFFF"/>
                </a:solidFill>
              </a:uFill>
            </a:endParaRPr>
          </a:p>
          <a:p>
            <a:pPr marL="555820" indent="-457200" eaLnBrk="1" hangingPunct="1">
              <a:lnSpc>
                <a:spcPct val="150000"/>
              </a:lnSpc>
              <a:buClr>
                <a:srgbClr val="000000"/>
              </a:buClr>
              <a:buSzPct val="45000"/>
              <a:buFont typeface="Wingdings" panose="05000000000000000000" pitchFamily="2" charset="2"/>
              <a:buChar char="q"/>
              <a:defRPr/>
            </a:pPr>
            <a:r>
              <a:rPr lang="en-GB" sz="2903" i="0" spc="-1" dirty="0">
                <a:solidFill>
                  <a:srgbClr val="000000"/>
                </a:solidFill>
                <a:uFill>
                  <a:solidFill>
                    <a:srgbClr val="FFFFFF"/>
                  </a:solidFill>
                </a:uFill>
                <a:ea typeface="DejaVu Sans"/>
              </a:rPr>
              <a:t>Make recommendations for </a:t>
            </a:r>
            <a:r>
              <a:rPr lang="en-GB" sz="2903" i="0" spc="-1" dirty="0" smtClean="0">
                <a:solidFill>
                  <a:srgbClr val="000000"/>
                </a:solidFill>
                <a:uFill>
                  <a:solidFill>
                    <a:srgbClr val="FFFFFF"/>
                  </a:solidFill>
                </a:uFill>
                <a:ea typeface="DejaVu Sans"/>
              </a:rPr>
              <a:t>actions</a:t>
            </a:r>
          </a:p>
          <a:p>
            <a:pPr marL="555820" indent="-457200" eaLnBrk="1" hangingPunct="1">
              <a:lnSpc>
                <a:spcPct val="150000"/>
              </a:lnSpc>
              <a:buClr>
                <a:srgbClr val="000000"/>
              </a:buClr>
              <a:buSzPct val="45000"/>
              <a:buFont typeface="Wingdings" panose="05000000000000000000" pitchFamily="2" charset="2"/>
              <a:buChar char="q"/>
              <a:defRPr/>
            </a:pPr>
            <a:endParaRPr lang="en-GB" sz="1633" i="0" spc="-1" dirty="0">
              <a:solidFill>
                <a:srgbClr val="000000"/>
              </a:solidFill>
              <a:uFill>
                <a:solidFill>
                  <a:srgbClr val="FFFFFF"/>
                </a:solidFill>
              </a:uFill>
            </a:endParaRPr>
          </a:p>
        </p:txBody>
      </p:sp>
    </p:spTree>
  </p:cSld>
  <p:clrMapOvr>
    <a:masterClrMapping/>
  </p:clrMapOvr>
  <p:timing>
    <p:tnLst>
      <p:par>
        <p:cTn id="1" dur="indefinite" restart="never" nodeType="tmRoot">
          <p:childTnLst>
            <p:seq>
              <p:cTn id="2"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nodeType="clickEffect">
                                  <p:stCondLst>
                                    <p:cond delay="0"/>
                                  </p:stCondLst>
                                  <p:childTnLst>
                                    <p:animEffect transition="out" filter="fade">
                                      <p:cBhvr>
                                        <p:cTn id="31" dur="500" tmFilter="0, 0; .2, .5; .8, .5; 1, 0"/>
                                        <p:tgtEl>
                                          <p:spTgt spid="75">
                                            <p:txEl>
                                              <p:pRg st="0" end="0"/>
                                            </p:txEl>
                                          </p:spTgt>
                                        </p:tgtEl>
                                      </p:cBhvr>
                                    </p:animEffect>
                                    <p:animScale>
                                      <p:cBhvr>
                                        <p:cTn id="32" dur="250" autoRev="1" fill="hold"/>
                                        <p:tgtEl>
                                          <p:spTgt spid="75">
                                            <p:txEl>
                                              <p:pRg st="0" end="0"/>
                                            </p:txEl>
                                          </p:spTgt>
                                        </p:tgtEl>
                                      </p:cBhvr>
                                      <p:by x="105000" y="105000"/>
                                    </p:animScale>
                                  </p:childTnLst>
                                </p:cTn>
                              </p:par>
                              <p:par>
                                <p:cTn id="33" presetID="26" presetClass="emph" presetSubtype="0" fill="hold" nodeType="withEffect">
                                  <p:stCondLst>
                                    <p:cond delay="0"/>
                                  </p:stCondLst>
                                  <p:childTnLst>
                                    <p:animEffect transition="out" filter="fade">
                                      <p:cBhvr>
                                        <p:cTn id="34" dur="500" tmFilter="0, 0; .2, .5; .8, .5; 1, 0"/>
                                        <p:tgtEl>
                                          <p:spTgt spid="75">
                                            <p:txEl>
                                              <p:pRg st="2" end="2"/>
                                            </p:txEl>
                                          </p:spTgt>
                                        </p:tgtEl>
                                      </p:cBhvr>
                                    </p:animEffect>
                                    <p:animScale>
                                      <p:cBhvr>
                                        <p:cTn id="35" dur="250" autoRev="1" fill="hold"/>
                                        <p:tgtEl>
                                          <p:spTgt spid="75">
                                            <p:txEl>
                                              <p:pRg st="2" end="2"/>
                                            </p:txEl>
                                          </p:spTgt>
                                        </p:tgtEl>
                                      </p:cBhvr>
                                      <p:by x="105000" y="105000"/>
                                    </p:animScale>
                                  </p:childTnLst>
                                </p:cTn>
                              </p:par>
                              <p:par>
                                <p:cTn id="36" presetID="26" presetClass="emph" presetSubtype="0" fill="hold" nodeType="withEffect">
                                  <p:stCondLst>
                                    <p:cond delay="0"/>
                                  </p:stCondLst>
                                  <p:childTnLst>
                                    <p:animEffect transition="out" filter="fade">
                                      <p:cBhvr>
                                        <p:cTn id="37" dur="500" tmFilter="0, 0; .2, .5; .8, .5; 1, 0"/>
                                        <p:tgtEl>
                                          <p:spTgt spid="75">
                                            <p:txEl>
                                              <p:pRg st="3" end="3"/>
                                            </p:txEl>
                                          </p:spTgt>
                                        </p:tgtEl>
                                      </p:cBhvr>
                                    </p:animEffect>
                                    <p:animScale>
                                      <p:cBhvr>
                                        <p:cTn id="38" dur="250" autoRev="1" fill="hold"/>
                                        <p:tgtEl>
                                          <p:spTgt spid="75">
                                            <p:txEl>
                                              <p:pRg st="3" end="3"/>
                                            </p:txEl>
                                          </p:spTgt>
                                        </p:tgtEl>
                                      </p:cBhvr>
                                      <p:by x="105000" y="105000"/>
                                    </p:animScale>
                                  </p:childTnLst>
                                </p:cTn>
                              </p:par>
                              <p:par>
                                <p:cTn id="39" presetID="26" presetClass="emph" presetSubtype="0" fill="hold" nodeType="withEffect">
                                  <p:stCondLst>
                                    <p:cond delay="0"/>
                                  </p:stCondLst>
                                  <p:childTnLst>
                                    <p:animEffect transition="out" filter="fade">
                                      <p:cBhvr>
                                        <p:cTn id="40" dur="500" tmFilter="0, 0; .2, .5; .8, .5; 1, 0"/>
                                        <p:tgtEl>
                                          <p:spTgt spid="75">
                                            <p:txEl>
                                              <p:pRg st="4" end="4"/>
                                            </p:txEl>
                                          </p:spTgt>
                                        </p:tgtEl>
                                      </p:cBhvr>
                                    </p:animEffect>
                                    <p:animScale>
                                      <p:cBhvr>
                                        <p:cTn id="41" dur="250" autoRev="1" fill="hold"/>
                                        <p:tgtEl>
                                          <p:spTgt spid="75">
                                            <p:txEl>
                                              <p:pRg st="4" end="4"/>
                                            </p:txEl>
                                          </p:spTgt>
                                        </p:tgtEl>
                                      </p:cBhvr>
                                      <p:by x="105000" y="105000"/>
                                    </p:animScale>
                                  </p:childTnLst>
                                </p:cTn>
                              </p:par>
                              <p:par>
                                <p:cTn id="42" presetID="26" presetClass="emph" presetSubtype="0" fill="hold" nodeType="withEffect">
                                  <p:stCondLst>
                                    <p:cond delay="0"/>
                                  </p:stCondLst>
                                  <p:childTnLst>
                                    <p:animEffect transition="out" filter="fade">
                                      <p:cBhvr>
                                        <p:cTn id="43" dur="500" tmFilter="0, 0; .2, .5; .8, .5; 1, 0"/>
                                        <p:tgtEl>
                                          <p:spTgt spid="75">
                                            <p:txEl>
                                              <p:pRg st="5" end="5"/>
                                            </p:txEl>
                                          </p:spTgt>
                                        </p:tgtEl>
                                      </p:cBhvr>
                                    </p:animEffect>
                                    <p:animScale>
                                      <p:cBhvr>
                                        <p:cTn id="44" dur="250" autoRev="1" fill="hold"/>
                                        <p:tgtEl>
                                          <p:spTgt spid="75">
                                            <p:txEl>
                                              <p:pRg st="5" end="5"/>
                                            </p:txEl>
                                          </p:spTgt>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lnSpc>
                <a:spcPct val="150000"/>
              </a:lnSpc>
              <a:buClr>
                <a:srgbClr val="000000"/>
              </a:buClr>
              <a:buSzPct val="45000"/>
              <a:defRPr/>
            </a:pPr>
            <a:r>
              <a:rPr lang="en-GB" sz="2400" i="0" spc="-1" dirty="0">
                <a:solidFill>
                  <a:srgbClr val="000000"/>
                </a:solidFill>
                <a:uFill>
                  <a:solidFill>
                    <a:srgbClr val="FFFFFF"/>
                  </a:solidFill>
                </a:uFill>
                <a:ea typeface="DejaVu Sans"/>
              </a:rPr>
              <a:t>Begin with a plan</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Who are you writing for?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is the context?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outcomes are expected?</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information do you have?</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What research – if any – do you need to conduct?</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animEffect transition="in" filter="barn(inVertical)">
                                      <p:cBhvr>
                                        <p:cTn id="7" dur="500"/>
                                        <p:tgtEl>
                                          <p:spTgt spid="75">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2" end="2"/>
                                            </p:txEl>
                                          </p:spTgt>
                                        </p:tgtEl>
                                        <p:attrNameLst>
                                          <p:attrName>style.visibility</p:attrName>
                                        </p:attrNameLst>
                                      </p:cBhvr>
                                      <p:to>
                                        <p:strVal val="visible"/>
                                      </p:to>
                                    </p:set>
                                    <p:animEffect transition="in" filter="barn(inVertical)">
                                      <p:cBhvr>
                                        <p:cTn id="12" dur="500"/>
                                        <p:tgtEl>
                                          <p:spTgt spid="7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3" end="3"/>
                                            </p:txEl>
                                          </p:spTgt>
                                        </p:tgtEl>
                                        <p:attrNameLst>
                                          <p:attrName>style.visibility</p:attrName>
                                        </p:attrNameLst>
                                      </p:cBhvr>
                                      <p:to>
                                        <p:strVal val="visible"/>
                                      </p:to>
                                    </p:set>
                                    <p:animEffect transition="in" filter="barn(inVertical)">
                                      <p:cBhvr>
                                        <p:cTn id="17" dur="500"/>
                                        <p:tgtEl>
                                          <p:spTgt spid="75">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4" end="4"/>
                                            </p:txEl>
                                          </p:spTgt>
                                        </p:tgtEl>
                                        <p:attrNameLst>
                                          <p:attrName>style.visibility</p:attrName>
                                        </p:attrNameLst>
                                      </p:cBhvr>
                                      <p:to>
                                        <p:strVal val="visible"/>
                                      </p:to>
                                    </p:set>
                                    <p:animEffect transition="in" filter="barn(inVertical)">
                                      <p:cBhvr>
                                        <p:cTn id="22" dur="500"/>
                                        <p:tgtEl>
                                          <p:spTgt spid="75">
                                            <p:txEl>
                                              <p:pRg st="4" end="4"/>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5" end="5"/>
                                            </p:txEl>
                                          </p:spTgt>
                                        </p:tgtEl>
                                        <p:attrNameLst>
                                          <p:attrName>style.visibility</p:attrName>
                                        </p:attrNameLst>
                                      </p:cBhvr>
                                      <p:to>
                                        <p:strVal val="visible"/>
                                      </p:to>
                                    </p:set>
                                    <p:animEffect transition="in" filter="barn(inVertical)">
                                      <p:cBhvr>
                                        <p:cTn id="27" dur="500"/>
                                        <p:tgtEl>
                                          <p:spTgt spid="75">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21" fill="hold" nodeType="clickEffect">
                                  <p:stCondLst>
                                    <p:cond delay="0"/>
                                  </p:stCondLst>
                                  <p:childTnLst>
                                    <p:set>
                                      <p:cBhvr>
                                        <p:cTn id="31" dur="1" fill="hold">
                                          <p:stCondLst>
                                            <p:cond delay="0"/>
                                          </p:stCondLst>
                                        </p:cTn>
                                        <p:tgtEl>
                                          <p:spTgt spid="75">
                                            <p:txEl>
                                              <p:pRg st="6" end="6"/>
                                            </p:txEl>
                                          </p:spTgt>
                                        </p:tgtEl>
                                        <p:attrNameLst>
                                          <p:attrName>style.visibility</p:attrName>
                                        </p:attrNameLst>
                                      </p:cBhvr>
                                      <p:to>
                                        <p:strVal val="visible"/>
                                      </p:to>
                                    </p:set>
                                    <p:animEffect transition="in" filter="barn(inVertical)">
                                      <p:cBhvr>
                                        <p:cTn id="32"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Typical aims may include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Providing a summary</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Communicating findings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Presenting analysis</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Persuading the reader</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Informing decision-making</a:t>
            </a:r>
          </a:p>
          <a:p>
            <a:pPr marL="555820" indent="-4572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Making recommendations on action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98620" eaLnBrk="1" hangingPunct="1">
              <a:buClr>
                <a:srgbClr val="000000"/>
              </a:buClr>
              <a:buSzPct val="45000"/>
              <a:defRPr/>
            </a:pPr>
            <a:r>
              <a:rPr lang="en-GB" sz="2400" i="0" spc="-1" dirty="0">
                <a:solidFill>
                  <a:srgbClr val="000000"/>
                </a:solidFill>
                <a:uFill>
                  <a:solidFill>
                    <a:srgbClr val="FFFFFF"/>
                  </a:solidFill>
                </a:uFill>
                <a:ea typeface="DejaVu Sans"/>
              </a:rPr>
              <a:t>The planning cycle </a:t>
            </a:r>
          </a:p>
          <a:p>
            <a:pPr marL="98620" eaLnBrk="1" hangingPunct="1">
              <a:buClr>
                <a:srgbClr val="000000"/>
              </a:buClr>
              <a:buSzPct val="45000"/>
              <a:defRPr/>
            </a:pPr>
            <a:r>
              <a:rPr lang="en-GB" sz="2400" i="0" spc="-1" dirty="0">
                <a:solidFill>
                  <a:srgbClr val="000000"/>
                </a:solidFill>
                <a:uFill>
                  <a:solidFill>
                    <a:srgbClr val="FFFFFF"/>
                  </a:solidFill>
                </a:uFill>
                <a:ea typeface="DejaVu Sans"/>
              </a:rPr>
              <a:t> </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Gather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information</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written document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1400" i="0" spc="-1" dirty="0">
              <a:solidFill>
                <a:schemeClr val="bg1"/>
              </a:solidFill>
              <a:uFill>
                <a:solidFill>
                  <a:srgbClr val="FFFFFF"/>
                </a:solidFill>
              </a:uFill>
            </a:endParaRPr>
          </a:p>
        </p:txBody>
      </p:sp>
      <p:sp>
        <p:nvSpPr>
          <p:cNvPr id="75" name="CustomShape 2"/>
          <p:cNvSpPr/>
          <p:nvPr/>
        </p:nvSpPr>
        <p:spPr>
          <a:xfrm>
            <a:off x="457200" y="17002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Make notes of all the relevant information you have, and locate any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Find sources of information to fill the gaps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Process the information to ensure its relevance and usefulness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Evaluate it so you can fit it logically into a report structure</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Plan the structure of your report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21" fill="hold" nodeType="clickEffect">
                                  <p:stCondLst>
                                    <p:cond delay="0"/>
                                  </p:stCondLst>
                                  <p:childTnLst>
                                    <p:set>
                                      <p:cBhvr>
                                        <p:cTn id="26" dur="1" fill="hold">
                                          <p:stCondLst>
                                            <p:cond delay="0"/>
                                          </p:stCondLst>
                                        </p:cTn>
                                        <p:tgtEl>
                                          <p:spTgt spid="75">
                                            <p:txEl>
                                              <p:pRg st="4" end="4"/>
                                            </p:txEl>
                                          </p:spTgt>
                                        </p:tgtEl>
                                        <p:attrNameLst>
                                          <p:attrName>style.visibility</p:attrName>
                                        </p:attrNameLst>
                                      </p:cBhvr>
                                      <p:to>
                                        <p:strVal val="visible"/>
                                      </p:to>
                                    </p:set>
                                    <p:animEffect transition="in" filter="barn(inVertical)">
                                      <p:cBhvr>
                                        <p:cTn id="27" dur="500"/>
                                        <p:tgtEl>
                                          <p:spTgt spid="7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Structuring your report</a:t>
            </a: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 logical structure - essential to convey meaning and have impact</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Refers to the flow of your report, the order in which you present your findings, and the headings and sub-headings you use to signal what is coming next to the reader</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Divide your report into logical sections</a:t>
            </a:r>
          </a:p>
          <a:p>
            <a:pPr marL="441520" indent="-342900" eaLnBrk="1" hangingPunct="1">
              <a:lnSpc>
                <a:spcPct val="150000"/>
              </a:lnSpc>
              <a:buClr>
                <a:srgbClr val="000000"/>
              </a:buClr>
              <a:buSzPct val="45000"/>
              <a:buFont typeface="Wingdings" panose="05000000000000000000" pitchFamily="2" charset="2"/>
              <a:buChar char="q"/>
              <a:defRPr/>
            </a:pPr>
            <a:r>
              <a:rPr lang="en-GB" sz="2400" i="0" spc="-1" dirty="0">
                <a:solidFill>
                  <a:srgbClr val="000000"/>
                </a:solidFill>
                <a:uFill>
                  <a:solidFill>
                    <a:srgbClr val="FFFFFF"/>
                  </a:solidFill>
                </a:uFill>
                <a:ea typeface="DejaVu Sans"/>
              </a:rPr>
              <a:t>As a rule, move from the general to the more specific</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animEffect transition="in" filter="barn(inVertical)">
                                      <p:cBhvr>
                                        <p:cTn id="7" dur="500"/>
                                        <p:tgtEl>
                                          <p:spTgt spid="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1" end="1"/>
                                            </p:txEl>
                                          </p:spTgt>
                                        </p:tgtEl>
                                        <p:attrNameLst>
                                          <p:attrName>style.visibility</p:attrName>
                                        </p:attrNameLst>
                                      </p:cBhvr>
                                      <p:to>
                                        <p:strVal val="visible"/>
                                      </p:to>
                                    </p:set>
                                    <p:animEffect transition="in" filter="barn(inVertical)">
                                      <p:cBhvr>
                                        <p:cTn id="12" dur="500"/>
                                        <p:tgtEl>
                                          <p:spTgt spid="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2" end="2"/>
                                            </p:txEl>
                                          </p:spTgt>
                                        </p:tgtEl>
                                        <p:attrNameLst>
                                          <p:attrName>style.visibility</p:attrName>
                                        </p:attrNameLst>
                                      </p:cBhvr>
                                      <p:to>
                                        <p:strVal val="visible"/>
                                      </p:to>
                                    </p:set>
                                    <p:animEffect transition="in" filter="barn(inVertical)">
                                      <p:cBhvr>
                                        <p:cTn id="17" dur="500"/>
                                        <p:tgtEl>
                                          <p:spTgt spid="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21" fill="hold" nodeType="clickEffect">
                                  <p:stCondLst>
                                    <p:cond delay="0"/>
                                  </p:stCondLst>
                                  <p:childTnLst>
                                    <p:set>
                                      <p:cBhvr>
                                        <p:cTn id="21" dur="1" fill="hold">
                                          <p:stCondLst>
                                            <p:cond delay="0"/>
                                          </p:stCondLst>
                                        </p:cTn>
                                        <p:tgtEl>
                                          <p:spTgt spid="75">
                                            <p:txEl>
                                              <p:pRg st="3" end="3"/>
                                            </p:txEl>
                                          </p:spTgt>
                                        </p:tgtEl>
                                        <p:attrNameLst>
                                          <p:attrName>style.visibility</p:attrName>
                                        </p:attrNameLst>
                                      </p:cBhvr>
                                      <p:to>
                                        <p:strVal val="visible"/>
                                      </p:to>
                                    </p:set>
                                    <p:animEffect transition="in" filter="barn(inVertical)">
                                      <p:cBhvr>
                                        <p:cTn id="22" dur="500"/>
                                        <p:tgtEl>
                                          <p:spTgt spid="7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Structuring your report</a:t>
            </a:r>
          </a:p>
        </p:txBody>
      </p:sp>
      <p:sp>
        <p:nvSpPr>
          <p:cNvPr id="75" name="CustomShape 2"/>
          <p:cNvSpPr/>
          <p:nvPr/>
        </p:nvSpPr>
        <p:spPr>
          <a:xfrm>
            <a:off x="900113" y="1412875"/>
            <a:ext cx="8505825" cy="3976688"/>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Always check with your tutor to find out precisely what your</a:t>
            </a:r>
          </a:p>
          <a:p>
            <a:pPr eaLnBrk="1" hangingPunct="1">
              <a:defRPr/>
            </a:pPr>
            <a:r>
              <a:rPr lang="en-GB" sz="2000" i="0" dirty="0"/>
              <a:t>report should include and how it should be presented.</a:t>
            </a:r>
          </a:p>
          <a:p>
            <a:pPr eaLnBrk="1" hangingPunct="1">
              <a:defRPr/>
            </a:pPr>
            <a:r>
              <a:rPr lang="en-GB" sz="2000" i="0" dirty="0"/>
              <a:t>Common elements found in many different reports:</a:t>
            </a:r>
          </a:p>
          <a:p>
            <a:pPr eaLnBrk="1" hangingPunct="1">
              <a:defRPr/>
            </a:pPr>
            <a:endParaRPr lang="en-GB" sz="2000" i="0" spc="-1" dirty="0">
              <a:solidFill>
                <a:srgbClr val="000000"/>
              </a:solidFill>
              <a:uFill>
                <a:solidFill>
                  <a:srgbClr val="FFFFFF"/>
                </a:solidFill>
              </a:uFill>
              <a:ea typeface="DejaVu Sans"/>
            </a:endParaRPr>
          </a:p>
          <a:p>
            <a:pPr eaLnBrk="1" hangingPunct="1">
              <a:defRPr/>
            </a:pPr>
            <a:r>
              <a:rPr lang="en-GB" sz="2000" b="0" i="0" dirty="0"/>
              <a:t>• Title page</a:t>
            </a:r>
          </a:p>
          <a:p>
            <a:pPr eaLnBrk="1" hangingPunct="1">
              <a:defRPr/>
            </a:pPr>
            <a:r>
              <a:rPr lang="en-GB" sz="2000" b="0" i="0" dirty="0"/>
              <a:t>• Acknowledgements / Terms of reference </a:t>
            </a:r>
          </a:p>
          <a:p>
            <a:pPr eaLnBrk="1" hangingPunct="1">
              <a:defRPr/>
            </a:pPr>
            <a:r>
              <a:rPr lang="en-GB" sz="2000" b="0" i="0" dirty="0"/>
              <a:t>• Contents</a:t>
            </a:r>
          </a:p>
          <a:p>
            <a:pPr eaLnBrk="1" hangingPunct="1">
              <a:defRPr/>
            </a:pPr>
            <a:r>
              <a:rPr lang="en-GB" sz="2000" b="0" i="0" dirty="0"/>
              <a:t>• Abstract or summary</a:t>
            </a:r>
          </a:p>
          <a:p>
            <a:pPr eaLnBrk="1" hangingPunct="1">
              <a:defRPr/>
            </a:pPr>
            <a:r>
              <a:rPr lang="en-GB" sz="2000" b="0" i="0" dirty="0"/>
              <a:t>• Introduction</a:t>
            </a:r>
          </a:p>
          <a:p>
            <a:pPr eaLnBrk="1" hangingPunct="1">
              <a:defRPr/>
            </a:pPr>
            <a:r>
              <a:rPr lang="en-GB" sz="2000" b="0" i="0" dirty="0"/>
              <a:t>• Methodology</a:t>
            </a:r>
          </a:p>
          <a:p>
            <a:pPr eaLnBrk="1" hangingPunct="1">
              <a:defRPr/>
            </a:pPr>
            <a:r>
              <a:rPr lang="en-GB" sz="2000" b="0" i="0" dirty="0"/>
              <a:t>• Results or findings</a:t>
            </a:r>
          </a:p>
          <a:p>
            <a:pPr eaLnBrk="1" hangingPunct="1">
              <a:defRPr/>
            </a:pPr>
            <a:r>
              <a:rPr lang="en-GB" sz="2000" b="0" i="0" dirty="0"/>
              <a:t>• Discussion</a:t>
            </a:r>
          </a:p>
          <a:p>
            <a:pPr eaLnBrk="1" hangingPunct="1">
              <a:defRPr/>
            </a:pPr>
            <a:r>
              <a:rPr lang="en-GB" sz="2000" b="0" i="0" dirty="0"/>
              <a:t>• Conclusion and recommendations</a:t>
            </a:r>
          </a:p>
          <a:p>
            <a:pPr eaLnBrk="1" hangingPunct="1">
              <a:defRPr/>
            </a:pPr>
            <a:r>
              <a:rPr lang="en-GB" sz="2000" b="0" i="0" dirty="0"/>
              <a:t>• References</a:t>
            </a:r>
          </a:p>
          <a:p>
            <a:pPr eaLnBrk="1" hangingPunct="1">
              <a:defRPr/>
            </a:pPr>
            <a:r>
              <a:rPr lang="en-GB" sz="2000" b="0" i="0" dirty="0"/>
              <a:t>• Appendices</a:t>
            </a:r>
            <a:endParaRPr lang="en-GB" sz="2000" i="0" spc="-1" dirty="0">
              <a:solidFill>
                <a:srgbClr val="000000"/>
              </a:solidFill>
              <a:uFill>
                <a:solidFill>
                  <a:srgbClr val="FFFFFF"/>
                </a:solidFill>
              </a:uFill>
              <a:ea typeface="DejaVu San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6" presetClass="entr" presetSubtype="21" fill="hold" nodeType="clickEffect">
                                  <p:stCondLst>
                                    <p:cond delay="0"/>
                                  </p:stCondLst>
                                  <p:childTnLst>
                                    <p:set>
                                      <p:cBhvr>
                                        <p:cTn id="12" dur="1" fill="hold">
                                          <p:stCondLst>
                                            <p:cond delay="0"/>
                                          </p:stCondLst>
                                        </p:cTn>
                                        <p:tgtEl>
                                          <p:spTgt spid="75">
                                            <p:txEl>
                                              <p:pRg st="2" end="2"/>
                                            </p:txEl>
                                          </p:spTgt>
                                        </p:tgtEl>
                                        <p:attrNameLst>
                                          <p:attrName>style.visibility</p:attrName>
                                        </p:attrNameLst>
                                      </p:cBhvr>
                                      <p:to>
                                        <p:strVal val="visible"/>
                                      </p:to>
                                    </p:set>
                                    <p:animEffect transition="in" filter="barn(inVertical)">
                                      <p:cBhvr>
                                        <p:cTn id="13" dur="500"/>
                                        <p:tgtEl>
                                          <p:spTgt spid="75">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6" presetClass="entr" presetSubtype="21" fill="hold" nodeType="clickEffect">
                                  <p:stCondLst>
                                    <p:cond delay="0"/>
                                  </p:stCondLst>
                                  <p:childTnLst>
                                    <p:set>
                                      <p:cBhvr>
                                        <p:cTn id="17" dur="1" fill="hold">
                                          <p:stCondLst>
                                            <p:cond delay="0"/>
                                          </p:stCondLst>
                                        </p:cTn>
                                        <p:tgtEl>
                                          <p:spTgt spid="75">
                                            <p:txEl>
                                              <p:pRg st="4" end="4"/>
                                            </p:txEl>
                                          </p:spTgt>
                                        </p:tgtEl>
                                        <p:attrNameLst>
                                          <p:attrName>style.visibility</p:attrName>
                                        </p:attrNameLst>
                                      </p:cBhvr>
                                      <p:to>
                                        <p:strVal val="visible"/>
                                      </p:to>
                                    </p:set>
                                    <p:animEffect transition="in" filter="barn(inVertical)">
                                      <p:cBhvr>
                                        <p:cTn id="18" dur="500"/>
                                        <p:tgtEl>
                                          <p:spTgt spid="75">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21" fill="hold" nodeType="clickEffect">
                                  <p:stCondLst>
                                    <p:cond delay="0"/>
                                  </p:stCondLst>
                                  <p:childTnLst>
                                    <p:set>
                                      <p:cBhvr>
                                        <p:cTn id="22" dur="1" fill="hold">
                                          <p:stCondLst>
                                            <p:cond delay="0"/>
                                          </p:stCondLst>
                                        </p:cTn>
                                        <p:tgtEl>
                                          <p:spTgt spid="75">
                                            <p:txEl>
                                              <p:pRg st="5" end="5"/>
                                            </p:txEl>
                                          </p:spTgt>
                                        </p:tgtEl>
                                        <p:attrNameLst>
                                          <p:attrName>style.visibility</p:attrName>
                                        </p:attrNameLst>
                                      </p:cBhvr>
                                      <p:to>
                                        <p:strVal val="visible"/>
                                      </p:to>
                                    </p:set>
                                    <p:animEffect transition="in" filter="barn(inVertical)">
                                      <p:cBhvr>
                                        <p:cTn id="23" dur="500"/>
                                        <p:tgtEl>
                                          <p:spTgt spid="75">
                                            <p:txEl>
                                              <p:pRg st="5" end="5"/>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21" fill="hold" nodeType="clickEffect">
                                  <p:stCondLst>
                                    <p:cond delay="0"/>
                                  </p:stCondLst>
                                  <p:childTnLst>
                                    <p:set>
                                      <p:cBhvr>
                                        <p:cTn id="27" dur="1" fill="hold">
                                          <p:stCondLst>
                                            <p:cond delay="0"/>
                                          </p:stCondLst>
                                        </p:cTn>
                                        <p:tgtEl>
                                          <p:spTgt spid="75">
                                            <p:txEl>
                                              <p:pRg st="6" end="6"/>
                                            </p:txEl>
                                          </p:spTgt>
                                        </p:tgtEl>
                                        <p:attrNameLst>
                                          <p:attrName>style.visibility</p:attrName>
                                        </p:attrNameLst>
                                      </p:cBhvr>
                                      <p:to>
                                        <p:strVal val="visible"/>
                                      </p:to>
                                    </p:set>
                                    <p:animEffect transition="in" filter="barn(inVertical)">
                                      <p:cBhvr>
                                        <p:cTn id="28" dur="500"/>
                                        <p:tgtEl>
                                          <p:spTgt spid="75">
                                            <p:txEl>
                                              <p:pRg st="6" end="6"/>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21" fill="hold" nodeType="clickEffect">
                                  <p:stCondLst>
                                    <p:cond delay="0"/>
                                  </p:stCondLst>
                                  <p:childTnLst>
                                    <p:set>
                                      <p:cBhvr>
                                        <p:cTn id="32" dur="1" fill="hold">
                                          <p:stCondLst>
                                            <p:cond delay="0"/>
                                          </p:stCondLst>
                                        </p:cTn>
                                        <p:tgtEl>
                                          <p:spTgt spid="75">
                                            <p:txEl>
                                              <p:pRg st="7" end="7"/>
                                            </p:txEl>
                                          </p:spTgt>
                                        </p:tgtEl>
                                        <p:attrNameLst>
                                          <p:attrName>style.visibility</p:attrName>
                                        </p:attrNameLst>
                                      </p:cBhvr>
                                      <p:to>
                                        <p:strVal val="visible"/>
                                      </p:to>
                                    </p:set>
                                    <p:animEffect transition="in" filter="barn(inVertical)">
                                      <p:cBhvr>
                                        <p:cTn id="33" dur="500"/>
                                        <p:tgtEl>
                                          <p:spTgt spid="75">
                                            <p:txEl>
                                              <p:pRg st="7" end="7"/>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21" fill="hold" nodeType="clickEffect">
                                  <p:stCondLst>
                                    <p:cond delay="0"/>
                                  </p:stCondLst>
                                  <p:childTnLst>
                                    <p:set>
                                      <p:cBhvr>
                                        <p:cTn id="37" dur="1" fill="hold">
                                          <p:stCondLst>
                                            <p:cond delay="0"/>
                                          </p:stCondLst>
                                        </p:cTn>
                                        <p:tgtEl>
                                          <p:spTgt spid="75">
                                            <p:txEl>
                                              <p:pRg st="8" end="8"/>
                                            </p:txEl>
                                          </p:spTgt>
                                        </p:tgtEl>
                                        <p:attrNameLst>
                                          <p:attrName>style.visibility</p:attrName>
                                        </p:attrNameLst>
                                      </p:cBhvr>
                                      <p:to>
                                        <p:strVal val="visible"/>
                                      </p:to>
                                    </p:set>
                                    <p:animEffect transition="in" filter="barn(inVertical)">
                                      <p:cBhvr>
                                        <p:cTn id="38" dur="500"/>
                                        <p:tgtEl>
                                          <p:spTgt spid="75">
                                            <p:txEl>
                                              <p:pRg st="8" end="8"/>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6" presetClass="entr" presetSubtype="21" fill="hold" nodeType="clickEffect">
                                  <p:stCondLst>
                                    <p:cond delay="0"/>
                                  </p:stCondLst>
                                  <p:childTnLst>
                                    <p:set>
                                      <p:cBhvr>
                                        <p:cTn id="42" dur="1" fill="hold">
                                          <p:stCondLst>
                                            <p:cond delay="0"/>
                                          </p:stCondLst>
                                        </p:cTn>
                                        <p:tgtEl>
                                          <p:spTgt spid="75">
                                            <p:txEl>
                                              <p:pRg st="9" end="9"/>
                                            </p:txEl>
                                          </p:spTgt>
                                        </p:tgtEl>
                                        <p:attrNameLst>
                                          <p:attrName>style.visibility</p:attrName>
                                        </p:attrNameLst>
                                      </p:cBhvr>
                                      <p:to>
                                        <p:strVal val="visible"/>
                                      </p:to>
                                    </p:set>
                                    <p:animEffect transition="in" filter="barn(inVertical)">
                                      <p:cBhvr>
                                        <p:cTn id="43" dur="500"/>
                                        <p:tgtEl>
                                          <p:spTgt spid="75">
                                            <p:txEl>
                                              <p:pRg st="9" end="9"/>
                                            </p:txEl>
                                          </p:spTgt>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16" presetClass="entr" presetSubtype="21" fill="hold" nodeType="clickEffect">
                                  <p:stCondLst>
                                    <p:cond delay="0"/>
                                  </p:stCondLst>
                                  <p:childTnLst>
                                    <p:set>
                                      <p:cBhvr>
                                        <p:cTn id="47" dur="1" fill="hold">
                                          <p:stCondLst>
                                            <p:cond delay="0"/>
                                          </p:stCondLst>
                                        </p:cTn>
                                        <p:tgtEl>
                                          <p:spTgt spid="75">
                                            <p:txEl>
                                              <p:pRg st="10" end="10"/>
                                            </p:txEl>
                                          </p:spTgt>
                                        </p:tgtEl>
                                        <p:attrNameLst>
                                          <p:attrName>style.visibility</p:attrName>
                                        </p:attrNameLst>
                                      </p:cBhvr>
                                      <p:to>
                                        <p:strVal val="visible"/>
                                      </p:to>
                                    </p:set>
                                    <p:animEffect transition="in" filter="barn(inVertical)">
                                      <p:cBhvr>
                                        <p:cTn id="48" dur="500"/>
                                        <p:tgtEl>
                                          <p:spTgt spid="75">
                                            <p:txEl>
                                              <p:pRg st="10" end="10"/>
                                            </p:txEl>
                                          </p:spTgt>
                                        </p:tgtEl>
                                      </p:cBhvr>
                                    </p:animEffect>
                                  </p:childTnLst>
                                </p:cTn>
                              </p:par>
                            </p:childTnLst>
                          </p:cTn>
                        </p:par>
                      </p:childTnLst>
                    </p:cTn>
                  </p:par>
                  <p:par>
                    <p:cTn id="49" fill="hold" nodeType="clickPar">
                      <p:stCondLst>
                        <p:cond delay="indefinite"/>
                      </p:stCondLst>
                      <p:childTnLst>
                        <p:par>
                          <p:cTn id="50" fill="hold" nodeType="withGroup">
                            <p:stCondLst>
                              <p:cond delay="0"/>
                            </p:stCondLst>
                            <p:childTnLst>
                              <p:par>
                                <p:cTn id="51" presetID="16" presetClass="entr" presetSubtype="21" fill="hold" nodeType="clickEffect">
                                  <p:stCondLst>
                                    <p:cond delay="0"/>
                                  </p:stCondLst>
                                  <p:childTnLst>
                                    <p:set>
                                      <p:cBhvr>
                                        <p:cTn id="52" dur="1" fill="hold">
                                          <p:stCondLst>
                                            <p:cond delay="0"/>
                                          </p:stCondLst>
                                        </p:cTn>
                                        <p:tgtEl>
                                          <p:spTgt spid="75">
                                            <p:txEl>
                                              <p:pRg st="11" end="11"/>
                                            </p:txEl>
                                          </p:spTgt>
                                        </p:tgtEl>
                                        <p:attrNameLst>
                                          <p:attrName>style.visibility</p:attrName>
                                        </p:attrNameLst>
                                      </p:cBhvr>
                                      <p:to>
                                        <p:strVal val="visible"/>
                                      </p:to>
                                    </p:set>
                                    <p:animEffect transition="in" filter="barn(inVertical)">
                                      <p:cBhvr>
                                        <p:cTn id="53" dur="500"/>
                                        <p:tgtEl>
                                          <p:spTgt spid="75">
                                            <p:txEl>
                                              <p:pRg st="11" end="11"/>
                                            </p:txEl>
                                          </p:spTgt>
                                        </p:tgtEl>
                                      </p:cBhvr>
                                    </p:animEffect>
                                  </p:childTnLst>
                                </p:cTn>
                              </p:par>
                            </p:childTnLst>
                          </p:cTn>
                        </p:par>
                      </p:childTnLst>
                    </p:cTn>
                  </p:par>
                  <p:par>
                    <p:cTn id="54" fill="hold" nodeType="clickPar">
                      <p:stCondLst>
                        <p:cond delay="indefinite"/>
                      </p:stCondLst>
                      <p:childTnLst>
                        <p:par>
                          <p:cTn id="55" fill="hold" nodeType="withGroup">
                            <p:stCondLst>
                              <p:cond delay="0"/>
                            </p:stCondLst>
                            <p:childTnLst>
                              <p:par>
                                <p:cTn id="56" presetID="16" presetClass="entr" presetSubtype="21" fill="hold" nodeType="clickEffect">
                                  <p:stCondLst>
                                    <p:cond delay="0"/>
                                  </p:stCondLst>
                                  <p:childTnLst>
                                    <p:set>
                                      <p:cBhvr>
                                        <p:cTn id="57" dur="1" fill="hold">
                                          <p:stCondLst>
                                            <p:cond delay="0"/>
                                          </p:stCondLst>
                                        </p:cTn>
                                        <p:tgtEl>
                                          <p:spTgt spid="75">
                                            <p:txEl>
                                              <p:pRg st="12" end="12"/>
                                            </p:txEl>
                                          </p:spTgt>
                                        </p:tgtEl>
                                        <p:attrNameLst>
                                          <p:attrName>style.visibility</p:attrName>
                                        </p:attrNameLst>
                                      </p:cBhvr>
                                      <p:to>
                                        <p:strVal val="visible"/>
                                      </p:to>
                                    </p:set>
                                    <p:animEffect transition="in" filter="barn(inVertical)">
                                      <p:cBhvr>
                                        <p:cTn id="58" dur="500"/>
                                        <p:tgtEl>
                                          <p:spTgt spid="75">
                                            <p:txEl>
                                              <p:pRg st="12" end="12"/>
                                            </p:txEl>
                                          </p:spTgt>
                                        </p:tgtEl>
                                      </p:cBhvr>
                                    </p:animEffect>
                                  </p:childTnLst>
                                </p:cTn>
                              </p:par>
                            </p:childTnLst>
                          </p:cTn>
                        </p:par>
                      </p:childTnLst>
                    </p:cTn>
                  </p:par>
                  <p:par>
                    <p:cTn id="59" fill="hold" nodeType="clickPar">
                      <p:stCondLst>
                        <p:cond delay="indefinite"/>
                      </p:stCondLst>
                      <p:childTnLst>
                        <p:par>
                          <p:cTn id="60" fill="hold" nodeType="withGroup">
                            <p:stCondLst>
                              <p:cond delay="0"/>
                            </p:stCondLst>
                            <p:childTnLst>
                              <p:par>
                                <p:cTn id="61" presetID="16" presetClass="entr" presetSubtype="21" fill="hold" nodeType="clickEffect">
                                  <p:stCondLst>
                                    <p:cond delay="0"/>
                                  </p:stCondLst>
                                  <p:childTnLst>
                                    <p:set>
                                      <p:cBhvr>
                                        <p:cTn id="62" dur="1" fill="hold">
                                          <p:stCondLst>
                                            <p:cond delay="0"/>
                                          </p:stCondLst>
                                        </p:cTn>
                                        <p:tgtEl>
                                          <p:spTgt spid="75">
                                            <p:txEl>
                                              <p:pRg st="13" end="13"/>
                                            </p:txEl>
                                          </p:spTgt>
                                        </p:tgtEl>
                                        <p:attrNameLst>
                                          <p:attrName>style.visibility</p:attrName>
                                        </p:attrNameLst>
                                      </p:cBhvr>
                                      <p:to>
                                        <p:strVal val="visible"/>
                                      </p:to>
                                    </p:set>
                                    <p:animEffect transition="in" filter="barn(inVertical)">
                                      <p:cBhvr>
                                        <p:cTn id="63" dur="500"/>
                                        <p:tgtEl>
                                          <p:spTgt spid="75">
                                            <p:txEl>
                                              <p:pRg st="13" end="13"/>
                                            </p:txEl>
                                          </p:spTgt>
                                        </p:tgtEl>
                                      </p:cBhvr>
                                    </p:animEffect>
                                  </p:childTnLst>
                                </p:cTn>
                              </p:par>
                            </p:childTnLst>
                          </p:cTn>
                        </p:par>
                      </p:childTnLst>
                    </p:cTn>
                  </p:par>
                  <p:par>
                    <p:cTn id="64" fill="hold" nodeType="clickPar">
                      <p:stCondLst>
                        <p:cond delay="indefinite"/>
                      </p:stCondLst>
                      <p:childTnLst>
                        <p:par>
                          <p:cTn id="65" fill="hold" nodeType="withGroup">
                            <p:stCondLst>
                              <p:cond delay="0"/>
                            </p:stCondLst>
                            <p:childTnLst>
                              <p:par>
                                <p:cTn id="66" presetID="16" presetClass="entr" presetSubtype="21" fill="hold" nodeType="clickEffect">
                                  <p:stCondLst>
                                    <p:cond delay="0"/>
                                  </p:stCondLst>
                                  <p:childTnLst>
                                    <p:set>
                                      <p:cBhvr>
                                        <p:cTn id="67" dur="1" fill="hold">
                                          <p:stCondLst>
                                            <p:cond delay="0"/>
                                          </p:stCondLst>
                                        </p:cTn>
                                        <p:tgtEl>
                                          <p:spTgt spid="75">
                                            <p:txEl>
                                              <p:pRg st="14" end="14"/>
                                            </p:txEl>
                                          </p:spTgt>
                                        </p:tgtEl>
                                        <p:attrNameLst>
                                          <p:attrName>style.visibility</p:attrName>
                                        </p:attrNameLst>
                                      </p:cBhvr>
                                      <p:to>
                                        <p:strVal val="visible"/>
                                      </p:to>
                                    </p:set>
                                    <p:animEffect transition="in" filter="barn(inVertical)">
                                      <p:cBhvr>
                                        <p:cTn id="68" dur="500"/>
                                        <p:tgtEl>
                                          <p:spTgt spid="75">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Title Page</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Should briefly and clearly describe the purpose of the report. Other details you may include could be your name, the date and for whom the report is written.</a:t>
            </a:r>
          </a:p>
          <a:p>
            <a:pPr eaLnBrk="1" hangingPunct="1">
              <a:defRPr/>
            </a:pPr>
            <a:endParaRPr lang="en-GB" sz="2000" i="0" dirty="0"/>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434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3154363" y="2349500"/>
            <a:ext cx="3114675" cy="421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Acknowledgements / Terms of reference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dirty="0"/>
              <a:t>You could include a brief explanation of who will read the report (audience), why it was written (purpose) and how it was written (methods). It may be in the form of a subtitle or a single paragraph.</a:t>
            </a:r>
          </a:p>
          <a:p>
            <a:pPr eaLnBrk="1" hangingPunct="1">
              <a:defRPr/>
            </a:pPr>
            <a:endParaRPr lang="en-GB" sz="2000" i="0" spc="-1" dirty="0">
              <a:solidFill>
                <a:srgbClr val="000000"/>
              </a:solidFill>
              <a:uFill>
                <a:solidFill>
                  <a:srgbClr val="FFFFFF"/>
                </a:solidFill>
              </a:uFill>
              <a:ea typeface="DejaVu Sans"/>
            </a:endParaRPr>
          </a:p>
          <a:p>
            <a:pPr eaLnBrk="1" hangingPunct="1">
              <a:defRPr/>
            </a:pPr>
            <a:endParaRPr lang="en-GB" sz="2000" i="0" spc="-1" dirty="0">
              <a:solidFill>
                <a:srgbClr val="000000"/>
              </a:solidFill>
              <a:uFill>
                <a:solidFill>
                  <a:srgbClr val="FFFFFF"/>
                </a:solidFill>
              </a:uFill>
              <a:ea typeface="DejaVu Sans"/>
            </a:endParaRPr>
          </a:p>
        </p:txBody>
      </p:sp>
      <p:pic>
        <p:nvPicPr>
          <p:cNvPr id="15364" name="Picture 2"/>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124075" y="2708275"/>
            <a:ext cx="4895850" cy="292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Contents (Table of Contents) </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The contents page should list the different chapters and/or headings together with the page numbers. </a:t>
            </a:r>
          </a:p>
          <a:p>
            <a:pPr eaLnBrk="1" hangingPunct="1">
              <a:defRPr/>
            </a:pPr>
            <a:endParaRPr lang="en-GB" sz="2400" i="0" dirty="0"/>
          </a:p>
          <a:p>
            <a:pPr marL="342900" indent="-342900" eaLnBrk="1" hangingPunct="1">
              <a:buFont typeface="Arial" panose="020B0604020202020204" pitchFamily="34" charset="0"/>
              <a:buChar char="•"/>
              <a:defRPr/>
            </a:pPr>
            <a:r>
              <a:rPr lang="en-GB" sz="2400" i="0" dirty="0"/>
              <a:t>should be presented in such a way that the reader can quickly scan the list of headings and locate a particular part of the report.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number chapter headings and subheadings in addition to providing page references. </a:t>
            </a:r>
          </a:p>
          <a:p>
            <a:pPr marL="342900" indent="-342900" eaLnBrk="1" hangingPunct="1">
              <a:buFont typeface="Arial" panose="020B0604020202020204" pitchFamily="34" charset="0"/>
              <a:buChar char="•"/>
              <a:defRPr/>
            </a:pPr>
            <a:endParaRPr lang="en-GB" sz="2400" i="0" dirty="0"/>
          </a:p>
          <a:p>
            <a:pPr marL="342900" indent="-342900" eaLnBrk="1" hangingPunct="1">
              <a:buFont typeface="Arial" panose="020B0604020202020204" pitchFamily="34" charset="0"/>
              <a:buChar char="•"/>
              <a:defRPr/>
            </a:pPr>
            <a:r>
              <a:rPr lang="en-GB" sz="2400" i="0" dirty="0"/>
              <a:t>use a consistent numbering system throughout. </a:t>
            </a:r>
            <a:endParaRPr lang="en-GB" sz="2400" i="0" spc="-1" dirty="0">
              <a:solidFill>
                <a:srgbClr val="000000"/>
              </a:solidFill>
              <a:uFill>
                <a:solidFill>
                  <a:srgbClr val="FFFFFF"/>
                </a:solidFill>
              </a:uFill>
              <a:ea typeface="DejaVu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animEffect transition="in" filter="barn(inVertical)">
                                      <p:cBhvr>
                                        <p:cTn id="7" dur="500"/>
                                        <p:tgtEl>
                                          <p:spTgt spid="7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75">
                                            <p:txEl>
                                              <p:pRg st="4" end="4"/>
                                            </p:txEl>
                                          </p:spTgt>
                                        </p:tgtEl>
                                        <p:attrNameLst>
                                          <p:attrName>style.visibility</p:attrName>
                                        </p:attrNameLst>
                                      </p:cBhvr>
                                      <p:to>
                                        <p:strVal val="visible"/>
                                      </p:to>
                                    </p:set>
                                    <p:animEffect transition="in" filter="barn(inVertical)">
                                      <p:cBhvr>
                                        <p:cTn id="12" dur="500"/>
                                        <p:tgtEl>
                                          <p:spTgt spid="75">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75">
                                            <p:txEl>
                                              <p:pRg st="6" end="6"/>
                                            </p:txEl>
                                          </p:spTgt>
                                        </p:tgtEl>
                                        <p:attrNameLst>
                                          <p:attrName>style.visibility</p:attrName>
                                        </p:attrNameLst>
                                      </p:cBhvr>
                                      <p:to>
                                        <p:strVal val="visible"/>
                                      </p:to>
                                    </p:set>
                                    <p:animEffect transition="in" filter="barn(inVertical)">
                                      <p:cBhvr>
                                        <p:cTn id="17" dur="500"/>
                                        <p:tgtEl>
                                          <p:spTgt spid="7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Abstract/Summary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i="0" dirty="0"/>
              <a:t>Should briefly describe the content of the report</a:t>
            </a:r>
          </a:p>
          <a:p>
            <a:pPr eaLnBrk="1" hangingPunct="1">
              <a:defRPr/>
            </a:pPr>
            <a:endParaRPr lang="en-GB" sz="2400" i="0" dirty="0"/>
          </a:p>
          <a:p>
            <a:pPr marL="342900" indent="-342900" eaLnBrk="1" hangingPunct="1">
              <a:buFont typeface="Arial" panose="020B0604020202020204" pitchFamily="34" charset="0"/>
              <a:buChar char="•"/>
              <a:defRPr/>
            </a:pPr>
            <a:r>
              <a:rPr lang="en-GB" sz="2400" b="0" i="0" dirty="0"/>
              <a:t>should cover the aims of the report, what was found and what, if any, action is called for.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about half a page in length and avoid detail or discussion; just outline the main points.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should provide the reader with a clear, helpful overview of the content of the report.</a:t>
            </a:r>
          </a:p>
          <a:p>
            <a:pPr marL="342900" indent="-342900" eaLnBrk="1" hangingPunct="1">
              <a:buFont typeface="Arial" panose="020B0604020202020204" pitchFamily="34" charset="0"/>
              <a:buChar char="•"/>
              <a:defRPr/>
            </a:pPr>
            <a:endParaRPr lang="en-GB" sz="2400" b="0" i="0" spc="-1" dirty="0">
              <a:solidFill>
                <a:srgbClr val="000000"/>
              </a:solidFill>
              <a:uFill>
                <a:solidFill>
                  <a:srgbClr val="FFFFFF"/>
                </a:solidFill>
              </a:uFill>
              <a:ea typeface="DejaVu Sans"/>
            </a:endParaRPr>
          </a:p>
          <a:p>
            <a:pPr marL="342900" indent="-342900" eaLnBrk="1" hangingPunct="1">
              <a:buFont typeface="Arial" panose="020B0604020202020204" pitchFamily="34" charset="0"/>
              <a:buChar char="•"/>
              <a:defRPr/>
            </a:pPr>
            <a:r>
              <a:rPr lang="en-GB" sz="2400" b="0" i="0" dirty="0"/>
              <a:t>write this section </a:t>
            </a:r>
            <a:r>
              <a:rPr lang="en-GB" sz="2400" i="0" dirty="0"/>
              <a:t>after </a:t>
            </a:r>
            <a:r>
              <a:rPr lang="en-GB" sz="2400" b="0" i="0" dirty="0"/>
              <a:t>you have written the report.</a:t>
            </a:r>
            <a:endParaRPr lang="en-GB" sz="2400" b="0" i="0" spc="-1" dirty="0">
              <a:solidFill>
                <a:srgbClr val="000000"/>
              </a:solidFill>
              <a:uFill>
                <a:solidFill>
                  <a:srgbClr val="FFFFFF"/>
                </a:solidFill>
              </a:uFill>
              <a:ea typeface="DejaVu San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Abstract/Summary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000" i="0" spc="-1" dirty="0">
                <a:solidFill>
                  <a:srgbClr val="000000"/>
                </a:solidFill>
                <a:uFill>
                  <a:solidFill>
                    <a:srgbClr val="FFFFFF"/>
                  </a:solidFill>
                </a:uFill>
                <a:ea typeface="DejaVu Sans"/>
              </a:rPr>
              <a:t>Example: </a:t>
            </a:r>
          </a:p>
        </p:txBody>
      </p:sp>
      <p:pic>
        <p:nvPicPr>
          <p:cNvPr id="18436"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411413" y="1466850"/>
            <a:ext cx="4381500" cy="4833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Introduction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should give the context and scope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state your objectives clearly, define the limits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outline the method of enquiry - </a:t>
            </a:r>
            <a:r>
              <a:rPr lang="en-GB" sz="2400" b="0" i="0" dirty="0"/>
              <a:t>a description of research methods</a:t>
            </a:r>
            <a:endParaRPr lang="en-GB" sz="2400" b="0" i="0" spc="-1" dirty="0">
              <a:solidFill>
                <a:srgbClr val="000000"/>
              </a:solidFill>
              <a:uFill>
                <a:solidFill>
                  <a:srgbClr val="FFFFFF"/>
                </a:solidFill>
              </a:uFill>
              <a:ea typeface="DejaVu Sans"/>
            </a:endParaRP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give a brief general background to the subject of the report</a:t>
            </a:r>
          </a:p>
          <a:p>
            <a:pPr marL="342900" indent="-342900" eaLnBrk="1" hangingPunct="1">
              <a:lnSpc>
                <a:spcPct val="150000"/>
              </a:lnSpc>
              <a:buFont typeface="Arial" panose="020B0604020202020204" pitchFamily="34" charset="0"/>
              <a:buChar char="•"/>
              <a:defRPr/>
            </a:pPr>
            <a:r>
              <a:rPr lang="en-GB" sz="2400" b="0" i="0" spc="-1" dirty="0">
                <a:solidFill>
                  <a:srgbClr val="000000"/>
                </a:solidFill>
                <a:uFill>
                  <a:solidFill>
                    <a:srgbClr val="FFFFFF"/>
                  </a:solidFill>
                </a:uFill>
                <a:ea typeface="DejaVu Sans"/>
              </a:rPr>
              <a:t>indicate the proposed development.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Methodology</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In this section you should state how you carried out your enquiry. </a:t>
            </a:r>
          </a:p>
          <a:p>
            <a:pPr eaLnBrk="1" hangingPunct="1">
              <a:defRPr/>
            </a:pPr>
            <a:endParaRPr lang="en-GB" sz="2200" b="0" i="0" dirty="0"/>
          </a:p>
          <a:p>
            <a:pPr marL="342900" indent="-342900" eaLnBrk="1" hangingPunct="1">
              <a:buFont typeface="Arial" panose="020B0604020202020204" pitchFamily="34" charset="0"/>
              <a:buChar char="•"/>
              <a:defRPr/>
            </a:pPr>
            <a:r>
              <a:rPr lang="en-GB" sz="2200" b="0" i="0" dirty="0"/>
              <a:t>What form did your enquiry take? </a:t>
            </a:r>
          </a:p>
          <a:p>
            <a:pPr marL="342900" indent="-342900" eaLnBrk="1" hangingPunct="1">
              <a:buFont typeface="Arial" panose="020B0604020202020204" pitchFamily="34" charset="0"/>
              <a:buChar char="•"/>
              <a:defRPr/>
            </a:pPr>
            <a:r>
              <a:rPr lang="en-GB" sz="2200" b="0" i="0" dirty="0"/>
              <a:t>How did you collect your data? Did you carry out interviews or questionnaires? How did you choose the subjects for your interviews? </a:t>
            </a:r>
          </a:p>
          <a:p>
            <a:pPr marL="342900" indent="-342900" eaLnBrk="1" hangingPunct="1">
              <a:buFont typeface="Arial" panose="020B0604020202020204" pitchFamily="34" charset="0"/>
              <a:buChar char="•"/>
              <a:defRPr/>
            </a:pPr>
            <a:r>
              <a:rPr lang="en-GB" sz="2200" b="0" i="0" dirty="0"/>
              <a:t>What measurements did you make? </a:t>
            </a:r>
          </a:p>
          <a:p>
            <a:pPr eaLnBrk="1" hangingPunct="1">
              <a:defRPr/>
            </a:pPr>
            <a:endParaRPr lang="en-GB" sz="2200" b="0" i="0" dirty="0"/>
          </a:p>
          <a:p>
            <a:pPr eaLnBrk="1" hangingPunct="1">
              <a:defRPr/>
            </a:pPr>
            <a:r>
              <a:rPr lang="en-GB" sz="2200" b="0" i="0" dirty="0"/>
              <a:t>You may include: a list of equipment used; explanations of procedures followed; relevant information on materials used, including sources of materials and details of any necessary preparation; reference to any problems encountered and subsequent changes in procedure.</a:t>
            </a:r>
            <a:endParaRPr lang="en-GB" sz="2200" b="0" i="0" spc="-1" dirty="0">
              <a:solidFill>
                <a:srgbClr val="000000"/>
              </a:solidFill>
              <a:uFill>
                <a:solidFill>
                  <a:srgbClr val="FFFFFF"/>
                </a:solidFill>
              </a:uFill>
              <a:ea typeface="DejaVu San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Results / Findings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Present your findings in as simple a way as possible. The more  complicated the information looks, the more difficult it will be to interpret. There are a number of ways in which results can be presented:</a:t>
            </a:r>
          </a:p>
          <a:p>
            <a:pPr eaLnBrk="1" hangingPunct="1">
              <a:defRPr/>
            </a:pPr>
            <a:endParaRPr lang="en-GB" sz="2200" b="0" i="0" dirty="0"/>
          </a:p>
          <a:p>
            <a:pPr eaLnBrk="1" hangingPunct="1">
              <a:defRPr/>
            </a:pPr>
            <a:r>
              <a:rPr lang="en-GB" sz="2200" b="0" i="0" dirty="0"/>
              <a:t>• Tables</a:t>
            </a:r>
          </a:p>
          <a:p>
            <a:pPr eaLnBrk="1" hangingPunct="1">
              <a:defRPr/>
            </a:pPr>
            <a:r>
              <a:rPr lang="en-GB" sz="2200" b="0" i="0" dirty="0"/>
              <a:t>• Graphs</a:t>
            </a:r>
          </a:p>
          <a:p>
            <a:pPr eaLnBrk="1" hangingPunct="1">
              <a:defRPr/>
            </a:pPr>
            <a:r>
              <a:rPr lang="en-GB" sz="2200" b="0" i="0" dirty="0"/>
              <a:t>• Pie charts</a:t>
            </a:r>
          </a:p>
          <a:p>
            <a:pPr eaLnBrk="1" hangingPunct="1">
              <a:defRPr/>
            </a:pPr>
            <a:r>
              <a:rPr lang="en-GB" sz="2200" b="0" i="0" dirty="0"/>
              <a:t>• Bar charts</a:t>
            </a:r>
          </a:p>
          <a:p>
            <a:pPr eaLnBrk="1" hangingPunct="1">
              <a:defRPr/>
            </a:pPr>
            <a:r>
              <a:rPr lang="en-GB" sz="2200" b="0" i="0" dirty="0"/>
              <a:t>• Diagrams</a:t>
            </a:r>
            <a:br>
              <a:rPr lang="en-GB" sz="2200" b="0" i="0" dirty="0"/>
            </a:br>
            <a:endParaRPr lang="en-GB" sz="2200" b="0" i="0" dirty="0"/>
          </a:p>
          <a:p>
            <a:pPr eaLnBrk="1" hangingPunct="1">
              <a:defRPr/>
            </a:pPr>
            <a:r>
              <a:rPr lang="en-GB" sz="2200" b="0" i="0" dirty="0"/>
              <a:t>Present your results in a logical order without comment. Discussion of your results should take place in the main body </a:t>
            </a:r>
            <a:r>
              <a:rPr lang="en-GB" sz="2200" i="0" dirty="0"/>
              <a:t>(discussion) </a:t>
            </a:r>
            <a:r>
              <a:rPr lang="en-GB" sz="2200" b="0" i="0" dirty="0"/>
              <a:t>of the report.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Discussion</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This is the section where you can analyse and interpret</a:t>
            </a:r>
          </a:p>
          <a:p>
            <a:pPr eaLnBrk="1" hangingPunct="1">
              <a:defRPr/>
            </a:pPr>
            <a:r>
              <a:rPr lang="en-GB" sz="2400" b="0" i="0" dirty="0"/>
              <a:t>your results drawing from the information which you have collected, explaining its significance.</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Identify important issues and suggest explanations</a:t>
            </a:r>
          </a:p>
          <a:p>
            <a:pPr eaLnBrk="1" hangingPunct="1">
              <a:defRPr/>
            </a:pPr>
            <a:r>
              <a:rPr lang="en-GB" sz="2400" b="0" i="0" dirty="0"/>
              <a:t>    for your findings.</a:t>
            </a:r>
          </a:p>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Outline any problems encountered and try and present a balanced view.</a:t>
            </a:r>
            <a:endParaRPr lang="en-GB" sz="22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Conclusion and recommendations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endParaRPr lang="en-GB" sz="2400" b="0" i="0" dirty="0"/>
          </a:p>
          <a:p>
            <a:pPr marL="342900" indent="-342900" eaLnBrk="1" hangingPunct="1">
              <a:buFont typeface="Arial" panose="020B0604020202020204" pitchFamily="34" charset="0"/>
              <a:buChar char="•"/>
              <a:defRPr/>
            </a:pPr>
            <a:r>
              <a:rPr lang="en-GB" sz="2400" b="0" i="0" dirty="0"/>
              <a:t>show the overall significance of what has been covered.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you may want to remind the reader of the most important points that have been made in the report or highlight what you consider to be the most central issues or findings. </a:t>
            </a:r>
          </a:p>
          <a:p>
            <a:pPr marL="342900" indent="-342900" eaLnBrk="1" hangingPunct="1">
              <a:buFont typeface="Arial" panose="020B0604020202020204" pitchFamily="34" charset="0"/>
              <a:buChar char="•"/>
              <a:defRPr/>
            </a:pPr>
            <a:endParaRPr lang="en-GB" sz="2400" b="0" i="0" dirty="0"/>
          </a:p>
          <a:p>
            <a:pPr marL="342900" indent="-342900" eaLnBrk="1" hangingPunct="1">
              <a:buFont typeface="Arial" panose="020B0604020202020204" pitchFamily="34" charset="0"/>
              <a:buChar char="•"/>
              <a:defRPr/>
            </a:pPr>
            <a:r>
              <a:rPr lang="en-GB" sz="2400" b="0" i="0" dirty="0"/>
              <a:t>no new material should be introduced in the conclusion. </a:t>
            </a:r>
            <a:endParaRPr lang="en-GB" sz="22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200" b="0" i="0" dirty="0"/>
              <a:t>It is important that you give precise details of all the work by other authors which has been referred to within the report. Details should include :</a:t>
            </a:r>
          </a:p>
          <a:p>
            <a:pPr eaLnBrk="1" hangingPunct="1">
              <a:defRPr/>
            </a:pPr>
            <a:endParaRPr lang="en-GB" sz="2200" b="0" i="0" dirty="0"/>
          </a:p>
          <a:p>
            <a:pPr eaLnBrk="1" hangingPunct="1">
              <a:defRPr/>
            </a:pPr>
            <a:r>
              <a:rPr lang="en-GB" sz="2200" i="0" dirty="0"/>
              <a:t>• author’s name and initials</a:t>
            </a:r>
          </a:p>
          <a:p>
            <a:pPr eaLnBrk="1" hangingPunct="1">
              <a:defRPr/>
            </a:pPr>
            <a:r>
              <a:rPr lang="en-GB" sz="2200" i="0" dirty="0"/>
              <a:t>• date of publication</a:t>
            </a:r>
          </a:p>
          <a:p>
            <a:pPr eaLnBrk="1" hangingPunct="1">
              <a:defRPr/>
            </a:pPr>
            <a:r>
              <a:rPr lang="en-GB" sz="2200" i="0" dirty="0"/>
              <a:t>• title of the book, paper or journal</a:t>
            </a:r>
          </a:p>
          <a:p>
            <a:pPr eaLnBrk="1" hangingPunct="1">
              <a:defRPr/>
            </a:pPr>
            <a:r>
              <a:rPr lang="en-GB" sz="2200" i="0" dirty="0"/>
              <a:t>• publisher</a:t>
            </a:r>
          </a:p>
          <a:p>
            <a:pPr eaLnBrk="1" hangingPunct="1">
              <a:defRPr/>
            </a:pPr>
            <a:r>
              <a:rPr lang="en-GB" sz="2200" i="0" dirty="0"/>
              <a:t>• place of publication</a:t>
            </a:r>
          </a:p>
          <a:p>
            <a:pPr eaLnBrk="1" hangingPunct="1">
              <a:defRPr/>
            </a:pPr>
            <a:r>
              <a:rPr lang="en-GB" sz="2200" i="0" dirty="0"/>
              <a:t>• page numbers</a:t>
            </a:r>
          </a:p>
          <a:p>
            <a:pPr eaLnBrk="1" hangingPunct="1">
              <a:defRPr/>
            </a:pPr>
            <a:r>
              <a:rPr lang="en-GB" sz="2200" i="0" dirty="0"/>
              <a:t>• details of the journal volume in which the article has  appeared.</a:t>
            </a:r>
          </a:p>
          <a:p>
            <a:pPr eaLnBrk="1" hangingPunct="1">
              <a:defRPr/>
            </a:pPr>
            <a:endParaRPr lang="en-GB" sz="2200" b="0" i="0" dirty="0"/>
          </a:p>
          <a:p>
            <a:pPr eaLnBrk="1" hangingPunct="1">
              <a:defRPr/>
            </a:pPr>
            <a:r>
              <a:rPr lang="en-GB" sz="2200" b="0" i="0" dirty="0"/>
              <a:t>References should be listed in alphabetical order of</a:t>
            </a:r>
          </a:p>
          <a:p>
            <a:pPr eaLnBrk="1" hangingPunct="1">
              <a:defRPr/>
            </a:pPr>
            <a:r>
              <a:rPr lang="en-GB" sz="2200" b="0" i="0" dirty="0"/>
              <a:t>the authors' names.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nodeType="clickEffect">
                                  <p:stCondLst>
                                    <p:cond delay="0"/>
                                  </p:stCondLst>
                                  <p:childTnLst>
                                    <p:set>
                                      <p:cBhvr>
                                        <p:cTn id="30"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nodeType="clickEffect">
                                  <p:stCondLst>
                                    <p:cond delay="0"/>
                                  </p:stCondLst>
                                  <p:childTnLst>
                                    <p:set>
                                      <p:cBhvr>
                                        <p:cTn id="34" dur="1" fill="hold">
                                          <p:stCondLst>
                                            <p:cond delay="0"/>
                                          </p:stCondLst>
                                        </p:cTn>
                                        <p:tgtEl>
                                          <p:spTgt spid="75">
                                            <p:txEl>
                                              <p:pRg st="10" end="1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5">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Appendices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defRPr/>
            </a:pPr>
            <a:r>
              <a:rPr lang="en-GB" sz="2400" b="0" i="0" dirty="0"/>
              <a:t>An appendix contains additional information related to the report but which is not essential to the main findings. </a:t>
            </a:r>
          </a:p>
          <a:p>
            <a:pPr eaLnBrk="1" hangingPunct="1">
              <a:defRPr/>
            </a:pPr>
            <a:endParaRPr lang="en-GB" sz="2400" b="0" i="0" dirty="0"/>
          </a:p>
          <a:p>
            <a:pPr eaLnBrk="1" hangingPunct="1">
              <a:defRPr/>
            </a:pPr>
            <a:r>
              <a:rPr lang="en-GB" sz="2400" b="0" i="0" dirty="0"/>
              <a:t>This can be consulted if the reader wishes but the report should not depend on this. </a:t>
            </a:r>
          </a:p>
          <a:p>
            <a:pPr eaLnBrk="1" hangingPunct="1">
              <a:defRPr/>
            </a:pPr>
            <a:endParaRPr lang="en-GB" sz="2400" b="0" i="0" dirty="0"/>
          </a:p>
          <a:p>
            <a:pPr eaLnBrk="1" hangingPunct="1">
              <a:defRPr/>
            </a:pPr>
            <a:r>
              <a:rPr lang="en-GB" sz="2400" b="0" i="0" dirty="0"/>
              <a:t>You could </a:t>
            </a:r>
            <a:r>
              <a:rPr lang="en-GB" sz="2400" b="0" i="0" dirty="0" smtClean="0"/>
              <a:t>include:</a:t>
            </a:r>
          </a:p>
          <a:p>
            <a:pPr marL="342900" indent="-342900" eaLnBrk="1" hangingPunct="1">
              <a:buFont typeface="Arial" panose="020B0604020202020204" pitchFamily="34" charset="0"/>
              <a:buChar char="•"/>
              <a:defRPr/>
            </a:pPr>
            <a:r>
              <a:rPr lang="en-GB" sz="2400" b="0" i="0" dirty="0" smtClean="0"/>
              <a:t>details </a:t>
            </a:r>
            <a:r>
              <a:rPr lang="en-GB" sz="2400" b="0" i="0" dirty="0"/>
              <a:t>of interview </a:t>
            </a:r>
            <a:r>
              <a:rPr lang="en-GB" sz="2400" b="0" i="0" dirty="0" smtClean="0"/>
              <a:t>questions</a:t>
            </a:r>
          </a:p>
          <a:p>
            <a:pPr marL="342900" indent="-342900" eaLnBrk="1" hangingPunct="1">
              <a:buFont typeface="Arial" panose="020B0604020202020204" pitchFamily="34" charset="0"/>
              <a:buChar char="•"/>
              <a:defRPr/>
            </a:pPr>
            <a:r>
              <a:rPr lang="en-GB" sz="2400" b="0" i="0" dirty="0" smtClean="0"/>
              <a:t>statistical data</a:t>
            </a:r>
          </a:p>
          <a:p>
            <a:pPr marL="342900" indent="-342900" eaLnBrk="1" hangingPunct="1">
              <a:buFont typeface="Arial" panose="020B0604020202020204" pitchFamily="34" charset="0"/>
              <a:buChar char="•"/>
              <a:defRPr/>
            </a:pPr>
            <a:r>
              <a:rPr lang="en-GB" sz="2400" b="0" i="0" dirty="0" smtClean="0"/>
              <a:t>a </a:t>
            </a:r>
            <a:r>
              <a:rPr lang="en-GB" sz="2400" b="0" i="0" dirty="0"/>
              <a:t>glossary of </a:t>
            </a:r>
            <a:r>
              <a:rPr lang="en-GB" sz="2400" b="0" i="0" dirty="0" smtClean="0"/>
              <a:t>terms</a:t>
            </a:r>
          </a:p>
          <a:p>
            <a:pPr marL="342900" indent="-342900" eaLnBrk="1" hangingPunct="1">
              <a:buFont typeface="Arial" panose="020B0604020202020204" pitchFamily="34" charset="0"/>
              <a:buChar char="•"/>
              <a:defRPr/>
            </a:pPr>
            <a:r>
              <a:rPr lang="en-GB" sz="2400" b="0" i="0" dirty="0" smtClean="0"/>
              <a:t>other </a:t>
            </a:r>
            <a:r>
              <a:rPr lang="en-GB" sz="2400" b="0" i="0" dirty="0"/>
              <a:t>information </a:t>
            </a:r>
            <a:r>
              <a:rPr lang="en-GB" sz="2400" b="0" i="0" dirty="0" smtClean="0"/>
              <a:t>which may </a:t>
            </a:r>
            <a:r>
              <a:rPr lang="en-GB" sz="2400" b="0" i="0" dirty="0"/>
              <a:t>be useful for the reader.</a:t>
            </a:r>
            <a:endParaRPr lang="en-GB" sz="2200" b="0" i="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Report Writing</a:t>
            </a:r>
            <a:endParaRPr lang="en-GB" sz="3200" i="0" spc="-1" dirty="0">
              <a:solidFill>
                <a:schemeClr val="bg1"/>
              </a:solidFill>
              <a:uFill>
                <a:solidFill>
                  <a:srgbClr val="FFFFFF"/>
                </a:solidFill>
              </a:uFill>
            </a:endParaRP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spc="-1" dirty="0">
                <a:solidFill>
                  <a:srgbClr val="000000"/>
                </a:solidFill>
                <a:uFill>
                  <a:solidFill>
                    <a:srgbClr val="FFFFFF"/>
                  </a:solidFill>
                </a:uFill>
                <a:ea typeface="DejaVu Sans"/>
              </a:rPr>
              <a:t>You should then break down the main points into separate sections, using sub-sections within each point where this helps to clarify the information.</a:t>
            </a:r>
          </a:p>
          <a:p>
            <a:pPr marL="391867" indent="-293247" eaLnBrk="1" hangingPunct="1">
              <a:buClr>
                <a:srgbClr val="000000"/>
              </a:buClr>
              <a:buSzPct val="45000"/>
              <a:buFont typeface="Wingdings" charset="2"/>
              <a:buChar char=""/>
              <a:defRPr/>
            </a:pPr>
            <a:endParaRPr lang="en-GB" sz="2000" b="0" i="0" spc="-1" dirty="0">
              <a:solidFill>
                <a:srgbClr val="000000"/>
              </a:solidFill>
              <a:uFill>
                <a:solidFill>
                  <a:srgbClr val="FFFFFF"/>
                </a:solidFill>
              </a:uFill>
              <a:ea typeface="DejaVu Sans"/>
            </a:endParaRPr>
          </a:p>
          <a:p>
            <a:pPr marL="391867" indent="-293247" eaLnBrk="1" hangingPunct="1">
              <a:buClr>
                <a:srgbClr val="000000"/>
              </a:buClr>
              <a:buSzPct val="45000"/>
              <a:buFont typeface="Wingdings" charset="2"/>
              <a:buChar char=""/>
              <a:defRPr/>
            </a:pPr>
            <a:r>
              <a:rPr lang="en-GB" sz="2000" b="0" i="0" dirty="0"/>
              <a:t>Most reports have a progressive numbering system. The most common system is the decimal notation system. </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The main sections are given single </a:t>
            </a:r>
            <a:r>
              <a:rPr lang="en-GB" sz="2000" b="0" i="0" dirty="0" err="1"/>
              <a:t>arabic</a:t>
            </a:r>
            <a:r>
              <a:rPr lang="en-GB" sz="2000" b="0" i="0" dirty="0"/>
              <a:t> numbers - 1, 2, 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are given a decimal number - 1.1, 1.2, 1.3 and so on.</a:t>
            </a:r>
          </a:p>
          <a:p>
            <a:pPr marL="391867" indent="-293247" eaLnBrk="1" hangingPunct="1">
              <a:buClr>
                <a:srgbClr val="000000"/>
              </a:buClr>
              <a:buSzPct val="45000"/>
              <a:buFont typeface="Wingdings" charset="2"/>
              <a:buChar char=""/>
              <a:defRPr/>
            </a:pPr>
            <a:endParaRPr lang="en-GB" sz="2000" b="0" i="0" dirty="0"/>
          </a:p>
          <a:p>
            <a:pPr marL="391867" indent="-293247" eaLnBrk="1" hangingPunct="1">
              <a:buClr>
                <a:srgbClr val="000000"/>
              </a:buClr>
              <a:buSzPct val="45000"/>
              <a:buFont typeface="Wingdings" charset="2"/>
              <a:buChar char=""/>
              <a:defRPr/>
            </a:pPr>
            <a:r>
              <a:rPr lang="en-GB" sz="2000" b="0" i="0" dirty="0"/>
              <a:t>Sub-sections can be further divided into - </a:t>
            </a:r>
            <a:r>
              <a:rPr lang="en-GB" sz="2000" b="0" i="0" dirty="0" smtClean="0"/>
              <a:t>1.1.1</a:t>
            </a:r>
            <a:r>
              <a:rPr lang="en-GB" sz="2000" b="0" i="0" dirty="0"/>
              <a:t>, </a:t>
            </a:r>
            <a:r>
              <a:rPr lang="en-GB" sz="2000" b="0" i="0" dirty="0" smtClean="0"/>
              <a:t>1.1.2</a:t>
            </a:r>
            <a:r>
              <a:rPr lang="en-GB" sz="2000" b="0" i="0" dirty="0"/>
              <a:t>, </a:t>
            </a:r>
            <a:r>
              <a:rPr lang="en-GB" sz="2000" b="0" i="0" dirty="0" smtClean="0"/>
              <a:t>1.1.3 </a:t>
            </a:r>
            <a:r>
              <a:rPr lang="en-GB" sz="2000" b="0" i="0" dirty="0"/>
              <a:t>and so on.</a:t>
            </a:r>
            <a:endParaRPr lang="en-GB" sz="2000" b="0" i="0" spc="-1" dirty="0">
              <a:solidFill>
                <a:srgbClr val="000000"/>
              </a:solidFill>
              <a:uFill>
                <a:solidFill>
                  <a:srgbClr val="FFFFFF"/>
                </a:solidFill>
              </a:u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5">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5">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5">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991" i="0" spc="-1" dirty="0">
                <a:solidFill>
                  <a:schemeClr val="bg1"/>
                </a:solidFill>
                <a:uFill>
                  <a:solidFill>
                    <a:srgbClr val="FFFFFF"/>
                  </a:solidFill>
                </a:uFill>
                <a:ea typeface="DejaVu Sans"/>
              </a:rPr>
              <a:t>Report Writing</a:t>
            </a:r>
            <a:endParaRPr lang="en-GB" sz="1633" i="0" spc="-1" dirty="0">
              <a:solidFill>
                <a:schemeClr val="bg1"/>
              </a:solidFill>
              <a:uFill>
                <a:solidFill>
                  <a:srgbClr val="FFFFFF"/>
                </a:solidFill>
              </a:uFill>
            </a:endParaRPr>
          </a:p>
        </p:txBody>
      </p:sp>
      <p:sp>
        <p:nvSpPr>
          <p:cNvPr id="75" name="CustomShape 2"/>
          <p:cNvSpPr/>
          <p:nvPr/>
        </p:nvSpPr>
        <p:spPr>
          <a:xfrm>
            <a:off x="457200" y="1484313"/>
            <a:ext cx="8229600"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marL="391867" indent="-293247" eaLnBrk="1" hangingPunct="1">
              <a:buClr>
                <a:srgbClr val="000000"/>
              </a:buClr>
              <a:buSzPct val="45000"/>
              <a:buFont typeface="Wingdings" charset="2"/>
              <a:buChar char=""/>
              <a:defRPr/>
            </a:pPr>
            <a:r>
              <a:rPr lang="en-GB" sz="2000" b="0" i="0" dirty="0"/>
              <a:t>An example structure would look as follows;</a:t>
            </a:r>
            <a:endParaRPr lang="en-GB" sz="2000" b="0" i="0" spc="-1" dirty="0">
              <a:solidFill>
                <a:srgbClr val="000000"/>
              </a:solidFill>
              <a:uFill>
                <a:solidFill>
                  <a:srgbClr val="FFFFFF"/>
                </a:solidFill>
              </a:uFill>
            </a:endParaRPr>
          </a:p>
        </p:txBody>
      </p:sp>
      <p:pic>
        <p:nvPicPr>
          <p:cNvPr id="27652"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67000" y="2205038"/>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 name="TextShape 1"/>
          <p:cNvSpPr txBox="1"/>
          <p:nvPr/>
        </p:nvSpPr>
        <p:spPr>
          <a:xfrm>
            <a:off x="395288" y="1125538"/>
            <a:ext cx="7926387" cy="6203950"/>
          </a:xfrm>
          <a:prstGeom prst="rect">
            <a:avLst/>
          </a:prstGeom>
          <a:noFill/>
          <a:ln>
            <a:noFill/>
          </a:ln>
        </p:spPr>
        <p:txBody>
          <a:bodyPr lIns="81638" tIns="40819" rIns="81638" bIns="40819"/>
          <a:lstStyle/>
          <a:p>
            <a:pPr algn="ctr" eaLnBrk="1" hangingPunct="1">
              <a:defRPr/>
            </a:pPr>
            <a:endParaRPr lang="en-GB" sz="1633" b="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1 Introduction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many European companies, last year was an extremely difficult and challenging year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 Review of European Activities</a:t>
            </a:r>
            <a:endParaRPr lang="en-GB" sz="1633" b="0" i="0" spc="-1" dirty="0">
              <a:solidFill>
                <a:srgbClr val="000000"/>
              </a:solidFill>
              <a:uFill>
                <a:solidFill>
                  <a:srgbClr val="FFFFFF"/>
                </a:solidFill>
              </a:uFill>
              <a:latin typeface="Arial"/>
            </a:endParaRP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2.1 Trading conditions</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For the whole of the year, we continued trading against a background of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2.2 Profitability</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Despite the growth of competitors, our profitability increased from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3 Capital Expenditure</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Group capital expenditure was higher than ever before …</a:t>
            </a:r>
          </a:p>
          <a:p>
            <a:pPr eaLnBrk="1" hangingPunct="1">
              <a:defRPr/>
            </a:pPr>
            <a:endParaRPr lang="en-GB" sz="1633" b="0" i="0" spc="-1" dirty="0">
              <a:solidFill>
                <a:srgbClr val="000000"/>
              </a:solidFill>
              <a:uFill>
                <a:solidFill>
                  <a:srgbClr val="FFFFFF"/>
                </a:solidFill>
              </a:uFill>
              <a:latin typeface="Arial"/>
            </a:endParaRPr>
          </a:p>
          <a:p>
            <a:pPr eaLnBrk="1" hangingPunct="1">
              <a:defRPr/>
            </a:pPr>
            <a:r>
              <a:rPr lang="en-GB" sz="1633" i="0" spc="-1" dirty="0">
                <a:solidFill>
                  <a:srgbClr val="000000"/>
                </a:solidFill>
                <a:uFill>
                  <a:solidFill>
                    <a:srgbClr val="FFFFFF"/>
                  </a:solidFill>
                </a:uFill>
                <a:latin typeface="Arial"/>
              </a:rPr>
              <a:t>4 Conclusion</a:t>
            </a:r>
            <a:endParaRPr lang="en-GB" sz="1633" b="0" i="0" spc="-1" dirty="0">
              <a:solidFill>
                <a:srgbClr val="000000"/>
              </a:solidFill>
              <a:uFill>
                <a:solidFill>
                  <a:srgbClr val="FFFFFF"/>
                </a:solidFill>
              </a:uFill>
              <a:latin typeface="Arial"/>
            </a:endParaRPr>
          </a:p>
          <a:p>
            <a:pPr eaLnBrk="1" hangingPunct="1">
              <a:defRPr/>
            </a:pPr>
            <a:r>
              <a:rPr lang="en-GB" sz="1633" b="0" i="0" spc="-1" dirty="0">
                <a:solidFill>
                  <a:srgbClr val="000000"/>
                </a:solidFill>
                <a:uFill>
                  <a:solidFill>
                    <a:srgbClr val="FFFFFF"/>
                  </a:solidFill>
                </a:uFill>
                <a:latin typeface="Arial"/>
              </a:rPr>
              <a:t>In the coming year we need to ... </a:t>
            </a:r>
          </a:p>
        </p:txBody>
      </p:sp>
      <p:sp>
        <p:nvSpPr>
          <p:cNvPr id="3"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ea typeface="DejaVu Sans"/>
              </a:rPr>
              <a:t>Example</a:t>
            </a:r>
            <a:endParaRPr lang="en-GB" sz="3200" i="0" spc="-1" dirty="0">
              <a:solidFill>
                <a:schemeClr val="bg1"/>
              </a:solidFill>
              <a:uFill>
                <a:solidFill>
                  <a:srgbClr val="FFFFFF"/>
                </a:solidFill>
              </a:uFill>
            </a:endParaRPr>
          </a:p>
        </p:txBody>
      </p:sp>
    </p:spTree>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CustomShape 1"/>
          <p:cNvSpPr/>
          <p:nvPr/>
        </p:nvSpPr>
        <p:spPr>
          <a:xfrm>
            <a:off x="457200" y="23813"/>
            <a:ext cx="8229600" cy="1144587"/>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lstStyle/>
          <a:p>
            <a:pPr algn="ctr" eaLnBrk="1" hangingPunct="1">
              <a:defRPr/>
            </a:pPr>
            <a:r>
              <a:rPr lang="en-GB" sz="3200" i="0" spc="-1" dirty="0">
                <a:solidFill>
                  <a:schemeClr val="bg1"/>
                </a:solidFill>
                <a:uFill>
                  <a:solidFill>
                    <a:srgbClr val="FFFFFF"/>
                  </a:solidFill>
                </a:uFill>
              </a:rPr>
              <a:t>References</a:t>
            </a:r>
          </a:p>
        </p:txBody>
      </p:sp>
      <p:sp>
        <p:nvSpPr>
          <p:cNvPr id="75" name="CustomShape 2"/>
          <p:cNvSpPr/>
          <p:nvPr/>
        </p:nvSpPr>
        <p:spPr>
          <a:xfrm>
            <a:off x="457200" y="1484313"/>
            <a:ext cx="8507413" cy="3976687"/>
          </a:xfrm>
          <a:prstGeom prst="rect">
            <a:avLst/>
          </a:prstGeom>
          <a:noFill/>
          <a:ln>
            <a:noFill/>
          </a:ln>
        </p:spPr>
        <p:style>
          <a:lnRef idx="0">
            <a:scrgbClr r="0" g="0" b="0"/>
          </a:lnRef>
          <a:fillRef idx="0">
            <a:scrgbClr r="0" g="0" b="0"/>
          </a:fillRef>
          <a:effectRef idx="0">
            <a:scrgbClr r="0" g="0" b="0"/>
          </a:effectRef>
          <a:fontRef idx="minor"/>
        </p:style>
        <p:txBody>
          <a:bodyPr lIns="0" tIns="0" rIns="0" bIns="0"/>
          <a:lstStyle/>
          <a:p>
            <a:pPr eaLnBrk="1" hangingPunct="1">
              <a:buFont typeface="Arial" panose="020B0604020202020204" pitchFamily="34" charset="0"/>
              <a:buChar char="•"/>
            </a:pPr>
            <a:r>
              <a:rPr lang="en-GB" b="0" i="0" dirty="0" smtClean="0"/>
              <a:t>   </a:t>
            </a:r>
            <a:r>
              <a:rPr lang="en-GB" altLang="en-US" b="0" i="0" dirty="0" err="1" smtClean="0"/>
              <a:t>Gravett</a:t>
            </a:r>
            <a:r>
              <a:rPr lang="en-GB" altLang="en-US" b="0" i="0" dirty="0" smtClean="0"/>
              <a:t>, Steve (1998) – The Right Way to Write Reports, Kingswood: Right Way</a:t>
            </a:r>
          </a:p>
          <a:p>
            <a:pPr eaLnBrk="1" hangingPunct="1">
              <a:buFont typeface="Arial" panose="020B0604020202020204" pitchFamily="34" charset="0"/>
              <a:buChar char="•"/>
            </a:pPr>
            <a:r>
              <a:rPr lang="en-GB" altLang="en-US" b="0" i="0" dirty="0" smtClean="0"/>
              <a:t>   Heritage, Katherine (1997) – Report Writing in a Week, London: Hodder &amp; Stoughton</a:t>
            </a:r>
          </a:p>
          <a:p>
            <a:pPr marL="285750" indent="-285750" eaLnBrk="1" hangingPunct="1">
              <a:buFont typeface="Arial" panose="020B0604020202020204" pitchFamily="34" charset="0"/>
              <a:buChar char="•"/>
              <a:defRPr/>
            </a:pPr>
            <a:r>
              <a:rPr lang="en-GB" b="0" i="0" dirty="0" smtClean="0"/>
              <a:t>Higher </a:t>
            </a:r>
            <a:r>
              <a:rPr lang="en-GB" b="0" i="0" dirty="0"/>
              <a:t>Education Academy – ‘Writing Reports’</a:t>
            </a:r>
          </a:p>
          <a:p>
            <a:pPr eaLnBrk="1" hangingPunct="1">
              <a:defRPr/>
            </a:pPr>
            <a:r>
              <a:rPr lang="en-GB" b="0" i="0" u="sng" dirty="0">
                <a:hlinkClick r:id="rId2"/>
              </a:rPr>
              <a:t>http://www.heacademy.ac.uk/assets/hlst/documents/heinfe_exchange/blended_learning_pdp_materials/5_reportwriting.pdf</a:t>
            </a:r>
            <a:r>
              <a:rPr lang="en-GB" b="0" i="0" dirty="0"/>
              <a:t> (accessed 13 January 2015)</a:t>
            </a:r>
          </a:p>
          <a:p>
            <a:pPr eaLnBrk="1" hangingPunct="1">
              <a:buFont typeface="Arial" panose="020B0604020202020204" pitchFamily="34" charset="0"/>
              <a:buChar char="•"/>
            </a:pPr>
            <a:r>
              <a:rPr lang="en-GB" altLang="en-US" b="0" i="0" dirty="0" smtClean="0"/>
              <a:t>Robinson, Zoe and </a:t>
            </a:r>
            <a:r>
              <a:rPr lang="en-GB" altLang="en-US" b="0" i="0" dirty="0" err="1" smtClean="0"/>
              <a:t>Pedley</a:t>
            </a:r>
            <a:r>
              <a:rPr lang="en-GB" altLang="en-US" b="0" i="0" dirty="0" smtClean="0"/>
              <a:t>-Smith, Stuart (2010) - A Student’s Guide to Writing Business Reports, Wokingham: Kaplan</a:t>
            </a:r>
          </a:p>
          <a:p>
            <a:pPr marL="285750" indent="-285750" eaLnBrk="1" hangingPunct="1">
              <a:buFont typeface="Arial" panose="020B0604020202020204" pitchFamily="34" charset="0"/>
              <a:buChar char="•"/>
              <a:defRPr/>
            </a:pPr>
            <a:r>
              <a:rPr lang="en-GB" b="0" i="0" dirty="0"/>
              <a:t>University of Leicester – ‘Writing reports’ </a:t>
            </a:r>
            <a:r>
              <a:rPr lang="en-GB" b="0" i="0" dirty="0">
                <a:hlinkClick r:id="rId3"/>
              </a:rPr>
              <a:t>http://www2.le.ac.uk/offices/ld/resources/writing/writing-resources/reports</a:t>
            </a:r>
            <a:endParaRPr lang="en-GB" b="0" i="0" dirty="0"/>
          </a:p>
          <a:p>
            <a:pPr marL="285750" indent="-285750" eaLnBrk="1" hangingPunct="1">
              <a:buFont typeface="Arial" panose="020B0604020202020204" pitchFamily="34" charset="0"/>
              <a:buChar char="•"/>
              <a:defRPr/>
            </a:pPr>
            <a:endParaRPr lang="en-GB" b="0" i="0" spc="-1" dirty="0">
              <a:solidFill>
                <a:srgbClr val="000000"/>
              </a:solidFill>
              <a:uFill>
                <a:solidFill>
                  <a:srgbClr val="FFFFFF"/>
                </a:solidFill>
              </a:uFill>
              <a:ea typeface="DejaVu Sans"/>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演示设计">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演示设计">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演示设计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演示设计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演示设计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演示设计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演示设计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演示设计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演示设计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演示设计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3_nordridesign.com">
  <a:themeElements>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fontScheme name="3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3_nordridesign.com 1">
        <a:dk1>
          <a:srgbClr val="000000"/>
        </a:dk1>
        <a:lt1>
          <a:srgbClr val="FFFFFF"/>
        </a:lt1>
        <a:dk2>
          <a:srgbClr val="000000"/>
        </a:dk2>
        <a:lt2>
          <a:srgbClr val="C0C0C0"/>
        </a:lt2>
        <a:accent1>
          <a:srgbClr val="DFE0BE"/>
        </a:accent1>
        <a:accent2>
          <a:srgbClr val="D1D46B"/>
        </a:accent2>
        <a:accent3>
          <a:srgbClr val="FFFFFF"/>
        </a:accent3>
        <a:accent4>
          <a:srgbClr val="000000"/>
        </a:accent4>
        <a:accent5>
          <a:srgbClr val="ECEDDB"/>
        </a:accent5>
        <a:accent6>
          <a:srgbClr val="BDC060"/>
        </a:accent6>
        <a:hlink>
          <a:srgbClr val="3A3B11"/>
        </a:hlink>
        <a:folHlink>
          <a:srgbClr val="EAEBBB"/>
        </a:folHlink>
      </a:clrScheme>
      <a:clrMap bg1="lt1" tx1="dk1" bg2="lt2" tx2="dk2" accent1="accent1" accent2="accent2" accent3="accent3" accent4="accent4" accent5="accent5" accent6="accent6" hlink="hlink" folHlink="folHlink"/>
    </a:extraClrScheme>
    <a:extraClrScheme>
      <a:clrScheme name="3_nordridesign.com 2">
        <a:dk1>
          <a:srgbClr val="000000"/>
        </a:dk1>
        <a:lt1>
          <a:srgbClr val="FFFFFF"/>
        </a:lt1>
        <a:dk2>
          <a:srgbClr val="000000"/>
        </a:dk2>
        <a:lt2>
          <a:srgbClr val="B2B2B2"/>
        </a:lt2>
        <a:accent1>
          <a:srgbClr val="FF0517"/>
        </a:accent1>
        <a:accent2>
          <a:srgbClr val="BC000D"/>
        </a:accent2>
        <a:accent3>
          <a:srgbClr val="FFFFFF"/>
        </a:accent3>
        <a:accent4>
          <a:srgbClr val="000000"/>
        </a:accent4>
        <a:accent5>
          <a:srgbClr val="FFAAAB"/>
        </a:accent5>
        <a:accent6>
          <a:srgbClr val="AA000B"/>
        </a:accent6>
        <a:hlink>
          <a:srgbClr val="3A0004"/>
        </a:hlink>
        <a:folHlink>
          <a:srgbClr val="FF7575"/>
        </a:folHlink>
      </a:clrScheme>
      <a:clrMap bg1="lt1" tx1="dk1" bg2="lt2" tx2="dk2" accent1="accent1" accent2="accent2" accent3="accent3" accent4="accent4" accent5="accent5" accent6="accent6" hlink="hlink" folHlink="folHlink"/>
    </a:extraClrScheme>
    <a:extraClrScheme>
      <a:clrScheme name="3_nordridesign.com 3">
        <a:dk1>
          <a:srgbClr val="000000"/>
        </a:dk1>
        <a:lt1>
          <a:srgbClr val="FFFFFF"/>
        </a:lt1>
        <a:dk2>
          <a:srgbClr val="000000"/>
        </a:dk2>
        <a:lt2>
          <a:srgbClr val="B2B2B2"/>
        </a:lt2>
        <a:accent1>
          <a:srgbClr val="BF59B8"/>
        </a:accent1>
        <a:accent2>
          <a:srgbClr val="884183"/>
        </a:accent2>
        <a:accent3>
          <a:srgbClr val="FFFFFF"/>
        </a:accent3>
        <a:accent4>
          <a:srgbClr val="000000"/>
        </a:accent4>
        <a:accent5>
          <a:srgbClr val="DCB5D8"/>
        </a:accent5>
        <a:accent6>
          <a:srgbClr val="7B3A76"/>
        </a:accent6>
        <a:hlink>
          <a:srgbClr val="371535"/>
        </a:hlink>
        <a:folHlink>
          <a:srgbClr val="D99FD5"/>
        </a:folHlink>
      </a:clrScheme>
      <a:clrMap bg1="lt1" tx1="dk1" bg2="lt2" tx2="dk2" accent1="accent1" accent2="accent2" accent3="accent3" accent4="accent4" accent5="accent5" accent6="accent6" hlink="hlink" folHlink="folHlink"/>
    </a:extraClrScheme>
    <a:extraClrScheme>
      <a:clrScheme name="3_nordridesign.com 4">
        <a:dk1>
          <a:srgbClr val="000000"/>
        </a:dk1>
        <a:lt1>
          <a:srgbClr val="FFFFFF"/>
        </a:lt1>
        <a:dk2>
          <a:srgbClr val="000000"/>
        </a:dk2>
        <a:lt2>
          <a:srgbClr val="C0C0C0"/>
        </a:lt2>
        <a:accent1>
          <a:srgbClr val="B2B2B2"/>
        </a:accent1>
        <a:accent2>
          <a:srgbClr val="5F5F5F"/>
        </a:accent2>
        <a:accent3>
          <a:srgbClr val="FFFFFF"/>
        </a:accent3>
        <a:accent4>
          <a:srgbClr val="000000"/>
        </a:accent4>
        <a:accent5>
          <a:srgbClr val="D5D5D5"/>
        </a:accent5>
        <a:accent6>
          <a:srgbClr val="555555"/>
        </a:accent6>
        <a:hlink>
          <a:srgbClr val="1C1C1C"/>
        </a:hlink>
        <a:folHlink>
          <a:srgbClr val="DDDDDD"/>
        </a:folHlink>
      </a:clrScheme>
      <a:clrMap bg1="lt1" tx1="dk1" bg2="lt2" tx2="dk2" accent1="accent1" accent2="accent2" accent3="accent3" accent4="accent4" accent5="accent5" accent6="accent6" hlink="hlink" folHlink="folHlink"/>
    </a:extraClrScheme>
    <a:extraClrScheme>
      <a:clrScheme name="3_nordridesign.com 5">
        <a:dk1>
          <a:srgbClr val="000000"/>
        </a:dk1>
        <a:lt1>
          <a:srgbClr val="FFFFFF"/>
        </a:lt1>
        <a:dk2>
          <a:srgbClr val="000000"/>
        </a:dk2>
        <a:lt2>
          <a:srgbClr val="808080"/>
        </a:lt2>
        <a:accent1>
          <a:srgbClr val="FFCC00"/>
        </a:accent1>
        <a:accent2>
          <a:srgbClr val="FF8A15"/>
        </a:accent2>
        <a:accent3>
          <a:srgbClr val="FFFFFF"/>
        </a:accent3>
        <a:accent4>
          <a:srgbClr val="000000"/>
        </a:accent4>
        <a:accent5>
          <a:srgbClr val="FFE2AA"/>
        </a:accent5>
        <a:accent6>
          <a:srgbClr val="E77D12"/>
        </a:accent6>
        <a:hlink>
          <a:srgbClr val="463900"/>
        </a:hlink>
        <a:folHlink>
          <a:srgbClr val="FFF0AF"/>
        </a:folHlink>
      </a:clrScheme>
      <a:clrMap bg1="lt1" tx1="dk1" bg2="lt2" tx2="dk2" accent1="accent1" accent2="accent2" accent3="accent3" accent4="accent4" accent5="accent5" accent6="accent6" hlink="hlink" folHlink="folHlink"/>
    </a:extraClrScheme>
    <a:extraClrScheme>
      <a:clrScheme name="3_nordridesign.com 6">
        <a:dk1>
          <a:srgbClr val="000000"/>
        </a:dk1>
        <a:lt1>
          <a:srgbClr val="FFFFFF"/>
        </a:lt1>
        <a:dk2>
          <a:srgbClr val="000000"/>
        </a:dk2>
        <a:lt2>
          <a:srgbClr val="808080"/>
        </a:lt2>
        <a:accent1>
          <a:srgbClr val="FF9021"/>
        </a:accent1>
        <a:accent2>
          <a:srgbClr val="DA5800"/>
        </a:accent2>
        <a:accent3>
          <a:srgbClr val="FFFFFF"/>
        </a:accent3>
        <a:accent4>
          <a:srgbClr val="000000"/>
        </a:accent4>
        <a:accent5>
          <a:srgbClr val="FFC6AB"/>
        </a:accent5>
        <a:accent6>
          <a:srgbClr val="C54F00"/>
        </a:accent6>
        <a:hlink>
          <a:srgbClr val="963D00"/>
        </a:hlink>
        <a:folHlink>
          <a:srgbClr val="FFC78F"/>
        </a:folHlink>
      </a:clrScheme>
      <a:clrMap bg1="lt1" tx1="dk1" bg2="lt2" tx2="dk2" accent1="accent1" accent2="accent2" accent3="accent3" accent4="accent4" accent5="accent5" accent6="accent6" hlink="hlink" folHlink="folHlink"/>
    </a:extraClrScheme>
    <a:extraClrScheme>
      <a:clrScheme name="3_nordridesign.com 7">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66B2FE"/>
        </a:folHlink>
      </a:clrScheme>
      <a:clrMap bg1="lt1" tx1="dk1" bg2="lt2" tx2="dk2" accent1="accent1" accent2="accent2" accent3="accent3" accent4="accent4" accent5="accent5" accent6="accent6" hlink="hlink" folHlink="folHlink"/>
    </a:extraClrScheme>
    <a:extraClrScheme>
      <a:clrScheme name="3_nordridesign.com 8">
        <a:dk1>
          <a:srgbClr val="000000"/>
        </a:dk1>
        <a:lt1>
          <a:srgbClr val="FFFFFF"/>
        </a:lt1>
        <a:dk2>
          <a:srgbClr val="000000"/>
        </a:dk2>
        <a:lt2>
          <a:srgbClr val="C0C0C0"/>
        </a:lt2>
        <a:accent1>
          <a:srgbClr val="6FC01E"/>
        </a:accent1>
        <a:accent2>
          <a:srgbClr val="4F7913"/>
        </a:accent2>
        <a:accent3>
          <a:srgbClr val="FFFFFF"/>
        </a:accent3>
        <a:accent4>
          <a:srgbClr val="000000"/>
        </a:accent4>
        <a:accent5>
          <a:srgbClr val="BBDCAB"/>
        </a:accent5>
        <a:accent6>
          <a:srgbClr val="476D10"/>
        </a:accent6>
        <a:hlink>
          <a:srgbClr val="26420A"/>
        </a:hlink>
        <a:folHlink>
          <a:srgbClr val="ADE971"/>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2_nordridesign.com">
  <a:themeElements>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fontScheme name="2_nordridesign.com">
      <a:majorFont>
        <a:latin typeface="Arial"/>
        <a:ea typeface="SimHei"/>
        <a:cs typeface=""/>
      </a:majorFont>
      <a:minorFont>
        <a:latin typeface="Arial"/>
        <a:ea typeface="华文细黑"/>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sz="1800" b="1" i="1" u="none" strike="noStrike" cap="none" normalizeH="0" baseline="0" smtClean="0">
            <a:ln>
              <a:noFill/>
            </a:ln>
            <a:solidFill>
              <a:schemeClr val="tx1"/>
            </a:solidFill>
            <a:effectLst/>
            <a:latin typeface="Arial" pitchFamily="34" charset="0"/>
            <a:ea typeface="华文细黑" pitchFamily="2" charset="-122"/>
          </a:defRPr>
        </a:defPPr>
      </a:lstStyle>
    </a:lnDef>
  </a:objectDefaults>
  <a:extraClrSchemeLst>
    <a:extraClrScheme>
      <a:clrScheme name="2_nordridesign.com 1">
        <a:dk1>
          <a:srgbClr val="000000"/>
        </a:dk1>
        <a:lt1>
          <a:srgbClr val="FFFFFF"/>
        </a:lt1>
        <a:dk2>
          <a:srgbClr val="000000"/>
        </a:dk2>
        <a:lt2>
          <a:srgbClr val="C0C0C0"/>
        </a:lt2>
        <a:accent1>
          <a:srgbClr val="5B8CC1"/>
        </a:accent1>
        <a:accent2>
          <a:srgbClr val="2A5682"/>
        </a:accent2>
        <a:accent3>
          <a:srgbClr val="FFFFFF"/>
        </a:accent3>
        <a:accent4>
          <a:srgbClr val="000000"/>
        </a:accent4>
        <a:accent5>
          <a:srgbClr val="B5C5DD"/>
        </a:accent5>
        <a:accent6>
          <a:srgbClr val="254D75"/>
        </a:accent6>
        <a:hlink>
          <a:srgbClr val="002850"/>
        </a:hlink>
        <a:folHlink>
          <a:srgbClr val="2A94FE"/>
        </a:folHlink>
      </a:clrScheme>
      <a:clrMap bg1="lt1" tx1="dk1" bg2="lt2" tx2="dk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277</TotalTime>
  <Pages>0</Pages>
  <Words>1238</Words>
  <Characters>0</Characters>
  <Application>Microsoft Office PowerPoint</Application>
  <DocSecurity>0</DocSecurity>
  <PresentationFormat>On-screen Show (4:3)</PresentationFormat>
  <Lines>0</Lines>
  <Paragraphs>182</Paragraphs>
  <Slides>24</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24</vt:i4>
      </vt:variant>
    </vt:vector>
  </HeadingPairs>
  <TitlesOfParts>
    <vt:vector size="34" baseType="lpstr">
      <vt:lpstr>MS UI Gothic</vt:lpstr>
      <vt:lpstr>SimHei</vt:lpstr>
      <vt:lpstr>SimSun</vt:lpstr>
      <vt:lpstr>Arial</vt:lpstr>
      <vt:lpstr>DejaVu Sans</vt:lpstr>
      <vt:lpstr>华文细黑</vt:lpstr>
      <vt:lpstr>Wingdings</vt:lpstr>
      <vt:lpstr>演示设计</vt:lpstr>
      <vt:lpstr>3_nordridesign.com</vt:lpstr>
      <vt:lpstr>2_nordridesign.com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CharactersWithSpaces>0</CharactersWithSpaces>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LibLoan13</dc:creator>
  <cp:lastModifiedBy>Sylvia Hoffmann</cp:lastModifiedBy>
  <cp:revision>459</cp:revision>
  <cp:lastPrinted>1899-12-30T00:00:00Z</cp:lastPrinted>
  <dcterms:created xsi:type="dcterms:W3CDTF">2008-05-06T01:42:58Z</dcterms:created>
  <dcterms:modified xsi:type="dcterms:W3CDTF">2017-03-07T10:38:08Z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1033-8.1.0.3018</vt:lpwstr>
  </property>
</Properties>
</file>