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2"/>
  </p:notesMasterIdLst>
  <p:sldIdLst>
    <p:sldId id="719" r:id="rId24"/>
    <p:sldId id="772" r:id="rId25"/>
    <p:sldId id="778" r:id="rId26"/>
    <p:sldId id="780" r:id="rId27"/>
    <p:sldId id="779" r:id="rId28"/>
    <p:sldId id="781" r:id="rId29"/>
    <p:sldId id="773" r:id="rId30"/>
    <p:sldId id="783" r:id="rId31"/>
    <p:sldId id="782" r:id="rId32"/>
    <p:sldId id="785" r:id="rId33"/>
    <p:sldId id="784" r:id="rId34"/>
    <p:sldId id="786" r:id="rId35"/>
    <p:sldId id="774" r:id="rId36"/>
    <p:sldId id="788" r:id="rId37"/>
    <p:sldId id="790" r:id="rId38"/>
    <p:sldId id="787" r:id="rId39"/>
    <p:sldId id="789" r:id="rId40"/>
    <p:sldId id="791" r:id="rId41"/>
    <p:sldId id="792" r:id="rId42"/>
    <p:sldId id="793" r:id="rId43"/>
    <p:sldId id="794" r:id="rId44"/>
    <p:sldId id="776" r:id="rId45"/>
    <p:sldId id="795" r:id="rId46"/>
    <p:sldId id="777" r:id="rId47"/>
    <p:sldId id="796" r:id="rId48"/>
    <p:sldId id="797" r:id="rId49"/>
    <p:sldId id="798" r:id="rId50"/>
    <p:sldId id="732"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8AE660-3E2B-4191-91F2-36502CA03139}" v="10" dt="2024-04-29T08:46:05.5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75" y="7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microsoft.com/office/2016/11/relationships/changesInfo" Target="changesInfos/changesInfo1.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068AE660-3E2B-4191-91F2-36502CA03139}"/>
    <pc:docChg chg="undo redo custSel addSld delSld modSld sldOrd">
      <pc:chgData name="Jenifer Prince Devaraj" userId="c3fb109c-09d1-42a6-93f4-69472d709861" providerId="ADAL" clId="{068AE660-3E2B-4191-91F2-36502CA03139}" dt="2024-04-29T11:21:11.384" v="1214" actId="1076"/>
      <pc:docMkLst>
        <pc:docMk/>
      </pc:docMkLst>
      <pc:sldChg chg="del">
        <pc:chgData name="Jenifer Prince Devaraj" userId="c3fb109c-09d1-42a6-93f4-69472d709861" providerId="ADAL" clId="{068AE660-3E2B-4191-91F2-36502CA03139}" dt="2024-04-29T08:24:42.957" v="861" actId="47"/>
        <pc:sldMkLst>
          <pc:docMk/>
          <pc:sldMk cId="490549263" sldId="775"/>
        </pc:sldMkLst>
      </pc:sldChg>
      <pc:sldChg chg="modSp mod ord">
        <pc:chgData name="Jenifer Prince Devaraj" userId="c3fb109c-09d1-42a6-93f4-69472d709861" providerId="ADAL" clId="{068AE660-3E2B-4191-91F2-36502CA03139}" dt="2024-04-29T08:33:46.387" v="1024" actId="20577"/>
        <pc:sldMkLst>
          <pc:docMk/>
          <pc:sldMk cId="582154316" sldId="776"/>
        </pc:sldMkLst>
        <pc:spChg chg="mod">
          <ac:chgData name="Jenifer Prince Devaraj" userId="c3fb109c-09d1-42a6-93f4-69472d709861" providerId="ADAL" clId="{068AE660-3E2B-4191-91F2-36502CA03139}" dt="2024-04-29T08:33:46.387" v="1024" actId="20577"/>
          <ac:spMkLst>
            <pc:docMk/>
            <pc:sldMk cId="582154316" sldId="776"/>
            <ac:spMk id="27" creationId="{8F21EABA-3048-8B24-1F55-26C2ABC44773}"/>
          </ac:spMkLst>
        </pc:spChg>
      </pc:sldChg>
      <pc:sldChg chg="addSp modSp mod">
        <pc:chgData name="Jenifer Prince Devaraj" userId="c3fb109c-09d1-42a6-93f4-69472d709861" providerId="ADAL" clId="{068AE660-3E2B-4191-91F2-36502CA03139}" dt="2024-04-29T11:21:11.384" v="1214" actId="1076"/>
        <pc:sldMkLst>
          <pc:docMk/>
          <pc:sldMk cId="1974621439" sldId="777"/>
        </pc:sldMkLst>
        <pc:spChg chg="mod">
          <ac:chgData name="Jenifer Prince Devaraj" userId="c3fb109c-09d1-42a6-93f4-69472d709861" providerId="ADAL" clId="{068AE660-3E2B-4191-91F2-36502CA03139}" dt="2024-04-29T08:43:03.903" v="1067" actId="5793"/>
          <ac:spMkLst>
            <pc:docMk/>
            <pc:sldMk cId="1974621439" sldId="777"/>
            <ac:spMk id="27" creationId="{8F21EABA-3048-8B24-1F55-26C2ABC44773}"/>
          </ac:spMkLst>
        </pc:spChg>
        <pc:picChg chg="add mod">
          <ac:chgData name="Jenifer Prince Devaraj" userId="c3fb109c-09d1-42a6-93f4-69472d709861" providerId="ADAL" clId="{068AE660-3E2B-4191-91F2-36502CA03139}" dt="2024-04-29T11:21:11.384" v="1214" actId="1076"/>
          <ac:picMkLst>
            <pc:docMk/>
            <pc:sldMk cId="1974621439" sldId="777"/>
            <ac:picMk id="2" creationId="{79BDC487-113E-442F-3D63-4071FEB71960}"/>
          </ac:picMkLst>
        </pc:picChg>
      </pc:sldChg>
      <pc:sldChg chg="delSp modSp add mod">
        <pc:chgData name="Jenifer Prince Devaraj" userId="c3fb109c-09d1-42a6-93f4-69472d709861" providerId="ADAL" clId="{068AE660-3E2B-4191-91F2-36502CA03139}" dt="2024-04-29T07:44:52.029" v="157" actId="313"/>
        <pc:sldMkLst>
          <pc:docMk/>
          <pc:sldMk cId="2535604088" sldId="778"/>
        </pc:sldMkLst>
        <pc:spChg chg="mod">
          <ac:chgData name="Jenifer Prince Devaraj" userId="c3fb109c-09d1-42a6-93f4-69472d709861" providerId="ADAL" clId="{068AE660-3E2B-4191-91F2-36502CA03139}" dt="2024-04-29T07:44:52.029" v="157" actId="313"/>
          <ac:spMkLst>
            <pc:docMk/>
            <pc:sldMk cId="2535604088" sldId="778"/>
            <ac:spMk id="27" creationId="{8F21EABA-3048-8B24-1F55-26C2ABC44773}"/>
          </ac:spMkLst>
        </pc:spChg>
        <pc:picChg chg="del">
          <ac:chgData name="Jenifer Prince Devaraj" userId="c3fb109c-09d1-42a6-93f4-69472d709861" providerId="ADAL" clId="{068AE660-3E2B-4191-91F2-36502CA03139}" dt="2024-04-29T07:33:06.895" v="40" actId="478"/>
          <ac:picMkLst>
            <pc:docMk/>
            <pc:sldMk cId="2535604088" sldId="778"/>
            <ac:picMk id="2" creationId="{31FB5931-D2E7-E99D-6F74-9BC12C21A5D0}"/>
          </ac:picMkLst>
        </pc:picChg>
      </pc:sldChg>
      <pc:sldChg chg="addSp delSp modSp add mod">
        <pc:chgData name="Jenifer Prince Devaraj" userId="c3fb109c-09d1-42a6-93f4-69472d709861" providerId="ADAL" clId="{068AE660-3E2B-4191-91F2-36502CA03139}" dt="2024-04-29T07:48:15.593" v="212"/>
        <pc:sldMkLst>
          <pc:docMk/>
          <pc:sldMk cId="3883530894" sldId="779"/>
        </pc:sldMkLst>
        <pc:spChg chg="mod">
          <ac:chgData name="Jenifer Prince Devaraj" userId="c3fb109c-09d1-42a6-93f4-69472d709861" providerId="ADAL" clId="{068AE660-3E2B-4191-91F2-36502CA03139}" dt="2024-04-29T07:48:15.593" v="212"/>
          <ac:spMkLst>
            <pc:docMk/>
            <pc:sldMk cId="3883530894" sldId="779"/>
            <ac:spMk id="27" creationId="{8F21EABA-3048-8B24-1F55-26C2ABC44773}"/>
          </ac:spMkLst>
        </pc:spChg>
        <pc:picChg chg="add del mod">
          <ac:chgData name="Jenifer Prince Devaraj" userId="c3fb109c-09d1-42a6-93f4-69472d709861" providerId="ADAL" clId="{068AE660-3E2B-4191-91F2-36502CA03139}" dt="2024-04-29T07:46:58.038" v="182" actId="478"/>
          <ac:picMkLst>
            <pc:docMk/>
            <pc:sldMk cId="3883530894" sldId="779"/>
            <ac:picMk id="2" creationId="{77D3CEC1-419A-D13B-2F50-9C7DC8048025}"/>
          </ac:picMkLst>
        </pc:picChg>
      </pc:sldChg>
      <pc:sldChg chg="modSp add mod ord">
        <pc:chgData name="Jenifer Prince Devaraj" userId="c3fb109c-09d1-42a6-93f4-69472d709861" providerId="ADAL" clId="{068AE660-3E2B-4191-91F2-36502CA03139}" dt="2024-04-29T07:48:02.662" v="201" actId="20577"/>
        <pc:sldMkLst>
          <pc:docMk/>
          <pc:sldMk cId="1786280954" sldId="780"/>
        </pc:sldMkLst>
        <pc:spChg chg="mod">
          <ac:chgData name="Jenifer Prince Devaraj" userId="c3fb109c-09d1-42a6-93f4-69472d709861" providerId="ADAL" clId="{068AE660-3E2B-4191-91F2-36502CA03139}" dt="2024-04-29T07:48:02.662" v="201" actId="20577"/>
          <ac:spMkLst>
            <pc:docMk/>
            <pc:sldMk cId="1786280954" sldId="780"/>
            <ac:spMk id="27" creationId="{8F21EABA-3048-8B24-1F55-26C2ABC44773}"/>
          </ac:spMkLst>
        </pc:spChg>
        <pc:picChg chg="mod">
          <ac:chgData name="Jenifer Prince Devaraj" userId="c3fb109c-09d1-42a6-93f4-69472d709861" providerId="ADAL" clId="{068AE660-3E2B-4191-91F2-36502CA03139}" dt="2024-04-29T07:47:16.297" v="189" actId="1076"/>
          <ac:picMkLst>
            <pc:docMk/>
            <pc:sldMk cId="1786280954" sldId="780"/>
            <ac:picMk id="2" creationId="{77D3CEC1-419A-D13B-2F50-9C7DC8048025}"/>
          </ac:picMkLst>
        </pc:picChg>
      </pc:sldChg>
      <pc:sldChg chg="modSp add mod">
        <pc:chgData name="Jenifer Prince Devaraj" userId="c3fb109c-09d1-42a6-93f4-69472d709861" providerId="ADAL" clId="{068AE660-3E2B-4191-91F2-36502CA03139}" dt="2024-04-29T07:48:30.046" v="218" actId="20577"/>
        <pc:sldMkLst>
          <pc:docMk/>
          <pc:sldMk cId="1401724072" sldId="781"/>
        </pc:sldMkLst>
        <pc:spChg chg="mod">
          <ac:chgData name="Jenifer Prince Devaraj" userId="c3fb109c-09d1-42a6-93f4-69472d709861" providerId="ADAL" clId="{068AE660-3E2B-4191-91F2-36502CA03139}" dt="2024-04-29T07:48:30.046" v="218" actId="20577"/>
          <ac:spMkLst>
            <pc:docMk/>
            <pc:sldMk cId="1401724072" sldId="781"/>
            <ac:spMk id="27" creationId="{8F21EABA-3048-8B24-1F55-26C2ABC44773}"/>
          </ac:spMkLst>
        </pc:spChg>
      </pc:sldChg>
      <pc:sldChg chg="delSp modSp add mod">
        <pc:chgData name="Jenifer Prince Devaraj" userId="c3fb109c-09d1-42a6-93f4-69472d709861" providerId="ADAL" clId="{068AE660-3E2B-4191-91F2-36502CA03139}" dt="2024-04-29T07:56:34.185" v="355" actId="113"/>
        <pc:sldMkLst>
          <pc:docMk/>
          <pc:sldMk cId="1700755208" sldId="782"/>
        </pc:sldMkLst>
        <pc:spChg chg="mod">
          <ac:chgData name="Jenifer Prince Devaraj" userId="c3fb109c-09d1-42a6-93f4-69472d709861" providerId="ADAL" clId="{068AE660-3E2B-4191-91F2-36502CA03139}" dt="2024-04-29T07:56:34.185" v="355" actId="113"/>
          <ac:spMkLst>
            <pc:docMk/>
            <pc:sldMk cId="1700755208" sldId="782"/>
            <ac:spMk id="6" creationId="{6C1FEEC1-B826-D906-49EE-8F2F373483C8}"/>
          </ac:spMkLst>
        </pc:spChg>
        <pc:spChg chg="mod">
          <ac:chgData name="Jenifer Prince Devaraj" userId="c3fb109c-09d1-42a6-93f4-69472d709861" providerId="ADAL" clId="{068AE660-3E2B-4191-91F2-36502CA03139}" dt="2024-04-29T07:49:08.614" v="233" actId="14100"/>
          <ac:spMkLst>
            <pc:docMk/>
            <pc:sldMk cId="1700755208" sldId="782"/>
            <ac:spMk id="27" creationId="{8F21EABA-3048-8B24-1F55-26C2ABC44773}"/>
          </ac:spMkLst>
        </pc:spChg>
        <pc:picChg chg="del">
          <ac:chgData name="Jenifer Prince Devaraj" userId="c3fb109c-09d1-42a6-93f4-69472d709861" providerId="ADAL" clId="{068AE660-3E2B-4191-91F2-36502CA03139}" dt="2024-04-29T07:48:56.567" v="220" actId="478"/>
          <ac:picMkLst>
            <pc:docMk/>
            <pc:sldMk cId="1700755208" sldId="782"/>
            <ac:picMk id="12" creationId="{CCB2FD60-7571-4ADF-8B1D-CB152F7DE299}"/>
          </ac:picMkLst>
        </pc:picChg>
      </pc:sldChg>
      <pc:sldChg chg="modSp add mod ord">
        <pc:chgData name="Jenifer Prince Devaraj" userId="c3fb109c-09d1-42a6-93f4-69472d709861" providerId="ADAL" clId="{068AE660-3E2B-4191-91F2-36502CA03139}" dt="2024-04-29T07:57:46.348" v="371" actId="5793"/>
        <pc:sldMkLst>
          <pc:docMk/>
          <pc:sldMk cId="3511052486" sldId="783"/>
        </pc:sldMkLst>
        <pc:spChg chg="mod">
          <ac:chgData name="Jenifer Prince Devaraj" userId="c3fb109c-09d1-42a6-93f4-69472d709861" providerId="ADAL" clId="{068AE660-3E2B-4191-91F2-36502CA03139}" dt="2024-04-29T07:57:46.348" v="371" actId="5793"/>
          <ac:spMkLst>
            <pc:docMk/>
            <pc:sldMk cId="3511052486" sldId="783"/>
            <ac:spMk id="6" creationId="{6C1FEEC1-B826-D906-49EE-8F2F373483C8}"/>
          </ac:spMkLst>
        </pc:spChg>
      </pc:sldChg>
      <pc:sldChg chg="modSp add mod">
        <pc:chgData name="Jenifer Prince Devaraj" userId="c3fb109c-09d1-42a6-93f4-69472d709861" providerId="ADAL" clId="{068AE660-3E2B-4191-91F2-36502CA03139}" dt="2024-04-29T07:59:45.991" v="422" actId="113"/>
        <pc:sldMkLst>
          <pc:docMk/>
          <pc:sldMk cId="702848855" sldId="784"/>
        </pc:sldMkLst>
        <pc:spChg chg="mod">
          <ac:chgData name="Jenifer Prince Devaraj" userId="c3fb109c-09d1-42a6-93f4-69472d709861" providerId="ADAL" clId="{068AE660-3E2B-4191-91F2-36502CA03139}" dt="2024-04-29T07:59:45.991" v="422" actId="113"/>
          <ac:spMkLst>
            <pc:docMk/>
            <pc:sldMk cId="702848855" sldId="784"/>
            <ac:spMk id="6" creationId="{6C1FEEC1-B826-D906-49EE-8F2F373483C8}"/>
          </ac:spMkLst>
        </pc:spChg>
      </pc:sldChg>
      <pc:sldChg chg="modSp add mod">
        <pc:chgData name="Jenifer Prince Devaraj" userId="c3fb109c-09d1-42a6-93f4-69472d709861" providerId="ADAL" clId="{068AE660-3E2B-4191-91F2-36502CA03139}" dt="2024-04-29T07:57:20.942" v="368" actId="15"/>
        <pc:sldMkLst>
          <pc:docMk/>
          <pc:sldMk cId="2851154938" sldId="785"/>
        </pc:sldMkLst>
        <pc:spChg chg="mod">
          <ac:chgData name="Jenifer Prince Devaraj" userId="c3fb109c-09d1-42a6-93f4-69472d709861" providerId="ADAL" clId="{068AE660-3E2B-4191-91F2-36502CA03139}" dt="2024-04-29T07:57:20.942" v="368" actId="15"/>
          <ac:spMkLst>
            <pc:docMk/>
            <pc:sldMk cId="2851154938" sldId="785"/>
            <ac:spMk id="6" creationId="{6C1FEEC1-B826-D906-49EE-8F2F373483C8}"/>
          </ac:spMkLst>
        </pc:spChg>
      </pc:sldChg>
      <pc:sldChg chg="modSp add mod">
        <pc:chgData name="Jenifer Prince Devaraj" userId="c3fb109c-09d1-42a6-93f4-69472d709861" providerId="ADAL" clId="{068AE660-3E2B-4191-91F2-36502CA03139}" dt="2024-04-29T08:01:16.735" v="465" actId="1076"/>
        <pc:sldMkLst>
          <pc:docMk/>
          <pc:sldMk cId="287289559" sldId="786"/>
        </pc:sldMkLst>
        <pc:spChg chg="mod">
          <ac:chgData name="Jenifer Prince Devaraj" userId="c3fb109c-09d1-42a6-93f4-69472d709861" providerId="ADAL" clId="{068AE660-3E2B-4191-91F2-36502CA03139}" dt="2024-04-29T08:01:16.735" v="465" actId="1076"/>
          <ac:spMkLst>
            <pc:docMk/>
            <pc:sldMk cId="287289559" sldId="786"/>
            <ac:spMk id="6" creationId="{6C1FEEC1-B826-D906-49EE-8F2F373483C8}"/>
          </ac:spMkLst>
        </pc:spChg>
      </pc:sldChg>
      <pc:sldChg chg="delSp modSp add mod">
        <pc:chgData name="Jenifer Prince Devaraj" userId="c3fb109c-09d1-42a6-93f4-69472d709861" providerId="ADAL" clId="{068AE660-3E2B-4191-91F2-36502CA03139}" dt="2024-04-29T08:13:43.445" v="716" actId="20577"/>
        <pc:sldMkLst>
          <pc:docMk/>
          <pc:sldMk cId="1586448343" sldId="787"/>
        </pc:sldMkLst>
        <pc:spChg chg="mod">
          <ac:chgData name="Jenifer Prince Devaraj" userId="c3fb109c-09d1-42a6-93f4-69472d709861" providerId="ADAL" clId="{068AE660-3E2B-4191-91F2-36502CA03139}" dt="2024-04-29T08:13:43.445" v="716" actId="20577"/>
          <ac:spMkLst>
            <pc:docMk/>
            <pc:sldMk cId="1586448343" sldId="787"/>
            <ac:spMk id="6" creationId="{6C1FEEC1-B826-D906-49EE-8F2F373483C8}"/>
          </ac:spMkLst>
        </pc:spChg>
        <pc:picChg chg="del">
          <ac:chgData name="Jenifer Prince Devaraj" userId="c3fb109c-09d1-42a6-93f4-69472d709861" providerId="ADAL" clId="{068AE660-3E2B-4191-91F2-36502CA03139}" dt="2024-04-29T08:01:44.545" v="467" actId="478"/>
          <ac:picMkLst>
            <pc:docMk/>
            <pc:sldMk cId="1586448343" sldId="787"/>
            <ac:picMk id="2" creationId="{2E9DB79E-9F5D-928B-F19F-36B07266B8E2}"/>
          </ac:picMkLst>
        </pc:picChg>
      </pc:sldChg>
      <pc:sldChg chg="modSp add mod ord">
        <pc:chgData name="Jenifer Prince Devaraj" userId="c3fb109c-09d1-42a6-93f4-69472d709861" providerId="ADAL" clId="{068AE660-3E2B-4191-91F2-36502CA03139}" dt="2024-04-29T08:06:27.762" v="612"/>
        <pc:sldMkLst>
          <pc:docMk/>
          <pc:sldMk cId="1431113938" sldId="788"/>
        </pc:sldMkLst>
        <pc:spChg chg="mod">
          <ac:chgData name="Jenifer Prince Devaraj" userId="c3fb109c-09d1-42a6-93f4-69472d709861" providerId="ADAL" clId="{068AE660-3E2B-4191-91F2-36502CA03139}" dt="2024-04-29T08:06:16.796" v="610" actId="1076"/>
          <ac:spMkLst>
            <pc:docMk/>
            <pc:sldMk cId="1431113938" sldId="788"/>
            <ac:spMk id="6" creationId="{6C1FEEC1-B826-D906-49EE-8F2F373483C8}"/>
          </ac:spMkLst>
        </pc:spChg>
      </pc:sldChg>
      <pc:sldChg chg="modSp add mod">
        <pc:chgData name="Jenifer Prince Devaraj" userId="c3fb109c-09d1-42a6-93f4-69472d709861" providerId="ADAL" clId="{068AE660-3E2B-4191-91F2-36502CA03139}" dt="2024-04-29T08:19:32.724" v="845" actId="5793"/>
        <pc:sldMkLst>
          <pc:docMk/>
          <pc:sldMk cId="2895966240" sldId="789"/>
        </pc:sldMkLst>
        <pc:spChg chg="mod">
          <ac:chgData name="Jenifer Prince Devaraj" userId="c3fb109c-09d1-42a6-93f4-69472d709861" providerId="ADAL" clId="{068AE660-3E2B-4191-91F2-36502CA03139}" dt="2024-04-29T08:19:32.724" v="845" actId="5793"/>
          <ac:spMkLst>
            <pc:docMk/>
            <pc:sldMk cId="2895966240" sldId="789"/>
            <ac:spMk id="6" creationId="{6C1FEEC1-B826-D906-49EE-8F2F373483C8}"/>
          </ac:spMkLst>
        </pc:spChg>
      </pc:sldChg>
      <pc:sldChg chg="addSp modSp add mod ord">
        <pc:chgData name="Jenifer Prince Devaraj" userId="c3fb109c-09d1-42a6-93f4-69472d709861" providerId="ADAL" clId="{068AE660-3E2B-4191-91F2-36502CA03139}" dt="2024-04-29T08:13:23.762" v="711"/>
        <pc:sldMkLst>
          <pc:docMk/>
          <pc:sldMk cId="3643176659" sldId="790"/>
        </pc:sldMkLst>
        <pc:spChg chg="mod">
          <ac:chgData name="Jenifer Prince Devaraj" userId="c3fb109c-09d1-42a6-93f4-69472d709861" providerId="ADAL" clId="{068AE660-3E2B-4191-91F2-36502CA03139}" dt="2024-04-29T08:13:14.194" v="707" actId="6549"/>
          <ac:spMkLst>
            <pc:docMk/>
            <pc:sldMk cId="3643176659" sldId="790"/>
            <ac:spMk id="6" creationId="{6C1FEEC1-B826-D906-49EE-8F2F373483C8}"/>
          </ac:spMkLst>
        </pc:spChg>
        <pc:picChg chg="add mod">
          <ac:chgData name="Jenifer Prince Devaraj" userId="c3fb109c-09d1-42a6-93f4-69472d709861" providerId="ADAL" clId="{068AE660-3E2B-4191-91F2-36502CA03139}" dt="2024-04-29T08:13:19.537" v="709" actId="1076"/>
          <ac:picMkLst>
            <pc:docMk/>
            <pc:sldMk cId="3643176659" sldId="790"/>
            <ac:picMk id="2" creationId="{68804193-3B82-1140-D3FE-3EFDE1CDCC4E}"/>
          </ac:picMkLst>
        </pc:picChg>
      </pc:sldChg>
      <pc:sldChg chg="modSp add mod">
        <pc:chgData name="Jenifer Prince Devaraj" userId="c3fb109c-09d1-42a6-93f4-69472d709861" providerId="ADAL" clId="{068AE660-3E2B-4191-91F2-36502CA03139}" dt="2024-04-29T08:21:45.048" v="860" actId="15"/>
        <pc:sldMkLst>
          <pc:docMk/>
          <pc:sldMk cId="2927443734" sldId="791"/>
        </pc:sldMkLst>
        <pc:spChg chg="mod">
          <ac:chgData name="Jenifer Prince Devaraj" userId="c3fb109c-09d1-42a6-93f4-69472d709861" providerId="ADAL" clId="{068AE660-3E2B-4191-91F2-36502CA03139}" dt="2024-04-29T08:21:45.048" v="860" actId="15"/>
          <ac:spMkLst>
            <pc:docMk/>
            <pc:sldMk cId="2927443734" sldId="791"/>
            <ac:spMk id="6" creationId="{6C1FEEC1-B826-D906-49EE-8F2F373483C8}"/>
          </ac:spMkLst>
        </pc:spChg>
      </pc:sldChg>
      <pc:sldChg chg="addSp modSp add mod">
        <pc:chgData name="Jenifer Prince Devaraj" userId="c3fb109c-09d1-42a6-93f4-69472d709861" providerId="ADAL" clId="{068AE660-3E2B-4191-91F2-36502CA03139}" dt="2024-04-29T08:28:58.777" v="901" actId="33524"/>
        <pc:sldMkLst>
          <pc:docMk/>
          <pc:sldMk cId="965474251" sldId="792"/>
        </pc:sldMkLst>
        <pc:spChg chg="mod">
          <ac:chgData name="Jenifer Prince Devaraj" userId="c3fb109c-09d1-42a6-93f4-69472d709861" providerId="ADAL" clId="{068AE660-3E2B-4191-91F2-36502CA03139}" dt="2024-04-29T08:28:58.777" v="901" actId="33524"/>
          <ac:spMkLst>
            <pc:docMk/>
            <pc:sldMk cId="965474251" sldId="792"/>
            <ac:spMk id="27" creationId="{8F21EABA-3048-8B24-1F55-26C2ABC44773}"/>
          </ac:spMkLst>
        </pc:spChg>
        <pc:picChg chg="add mod">
          <ac:chgData name="Jenifer Prince Devaraj" userId="c3fb109c-09d1-42a6-93f4-69472d709861" providerId="ADAL" clId="{068AE660-3E2B-4191-91F2-36502CA03139}" dt="2024-04-29T08:28:26.535" v="889" actId="1076"/>
          <ac:picMkLst>
            <pc:docMk/>
            <pc:sldMk cId="965474251" sldId="792"/>
            <ac:picMk id="2" creationId="{FE0C52BD-48F0-EA7F-6209-06368A518BFE}"/>
          </ac:picMkLst>
        </pc:picChg>
      </pc:sldChg>
      <pc:sldChg chg="modSp add mod">
        <pc:chgData name="Jenifer Prince Devaraj" userId="c3fb109c-09d1-42a6-93f4-69472d709861" providerId="ADAL" clId="{068AE660-3E2B-4191-91F2-36502CA03139}" dt="2024-04-29T08:31:25.906" v="977" actId="14100"/>
        <pc:sldMkLst>
          <pc:docMk/>
          <pc:sldMk cId="1144852076" sldId="793"/>
        </pc:sldMkLst>
        <pc:spChg chg="mod">
          <ac:chgData name="Jenifer Prince Devaraj" userId="c3fb109c-09d1-42a6-93f4-69472d709861" providerId="ADAL" clId="{068AE660-3E2B-4191-91F2-36502CA03139}" dt="2024-04-29T08:31:25.906" v="977" actId="14100"/>
          <ac:spMkLst>
            <pc:docMk/>
            <pc:sldMk cId="1144852076" sldId="793"/>
            <ac:spMk id="27" creationId="{8F21EABA-3048-8B24-1F55-26C2ABC44773}"/>
          </ac:spMkLst>
        </pc:spChg>
      </pc:sldChg>
      <pc:sldChg chg="modSp add mod">
        <pc:chgData name="Jenifer Prince Devaraj" userId="c3fb109c-09d1-42a6-93f4-69472d709861" providerId="ADAL" clId="{068AE660-3E2B-4191-91F2-36502CA03139}" dt="2024-04-29T08:31:21.002" v="976" actId="14100"/>
        <pc:sldMkLst>
          <pc:docMk/>
          <pc:sldMk cId="1286173067" sldId="794"/>
        </pc:sldMkLst>
        <pc:spChg chg="mod">
          <ac:chgData name="Jenifer Prince Devaraj" userId="c3fb109c-09d1-42a6-93f4-69472d709861" providerId="ADAL" clId="{068AE660-3E2B-4191-91F2-36502CA03139}" dt="2024-04-29T08:31:21.002" v="976" actId="14100"/>
          <ac:spMkLst>
            <pc:docMk/>
            <pc:sldMk cId="1286173067" sldId="794"/>
            <ac:spMk id="27" creationId="{8F21EABA-3048-8B24-1F55-26C2ABC44773}"/>
          </ac:spMkLst>
        </pc:spChg>
      </pc:sldChg>
      <pc:sldChg chg="addSp modSp add mod">
        <pc:chgData name="Jenifer Prince Devaraj" userId="c3fb109c-09d1-42a6-93f4-69472d709861" providerId="ADAL" clId="{068AE660-3E2B-4191-91F2-36502CA03139}" dt="2024-04-29T08:39:05.921" v="1051" actId="1076"/>
        <pc:sldMkLst>
          <pc:docMk/>
          <pc:sldMk cId="3086948372" sldId="795"/>
        </pc:sldMkLst>
        <pc:spChg chg="mod">
          <ac:chgData name="Jenifer Prince Devaraj" userId="c3fb109c-09d1-42a6-93f4-69472d709861" providerId="ADAL" clId="{068AE660-3E2B-4191-91F2-36502CA03139}" dt="2024-04-29T08:38:47.732" v="1046" actId="20577"/>
          <ac:spMkLst>
            <pc:docMk/>
            <pc:sldMk cId="3086948372" sldId="795"/>
            <ac:spMk id="27" creationId="{8F21EABA-3048-8B24-1F55-26C2ABC44773}"/>
          </ac:spMkLst>
        </pc:spChg>
        <pc:picChg chg="add mod">
          <ac:chgData name="Jenifer Prince Devaraj" userId="c3fb109c-09d1-42a6-93f4-69472d709861" providerId="ADAL" clId="{068AE660-3E2B-4191-91F2-36502CA03139}" dt="2024-04-29T08:39:05.921" v="1051" actId="1076"/>
          <ac:picMkLst>
            <pc:docMk/>
            <pc:sldMk cId="3086948372" sldId="795"/>
            <ac:picMk id="2" creationId="{541880A3-0A7B-45DB-AEFB-59D3E09E1A50}"/>
          </ac:picMkLst>
        </pc:picChg>
      </pc:sldChg>
      <pc:sldChg chg="modSp add mod">
        <pc:chgData name="Jenifer Prince Devaraj" userId="c3fb109c-09d1-42a6-93f4-69472d709861" providerId="ADAL" clId="{068AE660-3E2B-4191-91F2-36502CA03139}" dt="2024-04-29T08:44:46.166" v="1143" actId="20577"/>
        <pc:sldMkLst>
          <pc:docMk/>
          <pc:sldMk cId="1646908421" sldId="796"/>
        </pc:sldMkLst>
        <pc:spChg chg="mod">
          <ac:chgData name="Jenifer Prince Devaraj" userId="c3fb109c-09d1-42a6-93f4-69472d709861" providerId="ADAL" clId="{068AE660-3E2B-4191-91F2-36502CA03139}" dt="2024-04-29T08:44:46.166" v="1143" actId="20577"/>
          <ac:spMkLst>
            <pc:docMk/>
            <pc:sldMk cId="1646908421" sldId="796"/>
            <ac:spMk id="27" creationId="{8F21EABA-3048-8B24-1F55-26C2ABC44773}"/>
          </ac:spMkLst>
        </pc:spChg>
      </pc:sldChg>
      <pc:sldChg chg="modSp add mod">
        <pc:chgData name="Jenifer Prince Devaraj" userId="c3fb109c-09d1-42a6-93f4-69472d709861" providerId="ADAL" clId="{068AE660-3E2B-4191-91F2-36502CA03139}" dt="2024-04-29T08:47:12.519" v="1195" actId="6549"/>
        <pc:sldMkLst>
          <pc:docMk/>
          <pc:sldMk cId="296505235" sldId="797"/>
        </pc:sldMkLst>
        <pc:spChg chg="mod">
          <ac:chgData name="Jenifer Prince Devaraj" userId="c3fb109c-09d1-42a6-93f4-69472d709861" providerId="ADAL" clId="{068AE660-3E2B-4191-91F2-36502CA03139}" dt="2024-04-29T08:47:12.519" v="1195" actId="6549"/>
          <ac:spMkLst>
            <pc:docMk/>
            <pc:sldMk cId="296505235" sldId="797"/>
            <ac:spMk id="27" creationId="{8F21EABA-3048-8B24-1F55-26C2ABC44773}"/>
          </ac:spMkLst>
        </pc:spChg>
      </pc:sldChg>
      <pc:sldChg chg="modSp add mod">
        <pc:chgData name="Jenifer Prince Devaraj" userId="c3fb109c-09d1-42a6-93f4-69472d709861" providerId="ADAL" clId="{068AE660-3E2B-4191-91F2-36502CA03139}" dt="2024-04-29T08:48:29.792" v="1212" actId="179"/>
        <pc:sldMkLst>
          <pc:docMk/>
          <pc:sldMk cId="1782520304" sldId="798"/>
        </pc:sldMkLst>
        <pc:spChg chg="mod">
          <ac:chgData name="Jenifer Prince Devaraj" userId="c3fb109c-09d1-42a6-93f4-69472d709861" providerId="ADAL" clId="{068AE660-3E2B-4191-91F2-36502CA03139}" dt="2024-04-29T08:48:29.792" v="1212" actId="179"/>
          <ac:spMkLst>
            <pc:docMk/>
            <pc:sldMk cId="1782520304" sldId="798"/>
            <ac:spMk id="27" creationId="{8F21EABA-3048-8B24-1F55-26C2ABC4477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29/04/2024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F3B438A1-91DD-CFEB-4B84-C60FBE33A096}"/>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Revision 3</a:t>
            </a:r>
          </a:p>
          <a:p>
            <a:endParaRPr lang="en-GB" sz="2200" b="1" dirty="0">
              <a:latin typeface="Book Antiqua" panose="020406020503050303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 y="1423355"/>
            <a:ext cx="5715000" cy="4011291"/>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a:t>
            </a:r>
          </a:p>
          <a:p>
            <a:pPr marL="342900" lvl="0" indent="-342900" algn="just">
              <a:lnSpc>
                <a:spcPct val="150000"/>
              </a:lnSpc>
              <a:spcAft>
                <a:spcPts val="800"/>
              </a:spcAft>
              <a:buFont typeface="+mj-lt"/>
              <a:buAutoNum type="alphaLcParenBoth"/>
              <a:tabLst>
                <a:tab pos="540385" algn="l"/>
              </a:tabLst>
            </a:pPr>
            <a:r>
              <a:rPr lang="en-GB" sz="1800" dirty="0">
                <a:effectLst/>
                <a:latin typeface="Cambria" panose="02040503050406030204" pitchFamily="18" charset="0"/>
                <a:ea typeface="Times New Roman" panose="02020603050405020304" pitchFamily="18" charset="0"/>
              </a:rPr>
              <a:t>Consider a UART communication scenario where the string “HELLO" is transmitted.</a:t>
            </a:r>
            <a:endParaRPr lang="en-GB" sz="1800" dirty="0">
              <a:effectLst/>
              <a:latin typeface="Times New Roman" panose="02020603050405020304" pitchFamily="18" charset="0"/>
              <a:ea typeface="Times New Roman" panose="02020603050405020304" pitchFamily="18" charset="0"/>
            </a:endParaRPr>
          </a:p>
          <a:p>
            <a:pPr marL="985838" lvl="0" indent="-269875" algn="just">
              <a:lnSpc>
                <a:spcPct val="150000"/>
              </a:lnSpc>
              <a:spcAft>
                <a:spcPts val="800"/>
              </a:spcAft>
              <a:buFont typeface="+mj-lt"/>
              <a:buAutoNum type="romanLcParenBoth"/>
              <a:tabLst>
                <a:tab pos="540385" algn="l"/>
              </a:tabLst>
            </a:pPr>
            <a:r>
              <a:rPr lang="en-GB" sz="1800" dirty="0">
                <a:effectLst/>
                <a:latin typeface="Cambria" panose="02040503050406030204" pitchFamily="18" charset="0"/>
                <a:ea typeface="Times New Roman" panose="02020603050405020304" pitchFamily="18" charset="0"/>
              </a:rPr>
              <a:t>Provide the binary representation of each ASCII character in the string.</a:t>
            </a:r>
          </a:p>
          <a:p>
            <a:pPr marL="985838" lvl="0" indent="-269875" algn="just">
              <a:lnSpc>
                <a:spcPct val="150000"/>
              </a:lnSpc>
              <a:spcAft>
                <a:spcPts val="800"/>
              </a:spcAft>
              <a:buFont typeface="+mj-lt"/>
              <a:buAutoNum type="romanLcParenBoth"/>
              <a:tabLst>
                <a:tab pos="540385" algn="l"/>
              </a:tabLst>
            </a:pPr>
            <a:r>
              <a:rPr lang="en-GB" sz="1800" dirty="0">
                <a:effectLst/>
                <a:latin typeface="Cambria" panose="02040503050406030204" pitchFamily="18" charset="0"/>
                <a:ea typeface="Times New Roman" panose="02020603050405020304" pitchFamily="18" charset="0"/>
              </a:rPr>
              <a:t>Demonstrate how the UART data frame would be constructed for each</a:t>
            </a:r>
            <a:endParaRPr lang="en-GB" sz="1800" dirty="0">
              <a:effectLst/>
              <a:latin typeface="Times New Roman" panose="02020603050405020304" pitchFamily="18" charset="0"/>
              <a:ea typeface="Times New Roman" panose="02020603050405020304" pitchFamily="18" charset="0"/>
            </a:endParaRPr>
          </a:p>
          <a:p>
            <a:pPr marL="985838" indent="-269875" algn="just">
              <a:lnSpc>
                <a:spcPct val="150000"/>
              </a:lnSpc>
              <a:spcAft>
                <a:spcPts val="800"/>
              </a:spcAft>
              <a:tabLst>
                <a:tab pos="540385" algn="l"/>
              </a:tabLst>
            </a:pPr>
            <a:r>
              <a:rPr lang="en-GB" sz="1800" dirty="0">
                <a:effectLst/>
                <a:latin typeface="Cambria" panose="02040503050406030204" pitchFamily="18" charset="0"/>
                <a:ea typeface="Times New Roman" panose="02020603050405020304" pitchFamily="18" charset="0"/>
              </a:rPr>
              <a:t>character by providing relevant diagram.				</a:t>
            </a:r>
            <a:endParaRPr lang="en-GB" sz="2200" b="1" dirty="0">
              <a:latin typeface="Cambria" panose="020405030504060302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31FB5931-D2E7-E99D-6F74-9BC12C21A5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46190" y="1257268"/>
            <a:ext cx="5845810" cy="4952365"/>
          </a:xfrm>
          <a:prstGeom prst="rect">
            <a:avLst/>
          </a:prstGeom>
        </p:spPr>
      </p:pic>
    </p:spTree>
    <p:extLst>
      <p:ext uri="{BB962C8B-B14F-4D97-AF65-F5344CB8AC3E}">
        <p14:creationId xmlns:p14="http://schemas.microsoft.com/office/powerpoint/2010/main" val="270595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2369880"/>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pPr marL="400050" indent="-400050">
              <a:buAutoNum type="romanLcParenBoth"/>
            </a:pPr>
            <a:r>
              <a:rPr lang="en-GB" dirty="0">
                <a:latin typeface="Cambria" panose="02040503050406030204" pitchFamily="18" charset="0"/>
                <a:ea typeface="Times New Roman" panose="02020603050405020304" pitchFamily="18" charset="0"/>
              </a:rPr>
              <a:t>The hex and binary values for ‘HELLO’</a:t>
            </a:r>
          </a:p>
          <a:p>
            <a:endParaRPr lang="en-GB" dirty="0">
              <a:latin typeface="Cambria" panose="02040503050406030204" pitchFamily="18" charset="0"/>
              <a:ea typeface="Times New Roman" panose="02020603050405020304" pitchFamily="18" charset="0"/>
            </a:endParaRPr>
          </a:p>
          <a:p>
            <a:r>
              <a:rPr lang="en-GB" sz="1800" dirty="0">
                <a:effectLst/>
                <a:latin typeface="Cambria" panose="02040503050406030204" pitchFamily="18" charset="0"/>
                <a:ea typeface="Times New Roman" panose="02020603050405020304" pitchFamily="18" charset="0"/>
              </a:rPr>
              <a:t>H	: Hex Value = 48 and the binary value is 01001000			</a:t>
            </a:r>
            <a:endParaRPr lang="en-GB" dirty="0">
              <a:latin typeface="Cambria" panose="02040503050406030204" pitchFamily="18" charset="0"/>
              <a:ea typeface="Times New Roman" panose="02020603050405020304" pitchFamily="18" charset="0"/>
            </a:endParaRPr>
          </a:p>
          <a:p>
            <a:r>
              <a:rPr lang="en-GB" sz="1800" dirty="0">
                <a:effectLst/>
                <a:latin typeface="Cambria" panose="02040503050406030204" pitchFamily="18" charset="0"/>
                <a:ea typeface="Times New Roman" panose="02020603050405020304" pitchFamily="18" charset="0"/>
              </a:rPr>
              <a:t>E	: Hex Value = 45 and the binary value is 01000101			</a:t>
            </a:r>
            <a:endParaRPr lang="en-GB" dirty="0">
              <a:latin typeface="Cambria" panose="02040503050406030204" pitchFamily="18" charset="0"/>
              <a:ea typeface="Times New Roman" panose="02020603050405020304" pitchFamily="18" charset="0"/>
            </a:endParaRPr>
          </a:p>
          <a:p>
            <a:r>
              <a:rPr lang="en-GB" sz="1800" dirty="0">
                <a:effectLst/>
                <a:latin typeface="Cambria" panose="02040503050406030204" pitchFamily="18" charset="0"/>
                <a:ea typeface="Times New Roman" panose="02020603050405020304" pitchFamily="18" charset="0"/>
              </a:rPr>
              <a:t>L	: Hex Value = 49 and the binary value is 01001001			</a:t>
            </a:r>
            <a:endParaRPr lang="en-GB" dirty="0">
              <a:latin typeface="Cambria" panose="02040503050406030204" pitchFamily="18" charset="0"/>
              <a:ea typeface="Times New Roman" panose="02020603050405020304" pitchFamily="18" charset="0"/>
            </a:endParaRPr>
          </a:p>
          <a:p>
            <a:r>
              <a:rPr lang="en-GB" sz="1800" dirty="0">
                <a:effectLst/>
                <a:latin typeface="Cambria" panose="02040503050406030204" pitchFamily="18" charset="0"/>
                <a:ea typeface="Times New Roman" panose="02020603050405020304" pitchFamily="18" charset="0"/>
              </a:rPr>
              <a:t>L	: Hex Value = 4E and the binary value is 01001001			</a:t>
            </a:r>
            <a:endParaRPr lang="en-GB" dirty="0">
              <a:latin typeface="Cambria" panose="02040503050406030204" pitchFamily="18" charset="0"/>
              <a:ea typeface="Times New Roman" panose="02020603050405020304" pitchFamily="18" charset="0"/>
            </a:endParaRPr>
          </a:p>
          <a:p>
            <a:r>
              <a:rPr lang="en-GB" sz="1800" dirty="0">
                <a:effectLst/>
                <a:latin typeface="Cambria" panose="02040503050406030204" pitchFamily="18" charset="0"/>
                <a:ea typeface="Times New Roman" panose="02020603050405020304" pitchFamily="18" charset="0"/>
              </a:rPr>
              <a:t>O	: Hex Value = 54 and the binary value is 01010100			</a:t>
            </a:r>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535604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154511"/>
            <a:ext cx="9433560" cy="3508653"/>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To transmit the character ‘H’</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r>
              <a:rPr lang="en-GB" sz="2000" b="1" dirty="0">
                <a:latin typeface="Cambria" panose="02040503050406030204" pitchFamily="18" charset="0"/>
                <a:ea typeface="Cambria" panose="02040503050406030204" pitchFamily="18" charset="0"/>
              </a:rPr>
              <a:t>To transmit the character ‘E’</a:t>
            </a:r>
          </a:p>
          <a:p>
            <a:endParaRPr lang="en-GB" sz="2200" b="1" dirty="0">
              <a:latin typeface="Cambria" panose="020405030504060302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77D3CEC1-419A-D13B-2F50-9C7DC8048025}"/>
              </a:ext>
            </a:extLst>
          </p:cNvPr>
          <p:cNvPicPr>
            <a:picLocks noChangeAspect="1"/>
          </p:cNvPicPr>
          <p:nvPr/>
        </p:nvPicPr>
        <p:blipFill>
          <a:blip r:embed="rId2"/>
          <a:stretch>
            <a:fillRect/>
          </a:stretch>
        </p:blipFill>
        <p:spPr>
          <a:xfrm>
            <a:off x="222368" y="2202164"/>
            <a:ext cx="7515225" cy="1714500"/>
          </a:xfrm>
          <a:prstGeom prst="rect">
            <a:avLst/>
          </a:prstGeom>
        </p:spPr>
      </p:pic>
    </p:spTree>
    <p:extLst>
      <p:ext uri="{BB962C8B-B14F-4D97-AF65-F5344CB8AC3E}">
        <p14:creationId xmlns:p14="http://schemas.microsoft.com/office/powerpoint/2010/main" val="1786280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3477875"/>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r>
              <a:rPr lang="en-GB" dirty="0">
                <a:latin typeface="Cambria" panose="02040503050406030204" pitchFamily="18" charset="0"/>
                <a:ea typeface="Times New Roman" panose="02020603050405020304" pitchFamily="18" charset="0"/>
              </a:rPr>
              <a:t>(ii) Demonstrating how the UART data frame would be constructed for each</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To transmit the character ‘L’</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r>
              <a:rPr lang="en-GB" sz="2000" b="1" dirty="0">
                <a:latin typeface="Cambria" panose="02040503050406030204" pitchFamily="18" charset="0"/>
                <a:ea typeface="Cambria" panose="02040503050406030204" pitchFamily="18" charset="0"/>
              </a:rPr>
              <a:t>To transmit the character ‘L’</a:t>
            </a:r>
          </a:p>
          <a:p>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883530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0" y="1423355"/>
            <a:ext cx="9433560" cy="3170099"/>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1- Solution</a:t>
            </a:r>
          </a:p>
          <a:p>
            <a:r>
              <a:rPr lang="en-GB" dirty="0">
                <a:latin typeface="Cambria" panose="02040503050406030204" pitchFamily="18" charset="0"/>
                <a:ea typeface="Times New Roman" panose="02020603050405020304" pitchFamily="18" charset="0"/>
              </a:rPr>
              <a:t>(ii) Demonstrating how the UART data frame would be constructed for each</a:t>
            </a:r>
          </a:p>
          <a:p>
            <a:endParaRPr lang="en-GB" dirty="0">
              <a:latin typeface="Cambria" panose="02040503050406030204" pitchFamily="18" charset="0"/>
              <a:ea typeface="Times New Roman" panose="02020603050405020304" pitchFamily="18" charset="0"/>
            </a:endParaRPr>
          </a:p>
          <a:p>
            <a:r>
              <a:rPr lang="en-GB" sz="2000" b="1" dirty="0">
                <a:latin typeface="Cambria" panose="02040503050406030204" pitchFamily="18" charset="0"/>
                <a:ea typeface="Cambria" panose="02040503050406030204" pitchFamily="18" charset="0"/>
              </a:rPr>
              <a:t>To transmit the character ‘O’</a:t>
            </a: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a:p>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401724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a:t>
            </a:r>
          </a:p>
        </p:txBody>
      </p:sp>
      <p:sp>
        <p:nvSpPr>
          <p:cNvPr id="6" name="TextBox 5">
            <a:extLst>
              <a:ext uri="{FF2B5EF4-FFF2-40B4-BE49-F238E27FC236}">
                <a16:creationId xmlns:a16="http://schemas.microsoft.com/office/drawing/2014/main" id="{6C1FEEC1-B826-D906-49EE-8F2F373483C8}"/>
              </a:ext>
            </a:extLst>
          </p:cNvPr>
          <p:cNvSpPr txBox="1"/>
          <p:nvPr/>
        </p:nvSpPr>
        <p:spPr>
          <a:xfrm>
            <a:off x="736600" y="1501695"/>
            <a:ext cx="10388600" cy="5775940"/>
          </a:xfrm>
          <a:prstGeom prst="rect">
            <a:avLst/>
          </a:prstGeom>
          <a:noFill/>
        </p:spPr>
        <p:txBody>
          <a:bodyPr wrap="square" rtlCol="0">
            <a:spAutoFit/>
          </a:bodyPr>
          <a:lstStyle/>
          <a:p>
            <a:r>
              <a:rPr lang="en-GB" sz="1600" dirty="0">
                <a:effectLst/>
                <a:latin typeface="Cambria" panose="02040503050406030204" pitchFamily="18" charset="0"/>
                <a:ea typeface="Times New Roman" panose="02020603050405020304" pitchFamily="18" charset="0"/>
              </a:rPr>
              <a:t>Figure 3 below shows  a data transmission system with devices connected via several signal wires.</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Explain briefly about the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12" name="Picture 11" descr="A diagram of a device&#10;&#10;Description automatically generated">
            <a:extLst>
              <a:ext uri="{FF2B5EF4-FFF2-40B4-BE49-F238E27FC236}">
                <a16:creationId xmlns:a16="http://schemas.microsoft.com/office/drawing/2014/main" id="{CCB2FD60-7571-4ADF-8B1D-CB152F7DE2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03618" y="1878965"/>
            <a:ext cx="3714750" cy="1616710"/>
          </a:xfrm>
          <a:prstGeom prst="rect">
            <a:avLst/>
          </a:prstGeom>
        </p:spPr>
      </p:pic>
    </p:spTree>
    <p:extLst>
      <p:ext uri="{BB962C8B-B14F-4D97-AF65-F5344CB8AC3E}">
        <p14:creationId xmlns:p14="http://schemas.microsoft.com/office/powerpoint/2010/main" val="2093396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3929281"/>
          </a:xfrm>
          <a:prstGeom prst="rect">
            <a:avLst/>
          </a:prstGeom>
          <a:noFill/>
        </p:spPr>
        <p:txBody>
          <a:bodyPr wrap="square" rtlCol="0">
            <a:spAutoFit/>
          </a:bodyPr>
          <a:lstStyle/>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The protocol is Inter- Integrated Circuits (I2C).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a:t>
            </a:r>
            <a:r>
              <a:rPr lang="en-GB" sz="1600" dirty="0">
                <a:latin typeface="Cambria" panose="02040503050406030204" pitchFamily="18" charset="0"/>
                <a:ea typeface="Times New Roman" panose="02020603050405020304" pitchFamily="18" charset="0"/>
              </a:rPr>
              <a:t>i) </a:t>
            </a:r>
            <a:r>
              <a:rPr lang="en-GB" sz="1600" dirty="0">
                <a:effectLst/>
                <a:latin typeface="Cambria" panose="02040503050406030204" pitchFamily="18" charset="0"/>
                <a:ea typeface="Times New Roman" panose="02020603050405020304" pitchFamily="18" charset="0"/>
              </a:rPr>
              <a:t>Classify this type of transmission method.</a:t>
            </a:r>
          </a:p>
          <a:p>
            <a:pPr lvl="0">
              <a:lnSpc>
                <a:spcPct val="150000"/>
              </a:lnSpc>
              <a:spcAft>
                <a:spcPts val="800"/>
              </a:spcAft>
            </a:pPr>
            <a:r>
              <a:rPr lang="en-GB" sz="1600" dirty="0">
                <a:latin typeface="Cambria" panose="020405030504060302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The transmission type is point to multipoint.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3511052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7130157"/>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I2C is commonly used for communication between integrated circuits on a circuit board or between different devices in various electronic systems.	</a:t>
            </a:r>
          </a:p>
          <a:p>
            <a:pPr marL="285750" lvl="0" indent="-285750">
              <a:lnSpc>
                <a:spcPct val="150000"/>
              </a:lnSpc>
              <a:spcAft>
                <a:spcPts val="800"/>
              </a:spcAft>
              <a:buFont typeface="Arial" panose="020B0604020202020204" pitchFamily="34" charset="0"/>
              <a:buChar char="•"/>
            </a:pPr>
            <a:r>
              <a:rPr lang="en-GB" sz="1600" b="1" dirty="0">
                <a:latin typeface="Cambria" panose="02040503050406030204" pitchFamily="18" charset="0"/>
                <a:ea typeface="Times New Roman" panose="02020603050405020304" pitchFamily="18" charset="0"/>
              </a:rPr>
              <a:t>Master-Slave Architecture: </a:t>
            </a:r>
            <a:r>
              <a:rPr lang="en-GB" sz="1600" dirty="0">
                <a:latin typeface="Cambria" panose="02040503050406030204" pitchFamily="18" charset="0"/>
                <a:ea typeface="Times New Roman" panose="02020603050405020304" pitchFamily="18" charset="0"/>
              </a:rPr>
              <a:t>In I2C, there can be multiple master and slave devices on the same bus.</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initiates communication and generates the clock signal.</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Slaves respond to requests from the master. </a:t>
            </a:r>
          </a:p>
          <a:p>
            <a:pPr marL="742950" lvl="1"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addresses the specific slave device with which it wants to communicate.	</a:t>
            </a:r>
          </a:p>
          <a:p>
            <a:pPr marL="269875" lvl="1" indent="-269875">
              <a:lnSpc>
                <a:spcPct val="150000"/>
              </a:lnSpc>
              <a:spcAft>
                <a:spcPts val="800"/>
              </a:spcAft>
              <a:buFont typeface="Arial" panose="020B0604020202020204" pitchFamily="34" charset="0"/>
              <a:buChar char="•"/>
            </a:pPr>
            <a:r>
              <a:rPr lang="en-GB" sz="1600" b="1" dirty="0">
                <a:latin typeface="Cambria" panose="02040503050406030204" pitchFamily="18" charset="0"/>
                <a:ea typeface="Times New Roman" panose="02020603050405020304" pitchFamily="18" charset="0"/>
              </a:rPr>
              <a:t>Data Transmission : </a:t>
            </a:r>
            <a:r>
              <a:rPr lang="en-GB" sz="1600" dirty="0">
                <a:latin typeface="Cambria" panose="02040503050406030204" pitchFamily="18" charset="0"/>
                <a:ea typeface="Times New Roman" panose="02020603050405020304" pitchFamily="18" charset="0"/>
              </a:rPr>
              <a:t>Data is transmitted in a byte-wise fashion.</a:t>
            </a:r>
          </a:p>
          <a:p>
            <a:pPr marL="727075" lvl="2" indent="-269875">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Each byte is followed by an acknowledge bit, allowing the receiver to confirm successful reception.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7007552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222368" y="1135163"/>
            <a:ext cx="10388600" cy="5242461"/>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a:t>
            </a:r>
          </a:p>
          <a:p>
            <a:pPr marL="342900" lvl="0" indent="-342900">
              <a:lnSpc>
                <a:spcPct val="200000"/>
              </a:lnSpc>
              <a:spcAft>
                <a:spcPts val="800"/>
              </a:spcAft>
              <a:buFont typeface="Symbol" panose="05050102010706020507" pitchFamily="18" charset="2"/>
              <a:buChar char=""/>
              <a:tabLst>
                <a:tab pos="540385" algn="l"/>
              </a:tabLst>
            </a:pPr>
            <a:r>
              <a:rPr lang="en-GB" sz="1800" b="1" dirty="0">
                <a:effectLst/>
                <a:latin typeface="Cambria" panose="02040503050406030204" pitchFamily="18" charset="0"/>
                <a:ea typeface="Times New Roman" panose="02020603050405020304" pitchFamily="18" charset="0"/>
              </a:rPr>
              <a:t>Start and Stop Conditions:</a:t>
            </a:r>
            <a:r>
              <a:rPr lang="en-GB" sz="1800" dirty="0">
                <a:effectLst/>
                <a:latin typeface="Cambria" panose="02040503050406030204" pitchFamily="18" charset="0"/>
                <a:ea typeface="Times New Roman" panose="02020603050405020304" pitchFamily="18" charset="0"/>
              </a:rPr>
              <a:t> Communication begins with start conditions and ends with stop conditions.</a:t>
            </a:r>
            <a:endParaRPr lang="en-GB" dirty="0">
              <a:latin typeface="Times New Roman" panose="02020603050405020304" pitchFamily="18" charset="0"/>
              <a:ea typeface="Times New Roman" panose="02020603050405020304" pitchFamily="18" charset="0"/>
            </a:endParaRPr>
          </a:p>
          <a:p>
            <a:pPr marL="800100" lvl="1" indent="-342900">
              <a:lnSpc>
                <a:spcPct val="200000"/>
              </a:lnSpc>
              <a:spcAft>
                <a:spcPts val="800"/>
              </a:spcAft>
              <a:buFont typeface="Symbol" panose="05050102010706020507" pitchFamily="18" charset="2"/>
              <a:buChar char=""/>
              <a:tabLst>
                <a:tab pos="540385" algn="l"/>
              </a:tabLst>
            </a:pPr>
            <a:r>
              <a:rPr lang="en-GB" b="1" dirty="0">
                <a:effectLst/>
                <a:latin typeface="Cambria" panose="02040503050406030204" pitchFamily="18" charset="0"/>
                <a:ea typeface="Times New Roman" panose="02020603050405020304" pitchFamily="18" charset="0"/>
              </a:rPr>
              <a:t>Start Conditions:</a:t>
            </a:r>
            <a:r>
              <a:rPr lang="en-GB" dirty="0">
                <a:effectLst/>
                <a:latin typeface="Cambria" panose="02040503050406030204" pitchFamily="18" charset="0"/>
                <a:ea typeface="Times New Roman" panose="02020603050405020304" pitchFamily="18" charset="0"/>
              </a:rPr>
              <a:t> High-to-low transition on SDA while SCL is high.	</a:t>
            </a:r>
          </a:p>
          <a:p>
            <a:pPr marL="800100" lvl="1" indent="-342900">
              <a:lnSpc>
                <a:spcPct val="200000"/>
              </a:lnSpc>
              <a:spcAft>
                <a:spcPts val="800"/>
              </a:spcAft>
              <a:buFont typeface="Symbol" panose="05050102010706020507" pitchFamily="18" charset="2"/>
              <a:buChar char=""/>
              <a:tabLst>
                <a:tab pos="540385" algn="l"/>
              </a:tabLst>
            </a:pPr>
            <a:r>
              <a:rPr lang="en-GB" b="1" dirty="0">
                <a:effectLst/>
                <a:latin typeface="Cambria" panose="02040503050406030204" pitchFamily="18" charset="0"/>
                <a:ea typeface="Times New Roman" panose="02020603050405020304" pitchFamily="18" charset="0"/>
              </a:rPr>
              <a:t>Stop Conditions:</a:t>
            </a:r>
            <a:r>
              <a:rPr lang="en-GB" dirty="0">
                <a:effectLst/>
                <a:latin typeface="Times New Roman" panose="02020603050405020304" pitchFamily="18" charset="0"/>
                <a:ea typeface="Times New Roman" panose="02020603050405020304" pitchFamily="18" charset="0"/>
              </a:rPr>
              <a:t> </a:t>
            </a:r>
            <a:r>
              <a:rPr lang="en-GB" dirty="0">
                <a:effectLst/>
                <a:latin typeface="Cambria" panose="02040503050406030204" pitchFamily="18" charset="0"/>
                <a:ea typeface="Times New Roman" panose="02020603050405020304" pitchFamily="18" charset="0"/>
              </a:rPr>
              <a:t>Low-to-high transition on SDA while SCL is high.	</a:t>
            </a:r>
            <a:r>
              <a:rPr lang="en-GB" sz="1600" dirty="0">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51154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736600" y="1501695"/>
            <a:ext cx="10388600" cy="5242461"/>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(iv) 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The signal present are</a:t>
            </a:r>
          </a:p>
          <a:p>
            <a:pPr marL="285750" lvl="0" indent="-285750">
              <a:lnSpc>
                <a:spcPct val="150000"/>
              </a:lnSpc>
              <a:spcAft>
                <a:spcPts val="800"/>
              </a:spcAft>
              <a:buFontTx/>
              <a:buChar char="-"/>
            </a:pPr>
            <a:r>
              <a:rPr lang="en-GB" sz="1600" dirty="0">
                <a:effectLst/>
                <a:latin typeface="Cambria" panose="02040503050406030204" pitchFamily="18" charset="0"/>
                <a:ea typeface="Times New Roman" panose="02020603050405020304" pitchFamily="18" charset="0"/>
              </a:rPr>
              <a:t>Serial Data  SDA 	</a:t>
            </a:r>
          </a:p>
          <a:p>
            <a:pPr marL="285750" lvl="0" indent="-285750">
              <a:lnSpc>
                <a:spcPct val="150000"/>
              </a:lnSpc>
              <a:spcAft>
                <a:spcPts val="800"/>
              </a:spcAft>
              <a:buFontTx/>
              <a:buChar char="-"/>
            </a:pPr>
            <a:r>
              <a:rPr lang="en-GB" sz="1600" dirty="0">
                <a:effectLst/>
                <a:latin typeface="Cambria" panose="02040503050406030204" pitchFamily="18" charset="0"/>
                <a:ea typeface="Times New Roman" panose="02020603050405020304" pitchFamily="18" charset="0"/>
              </a:rPr>
              <a:t>Serial clock  SCL 						</a:t>
            </a:r>
          </a:p>
          <a:p>
            <a:pPr marL="742950" lvl="1" indent="-285750">
              <a:lnSpc>
                <a:spcPct val="150000"/>
              </a:lnSpc>
              <a:spcAft>
                <a:spcPts val="800"/>
              </a:spcAft>
              <a:buFontTx/>
              <a:buChar char="-"/>
            </a:pPr>
            <a:r>
              <a:rPr lang="en-GB" sz="1600" b="1" dirty="0">
                <a:effectLst/>
                <a:latin typeface="Cambria" panose="02040503050406030204" pitchFamily="18" charset="0"/>
                <a:ea typeface="Times New Roman" panose="02020603050405020304" pitchFamily="18" charset="0"/>
              </a:rPr>
              <a:t>Serial Data  </a:t>
            </a:r>
            <a:r>
              <a:rPr lang="en-GB" sz="1600" dirty="0">
                <a:effectLst/>
                <a:latin typeface="Cambria" panose="02040503050406030204" pitchFamily="18" charset="0"/>
                <a:ea typeface="Times New Roman" panose="02020603050405020304" pitchFamily="18" charset="0"/>
              </a:rPr>
              <a:t>– this line is used to carry bi-directional data between the master and the slave.										</a:t>
            </a:r>
          </a:p>
          <a:p>
            <a:pPr marL="742950" lvl="1" indent="-285750">
              <a:lnSpc>
                <a:spcPct val="150000"/>
              </a:lnSpc>
              <a:spcAft>
                <a:spcPts val="800"/>
              </a:spcAft>
              <a:buFontTx/>
              <a:buChar char="-"/>
            </a:pPr>
            <a:r>
              <a:rPr lang="en-GB" sz="1600" b="1" dirty="0">
                <a:effectLst/>
                <a:latin typeface="Cambria" panose="02040503050406030204" pitchFamily="18" charset="0"/>
                <a:ea typeface="Times New Roman" panose="02020603050405020304" pitchFamily="18" charset="0"/>
              </a:rPr>
              <a:t>Serial clock </a:t>
            </a:r>
            <a:r>
              <a:rPr lang="en-GB" sz="1600" dirty="0">
                <a:effectLst/>
                <a:latin typeface="Cambria" panose="02040503050406030204" pitchFamily="18" charset="0"/>
                <a:ea typeface="Times New Roman" panose="02020603050405020304" pitchFamily="18" charset="0"/>
              </a:rPr>
              <a:t>-  This line is driven by the master and provides the timing clock for all operations.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702848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356108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2 - Solution</a:t>
            </a:r>
          </a:p>
        </p:txBody>
      </p:sp>
      <p:sp>
        <p:nvSpPr>
          <p:cNvPr id="6" name="TextBox 5">
            <a:extLst>
              <a:ext uri="{FF2B5EF4-FFF2-40B4-BE49-F238E27FC236}">
                <a16:creationId xmlns:a16="http://schemas.microsoft.com/office/drawing/2014/main" id="{6C1FEEC1-B826-D906-49EE-8F2F373483C8}"/>
              </a:ext>
            </a:extLst>
          </p:cNvPr>
          <p:cNvSpPr txBox="1"/>
          <p:nvPr/>
        </p:nvSpPr>
        <p:spPr>
          <a:xfrm>
            <a:off x="477520" y="1399323"/>
            <a:ext cx="10388600" cy="5509200"/>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Sensor Networks in IOT Devices</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For instance, in a smart home system, temperature sensors, humidity sensors, and motion sensors could be connected to a microcontroller or a central processing unit using the I2C protocol.				</a:t>
            </a:r>
            <a:endParaRPr lang="en-GB" sz="1600" dirty="0">
              <a:latin typeface="Cambria" panose="02040503050406030204" pitchFamily="18" charset="0"/>
              <a:ea typeface="Times New Roman" panose="02020603050405020304" pitchFamily="18" charset="0"/>
            </a:endParaRP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Consumer Electronics.</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In soundbars or audio processing units, I2C can be used to facilitate communication between the main audio processing unit and various audio components like digital signal processors (DSPs), volume control ICs, or equalizer ICs.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7289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736600" y="1501695"/>
            <a:ext cx="10388600" cy="5775940"/>
          </a:xfrm>
          <a:prstGeom prst="rect">
            <a:avLst/>
          </a:prstGeom>
          <a:noFill/>
        </p:spPr>
        <p:txBody>
          <a:bodyPr wrap="square" rtlCol="0">
            <a:spAutoFit/>
          </a:bodyPr>
          <a:lstStyle/>
          <a:p>
            <a:r>
              <a:rPr lang="en-GB" sz="1600" dirty="0">
                <a:effectLst/>
                <a:latin typeface="Cambria" panose="02040503050406030204" pitchFamily="18" charset="0"/>
                <a:ea typeface="Times New Roman" panose="02020603050405020304" pitchFamily="18" charset="0"/>
              </a:rPr>
              <a:t>Figure 3 below shows  a data transmission system with devices connected via several signal wires.</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Explain briefly about the transmission method.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the full name of the signals present and a brief explanation of their function.	</a:t>
            </a:r>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Give 2 examples of where this protocol might be used and provide a brief explanation of each of them.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2" name="Picture 1">
            <a:extLst>
              <a:ext uri="{FF2B5EF4-FFF2-40B4-BE49-F238E27FC236}">
                <a16:creationId xmlns:a16="http://schemas.microsoft.com/office/drawing/2014/main" id="{2E9DB79E-9F5D-928B-F19F-36B07266B8E2}"/>
              </a:ext>
            </a:extLst>
          </p:cNvPr>
          <p:cNvPicPr>
            <a:picLocks noChangeAspect="1"/>
          </p:cNvPicPr>
          <p:nvPr/>
        </p:nvPicPr>
        <p:blipFill>
          <a:blip r:embed="rId2"/>
          <a:stretch>
            <a:fillRect/>
          </a:stretch>
        </p:blipFill>
        <p:spPr>
          <a:xfrm>
            <a:off x="3439160" y="1986234"/>
            <a:ext cx="3241857" cy="1719766"/>
          </a:xfrm>
          <a:prstGeom prst="rect">
            <a:avLst/>
          </a:prstGeom>
        </p:spPr>
      </p:pic>
    </p:spTree>
    <p:extLst>
      <p:ext uri="{BB962C8B-B14F-4D97-AF65-F5344CB8AC3E}">
        <p14:creationId xmlns:p14="http://schemas.microsoft.com/office/powerpoint/2010/main" val="2396220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55600" y="1649015"/>
            <a:ext cx="10388600" cy="3908762"/>
          </a:xfrm>
          <a:prstGeom prst="rect">
            <a:avLst/>
          </a:prstGeom>
          <a:noFill/>
        </p:spPr>
        <p:txBody>
          <a:bodyPr wrap="square" rtlCol="0">
            <a:spAutoFit/>
          </a:bodyPr>
          <a:lstStyle/>
          <a:p>
            <a:endParaRPr lang="en-GB" sz="1600" dirty="0">
              <a:latin typeface="Cambria" panose="02040503050406030204" pitchFamily="18" charset="0"/>
              <a:ea typeface="Times New Roman" panose="02020603050405020304" pitchFamily="18" charset="0"/>
            </a:endParaRP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Identify the transmission protocol shown above.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The transmission Protocol is Serial Peripheral Interface.		</a:t>
            </a:r>
          </a:p>
          <a:p>
            <a:pPr marL="342900" lvl="0" indent="-342900">
              <a:lnSpc>
                <a:spcPct val="150000"/>
              </a:lnSpc>
              <a:spcAft>
                <a:spcPts val="800"/>
              </a:spcAft>
              <a:buFont typeface="Times New Roman" panose="02020603050405020304" pitchFamily="18" charset="0"/>
              <a:buAutoNum type="romanLcParenBoth"/>
            </a:pPr>
            <a:r>
              <a:rPr lang="en-GB" sz="1600" dirty="0">
                <a:effectLst/>
                <a:latin typeface="Cambria" panose="02040503050406030204" pitchFamily="18" charset="0"/>
                <a:ea typeface="Times New Roman" panose="02020603050405020304" pitchFamily="18" charset="0"/>
              </a:rPr>
              <a:t>Classify this type of transmission method.</a:t>
            </a:r>
          </a:p>
          <a:p>
            <a:pPr lvl="0">
              <a:lnSpc>
                <a:spcPct val="150000"/>
              </a:lnSpc>
              <a:spcAft>
                <a:spcPts val="800"/>
              </a:spcAft>
            </a:pPr>
            <a:r>
              <a:rPr lang="en-GB" sz="1600" dirty="0">
                <a:latin typeface="Cambria" panose="02040503050406030204" pitchFamily="18" charset="0"/>
                <a:ea typeface="Times New Roman" panose="02020603050405020304" pitchFamily="18" charset="0"/>
              </a:rPr>
              <a:t>	The transmission method is point to point / full duplex.</a:t>
            </a: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latin typeface="Cambria" panose="020405030504060302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431113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289560" y="1283255"/>
            <a:ext cx="11074400" cy="5447645"/>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with neat diagram.</a:t>
            </a:r>
          </a:p>
          <a:p>
            <a:pPr marL="285750" lvl="0"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SPI is a full duplex interface. It works under the master- slave mechanism. The slave units are limited by the number of select signals. SPI is a synchronous communication protocol.</a:t>
            </a:r>
          </a:p>
          <a:p>
            <a:pPr lvl="0">
              <a:lnSpc>
                <a:spcPct val="150000"/>
              </a:lnSpc>
              <a:spcAft>
                <a:spcPts val="800"/>
              </a:spcAft>
            </a:pPr>
            <a:r>
              <a:rPr lang="en-GB" sz="1600" b="1" dirty="0">
                <a:latin typeface="Cambria" panose="02040503050406030204" pitchFamily="18" charset="0"/>
                <a:ea typeface="Times New Roman" panose="02020603050405020304" pitchFamily="18" charset="0"/>
              </a:rPr>
              <a:t>Master Slave Operation</a:t>
            </a:r>
          </a:p>
          <a:p>
            <a:pPr lvl="0">
              <a:lnSpc>
                <a:spcPct val="150000"/>
              </a:lnSpc>
              <a:spcAft>
                <a:spcPts val="800"/>
              </a:spcAft>
            </a:pP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pic>
        <p:nvPicPr>
          <p:cNvPr id="2" name="Picture 1">
            <a:extLst>
              <a:ext uri="{FF2B5EF4-FFF2-40B4-BE49-F238E27FC236}">
                <a16:creationId xmlns:a16="http://schemas.microsoft.com/office/drawing/2014/main" id="{68804193-3B82-1140-D3FE-3EFDE1CDCC4E}"/>
              </a:ext>
            </a:extLst>
          </p:cNvPr>
          <p:cNvPicPr>
            <a:picLocks noChangeAspect="1"/>
          </p:cNvPicPr>
          <p:nvPr/>
        </p:nvPicPr>
        <p:blipFill>
          <a:blip r:embed="rId2"/>
          <a:stretch>
            <a:fillRect/>
          </a:stretch>
        </p:blipFill>
        <p:spPr>
          <a:xfrm>
            <a:off x="2022444" y="3538617"/>
            <a:ext cx="6919560" cy="2554445"/>
          </a:xfrm>
          <a:prstGeom prst="rect">
            <a:avLst/>
          </a:prstGeom>
        </p:spPr>
      </p:pic>
    </p:spTree>
    <p:extLst>
      <p:ext uri="{BB962C8B-B14F-4D97-AF65-F5344CB8AC3E}">
        <p14:creationId xmlns:p14="http://schemas.microsoft.com/office/powerpoint/2010/main" val="3643176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289560" y="1283255"/>
            <a:ext cx="11074400" cy="7437934"/>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(iii) Explain briefly about the transmission method with neat diagram.</a:t>
            </a:r>
          </a:p>
          <a:p>
            <a:pPr lvl="0">
              <a:lnSpc>
                <a:spcPct val="150000"/>
              </a:lnSpc>
              <a:spcAft>
                <a:spcPts val="800"/>
              </a:spcAft>
            </a:pPr>
            <a:r>
              <a:rPr lang="en-GB" sz="1600" b="1" dirty="0">
                <a:latin typeface="Cambria" panose="02040503050406030204" pitchFamily="18" charset="0"/>
                <a:ea typeface="Times New Roman" panose="02020603050405020304" pitchFamily="18" charset="0"/>
              </a:rPr>
              <a:t>Master Slave Operation</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To begin communication, the master configures the clock using a frequency supported by the slave device that is few </a:t>
            </a:r>
            <a:r>
              <a:rPr lang="en-GB" sz="1600" dirty="0" err="1">
                <a:latin typeface="Cambria" panose="02040503050406030204" pitchFamily="18" charset="0"/>
                <a:ea typeface="Times New Roman" panose="02020603050405020304" pitchFamily="18" charset="0"/>
              </a:rPr>
              <a:t>MHz.</a:t>
            </a:r>
            <a:r>
              <a:rPr lang="en-GB" sz="1600" dirty="0">
                <a:latin typeface="Cambria" panose="02040503050406030204" pitchFamily="18" charset="0"/>
                <a:ea typeface="Times New Roman" panose="02020603050405020304" pitchFamily="18" charset="0"/>
              </a:rPr>
              <a: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The master selects the slave device with logic 0 on the select line.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During each clock cycle, a full duplex transmission occurs.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Master sends a bit on the MOSI line and slave reads it.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Similarly, slave send a bit on the MISO line and master reads it. </a:t>
            </a:r>
          </a:p>
          <a:p>
            <a:pPr marL="285750" lvl="0" indent="-285750">
              <a:lnSpc>
                <a:spcPct val="150000"/>
              </a:lnSpc>
              <a:spcAft>
                <a:spcPts val="800"/>
              </a:spcAft>
              <a:buFont typeface="Arial" panose="020B0604020202020204" pitchFamily="34" charset="0"/>
              <a:buChar char="•"/>
            </a:pPr>
            <a:r>
              <a:rPr lang="en-GB" sz="1600" dirty="0">
                <a:latin typeface="Cambria" panose="02040503050406030204" pitchFamily="18" charset="0"/>
                <a:ea typeface="Times New Roman" panose="02020603050405020304" pitchFamily="18" charset="0"/>
              </a:rPr>
              <a:t>When the task is completed, the master sends stops toggling the clock signal and typically deselect the slave.</a:t>
            </a:r>
          </a:p>
          <a:p>
            <a:pPr lvl="0">
              <a:lnSpc>
                <a:spcPct val="150000"/>
              </a:lnSpc>
              <a:spcAft>
                <a:spcPts val="800"/>
              </a:spcAft>
            </a:pPr>
            <a:endParaRPr lang="en-GB" sz="1600" dirty="0">
              <a:latin typeface="Cambria" panose="02040503050406030204" pitchFamily="18" charset="0"/>
              <a:ea typeface="Times New Roman" panose="02020603050405020304" pitchFamily="18" charset="0"/>
            </a:endParaRPr>
          </a:p>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1586448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35280" y="1566050"/>
            <a:ext cx="10388600" cy="4134465"/>
          </a:xfrm>
          <a:prstGeom prst="rect">
            <a:avLst/>
          </a:prstGeom>
          <a:noFill/>
        </p:spPr>
        <p:txBody>
          <a:bodyPr wrap="square" rtlCol="0">
            <a:spAutoFit/>
          </a:bodyPr>
          <a:lstStyle/>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(iv) Give the full name of the signals present and a brief explanation of their function.	</a:t>
            </a:r>
          </a:p>
          <a:p>
            <a:pPr lvl="0">
              <a:lnSpc>
                <a:spcPct val="150000"/>
              </a:lnSpc>
              <a:spcAft>
                <a:spcPts val="800"/>
              </a:spcAft>
            </a:pPr>
            <a:r>
              <a:rPr lang="en-GB" sz="1600" dirty="0">
                <a:latin typeface="Cambria" panose="02040503050406030204" pitchFamily="18" charset="0"/>
                <a:ea typeface="Times New Roman" panose="02020603050405020304" pitchFamily="18" charset="0"/>
              </a:rPr>
              <a:t>MOSI	-	Master Out Slave In</a:t>
            </a:r>
          </a:p>
          <a:p>
            <a:pPr lvl="0">
              <a:lnSpc>
                <a:spcPct val="150000"/>
              </a:lnSpc>
              <a:spcAft>
                <a:spcPts val="800"/>
              </a:spcAft>
            </a:pPr>
            <a:r>
              <a:rPr lang="en-GB" sz="1600" dirty="0">
                <a:latin typeface="Cambria" panose="02040503050406030204" pitchFamily="18" charset="0"/>
                <a:ea typeface="Times New Roman" panose="02020603050405020304" pitchFamily="18" charset="0"/>
              </a:rPr>
              <a:t>MISO	-	Master In Slave Out</a:t>
            </a:r>
          </a:p>
          <a:p>
            <a:pPr lvl="0">
              <a:lnSpc>
                <a:spcPct val="150000"/>
              </a:lnSpc>
              <a:spcAft>
                <a:spcPts val="800"/>
              </a:spcAft>
            </a:pPr>
            <a:r>
              <a:rPr lang="en-GB" sz="1600" dirty="0">
                <a:latin typeface="Cambria" panose="02040503050406030204" pitchFamily="18" charset="0"/>
                <a:ea typeface="Times New Roman" panose="02020603050405020304" pitchFamily="18" charset="0"/>
              </a:rPr>
              <a:t>SCK	-	Serial Clock</a:t>
            </a:r>
          </a:p>
          <a:p>
            <a:pPr lvl="0">
              <a:lnSpc>
                <a:spcPct val="150000"/>
              </a:lnSpc>
              <a:spcAft>
                <a:spcPts val="800"/>
              </a:spcAft>
            </a:pPr>
            <a:r>
              <a:rPr lang="en-GB" sz="1600" dirty="0">
                <a:latin typeface="Cambria" panose="02040503050406030204" pitchFamily="18" charset="0"/>
                <a:ea typeface="Times New Roman" panose="02020603050405020304" pitchFamily="18" charset="0"/>
              </a:rPr>
              <a:t>SS	-	Slave Select</a:t>
            </a: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895966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2250440" cy="430887"/>
          </a:xfrm>
          <a:prstGeom prst="rect">
            <a:avLst/>
          </a:prstGeom>
          <a:noFill/>
        </p:spPr>
        <p:txBody>
          <a:bodyPr wrap="square" rtlCol="0">
            <a:spAutoFit/>
          </a:bodyPr>
          <a:lstStyle/>
          <a:p>
            <a:r>
              <a:rPr lang="en-GB" sz="2200" b="1" dirty="0">
                <a:latin typeface="Cambria" panose="02040503050406030204" pitchFamily="18" charset="0"/>
                <a:ea typeface="Cambria" panose="02040503050406030204" pitchFamily="18" charset="0"/>
              </a:rPr>
              <a:t>Question 3</a:t>
            </a:r>
          </a:p>
        </p:txBody>
      </p:sp>
      <p:sp>
        <p:nvSpPr>
          <p:cNvPr id="6" name="TextBox 5">
            <a:extLst>
              <a:ext uri="{FF2B5EF4-FFF2-40B4-BE49-F238E27FC236}">
                <a16:creationId xmlns:a16="http://schemas.microsoft.com/office/drawing/2014/main" id="{6C1FEEC1-B826-D906-49EE-8F2F373483C8}"/>
              </a:ext>
            </a:extLst>
          </p:cNvPr>
          <p:cNvSpPr txBox="1"/>
          <p:nvPr/>
        </p:nvSpPr>
        <p:spPr>
          <a:xfrm>
            <a:off x="335280" y="1566050"/>
            <a:ext cx="10388600" cy="4401205"/>
          </a:xfrm>
          <a:prstGeom prst="rect">
            <a:avLst/>
          </a:prstGeom>
          <a:noFill/>
        </p:spPr>
        <p:txBody>
          <a:bodyPr wrap="square" rtlCol="0">
            <a:spAutoFit/>
          </a:bodyPr>
          <a:lstStyle/>
          <a:p>
            <a:pPr lvl="0">
              <a:lnSpc>
                <a:spcPct val="150000"/>
              </a:lnSpc>
              <a:spcAft>
                <a:spcPts val="800"/>
              </a:spcAft>
            </a:pPr>
            <a:endParaRPr lang="en-GB" sz="1600" dirty="0">
              <a:effectLst/>
              <a:latin typeface="Cambria" panose="02040503050406030204" pitchFamily="18" charset="0"/>
              <a:ea typeface="Times New Roman" panose="02020603050405020304" pitchFamily="18" charset="0"/>
            </a:endParaRPr>
          </a:p>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(v) Give 2 examples of where this protocol might be used and provide a brief explanation of each of them.	</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Display Modules: </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SPI is often used to drive various display modules such as TFT LCD screens, OLED displays, and LED matrix displays. It allows for fast and efficient data transfer to update the display content.</a:t>
            </a:r>
          </a:p>
          <a:p>
            <a:pPr marL="285750" lvl="0" indent="-285750">
              <a:lnSpc>
                <a:spcPct val="150000"/>
              </a:lnSpc>
              <a:spcAft>
                <a:spcPts val="800"/>
              </a:spcAft>
              <a:buFont typeface="Arial" panose="020B0604020202020204" pitchFamily="34" charset="0"/>
              <a:buChar char="•"/>
            </a:pPr>
            <a:r>
              <a:rPr lang="en-GB" sz="1600" b="1" dirty="0">
                <a:effectLst/>
                <a:latin typeface="Cambria" panose="02040503050406030204" pitchFamily="18" charset="0"/>
                <a:ea typeface="Times New Roman" panose="02020603050405020304" pitchFamily="18" charset="0"/>
              </a:rPr>
              <a:t>Flash Memory Chips: </a:t>
            </a:r>
          </a:p>
          <a:p>
            <a:pPr marL="742950" lvl="1" indent="-285750">
              <a:lnSpc>
                <a:spcPct val="150000"/>
              </a:lnSpc>
              <a:spcAft>
                <a:spcPts val="800"/>
              </a:spcAft>
              <a:buFont typeface="Arial" panose="020B0604020202020204" pitchFamily="34" charset="0"/>
              <a:buChar char="•"/>
            </a:pPr>
            <a:r>
              <a:rPr lang="en-GB" sz="1600" dirty="0">
                <a:effectLst/>
                <a:latin typeface="Cambria" panose="02040503050406030204" pitchFamily="18" charset="0"/>
                <a:ea typeface="Times New Roman" panose="02020603050405020304" pitchFamily="18" charset="0"/>
              </a:rPr>
              <a:t>Many flash memory chips utilize SPI for programming and data retrieval. SPI offers a straightforward interface for reading from and writing to non-volatile memory.			. 		</a:t>
            </a:r>
          </a:p>
          <a:p>
            <a:endParaRPr lang="en-GB" sz="1600" dirty="0">
              <a:latin typeface="Cambria" panose="02040503050406030204" pitchFamily="18" charset="0"/>
              <a:ea typeface="Times New Roman" panose="02020603050405020304" pitchFamily="18" charset="0"/>
            </a:endParaRPr>
          </a:p>
          <a:p>
            <a:endParaRPr lang="en-GB" sz="1600" dirty="0">
              <a:effectLst/>
              <a:latin typeface="Cambria" panose="02040503050406030204" pitchFamily="18" charset="0"/>
              <a:ea typeface="Times New Roman" panose="02020603050405020304" pitchFamily="18" charset="0"/>
            </a:endParaRPr>
          </a:p>
          <a:p>
            <a:endParaRPr lang="en-GB" sz="1600" dirty="0"/>
          </a:p>
        </p:txBody>
      </p:sp>
    </p:spTree>
    <p:extLst>
      <p:ext uri="{BB962C8B-B14F-4D97-AF65-F5344CB8AC3E}">
        <p14:creationId xmlns:p14="http://schemas.microsoft.com/office/powerpoint/2010/main" val="2927443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1511280" cy="5663089"/>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endParaRPr lang="en-GB" dirty="0">
              <a:latin typeface="Cambria" panose="02040503050406030204" pitchFamily="18" charset="0"/>
              <a:ea typeface="Cambria" panose="02040503050406030204" pitchFamily="18" charset="0"/>
            </a:endParaRPr>
          </a:p>
          <a:p>
            <a:pPr marL="898525" indent="-360363">
              <a:lnSpc>
                <a:spcPct val="200000"/>
              </a:lnSpc>
              <a:buAutoNum type="romanLcParenBoth"/>
              <a:tabLst>
                <a:tab pos="360363" algn="l"/>
              </a:tabLst>
            </a:pPr>
            <a:r>
              <a:rPr lang="en-GB" dirty="0">
                <a:latin typeface="Cambria" panose="02040503050406030204" pitchFamily="18" charset="0"/>
                <a:ea typeface="Cambria" panose="02040503050406030204" pitchFamily="18" charset="0"/>
              </a:rPr>
              <a:t>Draw a block representation of a RS232 transmission system.	</a:t>
            </a:r>
          </a:p>
          <a:p>
            <a:pPr marL="538162">
              <a:lnSpc>
                <a:spcPct val="200000"/>
              </a:lnSpc>
              <a:tabLst>
                <a:tab pos="360363" algn="l"/>
              </a:tabLst>
            </a:pPr>
            <a:endParaRPr lang="en-GB" dirty="0">
              <a:latin typeface="Cambria" panose="02040503050406030204" pitchFamily="18" charset="0"/>
              <a:ea typeface="Cambria" panose="02040503050406030204" pitchFamily="18" charset="0"/>
            </a:endParaRPr>
          </a:p>
          <a:p>
            <a:pPr marL="538162">
              <a:lnSpc>
                <a:spcPct val="200000"/>
              </a:lnSpc>
              <a:tabLst>
                <a:tab pos="360363" algn="l"/>
              </a:tabLst>
            </a:pPr>
            <a:endParaRPr lang="en-GB" dirty="0">
              <a:latin typeface="Cambria" panose="02040503050406030204" pitchFamily="18" charset="0"/>
              <a:ea typeface="Cambria" panose="02040503050406030204" pitchFamily="18" charset="0"/>
            </a:endParaRPr>
          </a:p>
          <a:p>
            <a:pPr marL="898525" indent="-360363">
              <a:lnSpc>
                <a:spcPct val="200000"/>
              </a:lnSpc>
              <a:buAutoNum type="romanLcParenBoth"/>
              <a:tabLst>
                <a:tab pos="360363" algn="l"/>
              </a:tabLst>
            </a:pPr>
            <a:endParaRPr lang="en-GB" dirty="0">
              <a:latin typeface="Cambria" panose="02040503050406030204" pitchFamily="18" charset="0"/>
              <a:ea typeface="Cambria" panose="02040503050406030204" pitchFamily="18" charset="0"/>
            </a:endParaRPr>
          </a:p>
          <a:p>
            <a:pPr marL="898525" indent="-360363">
              <a:lnSpc>
                <a:spcPct val="200000"/>
              </a:lnSpc>
              <a:buAutoNum type="romanLcParenBoth"/>
              <a:tabLst>
                <a:tab pos="360363" algn="l"/>
              </a:tabLst>
            </a:pPr>
            <a:endParaRPr lang="en-GB" dirty="0">
              <a:latin typeface="Cambria" panose="02040503050406030204" pitchFamily="18" charset="0"/>
              <a:ea typeface="Cambria" panose="02040503050406030204" pitchFamily="18" charset="0"/>
            </a:endParaRPr>
          </a:p>
          <a:p>
            <a:pPr marL="538162">
              <a:lnSpc>
                <a:spcPct val="200000"/>
              </a:lnSpc>
              <a:tabLst>
                <a:tab pos="360363" algn="l"/>
              </a:tabLst>
            </a:pPr>
            <a:r>
              <a:rPr lang="en-GB" dirty="0">
                <a:latin typeface="Cambria" panose="02040503050406030204" pitchFamily="18" charset="0"/>
                <a:ea typeface="Cambria" panose="02040503050406030204" pitchFamily="18" charset="0"/>
              </a:rPr>
              <a:t>(ii) Classify this type of transmission method.  </a:t>
            </a:r>
          </a:p>
          <a:p>
            <a:pPr marL="538162">
              <a:lnSpc>
                <a:spcPct val="200000"/>
              </a:lnSpc>
              <a:tabLst>
                <a:tab pos="360363" algn="l"/>
              </a:tabLst>
            </a:pPr>
            <a:r>
              <a:rPr lang="en-GB" dirty="0">
                <a:latin typeface="Cambria" panose="02040503050406030204" pitchFamily="18" charset="0"/>
                <a:ea typeface="Cambria" panose="02040503050406030204" pitchFamily="18" charset="0"/>
              </a:rPr>
              <a:t>	-	This is a point-to-point transmission protocol.						</a:t>
            </a:r>
          </a:p>
          <a:p>
            <a:pPr marL="538162">
              <a:lnSpc>
                <a:spcPct val="200000"/>
              </a:lnSpc>
              <a:tabLst>
                <a:tab pos="360363" algn="l"/>
              </a:tabLst>
            </a:pPr>
            <a:r>
              <a:rPr lang="en-GB" dirty="0">
                <a:latin typeface="Cambria" panose="02040503050406030204" pitchFamily="18" charset="0"/>
                <a:ea typeface="Cambria" panose="02040503050406030204" pitchFamily="18" charset="0"/>
              </a:rPr>
              <a:t>		</a:t>
            </a:r>
            <a:r>
              <a:rPr lang="en-GB" sz="2200" dirty="0">
                <a:latin typeface="Cambria" panose="02040503050406030204" pitchFamily="18" charset="0"/>
                <a:ea typeface="Cambria" panose="02040503050406030204" pitchFamily="18" charset="0"/>
              </a:rPr>
              <a:t>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pic>
        <p:nvPicPr>
          <p:cNvPr id="2" name="Picture 1" descr="A black and white rectangles&#10;&#10;Description automatically generated">
            <a:extLst>
              <a:ext uri="{FF2B5EF4-FFF2-40B4-BE49-F238E27FC236}">
                <a16:creationId xmlns:a16="http://schemas.microsoft.com/office/drawing/2014/main" id="{FE0C52BD-48F0-EA7F-6209-06368A518BF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29535" y="2578417"/>
            <a:ext cx="3976370" cy="1701165"/>
          </a:xfrm>
          <a:prstGeom prst="rect">
            <a:avLst/>
          </a:prstGeom>
          <a:noFill/>
        </p:spPr>
      </p:pic>
    </p:spTree>
    <p:extLst>
      <p:ext uri="{BB962C8B-B14F-4D97-AF65-F5344CB8AC3E}">
        <p14:creationId xmlns:p14="http://schemas.microsoft.com/office/powerpoint/2010/main" val="9654742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0551160" cy="4555093"/>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r>
              <a:rPr lang="en-GB" dirty="0">
                <a:latin typeface="Cambria" panose="02040503050406030204" pitchFamily="18" charset="0"/>
                <a:ea typeface="Cambria" panose="02040503050406030204" pitchFamily="18" charset="0"/>
              </a:rPr>
              <a:t>				</a:t>
            </a:r>
          </a:p>
          <a:p>
            <a:pPr marL="538162">
              <a:lnSpc>
                <a:spcPct val="200000"/>
              </a:lnSpc>
              <a:tabLst>
                <a:tab pos="360363" algn="l"/>
              </a:tabLst>
            </a:pPr>
            <a:r>
              <a:rPr lang="en-GB" dirty="0">
                <a:latin typeface="Cambria" panose="02040503050406030204" pitchFamily="18" charset="0"/>
                <a:ea typeface="Cambria" panose="02040503050406030204" pitchFamily="18" charset="0"/>
              </a:rPr>
              <a:t>(iii) Explain briefly about the RS232 transmission method.		</a:t>
            </a:r>
          </a:p>
          <a:p>
            <a:pPr marL="823912" indent="-285750">
              <a:lnSpc>
                <a:spcPct val="200000"/>
              </a:lnSpc>
              <a:buFont typeface="Arial" panose="020B0604020202020204" pitchFamily="34" charset="0"/>
              <a:buChar char="•"/>
              <a:tabLst>
                <a:tab pos="360363" algn="l"/>
              </a:tabLst>
            </a:pPr>
            <a:r>
              <a:rPr lang="en-GB" b="1" dirty="0">
                <a:latin typeface="Cambria" panose="02040503050406030204" pitchFamily="18" charset="0"/>
                <a:ea typeface="Cambria" panose="02040503050406030204" pitchFamily="18" charset="0"/>
              </a:rPr>
              <a:t>Voltage Levels</a:t>
            </a:r>
            <a:r>
              <a:rPr lang="en-GB" dirty="0">
                <a:latin typeface="Cambria" panose="02040503050406030204" pitchFamily="18" charset="0"/>
                <a:ea typeface="Cambria" panose="02040503050406030204" pitchFamily="18" charset="0"/>
              </a:rPr>
              <a:t>:	RS232 uses bipolar voltage levels to represent binary data. The voltage levels for logic "1" and "0" are defined as follows:</a:t>
            </a:r>
          </a:p>
          <a:p>
            <a:pPr marL="1281112" lvl="1" indent="-285750">
              <a:lnSpc>
                <a:spcPct val="200000"/>
              </a:lnSpc>
              <a:buFont typeface="Arial" panose="020B0604020202020204" pitchFamily="34" charset="0"/>
              <a:buChar char="•"/>
              <a:tabLst>
                <a:tab pos="360363" algn="l"/>
              </a:tabLst>
            </a:pPr>
            <a:r>
              <a:rPr lang="en-GB" dirty="0">
                <a:latin typeface="Cambria" panose="02040503050406030204" pitchFamily="18" charset="0"/>
                <a:ea typeface="Cambria" panose="02040503050406030204" pitchFamily="18" charset="0"/>
              </a:rPr>
              <a:t>Logic "1" (Mark): -3V to -15V (typically -12V).</a:t>
            </a:r>
          </a:p>
          <a:p>
            <a:pPr marL="1281112" lvl="1" indent="-285750">
              <a:lnSpc>
                <a:spcPct val="200000"/>
              </a:lnSpc>
              <a:buFont typeface="Arial" panose="020B0604020202020204" pitchFamily="34" charset="0"/>
              <a:buChar char="•"/>
              <a:tabLst>
                <a:tab pos="360363" algn="l"/>
              </a:tabLst>
            </a:pPr>
            <a:r>
              <a:rPr lang="en-GB" dirty="0">
                <a:latin typeface="Cambria" panose="02040503050406030204" pitchFamily="18" charset="0"/>
                <a:ea typeface="Cambria" panose="02040503050406030204" pitchFamily="18" charset="0"/>
              </a:rPr>
              <a:t>Logic "0" (Space): +3V to +15V (typically +12V).		</a:t>
            </a:r>
          </a:p>
          <a:p>
            <a:pPr marL="538162">
              <a:lnSpc>
                <a:spcPct val="200000"/>
              </a:lnSpc>
              <a:tabLst>
                <a:tab pos="360363" algn="l"/>
              </a:tabLst>
            </a:pP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1448520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0490200" cy="5232202"/>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r>
              <a:rPr lang="en-GB" dirty="0">
                <a:latin typeface="Cambria" panose="02040503050406030204" pitchFamily="18" charset="0"/>
                <a:ea typeface="Cambria" panose="02040503050406030204" pitchFamily="18" charset="0"/>
              </a:rPr>
              <a:t>				</a:t>
            </a:r>
          </a:p>
          <a:p>
            <a:pPr marL="538162">
              <a:lnSpc>
                <a:spcPct val="200000"/>
              </a:lnSpc>
              <a:tabLst>
                <a:tab pos="360363" algn="l"/>
              </a:tabLst>
            </a:pPr>
            <a:r>
              <a:rPr lang="en-GB" dirty="0">
                <a:latin typeface="Cambria" panose="02040503050406030204" pitchFamily="18" charset="0"/>
                <a:ea typeface="Cambria" panose="02040503050406030204" pitchFamily="18" charset="0"/>
              </a:rPr>
              <a:t>(iii) Explain briefly about the RS232 transmission method.		</a:t>
            </a:r>
          </a:p>
          <a:p>
            <a:pPr marL="538162">
              <a:lnSpc>
                <a:spcPct val="200000"/>
              </a:lnSpc>
              <a:tabLst>
                <a:tab pos="360363" algn="l"/>
              </a:tabLst>
            </a:pPr>
            <a:r>
              <a:rPr lang="en-GB" b="1" dirty="0">
                <a:latin typeface="Cambria" panose="02040503050406030204" pitchFamily="18" charset="0"/>
                <a:ea typeface="Cambria" panose="02040503050406030204" pitchFamily="18" charset="0"/>
              </a:rPr>
              <a:t>Data Transmission: </a:t>
            </a:r>
            <a:r>
              <a:rPr lang="en-GB" dirty="0">
                <a:latin typeface="Cambria" panose="02040503050406030204" pitchFamily="18" charset="0"/>
                <a:ea typeface="Cambria" panose="02040503050406030204" pitchFamily="18" charset="0"/>
              </a:rPr>
              <a:t>Data is transmitted serially, one bit at a time, over a single wire. A common configuration is 8 data bits, 1 start bit, 1 stop bit.	</a:t>
            </a:r>
          </a:p>
          <a:p>
            <a:pPr marL="538162">
              <a:lnSpc>
                <a:spcPct val="200000"/>
              </a:lnSpc>
              <a:tabLst>
                <a:tab pos="360363" algn="l"/>
              </a:tabLst>
            </a:pPr>
            <a:r>
              <a:rPr lang="en-GB" b="1" dirty="0">
                <a:latin typeface="Cambria" panose="02040503050406030204" pitchFamily="18" charset="0"/>
                <a:ea typeface="Cambria" panose="02040503050406030204" pitchFamily="18" charset="0"/>
              </a:rPr>
              <a:t>Asynchronous Communication: </a:t>
            </a:r>
            <a:r>
              <a:rPr lang="en-GB" dirty="0">
                <a:latin typeface="Cambria" panose="02040503050406030204" pitchFamily="18" charset="0"/>
                <a:ea typeface="Cambria" panose="02040503050406030204" pitchFamily="18" charset="0"/>
              </a:rPr>
              <a:t>Both the transmitting and receiving devices must agree on a specific baud rate (bits per second) for successful communication since the communication is asynchronous.					</a:t>
            </a:r>
            <a:r>
              <a:rPr lang="en-GB" sz="2200" dirty="0">
                <a:latin typeface="Cambria" panose="02040503050406030204" pitchFamily="18" charset="0"/>
                <a:ea typeface="Cambria" panose="02040503050406030204" pitchFamily="18" charset="0"/>
              </a:rPr>
              <a:t>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2861730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1511280" cy="6340197"/>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endParaRPr lang="en-GB" dirty="0">
              <a:latin typeface="Cambria" panose="02040503050406030204" pitchFamily="18" charset="0"/>
              <a:ea typeface="Cambria" panose="02040503050406030204" pitchFamily="18" charset="0"/>
            </a:endParaRPr>
          </a:p>
          <a:p>
            <a:pPr marL="538162">
              <a:lnSpc>
                <a:spcPct val="200000"/>
              </a:lnSpc>
              <a:tabLst>
                <a:tab pos="360363" algn="l"/>
              </a:tabLst>
            </a:pPr>
            <a:r>
              <a:rPr lang="en-GB" dirty="0">
                <a:latin typeface="Cambria" panose="02040503050406030204" pitchFamily="18" charset="0"/>
                <a:ea typeface="Cambria" panose="02040503050406030204" pitchFamily="18" charset="0"/>
              </a:rPr>
              <a:t>(iv) Give 2 examples of where this protocol might be used and provide a brief explanation of each of them</a:t>
            </a:r>
          </a:p>
          <a:p>
            <a:pPr marL="823912" indent="-285750">
              <a:lnSpc>
                <a:spcPct val="200000"/>
              </a:lnSpc>
              <a:buFont typeface="Arial" panose="020B0604020202020204" pitchFamily="34" charset="0"/>
              <a:buChar char="•"/>
              <a:tabLst>
                <a:tab pos="360363" algn="l"/>
              </a:tabLst>
            </a:pPr>
            <a:r>
              <a:rPr lang="en-GB" b="1" dirty="0">
                <a:latin typeface="Cambria" panose="02040503050406030204" pitchFamily="18" charset="0"/>
                <a:ea typeface="Cambria" panose="02040503050406030204" pitchFamily="18" charset="0"/>
              </a:rPr>
              <a:t>Industrial Automation and Control Systems:</a:t>
            </a:r>
          </a:p>
          <a:p>
            <a:pPr marL="538162">
              <a:lnSpc>
                <a:spcPct val="200000"/>
              </a:lnSpc>
              <a:tabLst>
                <a:tab pos="360363" algn="l"/>
              </a:tabLst>
            </a:pPr>
            <a:r>
              <a:rPr lang="en-GB" dirty="0">
                <a:latin typeface="Cambria" panose="02040503050406030204" pitchFamily="18" charset="0"/>
                <a:ea typeface="Cambria" panose="02040503050406030204" pitchFamily="18" charset="0"/>
              </a:rPr>
              <a:t>	RS232 is commonly utilized in industrial settings for communication between programmable logic 	controllers (PLCs), human-machine interfaces (HMIs), and various control devices.			</a:t>
            </a:r>
          </a:p>
          <a:p>
            <a:pPr marL="823912" indent="-285750">
              <a:lnSpc>
                <a:spcPct val="200000"/>
              </a:lnSpc>
              <a:buFont typeface="Arial" panose="020B0604020202020204" pitchFamily="34" charset="0"/>
              <a:buChar char="•"/>
              <a:tabLst>
                <a:tab pos="360363" algn="l"/>
              </a:tabLst>
            </a:pPr>
            <a:r>
              <a:rPr lang="en-GB" b="1" dirty="0">
                <a:latin typeface="Cambria" panose="02040503050406030204" pitchFamily="18" charset="0"/>
                <a:ea typeface="Cambria" panose="02040503050406030204" pitchFamily="18" charset="0"/>
              </a:rPr>
              <a:t>Peripheral Connections</a:t>
            </a:r>
          </a:p>
          <a:p>
            <a:pPr marL="538162">
              <a:lnSpc>
                <a:spcPct val="200000"/>
              </a:lnSpc>
              <a:tabLst>
                <a:tab pos="360363" algn="l"/>
              </a:tabLst>
            </a:pPr>
            <a:r>
              <a:rPr lang="en-GB" dirty="0">
                <a:latin typeface="Cambria" panose="02040503050406030204" pitchFamily="18" charset="0"/>
                <a:ea typeface="Cambria" panose="02040503050406030204" pitchFamily="18" charset="0"/>
              </a:rPr>
              <a:t>	Older barcode scanners, receipt printers, or specialized laboratory equipment may use RS232 interfaces. 	Adapters or converters can be employed to bridge the communication gap between RS232 devices and 	modern computers. 	</a:t>
            </a:r>
            <a:r>
              <a:rPr lang="en-GB" sz="2200" dirty="0">
                <a:latin typeface="Cambria" panose="02040503050406030204" pitchFamily="18" charset="0"/>
                <a:ea typeface="Cambria" panose="02040503050406030204" pitchFamily="18" charset="0"/>
              </a:rPr>
              <a:t>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5821543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1511280" cy="2462213"/>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4- Solutions</a:t>
            </a:r>
            <a:endParaRPr lang="en-GB" dirty="0">
              <a:latin typeface="Cambria" panose="02040503050406030204" pitchFamily="18" charset="0"/>
              <a:ea typeface="Cambria" panose="02040503050406030204" pitchFamily="18" charset="0"/>
            </a:endParaRPr>
          </a:p>
          <a:p>
            <a:pPr marL="538162">
              <a:lnSpc>
                <a:spcPct val="200000"/>
              </a:lnSpc>
              <a:tabLst>
                <a:tab pos="360363" algn="l"/>
              </a:tabLst>
            </a:pPr>
            <a:r>
              <a:rPr lang="en-GB" sz="2200" dirty="0">
                <a:latin typeface="Cambria" panose="02040503050406030204" pitchFamily="18" charset="0"/>
                <a:ea typeface="Cambria" panose="02040503050406030204" pitchFamily="18" charset="0"/>
              </a:rPr>
              <a:t>(v) Draw the data byte 0xBC (hexadecimal BC) as transmitted by this protocol and specify its parts.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541880A3-0A7B-45DB-AEFB-59D3E09E1A5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64316" y="2945348"/>
            <a:ext cx="4422950" cy="2777489"/>
          </a:xfrm>
          <a:prstGeom prst="rect">
            <a:avLst/>
          </a:prstGeom>
          <a:noFill/>
          <a:ln>
            <a:noFill/>
          </a:ln>
        </p:spPr>
      </p:pic>
    </p:spTree>
    <p:extLst>
      <p:ext uri="{BB962C8B-B14F-4D97-AF65-F5344CB8AC3E}">
        <p14:creationId xmlns:p14="http://schemas.microsoft.com/office/powerpoint/2010/main" val="30869483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1511280" cy="3016210"/>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5- Solutions</a:t>
            </a:r>
          </a:p>
          <a:p>
            <a:pPr>
              <a:lnSpc>
                <a:spcPct val="200000"/>
              </a:lnSpc>
              <a:tabLst>
                <a:tab pos="360363" algn="l"/>
              </a:tabLst>
            </a:pPr>
            <a:r>
              <a:rPr lang="en-GB" sz="2200" dirty="0">
                <a:latin typeface="Cambria" panose="02040503050406030204" pitchFamily="18" charset="0"/>
                <a:ea typeface="Cambria" panose="02040503050406030204" pitchFamily="18" charset="0"/>
              </a:rPr>
              <a:t>(a) </a:t>
            </a:r>
            <a:r>
              <a:rPr lang="en-GB" dirty="0">
                <a:latin typeface="Cambria" panose="02040503050406030204" pitchFamily="18" charset="0"/>
                <a:ea typeface="Cambria" panose="02040503050406030204" pitchFamily="18" charset="0"/>
              </a:rPr>
              <a:t>Provide answers to the below questions related to Counter type ADC.</a:t>
            </a:r>
          </a:p>
          <a:p>
            <a:pPr marL="1163638" indent="-447675">
              <a:lnSpc>
                <a:spcPct val="200000"/>
              </a:lnSpc>
              <a:buAutoNum type="romanLcParenBoth"/>
              <a:tabLst>
                <a:tab pos="1076325" algn="l"/>
              </a:tabLst>
            </a:pPr>
            <a:r>
              <a:rPr lang="en-GB" dirty="0">
                <a:latin typeface="Cambria" panose="02040503050406030204" pitchFamily="18" charset="0"/>
                <a:ea typeface="Cambria" panose="02040503050406030204" pitchFamily="18" charset="0"/>
              </a:rPr>
              <a:t>Draw the block diagram of the counter type ADC.			 </a:t>
            </a:r>
          </a:p>
          <a:p>
            <a:pPr marL="715963">
              <a:lnSpc>
                <a:spcPct val="200000"/>
              </a:lnSpc>
              <a:tabLst>
                <a:tab pos="1076325" algn="l"/>
              </a:tabLst>
            </a:pP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79BDC487-113E-442F-3D63-4071FEB71960}"/>
              </a:ext>
            </a:extLst>
          </p:cNvPr>
          <p:cNvPicPr>
            <a:picLocks noChangeAspect="1"/>
          </p:cNvPicPr>
          <p:nvPr/>
        </p:nvPicPr>
        <p:blipFill>
          <a:blip r:embed="rId2"/>
          <a:stretch>
            <a:fillRect/>
          </a:stretch>
        </p:blipFill>
        <p:spPr>
          <a:xfrm>
            <a:off x="3144520" y="2992055"/>
            <a:ext cx="5207000" cy="3661642"/>
          </a:xfrm>
          <a:prstGeom prst="rect">
            <a:avLst/>
          </a:prstGeom>
        </p:spPr>
      </p:pic>
    </p:spTree>
    <p:extLst>
      <p:ext uri="{BB962C8B-B14F-4D97-AF65-F5344CB8AC3E}">
        <p14:creationId xmlns:p14="http://schemas.microsoft.com/office/powerpoint/2010/main" val="19746214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1511280" cy="5109091"/>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5- Solutions</a:t>
            </a:r>
            <a:r>
              <a:rPr lang="en-GB" dirty="0">
                <a:latin typeface="Cambria" panose="02040503050406030204" pitchFamily="18" charset="0"/>
                <a:ea typeface="Cambria" panose="02040503050406030204" pitchFamily="18" charset="0"/>
              </a:rPr>
              <a:t>		 </a:t>
            </a:r>
          </a:p>
          <a:p>
            <a:pPr marL="1163638" indent="-447675">
              <a:lnSpc>
                <a:spcPct val="200000"/>
              </a:lnSpc>
              <a:buAutoNum type="romanLcParenBoth" startAt="2"/>
              <a:tabLst>
                <a:tab pos="1076325" algn="l"/>
              </a:tabLst>
            </a:pPr>
            <a:r>
              <a:rPr lang="en-GB" dirty="0">
                <a:latin typeface="Cambria" panose="02040503050406030204" pitchFamily="18" charset="0"/>
                <a:ea typeface="Cambria" panose="02040503050406030204" pitchFamily="18" charset="0"/>
              </a:rPr>
              <a:t>List the components used in counter type ADC.	</a:t>
            </a:r>
          </a:p>
          <a:p>
            <a:pPr marL="2239963" indent="-446088">
              <a:lnSpc>
                <a:spcPct val="200000"/>
              </a:lnSpc>
              <a:buFont typeface="Arial" panose="020B0604020202020204" pitchFamily="34" charset="0"/>
              <a:buChar char="•"/>
              <a:tabLst>
                <a:tab pos="1076325" algn="l"/>
              </a:tabLst>
            </a:pPr>
            <a:r>
              <a:rPr lang="en-GB" dirty="0">
                <a:latin typeface="Cambria" panose="02040503050406030204" pitchFamily="18" charset="0"/>
                <a:ea typeface="Cambria" panose="02040503050406030204" pitchFamily="18" charset="0"/>
              </a:rPr>
              <a:t>Comparator</a:t>
            </a:r>
          </a:p>
          <a:p>
            <a:pPr marL="2239963" indent="-446088">
              <a:lnSpc>
                <a:spcPct val="200000"/>
              </a:lnSpc>
              <a:buFont typeface="Arial" panose="020B0604020202020204" pitchFamily="34" charset="0"/>
              <a:buChar char="•"/>
              <a:tabLst>
                <a:tab pos="1076325" algn="l"/>
              </a:tabLst>
            </a:pPr>
            <a:r>
              <a:rPr lang="en-GB" dirty="0">
                <a:latin typeface="Cambria" panose="02040503050406030204" pitchFamily="18" charset="0"/>
                <a:ea typeface="Cambria" panose="02040503050406030204" pitchFamily="18" charset="0"/>
              </a:rPr>
              <a:t>Control Logic</a:t>
            </a:r>
          </a:p>
          <a:p>
            <a:pPr marL="2239963" indent="-446088">
              <a:lnSpc>
                <a:spcPct val="200000"/>
              </a:lnSpc>
              <a:buFont typeface="Arial" panose="020B0604020202020204" pitchFamily="34" charset="0"/>
              <a:buChar char="•"/>
              <a:tabLst>
                <a:tab pos="1076325" algn="l"/>
              </a:tabLst>
            </a:pPr>
            <a:r>
              <a:rPr lang="en-GB" dirty="0">
                <a:latin typeface="Cambria" panose="02040503050406030204" pitchFamily="18" charset="0"/>
                <a:ea typeface="Cambria" panose="02040503050406030204" pitchFamily="18" charset="0"/>
              </a:rPr>
              <a:t>Clock Signal Generator</a:t>
            </a:r>
          </a:p>
          <a:p>
            <a:pPr marL="2239963" indent="-446088">
              <a:lnSpc>
                <a:spcPct val="200000"/>
              </a:lnSpc>
              <a:buFont typeface="Arial" panose="020B0604020202020204" pitchFamily="34" charset="0"/>
              <a:buChar char="•"/>
              <a:tabLst>
                <a:tab pos="1076325" algn="l"/>
              </a:tabLst>
            </a:pPr>
            <a:r>
              <a:rPr lang="en-GB" dirty="0">
                <a:latin typeface="Cambria" panose="02040503050406030204" pitchFamily="18" charset="0"/>
                <a:ea typeface="Cambria" panose="02040503050406030204" pitchFamily="18" charset="0"/>
              </a:rPr>
              <a:t>Counter</a:t>
            </a:r>
          </a:p>
          <a:p>
            <a:pPr marL="2239963" indent="-446088">
              <a:lnSpc>
                <a:spcPct val="200000"/>
              </a:lnSpc>
              <a:buFont typeface="Arial" panose="020B0604020202020204" pitchFamily="34" charset="0"/>
              <a:buChar char="•"/>
              <a:tabLst>
                <a:tab pos="1076325" algn="l"/>
              </a:tabLst>
            </a:pPr>
            <a:r>
              <a:rPr lang="en-GB" dirty="0">
                <a:latin typeface="Cambria" panose="02040503050406030204" pitchFamily="18" charset="0"/>
                <a:ea typeface="Cambria" panose="02040503050406030204" pitchFamily="18" charset="0"/>
              </a:rPr>
              <a:t>DAC		 </a:t>
            </a:r>
          </a:p>
          <a:p>
            <a:pPr marL="1163638" indent="-447675">
              <a:lnSpc>
                <a:spcPct val="200000"/>
              </a:lnSpc>
              <a:tabLst>
                <a:tab pos="1076325" algn="l"/>
              </a:tabLst>
            </a:pPr>
            <a:r>
              <a:rPr lang="en-GB" dirty="0">
                <a:latin typeface="Cambria" panose="02040503050406030204" pitchFamily="18" charset="0"/>
                <a:ea typeface="Cambria" panose="02040503050406030204" pitchFamily="18" charset="0"/>
              </a:rPr>
              <a:t>			</a:t>
            </a:r>
            <a:r>
              <a:rPr lang="en-GB" sz="2200" dirty="0">
                <a:latin typeface="Cambria" panose="02040503050406030204" pitchFamily="18" charset="0"/>
                <a:ea typeface="Cambria" panose="02040503050406030204" pitchFamily="18" charset="0"/>
              </a:rPr>
              <a:t>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6469084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mc:AlternateContent xmlns:mc="http://schemas.openxmlformats.org/markup-compatibility/2006" xmlns:a14="http://schemas.microsoft.com/office/drawing/2010/main">
        <mc:Choice Requires="a14">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1917680" cy="7961154"/>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5- Solutions</a:t>
                </a:r>
              </a:p>
              <a:p>
                <a:pPr>
                  <a:lnSpc>
                    <a:spcPct val="200000"/>
                  </a:lnSpc>
                </a:pPr>
                <a:r>
                  <a:rPr lang="en-GB" sz="2200" dirty="0">
                    <a:latin typeface="Cambria" panose="02040503050406030204" pitchFamily="18" charset="0"/>
                    <a:ea typeface="Cambria" panose="02040503050406030204" pitchFamily="18" charset="0"/>
                  </a:rPr>
                  <a:t>(iii)Explain in detail about how working principle of comparator utilised in the Counter type ADC.</a:t>
                </a:r>
                <a:endParaRPr lang="en-GB" sz="2200" b="1" dirty="0">
                  <a:latin typeface="Cambria" panose="02040503050406030204" pitchFamily="18" charset="0"/>
                  <a:ea typeface="Cambria" panose="02040503050406030204" pitchFamily="18" charset="0"/>
                </a:endParaRPr>
              </a:p>
              <a:p>
                <a:pPr marL="285750" indent="-285750">
                  <a:lnSpc>
                    <a:spcPct val="200000"/>
                  </a:lnSpc>
                  <a:buFont typeface="Arial" panose="020B0604020202020204" pitchFamily="34" charset="0"/>
                  <a:buChar char="•"/>
                  <a:tabLst>
                    <a:tab pos="360363" algn="l"/>
                  </a:tabLst>
                </a:pPr>
                <a:r>
                  <a:rPr lang="en-GB" sz="1800" dirty="0">
                    <a:latin typeface="Book Antiqua" panose="02040602050305030304" pitchFamily="18" charset="0"/>
                    <a:ea typeface="Cambria" panose="02040503050406030204" pitchFamily="18" charset="0"/>
                    <a:cs typeface="Arial" panose="020B0604020202020204" pitchFamily="34" charset="0"/>
                  </a:rPr>
                  <a:t>The output of comparator will be ‘1’ as long as 𝑉</a:t>
                </a:r>
                <a:r>
                  <a:rPr lang="en-GB" sz="1200" dirty="0">
                    <a:latin typeface="Book Antiqua" panose="02040602050305030304" pitchFamily="18" charset="0"/>
                    <a:ea typeface="Cambria" panose="02040503050406030204" pitchFamily="18" charset="0"/>
                    <a:cs typeface="Arial" panose="020B0604020202020204" pitchFamily="34" charset="0"/>
                  </a:rPr>
                  <a:t>𝑖</a:t>
                </a:r>
                <a:r>
                  <a:rPr lang="en-GB" sz="1800" dirty="0">
                    <a:latin typeface="Book Antiqua" panose="02040602050305030304" pitchFamily="18" charset="0"/>
                    <a:ea typeface="Cambria" panose="02040503050406030204" pitchFamily="18" charset="0"/>
                    <a:cs typeface="Arial" panose="020B0604020202020204" pitchFamily="34" charset="0"/>
                  </a:rPr>
                  <a:t> &gt;V</a:t>
                </a:r>
                <a:r>
                  <a:rPr lang="en-GB" sz="1200" i="1" dirty="0">
                    <a:latin typeface="Book Antiqua" panose="02040602050305030304" pitchFamily="18" charset="0"/>
                    <a:ea typeface="Cambria" panose="02040503050406030204" pitchFamily="18" charset="0"/>
                    <a:cs typeface="Arial" panose="020B0604020202020204" pitchFamily="34" charset="0"/>
                  </a:rPr>
                  <a:t>a</a:t>
                </a:r>
                <a:r>
                  <a:rPr lang="en-GB" sz="1800" dirty="0">
                    <a:latin typeface="Book Antiqua" panose="02040602050305030304" pitchFamily="18" charset="0"/>
                    <a:ea typeface="Cambria" panose="02040503050406030204" pitchFamily="18" charset="0"/>
                    <a:cs typeface="Arial" panose="020B0604020202020204" pitchFamily="34" charset="0"/>
                  </a:rPr>
                  <a:t>. This operations will be continuing if the control logic receives ‘1’ from the output of comparator.</a:t>
                </a:r>
              </a:p>
              <a:p>
                <a:pPr marL="285750" indent="-285750">
                  <a:lnSpc>
                    <a:spcPct val="200000"/>
                  </a:lnSpc>
                  <a:buFont typeface="Arial" panose="020B0604020202020204" pitchFamily="34" charset="0"/>
                  <a:buChar char="•"/>
                  <a:tabLst>
                    <a:tab pos="360363" algn="l"/>
                  </a:tabLst>
                </a:pPr>
                <a:r>
                  <a:rPr lang="en-GB" sz="1800" dirty="0">
                    <a:latin typeface="Book Antiqua" panose="02040602050305030304" pitchFamily="18" charset="0"/>
                    <a:ea typeface="Cambria" panose="02040503050406030204" pitchFamily="18" charset="0"/>
                    <a:cs typeface="Arial" panose="020B0604020202020204" pitchFamily="34" charset="0"/>
                  </a:rPr>
                  <a:t>The output of comparator will be ‘0’ when V</a:t>
                </a:r>
                <a:r>
                  <a:rPr lang="en-GB" sz="1200" i="1" dirty="0">
                    <a:latin typeface="Book Antiqua" panose="02040602050305030304" pitchFamily="18" charset="0"/>
                    <a:ea typeface="Cambria" panose="02040503050406030204" pitchFamily="18" charset="0"/>
                    <a:cs typeface="Arial" panose="020B0604020202020204" pitchFamily="34" charset="0"/>
                  </a:rPr>
                  <a:t>i</a:t>
                </a:r>
                <a:r>
                  <a:rPr lang="en-GB" sz="1800" dirty="0">
                    <a:latin typeface="Book Antiqua" panose="02040602050305030304" pitchFamily="18" charset="0"/>
                    <a:ea typeface="Cambria" panose="02040503050406030204" pitchFamily="18" charset="0"/>
                    <a:cs typeface="Arial" panose="020B0604020202020204" pitchFamily="34" charset="0"/>
                  </a:rPr>
                  <a:t> </a:t>
                </a:r>
                <a14:m>
                  <m:oMath xmlns:m="http://schemas.openxmlformats.org/officeDocument/2006/math">
                    <m:r>
                      <a:rPr lang="en-GB" sz="1400" i="1" kern="0" smtClean="0">
                        <a:effectLst/>
                        <a:latin typeface="Cambria Math" panose="02040503050406030204" pitchFamily="18" charset="0"/>
                        <a:ea typeface="Times New Roman" panose="02020603050405020304" pitchFamily="18" charset="0"/>
                        <a:cs typeface="Times New Roman" panose="02020603050405020304" pitchFamily="18" charset="0"/>
                      </a:rPr>
                      <m:t>≤</m:t>
                    </m:r>
                  </m:oMath>
                </a14:m>
                <a:r>
                  <a:rPr lang="en-GB" kern="100" dirty="0">
                    <a:latin typeface="Calibri" panose="020F0502020204030204" pitchFamily="34" charset="0"/>
                    <a:ea typeface="DengXian" panose="02010600030101010101" pitchFamily="2" charset="-122"/>
                    <a:cs typeface="Arial" panose="020B0604020202020204" pitchFamily="34" charset="0"/>
                  </a:rPr>
                  <a:t> </a:t>
                </a:r>
                <a:r>
                  <a:rPr lang="en-GB" sz="1800" dirty="0">
                    <a:latin typeface="Book Antiqua" panose="02040602050305030304" pitchFamily="18" charset="0"/>
                    <a:ea typeface="Cambria" panose="02040503050406030204" pitchFamily="18" charset="0"/>
                    <a:cs typeface="Arial" panose="020B0604020202020204" pitchFamily="34" charset="0"/>
                  </a:rPr>
                  <a:t>V</a:t>
                </a:r>
                <a:r>
                  <a:rPr lang="en-GB" sz="1200" i="1" dirty="0">
                    <a:latin typeface="Book Antiqua" panose="02040602050305030304" pitchFamily="18" charset="0"/>
                    <a:ea typeface="Cambria" panose="02040503050406030204" pitchFamily="18" charset="0"/>
                    <a:cs typeface="Arial" panose="020B0604020202020204" pitchFamily="34" charset="0"/>
                  </a:rPr>
                  <a:t>a</a:t>
                </a:r>
                <a:r>
                  <a:rPr lang="en-GB" sz="1800" dirty="0">
                    <a:latin typeface="Book Antiqua" panose="02040602050305030304" pitchFamily="18" charset="0"/>
                    <a:ea typeface="Cambria" panose="02040503050406030204" pitchFamily="18" charset="0"/>
                    <a:cs typeface="Arial" panose="020B0604020202020204" pitchFamily="34" charset="0"/>
                  </a:rPr>
                  <a:t>.</a:t>
                </a:r>
              </a:p>
              <a:p>
                <a:pPr marL="447675" lvl="5" indent="-447675" algn="just">
                  <a:lnSpc>
                    <a:spcPct val="200000"/>
                  </a:lnSpc>
                  <a:spcAft>
                    <a:spcPts val="1000"/>
                  </a:spcAft>
                  <a:buFont typeface="Arial" panose="020B0604020202020204" pitchFamily="34" charset="0"/>
                  <a:buChar char="•"/>
                </a:pPr>
                <a:r>
                  <a:rPr lang="en-GB" sz="1800" dirty="0">
                    <a:latin typeface="Book Antiqua" panose="02040602050305030304" pitchFamily="18" charset="0"/>
                    <a:ea typeface="Cambria" panose="02040503050406030204" pitchFamily="18" charset="0"/>
                    <a:cs typeface="Arial" panose="020B0604020202020204" pitchFamily="34" charset="0"/>
                  </a:rPr>
                  <a:t>If the control logic receives ‘0’ from the output of comparator, the control logic disables the clock signal generator so that it doesn’t send any clock pulse to the counter.</a:t>
                </a:r>
              </a:p>
              <a:p>
                <a:pPr marL="447675" lvl="5" indent="-447675" algn="just">
                  <a:lnSpc>
                    <a:spcPct val="200000"/>
                  </a:lnSpc>
                  <a:spcAft>
                    <a:spcPts val="1000"/>
                  </a:spcAft>
                  <a:buFont typeface="Arial" panose="020B0604020202020204" pitchFamily="34" charset="0"/>
                  <a:buChar char="•"/>
                </a:pPr>
                <a:r>
                  <a:rPr lang="en-GB" sz="1800" dirty="0">
                    <a:latin typeface="Book Antiqua" panose="02040602050305030304" pitchFamily="18" charset="0"/>
                    <a:ea typeface="Cambria" panose="02040503050406030204" pitchFamily="18" charset="0"/>
                    <a:cs typeface="Arial" panose="020B0604020202020204" pitchFamily="34" charset="0"/>
                  </a:rPr>
                  <a:t>At this instant, the output of the counter will be displayed as the digital output. It is almost equivalent to the corresponding external </a:t>
                </a:r>
                <a:r>
                  <a:rPr lang="en-GB" sz="1800" dirty="0" err="1">
                    <a:latin typeface="Book Antiqua" panose="02040602050305030304" pitchFamily="18" charset="0"/>
                    <a:ea typeface="Cambria" panose="02040503050406030204" pitchFamily="18" charset="0"/>
                    <a:cs typeface="Arial" panose="020B0604020202020204" pitchFamily="34" charset="0"/>
                  </a:rPr>
                  <a:t>analog</a:t>
                </a:r>
                <a:r>
                  <a:rPr lang="en-GB" sz="1800" dirty="0">
                    <a:latin typeface="Book Antiqua" panose="02040602050305030304" pitchFamily="18" charset="0"/>
                    <a:ea typeface="Cambria" panose="02040503050406030204" pitchFamily="18" charset="0"/>
                    <a:cs typeface="Arial" panose="020B0604020202020204" pitchFamily="34" charset="0"/>
                  </a:rPr>
                  <a:t> input value V</a:t>
                </a:r>
                <a:r>
                  <a:rPr lang="en-GB" sz="1200" i="1" dirty="0">
                    <a:latin typeface="Book Antiqua" panose="02040602050305030304" pitchFamily="18" charset="0"/>
                    <a:ea typeface="Cambria" panose="02040503050406030204" pitchFamily="18" charset="0"/>
                    <a:cs typeface="Arial" panose="020B0604020202020204" pitchFamily="34" charset="0"/>
                  </a:rPr>
                  <a:t>i</a:t>
                </a:r>
                <a:r>
                  <a:rPr lang="en-GB" sz="1200" dirty="0">
                    <a:latin typeface="Book Antiqua" panose="02040602050305030304" pitchFamily="18" charset="0"/>
                    <a:ea typeface="Cambria" panose="02040503050406030204" pitchFamily="18" charset="0"/>
                    <a:cs typeface="Arial" panose="020B0604020202020204" pitchFamily="34" charset="0"/>
                  </a:rPr>
                  <a:t>.</a:t>
                </a:r>
              </a:p>
              <a:p>
                <a:pPr marL="447675" lvl="5" indent="-342900" algn="just">
                  <a:lnSpc>
                    <a:spcPct val="200000"/>
                  </a:lnSpc>
                  <a:spcAft>
                    <a:spcPts val="1000"/>
                  </a:spcAft>
                  <a:buFont typeface="Arial" panose="020B0604020202020204" pitchFamily="34" charset="0"/>
                  <a:buChar char="•"/>
                </a:pPr>
                <a:endParaRPr lang="en-GB" sz="1800" dirty="0">
                  <a:latin typeface="Book Antiqua" panose="02040602050305030304" pitchFamily="18" charset="0"/>
                  <a:ea typeface="Cambria" panose="02040503050406030204" pitchFamily="18" charset="0"/>
                  <a:cs typeface="Arial" panose="020B0604020202020204" pitchFamily="34" charset="0"/>
                </a:endParaRPr>
              </a:p>
              <a:p>
                <a:pPr marL="447675" lvl="5" indent="-342900" algn="just">
                  <a:lnSpc>
                    <a:spcPct val="200000"/>
                  </a:lnSpc>
                  <a:spcAft>
                    <a:spcPts val="1000"/>
                  </a:spcAft>
                  <a:buFont typeface="Arial" panose="020B0604020202020204" pitchFamily="34" charset="0"/>
                  <a:buChar char="•"/>
                </a:pPr>
                <a:endParaRPr lang="en-GB" sz="1800" dirty="0">
                  <a:latin typeface="Book Antiqua" panose="02040602050305030304" pitchFamily="18" charset="0"/>
                  <a:ea typeface="Cambria" panose="02040503050406030204" pitchFamily="18" charset="0"/>
                  <a:cs typeface="Arial" panose="020B0604020202020204" pitchFamily="34" charset="0"/>
                </a:endParaRPr>
              </a:p>
              <a:p>
                <a:pPr marL="1163638" indent="-447675">
                  <a:lnSpc>
                    <a:spcPct val="200000"/>
                  </a:lnSpc>
                  <a:tabLst>
                    <a:tab pos="1076325" algn="l"/>
                  </a:tabLst>
                </a:pPr>
                <a:r>
                  <a:rPr lang="en-GB" dirty="0">
                    <a:latin typeface="Cambria" panose="02040503050406030204" pitchFamily="18" charset="0"/>
                    <a:ea typeface="Cambria" panose="02040503050406030204" pitchFamily="18" charset="0"/>
                  </a:rPr>
                  <a:t>			</a:t>
                </a:r>
                <a:r>
                  <a:rPr lang="en-GB" sz="2200" dirty="0">
                    <a:latin typeface="Cambria" panose="02040503050406030204" pitchFamily="18" charset="0"/>
                    <a:ea typeface="Cambria" panose="02040503050406030204" pitchFamily="18" charset="0"/>
                  </a:rPr>
                  <a:t>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mc:Choice>
        <mc:Fallback xmlns="">
          <p:sp>
            <p:nvSpPr>
              <p:cNvPr id="27" name="TextBox 26">
                <a:extLst>
                  <a:ext uri="{FF2B5EF4-FFF2-40B4-BE49-F238E27FC236}">
                    <a16:creationId xmlns:a16="http://schemas.microsoft.com/office/drawing/2014/main" id="{8F21EABA-3048-8B24-1F55-26C2ABC44773}"/>
                  </a:ext>
                </a:extLst>
              </p:cNvPr>
              <p:cNvSpPr txBox="1">
                <a:spLocks noRot="1" noChangeAspect="1" noMove="1" noResize="1" noEditPoints="1" noAdjustHandles="1" noChangeArrowheads="1" noChangeShapeType="1" noTextEdit="1"/>
              </p:cNvSpPr>
              <p:nvPr/>
            </p:nvSpPr>
            <p:spPr>
              <a:xfrm>
                <a:off x="106680" y="1135163"/>
                <a:ext cx="11917680" cy="7961154"/>
              </a:xfrm>
              <a:prstGeom prst="rect">
                <a:avLst/>
              </a:prstGeom>
              <a:blipFill>
                <a:blip r:embed="rId2"/>
                <a:stretch>
                  <a:fillRect l="-665" r="-409"/>
                </a:stretch>
              </a:blipFill>
            </p:spPr>
            <p:txBody>
              <a:bodyPr/>
              <a:lstStyle/>
              <a:p>
                <a:r>
                  <a:rPr lang="en-GB">
                    <a:noFill/>
                  </a:rPr>
                  <a:t> </a:t>
                </a:r>
              </a:p>
            </p:txBody>
          </p:sp>
        </mc:Fallback>
      </mc:AlternateContent>
    </p:spTree>
    <p:extLst>
      <p:ext uri="{BB962C8B-B14F-4D97-AF65-F5344CB8AC3E}">
        <p14:creationId xmlns:p14="http://schemas.microsoft.com/office/powerpoint/2010/main" val="2965052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Revision 3</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06680" y="1135163"/>
            <a:ext cx="11917680" cy="6468437"/>
          </a:xfrm>
          <a:prstGeom prst="rect">
            <a:avLst/>
          </a:prstGeom>
          <a:noFill/>
        </p:spPr>
        <p:txBody>
          <a:bodyPr wrap="square" rtlCol="0">
            <a:spAutoFit/>
          </a:bodyPr>
          <a:lstStyle/>
          <a:p>
            <a:pPr>
              <a:lnSpc>
                <a:spcPct val="200000"/>
              </a:lnSpc>
            </a:pPr>
            <a:r>
              <a:rPr lang="en-GB" sz="2200" b="1" dirty="0">
                <a:latin typeface="Cambria" panose="02040503050406030204" pitchFamily="18" charset="0"/>
                <a:ea typeface="Cambria" panose="02040503050406030204" pitchFamily="18" charset="0"/>
              </a:rPr>
              <a:t>Question 5- Solutions</a:t>
            </a:r>
          </a:p>
          <a:p>
            <a:pPr>
              <a:lnSpc>
                <a:spcPct val="200000"/>
              </a:lnSpc>
            </a:pPr>
            <a:r>
              <a:rPr lang="en-GB" sz="2200" dirty="0">
                <a:latin typeface="Cambria" panose="02040503050406030204" pitchFamily="18" charset="0"/>
                <a:ea typeface="Cambria" panose="02040503050406030204" pitchFamily="18" charset="0"/>
                <a:cs typeface="Arial" panose="020B0604020202020204" pitchFamily="34" charset="0"/>
              </a:rPr>
              <a:t>(iv) </a:t>
            </a:r>
            <a:r>
              <a:rPr lang="en-GB" sz="1800" dirty="0">
                <a:effectLst/>
                <a:latin typeface="Cambria Math" panose="02040503050406030204" pitchFamily="18" charset="0"/>
                <a:ea typeface="Times New Roman" panose="02020603050405020304" pitchFamily="18" charset="0"/>
              </a:rPr>
              <a:t>Explain why DAC is needed in the counter type ADC?</a:t>
            </a:r>
            <a:r>
              <a:rPr lang="en-GB" sz="1800" dirty="0">
                <a:solidFill>
                  <a:srgbClr val="00B050"/>
                </a:solidFill>
                <a:effectLst/>
                <a:latin typeface="Cambria Math" panose="02040503050406030204" pitchFamily="18" charset="0"/>
                <a:ea typeface="Times New Roman" panose="02020603050405020304" pitchFamily="18" charset="0"/>
              </a:rPr>
              <a:t>	</a:t>
            </a:r>
          </a:p>
          <a:p>
            <a:pPr marL="447675" indent="-269875">
              <a:lnSpc>
                <a:spcPct val="200000"/>
              </a:lnSpc>
              <a:buFont typeface="Arial" panose="020B0604020202020204" pitchFamily="34" charset="0"/>
              <a:buChar char="•"/>
            </a:pPr>
            <a:r>
              <a:rPr lang="en-GB" sz="1800" dirty="0">
                <a:effectLst/>
                <a:latin typeface="Cambria Math" panose="02040503050406030204" pitchFamily="18" charset="0"/>
                <a:ea typeface="Times New Roman" panose="02020603050405020304" pitchFamily="18" charset="0"/>
              </a:rPr>
              <a:t>DAC converts the received binary (digital) input, which is the output of counter, into an </a:t>
            </a:r>
            <a:r>
              <a:rPr lang="en-GB" sz="1800" dirty="0" err="1">
                <a:effectLst/>
                <a:latin typeface="Cambria Math" panose="02040503050406030204" pitchFamily="18" charset="0"/>
                <a:ea typeface="Times New Roman" panose="02020603050405020304" pitchFamily="18" charset="0"/>
              </a:rPr>
              <a:t>analog</a:t>
            </a:r>
            <a:r>
              <a:rPr lang="en-GB" sz="1800" dirty="0">
                <a:effectLst/>
                <a:latin typeface="Cambria Math" panose="02040503050406030204" pitchFamily="18" charset="0"/>
                <a:ea typeface="Times New Roman" panose="02020603050405020304" pitchFamily="18" charset="0"/>
              </a:rPr>
              <a:t> output. </a:t>
            </a:r>
          </a:p>
          <a:p>
            <a:pPr marL="447675" indent="-269875">
              <a:lnSpc>
                <a:spcPct val="200000"/>
              </a:lnSpc>
              <a:buFont typeface="Arial" panose="020B0604020202020204" pitchFamily="34" charset="0"/>
              <a:buChar char="•"/>
            </a:pPr>
            <a:r>
              <a:rPr lang="en-GB" sz="1800" dirty="0">
                <a:effectLst/>
                <a:latin typeface="Cambria Math" panose="02040503050406030204" pitchFamily="18" charset="0"/>
                <a:ea typeface="Times New Roman" panose="02020603050405020304" pitchFamily="18" charset="0"/>
              </a:rPr>
              <a:t>Comparator compares this </a:t>
            </a:r>
            <a:r>
              <a:rPr lang="en-GB" sz="1800" dirty="0" err="1">
                <a:effectLst/>
                <a:latin typeface="Cambria Math" panose="02040503050406030204" pitchFamily="18" charset="0"/>
                <a:ea typeface="Times New Roman" panose="02020603050405020304" pitchFamily="18" charset="0"/>
              </a:rPr>
              <a:t>analog</a:t>
            </a:r>
            <a:r>
              <a:rPr lang="en-GB" sz="1800" dirty="0">
                <a:effectLst/>
                <a:latin typeface="Cambria Math" panose="02040503050406030204" pitchFamily="18" charset="0"/>
                <a:ea typeface="Times New Roman" panose="02020603050405020304" pitchFamily="18" charset="0"/>
              </a:rPr>
              <a:t> value, Va with the external </a:t>
            </a:r>
            <a:r>
              <a:rPr lang="en-GB" sz="1800" dirty="0" err="1">
                <a:effectLst/>
                <a:latin typeface="Cambria Math" panose="02040503050406030204" pitchFamily="18" charset="0"/>
                <a:ea typeface="Times New Roman" panose="02020603050405020304" pitchFamily="18" charset="0"/>
              </a:rPr>
              <a:t>analog</a:t>
            </a:r>
            <a:r>
              <a:rPr lang="en-GB" sz="1800" dirty="0">
                <a:effectLst/>
                <a:latin typeface="Cambria Math" panose="02040503050406030204" pitchFamily="18" charset="0"/>
                <a:ea typeface="Times New Roman" panose="02020603050405020304" pitchFamily="18" charset="0"/>
              </a:rPr>
              <a:t> input value Vi.</a:t>
            </a:r>
          </a:p>
          <a:p>
            <a:pPr marL="447675" indent="-269875">
              <a:lnSpc>
                <a:spcPct val="200000"/>
              </a:lnSpc>
              <a:buFont typeface="Arial" panose="020B0604020202020204" pitchFamily="34" charset="0"/>
              <a:buChar char="•"/>
            </a:pPr>
            <a:r>
              <a:rPr lang="en-GB" sz="1800" dirty="0">
                <a:effectLst/>
                <a:latin typeface="Cambria Math" panose="02040503050406030204" pitchFamily="18" charset="0"/>
                <a:ea typeface="Times New Roman" panose="02020603050405020304" pitchFamily="18" charset="0"/>
              </a:rPr>
              <a:t>For an n-bit DAC, there are 2^n voltage levels. </a:t>
            </a:r>
          </a:p>
          <a:p>
            <a:pPr marL="447675" indent="-269875">
              <a:lnSpc>
                <a:spcPct val="200000"/>
              </a:lnSpc>
              <a:buFont typeface="Arial" panose="020B0604020202020204" pitchFamily="34" charset="0"/>
              <a:buChar char="•"/>
            </a:pPr>
            <a:r>
              <a:rPr lang="en-GB" sz="1800" dirty="0">
                <a:effectLst/>
                <a:latin typeface="Cambria Math" panose="02040503050406030204" pitchFamily="18" charset="0"/>
                <a:ea typeface="Times New Roman" panose="02020603050405020304" pitchFamily="18" charset="0"/>
              </a:rPr>
              <a:t>The voltage at each level is determined by the combination of bits that are set to '1' in the binary representation of the current count.</a:t>
            </a:r>
          </a:p>
          <a:p>
            <a:pPr>
              <a:lnSpc>
                <a:spcPct val="200000"/>
              </a:lnSpc>
            </a:pPr>
            <a:r>
              <a:rPr lang="en-GB" sz="1800" dirty="0">
                <a:solidFill>
                  <a:srgbClr val="00B050"/>
                </a:solidFill>
                <a:effectLst/>
                <a:latin typeface="Cambria Math" panose="02040503050406030204" pitchFamily="18" charset="0"/>
                <a:ea typeface="Times New Roman" panose="02020603050405020304" pitchFamily="18" charset="0"/>
              </a:rPr>
              <a:t>	</a:t>
            </a:r>
            <a:endParaRPr lang="en-GB" sz="1800" dirty="0">
              <a:latin typeface="Book Antiqua" panose="02040602050305030304" pitchFamily="18" charset="0"/>
              <a:ea typeface="Cambria" panose="02040503050406030204" pitchFamily="18" charset="0"/>
              <a:cs typeface="Arial" panose="020B0604020202020204" pitchFamily="34" charset="0"/>
            </a:endParaRPr>
          </a:p>
          <a:p>
            <a:pPr marL="447675" lvl="5" indent="-342900" algn="just">
              <a:lnSpc>
                <a:spcPct val="200000"/>
              </a:lnSpc>
              <a:spcAft>
                <a:spcPts val="1000"/>
              </a:spcAft>
              <a:buFont typeface="Arial" panose="020B0604020202020204" pitchFamily="34" charset="0"/>
              <a:buChar char="•"/>
            </a:pPr>
            <a:endParaRPr lang="en-GB" sz="1800" dirty="0">
              <a:latin typeface="Book Antiqua" panose="02040602050305030304" pitchFamily="18" charset="0"/>
              <a:ea typeface="Cambria" panose="02040503050406030204" pitchFamily="18" charset="0"/>
              <a:cs typeface="Arial" panose="020B0604020202020204" pitchFamily="34" charset="0"/>
            </a:endParaRPr>
          </a:p>
          <a:p>
            <a:pPr marL="1163638" indent="-447675">
              <a:lnSpc>
                <a:spcPct val="200000"/>
              </a:lnSpc>
              <a:tabLst>
                <a:tab pos="1076325" algn="l"/>
              </a:tabLst>
            </a:pPr>
            <a:r>
              <a:rPr lang="en-GB" dirty="0">
                <a:latin typeface="Cambria" panose="02040503050406030204" pitchFamily="18" charset="0"/>
                <a:ea typeface="Cambria" panose="02040503050406030204" pitchFamily="18" charset="0"/>
              </a:rPr>
              <a:t>			</a:t>
            </a:r>
            <a:r>
              <a:rPr lang="en-GB" sz="2200" dirty="0">
                <a:latin typeface="Cambria" panose="02040503050406030204" pitchFamily="18" charset="0"/>
                <a:ea typeface="Cambria" panose="02040503050406030204" pitchFamily="18" charset="0"/>
              </a:rPr>
              <a:t>					</a:t>
            </a:r>
            <a:r>
              <a:rPr lang="en-GB" sz="2200" b="1" dirty="0">
                <a:latin typeface="Cambria" panose="02040503050406030204" pitchFamily="18" charset="0"/>
                <a:ea typeface="Cambria" panose="02040503050406030204" pitchFamily="18" charset="0"/>
              </a:rPr>
              <a:t>					</a:t>
            </a:r>
          </a:p>
          <a:p>
            <a:endParaRPr lang="en-GB" sz="22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7825203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2280</Words>
  <Application>Microsoft Office PowerPoint</Application>
  <PresentationFormat>Widescreen</PresentationFormat>
  <Paragraphs>314</Paragraphs>
  <Slides>28</Slides>
  <Notes>0</Notes>
  <HiddenSlides>0</HiddenSlides>
  <MMClips>0</MMClips>
  <ScaleCrop>false</ScaleCrop>
  <HeadingPairs>
    <vt:vector size="6" baseType="variant">
      <vt:variant>
        <vt:lpstr>Fonts Used</vt:lpstr>
      </vt:variant>
      <vt:variant>
        <vt:i4>8</vt:i4>
      </vt:variant>
      <vt:variant>
        <vt:lpstr>Theme</vt:lpstr>
      </vt:variant>
      <vt:variant>
        <vt:i4>20</vt:i4>
      </vt:variant>
      <vt:variant>
        <vt:lpstr>Slide Titles</vt:lpstr>
      </vt:variant>
      <vt:variant>
        <vt:i4>28</vt:i4>
      </vt:variant>
    </vt:vector>
  </HeadingPairs>
  <TitlesOfParts>
    <vt:vector size="56" baseType="lpstr">
      <vt:lpstr>Arial</vt:lpstr>
      <vt:lpstr>Book Antiqua</vt:lpstr>
      <vt:lpstr>Calibri</vt:lpstr>
      <vt:lpstr>Calibri Light</vt:lpstr>
      <vt:lpstr>Cambria</vt:lpstr>
      <vt:lpstr>Cambria Math</vt:lpstr>
      <vt:lpstr>Symbol</vt:lpstr>
      <vt:lpstr>Times New Roman</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8</cp:revision>
  <dcterms:created xsi:type="dcterms:W3CDTF">2021-03-09T15:35:42Z</dcterms:created>
  <dcterms:modified xsi:type="dcterms:W3CDTF">2024-04-29T11:21:12Z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