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73" r:id="rId2"/>
    <p:sldId id="263" r:id="rId3"/>
    <p:sldId id="269" r:id="rId4"/>
    <p:sldId id="267" r:id="rId5"/>
    <p:sldId id="268" r:id="rId6"/>
    <p:sldId id="270" r:id="rId7"/>
    <p:sldId id="271" r:id="rId8"/>
    <p:sldId id="272" r:id="rId9"/>
    <p:sldId id="27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topher Ashmead (1902167)" initials="CA(" lastIdx="1" clrIdx="0">
    <p:extLst>
      <p:ext uri="{19B8F6BF-5375-455C-9EA6-DF929625EA0E}">
        <p15:presenceInfo xmlns:p15="http://schemas.microsoft.com/office/powerpoint/2012/main" userId="S::1902167@student.uwtsd.ac.uk::798f9cf3-3d29-4f73-ad2e-dff5b8e05a6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B1D82C-AD53-0947-BBFE-E4CF6A5980E3}" v="109" dt="2020-04-16T23:20:11.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422"/>
    <p:restoredTop sz="95781"/>
  </p:normalViewPr>
  <p:slideViewPr>
    <p:cSldViewPr snapToGrid="0" snapToObjects="1">
      <p:cViewPr varScale="1">
        <p:scale>
          <a:sx n="104" d="100"/>
          <a:sy n="104" d="100"/>
        </p:scale>
        <p:origin x="216" y="232"/>
      </p:cViewPr>
      <p:guideLst/>
    </p:cSldViewPr>
  </p:slideViewPr>
  <p:notesTextViewPr>
    <p:cViewPr>
      <p:scale>
        <a:sx n="1" d="1"/>
        <a:sy n="1" d="1"/>
      </p:scale>
      <p:origin x="0" y="-696"/>
    </p:cViewPr>
  </p:notesTextViewPr>
  <p:sorterViewPr>
    <p:cViewPr varScale="1">
      <p:scale>
        <a:sx n="100" d="100"/>
        <a:sy n="100" d="100"/>
      </p:scale>
      <p:origin x="0" y="0"/>
    </p:cViewPr>
  </p:sorterViewPr>
  <p:notesViewPr>
    <p:cSldViewPr snapToGrid="0" snapToObjects="1">
      <p:cViewPr varScale="1">
        <p:scale>
          <a:sx n="84" d="100"/>
          <a:sy n="84" d="100"/>
        </p:scale>
        <p:origin x="3960"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Ashmead (1902167)" userId="798f9cf3-3d29-4f73-ad2e-dff5b8e05a69" providerId="ADAL" clId="{1EB1D82C-AD53-0947-BBFE-E4CF6A5980E3}"/>
    <pc:docChg chg="undo redo custSel mod addSld delSld modSld sldOrd">
      <pc:chgData name="Christopher Ashmead (1902167)" userId="798f9cf3-3d29-4f73-ad2e-dff5b8e05a69" providerId="ADAL" clId="{1EB1D82C-AD53-0947-BBFE-E4CF6A5980E3}" dt="2020-04-16T23:20:11.554" v="4853"/>
      <pc:docMkLst>
        <pc:docMk/>
      </pc:docMkLst>
      <pc:sldChg chg="addSp delSp modSp del mod setBg modAnim setClrOvrMap">
        <pc:chgData name="Christopher Ashmead (1902167)" userId="798f9cf3-3d29-4f73-ad2e-dff5b8e05a69" providerId="ADAL" clId="{1EB1D82C-AD53-0947-BBFE-E4CF6A5980E3}" dt="2020-04-04T10:23:03.858" v="4491" actId="2696"/>
        <pc:sldMkLst>
          <pc:docMk/>
          <pc:sldMk cId="4062956473" sldId="258"/>
        </pc:sldMkLst>
        <pc:spChg chg="mod ord">
          <ac:chgData name="Christopher Ashmead (1902167)" userId="798f9cf3-3d29-4f73-ad2e-dff5b8e05a69" providerId="ADAL" clId="{1EB1D82C-AD53-0947-BBFE-E4CF6A5980E3}" dt="2020-04-04T09:48:22.992" v="4480" actId="26606"/>
          <ac:spMkLst>
            <pc:docMk/>
            <pc:sldMk cId="4062956473" sldId="258"/>
            <ac:spMk id="2" creationId="{78574851-716B-4D42-A2C5-2D0ACA78FE2C}"/>
          </ac:spMkLst>
        </pc:spChg>
        <pc:spChg chg="add del mod">
          <ac:chgData name="Christopher Ashmead (1902167)" userId="798f9cf3-3d29-4f73-ad2e-dff5b8e05a69" providerId="ADAL" clId="{1EB1D82C-AD53-0947-BBFE-E4CF6A5980E3}" dt="2020-04-01T15:17:38.116" v="2532"/>
          <ac:spMkLst>
            <pc:docMk/>
            <pc:sldMk cId="4062956473" sldId="258"/>
            <ac:spMk id="3" creationId="{8607B234-093D-DD46-87E9-F7747D9F4CB4}"/>
          </ac:spMkLst>
        </pc:spChg>
        <pc:spChg chg="add del mod">
          <ac:chgData name="Christopher Ashmead (1902167)" userId="798f9cf3-3d29-4f73-ad2e-dff5b8e05a69" providerId="ADAL" clId="{1EB1D82C-AD53-0947-BBFE-E4CF6A5980E3}" dt="2020-04-04T09:42:09.388" v="4446"/>
          <ac:spMkLst>
            <pc:docMk/>
            <pc:sldMk cId="4062956473" sldId="258"/>
            <ac:spMk id="4" creationId="{59C129DD-412B-E94E-97CF-817DD77FA3E3}"/>
          </ac:spMkLst>
        </pc:spChg>
        <pc:spChg chg="add del mod">
          <ac:chgData name="Christopher Ashmead (1902167)" userId="798f9cf3-3d29-4f73-ad2e-dff5b8e05a69" providerId="ADAL" clId="{1EB1D82C-AD53-0947-BBFE-E4CF6A5980E3}" dt="2020-04-01T15:17:38.654" v="2534"/>
          <ac:spMkLst>
            <pc:docMk/>
            <pc:sldMk cId="4062956473" sldId="258"/>
            <ac:spMk id="5" creationId="{8DE63AB6-04E9-B841-A1BC-F6A875E06898}"/>
          </ac:spMkLst>
        </pc:spChg>
        <pc:spChg chg="add del mod">
          <ac:chgData name="Christopher Ashmead (1902167)" userId="798f9cf3-3d29-4f73-ad2e-dff5b8e05a69" providerId="ADAL" clId="{1EB1D82C-AD53-0947-BBFE-E4CF6A5980E3}" dt="2020-04-04T09:45:49.512" v="4457"/>
          <ac:spMkLst>
            <pc:docMk/>
            <pc:sldMk cId="4062956473" sldId="258"/>
            <ac:spMk id="5" creationId="{91515BE0-75DC-2F40-9147-5B17C233A79A}"/>
          </ac:spMkLst>
        </pc:spChg>
        <pc:spChg chg="add del mod">
          <ac:chgData name="Christopher Ashmead (1902167)" userId="798f9cf3-3d29-4f73-ad2e-dff5b8e05a69" providerId="ADAL" clId="{1EB1D82C-AD53-0947-BBFE-E4CF6A5980E3}" dt="2020-04-01T15:17:57.966" v="2555"/>
          <ac:spMkLst>
            <pc:docMk/>
            <pc:sldMk cId="4062956473" sldId="258"/>
            <ac:spMk id="6" creationId="{2850F5B0-9931-A04B-8297-1E5C48900695}"/>
          </ac:spMkLst>
        </pc:spChg>
        <pc:spChg chg="add del">
          <ac:chgData name="Christopher Ashmead (1902167)" userId="798f9cf3-3d29-4f73-ad2e-dff5b8e05a69" providerId="ADAL" clId="{1EB1D82C-AD53-0947-BBFE-E4CF6A5980E3}" dt="2020-04-01T15:18:07.494" v="2557" actId="478"/>
          <ac:spMkLst>
            <pc:docMk/>
            <pc:sldMk cId="4062956473" sldId="258"/>
            <ac:spMk id="7" creationId="{C807B58C-5386-AC49-8EC5-FD3EDB6CEB5B}"/>
          </ac:spMkLst>
        </pc:spChg>
        <pc:spChg chg="add del">
          <ac:chgData name="Christopher Ashmead (1902167)" userId="798f9cf3-3d29-4f73-ad2e-dff5b8e05a69" providerId="ADAL" clId="{1EB1D82C-AD53-0947-BBFE-E4CF6A5980E3}" dt="2020-02-21T23:26:18.766" v="49" actId="26606"/>
          <ac:spMkLst>
            <pc:docMk/>
            <pc:sldMk cId="4062956473" sldId="258"/>
            <ac:spMk id="8" creationId="{23962611-DFD5-4092-AAFD-559E3DFCE2C9}"/>
          </ac:spMkLst>
        </pc:spChg>
        <pc:spChg chg="add del mod">
          <ac:chgData name="Christopher Ashmead (1902167)" userId="798f9cf3-3d29-4f73-ad2e-dff5b8e05a69" providerId="ADAL" clId="{1EB1D82C-AD53-0947-BBFE-E4CF6A5980E3}" dt="2020-04-04T09:49:02.250" v="4485" actId="767"/>
          <ac:spMkLst>
            <pc:docMk/>
            <pc:sldMk cId="4062956473" sldId="258"/>
            <ac:spMk id="9" creationId="{BD336FDA-BA48-A14B-BBB9-B6F0A17F7133}"/>
          </ac:spMkLst>
        </pc:spChg>
        <pc:spChg chg="add del">
          <ac:chgData name="Christopher Ashmead (1902167)" userId="798f9cf3-3d29-4f73-ad2e-dff5b8e05a69" providerId="ADAL" clId="{1EB1D82C-AD53-0947-BBFE-E4CF6A5980E3}" dt="2020-02-21T23:25:54.499" v="34" actId="26606"/>
          <ac:spMkLst>
            <pc:docMk/>
            <pc:sldMk cId="4062956473" sldId="258"/>
            <ac:spMk id="15" creationId="{87CC2527-562A-4F69-B487-4371E5B243E7}"/>
          </ac:spMkLst>
        </pc:spChg>
        <pc:spChg chg="add del">
          <ac:chgData name="Christopher Ashmead (1902167)" userId="798f9cf3-3d29-4f73-ad2e-dff5b8e05a69" providerId="ADAL" clId="{1EB1D82C-AD53-0947-BBFE-E4CF6A5980E3}" dt="2020-02-21T23:25:56.406" v="36" actId="26606"/>
          <ac:spMkLst>
            <pc:docMk/>
            <pc:sldMk cId="4062956473" sldId="258"/>
            <ac:spMk id="19" creationId="{71B2258F-86CA-4D4D-8270-BC05FCDEBFB3}"/>
          </ac:spMkLst>
        </pc:spChg>
        <pc:spChg chg="add del">
          <ac:chgData name="Christopher Ashmead (1902167)" userId="798f9cf3-3d29-4f73-ad2e-dff5b8e05a69" providerId="ADAL" clId="{1EB1D82C-AD53-0947-BBFE-E4CF6A5980E3}" dt="2020-02-21T23:26:00.222" v="38" actId="26606"/>
          <ac:spMkLst>
            <pc:docMk/>
            <pc:sldMk cId="4062956473" sldId="258"/>
            <ac:spMk id="21" creationId="{37C89E4B-3C9F-44B9-8B86-D9E3D112D8EC}"/>
          </ac:spMkLst>
        </pc:spChg>
        <pc:spChg chg="add del">
          <ac:chgData name="Christopher Ashmead (1902167)" userId="798f9cf3-3d29-4f73-ad2e-dff5b8e05a69" providerId="ADAL" clId="{1EB1D82C-AD53-0947-BBFE-E4CF6A5980E3}" dt="2020-02-21T23:26:03.107" v="40" actId="26606"/>
          <ac:spMkLst>
            <pc:docMk/>
            <pc:sldMk cId="4062956473" sldId="258"/>
            <ac:spMk id="25" creationId="{87CC2527-562A-4F69-B487-4371E5B243E7}"/>
          </ac:spMkLst>
        </pc:spChg>
        <pc:spChg chg="add del">
          <ac:chgData name="Christopher Ashmead (1902167)" userId="798f9cf3-3d29-4f73-ad2e-dff5b8e05a69" providerId="ADAL" clId="{1EB1D82C-AD53-0947-BBFE-E4CF6A5980E3}" dt="2020-02-21T23:26:08.225" v="42" actId="26606"/>
          <ac:spMkLst>
            <pc:docMk/>
            <pc:sldMk cId="4062956473" sldId="258"/>
            <ac:spMk id="28" creationId="{71B2258F-86CA-4D4D-8270-BC05FCDEBFB3}"/>
          </ac:spMkLst>
        </pc:spChg>
        <pc:spChg chg="add del">
          <ac:chgData name="Christopher Ashmead (1902167)" userId="798f9cf3-3d29-4f73-ad2e-dff5b8e05a69" providerId="ADAL" clId="{1EB1D82C-AD53-0947-BBFE-E4CF6A5980E3}" dt="2020-02-21T23:26:10.923" v="44" actId="26606"/>
          <ac:spMkLst>
            <pc:docMk/>
            <pc:sldMk cId="4062956473" sldId="258"/>
            <ac:spMk id="42" creationId="{DE4C27B6-DB04-4891-AF97-BA1671B17EE8}"/>
          </ac:spMkLst>
        </pc:spChg>
        <pc:spChg chg="add del">
          <ac:chgData name="Christopher Ashmead (1902167)" userId="798f9cf3-3d29-4f73-ad2e-dff5b8e05a69" providerId="ADAL" clId="{1EB1D82C-AD53-0947-BBFE-E4CF6A5980E3}" dt="2020-02-21T23:26:10.923" v="44" actId="26606"/>
          <ac:spMkLst>
            <pc:docMk/>
            <pc:sldMk cId="4062956473" sldId="258"/>
            <ac:spMk id="43" creationId="{D9F5512A-48E1-4C07-B75E-3CCC517B6804}"/>
          </ac:spMkLst>
        </pc:spChg>
        <pc:spChg chg="add del">
          <ac:chgData name="Christopher Ashmead (1902167)" userId="798f9cf3-3d29-4f73-ad2e-dff5b8e05a69" providerId="ADAL" clId="{1EB1D82C-AD53-0947-BBFE-E4CF6A5980E3}" dt="2020-02-21T23:26:10.923" v="44" actId="26606"/>
          <ac:spMkLst>
            <pc:docMk/>
            <pc:sldMk cId="4062956473" sldId="258"/>
            <ac:spMk id="44" creationId="{7316481C-0A49-4796-812B-0D64F063B720}"/>
          </ac:spMkLst>
        </pc:spChg>
        <pc:spChg chg="add del">
          <ac:chgData name="Christopher Ashmead (1902167)" userId="798f9cf3-3d29-4f73-ad2e-dff5b8e05a69" providerId="ADAL" clId="{1EB1D82C-AD53-0947-BBFE-E4CF6A5980E3}" dt="2020-02-21T23:26:10.923" v="44" actId="26606"/>
          <ac:spMkLst>
            <pc:docMk/>
            <pc:sldMk cId="4062956473" sldId="258"/>
            <ac:spMk id="45" creationId="{A5271697-90F1-4A23-8EF2-0179F2EAFACB}"/>
          </ac:spMkLst>
        </pc:spChg>
        <pc:spChg chg="add del">
          <ac:chgData name="Christopher Ashmead (1902167)" userId="798f9cf3-3d29-4f73-ad2e-dff5b8e05a69" providerId="ADAL" clId="{1EB1D82C-AD53-0947-BBFE-E4CF6A5980E3}" dt="2020-02-21T23:26:14.577" v="46" actId="26606"/>
          <ac:spMkLst>
            <pc:docMk/>
            <pc:sldMk cId="4062956473" sldId="258"/>
            <ac:spMk id="53" creationId="{1DB7C82F-AB7E-4F0C-B829-FA1B9C415180}"/>
          </ac:spMkLst>
        </pc:spChg>
        <pc:spChg chg="add del">
          <ac:chgData name="Christopher Ashmead (1902167)" userId="798f9cf3-3d29-4f73-ad2e-dff5b8e05a69" providerId="ADAL" clId="{1EB1D82C-AD53-0947-BBFE-E4CF6A5980E3}" dt="2020-02-21T23:26:18.758" v="48" actId="26606"/>
          <ac:spMkLst>
            <pc:docMk/>
            <pc:sldMk cId="4062956473" sldId="258"/>
            <ac:spMk id="55" creationId="{B0354608-2C0B-45C8-8C8B-8E3ED2EF58E4}"/>
          </ac:spMkLst>
        </pc:spChg>
        <pc:spChg chg="add del">
          <ac:chgData name="Christopher Ashmead (1902167)" userId="798f9cf3-3d29-4f73-ad2e-dff5b8e05a69" providerId="ADAL" clId="{1EB1D82C-AD53-0947-BBFE-E4CF6A5980E3}" dt="2020-02-21T23:26:18.758" v="48" actId="26606"/>
          <ac:spMkLst>
            <pc:docMk/>
            <pc:sldMk cId="4062956473" sldId="258"/>
            <ac:spMk id="56" creationId="{A69EB637-CEDE-43AD-8B65-DDD63C08FB34}"/>
          </ac:spMkLst>
        </pc:spChg>
        <pc:spChg chg="add del">
          <ac:chgData name="Christopher Ashmead (1902167)" userId="798f9cf3-3d29-4f73-ad2e-dff5b8e05a69" providerId="ADAL" clId="{1EB1D82C-AD53-0947-BBFE-E4CF6A5980E3}" dt="2020-02-21T23:26:18.758" v="48" actId="26606"/>
          <ac:spMkLst>
            <pc:docMk/>
            <pc:sldMk cId="4062956473" sldId="258"/>
            <ac:spMk id="57" creationId="{CDD7DB09-290B-4A1F-BFC1-51ED7C978ED6}"/>
          </ac:spMkLst>
        </pc:spChg>
        <pc:spChg chg="add del">
          <ac:chgData name="Christopher Ashmead (1902167)" userId="798f9cf3-3d29-4f73-ad2e-dff5b8e05a69" providerId="ADAL" clId="{1EB1D82C-AD53-0947-BBFE-E4CF6A5980E3}" dt="2020-02-21T23:26:18.758" v="48" actId="26606"/>
          <ac:spMkLst>
            <pc:docMk/>
            <pc:sldMk cId="4062956473" sldId="258"/>
            <ac:spMk id="58" creationId="{B0FAED46-1BF7-48DB-980D-571CD2A30DC4}"/>
          </ac:spMkLst>
        </pc:spChg>
        <pc:spChg chg="add del">
          <ac:chgData name="Christopher Ashmead (1902167)" userId="798f9cf3-3d29-4f73-ad2e-dff5b8e05a69" providerId="ADAL" clId="{1EB1D82C-AD53-0947-BBFE-E4CF6A5980E3}" dt="2020-04-01T15:21:20.262" v="2655" actId="26606"/>
          <ac:spMkLst>
            <pc:docMk/>
            <pc:sldMk cId="4062956473" sldId="258"/>
            <ac:spMk id="60" creationId="{87CC2527-562A-4F69-B487-4371E5B243E7}"/>
          </ac:spMkLst>
        </pc:spChg>
        <pc:spChg chg="add del">
          <ac:chgData name="Christopher Ashmead (1902167)" userId="798f9cf3-3d29-4f73-ad2e-dff5b8e05a69" providerId="ADAL" clId="{1EB1D82C-AD53-0947-BBFE-E4CF6A5980E3}" dt="2020-04-04T09:48:22.992" v="4480" actId="26606"/>
          <ac:spMkLst>
            <pc:docMk/>
            <pc:sldMk cId="4062956473" sldId="258"/>
            <ac:spMk id="66" creationId="{23962611-DFD5-4092-AAFD-559E3DFCE2C9}"/>
          </ac:spMkLst>
        </pc:spChg>
        <pc:spChg chg="add del">
          <ac:chgData name="Christopher Ashmead (1902167)" userId="798f9cf3-3d29-4f73-ad2e-dff5b8e05a69" providerId="ADAL" clId="{1EB1D82C-AD53-0947-BBFE-E4CF6A5980E3}" dt="2020-04-04T09:47:07.124" v="4470" actId="26606"/>
          <ac:spMkLst>
            <pc:docMk/>
            <pc:sldMk cId="4062956473" sldId="258"/>
            <ac:spMk id="70" creationId="{07322A9E-F1EC-405E-8971-BA906EFFCCB8}"/>
          </ac:spMkLst>
        </pc:spChg>
        <pc:spChg chg="add del">
          <ac:chgData name="Christopher Ashmead (1902167)" userId="798f9cf3-3d29-4f73-ad2e-dff5b8e05a69" providerId="ADAL" clId="{1EB1D82C-AD53-0947-BBFE-E4CF6A5980E3}" dt="2020-04-04T09:47:07.124" v="4470" actId="26606"/>
          <ac:spMkLst>
            <pc:docMk/>
            <pc:sldMk cId="4062956473" sldId="258"/>
            <ac:spMk id="71" creationId="{A5704422-1118-4FD1-95AD-29A064EB80D9}"/>
          </ac:spMkLst>
        </pc:spChg>
        <pc:spChg chg="add del">
          <ac:chgData name="Christopher Ashmead (1902167)" userId="798f9cf3-3d29-4f73-ad2e-dff5b8e05a69" providerId="ADAL" clId="{1EB1D82C-AD53-0947-BBFE-E4CF6A5980E3}" dt="2020-04-04T09:47:07.124" v="4470" actId="26606"/>
          <ac:spMkLst>
            <pc:docMk/>
            <pc:sldMk cId="4062956473" sldId="258"/>
            <ac:spMk id="72" creationId="{A88B2AAA-B805-498E-A9E6-98B885855498}"/>
          </ac:spMkLst>
        </pc:spChg>
        <pc:spChg chg="add del">
          <ac:chgData name="Christopher Ashmead (1902167)" userId="798f9cf3-3d29-4f73-ad2e-dff5b8e05a69" providerId="ADAL" clId="{1EB1D82C-AD53-0947-BBFE-E4CF6A5980E3}" dt="2020-04-04T09:42:22.150" v="4450" actId="26606"/>
          <ac:spMkLst>
            <pc:docMk/>
            <pc:sldMk cId="4062956473" sldId="258"/>
            <ac:spMk id="73" creationId="{07322A9E-F1EC-405E-8971-BA906EFFCCB8}"/>
          </ac:spMkLst>
        </pc:spChg>
        <pc:spChg chg="add del">
          <ac:chgData name="Christopher Ashmead (1902167)" userId="798f9cf3-3d29-4f73-ad2e-dff5b8e05a69" providerId="ADAL" clId="{1EB1D82C-AD53-0947-BBFE-E4CF6A5980E3}" dt="2020-04-04T09:47:07.124" v="4470" actId="26606"/>
          <ac:spMkLst>
            <pc:docMk/>
            <pc:sldMk cId="4062956473" sldId="258"/>
            <ac:spMk id="74" creationId="{9B8051E0-19D7-43E1-BFD9-E6DBFEB3A3F1}"/>
          </ac:spMkLst>
        </pc:spChg>
        <pc:spChg chg="add del">
          <ac:chgData name="Christopher Ashmead (1902167)" userId="798f9cf3-3d29-4f73-ad2e-dff5b8e05a69" providerId="ADAL" clId="{1EB1D82C-AD53-0947-BBFE-E4CF6A5980E3}" dt="2020-04-04T09:42:22.150" v="4450" actId="26606"/>
          <ac:spMkLst>
            <pc:docMk/>
            <pc:sldMk cId="4062956473" sldId="258"/>
            <ac:spMk id="75" creationId="{A5704422-1118-4FD1-95AD-29A064EB80D9}"/>
          </ac:spMkLst>
        </pc:spChg>
        <pc:spChg chg="add del">
          <ac:chgData name="Christopher Ashmead (1902167)" userId="798f9cf3-3d29-4f73-ad2e-dff5b8e05a69" providerId="ADAL" clId="{1EB1D82C-AD53-0947-BBFE-E4CF6A5980E3}" dt="2020-04-04T09:47:07.124" v="4470" actId="26606"/>
          <ac:spMkLst>
            <pc:docMk/>
            <pc:sldMk cId="4062956473" sldId="258"/>
            <ac:spMk id="76" creationId="{4EDB2B02-86A2-46F5-A4BE-B7D9B10411D6}"/>
          </ac:spMkLst>
        </pc:spChg>
        <pc:spChg chg="add del">
          <ac:chgData name="Christopher Ashmead (1902167)" userId="798f9cf3-3d29-4f73-ad2e-dff5b8e05a69" providerId="ADAL" clId="{1EB1D82C-AD53-0947-BBFE-E4CF6A5980E3}" dt="2020-04-04T09:42:22.150" v="4450" actId="26606"/>
          <ac:spMkLst>
            <pc:docMk/>
            <pc:sldMk cId="4062956473" sldId="258"/>
            <ac:spMk id="77" creationId="{A88B2AAA-B805-498E-A9E6-98B885855498}"/>
          </ac:spMkLst>
        </pc:spChg>
        <pc:spChg chg="add del">
          <ac:chgData name="Christopher Ashmead (1902167)" userId="798f9cf3-3d29-4f73-ad2e-dff5b8e05a69" providerId="ADAL" clId="{1EB1D82C-AD53-0947-BBFE-E4CF6A5980E3}" dt="2020-04-04T09:47:07.124" v="4470" actId="26606"/>
          <ac:spMkLst>
            <pc:docMk/>
            <pc:sldMk cId="4062956473" sldId="258"/>
            <ac:spMk id="78" creationId="{43954639-FB5D-41F4-9560-6F6DFE778425}"/>
          </ac:spMkLst>
        </pc:spChg>
        <pc:spChg chg="add del">
          <ac:chgData name="Christopher Ashmead (1902167)" userId="798f9cf3-3d29-4f73-ad2e-dff5b8e05a69" providerId="ADAL" clId="{1EB1D82C-AD53-0947-BBFE-E4CF6A5980E3}" dt="2020-04-04T09:42:22.150" v="4450" actId="26606"/>
          <ac:spMkLst>
            <pc:docMk/>
            <pc:sldMk cId="4062956473" sldId="258"/>
            <ac:spMk id="79" creationId="{9B8051E0-19D7-43E1-BFD9-E6DBFEB3A3F1}"/>
          </ac:spMkLst>
        </pc:spChg>
        <pc:spChg chg="add del">
          <ac:chgData name="Christopher Ashmead (1902167)" userId="798f9cf3-3d29-4f73-ad2e-dff5b8e05a69" providerId="ADAL" clId="{1EB1D82C-AD53-0947-BBFE-E4CF6A5980E3}" dt="2020-04-04T09:47:07.124" v="4470" actId="26606"/>
          <ac:spMkLst>
            <pc:docMk/>
            <pc:sldMk cId="4062956473" sldId="258"/>
            <ac:spMk id="80" creationId="{E898931C-0323-41FA-A036-20F818B1FF81}"/>
          </ac:spMkLst>
        </pc:spChg>
        <pc:spChg chg="add del">
          <ac:chgData name="Christopher Ashmead (1902167)" userId="798f9cf3-3d29-4f73-ad2e-dff5b8e05a69" providerId="ADAL" clId="{1EB1D82C-AD53-0947-BBFE-E4CF6A5980E3}" dt="2020-04-04T09:42:22.150" v="4450" actId="26606"/>
          <ac:spMkLst>
            <pc:docMk/>
            <pc:sldMk cId="4062956473" sldId="258"/>
            <ac:spMk id="81" creationId="{4EDB2B02-86A2-46F5-A4BE-B7D9B10411D6}"/>
          </ac:spMkLst>
        </pc:spChg>
        <pc:spChg chg="add del">
          <ac:chgData name="Christopher Ashmead (1902167)" userId="798f9cf3-3d29-4f73-ad2e-dff5b8e05a69" providerId="ADAL" clId="{1EB1D82C-AD53-0947-BBFE-E4CF6A5980E3}" dt="2020-04-04T09:47:07.124" v="4470" actId="26606"/>
          <ac:spMkLst>
            <pc:docMk/>
            <pc:sldMk cId="4062956473" sldId="258"/>
            <ac:spMk id="82" creationId="{89AFE9DD-0792-4B98-B4EB-97ACA17E6AA8}"/>
          </ac:spMkLst>
        </pc:spChg>
        <pc:spChg chg="add del">
          <ac:chgData name="Christopher Ashmead (1902167)" userId="798f9cf3-3d29-4f73-ad2e-dff5b8e05a69" providerId="ADAL" clId="{1EB1D82C-AD53-0947-BBFE-E4CF6A5980E3}" dt="2020-04-04T09:42:22.150" v="4450" actId="26606"/>
          <ac:spMkLst>
            <pc:docMk/>
            <pc:sldMk cId="4062956473" sldId="258"/>
            <ac:spMk id="83" creationId="{43954639-FB5D-41F4-9560-6F6DFE778425}"/>
          </ac:spMkLst>
        </pc:spChg>
        <pc:spChg chg="add del">
          <ac:chgData name="Christopher Ashmead (1902167)" userId="798f9cf3-3d29-4f73-ad2e-dff5b8e05a69" providerId="ADAL" clId="{1EB1D82C-AD53-0947-BBFE-E4CF6A5980E3}" dt="2020-04-04T09:47:07.124" v="4470" actId="26606"/>
          <ac:spMkLst>
            <pc:docMk/>
            <pc:sldMk cId="4062956473" sldId="258"/>
            <ac:spMk id="84" creationId="{3981F5C4-9AE1-404E-AF44-A4E6DB374F9D}"/>
          </ac:spMkLst>
        </pc:spChg>
        <pc:spChg chg="add del">
          <ac:chgData name="Christopher Ashmead (1902167)" userId="798f9cf3-3d29-4f73-ad2e-dff5b8e05a69" providerId="ADAL" clId="{1EB1D82C-AD53-0947-BBFE-E4CF6A5980E3}" dt="2020-04-04T09:42:22.150" v="4450" actId="26606"/>
          <ac:spMkLst>
            <pc:docMk/>
            <pc:sldMk cId="4062956473" sldId="258"/>
            <ac:spMk id="85" creationId="{E898931C-0323-41FA-A036-20F818B1FF81}"/>
          </ac:spMkLst>
        </pc:spChg>
        <pc:spChg chg="add del">
          <ac:chgData name="Christopher Ashmead (1902167)" userId="798f9cf3-3d29-4f73-ad2e-dff5b8e05a69" providerId="ADAL" clId="{1EB1D82C-AD53-0947-BBFE-E4CF6A5980E3}" dt="2020-04-04T09:47:07.124" v="4470" actId="26606"/>
          <ac:spMkLst>
            <pc:docMk/>
            <pc:sldMk cId="4062956473" sldId="258"/>
            <ac:spMk id="86" creationId="{763C1781-8726-4FAC-8C45-FF40376BE409}"/>
          </ac:spMkLst>
        </pc:spChg>
        <pc:spChg chg="add del">
          <ac:chgData name="Christopher Ashmead (1902167)" userId="798f9cf3-3d29-4f73-ad2e-dff5b8e05a69" providerId="ADAL" clId="{1EB1D82C-AD53-0947-BBFE-E4CF6A5980E3}" dt="2020-04-04T09:42:22.150" v="4450" actId="26606"/>
          <ac:spMkLst>
            <pc:docMk/>
            <pc:sldMk cId="4062956473" sldId="258"/>
            <ac:spMk id="87" creationId="{89AFE9DD-0792-4B98-B4EB-97ACA17E6AA8}"/>
          </ac:spMkLst>
        </pc:spChg>
        <pc:spChg chg="add del">
          <ac:chgData name="Christopher Ashmead (1902167)" userId="798f9cf3-3d29-4f73-ad2e-dff5b8e05a69" providerId="ADAL" clId="{1EB1D82C-AD53-0947-BBFE-E4CF6A5980E3}" dt="2020-04-04T09:47:07.124" v="4470" actId="26606"/>
          <ac:spMkLst>
            <pc:docMk/>
            <pc:sldMk cId="4062956473" sldId="258"/>
            <ac:spMk id="88" creationId="{301491B5-56C7-43DC-A3D9-861EECCA056A}"/>
          </ac:spMkLst>
        </pc:spChg>
        <pc:spChg chg="add del">
          <ac:chgData name="Christopher Ashmead (1902167)" userId="798f9cf3-3d29-4f73-ad2e-dff5b8e05a69" providerId="ADAL" clId="{1EB1D82C-AD53-0947-BBFE-E4CF6A5980E3}" dt="2020-04-04T09:42:22.150" v="4450" actId="26606"/>
          <ac:spMkLst>
            <pc:docMk/>
            <pc:sldMk cId="4062956473" sldId="258"/>
            <ac:spMk id="89" creationId="{3981F5C4-9AE1-404E-AF44-A4E6DB374F9D}"/>
          </ac:spMkLst>
        </pc:spChg>
        <pc:spChg chg="add del">
          <ac:chgData name="Christopher Ashmead (1902167)" userId="798f9cf3-3d29-4f73-ad2e-dff5b8e05a69" providerId="ADAL" clId="{1EB1D82C-AD53-0947-BBFE-E4CF6A5980E3}" dt="2020-04-04T09:47:07.124" v="4470" actId="26606"/>
          <ac:spMkLst>
            <pc:docMk/>
            <pc:sldMk cId="4062956473" sldId="258"/>
            <ac:spMk id="90" creationId="{237E2353-22DF-46E0-A200-FB30F8F394E2}"/>
          </ac:spMkLst>
        </pc:spChg>
        <pc:spChg chg="add del">
          <ac:chgData name="Christopher Ashmead (1902167)" userId="798f9cf3-3d29-4f73-ad2e-dff5b8e05a69" providerId="ADAL" clId="{1EB1D82C-AD53-0947-BBFE-E4CF6A5980E3}" dt="2020-04-04T09:42:22.150" v="4450" actId="26606"/>
          <ac:spMkLst>
            <pc:docMk/>
            <pc:sldMk cId="4062956473" sldId="258"/>
            <ac:spMk id="91" creationId="{763C1781-8726-4FAC-8C45-FF40376BE409}"/>
          </ac:spMkLst>
        </pc:spChg>
        <pc:spChg chg="add del">
          <ac:chgData name="Christopher Ashmead (1902167)" userId="798f9cf3-3d29-4f73-ad2e-dff5b8e05a69" providerId="ADAL" clId="{1EB1D82C-AD53-0947-BBFE-E4CF6A5980E3}" dt="2020-04-04T09:47:07.124" v="4470" actId="26606"/>
          <ac:spMkLst>
            <pc:docMk/>
            <pc:sldMk cId="4062956473" sldId="258"/>
            <ac:spMk id="92" creationId="{DD6138DB-057B-45F7-A5F4-E7BFDA20D02C}"/>
          </ac:spMkLst>
        </pc:spChg>
        <pc:spChg chg="add del">
          <ac:chgData name="Christopher Ashmead (1902167)" userId="798f9cf3-3d29-4f73-ad2e-dff5b8e05a69" providerId="ADAL" clId="{1EB1D82C-AD53-0947-BBFE-E4CF6A5980E3}" dt="2020-04-04T09:42:22.150" v="4450" actId="26606"/>
          <ac:spMkLst>
            <pc:docMk/>
            <pc:sldMk cId="4062956473" sldId="258"/>
            <ac:spMk id="93" creationId="{301491B5-56C7-43DC-A3D9-861EECCA056A}"/>
          </ac:spMkLst>
        </pc:spChg>
        <pc:spChg chg="add del">
          <ac:chgData name="Christopher Ashmead (1902167)" userId="798f9cf3-3d29-4f73-ad2e-dff5b8e05a69" providerId="ADAL" clId="{1EB1D82C-AD53-0947-BBFE-E4CF6A5980E3}" dt="2020-04-04T09:47:07.124" v="4470" actId="26606"/>
          <ac:spMkLst>
            <pc:docMk/>
            <pc:sldMk cId="4062956473" sldId="258"/>
            <ac:spMk id="94" creationId="{79A54AB1-B64F-4843-BFAB-81CB74E66B65}"/>
          </ac:spMkLst>
        </pc:spChg>
        <pc:spChg chg="add del">
          <ac:chgData name="Christopher Ashmead (1902167)" userId="798f9cf3-3d29-4f73-ad2e-dff5b8e05a69" providerId="ADAL" clId="{1EB1D82C-AD53-0947-BBFE-E4CF6A5980E3}" dt="2020-04-04T09:42:22.150" v="4450" actId="26606"/>
          <ac:spMkLst>
            <pc:docMk/>
            <pc:sldMk cId="4062956473" sldId="258"/>
            <ac:spMk id="95" creationId="{237E2353-22DF-46E0-A200-FB30F8F394E2}"/>
          </ac:spMkLst>
        </pc:spChg>
        <pc:spChg chg="add del">
          <ac:chgData name="Christopher Ashmead (1902167)" userId="798f9cf3-3d29-4f73-ad2e-dff5b8e05a69" providerId="ADAL" clId="{1EB1D82C-AD53-0947-BBFE-E4CF6A5980E3}" dt="2020-04-04T09:48:22.992" v="4480" actId="26606"/>
          <ac:spMkLst>
            <pc:docMk/>
            <pc:sldMk cId="4062956473" sldId="258"/>
            <ac:spMk id="96" creationId="{6753252F-4873-4F63-801D-CC719279A7D5}"/>
          </ac:spMkLst>
        </pc:spChg>
        <pc:spChg chg="add del">
          <ac:chgData name="Christopher Ashmead (1902167)" userId="798f9cf3-3d29-4f73-ad2e-dff5b8e05a69" providerId="ADAL" clId="{1EB1D82C-AD53-0947-BBFE-E4CF6A5980E3}" dt="2020-04-04T09:42:22.150" v="4450" actId="26606"/>
          <ac:spMkLst>
            <pc:docMk/>
            <pc:sldMk cId="4062956473" sldId="258"/>
            <ac:spMk id="97" creationId="{DD6138DB-057B-45F7-A5F4-E7BFDA20D02C}"/>
          </ac:spMkLst>
        </pc:spChg>
        <pc:spChg chg="add del">
          <ac:chgData name="Christopher Ashmead (1902167)" userId="798f9cf3-3d29-4f73-ad2e-dff5b8e05a69" providerId="ADAL" clId="{1EB1D82C-AD53-0947-BBFE-E4CF6A5980E3}" dt="2020-04-04T09:48:22.992" v="4480" actId="26606"/>
          <ac:spMkLst>
            <pc:docMk/>
            <pc:sldMk cId="4062956473" sldId="258"/>
            <ac:spMk id="98" creationId="{047C8CCB-F95D-4249-92DD-651249D3535A}"/>
          </ac:spMkLst>
        </pc:spChg>
        <pc:spChg chg="add del">
          <ac:chgData name="Christopher Ashmead (1902167)" userId="798f9cf3-3d29-4f73-ad2e-dff5b8e05a69" providerId="ADAL" clId="{1EB1D82C-AD53-0947-BBFE-E4CF6A5980E3}" dt="2020-04-04T09:42:22.150" v="4450" actId="26606"/>
          <ac:spMkLst>
            <pc:docMk/>
            <pc:sldMk cId="4062956473" sldId="258"/>
            <ac:spMk id="99" creationId="{79A54AB1-B64F-4843-BFAB-81CB74E66B65}"/>
          </ac:spMkLst>
        </pc:spChg>
        <pc:spChg chg="add del">
          <ac:chgData name="Christopher Ashmead (1902167)" userId="798f9cf3-3d29-4f73-ad2e-dff5b8e05a69" providerId="ADAL" clId="{1EB1D82C-AD53-0947-BBFE-E4CF6A5980E3}" dt="2020-04-04T09:42:14.999" v="4448" actId="26606"/>
          <ac:spMkLst>
            <pc:docMk/>
            <pc:sldMk cId="4062956473" sldId="258"/>
            <ac:spMk id="104" creationId="{82D62542-732D-4CAE-9057-93930CAF260B}"/>
          </ac:spMkLst>
        </pc:spChg>
        <pc:grpChg chg="add del">
          <ac:chgData name="Christopher Ashmead (1902167)" userId="798f9cf3-3d29-4f73-ad2e-dff5b8e05a69" providerId="ADAL" clId="{1EB1D82C-AD53-0947-BBFE-E4CF6A5980E3}" dt="2020-02-21T23:26:10.923" v="44" actId="26606"/>
          <ac:grpSpMkLst>
            <pc:docMk/>
            <pc:sldMk cId="4062956473" sldId="258"/>
            <ac:grpSpMk id="46" creationId="{5E0EAE70-C355-42D1-BF00-CA8A17A742A8}"/>
          </ac:grpSpMkLst>
        </pc:grpChg>
        <pc:grpChg chg="add del">
          <ac:chgData name="Christopher Ashmead (1902167)" userId="798f9cf3-3d29-4f73-ad2e-dff5b8e05a69" providerId="ADAL" clId="{1EB1D82C-AD53-0947-BBFE-E4CF6A5980E3}" dt="2020-04-04T09:42:14.999" v="4448" actId="26606"/>
          <ac:grpSpMkLst>
            <pc:docMk/>
            <pc:sldMk cId="4062956473" sldId="258"/>
            <ac:grpSpMk id="106" creationId="{BD44B13E-5D8C-4D46-917F-29A6AD815144}"/>
          </ac:grpSpMkLst>
        </pc:grpChg>
        <pc:grpChg chg="add del">
          <ac:chgData name="Christopher Ashmead (1902167)" userId="798f9cf3-3d29-4f73-ad2e-dff5b8e05a69" providerId="ADAL" clId="{1EB1D82C-AD53-0947-BBFE-E4CF6A5980E3}" dt="2020-04-04T09:42:14.999" v="4448" actId="26606"/>
          <ac:grpSpMkLst>
            <pc:docMk/>
            <pc:sldMk cId="4062956473" sldId="258"/>
            <ac:grpSpMk id="127" creationId="{8C09241C-06C0-415B-9FD0-B55B9A3A97AD}"/>
          </ac:grpSpMkLst>
        </pc:grpChg>
        <pc:picChg chg="add del mod">
          <ac:chgData name="Christopher Ashmead (1902167)" userId="798f9cf3-3d29-4f73-ad2e-dff5b8e05a69" providerId="ADAL" clId="{1EB1D82C-AD53-0947-BBFE-E4CF6A5980E3}" dt="2020-04-04T09:42:28.072" v="4451"/>
          <ac:picMkLst>
            <pc:docMk/>
            <pc:sldMk cId="4062956473" sldId="258"/>
            <ac:picMk id="3" creationId="{760B10B9-9A67-174A-B935-C5A6D55FE279}"/>
          </ac:picMkLst>
        </pc:picChg>
        <pc:picChg chg="add del mod">
          <ac:chgData name="Christopher Ashmead (1902167)" userId="798f9cf3-3d29-4f73-ad2e-dff5b8e05a69" providerId="ADAL" clId="{1EB1D82C-AD53-0947-BBFE-E4CF6A5980E3}" dt="2020-04-01T14:29:28.325" v="873" actId="478"/>
          <ac:picMkLst>
            <pc:docMk/>
            <pc:sldMk cId="4062956473" sldId="258"/>
            <ac:picMk id="4" creationId="{3C161B98-8E44-1E49-AF97-04A0035C4DA6}"/>
          </ac:picMkLst>
        </pc:picChg>
        <pc:picChg chg="add del mod">
          <ac:chgData name="Christopher Ashmead (1902167)" userId="798f9cf3-3d29-4f73-ad2e-dff5b8e05a69" providerId="ADAL" clId="{1EB1D82C-AD53-0947-BBFE-E4CF6A5980E3}" dt="2020-04-04T09:47:11.318" v="4471" actId="478"/>
          <ac:picMkLst>
            <pc:docMk/>
            <pc:sldMk cId="4062956473" sldId="258"/>
            <ac:picMk id="6" creationId="{68AC5E95-EF7F-E24C-A9B8-8A70E0D9C21B}"/>
          </ac:picMkLst>
        </pc:picChg>
        <pc:picChg chg="add del mod">
          <ac:chgData name="Christopher Ashmead (1902167)" userId="798f9cf3-3d29-4f73-ad2e-dff5b8e05a69" providerId="ADAL" clId="{1EB1D82C-AD53-0947-BBFE-E4CF6A5980E3}" dt="2020-04-04T09:48:25.745" v="4481" actId="478"/>
          <ac:picMkLst>
            <pc:docMk/>
            <pc:sldMk cId="4062956473" sldId="258"/>
            <ac:picMk id="7" creationId="{7332CA53-6272-0B44-A556-46C55DF25FFE}"/>
          </ac:picMkLst>
        </pc:picChg>
        <pc:picChg chg="add del mod">
          <ac:chgData name="Christopher Ashmead (1902167)" userId="798f9cf3-3d29-4f73-ad2e-dff5b8e05a69" providerId="ADAL" clId="{1EB1D82C-AD53-0947-BBFE-E4CF6A5980E3}" dt="2020-04-04T09:49:09.354" v="4487" actId="478"/>
          <ac:picMkLst>
            <pc:docMk/>
            <pc:sldMk cId="4062956473" sldId="258"/>
            <ac:picMk id="8" creationId="{ECD2B1F1-42E1-C246-8B3F-BC3C16BA9644}"/>
          </ac:picMkLst>
        </pc:picChg>
        <pc:picChg chg="add del">
          <ac:chgData name="Christopher Ashmead (1902167)" userId="798f9cf3-3d29-4f73-ad2e-dff5b8e05a69" providerId="ADAL" clId="{1EB1D82C-AD53-0947-BBFE-E4CF6A5980E3}" dt="2020-02-21T23:26:18.766" v="49" actId="26606"/>
          <ac:picMkLst>
            <pc:docMk/>
            <pc:sldMk cId="4062956473" sldId="258"/>
            <ac:picMk id="10" creationId="{2270F1FA-0425-408F-9861-80BF5AFB276D}"/>
          </ac:picMkLst>
        </pc:picChg>
        <pc:picChg chg="add del">
          <ac:chgData name="Christopher Ashmead (1902167)" userId="798f9cf3-3d29-4f73-ad2e-dff5b8e05a69" providerId="ADAL" clId="{1EB1D82C-AD53-0947-BBFE-E4CF6A5980E3}" dt="2020-04-04T09:48:22.992" v="4480" actId="26606"/>
          <ac:picMkLst>
            <pc:docMk/>
            <pc:sldMk cId="4062956473" sldId="258"/>
            <ac:picMk id="68" creationId="{2270F1FA-0425-408F-9861-80BF5AFB276D}"/>
          </ac:picMkLst>
        </pc:picChg>
        <pc:cxnChg chg="add del">
          <ac:chgData name="Christopher Ashmead (1902167)" userId="798f9cf3-3d29-4f73-ad2e-dff5b8e05a69" providerId="ADAL" clId="{1EB1D82C-AD53-0947-BBFE-E4CF6A5980E3}" dt="2020-02-21T23:25:54.499" v="34" actId="26606"/>
          <ac:cxnSpMkLst>
            <pc:docMk/>
            <pc:sldMk cId="4062956473" sldId="258"/>
            <ac:cxnSpMk id="17" creationId="{BCDAEC91-5BCE-4B55-9CC0-43EF94CB734B}"/>
          </ac:cxnSpMkLst>
        </pc:cxnChg>
        <pc:cxnChg chg="add del">
          <ac:chgData name="Christopher Ashmead (1902167)" userId="798f9cf3-3d29-4f73-ad2e-dff5b8e05a69" providerId="ADAL" clId="{1EB1D82C-AD53-0947-BBFE-E4CF6A5980E3}" dt="2020-02-21T23:26:00.222" v="38" actId="26606"/>
          <ac:cxnSpMkLst>
            <pc:docMk/>
            <pc:sldMk cId="4062956473" sldId="258"/>
            <ac:cxnSpMk id="22" creationId="{AA2EAA10-076F-46BD-8F0F-B9A2FB77A85C}"/>
          </ac:cxnSpMkLst>
        </pc:cxnChg>
        <pc:cxnChg chg="add del">
          <ac:chgData name="Christopher Ashmead (1902167)" userId="798f9cf3-3d29-4f73-ad2e-dff5b8e05a69" providerId="ADAL" clId="{1EB1D82C-AD53-0947-BBFE-E4CF6A5980E3}" dt="2020-02-21T23:26:00.222" v="38" actId="26606"/>
          <ac:cxnSpMkLst>
            <pc:docMk/>
            <pc:sldMk cId="4062956473" sldId="258"/>
            <ac:cxnSpMk id="23" creationId="{D891E407-403B-4764-86C9-33A56D3BCAA3}"/>
          </ac:cxnSpMkLst>
        </pc:cxnChg>
        <pc:cxnChg chg="add del">
          <ac:chgData name="Christopher Ashmead (1902167)" userId="798f9cf3-3d29-4f73-ad2e-dff5b8e05a69" providerId="ADAL" clId="{1EB1D82C-AD53-0947-BBFE-E4CF6A5980E3}" dt="2020-02-21T23:26:03.107" v="40" actId="26606"/>
          <ac:cxnSpMkLst>
            <pc:docMk/>
            <pc:sldMk cId="4062956473" sldId="258"/>
            <ac:cxnSpMk id="26" creationId="{BCDAEC91-5BCE-4B55-9CC0-43EF94CB734B}"/>
          </ac:cxnSpMkLst>
        </pc:cxnChg>
        <pc:cxnChg chg="add del">
          <ac:chgData name="Christopher Ashmead (1902167)" userId="798f9cf3-3d29-4f73-ad2e-dff5b8e05a69" providerId="ADAL" clId="{1EB1D82C-AD53-0947-BBFE-E4CF6A5980E3}" dt="2020-04-01T15:21:20.262" v="2655" actId="26606"/>
          <ac:cxnSpMkLst>
            <pc:docMk/>
            <pc:sldMk cId="4062956473" sldId="258"/>
            <ac:cxnSpMk id="61" creationId="{BCDAEC91-5BCE-4B55-9CC0-43EF94CB734B}"/>
          </ac:cxnSpMkLst>
        </pc:cxnChg>
      </pc:sldChg>
      <pc:sldChg chg="addSp delSp modSp del mod ord setBg">
        <pc:chgData name="Christopher Ashmead (1902167)" userId="798f9cf3-3d29-4f73-ad2e-dff5b8e05a69" providerId="ADAL" clId="{1EB1D82C-AD53-0947-BBFE-E4CF6A5980E3}" dt="2020-04-01T14:42:18.766" v="1600" actId="2696"/>
        <pc:sldMkLst>
          <pc:docMk/>
          <pc:sldMk cId="3834933892" sldId="259"/>
        </pc:sldMkLst>
        <pc:spChg chg="del mod">
          <ac:chgData name="Christopher Ashmead (1902167)" userId="798f9cf3-3d29-4f73-ad2e-dff5b8e05a69" providerId="ADAL" clId="{1EB1D82C-AD53-0947-BBFE-E4CF6A5980E3}" dt="2020-04-01T14:42:07.985" v="1594" actId="478"/>
          <ac:spMkLst>
            <pc:docMk/>
            <pc:sldMk cId="3834933892" sldId="259"/>
            <ac:spMk id="2" creationId="{F84CBD6D-305A-A549-B49B-140C14B2E7AD}"/>
          </ac:spMkLst>
        </pc:spChg>
        <pc:spChg chg="add del mod">
          <ac:chgData name="Christopher Ashmead (1902167)" userId="798f9cf3-3d29-4f73-ad2e-dff5b8e05a69" providerId="ADAL" clId="{1EB1D82C-AD53-0947-BBFE-E4CF6A5980E3}" dt="2020-04-01T14:42:07.985" v="1594" actId="478"/>
          <ac:spMkLst>
            <pc:docMk/>
            <pc:sldMk cId="3834933892" sldId="259"/>
            <ac:spMk id="3" creationId="{2D33D242-7F98-CF49-85CF-C42506BD65AA}"/>
          </ac:spMkLst>
        </pc:spChg>
        <pc:spChg chg="add del mod">
          <ac:chgData name="Christopher Ashmead (1902167)" userId="798f9cf3-3d29-4f73-ad2e-dff5b8e05a69" providerId="ADAL" clId="{1EB1D82C-AD53-0947-BBFE-E4CF6A5980E3}" dt="2020-04-01T14:29:12.282" v="869"/>
          <ac:spMkLst>
            <pc:docMk/>
            <pc:sldMk cId="3834933892" sldId="259"/>
            <ac:spMk id="4" creationId="{42444960-4262-344B-BB3E-48E6E0BE1508}"/>
          </ac:spMkLst>
        </pc:spChg>
        <pc:spChg chg="add del mod">
          <ac:chgData name="Christopher Ashmead (1902167)" userId="798f9cf3-3d29-4f73-ad2e-dff5b8e05a69" providerId="ADAL" clId="{1EB1D82C-AD53-0947-BBFE-E4CF6A5980E3}" dt="2020-04-01T14:42:08.577" v="1596"/>
          <ac:spMkLst>
            <pc:docMk/>
            <pc:sldMk cId="3834933892" sldId="259"/>
            <ac:spMk id="6" creationId="{9BB4B15A-160C-474B-BB99-47B3FE02BFC3}"/>
          </ac:spMkLst>
        </pc:spChg>
        <pc:spChg chg="add del mod">
          <ac:chgData name="Christopher Ashmead (1902167)" userId="798f9cf3-3d29-4f73-ad2e-dff5b8e05a69" providerId="ADAL" clId="{1EB1D82C-AD53-0947-BBFE-E4CF6A5980E3}" dt="2020-04-01T14:42:15.685" v="1599"/>
          <ac:spMkLst>
            <pc:docMk/>
            <pc:sldMk cId="3834933892" sldId="259"/>
            <ac:spMk id="7" creationId="{FBF8CD02-52B9-FD42-BBF7-8F00BD6C8EA0}"/>
          </ac:spMkLst>
        </pc:spChg>
        <pc:spChg chg="add">
          <ac:chgData name="Christopher Ashmead (1902167)" userId="798f9cf3-3d29-4f73-ad2e-dff5b8e05a69" providerId="ADAL" clId="{1EB1D82C-AD53-0947-BBFE-E4CF6A5980E3}" dt="2020-02-23T23:37:48.828" v="214" actId="26606"/>
          <ac:spMkLst>
            <pc:docMk/>
            <pc:sldMk cId="3834933892" sldId="259"/>
            <ac:spMk id="10" creationId="{3BAF1561-20C4-41FD-A35F-BF2B9E727F3E}"/>
          </ac:spMkLst>
        </pc:spChg>
        <pc:spChg chg="add">
          <ac:chgData name="Christopher Ashmead (1902167)" userId="798f9cf3-3d29-4f73-ad2e-dff5b8e05a69" providerId="ADAL" clId="{1EB1D82C-AD53-0947-BBFE-E4CF6A5980E3}" dt="2020-02-23T23:37:48.828" v="214" actId="26606"/>
          <ac:spMkLst>
            <pc:docMk/>
            <pc:sldMk cId="3834933892" sldId="259"/>
            <ac:spMk id="12" creationId="{839DC788-B140-4F3E-A91E-CB3E70ED940A}"/>
          </ac:spMkLst>
        </pc:spChg>
        <pc:picChg chg="add del mod">
          <ac:chgData name="Christopher Ashmead (1902167)" userId="798f9cf3-3d29-4f73-ad2e-dff5b8e05a69" providerId="ADAL" clId="{1EB1D82C-AD53-0947-BBFE-E4CF6A5980E3}" dt="2020-04-01T14:42:02.660" v="1592" actId="478"/>
          <ac:picMkLst>
            <pc:docMk/>
            <pc:sldMk cId="3834933892" sldId="259"/>
            <ac:picMk id="5" creationId="{23DE7912-E99A-4145-A1B2-1087E9244B12}"/>
          </ac:picMkLst>
        </pc:picChg>
        <pc:cxnChg chg="add">
          <ac:chgData name="Christopher Ashmead (1902167)" userId="798f9cf3-3d29-4f73-ad2e-dff5b8e05a69" providerId="ADAL" clId="{1EB1D82C-AD53-0947-BBFE-E4CF6A5980E3}" dt="2020-02-23T23:37:48.828" v="214" actId="26606"/>
          <ac:cxnSpMkLst>
            <pc:docMk/>
            <pc:sldMk cId="3834933892" sldId="259"/>
            <ac:cxnSpMk id="14" creationId="{FC18D930-0EEE-448F-ABF1-2AA3C83DA552}"/>
          </ac:cxnSpMkLst>
        </pc:cxnChg>
      </pc:sldChg>
      <pc:sldChg chg="addSp delSp modSp del mod setBg">
        <pc:chgData name="Christopher Ashmead (1902167)" userId="798f9cf3-3d29-4f73-ad2e-dff5b8e05a69" providerId="ADAL" clId="{1EB1D82C-AD53-0947-BBFE-E4CF6A5980E3}" dt="2020-04-04T10:28:15.541" v="4754" actId="2696"/>
        <pc:sldMkLst>
          <pc:docMk/>
          <pc:sldMk cId="3271154688" sldId="260"/>
        </pc:sldMkLst>
        <pc:spChg chg="mod">
          <ac:chgData name="Christopher Ashmead (1902167)" userId="798f9cf3-3d29-4f73-ad2e-dff5b8e05a69" providerId="ADAL" clId="{1EB1D82C-AD53-0947-BBFE-E4CF6A5980E3}" dt="2020-04-04T09:42:31.981" v="4452" actId="26606"/>
          <ac:spMkLst>
            <pc:docMk/>
            <pc:sldMk cId="3271154688" sldId="260"/>
            <ac:spMk id="2" creationId="{1E056BCF-EA5F-8047-BE1C-9D2F88F9671E}"/>
          </ac:spMkLst>
        </pc:spChg>
        <pc:spChg chg="add del mod">
          <ac:chgData name="Christopher Ashmead (1902167)" userId="798f9cf3-3d29-4f73-ad2e-dff5b8e05a69" providerId="ADAL" clId="{1EB1D82C-AD53-0947-BBFE-E4CF6A5980E3}" dt="2020-04-04T09:42:31.981" v="4452" actId="26606"/>
          <ac:spMkLst>
            <pc:docMk/>
            <pc:sldMk cId="3271154688" sldId="260"/>
            <ac:spMk id="4" creationId="{3E3A70CE-A4B5-D34F-9011-2AD3664B9A00}"/>
          </ac:spMkLst>
        </pc:spChg>
        <pc:spChg chg="add del">
          <ac:chgData name="Christopher Ashmead (1902167)" userId="798f9cf3-3d29-4f73-ad2e-dff5b8e05a69" providerId="ADAL" clId="{1EB1D82C-AD53-0947-BBFE-E4CF6A5980E3}" dt="2020-04-04T09:42:31.981" v="4452" actId="26606"/>
          <ac:spMkLst>
            <pc:docMk/>
            <pc:sldMk cId="3271154688" sldId="260"/>
            <ac:spMk id="7" creationId="{46C2E80F-49A6-4372-B103-219D417A55ED}"/>
          </ac:spMkLst>
        </pc:spChg>
        <pc:spChg chg="add del">
          <ac:chgData name="Christopher Ashmead (1902167)" userId="798f9cf3-3d29-4f73-ad2e-dff5b8e05a69" providerId="ADAL" clId="{1EB1D82C-AD53-0947-BBFE-E4CF6A5980E3}" dt="2020-04-01T15:27:34.454" v="2703" actId="26606"/>
          <ac:spMkLst>
            <pc:docMk/>
            <pc:sldMk cId="3271154688" sldId="260"/>
            <ac:spMk id="9" creationId="{3B854194-185D-494D-905C-7C7CB2E30F6E}"/>
          </ac:spMkLst>
        </pc:spChg>
        <pc:spChg chg="add del">
          <ac:chgData name="Christopher Ashmead (1902167)" userId="798f9cf3-3d29-4f73-ad2e-dff5b8e05a69" providerId="ADAL" clId="{1EB1D82C-AD53-0947-BBFE-E4CF6A5980E3}" dt="2020-04-01T15:27:34.454" v="2703" actId="26606"/>
          <ac:spMkLst>
            <pc:docMk/>
            <pc:sldMk cId="3271154688" sldId="260"/>
            <ac:spMk id="11" creationId="{B4F5FA0D-0104-4987-8241-EFF7C85B88DE}"/>
          </ac:spMkLst>
        </pc:spChg>
        <pc:graphicFrameChg chg="add del">
          <ac:chgData name="Christopher Ashmead (1902167)" userId="798f9cf3-3d29-4f73-ad2e-dff5b8e05a69" providerId="ADAL" clId="{1EB1D82C-AD53-0947-BBFE-E4CF6A5980E3}" dt="2020-04-04T09:42:31.981" v="4452" actId="26606"/>
          <ac:graphicFrameMkLst>
            <pc:docMk/>
            <pc:sldMk cId="3271154688" sldId="260"/>
            <ac:graphicFrameMk id="6" creationId="{0EE1C699-1A5E-4AE6-9D20-56528FAFF442}"/>
          </ac:graphicFrameMkLst>
        </pc:graphicFrameChg>
        <pc:picChg chg="add del">
          <ac:chgData name="Christopher Ashmead (1902167)" userId="798f9cf3-3d29-4f73-ad2e-dff5b8e05a69" providerId="ADAL" clId="{1EB1D82C-AD53-0947-BBFE-E4CF6A5980E3}" dt="2020-04-01T15:27:34.454" v="2703" actId="26606"/>
          <ac:picMkLst>
            <pc:docMk/>
            <pc:sldMk cId="3271154688" sldId="260"/>
            <ac:picMk id="13" creationId="{2897127E-6CEF-446C-BE87-93B7C46E49D1}"/>
          </ac:picMkLst>
        </pc:picChg>
      </pc:sldChg>
      <pc:sldChg chg="modSp del">
        <pc:chgData name="Christopher Ashmead (1902167)" userId="798f9cf3-3d29-4f73-ad2e-dff5b8e05a69" providerId="ADAL" clId="{1EB1D82C-AD53-0947-BBFE-E4CF6A5980E3}" dt="2020-04-01T15:19:35.284" v="2646" actId="2696"/>
        <pc:sldMkLst>
          <pc:docMk/>
          <pc:sldMk cId="2087109781" sldId="261"/>
        </pc:sldMkLst>
        <pc:spChg chg="mod">
          <ac:chgData name="Christopher Ashmead (1902167)" userId="798f9cf3-3d29-4f73-ad2e-dff5b8e05a69" providerId="ADAL" clId="{1EB1D82C-AD53-0947-BBFE-E4CF6A5980E3}" dt="2020-04-01T15:19:23.156" v="2645" actId="20577"/>
          <ac:spMkLst>
            <pc:docMk/>
            <pc:sldMk cId="2087109781" sldId="261"/>
            <ac:spMk id="2" creationId="{AEAF4990-3569-8347-BBF9-A5D18D9F2C72}"/>
          </ac:spMkLst>
        </pc:spChg>
        <pc:spChg chg="mod">
          <ac:chgData name="Christopher Ashmead (1902167)" userId="798f9cf3-3d29-4f73-ad2e-dff5b8e05a69" providerId="ADAL" clId="{1EB1D82C-AD53-0947-BBFE-E4CF6A5980E3}" dt="2020-02-21T23:30:39.170" v="57" actId="255"/>
          <ac:spMkLst>
            <pc:docMk/>
            <pc:sldMk cId="2087109781" sldId="261"/>
            <ac:spMk id="3" creationId="{C47856E6-DD14-F840-ACF2-5794C1471709}"/>
          </ac:spMkLst>
        </pc:spChg>
      </pc:sldChg>
      <pc:sldChg chg="addSp modSp del mod setBg">
        <pc:chgData name="Christopher Ashmead (1902167)" userId="798f9cf3-3d29-4f73-ad2e-dff5b8e05a69" providerId="ADAL" clId="{1EB1D82C-AD53-0947-BBFE-E4CF6A5980E3}" dt="2020-04-01T15:21:14.120" v="2654" actId="2696"/>
        <pc:sldMkLst>
          <pc:docMk/>
          <pc:sldMk cId="3604065508" sldId="262"/>
        </pc:sldMkLst>
        <pc:spChg chg="mod">
          <ac:chgData name="Christopher Ashmead (1902167)" userId="798f9cf3-3d29-4f73-ad2e-dff5b8e05a69" providerId="ADAL" clId="{1EB1D82C-AD53-0947-BBFE-E4CF6A5980E3}" dt="2020-02-25T09:59:36.809" v="305" actId="26606"/>
          <ac:spMkLst>
            <pc:docMk/>
            <pc:sldMk cId="3604065508" sldId="262"/>
            <ac:spMk id="2" creationId="{F5C16FBD-0642-5047-94C8-EAB529C090C6}"/>
          </ac:spMkLst>
        </pc:spChg>
        <pc:spChg chg="mod">
          <ac:chgData name="Christopher Ashmead (1902167)" userId="798f9cf3-3d29-4f73-ad2e-dff5b8e05a69" providerId="ADAL" clId="{1EB1D82C-AD53-0947-BBFE-E4CF6A5980E3}" dt="2020-04-01T15:19:59.433" v="2647" actId="20577"/>
          <ac:spMkLst>
            <pc:docMk/>
            <pc:sldMk cId="3604065508" sldId="262"/>
            <ac:spMk id="3" creationId="{F1DCD59C-0E71-494D-A659-F559F40E0162}"/>
          </ac:spMkLst>
        </pc:spChg>
        <pc:spChg chg="add">
          <ac:chgData name="Christopher Ashmead (1902167)" userId="798f9cf3-3d29-4f73-ad2e-dff5b8e05a69" providerId="ADAL" clId="{1EB1D82C-AD53-0947-BBFE-E4CF6A5980E3}" dt="2020-02-25T09:59:36.809" v="305" actId="26606"/>
          <ac:spMkLst>
            <pc:docMk/>
            <pc:sldMk cId="3604065508" sldId="262"/>
            <ac:spMk id="10" creationId="{F4C0B10B-D2C4-4A54-AFAD-3D27DF88BB37}"/>
          </ac:spMkLst>
        </pc:spChg>
        <pc:grpChg chg="add">
          <ac:chgData name="Christopher Ashmead (1902167)" userId="798f9cf3-3d29-4f73-ad2e-dff5b8e05a69" providerId="ADAL" clId="{1EB1D82C-AD53-0947-BBFE-E4CF6A5980E3}" dt="2020-02-25T09:59:36.809" v="305" actId="26606"/>
          <ac:grpSpMkLst>
            <pc:docMk/>
            <pc:sldMk cId="3604065508" sldId="262"/>
            <ac:grpSpMk id="12" creationId="{B6BADB90-C74B-40D6-86DC-503F65FCE8DC}"/>
          </ac:grpSpMkLst>
        </pc:grpChg>
        <pc:picChg chg="add mod">
          <ac:chgData name="Christopher Ashmead (1902167)" userId="798f9cf3-3d29-4f73-ad2e-dff5b8e05a69" providerId="ADAL" clId="{1EB1D82C-AD53-0947-BBFE-E4CF6A5980E3}" dt="2020-02-25T09:59:36.809" v="305" actId="26606"/>
          <ac:picMkLst>
            <pc:docMk/>
            <pc:sldMk cId="3604065508" sldId="262"/>
            <ac:picMk id="5" creationId="{1DCDFB29-163C-C540-9FF8-DCECBFE87859}"/>
          </ac:picMkLst>
        </pc:picChg>
      </pc:sldChg>
      <pc:sldChg chg="addSp delSp modSp mod modTransition setBg modAnim addCm delCm">
        <pc:chgData name="Christopher Ashmead (1902167)" userId="798f9cf3-3d29-4f73-ad2e-dff5b8e05a69" providerId="ADAL" clId="{1EB1D82C-AD53-0947-BBFE-E4CF6A5980E3}" dt="2020-04-16T23:11:28.754" v="4841"/>
        <pc:sldMkLst>
          <pc:docMk/>
          <pc:sldMk cId="1544989957" sldId="263"/>
        </pc:sldMkLst>
        <pc:spChg chg="mod">
          <ac:chgData name="Christopher Ashmead (1902167)" userId="798f9cf3-3d29-4f73-ad2e-dff5b8e05a69" providerId="ADAL" clId="{1EB1D82C-AD53-0947-BBFE-E4CF6A5980E3}" dt="2020-04-04T10:26:20.043" v="4746" actId="255"/>
          <ac:spMkLst>
            <pc:docMk/>
            <pc:sldMk cId="1544989957" sldId="263"/>
            <ac:spMk id="2" creationId="{282B7957-6851-0441-B406-4E2A6EA59825}"/>
          </ac:spMkLst>
        </pc:spChg>
        <pc:spChg chg="mod">
          <ac:chgData name="Christopher Ashmead (1902167)" userId="798f9cf3-3d29-4f73-ad2e-dff5b8e05a69" providerId="ADAL" clId="{1EB1D82C-AD53-0947-BBFE-E4CF6A5980E3}" dt="2020-04-04T09:38:32.765" v="4428" actId="255"/>
          <ac:spMkLst>
            <pc:docMk/>
            <pc:sldMk cId="1544989957" sldId="263"/>
            <ac:spMk id="3" creationId="{0841E41E-D8E3-FF49-BC10-6F3B9F53F875}"/>
          </ac:spMkLst>
        </pc:spChg>
        <pc:spChg chg="add del mod">
          <ac:chgData name="Christopher Ashmead (1902167)" userId="798f9cf3-3d29-4f73-ad2e-dff5b8e05a69" providerId="ADAL" clId="{1EB1D82C-AD53-0947-BBFE-E4CF6A5980E3}" dt="2020-04-01T14:41:26.287" v="1578"/>
          <ac:spMkLst>
            <pc:docMk/>
            <pc:sldMk cId="1544989957" sldId="263"/>
            <ac:spMk id="4" creationId="{259AD7E3-A6C3-354D-92EF-8EE52784F15A}"/>
          </ac:spMkLst>
        </pc:spChg>
        <pc:spChg chg="add">
          <ac:chgData name="Christopher Ashmead (1902167)" userId="798f9cf3-3d29-4f73-ad2e-dff5b8e05a69" providerId="ADAL" clId="{1EB1D82C-AD53-0947-BBFE-E4CF6A5980E3}" dt="2020-04-01T15:21:37.750" v="2656" actId="26606"/>
          <ac:spMkLst>
            <pc:docMk/>
            <pc:sldMk cId="1544989957" sldId="263"/>
            <ac:spMk id="8" creationId="{3B854194-185D-494D-905C-7C7CB2E30F6E}"/>
          </ac:spMkLst>
        </pc:spChg>
        <pc:spChg chg="add">
          <ac:chgData name="Christopher Ashmead (1902167)" userId="798f9cf3-3d29-4f73-ad2e-dff5b8e05a69" providerId="ADAL" clId="{1EB1D82C-AD53-0947-BBFE-E4CF6A5980E3}" dt="2020-04-01T15:21:37.750" v="2656" actId="26606"/>
          <ac:spMkLst>
            <pc:docMk/>
            <pc:sldMk cId="1544989957" sldId="263"/>
            <ac:spMk id="10" creationId="{B4F5FA0D-0104-4987-8241-EFF7C85B88DE}"/>
          </ac:spMkLst>
        </pc:spChg>
        <pc:picChg chg="add del mod">
          <ac:chgData name="Christopher Ashmead (1902167)" userId="798f9cf3-3d29-4f73-ad2e-dff5b8e05a69" providerId="ADAL" clId="{1EB1D82C-AD53-0947-BBFE-E4CF6A5980E3}" dt="2020-04-16T21:37:27.541" v="4815"/>
          <ac:picMkLst>
            <pc:docMk/>
            <pc:sldMk cId="1544989957" sldId="263"/>
            <ac:picMk id="4" creationId="{DF1E0B1D-4F78-C846-8EAC-912269DA49D9}"/>
          </ac:picMkLst>
        </pc:picChg>
        <pc:picChg chg="add del mod">
          <ac:chgData name="Christopher Ashmead (1902167)" userId="798f9cf3-3d29-4f73-ad2e-dff5b8e05a69" providerId="ADAL" clId="{1EB1D82C-AD53-0947-BBFE-E4CF6A5980E3}" dt="2020-04-16T22:13:15.945" v="4819"/>
          <ac:picMkLst>
            <pc:docMk/>
            <pc:sldMk cId="1544989957" sldId="263"/>
            <ac:picMk id="5" creationId="{C7A2623D-ADA7-074A-BE2D-60D943F9D50C}"/>
          </ac:picMkLst>
        </pc:picChg>
        <pc:picChg chg="add del mod">
          <ac:chgData name="Christopher Ashmead (1902167)" userId="798f9cf3-3d29-4f73-ad2e-dff5b8e05a69" providerId="ADAL" clId="{1EB1D82C-AD53-0947-BBFE-E4CF6A5980E3}" dt="2020-04-16T23:11:28.754" v="4841"/>
          <ac:picMkLst>
            <pc:docMk/>
            <pc:sldMk cId="1544989957" sldId="263"/>
            <ac:picMk id="6" creationId="{1D3B55FC-C8B8-D14F-9C8E-507867479DB1}"/>
          </ac:picMkLst>
        </pc:picChg>
        <pc:picChg chg="add mod">
          <ac:chgData name="Christopher Ashmead (1902167)" userId="798f9cf3-3d29-4f73-ad2e-dff5b8e05a69" providerId="ADAL" clId="{1EB1D82C-AD53-0947-BBFE-E4CF6A5980E3}" dt="2020-04-16T23:11:28.754" v="4841"/>
          <ac:picMkLst>
            <pc:docMk/>
            <pc:sldMk cId="1544989957" sldId="263"/>
            <ac:picMk id="7" creationId="{9B7C3C12-D15A-404C-A1F9-92DCB9B53B88}"/>
          </ac:picMkLst>
        </pc:picChg>
        <pc:picChg chg="add">
          <ac:chgData name="Christopher Ashmead (1902167)" userId="798f9cf3-3d29-4f73-ad2e-dff5b8e05a69" providerId="ADAL" clId="{1EB1D82C-AD53-0947-BBFE-E4CF6A5980E3}" dt="2020-04-01T15:21:37.750" v="2656" actId="26606"/>
          <ac:picMkLst>
            <pc:docMk/>
            <pc:sldMk cId="1544989957" sldId="263"/>
            <ac:picMk id="12" creationId="{2897127E-6CEF-446C-BE87-93B7C46E49D1}"/>
          </ac:picMkLst>
        </pc:picChg>
      </pc:sldChg>
      <pc:sldChg chg="addSp delSp modSp add del mod setBg">
        <pc:chgData name="Christopher Ashmead (1902167)" userId="798f9cf3-3d29-4f73-ad2e-dff5b8e05a69" providerId="ADAL" clId="{1EB1D82C-AD53-0947-BBFE-E4CF6A5980E3}" dt="2020-04-04T10:28:17.896" v="4755" actId="2696"/>
        <pc:sldMkLst>
          <pc:docMk/>
          <pc:sldMk cId="2473341478" sldId="264"/>
        </pc:sldMkLst>
        <pc:spChg chg="mod">
          <ac:chgData name="Christopher Ashmead (1902167)" userId="798f9cf3-3d29-4f73-ad2e-dff5b8e05a69" providerId="ADAL" clId="{1EB1D82C-AD53-0947-BBFE-E4CF6A5980E3}" dt="2020-04-01T15:27:31.582" v="2702" actId="26606"/>
          <ac:spMkLst>
            <pc:docMk/>
            <pc:sldMk cId="2473341478" sldId="264"/>
            <ac:spMk id="2" creationId="{DBBF8282-DB60-804C-9B18-639A212F0CE6}"/>
          </ac:spMkLst>
        </pc:spChg>
        <pc:spChg chg="mod">
          <ac:chgData name="Christopher Ashmead (1902167)" userId="798f9cf3-3d29-4f73-ad2e-dff5b8e05a69" providerId="ADAL" clId="{1EB1D82C-AD53-0947-BBFE-E4CF6A5980E3}" dt="2020-04-01T15:27:31.582" v="2702" actId="26606"/>
          <ac:spMkLst>
            <pc:docMk/>
            <pc:sldMk cId="2473341478" sldId="264"/>
            <ac:spMk id="3" creationId="{EBD1645C-EB1E-BB40-AE52-336C12710A6E}"/>
          </ac:spMkLst>
        </pc:spChg>
        <pc:spChg chg="add del">
          <ac:chgData name="Christopher Ashmead (1902167)" userId="798f9cf3-3d29-4f73-ad2e-dff5b8e05a69" providerId="ADAL" clId="{1EB1D82C-AD53-0947-BBFE-E4CF6A5980E3}" dt="2020-04-01T15:27:31.582" v="2702" actId="26606"/>
          <ac:spMkLst>
            <pc:docMk/>
            <pc:sldMk cId="2473341478" sldId="264"/>
            <ac:spMk id="8" creationId="{3B854194-185D-494D-905C-7C7CB2E30F6E}"/>
          </ac:spMkLst>
        </pc:spChg>
        <pc:spChg chg="add del">
          <ac:chgData name="Christopher Ashmead (1902167)" userId="798f9cf3-3d29-4f73-ad2e-dff5b8e05a69" providerId="ADAL" clId="{1EB1D82C-AD53-0947-BBFE-E4CF6A5980E3}" dt="2020-04-01T15:27:31.582" v="2702" actId="26606"/>
          <ac:spMkLst>
            <pc:docMk/>
            <pc:sldMk cId="2473341478" sldId="264"/>
            <ac:spMk id="10" creationId="{B4F5FA0D-0104-4987-8241-EFF7C85B88DE}"/>
          </ac:spMkLst>
        </pc:spChg>
        <pc:picChg chg="add del">
          <ac:chgData name="Christopher Ashmead (1902167)" userId="798f9cf3-3d29-4f73-ad2e-dff5b8e05a69" providerId="ADAL" clId="{1EB1D82C-AD53-0947-BBFE-E4CF6A5980E3}" dt="2020-04-01T15:27:31.582" v="2702" actId="26606"/>
          <ac:picMkLst>
            <pc:docMk/>
            <pc:sldMk cId="2473341478" sldId="264"/>
            <ac:picMk id="12" creationId="{2897127E-6CEF-446C-BE87-93B7C46E49D1}"/>
          </ac:picMkLst>
        </pc:picChg>
      </pc:sldChg>
      <pc:sldChg chg="addSp delSp modSp add del mod setBg setClrOvrMap">
        <pc:chgData name="Christopher Ashmead (1902167)" userId="798f9cf3-3d29-4f73-ad2e-dff5b8e05a69" providerId="ADAL" clId="{1EB1D82C-AD53-0947-BBFE-E4CF6A5980E3}" dt="2020-04-04T10:22:27.303" v="4489" actId="2696"/>
        <pc:sldMkLst>
          <pc:docMk/>
          <pc:sldMk cId="2056949513" sldId="265"/>
        </pc:sldMkLst>
        <pc:spChg chg="mod">
          <ac:chgData name="Christopher Ashmead (1902167)" userId="798f9cf3-3d29-4f73-ad2e-dff5b8e05a69" providerId="ADAL" clId="{1EB1D82C-AD53-0947-BBFE-E4CF6A5980E3}" dt="2020-04-04T09:42:35.451" v="4453" actId="26606"/>
          <ac:spMkLst>
            <pc:docMk/>
            <pc:sldMk cId="2056949513" sldId="265"/>
            <ac:spMk id="2" creationId="{FCBC42B7-2514-4F44-AD76-53AE8B2E31A1}"/>
          </ac:spMkLst>
        </pc:spChg>
        <pc:spChg chg="add del mod">
          <ac:chgData name="Christopher Ashmead (1902167)" userId="798f9cf3-3d29-4f73-ad2e-dff5b8e05a69" providerId="ADAL" clId="{1EB1D82C-AD53-0947-BBFE-E4CF6A5980E3}" dt="2020-04-04T09:42:35.451" v="4453" actId="26606"/>
          <ac:spMkLst>
            <pc:docMk/>
            <pc:sldMk cId="2056949513" sldId="265"/>
            <ac:spMk id="3" creationId="{8F974ACA-8CBA-C149-9375-B027C3F8BC6A}"/>
          </ac:spMkLst>
        </pc:spChg>
        <pc:spChg chg="add del">
          <ac:chgData name="Christopher Ashmead (1902167)" userId="798f9cf3-3d29-4f73-ad2e-dff5b8e05a69" providerId="ADAL" clId="{1EB1D82C-AD53-0947-BBFE-E4CF6A5980E3}" dt="2020-04-01T15:23:24.739" v="2667" actId="26606"/>
          <ac:spMkLst>
            <pc:docMk/>
            <pc:sldMk cId="2056949513" sldId="265"/>
            <ac:spMk id="8" creationId="{3B854194-185D-494D-905C-7C7CB2E30F6E}"/>
          </ac:spMkLst>
        </pc:spChg>
        <pc:spChg chg="add del">
          <ac:chgData name="Christopher Ashmead (1902167)" userId="798f9cf3-3d29-4f73-ad2e-dff5b8e05a69" providerId="ADAL" clId="{1EB1D82C-AD53-0947-BBFE-E4CF6A5980E3}" dt="2020-04-01T15:23:24.739" v="2667" actId="26606"/>
          <ac:spMkLst>
            <pc:docMk/>
            <pc:sldMk cId="2056949513" sldId="265"/>
            <ac:spMk id="10" creationId="{B4F5FA0D-0104-4987-8241-EFF7C85B88DE}"/>
          </ac:spMkLst>
        </pc:spChg>
        <pc:spChg chg="add del">
          <ac:chgData name="Christopher Ashmead (1902167)" userId="798f9cf3-3d29-4f73-ad2e-dff5b8e05a69" providerId="ADAL" clId="{1EB1D82C-AD53-0947-BBFE-E4CF6A5980E3}" dt="2020-04-01T15:23:24.724" v="2666" actId="26606"/>
          <ac:spMkLst>
            <pc:docMk/>
            <pc:sldMk cId="2056949513" sldId="265"/>
            <ac:spMk id="17" creationId="{3B854194-185D-494D-905C-7C7CB2E30F6E}"/>
          </ac:spMkLst>
        </pc:spChg>
        <pc:spChg chg="add del">
          <ac:chgData name="Christopher Ashmead (1902167)" userId="798f9cf3-3d29-4f73-ad2e-dff5b8e05a69" providerId="ADAL" clId="{1EB1D82C-AD53-0947-BBFE-E4CF6A5980E3}" dt="2020-04-01T15:23:24.724" v="2666" actId="26606"/>
          <ac:spMkLst>
            <pc:docMk/>
            <pc:sldMk cId="2056949513" sldId="265"/>
            <ac:spMk id="19" creationId="{B4F5FA0D-0104-4987-8241-EFF7C85B88DE}"/>
          </ac:spMkLst>
        </pc:spChg>
        <pc:spChg chg="add del">
          <ac:chgData name="Christopher Ashmead (1902167)" userId="798f9cf3-3d29-4f73-ad2e-dff5b8e05a69" providerId="ADAL" clId="{1EB1D82C-AD53-0947-BBFE-E4CF6A5980E3}" dt="2020-04-04T09:42:35.451" v="4453" actId="26606"/>
          <ac:spMkLst>
            <pc:docMk/>
            <pc:sldMk cId="2056949513" sldId="265"/>
            <ac:spMk id="23" creationId="{2CB6C291-6CAF-46DF-ACFF-AADF0FD03F58}"/>
          </ac:spMkLst>
        </pc:spChg>
        <pc:spChg chg="add del">
          <ac:chgData name="Christopher Ashmead (1902167)" userId="798f9cf3-3d29-4f73-ad2e-dff5b8e05a69" providerId="ADAL" clId="{1EB1D82C-AD53-0947-BBFE-E4CF6A5980E3}" dt="2020-04-04T09:42:35.451" v="4453" actId="26606"/>
          <ac:spMkLst>
            <pc:docMk/>
            <pc:sldMk cId="2056949513" sldId="265"/>
            <ac:spMk id="25" creationId="{4735DC46-5663-471D-AADB-81E00E65BCC6}"/>
          </ac:spMkLst>
        </pc:spChg>
        <pc:spChg chg="add del">
          <ac:chgData name="Christopher Ashmead (1902167)" userId="798f9cf3-3d29-4f73-ad2e-dff5b8e05a69" providerId="ADAL" clId="{1EB1D82C-AD53-0947-BBFE-E4CF6A5980E3}" dt="2020-04-04T09:42:35.451" v="4453" actId="26606"/>
          <ac:spMkLst>
            <pc:docMk/>
            <pc:sldMk cId="2056949513" sldId="265"/>
            <ac:spMk id="32" creationId="{0499AD7B-99D4-4755-8966-F7BA0426904B}"/>
          </ac:spMkLst>
        </pc:spChg>
        <pc:graphicFrameChg chg="add del mod">
          <ac:chgData name="Christopher Ashmead (1902167)" userId="798f9cf3-3d29-4f73-ad2e-dff5b8e05a69" providerId="ADAL" clId="{1EB1D82C-AD53-0947-BBFE-E4CF6A5980E3}" dt="2020-04-01T15:15:49.756" v="2518" actId="26606"/>
          <ac:graphicFrameMkLst>
            <pc:docMk/>
            <pc:sldMk cId="2056949513" sldId="265"/>
            <ac:graphicFrameMk id="5" creationId="{01E5C499-042C-4435-B329-466EB20BA20F}"/>
          </ac:graphicFrameMkLst>
        </pc:graphicFrameChg>
        <pc:graphicFrameChg chg="add del">
          <ac:chgData name="Christopher Ashmead (1902167)" userId="798f9cf3-3d29-4f73-ad2e-dff5b8e05a69" providerId="ADAL" clId="{1EB1D82C-AD53-0947-BBFE-E4CF6A5980E3}" dt="2020-04-04T09:42:35.451" v="4453" actId="26606"/>
          <ac:graphicFrameMkLst>
            <pc:docMk/>
            <pc:sldMk cId="2056949513" sldId="265"/>
            <ac:graphicFrameMk id="27" creationId="{81A27ABC-6A7B-49F0-AA4A-01813CC67655}"/>
          </ac:graphicFrameMkLst>
        </pc:graphicFrameChg>
        <pc:picChg chg="add del">
          <ac:chgData name="Christopher Ashmead (1902167)" userId="798f9cf3-3d29-4f73-ad2e-dff5b8e05a69" providerId="ADAL" clId="{1EB1D82C-AD53-0947-BBFE-E4CF6A5980E3}" dt="2020-04-01T15:23:24.739" v="2667" actId="26606"/>
          <ac:picMkLst>
            <pc:docMk/>
            <pc:sldMk cId="2056949513" sldId="265"/>
            <ac:picMk id="12" creationId="{2897127E-6CEF-446C-BE87-93B7C46E49D1}"/>
          </ac:picMkLst>
        </pc:picChg>
        <pc:picChg chg="add del">
          <ac:chgData name="Christopher Ashmead (1902167)" userId="798f9cf3-3d29-4f73-ad2e-dff5b8e05a69" providerId="ADAL" clId="{1EB1D82C-AD53-0947-BBFE-E4CF6A5980E3}" dt="2020-04-01T15:23:24.724" v="2666" actId="26606"/>
          <ac:picMkLst>
            <pc:docMk/>
            <pc:sldMk cId="2056949513" sldId="265"/>
            <ac:picMk id="21" creationId="{2897127E-6CEF-446C-BE87-93B7C46E49D1}"/>
          </ac:picMkLst>
        </pc:picChg>
        <pc:picChg chg="add del">
          <ac:chgData name="Christopher Ashmead (1902167)" userId="798f9cf3-3d29-4f73-ad2e-dff5b8e05a69" providerId="ADAL" clId="{1EB1D82C-AD53-0947-BBFE-E4CF6A5980E3}" dt="2020-04-04T09:42:35.451" v="4453" actId="26606"/>
          <ac:picMkLst>
            <pc:docMk/>
            <pc:sldMk cId="2056949513" sldId="265"/>
            <ac:picMk id="24" creationId="{1EBADBCA-DA20-4279-93C6-011DEF18AA71}"/>
          </ac:picMkLst>
        </pc:picChg>
        <pc:picChg chg="add del">
          <ac:chgData name="Christopher Ashmead (1902167)" userId="798f9cf3-3d29-4f73-ad2e-dff5b8e05a69" providerId="ADAL" clId="{1EB1D82C-AD53-0947-BBFE-E4CF6A5980E3}" dt="2020-04-04T09:42:35.451" v="4453" actId="26606"/>
          <ac:picMkLst>
            <pc:docMk/>
            <pc:sldMk cId="2056949513" sldId="265"/>
            <ac:picMk id="34" creationId="{1A06F89A-489D-4383-94C5-42F7FF2E9A63}"/>
          </ac:picMkLst>
        </pc:picChg>
      </pc:sldChg>
      <pc:sldChg chg="addSp delSp modSp add del mod setBg setClrOvrMap">
        <pc:chgData name="Christopher Ashmead (1902167)" userId="798f9cf3-3d29-4f73-ad2e-dff5b8e05a69" providerId="ADAL" clId="{1EB1D82C-AD53-0947-BBFE-E4CF6A5980E3}" dt="2020-04-04T10:28:20.211" v="4756" actId="2696"/>
        <pc:sldMkLst>
          <pc:docMk/>
          <pc:sldMk cId="3964863032" sldId="266"/>
        </pc:sldMkLst>
        <pc:spChg chg="mod">
          <ac:chgData name="Christopher Ashmead (1902167)" userId="798f9cf3-3d29-4f73-ad2e-dff5b8e05a69" providerId="ADAL" clId="{1EB1D82C-AD53-0947-BBFE-E4CF6A5980E3}" dt="2020-04-01T15:27:38.684" v="2704" actId="26606"/>
          <ac:spMkLst>
            <pc:docMk/>
            <pc:sldMk cId="3964863032" sldId="266"/>
            <ac:spMk id="2" creationId="{CD929437-6915-7E41-8CD0-A14918D6118C}"/>
          </ac:spMkLst>
        </pc:spChg>
        <pc:spChg chg="mod ord">
          <ac:chgData name="Christopher Ashmead (1902167)" userId="798f9cf3-3d29-4f73-ad2e-dff5b8e05a69" providerId="ADAL" clId="{1EB1D82C-AD53-0947-BBFE-E4CF6A5980E3}" dt="2020-04-01T15:27:38.684" v="2704" actId="26606"/>
          <ac:spMkLst>
            <pc:docMk/>
            <pc:sldMk cId="3964863032" sldId="266"/>
            <ac:spMk id="3" creationId="{412AEC7B-A441-4F40-AC9E-1ED707B22BC5}"/>
          </ac:spMkLst>
        </pc:spChg>
        <pc:spChg chg="add del">
          <ac:chgData name="Christopher Ashmead (1902167)" userId="798f9cf3-3d29-4f73-ad2e-dff5b8e05a69" providerId="ADAL" clId="{1EB1D82C-AD53-0947-BBFE-E4CF6A5980E3}" dt="2020-04-01T15:22:53.796" v="2664" actId="26606"/>
          <ac:spMkLst>
            <pc:docMk/>
            <pc:sldMk cId="3964863032" sldId="266"/>
            <ac:spMk id="9" creationId="{F56F5174-31D9-4DBB-AAB7-A1FD7BDB1352}"/>
          </ac:spMkLst>
        </pc:spChg>
        <pc:spChg chg="add del">
          <ac:chgData name="Christopher Ashmead (1902167)" userId="798f9cf3-3d29-4f73-ad2e-dff5b8e05a69" providerId="ADAL" clId="{1EB1D82C-AD53-0947-BBFE-E4CF6A5980E3}" dt="2020-04-01T15:22:53.796" v="2664" actId="26606"/>
          <ac:spMkLst>
            <pc:docMk/>
            <pc:sldMk cId="3964863032" sldId="266"/>
            <ac:spMk id="13" creationId="{F9A95BEE-6BB1-4A28-A8E6-A34B2E42EF87}"/>
          </ac:spMkLst>
        </pc:spChg>
        <pc:spChg chg="add del">
          <ac:chgData name="Christopher Ashmead (1902167)" userId="798f9cf3-3d29-4f73-ad2e-dff5b8e05a69" providerId="ADAL" clId="{1EB1D82C-AD53-0947-BBFE-E4CF6A5980E3}" dt="2020-04-01T15:22:41.353" v="2661" actId="26606"/>
          <ac:spMkLst>
            <pc:docMk/>
            <pc:sldMk cId="3964863032" sldId="266"/>
            <ac:spMk id="18" creationId="{9AF5C66A-E8F2-4E13-98A3-FE96597C5A42}"/>
          </ac:spMkLst>
        </pc:spChg>
        <pc:spChg chg="add del">
          <ac:chgData name="Christopher Ashmead (1902167)" userId="798f9cf3-3d29-4f73-ad2e-dff5b8e05a69" providerId="ADAL" clId="{1EB1D82C-AD53-0947-BBFE-E4CF6A5980E3}" dt="2020-04-01T15:22:53.768" v="2663" actId="26606"/>
          <ac:spMkLst>
            <pc:docMk/>
            <pc:sldMk cId="3964863032" sldId="266"/>
            <ac:spMk id="22" creationId="{B45D527E-542C-44E0-8FC2-F03B24CFA25E}"/>
          </ac:spMkLst>
        </pc:spChg>
        <pc:spChg chg="add del">
          <ac:chgData name="Christopher Ashmead (1902167)" userId="798f9cf3-3d29-4f73-ad2e-dff5b8e05a69" providerId="ADAL" clId="{1EB1D82C-AD53-0947-BBFE-E4CF6A5980E3}" dt="2020-04-01T15:22:53.768" v="2663" actId="26606"/>
          <ac:spMkLst>
            <pc:docMk/>
            <pc:sldMk cId="3964863032" sldId="266"/>
            <ac:spMk id="23" creationId="{523E859E-BCBF-4E66-BDB2-B45C407894B7}"/>
          </ac:spMkLst>
        </pc:spChg>
        <pc:spChg chg="add del">
          <ac:chgData name="Christopher Ashmead (1902167)" userId="798f9cf3-3d29-4f73-ad2e-dff5b8e05a69" providerId="ADAL" clId="{1EB1D82C-AD53-0947-BBFE-E4CF6A5980E3}" dt="2020-04-01T15:27:38.684" v="2704" actId="26606"/>
          <ac:spMkLst>
            <pc:docMk/>
            <pc:sldMk cId="3964863032" sldId="266"/>
            <ac:spMk id="26" creationId="{867D4867-5BA7-4462-B2F6-A23F4A622AA7}"/>
          </ac:spMkLst>
        </pc:spChg>
        <pc:spChg chg="add del">
          <ac:chgData name="Christopher Ashmead (1902167)" userId="798f9cf3-3d29-4f73-ad2e-dff5b8e05a69" providerId="ADAL" clId="{1EB1D82C-AD53-0947-BBFE-E4CF6A5980E3}" dt="2020-04-01T15:27:38.684" v="2704" actId="26606"/>
          <ac:spMkLst>
            <pc:docMk/>
            <pc:sldMk cId="3964863032" sldId="266"/>
            <ac:spMk id="31" creationId="{9AF5C66A-E8F2-4E13-98A3-FE96597C5A42}"/>
          </ac:spMkLst>
        </pc:spChg>
        <pc:picChg chg="add mod ord">
          <ac:chgData name="Christopher Ashmead (1902167)" userId="798f9cf3-3d29-4f73-ad2e-dff5b8e05a69" providerId="ADAL" clId="{1EB1D82C-AD53-0947-BBFE-E4CF6A5980E3}" dt="2020-04-01T15:27:38.684" v="2704" actId="26606"/>
          <ac:picMkLst>
            <pc:docMk/>
            <pc:sldMk cId="3964863032" sldId="266"/>
            <ac:picMk id="4" creationId="{81DA88FE-0954-7B43-8C76-5D5AB1F8F604}"/>
          </ac:picMkLst>
        </pc:picChg>
        <pc:picChg chg="add del">
          <ac:chgData name="Christopher Ashmead (1902167)" userId="798f9cf3-3d29-4f73-ad2e-dff5b8e05a69" providerId="ADAL" clId="{1EB1D82C-AD53-0947-BBFE-E4CF6A5980E3}" dt="2020-04-01T15:22:53.796" v="2664" actId="26606"/>
          <ac:picMkLst>
            <pc:docMk/>
            <pc:sldMk cId="3964863032" sldId="266"/>
            <ac:picMk id="11" creationId="{AE113210-7872-481A-ADE6-3A05CCAF5EB2}"/>
          </ac:picMkLst>
        </pc:picChg>
        <pc:picChg chg="add del">
          <ac:chgData name="Christopher Ashmead (1902167)" userId="798f9cf3-3d29-4f73-ad2e-dff5b8e05a69" providerId="ADAL" clId="{1EB1D82C-AD53-0947-BBFE-E4CF6A5980E3}" dt="2020-04-01T15:22:41.353" v="2661" actId="26606"/>
          <ac:picMkLst>
            <pc:docMk/>
            <pc:sldMk cId="3964863032" sldId="266"/>
            <ac:picMk id="20" creationId="{AC860275-E106-493A-8BF0-E0A91130EF6A}"/>
          </ac:picMkLst>
        </pc:picChg>
        <pc:picChg chg="add del">
          <ac:chgData name="Christopher Ashmead (1902167)" userId="798f9cf3-3d29-4f73-ad2e-dff5b8e05a69" providerId="ADAL" clId="{1EB1D82C-AD53-0947-BBFE-E4CF6A5980E3}" dt="2020-04-01T15:22:53.768" v="2663" actId="26606"/>
          <ac:picMkLst>
            <pc:docMk/>
            <pc:sldMk cId="3964863032" sldId="266"/>
            <ac:picMk id="24" creationId="{3A9AEE7E-B925-446D-8A61-75BFE40B8B9E}"/>
          </ac:picMkLst>
        </pc:picChg>
        <pc:picChg chg="add del">
          <ac:chgData name="Christopher Ashmead (1902167)" userId="798f9cf3-3d29-4f73-ad2e-dff5b8e05a69" providerId="ADAL" clId="{1EB1D82C-AD53-0947-BBFE-E4CF6A5980E3}" dt="2020-04-01T15:27:38.684" v="2704" actId="26606"/>
          <ac:picMkLst>
            <pc:docMk/>
            <pc:sldMk cId="3964863032" sldId="266"/>
            <ac:picMk id="33" creationId="{AC860275-E106-493A-8BF0-E0A91130EF6A}"/>
          </ac:picMkLst>
        </pc:picChg>
      </pc:sldChg>
      <pc:sldChg chg="addSp delSp modSp add mod ord modTransition setBg modAnim setClrOvrMap">
        <pc:chgData name="Christopher Ashmead (1902167)" userId="798f9cf3-3d29-4f73-ad2e-dff5b8e05a69" providerId="ADAL" clId="{1EB1D82C-AD53-0947-BBFE-E4CF6A5980E3}" dt="2020-04-16T23:11:28.754" v="4841"/>
        <pc:sldMkLst>
          <pc:docMk/>
          <pc:sldMk cId="131521576" sldId="267"/>
        </pc:sldMkLst>
        <pc:spChg chg="mod ord">
          <ac:chgData name="Christopher Ashmead (1902167)" userId="798f9cf3-3d29-4f73-ad2e-dff5b8e05a69" providerId="ADAL" clId="{1EB1D82C-AD53-0947-BBFE-E4CF6A5980E3}" dt="2020-04-04T10:26:54.897" v="4749" actId="115"/>
          <ac:spMkLst>
            <pc:docMk/>
            <pc:sldMk cId="131521576" sldId="267"/>
            <ac:spMk id="2" creationId="{4E52455A-3F40-F442-A108-252BE9040E8E}"/>
          </ac:spMkLst>
        </pc:spChg>
        <pc:spChg chg="del">
          <ac:chgData name="Christopher Ashmead (1902167)" userId="798f9cf3-3d29-4f73-ad2e-dff5b8e05a69" providerId="ADAL" clId="{1EB1D82C-AD53-0947-BBFE-E4CF6A5980E3}" dt="2020-04-01T15:07:07.161" v="2278"/>
          <ac:spMkLst>
            <pc:docMk/>
            <pc:sldMk cId="131521576" sldId="267"/>
            <ac:spMk id="3" creationId="{28F09F8D-D9C9-A04F-9DE2-8246888E953B}"/>
          </ac:spMkLst>
        </pc:spChg>
        <pc:spChg chg="add del">
          <ac:chgData name="Christopher Ashmead (1902167)" userId="798f9cf3-3d29-4f73-ad2e-dff5b8e05a69" providerId="ADAL" clId="{1EB1D82C-AD53-0947-BBFE-E4CF6A5980E3}" dt="2020-04-01T15:24:35.376" v="2683" actId="26606"/>
          <ac:spMkLst>
            <pc:docMk/>
            <pc:sldMk cId="131521576" sldId="267"/>
            <ac:spMk id="9" creationId="{909FBF34-E6DD-4265-912C-9CB2DBD142FD}"/>
          </ac:spMkLst>
        </pc:spChg>
        <pc:spChg chg="add del">
          <ac:chgData name="Christopher Ashmead (1902167)" userId="798f9cf3-3d29-4f73-ad2e-dff5b8e05a69" providerId="ADAL" clId="{1EB1D82C-AD53-0947-BBFE-E4CF6A5980E3}" dt="2020-04-01T15:24:02.246" v="2669" actId="26606"/>
          <ac:spMkLst>
            <pc:docMk/>
            <pc:sldMk cId="131521576" sldId="267"/>
            <ac:spMk id="10" creationId="{D35D61A1-8484-4749-8AD0-A3455E0753C5}"/>
          </ac:spMkLst>
        </pc:spChg>
        <pc:spChg chg="add del">
          <ac:chgData name="Christopher Ashmead (1902167)" userId="798f9cf3-3d29-4f73-ad2e-dff5b8e05a69" providerId="ADAL" clId="{1EB1D82C-AD53-0947-BBFE-E4CF6A5980E3}" dt="2020-04-01T15:24:02.246" v="2669" actId="26606"/>
          <ac:spMkLst>
            <pc:docMk/>
            <pc:sldMk cId="131521576" sldId="267"/>
            <ac:spMk id="12" creationId="{1447903E-2B66-479D-959B-F2EBB2CC901F}"/>
          </ac:spMkLst>
        </pc:spChg>
        <pc:spChg chg="add del">
          <ac:chgData name="Christopher Ashmead (1902167)" userId="798f9cf3-3d29-4f73-ad2e-dff5b8e05a69" providerId="ADAL" clId="{1EB1D82C-AD53-0947-BBFE-E4CF6A5980E3}" dt="2020-04-01T15:24:35.376" v="2683" actId="26606"/>
          <ac:spMkLst>
            <pc:docMk/>
            <pc:sldMk cId="131521576" sldId="267"/>
            <ac:spMk id="14" creationId="{A27B6159-7734-4564-9E0F-C4BC43C36E52}"/>
          </ac:spMkLst>
        </pc:spChg>
        <pc:spChg chg="add del">
          <ac:chgData name="Christopher Ashmead (1902167)" userId="798f9cf3-3d29-4f73-ad2e-dff5b8e05a69" providerId="ADAL" clId="{1EB1D82C-AD53-0947-BBFE-E4CF6A5980E3}" dt="2020-04-01T15:24:35.376" v="2683" actId="26606"/>
          <ac:spMkLst>
            <pc:docMk/>
            <pc:sldMk cId="131521576" sldId="267"/>
            <ac:spMk id="15" creationId="{9B76D444-2756-434F-AE61-96D69830C13E}"/>
          </ac:spMkLst>
        </pc:spChg>
        <pc:spChg chg="add del">
          <ac:chgData name="Christopher Ashmead (1902167)" userId="798f9cf3-3d29-4f73-ad2e-dff5b8e05a69" providerId="ADAL" clId="{1EB1D82C-AD53-0947-BBFE-E4CF6A5980E3}" dt="2020-04-01T15:24:17.381" v="2675" actId="26606"/>
          <ac:spMkLst>
            <pc:docMk/>
            <pc:sldMk cId="131521576" sldId="267"/>
            <ac:spMk id="18" creationId="{909FBF34-E6DD-4265-912C-9CB2DBD142FD}"/>
          </ac:spMkLst>
        </pc:spChg>
        <pc:spChg chg="add del">
          <ac:chgData name="Christopher Ashmead (1902167)" userId="798f9cf3-3d29-4f73-ad2e-dff5b8e05a69" providerId="ADAL" clId="{1EB1D82C-AD53-0947-BBFE-E4CF6A5980E3}" dt="2020-04-01T15:24:17.381" v="2675" actId="26606"/>
          <ac:spMkLst>
            <pc:docMk/>
            <pc:sldMk cId="131521576" sldId="267"/>
            <ac:spMk id="23" creationId="{569C1A01-6FB5-43CE-ADCC-936728ACAC0D}"/>
          </ac:spMkLst>
        </pc:spChg>
        <pc:spChg chg="add del">
          <ac:chgData name="Christopher Ashmead (1902167)" userId="798f9cf3-3d29-4f73-ad2e-dff5b8e05a69" providerId="ADAL" clId="{1EB1D82C-AD53-0947-BBFE-E4CF6A5980E3}" dt="2020-04-01T15:24:18.779" v="2677" actId="26606"/>
          <ac:spMkLst>
            <pc:docMk/>
            <pc:sldMk cId="131521576" sldId="267"/>
            <ac:spMk id="26" creationId="{9B76D444-2756-434F-AE61-96D69830C13E}"/>
          </ac:spMkLst>
        </pc:spChg>
        <pc:spChg chg="add del">
          <ac:chgData name="Christopher Ashmead (1902167)" userId="798f9cf3-3d29-4f73-ad2e-dff5b8e05a69" providerId="ADAL" clId="{1EB1D82C-AD53-0947-BBFE-E4CF6A5980E3}" dt="2020-04-01T15:24:18.779" v="2677" actId="26606"/>
          <ac:spMkLst>
            <pc:docMk/>
            <pc:sldMk cId="131521576" sldId="267"/>
            <ac:spMk id="27" creationId="{A27B6159-7734-4564-9E0F-C4BC43C36E52}"/>
          </ac:spMkLst>
        </pc:spChg>
        <pc:spChg chg="add del">
          <ac:chgData name="Christopher Ashmead (1902167)" userId="798f9cf3-3d29-4f73-ad2e-dff5b8e05a69" providerId="ADAL" clId="{1EB1D82C-AD53-0947-BBFE-E4CF6A5980E3}" dt="2020-04-01T15:24:18.779" v="2677" actId="26606"/>
          <ac:spMkLst>
            <pc:docMk/>
            <pc:sldMk cId="131521576" sldId="267"/>
            <ac:spMk id="28" creationId="{909FBF34-E6DD-4265-912C-9CB2DBD142FD}"/>
          </ac:spMkLst>
        </pc:spChg>
        <pc:spChg chg="add del">
          <ac:chgData name="Christopher Ashmead (1902167)" userId="798f9cf3-3d29-4f73-ad2e-dff5b8e05a69" providerId="ADAL" clId="{1EB1D82C-AD53-0947-BBFE-E4CF6A5980E3}" dt="2020-04-01T15:24:20.839" v="2679" actId="26606"/>
          <ac:spMkLst>
            <pc:docMk/>
            <pc:sldMk cId="131521576" sldId="267"/>
            <ac:spMk id="30" creationId="{909FBF34-E6DD-4265-912C-9CB2DBD142FD}"/>
          </ac:spMkLst>
        </pc:spChg>
        <pc:spChg chg="add del">
          <ac:chgData name="Christopher Ashmead (1902167)" userId="798f9cf3-3d29-4f73-ad2e-dff5b8e05a69" providerId="ADAL" clId="{1EB1D82C-AD53-0947-BBFE-E4CF6A5980E3}" dt="2020-04-01T15:24:20.839" v="2679" actId="26606"/>
          <ac:spMkLst>
            <pc:docMk/>
            <pc:sldMk cId="131521576" sldId="267"/>
            <ac:spMk id="31" creationId="{5AAE9118-0436-4488-AC4A-C14DF6A7B6B1}"/>
          </ac:spMkLst>
        </pc:spChg>
        <pc:spChg chg="add del">
          <ac:chgData name="Christopher Ashmead (1902167)" userId="798f9cf3-3d29-4f73-ad2e-dff5b8e05a69" providerId="ADAL" clId="{1EB1D82C-AD53-0947-BBFE-E4CF6A5980E3}" dt="2020-04-01T15:24:20.839" v="2679" actId="26606"/>
          <ac:spMkLst>
            <pc:docMk/>
            <pc:sldMk cId="131521576" sldId="267"/>
            <ac:spMk id="32" creationId="{07A0C51E-5464-4470-855E-CA530A59BF98}"/>
          </ac:spMkLst>
        </pc:spChg>
        <pc:spChg chg="add del">
          <ac:chgData name="Christopher Ashmead (1902167)" userId="798f9cf3-3d29-4f73-ad2e-dff5b8e05a69" providerId="ADAL" clId="{1EB1D82C-AD53-0947-BBFE-E4CF6A5980E3}" dt="2020-04-01T15:24:28.680" v="2681" actId="26606"/>
          <ac:spMkLst>
            <pc:docMk/>
            <pc:sldMk cId="131521576" sldId="267"/>
            <ac:spMk id="34" creationId="{FCEC2294-5A7B-45E5-9251-C1AA89F4ADCF}"/>
          </ac:spMkLst>
        </pc:spChg>
        <pc:spChg chg="add del">
          <ac:chgData name="Christopher Ashmead (1902167)" userId="798f9cf3-3d29-4f73-ad2e-dff5b8e05a69" providerId="ADAL" clId="{1EB1D82C-AD53-0947-BBFE-E4CF6A5980E3}" dt="2020-04-01T15:24:28.680" v="2681" actId="26606"/>
          <ac:spMkLst>
            <pc:docMk/>
            <pc:sldMk cId="131521576" sldId="267"/>
            <ac:spMk id="36" creationId="{909FBF34-E6DD-4265-912C-9CB2DBD142FD}"/>
          </ac:spMkLst>
        </pc:spChg>
        <pc:picChg chg="add del mod">
          <ac:chgData name="Christopher Ashmead (1902167)" userId="798f9cf3-3d29-4f73-ad2e-dff5b8e05a69" providerId="ADAL" clId="{1EB1D82C-AD53-0947-BBFE-E4CF6A5980E3}" dt="2020-04-16T21:37:27.541" v="4815"/>
          <ac:picMkLst>
            <pc:docMk/>
            <pc:sldMk cId="131521576" sldId="267"/>
            <ac:picMk id="3" creationId="{B5963B7F-A83E-AF4B-B128-7D7BF680282F}"/>
          </ac:picMkLst>
        </pc:picChg>
        <pc:picChg chg="add del mod">
          <ac:chgData name="Christopher Ashmead (1902167)" userId="798f9cf3-3d29-4f73-ad2e-dff5b8e05a69" providerId="ADAL" clId="{1EB1D82C-AD53-0947-BBFE-E4CF6A5980E3}" dt="2020-04-16T22:13:15.945" v="4819"/>
          <ac:picMkLst>
            <pc:docMk/>
            <pc:sldMk cId="131521576" sldId="267"/>
            <ac:picMk id="4" creationId="{01385D28-EF9B-6A43-AE8D-DEF3E6736E31}"/>
          </ac:picMkLst>
        </pc:picChg>
        <pc:picChg chg="add mod">
          <ac:chgData name="Christopher Ashmead (1902167)" userId="798f9cf3-3d29-4f73-ad2e-dff5b8e05a69" providerId="ADAL" clId="{1EB1D82C-AD53-0947-BBFE-E4CF6A5980E3}" dt="2020-04-01T15:24:35.376" v="2683" actId="26606"/>
          <ac:picMkLst>
            <pc:docMk/>
            <pc:sldMk cId="131521576" sldId="267"/>
            <ac:picMk id="5" creationId="{1D9E14D8-FA4C-514E-91DB-1C63BA66C5AA}"/>
          </ac:picMkLst>
        </pc:picChg>
        <pc:picChg chg="add del mod">
          <ac:chgData name="Christopher Ashmead (1902167)" userId="798f9cf3-3d29-4f73-ad2e-dff5b8e05a69" providerId="ADAL" clId="{1EB1D82C-AD53-0947-BBFE-E4CF6A5980E3}" dt="2020-04-16T23:11:28.754" v="4841"/>
          <ac:picMkLst>
            <pc:docMk/>
            <pc:sldMk cId="131521576" sldId="267"/>
            <ac:picMk id="6" creationId="{DFA7BE4B-C34D-934D-908E-17015AAA0768}"/>
          </ac:picMkLst>
        </pc:picChg>
        <pc:picChg chg="add mod">
          <ac:chgData name="Christopher Ashmead (1902167)" userId="798f9cf3-3d29-4f73-ad2e-dff5b8e05a69" providerId="ADAL" clId="{1EB1D82C-AD53-0947-BBFE-E4CF6A5980E3}" dt="2020-04-16T23:11:28.754" v="4841"/>
          <ac:picMkLst>
            <pc:docMk/>
            <pc:sldMk cId="131521576" sldId="267"/>
            <ac:picMk id="7" creationId="{9D84D9C7-4183-3D41-ACC5-3291E1D4428D}"/>
          </ac:picMkLst>
        </pc:picChg>
        <pc:picChg chg="add del">
          <ac:chgData name="Christopher Ashmead (1902167)" userId="798f9cf3-3d29-4f73-ad2e-dff5b8e05a69" providerId="ADAL" clId="{1EB1D82C-AD53-0947-BBFE-E4CF6A5980E3}" dt="2020-04-01T15:24:17.381" v="2675" actId="26606"/>
          <ac:picMkLst>
            <pc:docMk/>
            <pc:sldMk cId="131521576" sldId="267"/>
            <ac:picMk id="21" creationId="{EE09A529-E47C-4634-BB98-0A9526C372B4}"/>
          </ac:picMkLst>
        </pc:picChg>
        <pc:cxnChg chg="add del">
          <ac:chgData name="Christopher Ashmead (1902167)" userId="798f9cf3-3d29-4f73-ad2e-dff5b8e05a69" providerId="ADAL" clId="{1EB1D82C-AD53-0947-BBFE-E4CF6A5980E3}" dt="2020-04-01T15:24:35.376" v="2683" actId="26606"/>
          <ac:cxnSpMkLst>
            <pc:docMk/>
            <pc:sldMk cId="131521576" sldId="267"/>
            <ac:cxnSpMk id="16" creationId="{E2FFB46B-05BC-4950-B18A-9593FDAE6ED7}"/>
          </ac:cxnSpMkLst>
        </pc:cxnChg>
        <pc:cxnChg chg="add del">
          <ac:chgData name="Christopher Ashmead (1902167)" userId="798f9cf3-3d29-4f73-ad2e-dff5b8e05a69" providerId="ADAL" clId="{1EB1D82C-AD53-0947-BBFE-E4CF6A5980E3}" dt="2020-04-01T15:24:18.779" v="2677" actId="26606"/>
          <ac:cxnSpMkLst>
            <pc:docMk/>
            <pc:sldMk cId="131521576" sldId="267"/>
            <ac:cxnSpMk id="25" creationId="{E2FFB46B-05BC-4950-B18A-9593FDAE6ED7}"/>
          </ac:cxnSpMkLst>
        </pc:cxnChg>
        <pc:cxnChg chg="add del">
          <ac:chgData name="Christopher Ashmead (1902167)" userId="798f9cf3-3d29-4f73-ad2e-dff5b8e05a69" providerId="ADAL" clId="{1EB1D82C-AD53-0947-BBFE-E4CF6A5980E3}" dt="2020-04-01T15:24:28.680" v="2681" actId="26606"/>
          <ac:cxnSpMkLst>
            <pc:docMk/>
            <pc:sldMk cId="131521576" sldId="267"/>
            <ac:cxnSpMk id="35" creationId="{67182200-4859-4C8D-BCBB-55B245C28BA3}"/>
          </ac:cxnSpMkLst>
        </pc:cxnChg>
      </pc:sldChg>
      <pc:sldChg chg="addSp delSp modSp add ord modTransition modAnim">
        <pc:chgData name="Christopher Ashmead (1902167)" userId="798f9cf3-3d29-4f73-ad2e-dff5b8e05a69" providerId="ADAL" clId="{1EB1D82C-AD53-0947-BBFE-E4CF6A5980E3}" dt="2020-04-16T23:11:28.754" v="4841"/>
        <pc:sldMkLst>
          <pc:docMk/>
          <pc:sldMk cId="1316448749" sldId="268"/>
        </pc:sldMkLst>
        <pc:spChg chg="mod">
          <ac:chgData name="Christopher Ashmead (1902167)" userId="798f9cf3-3d29-4f73-ad2e-dff5b8e05a69" providerId="ADAL" clId="{1EB1D82C-AD53-0947-BBFE-E4CF6A5980E3}" dt="2020-04-04T10:27:07.892" v="4750" actId="255"/>
          <ac:spMkLst>
            <pc:docMk/>
            <pc:sldMk cId="1316448749" sldId="268"/>
            <ac:spMk id="2" creationId="{4ED0AAF6-4FB5-B544-904E-073E00B01E8A}"/>
          </ac:spMkLst>
        </pc:spChg>
        <pc:spChg chg="del">
          <ac:chgData name="Christopher Ashmead (1902167)" userId="798f9cf3-3d29-4f73-ad2e-dff5b8e05a69" providerId="ADAL" clId="{1EB1D82C-AD53-0947-BBFE-E4CF6A5980E3}" dt="2020-04-01T15:14:21.056" v="2510"/>
          <ac:spMkLst>
            <pc:docMk/>
            <pc:sldMk cId="1316448749" sldId="268"/>
            <ac:spMk id="3" creationId="{2E042FA1-A25C-7241-81FE-67FEFE78E792}"/>
          </ac:spMkLst>
        </pc:spChg>
        <pc:picChg chg="add del mod">
          <ac:chgData name="Christopher Ashmead (1902167)" userId="798f9cf3-3d29-4f73-ad2e-dff5b8e05a69" providerId="ADAL" clId="{1EB1D82C-AD53-0947-BBFE-E4CF6A5980E3}" dt="2020-04-16T21:37:27.541" v="4815"/>
          <ac:picMkLst>
            <pc:docMk/>
            <pc:sldMk cId="1316448749" sldId="268"/>
            <ac:picMk id="3" creationId="{9C7F5E2D-16CF-FE4C-954B-441888977218}"/>
          </ac:picMkLst>
        </pc:picChg>
        <pc:picChg chg="add del mod">
          <ac:chgData name="Christopher Ashmead (1902167)" userId="798f9cf3-3d29-4f73-ad2e-dff5b8e05a69" providerId="ADAL" clId="{1EB1D82C-AD53-0947-BBFE-E4CF6A5980E3}" dt="2020-04-16T22:13:15.945" v="4819"/>
          <ac:picMkLst>
            <pc:docMk/>
            <pc:sldMk cId="1316448749" sldId="268"/>
            <ac:picMk id="4" creationId="{3C5F9A4F-391C-3242-A795-33ABCC871E85}"/>
          </ac:picMkLst>
        </pc:picChg>
        <pc:picChg chg="add mod">
          <ac:chgData name="Christopher Ashmead (1902167)" userId="798f9cf3-3d29-4f73-ad2e-dff5b8e05a69" providerId="ADAL" clId="{1EB1D82C-AD53-0947-BBFE-E4CF6A5980E3}" dt="2020-04-01T15:14:39.012" v="2515" actId="1076"/>
          <ac:picMkLst>
            <pc:docMk/>
            <pc:sldMk cId="1316448749" sldId="268"/>
            <ac:picMk id="5" creationId="{4A5BBF60-F4D7-2C4C-8B2F-98AB78AF9BD9}"/>
          </ac:picMkLst>
        </pc:picChg>
        <pc:picChg chg="add del mod">
          <ac:chgData name="Christopher Ashmead (1902167)" userId="798f9cf3-3d29-4f73-ad2e-dff5b8e05a69" providerId="ADAL" clId="{1EB1D82C-AD53-0947-BBFE-E4CF6A5980E3}" dt="2020-04-16T22:30:29.423" v="4835"/>
          <ac:picMkLst>
            <pc:docMk/>
            <pc:sldMk cId="1316448749" sldId="268"/>
            <ac:picMk id="6" creationId="{BB8760B6-CDC1-6C4C-B0F0-2A5EC1BB296F}"/>
          </ac:picMkLst>
        </pc:picChg>
        <pc:picChg chg="add del mod">
          <ac:chgData name="Christopher Ashmead (1902167)" userId="798f9cf3-3d29-4f73-ad2e-dff5b8e05a69" providerId="ADAL" clId="{1EB1D82C-AD53-0947-BBFE-E4CF6A5980E3}" dt="2020-04-16T23:11:28.754" v="4841"/>
          <ac:picMkLst>
            <pc:docMk/>
            <pc:sldMk cId="1316448749" sldId="268"/>
            <ac:picMk id="7" creationId="{CED426EF-CB7E-F241-8D11-C02F06C2F8D5}"/>
          </ac:picMkLst>
        </pc:picChg>
        <pc:picChg chg="add mod">
          <ac:chgData name="Christopher Ashmead (1902167)" userId="798f9cf3-3d29-4f73-ad2e-dff5b8e05a69" providerId="ADAL" clId="{1EB1D82C-AD53-0947-BBFE-E4CF6A5980E3}" dt="2020-04-16T23:11:28.754" v="4841"/>
          <ac:picMkLst>
            <pc:docMk/>
            <pc:sldMk cId="1316448749" sldId="268"/>
            <ac:picMk id="8" creationId="{DBDF720C-E131-604C-BDEB-B195D2107A32}"/>
          </ac:picMkLst>
        </pc:picChg>
      </pc:sldChg>
      <pc:sldChg chg="addSp delSp modSp add mod modTransition setBg modAnim">
        <pc:chgData name="Christopher Ashmead (1902167)" userId="798f9cf3-3d29-4f73-ad2e-dff5b8e05a69" providerId="ADAL" clId="{1EB1D82C-AD53-0947-BBFE-E4CF6A5980E3}" dt="2020-04-16T23:11:28.754" v="4841"/>
        <pc:sldMkLst>
          <pc:docMk/>
          <pc:sldMk cId="2948613556" sldId="269"/>
        </pc:sldMkLst>
        <pc:spChg chg="mod">
          <ac:chgData name="Christopher Ashmead (1902167)" userId="798f9cf3-3d29-4f73-ad2e-dff5b8e05a69" providerId="ADAL" clId="{1EB1D82C-AD53-0947-BBFE-E4CF6A5980E3}" dt="2020-04-04T11:14:19.737" v="4778" actId="20577"/>
          <ac:spMkLst>
            <pc:docMk/>
            <pc:sldMk cId="2948613556" sldId="269"/>
            <ac:spMk id="2" creationId="{F07B7977-DBC4-3443-8795-C6B2F11420E3}"/>
          </ac:spMkLst>
        </pc:spChg>
        <pc:spChg chg="add del mod">
          <ac:chgData name="Christopher Ashmead (1902167)" userId="798f9cf3-3d29-4f73-ad2e-dff5b8e05a69" providerId="ADAL" clId="{1EB1D82C-AD53-0947-BBFE-E4CF6A5980E3}" dt="2020-04-04T08:54:02.667" v="3125" actId="26606"/>
          <ac:spMkLst>
            <pc:docMk/>
            <pc:sldMk cId="2948613556" sldId="269"/>
            <ac:spMk id="3" creationId="{5F6FFA90-A680-0641-9946-081D18275D0E}"/>
          </ac:spMkLst>
        </pc:spChg>
        <pc:spChg chg="add del">
          <ac:chgData name="Christopher Ashmead (1902167)" userId="798f9cf3-3d29-4f73-ad2e-dff5b8e05a69" providerId="ADAL" clId="{1EB1D82C-AD53-0947-BBFE-E4CF6A5980E3}" dt="2020-04-04T10:21:42.825" v="4488" actId="26606"/>
          <ac:spMkLst>
            <pc:docMk/>
            <pc:sldMk cId="2948613556" sldId="269"/>
            <ac:spMk id="8" creationId="{3B854194-185D-494D-905C-7C7CB2E30F6E}"/>
          </ac:spMkLst>
        </pc:spChg>
        <pc:spChg chg="add del">
          <ac:chgData name="Christopher Ashmead (1902167)" userId="798f9cf3-3d29-4f73-ad2e-dff5b8e05a69" providerId="ADAL" clId="{1EB1D82C-AD53-0947-BBFE-E4CF6A5980E3}" dt="2020-04-04T08:54:02.646" v="3124" actId="26606"/>
          <ac:spMkLst>
            <pc:docMk/>
            <pc:sldMk cId="2948613556" sldId="269"/>
            <ac:spMk id="10" creationId="{4351DFE5-F63D-4BE0-BDA9-E3EB88F01AA5}"/>
          </ac:spMkLst>
        </pc:spChg>
        <pc:spChg chg="add del">
          <ac:chgData name="Christopher Ashmead (1902167)" userId="798f9cf3-3d29-4f73-ad2e-dff5b8e05a69" providerId="ADAL" clId="{1EB1D82C-AD53-0947-BBFE-E4CF6A5980E3}" dt="2020-04-04T10:21:42.825" v="4488" actId="26606"/>
          <ac:spMkLst>
            <pc:docMk/>
            <pc:sldMk cId="2948613556" sldId="269"/>
            <ac:spMk id="14" creationId="{B4F5FA0D-0104-4987-8241-EFF7C85B88DE}"/>
          </ac:spMkLst>
        </pc:spChg>
        <pc:spChg chg="add del mod">
          <ac:chgData name="Christopher Ashmead (1902167)" userId="798f9cf3-3d29-4f73-ad2e-dff5b8e05a69" providerId="ADAL" clId="{1EB1D82C-AD53-0947-BBFE-E4CF6A5980E3}" dt="2020-04-04T10:21:42.825" v="4488" actId="26606"/>
          <ac:spMkLst>
            <pc:docMk/>
            <pc:sldMk cId="2948613556" sldId="269"/>
            <ac:spMk id="16" creationId="{5F6FFA90-A680-0641-9946-081D18275D0E}"/>
          </ac:spMkLst>
        </pc:spChg>
        <pc:spChg chg="add">
          <ac:chgData name="Christopher Ashmead (1902167)" userId="798f9cf3-3d29-4f73-ad2e-dff5b8e05a69" providerId="ADAL" clId="{1EB1D82C-AD53-0947-BBFE-E4CF6A5980E3}" dt="2020-04-04T10:21:42.825" v="4488" actId="26606"/>
          <ac:spMkLst>
            <pc:docMk/>
            <pc:sldMk cId="2948613556" sldId="269"/>
            <ac:spMk id="23" creationId="{DC8C3900-B8A1-4965-88E6-CBCBFE067207}"/>
          </ac:spMkLst>
        </pc:spChg>
        <pc:graphicFrameChg chg="add del">
          <ac:chgData name="Christopher Ashmead (1902167)" userId="798f9cf3-3d29-4f73-ad2e-dff5b8e05a69" providerId="ADAL" clId="{1EB1D82C-AD53-0947-BBFE-E4CF6A5980E3}" dt="2020-04-04T08:54:02.646" v="3124" actId="26606"/>
          <ac:graphicFrameMkLst>
            <pc:docMk/>
            <pc:sldMk cId="2948613556" sldId="269"/>
            <ac:graphicFrameMk id="5" creationId="{F83ED763-A48F-4240-B317-5171C3C1DF06}"/>
          </ac:graphicFrameMkLst>
        </pc:graphicFrameChg>
        <pc:graphicFrameChg chg="add">
          <ac:chgData name="Christopher Ashmead (1902167)" userId="798f9cf3-3d29-4f73-ad2e-dff5b8e05a69" providerId="ADAL" clId="{1EB1D82C-AD53-0947-BBFE-E4CF6A5980E3}" dt="2020-04-04T10:21:42.825" v="4488" actId="26606"/>
          <ac:graphicFrameMkLst>
            <pc:docMk/>
            <pc:sldMk cId="2948613556" sldId="269"/>
            <ac:graphicFrameMk id="18" creationId="{AF84E82A-12A2-41D6-9A58-41D77F8195FE}"/>
          </ac:graphicFrameMkLst>
        </pc:graphicFrameChg>
        <pc:picChg chg="add del mod">
          <ac:chgData name="Christopher Ashmead (1902167)" userId="798f9cf3-3d29-4f73-ad2e-dff5b8e05a69" providerId="ADAL" clId="{1EB1D82C-AD53-0947-BBFE-E4CF6A5980E3}" dt="2020-04-16T21:37:27.541" v="4815"/>
          <ac:picMkLst>
            <pc:docMk/>
            <pc:sldMk cId="2948613556" sldId="269"/>
            <ac:picMk id="3" creationId="{57B5230C-EEC4-D24D-BACC-BB4C252ECCE0}"/>
          </ac:picMkLst>
        </pc:picChg>
        <pc:picChg chg="add del mod">
          <ac:chgData name="Christopher Ashmead (1902167)" userId="798f9cf3-3d29-4f73-ad2e-dff5b8e05a69" providerId="ADAL" clId="{1EB1D82C-AD53-0947-BBFE-E4CF6A5980E3}" dt="2020-04-16T22:13:15.945" v="4819"/>
          <ac:picMkLst>
            <pc:docMk/>
            <pc:sldMk cId="2948613556" sldId="269"/>
            <ac:picMk id="4" creationId="{AE48E3E0-90E9-2344-ACFC-67B1C1F0C19D}"/>
          </ac:picMkLst>
        </pc:picChg>
        <pc:picChg chg="add del mod">
          <ac:chgData name="Christopher Ashmead (1902167)" userId="798f9cf3-3d29-4f73-ad2e-dff5b8e05a69" providerId="ADAL" clId="{1EB1D82C-AD53-0947-BBFE-E4CF6A5980E3}" dt="2020-04-16T23:11:28.754" v="4841"/>
          <ac:picMkLst>
            <pc:docMk/>
            <pc:sldMk cId="2948613556" sldId="269"/>
            <ac:picMk id="5" creationId="{A4B3CEAF-19C0-8342-98B6-BC9299428210}"/>
          </ac:picMkLst>
        </pc:picChg>
        <pc:picChg chg="add mod">
          <ac:chgData name="Christopher Ashmead (1902167)" userId="798f9cf3-3d29-4f73-ad2e-dff5b8e05a69" providerId="ADAL" clId="{1EB1D82C-AD53-0947-BBFE-E4CF6A5980E3}" dt="2020-04-16T23:11:28.754" v="4841"/>
          <ac:picMkLst>
            <pc:docMk/>
            <pc:sldMk cId="2948613556" sldId="269"/>
            <ac:picMk id="6" creationId="{E6D1A9E3-743A-4E47-9071-DD50D9C3051A}"/>
          </ac:picMkLst>
        </pc:picChg>
        <pc:picChg chg="add del">
          <ac:chgData name="Christopher Ashmead (1902167)" userId="798f9cf3-3d29-4f73-ad2e-dff5b8e05a69" providerId="ADAL" clId="{1EB1D82C-AD53-0947-BBFE-E4CF6A5980E3}" dt="2020-04-04T08:54:02.646" v="3124" actId="26606"/>
          <ac:picMkLst>
            <pc:docMk/>
            <pc:sldMk cId="2948613556" sldId="269"/>
            <ac:picMk id="12" creationId="{02DD2BC0-6F29-4B4F-8D61-2DCF6D2E8E73}"/>
          </ac:picMkLst>
        </pc:picChg>
        <pc:picChg chg="add del">
          <ac:chgData name="Christopher Ashmead (1902167)" userId="798f9cf3-3d29-4f73-ad2e-dff5b8e05a69" providerId="ADAL" clId="{1EB1D82C-AD53-0947-BBFE-E4CF6A5980E3}" dt="2020-04-04T10:21:42.825" v="4488" actId="26606"/>
          <ac:picMkLst>
            <pc:docMk/>
            <pc:sldMk cId="2948613556" sldId="269"/>
            <ac:picMk id="15" creationId="{2897127E-6CEF-446C-BE87-93B7C46E49D1}"/>
          </ac:picMkLst>
        </pc:picChg>
      </pc:sldChg>
      <pc:sldChg chg="addSp delSp modSp add mod modTransition setBg modAnim">
        <pc:chgData name="Christopher Ashmead (1902167)" userId="798f9cf3-3d29-4f73-ad2e-dff5b8e05a69" providerId="ADAL" clId="{1EB1D82C-AD53-0947-BBFE-E4CF6A5980E3}" dt="2020-04-16T23:20:11.554" v="4853"/>
        <pc:sldMkLst>
          <pc:docMk/>
          <pc:sldMk cId="1241977272" sldId="270"/>
        </pc:sldMkLst>
        <pc:spChg chg="mod">
          <ac:chgData name="Christopher Ashmead (1902167)" userId="798f9cf3-3d29-4f73-ad2e-dff5b8e05a69" providerId="ADAL" clId="{1EB1D82C-AD53-0947-BBFE-E4CF6A5980E3}" dt="2020-04-04T10:27:18.587" v="4751" actId="255"/>
          <ac:spMkLst>
            <pc:docMk/>
            <pc:sldMk cId="1241977272" sldId="270"/>
            <ac:spMk id="2" creationId="{C5B71A45-3713-4B4F-8762-7ADFAACA9868}"/>
          </ac:spMkLst>
        </pc:spChg>
        <pc:spChg chg="del mod">
          <ac:chgData name="Christopher Ashmead (1902167)" userId="798f9cf3-3d29-4f73-ad2e-dff5b8e05a69" providerId="ADAL" clId="{1EB1D82C-AD53-0947-BBFE-E4CF6A5980E3}" dt="2020-04-04T08:55:51.023" v="3201" actId="26606"/>
          <ac:spMkLst>
            <pc:docMk/>
            <pc:sldMk cId="1241977272" sldId="270"/>
            <ac:spMk id="3" creationId="{E8DD23BD-80A6-6943-A2EA-78596A143EAE}"/>
          </ac:spMkLst>
        </pc:spChg>
        <pc:spChg chg="add mod">
          <ac:chgData name="Christopher Ashmead (1902167)" userId="798f9cf3-3d29-4f73-ad2e-dff5b8e05a69" providerId="ADAL" clId="{1EB1D82C-AD53-0947-BBFE-E4CF6A5980E3}" dt="2020-04-04T09:18:23.944" v="3633" actId="14100"/>
          <ac:spMkLst>
            <pc:docMk/>
            <pc:sldMk cId="1241977272" sldId="270"/>
            <ac:spMk id="4" creationId="{6B6AAC0C-7B6C-0F42-B095-394EC1BB12ED}"/>
          </ac:spMkLst>
        </pc:spChg>
        <pc:spChg chg="add del mod">
          <ac:chgData name="Christopher Ashmead (1902167)" userId="798f9cf3-3d29-4f73-ad2e-dff5b8e05a69" providerId="ADAL" clId="{1EB1D82C-AD53-0947-BBFE-E4CF6A5980E3}" dt="2020-04-04T09:18:14.205" v="3632"/>
          <ac:spMkLst>
            <pc:docMk/>
            <pc:sldMk cId="1241977272" sldId="270"/>
            <ac:spMk id="5" creationId="{F0230EAC-21CD-6940-8403-0537E9187BA8}"/>
          </ac:spMkLst>
        </pc:spChg>
        <pc:spChg chg="add mod">
          <ac:chgData name="Christopher Ashmead (1902167)" userId="798f9cf3-3d29-4f73-ad2e-dff5b8e05a69" providerId="ADAL" clId="{1EB1D82C-AD53-0947-BBFE-E4CF6A5980E3}" dt="2020-04-04T09:45:23.502" v="4454" actId="20577"/>
          <ac:spMkLst>
            <pc:docMk/>
            <pc:sldMk cId="1241977272" sldId="270"/>
            <ac:spMk id="6" creationId="{513ECA48-0D22-2F42-801B-C2E02D82E319}"/>
          </ac:spMkLst>
        </pc:spChg>
        <pc:spChg chg="add del">
          <ac:chgData name="Christopher Ashmead (1902167)" userId="798f9cf3-3d29-4f73-ad2e-dff5b8e05a69" providerId="ADAL" clId="{1EB1D82C-AD53-0947-BBFE-E4CF6A5980E3}" dt="2020-04-04T09:17:27.789" v="3625" actId="26606"/>
          <ac:spMkLst>
            <pc:docMk/>
            <pc:sldMk cId="1241977272" sldId="270"/>
            <ac:spMk id="10" creationId="{35555856-9970-4BC3-9AA9-6A917F53AFBD}"/>
          </ac:spMkLst>
        </pc:spChg>
        <pc:spChg chg="add del">
          <ac:chgData name="Christopher Ashmead (1902167)" userId="798f9cf3-3d29-4f73-ad2e-dff5b8e05a69" providerId="ADAL" clId="{1EB1D82C-AD53-0947-BBFE-E4CF6A5980E3}" dt="2020-04-04T09:17:27.789" v="3625" actId="26606"/>
          <ac:spMkLst>
            <pc:docMk/>
            <pc:sldMk cId="1241977272" sldId="270"/>
            <ac:spMk id="14" creationId="{13722DD7-BA73-4776-93A3-94491FEF7260}"/>
          </ac:spMkLst>
        </pc:spChg>
        <pc:spChg chg="add">
          <ac:chgData name="Christopher Ashmead (1902167)" userId="798f9cf3-3d29-4f73-ad2e-dff5b8e05a69" providerId="ADAL" clId="{1EB1D82C-AD53-0947-BBFE-E4CF6A5980E3}" dt="2020-04-04T09:17:27.789" v="3625" actId="26606"/>
          <ac:spMkLst>
            <pc:docMk/>
            <pc:sldMk cId="1241977272" sldId="270"/>
            <ac:spMk id="19" creationId="{AFA67CD3-AB4E-4A7A-BEB8-53C445D8C44E}"/>
          </ac:spMkLst>
        </pc:spChg>
        <pc:spChg chg="add">
          <ac:chgData name="Christopher Ashmead (1902167)" userId="798f9cf3-3d29-4f73-ad2e-dff5b8e05a69" providerId="ADAL" clId="{1EB1D82C-AD53-0947-BBFE-E4CF6A5980E3}" dt="2020-04-04T09:17:27.789" v="3625" actId="26606"/>
          <ac:spMkLst>
            <pc:docMk/>
            <pc:sldMk cId="1241977272" sldId="270"/>
            <ac:spMk id="23" creationId="{339C8D78-A644-462F-B674-F440635E5353}"/>
          </ac:spMkLst>
        </pc:spChg>
        <pc:picChg chg="add del mod">
          <ac:chgData name="Christopher Ashmead (1902167)" userId="798f9cf3-3d29-4f73-ad2e-dff5b8e05a69" providerId="ADAL" clId="{1EB1D82C-AD53-0947-BBFE-E4CF6A5980E3}" dt="2020-04-16T22:13:15.945" v="4819"/>
          <ac:picMkLst>
            <pc:docMk/>
            <pc:sldMk cId="1241977272" sldId="270"/>
            <ac:picMk id="3" creationId="{75DE455C-FFF9-084B-AED7-2C5F4598BEE4}"/>
          </ac:picMkLst>
        </pc:picChg>
        <pc:picChg chg="add del mod">
          <ac:chgData name="Christopher Ashmead (1902167)" userId="798f9cf3-3d29-4f73-ad2e-dff5b8e05a69" providerId="ADAL" clId="{1EB1D82C-AD53-0947-BBFE-E4CF6A5980E3}" dt="2020-04-16T23:11:28.754" v="4841"/>
          <ac:picMkLst>
            <pc:docMk/>
            <pc:sldMk cId="1241977272" sldId="270"/>
            <ac:picMk id="5" creationId="{B939B3DF-0E69-224E-B27B-96A5A2BF503C}"/>
          </ac:picMkLst>
        </pc:picChg>
        <pc:picChg chg="add mod">
          <ac:chgData name="Christopher Ashmead (1902167)" userId="798f9cf3-3d29-4f73-ad2e-dff5b8e05a69" providerId="ADAL" clId="{1EB1D82C-AD53-0947-BBFE-E4CF6A5980E3}" dt="2020-04-04T09:17:27.789" v="3625" actId="26606"/>
          <ac:picMkLst>
            <pc:docMk/>
            <pc:sldMk cId="1241977272" sldId="270"/>
            <ac:picMk id="7" creationId="{A4D4FE4E-787E-49C1-8577-D590D4A28FBB}"/>
          </ac:picMkLst>
        </pc:picChg>
        <pc:picChg chg="add del mod">
          <ac:chgData name="Christopher Ashmead (1902167)" userId="798f9cf3-3d29-4f73-ad2e-dff5b8e05a69" providerId="ADAL" clId="{1EB1D82C-AD53-0947-BBFE-E4CF6A5980E3}" dt="2020-04-16T23:12:26.484" v="4843"/>
          <ac:picMkLst>
            <pc:docMk/>
            <pc:sldMk cId="1241977272" sldId="270"/>
            <ac:picMk id="8" creationId="{3C9800D6-CE44-C646-A6C9-824BBD98BE68}"/>
          </ac:picMkLst>
        </pc:picChg>
        <pc:picChg chg="add del mod">
          <ac:chgData name="Christopher Ashmead (1902167)" userId="798f9cf3-3d29-4f73-ad2e-dff5b8e05a69" providerId="ADAL" clId="{1EB1D82C-AD53-0947-BBFE-E4CF6A5980E3}" dt="2020-04-16T23:12:47.428" v="4845"/>
          <ac:picMkLst>
            <pc:docMk/>
            <pc:sldMk cId="1241977272" sldId="270"/>
            <ac:picMk id="9" creationId="{BF3CAE1A-B431-7349-8E24-F15FA6B063F0}"/>
          </ac:picMkLst>
        </pc:picChg>
        <pc:picChg chg="add del mod">
          <ac:chgData name="Christopher Ashmead (1902167)" userId="798f9cf3-3d29-4f73-ad2e-dff5b8e05a69" providerId="ADAL" clId="{1EB1D82C-AD53-0947-BBFE-E4CF6A5980E3}" dt="2020-04-16T23:13:13.513" v="4847"/>
          <ac:picMkLst>
            <pc:docMk/>
            <pc:sldMk cId="1241977272" sldId="270"/>
            <ac:picMk id="10" creationId="{379C969F-E8D9-494F-9E5C-ACF16DCCDC49}"/>
          </ac:picMkLst>
        </pc:picChg>
        <pc:picChg chg="add del mod">
          <ac:chgData name="Christopher Ashmead (1902167)" userId="798f9cf3-3d29-4f73-ad2e-dff5b8e05a69" providerId="ADAL" clId="{1EB1D82C-AD53-0947-BBFE-E4CF6A5980E3}" dt="2020-04-16T23:13:39.747" v="4849"/>
          <ac:picMkLst>
            <pc:docMk/>
            <pc:sldMk cId="1241977272" sldId="270"/>
            <ac:picMk id="11" creationId="{2CE712A3-D1D6-D743-9E32-24D52B41EEF3}"/>
          </ac:picMkLst>
        </pc:picChg>
        <pc:picChg chg="add del mod">
          <ac:chgData name="Christopher Ashmead (1902167)" userId="798f9cf3-3d29-4f73-ad2e-dff5b8e05a69" providerId="ADAL" clId="{1EB1D82C-AD53-0947-BBFE-E4CF6A5980E3}" dt="2020-04-16T23:14:51.654" v="4851"/>
          <ac:picMkLst>
            <pc:docMk/>
            <pc:sldMk cId="1241977272" sldId="270"/>
            <ac:picMk id="12" creationId="{3CC5AD24-53D6-4F4B-BB12-5F10FB4F6D13}"/>
          </ac:picMkLst>
        </pc:picChg>
        <pc:picChg chg="add del">
          <ac:chgData name="Christopher Ashmead (1902167)" userId="798f9cf3-3d29-4f73-ad2e-dff5b8e05a69" providerId="ADAL" clId="{1EB1D82C-AD53-0947-BBFE-E4CF6A5980E3}" dt="2020-04-04T09:17:27.789" v="3625" actId="26606"/>
          <ac:picMkLst>
            <pc:docMk/>
            <pc:sldMk cId="1241977272" sldId="270"/>
            <ac:picMk id="12" creationId="{7F487851-BFAF-46D8-A1ED-50CAD6E46F59}"/>
          </ac:picMkLst>
        </pc:picChg>
        <pc:picChg chg="add del mod">
          <ac:chgData name="Christopher Ashmead (1902167)" userId="798f9cf3-3d29-4f73-ad2e-dff5b8e05a69" providerId="ADAL" clId="{1EB1D82C-AD53-0947-BBFE-E4CF6A5980E3}" dt="2020-04-16T23:20:11.554" v="4853"/>
          <ac:picMkLst>
            <pc:docMk/>
            <pc:sldMk cId="1241977272" sldId="270"/>
            <ac:picMk id="13" creationId="{3F830EFC-9065-724B-B04F-675436E1D1B8}"/>
          </ac:picMkLst>
        </pc:picChg>
        <pc:picChg chg="add mod">
          <ac:chgData name="Christopher Ashmead (1902167)" userId="798f9cf3-3d29-4f73-ad2e-dff5b8e05a69" providerId="ADAL" clId="{1EB1D82C-AD53-0947-BBFE-E4CF6A5980E3}" dt="2020-04-16T23:20:11.554" v="4853"/>
          <ac:picMkLst>
            <pc:docMk/>
            <pc:sldMk cId="1241977272" sldId="270"/>
            <ac:picMk id="14" creationId="{47501A57-86B8-AC45-A502-312FC92BA762}"/>
          </ac:picMkLst>
        </pc:picChg>
        <pc:picChg chg="add">
          <ac:chgData name="Christopher Ashmead (1902167)" userId="798f9cf3-3d29-4f73-ad2e-dff5b8e05a69" providerId="ADAL" clId="{1EB1D82C-AD53-0947-BBFE-E4CF6A5980E3}" dt="2020-04-04T09:17:27.789" v="3625" actId="26606"/>
          <ac:picMkLst>
            <pc:docMk/>
            <pc:sldMk cId="1241977272" sldId="270"/>
            <ac:picMk id="21" creationId="{07CF545F-9C2E-4446-97CD-AD92990C2B68}"/>
          </ac:picMkLst>
        </pc:picChg>
      </pc:sldChg>
      <pc:sldChg chg="addSp delSp modSp add mod modTransition setBg modAnim">
        <pc:chgData name="Christopher Ashmead (1902167)" userId="798f9cf3-3d29-4f73-ad2e-dff5b8e05a69" providerId="ADAL" clId="{1EB1D82C-AD53-0947-BBFE-E4CF6A5980E3}" dt="2020-04-16T23:20:11.554" v="4853"/>
        <pc:sldMkLst>
          <pc:docMk/>
          <pc:sldMk cId="72731366" sldId="271"/>
        </pc:sldMkLst>
        <pc:spChg chg="mod">
          <ac:chgData name="Christopher Ashmead (1902167)" userId="798f9cf3-3d29-4f73-ad2e-dff5b8e05a69" providerId="ADAL" clId="{1EB1D82C-AD53-0947-BBFE-E4CF6A5980E3}" dt="2020-04-04T10:27:39.438" v="4752" actId="255"/>
          <ac:spMkLst>
            <pc:docMk/>
            <pc:sldMk cId="72731366" sldId="271"/>
            <ac:spMk id="2" creationId="{3C4AFBB4-DFEB-6545-BDD8-B101D6303C2D}"/>
          </ac:spMkLst>
        </pc:spChg>
        <pc:spChg chg="del mod">
          <ac:chgData name="Christopher Ashmead (1902167)" userId="798f9cf3-3d29-4f73-ad2e-dff5b8e05a69" providerId="ADAL" clId="{1EB1D82C-AD53-0947-BBFE-E4CF6A5980E3}" dt="2020-04-04T09:39:38.634" v="4431" actId="26606"/>
          <ac:spMkLst>
            <pc:docMk/>
            <pc:sldMk cId="72731366" sldId="271"/>
            <ac:spMk id="3" creationId="{591DAE44-7C23-9042-A4CA-73594AD00C37}"/>
          </ac:spMkLst>
        </pc:spChg>
        <pc:spChg chg="add del">
          <ac:chgData name="Christopher Ashmead (1902167)" userId="798f9cf3-3d29-4f73-ad2e-dff5b8e05a69" providerId="ADAL" clId="{1EB1D82C-AD53-0947-BBFE-E4CF6A5980E3}" dt="2020-04-04T09:14:41.960" v="3622" actId="26606"/>
          <ac:spMkLst>
            <pc:docMk/>
            <pc:sldMk cId="72731366" sldId="271"/>
            <ac:spMk id="8" creationId="{4351DFE5-F63D-4BE0-BDA9-E3EB88F01AA5}"/>
          </ac:spMkLst>
        </pc:spChg>
        <pc:spChg chg="add del">
          <ac:chgData name="Christopher Ashmead (1902167)" userId="798f9cf3-3d29-4f73-ad2e-dff5b8e05a69" providerId="ADAL" clId="{1EB1D82C-AD53-0947-BBFE-E4CF6A5980E3}" dt="2020-04-04T09:39:38.634" v="4431" actId="26606"/>
          <ac:spMkLst>
            <pc:docMk/>
            <pc:sldMk cId="72731366" sldId="271"/>
            <ac:spMk id="13" creationId="{3B854194-185D-494D-905C-7C7CB2E30F6E}"/>
          </ac:spMkLst>
        </pc:spChg>
        <pc:spChg chg="add del">
          <ac:chgData name="Christopher Ashmead (1902167)" userId="798f9cf3-3d29-4f73-ad2e-dff5b8e05a69" providerId="ADAL" clId="{1EB1D82C-AD53-0947-BBFE-E4CF6A5980E3}" dt="2020-04-04T09:39:38.634" v="4431" actId="26606"/>
          <ac:spMkLst>
            <pc:docMk/>
            <pc:sldMk cId="72731366" sldId="271"/>
            <ac:spMk id="14" creationId="{B4F5FA0D-0104-4987-8241-EFF7C85B88DE}"/>
          </ac:spMkLst>
        </pc:spChg>
        <pc:spChg chg="add">
          <ac:chgData name="Christopher Ashmead (1902167)" userId="798f9cf3-3d29-4f73-ad2e-dff5b8e05a69" providerId="ADAL" clId="{1EB1D82C-AD53-0947-BBFE-E4CF6A5980E3}" dt="2020-04-04T09:39:38.634" v="4431" actId="26606"/>
          <ac:spMkLst>
            <pc:docMk/>
            <pc:sldMk cId="72731366" sldId="271"/>
            <ac:spMk id="21" creationId="{0499AD7B-99D4-4755-8966-F7BA0426904B}"/>
          </ac:spMkLst>
        </pc:spChg>
        <pc:graphicFrameChg chg="add">
          <ac:chgData name="Christopher Ashmead (1902167)" userId="798f9cf3-3d29-4f73-ad2e-dff5b8e05a69" providerId="ADAL" clId="{1EB1D82C-AD53-0947-BBFE-E4CF6A5980E3}" dt="2020-04-04T09:39:38.634" v="4431" actId="26606"/>
          <ac:graphicFrameMkLst>
            <pc:docMk/>
            <pc:sldMk cId="72731366" sldId="271"/>
            <ac:graphicFrameMk id="16" creationId="{5AEB018E-545C-49AE-9CC5-10B89E9DC0EE}"/>
          </ac:graphicFrameMkLst>
        </pc:graphicFrameChg>
        <pc:picChg chg="add del mod">
          <ac:chgData name="Christopher Ashmead (1902167)" userId="798f9cf3-3d29-4f73-ad2e-dff5b8e05a69" providerId="ADAL" clId="{1EB1D82C-AD53-0947-BBFE-E4CF6A5980E3}" dt="2020-04-16T22:13:15.945" v="4819"/>
          <ac:picMkLst>
            <pc:docMk/>
            <pc:sldMk cId="72731366" sldId="271"/>
            <ac:picMk id="3" creationId="{F0A17FE9-99A2-4640-932A-283E56AB6AB8}"/>
          </ac:picMkLst>
        </pc:picChg>
        <pc:picChg chg="add del mod">
          <ac:chgData name="Christopher Ashmead (1902167)" userId="798f9cf3-3d29-4f73-ad2e-dff5b8e05a69" providerId="ADAL" clId="{1EB1D82C-AD53-0947-BBFE-E4CF6A5980E3}" dt="2020-04-16T22:15:46.278" v="4821"/>
          <ac:picMkLst>
            <pc:docMk/>
            <pc:sldMk cId="72731366" sldId="271"/>
            <ac:picMk id="4" creationId="{B72ED81E-3C3B-374B-AD59-976451CAF72D}"/>
          </ac:picMkLst>
        </pc:picChg>
        <pc:picChg chg="add del mod">
          <ac:chgData name="Christopher Ashmead (1902167)" userId="798f9cf3-3d29-4f73-ad2e-dff5b8e05a69" providerId="ADAL" clId="{1EB1D82C-AD53-0947-BBFE-E4CF6A5980E3}" dt="2020-04-16T22:16:25.642" v="4823"/>
          <ac:picMkLst>
            <pc:docMk/>
            <pc:sldMk cId="72731366" sldId="271"/>
            <ac:picMk id="5" creationId="{FC3C5C01-91E3-D14E-AECE-A2F3DD1E0541}"/>
          </ac:picMkLst>
        </pc:picChg>
        <pc:picChg chg="add del mod">
          <ac:chgData name="Christopher Ashmead (1902167)" userId="798f9cf3-3d29-4f73-ad2e-dff5b8e05a69" providerId="ADAL" clId="{1EB1D82C-AD53-0947-BBFE-E4CF6A5980E3}" dt="2020-04-16T22:16:49.487" v="4824"/>
          <ac:picMkLst>
            <pc:docMk/>
            <pc:sldMk cId="72731366" sldId="271"/>
            <ac:picMk id="6" creationId="{5D4135F5-489E-8940-8790-F74031830F61}"/>
          </ac:picMkLst>
        </pc:picChg>
        <pc:picChg chg="add del mod">
          <ac:chgData name="Christopher Ashmead (1902167)" userId="798f9cf3-3d29-4f73-ad2e-dff5b8e05a69" providerId="ADAL" clId="{1EB1D82C-AD53-0947-BBFE-E4CF6A5980E3}" dt="2020-04-16T22:16:58.024" v="4825"/>
          <ac:picMkLst>
            <pc:docMk/>
            <pc:sldMk cId="72731366" sldId="271"/>
            <ac:picMk id="7" creationId="{8F5A9213-8227-D24C-8CD4-15F854962471}"/>
          </ac:picMkLst>
        </pc:picChg>
        <pc:picChg chg="add del mod">
          <ac:chgData name="Christopher Ashmead (1902167)" userId="798f9cf3-3d29-4f73-ad2e-dff5b8e05a69" providerId="ADAL" clId="{1EB1D82C-AD53-0947-BBFE-E4CF6A5980E3}" dt="2020-04-16T22:17:16.137" v="4826"/>
          <ac:picMkLst>
            <pc:docMk/>
            <pc:sldMk cId="72731366" sldId="271"/>
            <ac:picMk id="8" creationId="{3E1106DD-A589-374D-8EF5-D429839AE87F}"/>
          </ac:picMkLst>
        </pc:picChg>
        <pc:picChg chg="add del mod">
          <ac:chgData name="Christopher Ashmead (1902167)" userId="798f9cf3-3d29-4f73-ad2e-dff5b8e05a69" providerId="ADAL" clId="{1EB1D82C-AD53-0947-BBFE-E4CF6A5980E3}" dt="2020-04-16T22:17:53.211" v="4827"/>
          <ac:picMkLst>
            <pc:docMk/>
            <pc:sldMk cId="72731366" sldId="271"/>
            <ac:picMk id="9" creationId="{D340297E-7E7B-0846-9326-D5B21A29ACF9}"/>
          </ac:picMkLst>
        </pc:picChg>
        <pc:picChg chg="add del">
          <ac:chgData name="Christopher Ashmead (1902167)" userId="798f9cf3-3d29-4f73-ad2e-dff5b8e05a69" providerId="ADAL" clId="{1EB1D82C-AD53-0947-BBFE-E4CF6A5980E3}" dt="2020-04-04T09:14:41.960" v="3622" actId="26606"/>
          <ac:picMkLst>
            <pc:docMk/>
            <pc:sldMk cId="72731366" sldId="271"/>
            <ac:picMk id="10" creationId="{3AA16612-ACD2-4A16-8F2B-4514FD6BF28F}"/>
          </ac:picMkLst>
        </pc:picChg>
        <pc:picChg chg="add del mod">
          <ac:chgData name="Christopher Ashmead (1902167)" userId="798f9cf3-3d29-4f73-ad2e-dff5b8e05a69" providerId="ADAL" clId="{1EB1D82C-AD53-0947-BBFE-E4CF6A5980E3}" dt="2020-04-16T22:20:17.490" v="4828"/>
          <ac:picMkLst>
            <pc:docMk/>
            <pc:sldMk cId="72731366" sldId="271"/>
            <ac:picMk id="10" creationId="{E1A9047B-6A3D-C946-B459-EF1271B4B7D8}"/>
          </ac:picMkLst>
        </pc:picChg>
        <pc:picChg chg="add del mod">
          <ac:chgData name="Christopher Ashmead (1902167)" userId="798f9cf3-3d29-4f73-ad2e-dff5b8e05a69" providerId="ADAL" clId="{1EB1D82C-AD53-0947-BBFE-E4CF6A5980E3}" dt="2020-04-16T23:20:11.554" v="4853"/>
          <ac:picMkLst>
            <pc:docMk/>
            <pc:sldMk cId="72731366" sldId="271"/>
            <ac:picMk id="11" creationId="{98FD9D14-EC2A-8646-AB7E-569EA7E5A85B}"/>
          </ac:picMkLst>
        </pc:picChg>
        <pc:picChg chg="add del">
          <ac:chgData name="Christopher Ashmead (1902167)" userId="798f9cf3-3d29-4f73-ad2e-dff5b8e05a69" providerId="ADAL" clId="{1EB1D82C-AD53-0947-BBFE-E4CF6A5980E3}" dt="2020-04-04T09:39:38.634" v="4431" actId="26606"/>
          <ac:picMkLst>
            <pc:docMk/>
            <pc:sldMk cId="72731366" sldId="271"/>
            <ac:picMk id="12" creationId="{2897127E-6CEF-446C-BE87-93B7C46E49D1}"/>
          </ac:picMkLst>
        </pc:picChg>
        <pc:picChg chg="add mod">
          <ac:chgData name="Christopher Ashmead (1902167)" userId="798f9cf3-3d29-4f73-ad2e-dff5b8e05a69" providerId="ADAL" clId="{1EB1D82C-AD53-0947-BBFE-E4CF6A5980E3}" dt="2020-04-16T23:20:11.554" v="4853"/>
          <ac:picMkLst>
            <pc:docMk/>
            <pc:sldMk cId="72731366" sldId="271"/>
            <ac:picMk id="12" creationId="{592A88C5-2140-F144-8B37-29B370257E6D}"/>
          </ac:picMkLst>
        </pc:picChg>
        <pc:picChg chg="add">
          <ac:chgData name="Christopher Ashmead (1902167)" userId="798f9cf3-3d29-4f73-ad2e-dff5b8e05a69" providerId="ADAL" clId="{1EB1D82C-AD53-0947-BBFE-E4CF6A5980E3}" dt="2020-04-04T09:39:38.634" v="4431" actId="26606"/>
          <ac:picMkLst>
            <pc:docMk/>
            <pc:sldMk cId="72731366" sldId="271"/>
            <ac:picMk id="23" creationId="{1A06F89A-489D-4383-94C5-42F7FF2E9A63}"/>
          </ac:picMkLst>
        </pc:picChg>
      </pc:sldChg>
      <pc:sldChg chg="addSp delSp modSp add mod modTransition setBg modAnim">
        <pc:chgData name="Christopher Ashmead (1902167)" userId="798f9cf3-3d29-4f73-ad2e-dff5b8e05a69" providerId="ADAL" clId="{1EB1D82C-AD53-0947-BBFE-E4CF6A5980E3}" dt="2020-04-16T23:20:11.554" v="4853"/>
        <pc:sldMkLst>
          <pc:docMk/>
          <pc:sldMk cId="514933452" sldId="272"/>
        </pc:sldMkLst>
        <pc:spChg chg="mod">
          <ac:chgData name="Christopher Ashmead (1902167)" userId="798f9cf3-3d29-4f73-ad2e-dff5b8e05a69" providerId="ADAL" clId="{1EB1D82C-AD53-0947-BBFE-E4CF6A5980E3}" dt="2020-04-04T10:27:50.628" v="4753" actId="255"/>
          <ac:spMkLst>
            <pc:docMk/>
            <pc:sldMk cId="514933452" sldId="272"/>
            <ac:spMk id="2" creationId="{243B0E2B-F3D0-914F-B2F5-1F6EFDC5AD33}"/>
          </ac:spMkLst>
        </pc:spChg>
        <pc:spChg chg="del mod">
          <ac:chgData name="Christopher Ashmead (1902167)" userId="798f9cf3-3d29-4f73-ad2e-dff5b8e05a69" providerId="ADAL" clId="{1EB1D82C-AD53-0947-BBFE-E4CF6A5980E3}" dt="2020-04-04T09:32:42.123" v="4302" actId="478"/>
          <ac:spMkLst>
            <pc:docMk/>
            <pc:sldMk cId="514933452" sldId="272"/>
            <ac:spMk id="3" creationId="{60259448-4F90-A84D-ADD1-AD4153CB4D13}"/>
          </ac:spMkLst>
        </pc:spChg>
        <pc:spChg chg="add mod">
          <ac:chgData name="Christopher Ashmead (1902167)" userId="798f9cf3-3d29-4f73-ad2e-dff5b8e05a69" providerId="ADAL" clId="{1EB1D82C-AD53-0947-BBFE-E4CF6A5980E3}" dt="2020-04-04T09:36:42.991" v="4413" actId="1076"/>
          <ac:spMkLst>
            <pc:docMk/>
            <pc:sldMk cId="514933452" sldId="272"/>
            <ac:spMk id="4" creationId="{E988137D-AA6F-AF4A-8EE1-8274DB2FC45F}"/>
          </ac:spMkLst>
        </pc:spChg>
        <pc:spChg chg="add">
          <ac:chgData name="Christopher Ashmead (1902167)" userId="798f9cf3-3d29-4f73-ad2e-dff5b8e05a69" providerId="ADAL" clId="{1EB1D82C-AD53-0947-BBFE-E4CF6A5980E3}" dt="2020-04-04T09:32:18.841" v="4299" actId="26606"/>
          <ac:spMkLst>
            <pc:docMk/>
            <pc:sldMk cId="514933452" sldId="272"/>
            <ac:spMk id="8" creationId="{3B854194-185D-494D-905C-7C7CB2E30F6E}"/>
          </ac:spMkLst>
        </pc:spChg>
        <pc:spChg chg="add">
          <ac:chgData name="Christopher Ashmead (1902167)" userId="798f9cf3-3d29-4f73-ad2e-dff5b8e05a69" providerId="ADAL" clId="{1EB1D82C-AD53-0947-BBFE-E4CF6A5980E3}" dt="2020-04-04T09:32:18.841" v="4299" actId="26606"/>
          <ac:spMkLst>
            <pc:docMk/>
            <pc:sldMk cId="514933452" sldId="272"/>
            <ac:spMk id="10" creationId="{B4F5FA0D-0104-4987-8241-EFF7C85B88DE}"/>
          </ac:spMkLst>
        </pc:spChg>
        <pc:picChg chg="add del mod">
          <ac:chgData name="Christopher Ashmead (1902167)" userId="798f9cf3-3d29-4f73-ad2e-dff5b8e05a69" providerId="ADAL" clId="{1EB1D82C-AD53-0947-BBFE-E4CF6A5980E3}" dt="2020-04-16T22:20:17.490" v="4828"/>
          <ac:picMkLst>
            <pc:docMk/>
            <pc:sldMk cId="514933452" sldId="272"/>
            <ac:picMk id="3" creationId="{784E5A53-7DB3-8C48-960F-105E9E0D76DC}"/>
          </ac:picMkLst>
        </pc:picChg>
        <pc:picChg chg="add del mod">
          <ac:chgData name="Christopher Ashmead (1902167)" userId="798f9cf3-3d29-4f73-ad2e-dff5b8e05a69" providerId="ADAL" clId="{1EB1D82C-AD53-0947-BBFE-E4CF6A5980E3}" dt="2020-04-16T22:22:22.833" v="4832"/>
          <ac:picMkLst>
            <pc:docMk/>
            <pc:sldMk cId="514933452" sldId="272"/>
            <ac:picMk id="5" creationId="{D37CDF1F-44AF-E243-BE6E-C813C83B6EF3}"/>
          </ac:picMkLst>
        </pc:picChg>
        <pc:picChg chg="add del mod">
          <ac:chgData name="Christopher Ashmead (1902167)" userId="798f9cf3-3d29-4f73-ad2e-dff5b8e05a69" providerId="ADAL" clId="{1EB1D82C-AD53-0947-BBFE-E4CF6A5980E3}" dt="2020-04-16T23:20:11.554" v="4853"/>
          <ac:picMkLst>
            <pc:docMk/>
            <pc:sldMk cId="514933452" sldId="272"/>
            <ac:picMk id="6" creationId="{DC7A317D-67C7-1B4C-B324-66C26BDB36D0}"/>
          </ac:picMkLst>
        </pc:picChg>
        <pc:picChg chg="add mod">
          <ac:chgData name="Christopher Ashmead (1902167)" userId="798f9cf3-3d29-4f73-ad2e-dff5b8e05a69" providerId="ADAL" clId="{1EB1D82C-AD53-0947-BBFE-E4CF6A5980E3}" dt="2020-04-16T23:20:11.554" v="4853"/>
          <ac:picMkLst>
            <pc:docMk/>
            <pc:sldMk cId="514933452" sldId="272"/>
            <ac:picMk id="7" creationId="{E6B4C804-E212-784C-B1F0-52C759E7A9DA}"/>
          </ac:picMkLst>
        </pc:picChg>
        <pc:picChg chg="add">
          <ac:chgData name="Christopher Ashmead (1902167)" userId="798f9cf3-3d29-4f73-ad2e-dff5b8e05a69" providerId="ADAL" clId="{1EB1D82C-AD53-0947-BBFE-E4CF6A5980E3}" dt="2020-04-04T09:32:18.841" v="4299" actId="26606"/>
          <ac:picMkLst>
            <pc:docMk/>
            <pc:sldMk cId="514933452" sldId="272"/>
            <ac:picMk id="12" creationId="{2897127E-6CEF-446C-BE87-93B7C46E49D1}"/>
          </ac:picMkLst>
        </pc:picChg>
      </pc:sldChg>
      <pc:sldChg chg="addSp delSp modSp add mod modTransition setBg modAnim">
        <pc:chgData name="Christopher Ashmead (1902167)" userId="798f9cf3-3d29-4f73-ad2e-dff5b8e05a69" providerId="ADAL" clId="{1EB1D82C-AD53-0947-BBFE-E4CF6A5980E3}" dt="2020-04-16T23:11:28.754" v="4841"/>
        <pc:sldMkLst>
          <pc:docMk/>
          <pc:sldMk cId="2393076860" sldId="273"/>
        </pc:sldMkLst>
        <pc:spChg chg="mod">
          <ac:chgData name="Christopher Ashmead (1902167)" userId="798f9cf3-3d29-4f73-ad2e-dff5b8e05a69" providerId="ADAL" clId="{1EB1D82C-AD53-0947-BBFE-E4CF6A5980E3}" dt="2020-04-04T19:29:22.176" v="4781" actId="27636"/>
          <ac:spMkLst>
            <pc:docMk/>
            <pc:sldMk cId="2393076860" sldId="273"/>
            <ac:spMk id="2" creationId="{99337E02-1E66-5442-834C-B70B709430BF}"/>
          </ac:spMkLst>
        </pc:spChg>
        <pc:spChg chg="del">
          <ac:chgData name="Christopher Ashmead (1902167)" userId="798f9cf3-3d29-4f73-ad2e-dff5b8e05a69" providerId="ADAL" clId="{1EB1D82C-AD53-0947-BBFE-E4CF6A5980E3}" dt="2020-04-04T10:23:16.705" v="4492"/>
          <ac:spMkLst>
            <pc:docMk/>
            <pc:sldMk cId="2393076860" sldId="273"/>
            <ac:spMk id="3" creationId="{77CBB00F-ECEF-1E47-BE68-D29BB954452E}"/>
          </ac:spMkLst>
        </pc:spChg>
        <pc:spChg chg="add del mod">
          <ac:chgData name="Christopher Ashmead (1902167)" userId="798f9cf3-3d29-4f73-ad2e-dff5b8e05a69" providerId="ADAL" clId="{1EB1D82C-AD53-0947-BBFE-E4CF6A5980E3}" dt="2020-04-04T19:30:50.731" v="4802"/>
          <ac:spMkLst>
            <pc:docMk/>
            <pc:sldMk cId="2393076860" sldId="273"/>
            <ac:spMk id="5" creationId="{B0D11EB1-01F6-BD40-8E45-3A57794CC601}"/>
          </ac:spMkLst>
        </pc:spChg>
        <pc:spChg chg="add">
          <ac:chgData name="Christopher Ashmead (1902167)" userId="798f9cf3-3d29-4f73-ad2e-dff5b8e05a69" providerId="ADAL" clId="{1EB1D82C-AD53-0947-BBFE-E4CF6A5980E3}" dt="2020-04-04T10:26:00.643" v="4745" actId="26606"/>
          <ac:spMkLst>
            <pc:docMk/>
            <pc:sldMk cId="2393076860" sldId="273"/>
            <ac:spMk id="6" creationId="{19245A10-7F37-4569-80D2-2F692931E300}"/>
          </ac:spMkLst>
        </pc:spChg>
        <pc:spChg chg="add">
          <ac:chgData name="Christopher Ashmead (1902167)" userId="798f9cf3-3d29-4f73-ad2e-dff5b8e05a69" providerId="ADAL" clId="{1EB1D82C-AD53-0947-BBFE-E4CF6A5980E3}" dt="2020-04-04T10:26:00.643" v="4745" actId="26606"/>
          <ac:spMkLst>
            <pc:docMk/>
            <pc:sldMk cId="2393076860" sldId="273"/>
            <ac:spMk id="7" creationId="{9267F70F-11C6-4597-9381-D0D80FC18FD9}"/>
          </ac:spMkLst>
        </pc:spChg>
        <pc:spChg chg="add">
          <ac:chgData name="Christopher Ashmead (1902167)" userId="798f9cf3-3d29-4f73-ad2e-dff5b8e05a69" providerId="ADAL" clId="{1EB1D82C-AD53-0947-BBFE-E4CF6A5980E3}" dt="2020-04-04T10:26:00.643" v="4745" actId="26606"/>
          <ac:spMkLst>
            <pc:docMk/>
            <pc:sldMk cId="2393076860" sldId="273"/>
            <ac:spMk id="8" creationId="{2C20A93E-E407-4683-A405-147DE26132AD}"/>
          </ac:spMkLst>
        </pc:spChg>
        <pc:spChg chg="add del">
          <ac:chgData name="Christopher Ashmead (1902167)" userId="798f9cf3-3d29-4f73-ad2e-dff5b8e05a69" providerId="ADAL" clId="{1EB1D82C-AD53-0947-BBFE-E4CF6A5980E3}" dt="2020-04-04T10:25:09.140" v="4626" actId="26606"/>
          <ac:spMkLst>
            <pc:docMk/>
            <pc:sldMk cId="2393076860" sldId="273"/>
            <ac:spMk id="9" creationId="{19245A10-7F37-4569-80D2-2F692931E300}"/>
          </ac:spMkLst>
        </pc:spChg>
        <pc:spChg chg="add">
          <ac:chgData name="Christopher Ashmead (1902167)" userId="798f9cf3-3d29-4f73-ad2e-dff5b8e05a69" providerId="ADAL" clId="{1EB1D82C-AD53-0947-BBFE-E4CF6A5980E3}" dt="2020-04-04T10:26:00.643" v="4745" actId="26606"/>
          <ac:spMkLst>
            <pc:docMk/>
            <pc:sldMk cId="2393076860" sldId="273"/>
            <ac:spMk id="10" creationId="{9E8E3DD9-D235-48D9-A0EC-D6817EC84B75}"/>
          </ac:spMkLst>
        </pc:spChg>
        <pc:spChg chg="add del">
          <ac:chgData name="Christopher Ashmead (1902167)" userId="798f9cf3-3d29-4f73-ad2e-dff5b8e05a69" providerId="ADAL" clId="{1EB1D82C-AD53-0947-BBFE-E4CF6A5980E3}" dt="2020-04-04T10:25:09.140" v="4626" actId="26606"/>
          <ac:spMkLst>
            <pc:docMk/>
            <pc:sldMk cId="2393076860" sldId="273"/>
            <ac:spMk id="11" creationId="{9267F70F-11C6-4597-9381-D0D80FC18FD9}"/>
          </ac:spMkLst>
        </pc:spChg>
        <pc:spChg chg="add">
          <ac:chgData name="Christopher Ashmead (1902167)" userId="798f9cf3-3d29-4f73-ad2e-dff5b8e05a69" providerId="ADAL" clId="{1EB1D82C-AD53-0947-BBFE-E4CF6A5980E3}" dt="2020-04-04T10:26:00.643" v="4745" actId="26606"/>
          <ac:spMkLst>
            <pc:docMk/>
            <pc:sldMk cId="2393076860" sldId="273"/>
            <ac:spMk id="12" creationId="{EA83A145-578D-4A0B-94A7-AEAB2027D7EB}"/>
          </ac:spMkLst>
        </pc:spChg>
        <pc:spChg chg="add del">
          <ac:chgData name="Christopher Ashmead (1902167)" userId="798f9cf3-3d29-4f73-ad2e-dff5b8e05a69" providerId="ADAL" clId="{1EB1D82C-AD53-0947-BBFE-E4CF6A5980E3}" dt="2020-04-04T10:25:09.140" v="4626" actId="26606"/>
          <ac:spMkLst>
            <pc:docMk/>
            <pc:sldMk cId="2393076860" sldId="273"/>
            <ac:spMk id="13" creationId="{2C20A93E-E407-4683-A405-147DE26132AD}"/>
          </ac:spMkLst>
        </pc:spChg>
        <pc:spChg chg="add del">
          <ac:chgData name="Christopher Ashmead (1902167)" userId="798f9cf3-3d29-4f73-ad2e-dff5b8e05a69" providerId="ADAL" clId="{1EB1D82C-AD53-0947-BBFE-E4CF6A5980E3}" dt="2020-04-04T10:25:09.140" v="4626" actId="26606"/>
          <ac:spMkLst>
            <pc:docMk/>
            <pc:sldMk cId="2393076860" sldId="273"/>
            <ac:spMk id="15" creationId="{9E8E3DD9-D235-48D9-A0EC-D6817EC84B75}"/>
          </ac:spMkLst>
        </pc:spChg>
        <pc:spChg chg="add del">
          <ac:chgData name="Christopher Ashmead (1902167)" userId="798f9cf3-3d29-4f73-ad2e-dff5b8e05a69" providerId="ADAL" clId="{1EB1D82C-AD53-0947-BBFE-E4CF6A5980E3}" dt="2020-04-04T10:25:09.140" v="4626" actId="26606"/>
          <ac:spMkLst>
            <pc:docMk/>
            <pc:sldMk cId="2393076860" sldId="273"/>
            <ac:spMk id="17" creationId="{EA83A145-578D-4A0B-94A7-AEAB2027D7EB}"/>
          </ac:spMkLst>
        </pc:spChg>
        <pc:picChg chg="add del mod">
          <ac:chgData name="Christopher Ashmead (1902167)" userId="798f9cf3-3d29-4f73-ad2e-dff5b8e05a69" providerId="ADAL" clId="{1EB1D82C-AD53-0947-BBFE-E4CF6A5980E3}" dt="2020-04-15T16:03:09.438" v="4811"/>
          <ac:picMkLst>
            <pc:docMk/>
            <pc:sldMk cId="2393076860" sldId="273"/>
            <ac:picMk id="3" creationId="{AEB9C60D-76ED-564B-86FA-3FBB6A31ABA9}"/>
          </ac:picMkLst>
        </pc:picChg>
        <pc:picChg chg="add mod">
          <ac:chgData name="Christopher Ashmead (1902167)" userId="798f9cf3-3d29-4f73-ad2e-dff5b8e05a69" providerId="ADAL" clId="{1EB1D82C-AD53-0947-BBFE-E4CF6A5980E3}" dt="2020-04-04T10:26:00.643" v="4745" actId="26606"/>
          <ac:picMkLst>
            <pc:docMk/>
            <pc:sldMk cId="2393076860" sldId="273"/>
            <ac:picMk id="4" creationId="{FBEC0336-274B-6644-BB1E-4722E9B04B22}"/>
          </ac:picMkLst>
        </pc:picChg>
        <pc:picChg chg="add del mod">
          <ac:chgData name="Christopher Ashmead (1902167)" userId="798f9cf3-3d29-4f73-ad2e-dff5b8e05a69" providerId="ADAL" clId="{1EB1D82C-AD53-0947-BBFE-E4CF6A5980E3}" dt="2020-04-16T21:34:08.847" v="4814"/>
          <ac:picMkLst>
            <pc:docMk/>
            <pc:sldMk cId="2393076860" sldId="273"/>
            <ac:picMk id="5" creationId="{F666F01B-E8E7-3A4B-B09C-26A37874E537}"/>
          </ac:picMkLst>
        </pc:picChg>
        <pc:picChg chg="add del mod">
          <ac:chgData name="Christopher Ashmead (1902167)" userId="798f9cf3-3d29-4f73-ad2e-dff5b8e05a69" providerId="ADAL" clId="{1EB1D82C-AD53-0947-BBFE-E4CF6A5980E3}" dt="2020-04-16T21:37:27.541" v="4815"/>
          <ac:picMkLst>
            <pc:docMk/>
            <pc:sldMk cId="2393076860" sldId="273"/>
            <ac:picMk id="9" creationId="{4F0AE805-8788-7A48-B4E9-A1D7AF3BB797}"/>
          </ac:picMkLst>
        </pc:picChg>
        <pc:picChg chg="add del mod">
          <ac:chgData name="Christopher Ashmead (1902167)" userId="798f9cf3-3d29-4f73-ad2e-dff5b8e05a69" providerId="ADAL" clId="{1EB1D82C-AD53-0947-BBFE-E4CF6A5980E3}" dt="2020-04-16T21:46:41.236" v="4817"/>
          <ac:picMkLst>
            <pc:docMk/>
            <pc:sldMk cId="2393076860" sldId="273"/>
            <ac:picMk id="11" creationId="{C70DE914-C9E8-D940-92B1-E5477F709B11}"/>
          </ac:picMkLst>
        </pc:picChg>
        <pc:picChg chg="add del mod">
          <ac:chgData name="Christopher Ashmead (1902167)" userId="798f9cf3-3d29-4f73-ad2e-dff5b8e05a69" providerId="ADAL" clId="{1EB1D82C-AD53-0947-BBFE-E4CF6A5980E3}" dt="2020-04-16T22:13:15.945" v="4819"/>
          <ac:picMkLst>
            <pc:docMk/>
            <pc:sldMk cId="2393076860" sldId="273"/>
            <ac:picMk id="13" creationId="{9A5CBA6E-3125-AD4C-92F5-BB285AF9D401}"/>
          </ac:picMkLst>
        </pc:picChg>
        <pc:picChg chg="add del mod">
          <ac:chgData name="Christopher Ashmead (1902167)" userId="798f9cf3-3d29-4f73-ad2e-dff5b8e05a69" providerId="ADAL" clId="{1EB1D82C-AD53-0947-BBFE-E4CF6A5980E3}" dt="2020-04-16T23:04:57.752" v="4839"/>
          <ac:picMkLst>
            <pc:docMk/>
            <pc:sldMk cId="2393076860" sldId="273"/>
            <ac:picMk id="14" creationId="{659A52AF-F8F3-0D45-A6DB-4D4598601E8E}"/>
          </ac:picMkLst>
        </pc:picChg>
        <pc:picChg chg="add del mod">
          <ac:chgData name="Christopher Ashmead (1902167)" userId="798f9cf3-3d29-4f73-ad2e-dff5b8e05a69" providerId="ADAL" clId="{1EB1D82C-AD53-0947-BBFE-E4CF6A5980E3}" dt="2020-04-16T23:11:28.754" v="4841"/>
          <ac:picMkLst>
            <pc:docMk/>
            <pc:sldMk cId="2393076860" sldId="273"/>
            <ac:picMk id="15" creationId="{8A7FE70D-3AB1-DC4B-9B6D-3E9C5B17A313}"/>
          </ac:picMkLst>
        </pc:picChg>
        <pc:picChg chg="add mod">
          <ac:chgData name="Christopher Ashmead (1902167)" userId="798f9cf3-3d29-4f73-ad2e-dff5b8e05a69" providerId="ADAL" clId="{1EB1D82C-AD53-0947-BBFE-E4CF6A5980E3}" dt="2020-04-16T23:11:28.754" v="4841"/>
          <ac:picMkLst>
            <pc:docMk/>
            <pc:sldMk cId="2393076860" sldId="273"/>
            <ac:picMk id="16" creationId="{E977405B-0077-6844-A998-CD2FF3EBEA1B}"/>
          </ac:picMkLst>
        </pc:picChg>
      </pc:sldChg>
      <pc:sldChg chg="addSp modSp add modTransition modAnim">
        <pc:chgData name="Christopher Ashmead (1902167)" userId="798f9cf3-3d29-4f73-ad2e-dff5b8e05a69" providerId="ADAL" clId="{1EB1D82C-AD53-0947-BBFE-E4CF6A5980E3}" dt="2020-04-16T23:05:38.645" v="4840"/>
        <pc:sldMkLst>
          <pc:docMk/>
          <pc:sldMk cId="1873701132" sldId="274"/>
        </pc:sldMkLst>
        <pc:spChg chg="mod">
          <ac:chgData name="Christopher Ashmead (1902167)" userId="798f9cf3-3d29-4f73-ad2e-dff5b8e05a69" providerId="ADAL" clId="{1EB1D82C-AD53-0947-BBFE-E4CF6A5980E3}" dt="2020-04-04T11:04:54.196" v="4768" actId="20577"/>
          <ac:spMkLst>
            <pc:docMk/>
            <pc:sldMk cId="1873701132" sldId="274"/>
            <ac:spMk id="2" creationId="{64953923-A22A-364A-884A-06691889173A}"/>
          </ac:spMkLst>
        </pc:spChg>
        <pc:picChg chg="add mod">
          <ac:chgData name="Christopher Ashmead (1902167)" userId="798f9cf3-3d29-4f73-ad2e-dff5b8e05a69" providerId="ADAL" clId="{1EB1D82C-AD53-0947-BBFE-E4CF6A5980E3}" dt="2020-04-15T11:35:53.119" v="4807"/>
          <ac:picMkLst>
            <pc:docMk/>
            <pc:sldMk cId="1873701132" sldId="274"/>
            <ac:picMk id="4" creationId="{488EF607-AD09-FF47-9B54-D2E6FA3849A8}"/>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985B87-3977-456D-9404-20CF9CF1D10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190BD1F-8341-4E96-BD5B-6908EC6E9437}">
      <dgm:prSet/>
      <dgm:spPr/>
      <dgm:t>
        <a:bodyPr/>
        <a:lstStyle/>
        <a:p>
          <a:r>
            <a:rPr lang="en-US"/>
            <a:t>How the emissions that are emitted from HS2 compare to the other modes of transport.</a:t>
          </a:r>
        </a:p>
      </dgm:t>
    </dgm:pt>
    <dgm:pt modelId="{083C299F-C68F-403B-A883-6D06F0856178}" type="parTrans" cxnId="{075498AB-3C46-4237-8775-7CA74407629F}">
      <dgm:prSet/>
      <dgm:spPr/>
      <dgm:t>
        <a:bodyPr/>
        <a:lstStyle/>
        <a:p>
          <a:endParaRPr lang="en-US"/>
        </a:p>
      </dgm:t>
    </dgm:pt>
    <dgm:pt modelId="{BCA64457-867D-4A5E-BFD0-64D510484057}" type="sibTrans" cxnId="{075498AB-3C46-4237-8775-7CA74407629F}">
      <dgm:prSet/>
      <dgm:spPr/>
      <dgm:t>
        <a:bodyPr/>
        <a:lstStyle/>
        <a:p>
          <a:endParaRPr lang="en-US"/>
        </a:p>
      </dgm:t>
    </dgm:pt>
    <dgm:pt modelId="{DCD1997D-4AD9-45F3-B138-37F586C53671}">
      <dgm:prSet/>
      <dgm:spPr/>
      <dgm:t>
        <a:bodyPr/>
        <a:lstStyle/>
        <a:p>
          <a:r>
            <a:rPr lang="en-US"/>
            <a:t>Levels of emissions in the future</a:t>
          </a:r>
        </a:p>
      </dgm:t>
    </dgm:pt>
    <dgm:pt modelId="{7BC7BD30-8102-4A9A-A9AF-51E9B7A42E2C}" type="parTrans" cxnId="{F08DC1B6-78D1-4465-9C60-09CF7AE2831F}">
      <dgm:prSet/>
      <dgm:spPr/>
      <dgm:t>
        <a:bodyPr/>
        <a:lstStyle/>
        <a:p>
          <a:endParaRPr lang="en-US"/>
        </a:p>
      </dgm:t>
    </dgm:pt>
    <dgm:pt modelId="{5164127E-873A-4C4E-B025-E3F06A221BE3}" type="sibTrans" cxnId="{F08DC1B6-78D1-4465-9C60-09CF7AE2831F}">
      <dgm:prSet/>
      <dgm:spPr/>
      <dgm:t>
        <a:bodyPr/>
        <a:lstStyle/>
        <a:p>
          <a:endParaRPr lang="en-US"/>
        </a:p>
      </dgm:t>
    </dgm:pt>
    <dgm:pt modelId="{18813677-82D7-4461-8E70-36714D54A5B2}" type="pres">
      <dgm:prSet presAssocID="{73985B87-3977-456D-9404-20CF9CF1D101}" presName="root" presStyleCnt="0">
        <dgm:presLayoutVars>
          <dgm:dir/>
          <dgm:resizeHandles val="exact"/>
        </dgm:presLayoutVars>
      </dgm:prSet>
      <dgm:spPr/>
    </dgm:pt>
    <dgm:pt modelId="{06902CB4-B47D-4870-9C92-F9F6AC01BC0A}" type="pres">
      <dgm:prSet presAssocID="{2190BD1F-8341-4E96-BD5B-6908EC6E9437}" presName="compNode" presStyleCnt="0"/>
      <dgm:spPr/>
    </dgm:pt>
    <dgm:pt modelId="{ADB981A7-2D48-4F6B-9022-F3AA0035E5D2}" type="pres">
      <dgm:prSet presAssocID="{2190BD1F-8341-4E96-BD5B-6908EC6E9437}" presName="bgRect" presStyleLbl="bgShp" presStyleIdx="0" presStyleCnt="2"/>
      <dgm:spPr/>
    </dgm:pt>
    <dgm:pt modelId="{F90DD469-73D9-4B18-A1C1-B212AF6882E3}" type="pres">
      <dgm:prSet presAssocID="{2190BD1F-8341-4E96-BD5B-6908EC6E943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35F2EC2B-8C71-4B8E-92BC-E8E7A58FF44D}" type="pres">
      <dgm:prSet presAssocID="{2190BD1F-8341-4E96-BD5B-6908EC6E9437}" presName="spaceRect" presStyleCnt="0"/>
      <dgm:spPr/>
    </dgm:pt>
    <dgm:pt modelId="{77C2FE26-6EF3-435A-B790-D213D227A265}" type="pres">
      <dgm:prSet presAssocID="{2190BD1F-8341-4E96-BD5B-6908EC6E9437}" presName="parTx" presStyleLbl="revTx" presStyleIdx="0" presStyleCnt="2">
        <dgm:presLayoutVars>
          <dgm:chMax val="0"/>
          <dgm:chPref val="0"/>
        </dgm:presLayoutVars>
      </dgm:prSet>
      <dgm:spPr/>
    </dgm:pt>
    <dgm:pt modelId="{FF642A6F-14EB-45A2-A3EB-6498093F8F8D}" type="pres">
      <dgm:prSet presAssocID="{BCA64457-867D-4A5E-BFD0-64D510484057}" presName="sibTrans" presStyleCnt="0"/>
      <dgm:spPr/>
    </dgm:pt>
    <dgm:pt modelId="{FE27CAF1-E6E8-4345-A2A0-ABA6B9551A9B}" type="pres">
      <dgm:prSet presAssocID="{DCD1997D-4AD9-45F3-B138-37F586C53671}" presName="compNode" presStyleCnt="0"/>
      <dgm:spPr/>
    </dgm:pt>
    <dgm:pt modelId="{65B29156-2150-4F18-B934-57EEC43354AF}" type="pres">
      <dgm:prSet presAssocID="{DCD1997D-4AD9-45F3-B138-37F586C53671}" presName="bgRect" presStyleLbl="bgShp" presStyleIdx="1" presStyleCnt="2"/>
      <dgm:spPr/>
    </dgm:pt>
    <dgm:pt modelId="{236B4A7C-BC65-4DA1-822E-FDE67BAD7549}" type="pres">
      <dgm:prSet presAssocID="{DCD1997D-4AD9-45F3-B138-37F586C5367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F921CCE5-8245-42A3-8230-8E4A2CE6A40D}" type="pres">
      <dgm:prSet presAssocID="{DCD1997D-4AD9-45F3-B138-37F586C53671}" presName="spaceRect" presStyleCnt="0"/>
      <dgm:spPr/>
    </dgm:pt>
    <dgm:pt modelId="{A4C2F260-7F87-434C-9553-03D15273B5B1}" type="pres">
      <dgm:prSet presAssocID="{DCD1997D-4AD9-45F3-B138-37F586C53671}" presName="parTx" presStyleLbl="revTx" presStyleIdx="1" presStyleCnt="2">
        <dgm:presLayoutVars>
          <dgm:chMax val="0"/>
          <dgm:chPref val="0"/>
        </dgm:presLayoutVars>
      </dgm:prSet>
      <dgm:spPr/>
    </dgm:pt>
  </dgm:ptLst>
  <dgm:cxnLst>
    <dgm:cxn modelId="{1DF69111-2C64-4214-87A4-D6BB5FE3BFD3}" type="presOf" srcId="{73985B87-3977-456D-9404-20CF9CF1D101}" destId="{18813677-82D7-4461-8E70-36714D54A5B2}" srcOrd="0" destOrd="0" presId="urn:microsoft.com/office/officeart/2018/2/layout/IconVerticalSolidList"/>
    <dgm:cxn modelId="{0E95CB6A-0C72-4BDE-B9B7-AD5E4BDCD495}" type="presOf" srcId="{DCD1997D-4AD9-45F3-B138-37F586C53671}" destId="{A4C2F260-7F87-434C-9553-03D15273B5B1}" srcOrd="0" destOrd="0" presId="urn:microsoft.com/office/officeart/2018/2/layout/IconVerticalSolidList"/>
    <dgm:cxn modelId="{03D70B6C-2D8D-4C38-B933-B6C8049D486C}" type="presOf" srcId="{2190BD1F-8341-4E96-BD5B-6908EC6E9437}" destId="{77C2FE26-6EF3-435A-B790-D213D227A265}" srcOrd="0" destOrd="0" presId="urn:microsoft.com/office/officeart/2018/2/layout/IconVerticalSolidList"/>
    <dgm:cxn modelId="{075498AB-3C46-4237-8775-7CA74407629F}" srcId="{73985B87-3977-456D-9404-20CF9CF1D101}" destId="{2190BD1F-8341-4E96-BD5B-6908EC6E9437}" srcOrd="0" destOrd="0" parTransId="{083C299F-C68F-403B-A883-6D06F0856178}" sibTransId="{BCA64457-867D-4A5E-BFD0-64D510484057}"/>
    <dgm:cxn modelId="{F08DC1B6-78D1-4465-9C60-09CF7AE2831F}" srcId="{73985B87-3977-456D-9404-20CF9CF1D101}" destId="{DCD1997D-4AD9-45F3-B138-37F586C53671}" srcOrd="1" destOrd="0" parTransId="{7BC7BD30-8102-4A9A-A9AF-51E9B7A42E2C}" sibTransId="{5164127E-873A-4C4E-B025-E3F06A221BE3}"/>
    <dgm:cxn modelId="{0527C8AE-2B19-41BF-AC4B-0A3F5E2F0D7C}" type="presParOf" srcId="{18813677-82D7-4461-8E70-36714D54A5B2}" destId="{06902CB4-B47D-4870-9C92-F9F6AC01BC0A}" srcOrd="0" destOrd="0" presId="urn:microsoft.com/office/officeart/2018/2/layout/IconVerticalSolidList"/>
    <dgm:cxn modelId="{B8DAD773-8D17-49AA-A1A0-28B05A3044C0}" type="presParOf" srcId="{06902CB4-B47D-4870-9C92-F9F6AC01BC0A}" destId="{ADB981A7-2D48-4F6B-9022-F3AA0035E5D2}" srcOrd="0" destOrd="0" presId="urn:microsoft.com/office/officeart/2018/2/layout/IconVerticalSolidList"/>
    <dgm:cxn modelId="{51FBFD47-B0F0-4E51-B2F5-9F39C90A5783}" type="presParOf" srcId="{06902CB4-B47D-4870-9C92-F9F6AC01BC0A}" destId="{F90DD469-73D9-4B18-A1C1-B212AF6882E3}" srcOrd="1" destOrd="0" presId="urn:microsoft.com/office/officeart/2018/2/layout/IconVerticalSolidList"/>
    <dgm:cxn modelId="{F8429B3E-3EB7-4785-8838-F8068AF4A1D0}" type="presParOf" srcId="{06902CB4-B47D-4870-9C92-F9F6AC01BC0A}" destId="{35F2EC2B-8C71-4B8E-92BC-E8E7A58FF44D}" srcOrd="2" destOrd="0" presId="urn:microsoft.com/office/officeart/2018/2/layout/IconVerticalSolidList"/>
    <dgm:cxn modelId="{72F6AFE7-1CF9-46E1-8F05-A1A419DB1FDC}" type="presParOf" srcId="{06902CB4-B47D-4870-9C92-F9F6AC01BC0A}" destId="{77C2FE26-6EF3-435A-B790-D213D227A265}" srcOrd="3" destOrd="0" presId="urn:microsoft.com/office/officeart/2018/2/layout/IconVerticalSolidList"/>
    <dgm:cxn modelId="{644F1FF4-776E-469A-9C4E-033E65298A83}" type="presParOf" srcId="{18813677-82D7-4461-8E70-36714D54A5B2}" destId="{FF642A6F-14EB-45A2-A3EB-6498093F8F8D}" srcOrd="1" destOrd="0" presId="urn:microsoft.com/office/officeart/2018/2/layout/IconVerticalSolidList"/>
    <dgm:cxn modelId="{991F2456-4048-48A9-9D90-71C9B8C51806}" type="presParOf" srcId="{18813677-82D7-4461-8E70-36714D54A5B2}" destId="{FE27CAF1-E6E8-4345-A2A0-ABA6B9551A9B}" srcOrd="2" destOrd="0" presId="urn:microsoft.com/office/officeart/2018/2/layout/IconVerticalSolidList"/>
    <dgm:cxn modelId="{F11B752A-B775-4134-B0C6-6323B1E42857}" type="presParOf" srcId="{FE27CAF1-E6E8-4345-A2A0-ABA6B9551A9B}" destId="{65B29156-2150-4F18-B934-57EEC43354AF}" srcOrd="0" destOrd="0" presId="urn:microsoft.com/office/officeart/2018/2/layout/IconVerticalSolidList"/>
    <dgm:cxn modelId="{3F77FF56-0A06-4CB5-9260-D39B352A9CEF}" type="presParOf" srcId="{FE27CAF1-E6E8-4345-A2A0-ABA6B9551A9B}" destId="{236B4A7C-BC65-4DA1-822E-FDE67BAD7549}" srcOrd="1" destOrd="0" presId="urn:microsoft.com/office/officeart/2018/2/layout/IconVerticalSolidList"/>
    <dgm:cxn modelId="{B2379D7D-1C66-44EF-A01F-076673150212}" type="presParOf" srcId="{FE27CAF1-E6E8-4345-A2A0-ABA6B9551A9B}" destId="{F921CCE5-8245-42A3-8230-8E4A2CE6A40D}" srcOrd="2" destOrd="0" presId="urn:microsoft.com/office/officeart/2018/2/layout/IconVerticalSolidList"/>
    <dgm:cxn modelId="{70B8CC04-4682-4E32-BFD0-E55029CADCB4}" type="presParOf" srcId="{FE27CAF1-E6E8-4345-A2A0-ABA6B9551A9B}" destId="{A4C2F260-7F87-434C-9553-03D15273B5B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F82574-C10C-45EC-998A-46F7CBBC23A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61CC7A-66DB-45EB-931C-E8FDE34AF067}">
      <dgm:prSet/>
      <dgm:spPr/>
      <dgm:t>
        <a:bodyPr/>
        <a:lstStyle/>
        <a:p>
          <a:r>
            <a:rPr lang="en-US"/>
            <a:t>Reducing the levels of noise pollution for people living in close proximity to the HS2 route.</a:t>
          </a:r>
        </a:p>
      </dgm:t>
    </dgm:pt>
    <dgm:pt modelId="{0EC4C25C-A310-4FF5-9A51-4516DED23ACE}" type="parTrans" cxnId="{903C1797-A7B3-4AD2-94DD-76A7473B0576}">
      <dgm:prSet/>
      <dgm:spPr/>
      <dgm:t>
        <a:bodyPr/>
        <a:lstStyle/>
        <a:p>
          <a:endParaRPr lang="en-US"/>
        </a:p>
      </dgm:t>
    </dgm:pt>
    <dgm:pt modelId="{24FC007B-0F23-423A-BEF4-0EC128D9C0E4}" type="sibTrans" cxnId="{903C1797-A7B3-4AD2-94DD-76A7473B0576}">
      <dgm:prSet/>
      <dgm:spPr/>
      <dgm:t>
        <a:bodyPr/>
        <a:lstStyle/>
        <a:p>
          <a:endParaRPr lang="en-US"/>
        </a:p>
      </dgm:t>
    </dgm:pt>
    <dgm:pt modelId="{DCA24714-DF10-4327-9C20-7A8C17CFF297}">
      <dgm:prSet/>
      <dgm:spPr/>
      <dgm:t>
        <a:bodyPr/>
        <a:lstStyle/>
        <a:p>
          <a:r>
            <a:rPr lang="en-US"/>
            <a:t>By providing a greater access to more jobs and services to individuals with no  access to cars.</a:t>
          </a:r>
        </a:p>
      </dgm:t>
    </dgm:pt>
    <dgm:pt modelId="{47852482-9810-4419-BB03-B789B499826C}" type="parTrans" cxnId="{C8718209-F9C3-428B-99AD-645D4FEFFBE8}">
      <dgm:prSet/>
      <dgm:spPr/>
      <dgm:t>
        <a:bodyPr/>
        <a:lstStyle/>
        <a:p>
          <a:endParaRPr lang="en-US"/>
        </a:p>
      </dgm:t>
    </dgm:pt>
    <dgm:pt modelId="{9F110DBC-6F18-4FBE-BDC4-1C3D39450648}" type="sibTrans" cxnId="{C8718209-F9C3-428B-99AD-645D4FEFFBE8}">
      <dgm:prSet/>
      <dgm:spPr/>
      <dgm:t>
        <a:bodyPr/>
        <a:lstStyle/>
        <a:p>
          <a:endParaRPr lang="en-US"/>
        </a:p>
      </dgm:t>
    </dgm:pt>
    <dgm:pt modelId="{7104DACE-F8C9-B640-B4BA-B262CCCC54AB}" type="pres">
      <dgm:prSet presAssocID="{25F82574-C10C-45EC-998A-46F7CBBC23AD}" presName="linear" presStyleCnt="0">
        <dgm:presLayoutVars>
          <dgm:animLvl val="lvl"/>
          <dgm:resizeHandles val="exact"/>
        </dgm:presLayoutVars>
      </dgm:prSet>
      <dgm:spPr/>
    </dgm:pt>
    <dgm:pt modelId="{1D7B5C50-B6EC-0348-8E19-3A330AD74906}" type="pres">
      <dgm:prSet presAssocID="{3061CC7A-66DB-45EB-931C-E8FDE34AF067}" presName="parentText" presStyleLbl="node1" presStyleIdx="0" presStyleCnt="2">
        <dgm:presLayoutVars>
          <dgm:chMax val="0"/>
          <dgm:bulletEnabled val="1"/>
        </dgm:presLayoutVars>
      </dgm:prSet>
      <dgm:spPr/>
    </dgm:pt>
    <dgm:pt modelId="{BB5419E7-2F79-6B42-9F5B-B8582A279C47}" type="pres">
      <dgm:prSet presAssocID="{24FC007B-0F23-423A-BEF4-0EC128D9C0E4}" presName="spacer" presStyleCnt="0"/>
      <dgm:spPr/>
    </dgm:pt>
    <dgm:pt modelId="{C7075EDF-8407-CD43-A2DD-528E2C03F72C}" type="pres">
      <dgm:prSet presAssocID="{DCA24714-DF10-4327-9C20-7A8C17CFF297}" presName="parentText" presStyleLbl="node1" presStyleIdx="1" presStyleCnt="2">
        <dgm:presLayoutVars>
          <dgm:chMax val="0"/>
          <dgm:bulletEnabled val="1"/>
        </dgm:presLayoutVars>
      </dgm:prSet>
      <dgm:spPr/>
    </dgm:pt>
  </dgm:ptLst>
  <dgm:cxnLst>
    <dgm:cxn modelId="{C8718209-F9C3-428B-99AD-645D4FEFFBE8}" srcId="{25F82574-C10C-45EC-998A-46F7CBBC23AD}" destId="{DCA24714-DF10-4327-9C20-7A8C17CFF297}" srcOrd="1" destOrd="0" parTransId="{47852482-9810-4419-BB03-B789B499826C}" sibTransId="{9F110DBC-6F18-4FBE-BDC4-1C3D39450648}"/>
    <dgm:cxn modelId="{B414330D-0927-C046-84BB-0F17399B9BFD}" type="presOf" srcId="{3061CC7A-66DB-45EB-931C-E8FDE34AF067}" destId="{1D7B5C50-B6EC-0348-8E19-3A330AD74906}" srcOrd="0" destOrd="0" presId="urn:microsoft.com/office/officeart/2005/8/layout/vList2"/>
    <dgm:cxn modelId="{B7DB971E-5781-DA44-8246-2838A62BDD92}" type="presOf" srcId="{25F82574-C10C-45EC-998A-46F7CBBC23AD}" destId="{7104DACE-F8C9-B640-B4BA-B262CCCC54AB}" srcOrd="0" destOrd="0" presId="urn:microsoft.com/office/officeart/2005/8/layout/vList2"/>
    <dgm:cxn modelId="{60492E64-DBFB-244A-9FAE-2D6AB0C654DC}" type="presOf" srcId="{DCA24714-DF10-4327-9C20-7A8C17CFF297}" destId="{C7075EDF-8407-CD43-A2DD-528E2C03F72C}" srcOrd="0" destOrd="0" presId="urn:microsoft.com/office/officeart/2005/8/layout/vList2"/>
    <dgm:cxn modelId="{903C1797-A7B3-4AD2-94DD-76A7473B0576}" srcId="{25F82574-C10C-45EC-998A-46F7CBBC23AD}" destId="{3061CC7A-66DB-45EB-931C-E8FDE34AF067}" srcOrd="0" destOrd="0" parTransId="{0EC4C25C-A310-4FF5-9A51-4516DED23ACE}" sibTransId="{24FC007B-0F23-423A-BEF4-0EC128D9C0E4}"/>
    <dgm:cxn modelId="{B825D2D9-538C-4A48-86FD-3BCF9AB8BBA1}" type="presParOf" srcId="{7104DACE-F8C9-B640-B4BA-B262CCCC54AB}" destId="{1D7B5C50-B6EC-0348-8E19-3A330AD74906}" srcOrd="0" destOrd="0" presId="urn:microsoft.com/office/officeart/2005/8/layout/vList2"/>
    <dgm:cxn modelId="{F9E30049-E310-8A4D-B942-A394BF56A261}" type="presParOf" srcId="{7104DACE-F8C9-B640-B4BA-B262CCCC54AB}" destId="{BB5419E7-2F79-6B42-9F5B-B8582A279C47}" srcOrd="1" destOrd="0" presId="urn:microsoft.com/office/officeart/2005/8/layout/vList2"/>
    <dgm:cxn modelId="{4F0A5A09-2288-4345-B00E-787AF0FB8641}" type="presParOf" srcId="{7104DACE-F8C9-B640-B4BA-B262CCCC54AB}" destId="{C7075EDF-8407-CD43-A2DD-528E2C03F72C}"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981A7-2D48-4F6B-9022-F3AA0035E5D2}">
      <dsp:nvSpPr>
        <dsp:cNvPr id="0" name=""/>
        <dsp:cNvSpPr/>
      </dsp:nvSpPr>
      <dsp:spPr>
        <a:xfrm>
          <a:off x="0" y="879673"/>
          <a:ext cx="5753100" cy="162401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DD469-73D9-4B18-A1C1-B212AF6882E3}">
      <dsp:nvSpPr>
        <dsp:cNvPr id="0" name=""/>
        <dsp:cNvSpPr/>
      </dsp:nvSpPr>
      <dsp:spPr>
        <a:xfrm>
          <a:off x="491263" y="1245076"/>
          <a:ext cx="893206" cy="8932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C2FE26-6EF3-435A-B790-D213D227A265}">
      <dsp:nvSpPr>
        <dsp:cNvPr id="0" name=""/>
        <dsp:cNvSpPr/>
      </dsp:nvSpPr>
      <dsp:spPr>
        <a:xfrm>
          <a:off x="1875734" y="879673"/>
          <a:ext cx="3877365" cy="1624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875" tIns="171875" rIns="171875" bIns="171875" numCol="1" spcCol="1270" anchor="ctr" anchorCtr="0">
          <a:noAutofit/>
        </a:bodyPr>
        <a:lstStyle/>
        <a:p>
          <a:pPr marL="0" lvl="0" indent="0" algn="l" defTabSz="977900">
            <a:lnSpc>
              <a:spcPct val="90000"/>
            </a:lnSpc>
            <a:spcBef>
              <a:spcPct val="0"/>
            </a:spcBef>
            <a:spcAft>
              <a:spcPct val="35000"/>
            </a:spcAft>
            <a:buNone/>
          </a:pPr>
          <a:r>
            <a:rPr lang="en-US" sz="2200" kern="1200"/>
            <a:t>How the emissions that are emitted from HS2 compare to the other modes of transport.</a:t>
          </a:r>
        </a:p>
      </dsp:txBody>
      <dsp:txXfrm>
        <a:off x="1875734" y="879673"/>
        <a:ext cx="3877365" cy="1624012"/>
      </dsp:txXfrm>
    </dsp:sp>
    <dsp:sp modelId="{65B29156-2150-4F18-B934-57EEC43354AF}">
      <dsp:nvSpPr>
        <dsp:cNvPr id="0" name=""/>
        <dsp:cNvSpPr/>
      </dsp:nvSpPr>
      <dsp:spPr>
        <a:xfrm>
          <a:off x="0" y="2909689"/>
          <a:ext cx="5753100" cy="162401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B4A7C-BC65-4DA1-822E-FDE67BAD7549}">
      <dsp:nvSpPr>
        <dsp:cNvPr id="0" name=""/>
        <dsp:cNvSpPr/>
      </dsp:nvSpPr>
      <dsp:spPr>
        <a:xfrm>
          <a:off x="491263" y="3275091"/>
          <a:ext cx="893206" cy="8932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C2F260-7F87-434C-9553-03D15273B5B1}">
      <dsp:nvSpPr>
        <dsp:cNvPr id="0" name=""/>
        <dsp:cNvSpPr/>
      </dsp:nvSpPr>
      <dsp:spPr>
        <a:xfrm>
          <a:off x="1875734" y="2909689"/>
          <a:ext cx="3877365" cy="1624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875" tIns="171875" rIns="171875" bIns="171875" numCol="1" spcCol="1270" anchor="ctr" anchorCtr="0">
          <a:noAutofit/>
        </a:bodyPr>
        <a:lstStyle/>
        <a:p>
          <a:pPr marL="0" lvl="0" indent="0" algn="l" defTabSz="977900">
            <a:lnSpc>
              <a:spcPct val="90000"/>
            </a:lnSpc>
            <a:spcBef>
              <a:spcPct val="0"/>
            </a:spcBef>
            <a:spcAft>
              <a:spcPct val="35000"/>
            </a:spcAft>
            <a:buNone/>
          </a:pPr>
          <a:r>
            <a:rPr lang="en-US" sz="2200" kern="1200"/>
            <a:t>Levels of emissions in the future</a:t>
          </a:r>
        </a:p>
      </dsp:txBody>
      <dsp:txXfrm>
        <a:off x="1875734" y="2909689"/>
        <a:ext cx="3877365" cy="1624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B5C50-B6EC-0348-8E19-3A330AD74906}">
      <dsp:nvSpPr>
        <dsp:cNvPr id="0" name=""/>
        <dsp:cNvSpPr/>
      </dsp:nvSpPr>
      <dsp:spPr>
        <a:xfrm>
          <a:off x="0" y="71178"/>
          <a:ext cx="5115491" cy="23552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Reducing the levels of noise pollution for people living in close proximity to the HS2 route.</a:t>
          </a:r>
        </a:p>
      </dsp:txBody>
      <dsp:txXfrm>
        <a:off x="114972" y="186150"/>
        <a:ext cx="4885547" cy="2125266"/>
      </dsp:txXfrm>
    </dsp:sp>
    <dsp:sp modelId="{C7075EDF-8407-CD43-A2DD-528E2C03F72C}">
      <dsp:nvSpPr>
        <dsp:cNvPr id="0" name=""/>
        <dsp:cNvSpPr/>
      </dsp:nvSpPr>
      <dsp:spPr>
        <a:xfrm>
          <a:off x="0" y="2521428"/>
          <a:ext cx="5115491" cy="23552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By providing a greater access to more jobs and services to individuals with no  access to cars.</a:t>
          </a:r>
        </a:p>
      </dsp:txBody>
      <dsp:txXfrm>
        <a:off x="114972" y="2636400"/>
        <a:ext cx="4885547" cy="21252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54ADAC-5010-AC45-9103-34E20EE23B80}" type="datetimeFigureOut">
              <a:rPr lang="en-US" smtClean="0"/>
              <a:t>4/17/20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CCF40F-4EF3-E640-8EAD-64409D05B66C}" type="slidenum">
              <a:rPr lang="en-US" smtClean="0"/>
              <a:t>‹#›</a:t>
            </a:fld>
            <a:endParaRPr lang="en-US"/>
          </a:p>
        </p:txBody>
      </p:sp>
    </p:spTree>
    <p:extLst>
      <p:ext uri="{BB962C8B-B14F-4D97-AF65-F5344CB8AC3E}">
        <p14:creationId xmlns:p14="http://schemas.microsoft.com/office/powerpoint/2010/main" val="3515861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Slide 1</a:t>
            </a:r>
            <a:endParaRPr lang="en-GB" dirty="0"/>
          </a:p>
          <a:p>
            <a:r>
              <a:rPr lang="en-GB" dirty="0"/>
              <a:t> </a:t>
            </a:r>
          </a:p>
          <a:p>
            <a:r>
              <a:rPr lang="en-GB" dirty="0"/>
              <a:t>The main focus of this presentation is to address the series of sustainability and environmental factors surrounding the development of HS2.</a:t>
            </a:r>
          </a:p>
          <a:p>
            <a:endParaRPr lang="en-US" dirty="0"/>
          </a:p>
        </p:txBody>
      </p:sp>
      <p:sp>
        <p:nvSpPr>
          <p:cNvPr id="4" name="Slide Number Placeholder 3"/>
          <p:cNvSpPr>
            <a:spLocks noGrp="1"/>
          </p:cNvSpPr>
          <p:nvPr>
            <p:ph type="sldNum" sz="quarter" idx="5"/>
          </p:nvPr>
        </p:nvSpPr>
        <p:spPr/>
        <p:txBody>
          <a:bodyPr/>
          <a:lstStyle/>
          <a:p>
            <a:fld id="{47CCF40F-4EF3-E640-8EAD-64409D05B66C}" type="slidenum">
              <a:rPr lang="en-US" smtClean="0"/>
              <a:t>1</a:t>
            </a:fld>
            <a:endParaRPr lang="en-US"/>
          </a:p>
        </p:txBody>
      </p:sp>
    </p:spTree>
    <p:extLst>
      <p:ext uri="{BB962C8B-B14F-4D97-AF65-F5344CB8AC3E}">
        <p14:creationId xmlns:p14="http://schemas.microsoft.com/office/powerpoint/2010/main" val="3297441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during the initial planning stages of the development of HS2 the sustainability and environmental impacts were assessed and prioritised in four main areas in relation to what had been set out by the UK’s sustainable development strategy </a:t>
            </a:r>
            <a:r>
              <a:rPr lang="en-GB" sz="1200" kern="1200" dirty="0">
                <a:solidFill>
                  <a:schemeClr val="tx1"/>
                </a:solidFill>
                <a:effectLst/>
                <a:latin typeface="+mn-lt"/>
                <a:ea typeface="+mn-ea"/>
                <a:cs typeface="+mn-cs"/>
              </a:rPr>
              <a:t>(Government, 2020).</a:t>
            </a:r>
            <a:r>
              <a:rPr lang="en-GB" dirty="0">
                <a:effectLst/>
              </a:rPr>
              <a:t> </a:t>
            </a:r>
            <a:endParaRPr lang="en-GB" dirty="0"/>
          </a:p>
          <a:p>
            <a:r>
              <a:rPr lang="en-GB" dirty="0"/>
              <a:t> </a:t>
            </a:r>
          </a:p>
          <a:p>
            <a:r>
              <a:rPr lang="en-GB" dirty="0"/>
              <a:t>The areas of consideration focused on:</a:t>
            </a:r>
          </a:p>
          <a:p>
            <a:r>
              <a:rPr lang="en-GB" dirty="0"/>
              <a:t> </a:t>
            </a:r>
          </a:p>
          <a:p>
            <a:pPr lvl="0"/>
            <a:r>
              <a:rPr lang="en-GB" dirty="0"/>
              <a:t>1)Reducing greenhouse gas emissions and combat climate change</a:t>
            </a:r>
          </a:p>
          <a:p>
            <a:pPr lvl="0"/>
            <a:r>
              <a:rPr lang="en-GB" dirty="0"/>
              <a:t>2)Protecting natural and cultural resources</a:t>
            </a:r>
          </a:p>
          <a:p>
            <a:pPr lvl="0"/>
            <a:r>
              <a:rPr lang="en-GB" dirty="0"/>
              <a:t>3)Creating sustainable communities</a:t>
            </a:r>
          </a:p>
          <a:p>
            <a:pPr lvl="0"/>
            <a:r>
              <a:rPr lang="en-GB" dirty="0"/>
              <a:t>4)Achieve sustainable consumption and production</a:t>
            </a:r>
          </a:p>
          <a:p>
            <a:endParaRPr lang="en-US" dirty="0"/>
          </a:p>
        </p:txBody>
      </p:sp>
      <p:sp>
        <p:nvSpPr>
          <p:cNvPr id="4" name="Slide Number Placeholder 3"/>
          <p:cNvSpPr>
            <a:spLocks noGrp="1"/>
          </p:cNvSpPr>
          <p:nvPr>
            <p:ph type="sldNum" sz="quarter" idx="5"/>
          </p:nvPr>
        </p:nvSpPr>
        <p:spPr/>
        <p:txBody>
          <a:bodyPr/>
          <a:lstStyle/>
          <a:p>
            <a:fld id="{47CCF40F-4EF3-E640-8EAD-64409D05B66C}" type="slidenum">
              <a:rPr lang="en-US" smtClean="0"/>
              <a:t>2</a:t>
            </a:fld>
            <a:endParaRPr lang="en-US"/>
          </a:p>
        </p:txBody>
      </p:sp>
    </p:spTree>
    <p:extLst>
      <p:ext uri="{BB962C8B-B14F-4D97-AF65-F5344CB8AC3E}">
        <p14:creationId xmlns:p14="http://schemas.microsoft.com/office/powerpoint/2010/main" val="3409085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Slide 3 – Reducing Greenhouse emissions and combating against climate change</a:t>
            </a:r>
            <a:endParaRPr lang="en-GB" dirty="0"/>
          </a:p>
          <a:p>
            <a:r>
              <a:rPr lang="en-GB" dirty="0"/>
              <a:t> </a:t>
            </a:r>
          </a:p>
          <a:p>
            <a:r>
              <a:rPr lang="en-GB" dirty="0"/>
              <a:t>So, starting with the strategies' first objective to reduce greenhouse gas emissions and combat against climate change.</a:t>
            </a:r>
          </a:p>
          <a:p>
            <a:r>
              <a:rPr lang="en-GB" dirty="0"/>
              <a:t> </a:t>
            </a:r>
          </a:p>
          <a:p>
            <a:pPr lvl="0"/>
            <a:r>
              <a:rPr lang="en-GB" dirty="0"/>
              <a:t>HS2 believes that a series of environmental improvements can be made through a modal shift from car and aviation. Studies have indicated that the change to HSR will help to reduce the level of carbon emissions from the UK’s transport sector by 0.3% annually.</a:t>
            </a:r>
          </a:p>
          <a:p>
            <a:pPr lvl="0"/>
            <a:r>
              <a:rPr lang="en-GB" dirty="0"/>
              <a:t>HS2 has aimed its focus on those car journeys covering in excess of 50 miles. As it currently stands, car trips over a large distance account for 23% of the UK'S C02 emissions. This is primarily due to low car occupancy. That is is usually because peoples need to commute for business. These single-occupancy trips result in a significantly higher level of C02 per passenger. However, in contrast, HS2 will emit between 20 -30% fewer emissions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Barkham</a:t>
            </a:r>
            <a:r>
              <a:rPr lang="en-GB" sz="1200" kern="1200" dirty="0">
                <a:solidFill>
                  <a:schemeClr val="tx1"/>
                </a:solidFill>
                <a:effectLst/>
                <a:latin typeface="+mn-lt"/>
                <a:ea typeface="+mn-ea"/>
                <a:cs typeface="+mn-cs"/>
              </a:rPr>
              <a:t>, 2020).</a:t>
            </a:r>
            <a:r>
              <a:rPr lang="en-GB" dirty="0">
                <a:effectLst/>
              </a:rPr>
              <a:t> </a:t>
            </a:r>
            <a:endParaRPr lang="en-US" dirty="0"/>
          </a:p>
        </p:txBody>
      </p:sp>
      <p:sp>
        <p:nvSpPr>
          <p:cNvPr id="4" name="Slide Number Placeholder 3"/>
          <p:cNvSpPr>
            <a:spLocks noGrp="1"/>
          </p:cNvSpPr>
          <p:nvPr>
            <p:ph type="sldNum" sz="quarter" idx="5"/>
          </p:nvPr>
        </p:nvSpPr>
        <p:spPr/>
        <p:txBody>
          <a:bodyPr/>
          <a:lstStyle/>
          <a:p>
            <a:fld id="{47CCF40F-4EF3-E640-8EAD-64409D05B66C}" type="slidenum">
              <a:rPr lang="en-US" smtClean="0"/>
              <a:t>3</a:t>
            </a:fld>
            <a:endParaRPr lang="en-US"/>
          </a:p>
        </p:txBody>
      </p:sp>
    </p:spTree>
    <p:extLst>
      <p:ext uri="{BB962C8B-B14F-4D97-AF65-F5344CB8AC3E}">
        <p14:creationId xmlns:p14="http://schemas.microsoft.com/office/powerpoint/2010/main" val="3196507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Slide 4 – The change in levels of carbon emissions following the introduction of HS2</a:t>
            </a:r>
            <a:endParaRPr lang="en-GB" dirty="0"/>
          </a:p>
          <a:p>
            <a:r>
              <a:rPr lang="en-GB" b="1" dirty="0"/>
              <a:t> </a:t>
            </a:r>
            <a:endParaRPr lang="en-GB" dirty="0"/>
          </a:p>
          <a:p>
            <a:r>
              <a:rPr lang="en-GB" dirty="0"/>
              <a:t>The chart highlights the definite reduction that will occur in the emissions of GHG from HS2 in the future, spanning over 60 a year period. In relation to the operational impacts of the other frequently used modes of transport such as cars and aviation. </a:t>
            </a:r>
          </a:p>
          <a:p>
            <a:endParaRPr lang="en-US" dirty="0"/>
          </a:p>
        </p:txBody>
      </p:sp>
      <p:sp>
        <p:nvSpPr>
          <p:cNvPr id="4" name="Slide Number Placeholder 3"/>
          <p:cNvSpPr>
            <a:spLocks noGrp="1"/>
          </p:cNvSpPr>
          <p:nvPr>
            <p:ph type="sldNum" sz="quarter" idx="5"/>
          </p:nvPr>
        </p:nvSpPr>
        <p:spPr/>
        <p:txBody>
          <a:bodyPr/>
          <a:lstStyle/>
          <a:p>
            <a:fld id="{47CCF40F-4EF3-E640-8EAD-64409D05B66C}" type="slidenum">
              <a:rPr lang="en-US" smtClean="0"/>
              <a:t>4</a:t>
            </a:fld>
            <a:endParaRPr lang="en-US"/>
          </a:p>
        </p:txBody>
      </p:sp>
    </p:spTree>
    <p:extLst>
      <p:ext uri="{BB962C8B-B14F-4D97-AF65-F5344CB8AC3E}">
        <p14:creationId xmlns:p14="http://schemas.microsoft.com/office/powerpoint/2010/main" val="3744026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Slide 5 – The predicted decline of carbon emission from the construction of HS2</a:t>
            </a:r>
            <a:endParaRPr lang="en-GB" dirty="0"/>
          </a:p>
          <a:p>
            <a:r>
              <a:rPr lang="en-GB" dirty="0"/>
              <a:t> </a:t>
            </a:r>
          </a:p>
          <a:p>
            <a:r>
              <a:rPr lang="en-GB" dirty="0"/>
              <a:t>The gradual declining slope highlighted in blue addresses how the rate of carbon emissions would fall significantly from the year  2006 to 2055 in comparison to other modes of transport, as highlighted in pink. </a:t>
            </a:r>
            <a:endParaRPr lang="en-US" dirty="0"/>
          </a:p>
        </p:txBody>
      </p:sp>
      <p:sp>
        <p:nvSpPr>
          <p:cNvPr id="4" name="Slide Number Placeholder 3"/>
          <p:cNvSpPr>
            <a:spLocks noGrp="1"/>
          </p:cNvSpPr>
          <p:nvPr>
            <p:ph type="sldNum" sz="quarter" idx="5"/>
          </p:nvPr>
        </p:nvSpPr>
        <p:spPr/>
        <p:txBody>
          <a:bodyPr/>
          <a:lstStyle/>
          <a:p>
            <a:fld id="{47CCF40F-4EF3-E640-8EAD-64409D05B66C}" type="slidenum">
              <a:rPr lang="en-US" smtClean="0"/>
              <a:t>5</a:t>
            </a:fld>
            <a:endParaRPr lang="en-US"/>
          </a:p>
        </p:txBody>
      </p:sp>
    </p:spTree>
    <p:extLst>
      <p:ext uri="{BB962C8B-B14F-4D97-AF65-F5344CB8AC3E}">
        <p14:creationId xmlns:p14="http://schemas.microsoft.com/office/powerpoint/2010/main" val="3763065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more significant emphasis on the development addresses the need to safeguard natural and cultural resources.HS2 is completely aware of the effects that the construction and operations of building the railway infrastructure will have on the natural and cultural environment. The HS2 project highlighted vital areas where the landscape is going to be impacted most heavily upon which is predicted to occur in Chiltern Hills, spanning a distance of 75 kilometres between Hitchin in the north and the River Thames in the South. </a:t>
            </a:r>
          </a:p>
          <a:p>
            <a:r>
              <a:rPr lang="en-GB" dirty="0"/>
              <a:t>Other nationally recognised areas to be impacted are areas of natural beauty, which HS2 has stated to provide the highest level of protection to preserve it </a:t>
            </a:r>
            <a:r>
              <a:rPr lang="en-GB" sz="1200" kern="1200" dirty="0">
                <a:solidFill>
                  <a:schemeClr val="tx1"/>
                </a:solidFill>
                <a:effectLst/>
                <a:latin typeface="+mn-lt"/>
                <a:ea typeface="+mn-ea"/>
                <a:cs typeface="+mn-cs"/>
              </a:rPr>
              <a:t>(Government, 2018).</a:t>
            </a:r>
            <a:r>
              <a:rPr lang="en-GB" dirty="0">
                <a:effectLst/>
              </a:rPr>
              <a:t> </a:t>
            </a:r>
            <a:r>
              <a:rPr lang="en-GB" dirty="0"/>
              <a:t>They believe a level of protection that would help to reduce the impact would be to introduce a tunnel spanning 6.5 kilometres through AON Band, creating a series of green bridges and longer green tunnels between Amersham and Wendover, which will help to reduce the visual impact. Other landscape measures. HS2 will be reinstating more than 7 million trees and shrubs along its route as a means to re-establish parts of the landscape/trees that were uprooted and excavated in the first phase of construction</a:t>
            </a:r>
            <a:r>
              <a:rPr lang="en-GB" sz="1200" kern="1200" dirty="0">
                <a:solidFill>
                  <a:schemeClr val="tx1"/>
                </a:solidFill>
                <a:effectLst/>
                <a:latin typeface="+mn-lt"/>
                <a:ea typeface="+mn-ea"/>
                <a:cs typeface="+mn-cs"/>
              </a:rPr>
              <a:t> (Ltd , 2020).</a:t>
            </a:r>
            <a:r>
              <a:rPr lang="en-GB" dirty="0">
                <a:effectLst/>
              </a:rPr>
              <a:t> </a:t>
            </a:r>
            <a:endParaRPr lang="en-GB" dirty="0"/>
          </a:p>
          <a:p>
            <a:endParaRPr lang="en-US" dirty="0"/>
          </a:p>
        </p:txBody>
      </p:sp>
      <p:sp>
        <p:nvSpPr>
          <p:cNvPr id="4" name="Slide Number Placeholder 3"/>
          <p:cNvSpPr>
            <a:spLocks noGrp="1"/>
          </p:cNvSpPr>
          <p:nvPr>
            <p:ph type="sldNum" sz="quarter" idx="5"/>
          </p:nvPr>
        </p:nvSpPr>
        <p:spPr/>
        <p:txBody>
          <a:bodyPr/>
          <a:lstStyle/>
          <a:p>
            <a:fld id="{47CCF40F-4EF3-E640-8EAD-64409D05B66C}" type="slidenum">
              <a:rPr lang="en-US" smtClean="0"/>
              <a:t>6</a:t>
            </a:fld>
            <a:endParaRPr lang="en-US"/>
          </a:p>
        </p:txBody>
      </p:sp>
    </p:spTree>
    <p:extLst>
      <p:ext uri="{BB962C8B-B14F-4D97-AF65-F5344CB8AC3E}">
        <p14:creationId xmlns:p14="http://schemas.microsoft.com/office/powerpoint/2010/main" val="283430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Slide 7 - The impact of the scheme on sustainable communities</a:t>
            </a:r>
            <a:endParaRPr lang="en-GB" dirty="0"/>
          </a:p>
          <a:p>
            <a:endParaRPr lang="en-GB" dirty="0"/>
          </a:p>
          <a:p>
            <a:r>
              <a:rPr lang="en-GB" dirty="0"/>
              <a:t>The levels of noise pollution from HS2 is a monumental environmental issue, which will impact those people living in close proximity to the HS2 route and those living in the surrounding area. A series of conducted environmental reports suggest that roughly 350 houses across the HS2 route are forecasted to experience high noise levels, and an additional 21,300 predicted that no preventative noise measures had been initially put in place. By entrusting a sympathetic approach, HS2 has now aimed to reduce noise levels by installing five and 1.4-meter-high wayside timber barriers in areas of the route where noise intensity is at its highest and to mitigate against the noise that occurs from the train wheel interfaces. </a:t>
            </a:r>
          </a:p>
          <a:p>
            <a:r>
              <a:rPr lang="en-GB" dirty="0"/>
              <a:t> </a:t>
            </a:r>
          </a:p>
          <a:p>
            <a:r>
              <a:rPr lang="en-GB" dirty="0"/>
              <a:t>From an economic standpoint, HS2 will be a means of creating greater accessibility to more jobs and services for those individuals that do not own cars. Moreover, HS2  is a positive tool to boost the UK’s productivity by linking together four of the UK’S major cities, which are poorly connected. The development will also open up new contracts to the figure of 8.6 billion, which will be awarded to successful supplier </a:t>
            </a:r>
            <a:r>
              <a:rPr lang="en-GB" sz="1200" kern="1200" dirty="0">
                <a:solidFill>
                  <a:schemeClr val="tx1"/>
                </a:solidFill>
                <a:effectLst/>
                <a:latin typeface="+mn-lt"/>
                <a:ea typeface="+mn-ea"/>
                <a:cs typeface="+mn-cs"/>
              </a:rPr>
              <a:t>(ERM, 2013).</a:t>
            </a:r>
            <a:r>
              <a:rPr lang="en-GB" dirty="0">
                <a:effectLst/>
              </a:rPr>
              <a:t> </a:t>
            </a:r>
            <a:endParaRPr lang="en-GB" dirty="0"/>
          </a:p>
          <a:p>
            <a:endParaRPr lang="en-US" dirty="0"/>
          </a:p>
        </p:txBody>
      </p:sp>
      <p:sp>
        <p:nvSpPr>
          <p:cNvPr id="4" name="Slide Number Placeholder 3"/>
          <p:cNvSpPr>
            <a:spLocks noGrp="1"/>
          </p:cNvSpPr>
          <p:nvPr>
            <p:ph type="sldNum" sz="quarter" idx="5"/>
          </p:nvPr>
        </p:nvSpPr>
        <p:spPr/>
        <p:txBody>
          <a:bodyPr/>
          <a:lstStyle/>
          <a:p>
            <a:fld id="{47CCF40F-4EF3-E640-8EAD-64409D05B66C}" type="slidenum">
              <a:rPr lang="en-US" smtClean="0"/>
              <a:t>7</a:t>
            </a:fld>
            <a:endParaRPr lang="en-US"/>
          </a:p>
        </p:txBody>
      </p:sp>
    </p:spTree>
    <p:extLst>
      <p:ext uri="{BB962C8B-B14F-4D97-AF65-F5344CB8AC3E}">
        <p14:creationId xmlns:p14="http://schemas.microsoft.com/office/powerpoint/2010/main" val="52466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Slide 8 - </a:t>
            </a:r>
            <a:r>
              <a:rPr lang="en-US" b="1" u="sng" dirty="0"/>
              <a:t>HS2’s Approach to achieving a level of sustainable consumption and production</a:t>
            </a:r>
            <a:endParaRPr lang="en-GB" dirty="0"/>
          </a:p>
          <a:p>
            <a:r>
              <a:rPr lang="en-US" b="1" dirty="0"/>
              <a:t> </a:t>
            </a:r>
            <a:endParaRPr lang="en-GB" dirty="0"/>
          </a:p>
          <a:p>
            <a:r>
              <a:rPr lang="en-US" b="1" dirty="0"/>
              <a:t> </a:t>
            </a:r>
            <a:r>
              <a:rPr lang="en-US" dirty="0"/>
              <a:t>The development of HS2 is set to produce a staggering 130 million tonnes of excavated material in Phase One, from tunneling creating a series of access roads and building the HS2 line. However, some 86% of the spoil that is excavated will be recycled and used to create a series of embankments and earth bunds. Any material removed that cannot be successfully reused will be used on other local building projects or mineral restoration sites as long as the transportation being used to move the material does not damage the environment/landscape further</a:t>
            </a:r>
            <a:r>
              <a:rPr lang="en-US" sz="1200" kern="1200" dirty="0">
                <a:solidFill>
                  <a:schemeClr val="tx1"/>
                </a:solidFill>
                <a:effectLst/>
                <a:latin typeface="+mn-lt"/>
                <a:ea typeface="+mn-ea"/>
                <a:cs typeface="+mn-cs"/>
              </a:rPr>
              <a:t> (England, 2011)</a:t>
            </a:r>
            <a:r>
              <a:rPr lang="en-GB" sz="1200" kern="1200">
                <a:solidFill>
                  <a:schemeClr val="tx1"/>
                </a:solidFill>
                <a:effectLst/>
                <a:latin typeface="+mn-lt"/>
                <a:ea typeface="+mn-ea"/>
                <a:cs typeface="+mn-cs"/>
              </a:rPr>
              <a:t>.</a:t>
            </a:r>
            <a:endParaRPr lang="en-GB" dirty="0"/>
          </a:p>
          <a:p>
            <a:endPar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endPar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endPar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endPar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r>
              <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rPr>
              <a:t>That concludes the presentation thanks for listening.</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CCF40F-4EF3-E640-8EAD-64409D05B66C}" type="slidenum">
              <a:rPr lang="en-US" smtClean="0"/>
              <a:t>8</a:t>
            </a:fld>
            <a:endParaRPr lang="en-US"/>
          </a:p>
        </p:txBody>
      </p:sp>
    </p:spTree>
    <p:extLst>
      <p:ext uri="{BB962C8B-B14F-4D97-AF65-F5344CB8AC3E}">
        <p14:creationId xmlns:p14="http://schemas.microsoft.com/office/powerpoint/2010/main" val="42235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7C07-2076-1C41-918D-20D2F3A24B5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354DC9A-7B46-EC4F-AAAC-3A9B08346C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0E61481-1FA4-7A48-A49B-B5561CC3EE26}"/>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5" name="Footer Placeholder 4">
            <a:extLst>
              <a:ext uri="{FF2B5EF4-FFF2-40B4-BE49-F238E27FC236}">
                <a16:creationId xmlns:a16="http://schemas.microsoft.com/office/drawing/2014/main" id="{D7463153-6A15-9E42-BE27-5C35ABF127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E70CE-7EE0-5040-A627-5E7C2BD3802F}"/>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451882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F49AB-D92D-F94D-9842-B8A9CDAF76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D60A98-BBCC-EE4B-8D71-1E8F272D46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2A5FAE-D532-6444-B6D5-39A92960A6AF}"/>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5" name="Footer Placeholder 4">
            <a:extLst>
              <a:ext uri="{FF2B5EF4-FFF2-40B4-BE49-F238E27FC236}">
                <a16:creationId xmlns:a16="http://schemas.microsoft.com/office/drawing/2014/main" id="{3ECFE732-84AB-9C49-B4B4-4B58FF130D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F6B8-A2D4-5B4F-ADA5-ABEB71EE8006}"/>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3582904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966AC-71C0-1549-A11A-E12DF00228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C22640C-A957-B943-A23A-83008D401E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B1D685-58E9-B046-B5FC-F30403D91351}"/>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5" name="Footer Placeholder 4">
            <a:extLst>
              <a:ext uri="{FF2B5EF4-FFF2-40B4-BE49-F238E27FC236}">
                <a16:creationId xmlns:a16="http://schemas.microsoft.com/office/drawing/2014/main" id="{4FD5FCF6-5740-8D48-BC4B-AB6934FC7E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9F5F22-259F-E64F-9492-80C1E690C99B}"/>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43929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A883-11E7-9340-852C-C7A03BA347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2C3D4F-7E00-6443-AB22-268811767DB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5F8288A-2AE1-B045-8159-7E0C11400FF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F500534-3BC4-754C-94D1-18CA0D2DE9AD}"/>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6" name="Footer Placeholder 5">
            <a:extLst>
              <a:ext uri="{FF2B5EF4-FFF2-40B4-BE49-F238E27FC236}">
                <a16:creationId xmlns:a16="http://schemas.microsoft.com/office/drawing/2014/main" id="{1C9408DD-3B2B-F041-8A9F-5A3F580B6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01E64B-197F-DF4D-98CE-C4B3EFA9456E}"/>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147630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13278-7535-794F-A86B-360137BE398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7F3283-DD7F-9842-83AD-FB7D05D84C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BE40861-A311-1F45-9292-D4FECA70A8F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D8FA633-EF27-1148-9636-9DC64F0C9B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2372BC-2E36-FF41-92BC-B9FCADC22DA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89AD347-FADB-0241-8520-5FAFE7A50374}"/>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8" name="Footer Placeholder 7">
            <a:extLst>
              <a:ext uri="{FF2B5EF4-FFF2-40B4-BE49-F238E27FC236}">
                <a16:creationId xmlns:a16="http://schemas.microsoft.com/office/drawing/2014/main" id="{7CA6132A-2F08-BA40-A2C0-9E3E28C7D3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BEA49C-D29D-4047-A995-728B60F23BC0}"/>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396741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09C2B-76E1-7D44-B3DD-861D9A1C134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CAF342-C073-0344-8D62-AF3F0C70CA95}"/>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4" name="Footer Placeholder 3">
            <a:extLst>
              <a:ext uri="{FF2B5EF4-FFF2-40B4-BE49-F238E27FC236}">
                <a16:creationId xmlns:a16="http://schemas.microsoft.com/office/drawing/2014/main" id="{0DED7947-5018-BF4C-B669-7ADEDD2D52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DCEEB5-5D36-2D48-9D07-37F5ADAEEFF3}"/>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2281782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4D7C0A-A124-2140-A928-8DA2379B00EE}"/>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3" name="Footer Placeholder 2">
            <a:extLst>
              <a:ext uri="{FF2B5EF4-FFF2-40B4-BE49-F238E27FC236}">
                <a16:creationId xmlns:a16="http://schemas.microsoft.com/office/drawing/2014/main" id="{BCF8FBA0-D8AD-B54C-B850-4F9B48F536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BE712F0-F704-F843-A0D3-E87AA6BBA30B}"/>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521324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F8E96-B729-AB43-9DA0-D19ACFDCD8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FB9ADC3-6BDE-C34E-B475-2B5E7408F6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5462F37-43DA-0E41-8C1F-95A12FABD4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BC28AC-6084-AB49-9490-7FEF95956B43}"/>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6" name="Footer Placeholder 5">
            <a:extLst>
              <a:ext uri="{FF2B5EF4-FFF2-40B4-BE49-F238E27FC236}">
                <a16:creationId xmlns:a16="http://schemas.microsoft.com/office/drawing/2014/main" id="{528A9260-AAA0-C048-8821-D9750ABDD9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A1BAE-76AD-0A41-A94F-3996A467DAAE}"/>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4072540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E5B21-3C36-9E4D-909D-C82BEA39BB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5F861B4-457C-3B42-8C13-9BF30E8961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4222A8B-C951-D240-A78F-702C8BFC15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F4D1E8-63A1-3742-9EF7-A3D86B2E64CA}"/>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6" name="Footer Placeholder 5">
            <a:extLst>
              <a:ext uri="{FF2B5EF4-FFF2-40B4-BE49-F238E27FC236}">
                <a16:creationId xmlns:a16="http://schemas.microsoft.com/office/drawing/2014/main" id="{13FCFD95-21EC-A34C-AB5F-C8E65C865E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2A9B09-55DF-1E4C-A426-2EDF12D831C4}"/>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219497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63EC1-7550-D74D-9299-7272C73D363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81BB32C-120A-864B-A907-3F769FD3FF3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4F3C35-24BA-C44A-9C62-9DE9666A18F4}"/>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5" name="Footer Placeholder 4">
            <a:extLst>
              <a:ext uri="{FF2B5EF4-FFF2-40B4-BE49-F238E27FC236}">
                <a16:creationId xmlns:a16="http://schemas.microsoft.com/office/drawing/2014/main" id="{87D73B85-5E63-3643-9E23-838DCC53C2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ADB2D2-BE1A-1A41-8CDC-9A20A97746EC}"/>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409523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684A71-7CC0-2845-B9E7-9D119BE644C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32FE9F-4C9D-4049-96E9-15175C20EA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B48C5E-F83D-F845-826E-041FD4C73499}"/>
              </a:ext>
            </a:extLst>
          </p:cNvPr>
          <p:cNvSpPr>
            <a:spLocks noGrp="1"/>
          </p:cNvSpPr>
          <p:nvPr>
            <p:ph type="dt" sz="half" idx="10"/>
          </p:nvPr>
        </p:nvSpPr>
        <p:spPr/>
        <p:txBody>
          <a:bodyPr/>
          <a:lstStyle/>
          <a:p>
            <a:fld id="{48115858-8B18-314E-B720-66C3B857C93F}" type="datetimeFigureOut">
              <a:rPr lang="en-US" smtClean="0"/>
              <a:t>4/17/20</a:t>
            </a:fld>
            <a:endParaRPr lang="en-US"/>
          </a:p>
        </p:txBody>
      </p:sp>
      <p:sp>
        <p:nvSpPr>
          <p:cNvPr id="5" name="Footer Placeholder 4">
            <a:extLst>
              <a:ext uri="{FF2B5EF4-FFF2-40B4-BE49-F238E27FC236}">
                <a16:creationId xmlns:a16="http://schemas.microsoft.com/office/drawing/2014/main" id="{C94FA857-A22A-7644-B6D7-A5CA296E55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17BBFB-D34A-7C48-BD98-1D95E6AC33DD}"/>
              </a:ext>
            </a:extLst>
          </p:cNvPr>
          <p:cNvSpPr>
            <a:spLocks noGrp="1"/>
          </p:cNvSpPr>
          <p:nvPr>
            <p:ph type="sldNum" sz="quarter" idx="12"/>
          </p:nvPr>
        </p:nvSpPr>
        <p:spPr/>
        <p:txBody>
          <a:bodyPr/>
          <a:lstStyle/>
          <a:p>
            <a:fld id="{AE8DE07E-96B3-BF45-A9E6-BEBE77CCF08B}" type="slidenum">
              <a:rPr lang="en-US" smtClean="0"/>
              <a:t>‹#›</a:t>
            </a:fld>
            <a:endParaRPr lang="en-US"/>
          </a:p>
        </p:txBody>
      </p:sp>
    </p:spTree>
    <p:extLst>
      <p:ext uri="{BB962C8B-B14F-4D97-AF65-F5344CB8AC3E}">
        <p14:creationId xmlns:p14="http://schemas.microsoft.com/office/powerpoint/2010/main" val="1992725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0B1C38-AD22-194B-ACFE-6687D27530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5F4F0B-1F37-7142-8E3A-BCE57C1D8D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5F14A4-1494-DD41-A632-BAD0FAA4A3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115858-8B18-314E-B720-66C3B857C93F}" type="datetimeFigureOut">
              <a:rPr lang="en-US" smtClean="0"/>
              <a:t>4/17/20</a:t>
            </a:fld>
            <a:endParaRPr lang="en-US"/>
          </a:p>
        </p:txBody>
      </p:sp>
      <p:sp>
        <p:nvSpPr>
          <p:cNvPr id="5" name="Footer Placeholder 4">
            <a:extLst>
              <a:ext uri="{FF2B5EF4-FFF2-40B4-BE49-F238E27FC236}">
                <a16:creationId xmlns:a16="http://schemas.microsoft.com/office/drawing/2014/main" id="{34518308-EE36-F64C-A63F-ADA0EB2251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21024E-F0EB-D949-B649-E3FA6CBA94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8DE07E-96B3-BF45-A9E6-BEBE77CCF08B}" type="slidenum">
              <a:rPr lang="en-US" smtClean="0"/>
              <a:t>‹#›</a:t>
            </a:fld>
            <a:endParaRPr lang="en-US"/>
          </a:p>
        </p:txBody>
      </p:sp>
    </p:spTree>
    <p:extLst>
      <p:ext uri="{BB962C8B-B14F-4D97-AF65-F5344CB8AC3E}">
        <p14:creationId xmlns:p14="http://schemas.microsoft.com/office/powerpoint/2010/main" val="32340035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2.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10.png"/><Relationship Id="rId10" Type="http://schemas.microsoft.com/office/2007/relationships/diagramDrawing" Target="../diagrams/drawing2.xml"/><Relationship Id="rId4" Type="http://schemas.openxmlformats.org/officeDocument/2006/relationships/notesSlide" Target="../notesSlides/notesSlide7.xml"/><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9337E02-1E66-5442-834C-B70B709430BF}"/>
              </a:ext>
            </a:extLst>
          </p:cNvPr>
          <p:cNvSpPr>
            <a:spLocks noGrp="1"/>
          </p:cNvSpPr>
          <p:nvPr>
            <p:ph type="title"/>
          </p:nvPr>
        </p:nvSpPr>
        <p:spPr>
          <a:xfrm>
            <a:off x="7559812" y="2723322"/>
            <a:ext cx="3510355" cy="2408050"/>
          </a:xfrm>
        </p:spPr>
        <p:txBody>
          <a:bodyPr vert="horz" lIns="91440" tIns="45720" rIns="91440" bIns="45720" rtlCol="0" anchor="b">
            <a:normAutofit fontScale="90000"/>
          </a:bodyPr>
          <a:lstStyle/>
          <a:p>
            <a:r>
              <a:rPr lang="en-US" sz="3100" dirty="0">
                <a:solidFill>
                  <a:srgbClr val="FFFFFF"/>
                </a:solidFill>
              </a:rPr>
              <a:t>The sustainability and environmental factors associated with the HS2 development</a:t>
            </a:r>
            <a:br>
              <a:rPr lang="en-US" sz="3100" dirty="0">
                <a:solidFill>
                  <a:srgbClr val="FFFFFF"/>
                </a:solidFill>
              </a:rPr>
            </a:br>
            <a:endParaRPr lang="en-US" sz="3100" dirty="0">
              <a:solidFill>
                <a:srgbClr val="FFFFFF"/>
              </a:solidFill>
            </a:endParaRPr>
          </a:p>
        </p:txBody>
      </p:sp>
      <p:sp>
        <p:nvSpPr>
          <p:cNvPr id="8"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Content Placeholder 3">
            <a:extLst>
              <a:ext uri="{FF2B5EF4-FFF2-40B4-BE49-F238E27FC236}">
                <a16:creationId xmlns:a16="http://schemas.microsoft.com/office/drawing/2014/main" id="{FBEC0336-274B-6644-BB1E-4722E9B04B22}"/>
              </a:ext>
            </a:extLst>
          </p:cNvPr>
          <p:cNvPicPr>
            <a:picLocks noGrp="1" noChangeAspect="1"/>
          </p:cNvPicPr>
          <p:nvPr>
            <p:ph idx="1"/>
          </p:nvPr>
        </p:nvPicPr>
        <p:blipFill rotWithShape="1">
          <a:blip r:embed="rId5"/>
          <a:srcRect l="2421" r="-2" b="-2"/>
          <a:stretch/>
        </p:blipFill>
        <p:spPr>
          <a:xfrm>
            <a:off x="1258859" y="1120046"/>
            <a:ext cx="5635819" cy="3509504"/>
          </a:xfrm>
          <a:prstGeom prst="rect">
            <a:avLst/>
          </a:prstGeom>
        </p:spPr>
      </p:pic>
      <p:pic>
        <p:nvPicPr>
          <p:cNvPr id="16" name="Audio 15">
            <a:hlinkClick r:id="" action="ppaction://media"/>
            <a:extLst>
              <a:ext uri="{FF2B5EF4-FFF2-40B4-BE49-F238E27FC236}">
                <a16:creationId xmlns:a16="http://schemas.microsoft.com/office/drawing/2014/main" id="{E977405B-0077-6844-A998-CD2FF3EBEA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93076860"/>
      </p:ext>
    </p:extLst>
  </p:cSld>
  <p:clrMapOvr>
    <a:masterClrMapping/>
  </p:clrMapOvr>
  <mc:AlternateContent xmlns:mc="http://schemas.openxmlformats.org/markup-compatibility/2006" xmlns:p14="http://schemas.microsoft.com/office/powerpoint/2010/main">
    <mc:Choice Requires="p14">
      <p:transition spd="slow" p14:dur="2000" advTm="18228"/>
    </mc:Choice>
    <mc:Fallback xmlns="">
      <p:transition spd="slow" advTm="18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82B7957-6851-0441-B406-4E2A6EA59825}"/>
              </a:ext>
            </a:extLst>
          </p:cNvPr>
          <p:cNvSpPr>
            <a:spLocks noGrp="1"/>
          </p:cNvSpPr>
          <p:nvPr>
            <p:ph type="title"/>
          </p:nvPr>
        </p:nvSpPr>
        <p:spPr>
          <a:xfrm>
            <a:off x="640079" y="2053641"/>
            <a:ext cx="3669161" cy="2760098"/>
          </a:xfrm>
        </p:spPr>
        <p:txBody>
          <a:bodyPr>
            <a:normAutofit/>
          </a:bodyPr>
          <a:lstStyle/>
          <a:p>
            <a:r>
              <a:rPr lang="en-US" sz="3100" u="sng" dirty="0">
                <a:solidFill>
                  <a:srgbClr val="FFFFFF"/>
                </a:solidFill>
              </a:rPr>
              <a:t>UK sustainable development strategy for HS2 </a:t>
            </a:r>
          </a:p>
        </p:txBody>
      </p:sp>
      <p:sp>
        <p:nvSpPr>
          <p:cNvPr id="3" name="Content Placeholder 2">
            <a:extLst>
              <a:ext uri="{FF2B5EF4-FFF2-40B4-BE49-F238E27FC236}">
                <a16:creationId xmlns:a16="http://schemas.microsoft.com/office/drawing/2014/main" id="{0841E41E-D8E3-FF49-BC10-6F3B9F53F875}"/>
              </a:ext>
            </a:extLst>
          </p:cNvPr>
          <p:cNvSpPr>
            <a:spLocks noGrp="1"/>
          </p:cNvSpPr>
          <p:nvPr>
            <p:ph idx="1"/>
          </p:nvPr>
        </p:nvSpPr>
        <p:spPr>
          <a:xfrm>
            <a:off x="6090574" y="801866"/>
            <a:ext cx="5306084" cy="5230634"/>
          </a:xfrm>
        </p:spPr>
        <p:txBody>
          <a:bodyPr anchor="ctr">
            <a:noAutofit/>
          </a:bodyPr>
          <a:lstStyle/>
          <a:p>
            <a:pPr marL="0" indent="0">
              <a:buNone/>
            </a:pPr>
            <a:r>
              <a:rPr lang="en-US" dirty="0">
                <a:solidFill>
                  <a:srgbClr val="000000"/>
                </a:solidFill>
              </a:rPr>
              <a:t>The four sustainable development strategies for HS2 are to :</a:t>
            </a:r>
          </a:p>
          <a:p>
            <a:pPr marL="0" indent="0">
              <a:buNone/>
            </a:pPr>
            <a:endParaRPr lang="en-US" dirty="0">
              <a:solidFill>
                <a:srgbClr val="000000"/>
              </a:solidFill>
            </a:endParaRPr>
          </a:p>
          <a:p>
            <a:r>
              <a:rPr lang="en-US" dirty="0">
                <a:solidFill>
                  <a:srgbClr val="000000"/>
                </a:solidFill>
              </a:rPr>
              <a:t>Decrease the levels of greenhouse gas emissions and oppose climate change</a:t>
            </a:r>
          </a:p>
          <a:p>
            <a:r>
              <a:rPr lang="en-US" dirty="0">
                <a:solidFill>
                  <a:srgbClr val="000000"/>
                </a:solidFill>
              </a:rPr>
              <a:t>Safeguard natural and cultural resources and enhancing the environment</a:t>
            </a:r>
          </a:p>
          <a:p>
            <a:r>
              <a:rPr lang="en-US" dirty="0">
                <a:solidFill>
                  <a:srgbClr val="000000"/>
                </a:solidFill>
              </a:rPr>
              <a:t>Generate sustainable communities</a:t>
            </a:r>
          </a:p>
          <a:p>
            <a:r>
              <a:rPr lang="en-US" dirty="0">
                <a:solidFill>
                  <a:srgbClr val="000000"/>
                </a:solidFill>
              </a:rPr>
              <a:t>Achieve sustainable levels of consumption</a:t>
            </a:r>
          </a:p>
        </p:txBody>
      </p:sp>
      <p:pic>
        <p:nvPicPr>
          <p:cNvPr id="7" name="Audio 6">
            <a:hlinkClick r:id="" action="ppaction://media"/>
            <a:extLst>
              <a:ext uri="{FF2B5EF4-FFF2-40B4-BE49-F238E27FC236}">
                <a16:creationId xmlns:a16="http://schemas.microsoft.com/office/drawing/2014/main" id="{9B7C3C12-D15A-404C-A1F9-92DCB9B53B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44989957"/>
      </p:ext>
    </p:extLst>
  </p:cSld>
  <p:clrMapOvr>
    <a:masterClrMapping/>
  </p:clrMapOvr>
  <mc:AlternateContent xmlns:mc="http://schemas.openxmlformats.org/markup-compatibility/2006" xmlns:p14="http://schemas.microsoft.com/office/powerpoint/2010/main">
    <mc:Choice Requires="p14">
      <p:transition spd="slow" p14:dur="2000" advTm="43506"/>
    </mc:Choice>
    <mc:Fallback xmlns="">
      <p:transition spd="slow" advTm="43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7B7977-DBC4-3443-8795-C6B2F11420E3}"/>
              </a:ext>
            </a:extLst>
          </p:cNvPr>
          <p:cNvSpPr>
            <a:spLocks noGrp="1"/>
          </p:cNvSpPr>
          <p:nvPr>
            <p:ph type="title"/>
          </p:nvPr>
        </p:nvSpPr>
        <p:spPr>
          <a:xfrm>
            <a:off x="838200" y="624568"/>
            <a:ext cx="3766457" cy="5412920"/>
          </a:xfrm>
        </p:spPr>
        <p:txBody>
          <a:bodyPr>
            <a:normAutofit/>
          </a:bodyPr>
          <a:lstStyle/>
          <a:p>
            <a:r>
              <a:rPr lang="en-US" sz="3100" dirty="0">
                <a:solidFill>
                  <a:srgbClr val="FFFFFF"/>
                </a:solidFill>
              </a:rPr>
              <a:t>Reducing GHG emissions and combat against climate change</a:t>
            </a:r>
          </a:p>
        </p:txBody>
      </p:sp>
      <p:graphicFrame>
        <p:nvGraphicFramePr>
          <p:cNvPr id="18" name="Content Placeholder 2">
            <a:extLst>
              <a:ext uri="{FF2B5EF4-FFF2-40B4-BE49-F238E27FC236}">
                <a16:creationId xmlns:a16="http://schemas.microsoft.com/office/drawing/2014/main" id="{AF84E82A-12A2-41D6-9A58-41D77F8195FE}"/>
              </a:ext>
            </a:extLst>
          </p:cNvPr>
          <p:cNvGraphicFramePr>
            <a:graphicFrameLocks noGrp="1"/>
          </p:cNvGraphicFramePr>
          <p:nvPr>
            <p:ph idx="1"/>
            <p:extLst>
              <p:ext uri="{D42A27DB-BD31-4B8C-83A1-F6EECF244321}">
                <p14:modId xmlns:p14="http://schemas.microsoft.com/office/powerpoint/2010/main" val="3753615901"/>
              </p:ext>
            </p:extLst>
          </p:nvPr>
        </p:nvGraphicFramePr>
        <p:xfrm>
          <a:off x="5600700" y="623888"/>
          <a:ext cx="5753100" cy="54133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E6D1A9E3-743A-4E47-9071-DD50D9C3051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48613556"/>
      </p:ext>
    </p:extLst>
  </p:cSld>
  <p:clrMapOvr>
    <a:masterClrMapping/>
  </p:clrMapOvr>
  <mc:AlternateContent xmlns:mc="http://schemas.openxmlformats.org/markup-compatibility/2006" xmlns:p14="http://schemas.microsoft.com/office/powerpoint/2010/main">
    <mc:Choice Requires="p14">
      <p:transition spd="slow" p14:dur="2000" advTm="77724"/>
    </mc:Choice>
    <mc:Fallback xmlns="">
      <p:transition spd="slow" advTm="77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2455A-3F40-F442-A108-252BE9040E8E}"/>
              </a:ext>
            </a:extLst>
          </p:cNvPr>
          <p:cNvSpPr>
            <a:spLocks noGrp="1"/>
          </p:cNvSpPr>
          <p:nvPr>
            <p:ph type="title"/>
          </p:nvPr>
        </p:nvSpPr>
        <p:spPr/>
        <p:txBody>
          <a:bodyPr>
            <a:normAutofit/>
          </a:bodyPr>
          <a:lstStyle/>
          <a:p>
            <a:pPr algn="ctr"/>
            <a:r>
              <a:rPr lang="en-US" sz="3100" u="sng" dirty="0"/>
              <a:t>The change in level of carbon emissions following the introduction of HS2</a:t>
            </a:r>
          </a:p>
        </p:txBody>
      </p:sp>
      <p:pic>
        <p:nvPicPr>
          <p:cNvPr id="5" name="Content Placeholder 4" descr="A screenshot of a cell phone&#10;&#10;Description automatically generated">
            <a:extLst>
              <a:ext uri="{FF2B5EF4-FFF2-40B4-BE49-F238E27FC236}">
                <a16:creationId xmlns:a16="http://schemas.microsoft.com/office/drawing/2014/main" id="{1D9E14D8-FA4C-514E-91DB-1C63BA66C5AA}"/>
              </a:ext>
            </a:extLst>
          </p:cNvPr>
          <p:cNvPicPr>
            <a:picLocks noGrp="1" noChangeAspect="1"/>
          </p:cNvPicPr>
          <p:nvPr>
            <p:ph idx="1"/>
          </p:nvPr>
        </p:nvPicPr>
        <p:blipFill>
          <a:blip r:embed="rId5"/>
          <a:stretch>
            <a:fillRect/>
          </a:stretch>
        </p:blipFill>
        <p:spPr>
          <a:xfrm>
            <a:off x="838199" y="2661444"/>
            <a:ext cx="10515599" cy="3282156"/>
          </a:xfrm>
        </p:spPr>
      </p:pic>
      <p:pic>
        <p:nvPicPr>
          <p:cNvPr id="7" name="Audio 6">
            <a:hlinkClick r:id="" action="ppaction://media"/>
            <a:extLst>
              <a:ext uri="{FF2B5EF4-FFF2-40B4-BE49-F238E27FC236}">
                <a16:creationId xmlns:a16="http://schemas.microsoft.com/office/drawing/2014/main" id="{9D84D9C7-4183-3D41-ACC5-3291E1D4428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1521576"/>
      </p:ext>
    </p:extLst>
  </p:cSld>
  <p:clrMapOvr>
    <a:masterClrMapping/>
  </p:clrMapOvr>
  <mc:AlternateContent xmlns:mc="http://schemas.openxmlformats.org/markup-compatibility/2006" xmlns:p14="http://schemas.microsoft.com/office/powerpoint/2010/main">
    <mc:Choice Requires="p14">
      <p:transition spd="slow" p14:dur="2000" advTm="27703"/>
    </mc:Choice>
    <mc:Fallback xmlns="">
      <p:transition spd="slow" advTm="27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AAF6-4FB5-B544-904E-073E00B01E8A}"/>
              </a:ext>
            </a:extLst>
          </p:cNvPr>
          <p:cNvSpPr>
            <a:spLocks noGrp="1"/>
          </p:cNvSpPr>
          <p:nvPr>
            <p:ph type="title"/>
          </p:nvPr>
        </p:nvSpPr>
        <p:spPr/>
        <p:txBody>
          <a:bodyPr>
            <a:normAutofit/>
          </a:bodyPr>
          <a:lstStyle/>
          <a:p>
            <a:pPr algn="ctr"/>
            <a:r>
              <a:rPr lang="en-US" sz="3100" u="sng" dirty="0"/>
              <a:t>Predicted decline of carbon emissions from the construction of HS2</a:t>
            </a:r>
          </a:p>
        </p:txBody>
      </p:sp>
      <p:pic>
        <p:nvPicPr>
          <p:cNvPr id="5" name="Content Placeholder 4" descr="A screenshot of a cell phone&#10;&#10;Description automatically generated">
            <a:extLst>
              <a:ext uri="{FF2B5EF4-FFF2-40B4-BE49-F238E27FC236}">
                <a16:creationId xmlns:a16="http://schemas.microsoft.com/office/drawing/2014/main" id="{4A5BBF60-F4D7-2C4C-8B2F-98AB78AF9BD9}"/>
              </a:ext>
            </a:extLst>
          </p:cNvPr>
          <p:cNvPicPr>
            <a:picLocks noGrp="1" noChangeAspect="1"/>
          </p:cNvPicPr>
          <p:nvPr>
            <p:ph idx="1"/>
          </p:nvPr>
        </p:nvPicPr>
        <p:blipFill>
          <a:blip r:embed="rId5"/>
          <a:stretch>
            <a:fillRect/>
          </a:stretch>
        </p:blipFill>
        <p:spPr>
          <a:xfrm>
            <a:off x="1728789" y="1839913"/>
            <a:ext cx="9939336" cy="4351338"/>
          </a:xfrm>
        </p:spPr>
      </p:pic>
      <p:pic>
        <p:nvPicPr>
          <p:cNvPr id="8" name="Audio 7">
            <a:hlinkClick r:id="" action="ppaction://media"/>
            <a:extLst>
              <a:ext uri="{FF2B5EF4-FFF2-40B4-BE49-F238E27FC236}">
                <a16:creationId xmlns:a16="http://schemas.microsoft.com/office/drawing/2014/main" id="{DBDF720C-E131-604C-BDEB-B195D2107A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16448749"/>
      </p:ext>
    </p:extLst>
  </p:cSld>
  <p:clrMapOvr>
    <a:masterClrMapping/>
  </p:clrMapOvr>
  <mc:AlternateContent xmlns:mc="http://schemas.openxmlformats.org/markup-compatibility/2006" xmlns:p14="http://schemas.microsoft.com/office/powerpoint/2010/main">
    <mc:Choice Requires="p14">
      <p:transition spd="slow" p14:dur="2000" advTm="28548"/>
    </mc:Choice>
    <mc:Fallback xmlns="">
      <p:transition spd="slow" advTm="28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5B71A45-3713-4B4F-8762-7ADFAACA9868}"/>
              </a:ext>
            </a:extLst>
          </p:cNvPr>
          <p:cNvSpPr>
            <a:spLocks noGrp="1"/>
          </p:cNvSpPr>
          <p:nvPr>
            <p:ph type="title"/>
          </p:nvPr>
        </p:nvSpPr>
        <p:spPr>
          <a:xfrm>
            <a:off x="6065129" y="738619"/>
            <a:ext cx="4977976" cy="2031325"/>
          </a:xfrm>
        </p:spPr>
        <p:txBody>
          <a:bodyPr vert="horz" lIns="91440" tIns="45720" rIns="91440" bIns="45720" rtlCol="0" anchor="ctr">
            <a:noAutofit/>
          </a:bodyPr>
          <a:lstStyle/>
          <a:p>
            <a:pPr algn="ctr"/>
            <a:r>
              <a:rPr lang="en-US" sz="3100" u="sng" kern="1200" dirty="0">
                <a:solidFill>
                  <a:srgbClr val="000000"/>
                </a:solidFill>
                <a:latin typeface="+mj-lt"/>
                <a:ea typeface="+mj-ea"/>
                <a:cs typeface="+mj-cs"/>
              </a:rPr>
              <a:t>How HS2 plans to protect </a:t>
            </a:r>
            <a:r>
              <a:rPr lang="en-US" sz="3100" u="sng" dirty="0">
                <a:solidFill>
                  <a:srgbClr val="000000"/>
                </a:solidFill>
              </a:rPr>
              <a:t>n</a:t>
            </a:r>
            <a:r>
              <a:rPr lang="en-US" sz="3100" u="sng" kern="1200" dirty="0">
                <a:solidFill>
                  <a:srgbClr val="000000"/>
                </a:solidFill>
                <a:latin typeface="+mj-lt"/>
                <a:ea typeface="+mj-ea"/>
                <a:cs typeface="+mj-cs"/>
              </a:rPr>
              <a:t>atural and cultural resources</a:t>
            </a:r>
            <a:br>
              <a:rPr lang="en-US" sz="3100" kern="1200" dirty="0">
                <a:solidFill>
                  <a:srgbClr val="000000"/>
                </a:solidFill>
                <a:latin typeface="+mj-lt"/>
                <a:ea typeface="+mj-ea"/>
                <a:cs typeface="+mj-cs"/>
              </a:rPr>
            </a:br>
            <a:br>
              <a:rPr lang="en-US" sz="3600" kern="1200" dirty="0">
                <a:solidFill>
                  <a:srgbClr val="000000"/>
                </a:solidFill>
                <a:latin typeface="+mj-lt"/>
                <a:ea typeface="+mj-ea"/>
                <a:cs typeface="+mj-cs"/>
              </a:rPr>
            </a:br>
            <a:endParaRPr lang="en-US" sz="3600" kern="1200" dirty="0">
              <a:solidFill>
                <a:srgbClr val="000000"/>
              </a:solidFill>
              <a:latin typeface="+mj-lt"/>
              <a:ea typeface="+mj-ea"/>
              <a:cs typeface="+mj-cs"/>
            </a:endParaRPr>
          </a:p>
        </p:txBody>
      </p:sp>
      <p:sp>
        <p:nvSpPr>
          <p:cNvPr id="2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eciduous tree">
            <a:extLst>
              <a:ext uri="{FF2B5EF4-FFF2-40B4-BE49-F238E27FC236}">
                <a16:creationId xmlns:a16="http://schemas.microsoft.com/office/drawing/2014/main" id="{A4D4FE4E-787E-49C1-8577-D590D4A28FB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50254" y="1629089"/>
            <a:ext cx="3620021" cy="3620021"/>
          </a:xfrm>
          <a:prstGeom prst="rect">
            <a:avLst/>
          </a:prstGeom>
        </p:spPr>
      </p:pic>
      <p:sp>
        <p:nvSpPr>
          <p:cNvPr id="4" name="TextBox 3">
            <a:extLst>
              <a:ext uri="{FF2B5EF4-FFF2-40B4-BE49-F238E27FC236}">
                <a16:creationId xmlns:a16="http://schemas.microsoft.com/office/drawing/2014/main" id="{6B6AAC0C-7B6C-0F42-B095-394EC1BB12ED}"/>
              </a:ext>
            </a:extLst>
          </p:cNvPr>
          <p:cNvSpPr txBox="1"/>
          <p:nvPr/>
        </p:nvSpPr>
        <p:spPr>
          <a:xfrm>
            <a:off x="5800211" y="3962400"/>
            <a:ext cx="4977578" cy="1911251"/>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endParaRPr lang="en-US" sz="2000" dirty="0">
              <a:solidFill>
                <a:srgbClr val="000000"/>
              </a:solidFill>
            </a:endParaRPr>
          </a:p>
        </p:txBody>
      </p:sp>
      <p:sp>
        <p:nvSpPr>
          <p:cNvPr id="6" name="TextBox 5">
            <a:extLst>
              <a:ext uri="{FF2B5EF4-FFF2-40B4-BE49-F238E27FC236}">
                <a16:creationId xmlns:a16="http://schemas.microsoft.com/office/drawing/2014/main" id="{513ECA48-0D22-2F42-801B-C2E02D82E319}"/>
              </a:ext>
            </a:extLst>
          </p:cNvPr>
          <p:cNvSpPr txBox="1"/>
          <p:nvPr/>
        </p:nvSpPr>
        <p:spPr>
          <a:xfrm>
            <a:off x="6226736" y="2300221"/>
            <a:ext cx="5266622" cy="3539430"/>
          </a:xfrm>
          <a:prstGeom prst="rect">
            <a:avLst/>
          </a:prstGeom>
          <a:noFill/>
        </p:spPr>
        <p:txBody>
          <a:bodyPr wrap="square" rtlCol="0">
            <a:spAutoFit/>
          </a:bodyPr>
          <a:lstStyle/>
          <a:p>
            <a:pPr marL="285750" indent="-285750">
              <a:buFont typeface="Arial" panose="020B0604020202020204" pitchFamily="34" charset="0"/>
              <a:buChar char="•"/>
            </a:pPr>
            <a:r>
              <a:rPr lang="en-US" sz="2800" dirty="0"/>
              <a:t>Elevating the need for future road building or runway construction</a:t>
            </a:r>
          </a:p>
          <a:p>
            <a:pPr marL="285750" indent="-285750">
              <a:buFont typeface="Arial" panose="020B0604020202020204" pitchFamily="34" charset="0"/>
              <a:buChar char="•"/>
            </a:pPr>
            <a:r>
              <a:rPr lang="en-US" sz="2800" dirty="0"/>
              <a:t>Create tunnels, 'green’ bridges to reduce the environmental  impact on  AONB </a:t>
            </a:r>
          </a:p>
          <a:p>
            <a:pPr marL="285750" indent="-285750">
              <a:buFont typeface="Arial" panose="020B0604020202020204" pitchFamily="34" charset="0"/>
              <a:buChar char="•"/>
            </a:pPr>
            <a:r>
              <a:rPr lang="en-US" sz="2800" dirty="0"/>
              <a:t>Mitigating against the visual impact of the HS2 route</a:t>
            </a:r>
          </a:p>
        </p:txBody>
      </p:sp>
      <p:pic>
        <p:nvPicPr>
          <p:cNvPr id="14" name="Audio 13">
            <a:hlinkClick r:id="" action="ppaction://media"/>
            <a:extLst>
              <a:ext uri="{FF2B5EF4-FFF2-40B4-BE49-F238E27FC236}">
                <a16:creationId xmlns:a16="http://schemas.microsoft.com/office/drawing/2014/main" id="{47501A57-86B8-AC45-A502-312FC92BA76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41977272"/>
      </p:ext>
    </p:extLst>
  </p:cSld>
  <p:clrMapOvr>
    <a:masterClrMapping/>
  </p:clrMapOvr>
  <mc:AlternateContent xmlns:mc="http://schemas.openxmlformats.org/markup-compatibility/2006" xmlns:p14="http://schemas.microsoft.com/office/powerpoint/2010/main">
    <mc:Choice Requires="p14">
      <p:transition spd="slow" p14:dur="2000" advTm="109145"/>
    </mc:Choice>
    <mc:Fallback xmlns="">
      <p:transition spd="slow" advTm="109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499AD7B-99D4-4755-8966-F7BA04269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4692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1A06F89A-489D-4383-94C5-42F7FF2E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C4AFBB4-DFEB-6545-BDD8-B101D6303C2D}"/>
              </a:ext>
            </a:extLst>
          </p:cNvPr>
          <p:cNvSpPr>
            <a:spLocks noGrp="1"/>
          </p:cNvSpPr>
          <p:nvPr>
            <p:ph type="title"/>
          </p:nvPr>
        </p:nvSpPr>
        <p:spPr>
          <a:xfrm>
            <a:off x="640079" y="2023236"/>
            <a:ext cx="3659777" cy="2820908"/>
          </a:xfrm>
        </p:spPr>
        <p:txBody>
          <a:bodyPr>
            <a:normAutofit/>
          </a:bodyPr>
          <a:lstStyle/>
          <a:p>
            <a:r>
              <a:rPr lang="en-US" sz="3100" dirty="0">
                <a:solidFill>
                  <a:srgbClr val="FFFFFF"/>
                </a:solidFill>
              </a:rPr>
              <a:t>How will HS2 Establish sustainable communities?</a:t>
            </a:r>
          </a:p>
        </p:txBody>
      </p:sp>
      <p:graphicFrame>
        <p:nvGraphicFramePr>
          <p:cNvPr id="16" name="Content Placeholder 2">
            <a:extLst>
              <a:ext uri="{FF2B5EF4-FFF2-40B4-BE49-F238E27FC236}">
                <a16:creationId xmlns:a16="http://schemas.microsoft.com/office/drawing/2014/main" id="{5AEB018E-545C-49AE-9CC5-10B89E9DC0EE}"/>
              </a:ext>
            </a:extLst>
          </p:cNvPr>
          <p:cNvGraphicFramePr>
            <a:graphicFrameLocks noGrp="1"/>
          </p:cNvGraphicFramePr>
          <p:nvPr>
            <p:ph idx="1"/>
            <p:extLst>
              <p:ext uri="{D42A27DB-BD31-4B8C-83A1-F6EECF244321}">
                <p14:modId xmlns:p14="http://schemas.microsoft.com/office/powerpoint/2010/main" val="1540407312"/>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2" name="Audio 11">
            <a:hlinkClick r:id="" action="ppaction://media"/>
            <a:extLst>
              <a:ext uri="{FF2B5EF4-FFF2-40B4-BE49-F238E27FC236}">
                <a16:creationId xmlns:a16="http://schemas.microsoft.com/office/drawing/2014/main" id="{592A88C5-2140-F144-8B37-29B370257E6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2731366"/>
      </p:ext>
    </p:extLst>
  </p:cSld>
  <p:clrMapOvr>
    <a:masterClrMapping/>
  </p:clrMapOvr>
  <mc:AlternateContent xmlns:mc="http://schemas.openxmlformats.org/markup-compatibility/2006" xmlns:p14="http://schemas.microsoft.com/office/powerpoint/2010/main">
    <mc:Choice Requires="p14">
      <p:transition spd="slow" p14:dur="2000" advTm="117639"/>
    </mc:Choice>
    <mc:Fallback xmlns="">
      <p:transition spd="slow" advTm="117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43B0E2B-F3D0-914F-B2F5-1F6EFDC5AD33}"/>
              </a:ext>
            </a:extLst>
          </p:cNvPr>
          <p:cNvSpPr>
            <a:spLocks noGrp="1"/>
          </p:cNvSpPr>
          <p:nvPr>
            <p:ph type="title"/>
          </p:nvPr>
        </p:nvSpPr>
        <p:spPr>
          <a:xfrm>
            <a:off x="640079" y="2053641"/>
            <a:ext cx="3669161" cy="2760098"/>
          </a:xfrm>
        </p:spPr>
        <p:txBody>
          <a:bodyPr>
            <a:normAutofit/>
          </a:bodyPr>
          <a:lstStyle/>
          <a:p>
            <a:r>
              <a:rPr lang="en-US" sz="3100" dirty="0">
                <a:solidFill>
                  <a:srgbClr val="FFFFFF"/>
                </a:solidFill>
              </a:rPr>
              <a:t>HS2’s approach to achieving a level of sustainable consumption and production</a:t>
            </a:r>
          </a:p>
        </p:txBody>
      </p:sp>
      <p:sp>
        <p:nvSpPr>
          <p:cNvPr id="4" name="TextBox 3">
            <a:extLst>
              <a:ext uri="{FF2B5EF4-FFF2-40B4-BE49-F238E27FC236}">
                <a16:creationId xmlns:a16="http://schemas.microsoft.com/office/drawing/2014/main" id="{E988137D-AA6F-AF4A-8EE1-8274DB2FC45F}"/>
              </a:ext>
            </a:extLst>
          </p:cNvPr>
          <p:cNvSpPr txBox="1"/>
          <p:nvPr/>
        </p:nvSpPr>
        <p:spPr>
          <a:xfrm>
            <a:off x="5763986" y="2736502"/>
            <a:ext cx="5647212" cy="1384995"/>
          </a:xfrm>
          <a:prstGeom prst="rect">
            <a:avLst/>
          </a:prstGeom>
          <a:noFill/>
        </p:spPr>
        <p:txBody>
          <a:bodyPr wrap="square" rtlCol="0">
            <a:spAutoFit/>
          </a:bodyPr>
          <a:lstStyle/>
          <a:p>
            <a:pPr marL="285750" indent="-285750">
              <a:buFont typeface="Arial" panose="020B0604020202020204" pitchFamily="34" charset="0"/>
              <a:buChar char="•"/>
            </a:pPr>
            <a:r>
              <a:rPr lang="en-US" sz="2800" dirty="0"/>
              <a:t>Encouraging a level of low carbon economic growth</a:t>
            </a:r>
          </a:p>
          <a:p>
            <a:pPr marL="285750" indent="-285750">
              <a:buFont typeface="Arial" panose="020B0604020202020204" pitchFamily="34" charset="0"/>
              <a:buChar char="•"/>
            </a:pPr>
            <a:r>
              <a:rPr lang="en-US" sz="2800" dirty="0"/>
              <a:t>Promoting regional development</a:t>
            </a:r>
          </a:p>
        </p:txBody>
      </p:sp>
      <p:pic>
        <p:nvPicPr>
          <p:cNvPr id="7" name="Audio 6">
            <a:hlinkClick r:id="" action="ppaction://media"/>
            <a:extLst>
              <a:ext uri="{FF2B5EF4-FFF2-40B4-BE49-F238E27FC236}">
                <a16:creationId xmlns:a16="http://schemas.microsoft.com/office/drawing/2014/main" id="{E6B4C804-E212-784C-B1F0-52C759E7A9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14933452"/>
      </p:ext>
    </p:extLst>
  </p:cSld>
  <p:clrMapOvr>
    <a:masterClrMapping/>
  </p:clrMapOvr>
  <mc:AlternateContent xmlns:mc="http://schemas.openxmlformats.org/markup-compatibility/2006" xmlns:p14="http://schemas.microsoft.com/office/powerpoint/2010/main">
    <mc:Choice Requires="p14">
      <p:transition spd="slow" p14:dur="2000" advTm="75268"/>
    </mc:Choice>
    <mc:Fallback xmlns="">
      <p:transition spd="slow" advTm="75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53923-A22A-364A-884A-06691889173A}"/>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7C3B981C-39CF-334B-8316-5F215F876D66}"/>
              </a:ext>
            </a:extLst>
          </p:cNvPr>
          <p:cNvSpPr>
            <a:spLocks noGrp="1"/>
          </p:cNvSpPr>
          <p:nvPr>
            <p:ph idx="1"/>
          </p:nvPr>
        </p:nvSpPr>
        <p:spPr/>
        <p:txBody>
          <a:bodyPr>
            <a:normAutofit fontScale="77500" lnSpcReduction="20000"/>
          </a:bodyPr>
          <a:lstStyle/>
          <a:p>
            <a:r>
              <a:rPr lang="en-GB" dirty="0" err="1"/>
              <a:t>Barkham</a:t>
            </a:r>
            <a:r>
              <a:rPr lang="en-GB" dirty="0"/>
              <a:t>, P., 2020. Will HS2 really help cut the UK’s carbon footprint? </a:t>
            </a:r>
            <a:r>
              <a:rPr lang="en-GB" i="1" dirty="0"/>
              <a:t>The Guardian</a:t>
            </a:r>
            <a:r>
              <a:rPr lang="en-GB" dirty="0"/>
              <a:t>. [online] 2 Feb. Available at: &lt;https://</a:t>
            </a:r>
            <a:r>
              <a:rPr lang="en-GB" dirty="0" err="1"/>
              <a:t>www.theguardian.com</a:t>
            </a:r>
            <a:r>
              <a:rPr lang="en-GB" dirty="0"/>
              <a:t>/</a:t>
            </a:r>
            <a:r>
              <a:rPr lang="en-GB" dirty="0" err="1"/>
              <a:t>uk</a:t>
            </a:r>
            <a:r>
              <a:rPr lang="en-GB" dirty="0"/>
              <a:t>-news/2020/</a:t>
            </a:r>
            <a:r>
              <a:rPr lang="en-GB" dirty="0" err="1"/>
              <a:t>feb</a:t>
            </a:r>
            <a:r>
              <a:rPr lang="en-GB" dirty="0"/>
              <a:t>/02/will-hs2-really-help-cut-the-uks-carbon-footprint&gt; [Accessed 1 Apr. 2020].</a:t>
            </a:r>
          </a:p>
          <a:p>
            <a:r>
              <a:rPr lang="en-GB" dirty="0"/>
              <a:t>England, N., 2011. </a:t>
            </a:r>
            <a:r>
              <a:rPr lang="en-GB" i="1" dirty="0"/>
              <a:t>A strategic analysis of the sustainability case for High Speed 2</a:t>
            </a:r>
            <a:r>
              <a:rPr lang="en-GB" dirty="0"/>
              <a:t>. Available at: &lt;http://</a:t>
            </a:r>
            <a:r>
              <a:rPr lang="en-GB" dirty="0" err="1"/>
              <a:t>publications.naturalengland.org.uk</a:t>
            </a:r>
            <a:r>
              <a:rPr lang="en-GB" dirty="0"/>
              <a:t>&gt;.</a:t>
            </a:r>
          </a:p>
          <a:p>
            <a:r>
              <a:rPr lang="en-GB" dirty="0"/>
              <a:t>ERM, T., 2013. Appendix F - HS2 and Carbon. p.63.</a:t>
            </a:r>
          </a:p>
          <a:p>
            <a:r>
              <a:rPr lang="en-GB" dirty="0"/>
              <a:t>Government, U., 2018. </a:t>
            </a:r>
            <a:r>
              <a:rPr lang="en-GB" i="1" dirty="0"/>
              <a:t>Safeguarding For Local Authorities</a:t>
            </a:r>
            <a:r>
              <a:rPr lang="en-GB" dirty="0"/>
              <a:t>. [online] Available at: &lt;https://</a:t>
            </a:r>
            <a:r>
              <a:rPr lang="en-GB" dirty="0" err="1"/>
              <a:t>assets.publishing.service.gov.uk</a:t>
            </a:r>
            <a:r>
              <a:rPr lang="en-GB" dirty="0"/>
              <a:t>/government/uploads/system/uploads/</a:t>
            </a:r>
            <a:r>
              <a:rPr lang="en-GB" dirty="0" err="1"/>
              <a:t>attachment_data</a:t>
            </a:r>
            <a:r>
              <a:rPr lang="en-GB" dirty="0"/>
              <a:t>/file/844432/LPA_Ph1.pdf&gt; [Accessed 17 Apr. 2020].</a:t>
            </a:r>
          </a:p>
          <a:p>
            <a:r>
              <a:rPr lang="en-GB" dirty="0"/>
              <a:t>Government, U., 2020. </a:t>
            </a:r>
            <a:r>
              <a:rPr lang="en-GB" i="1" dirty="0"/>
              <a:t>HS2_Sustainability_Policy_P05.pdf</a:t>
            </a:r>
            <a:r>
              <a:rPr lang="en-GB" dirty="0"/>
              <a:t>. [online] Available at: &lt;https://</a:t>
            </a:r>
            <a:r>
              <a:rPr lang="en-GB" dirty="0" err="1"/>
              <a:t>assets.publishing.service.gov.uk</a:t>
            </a:r>
            <a:r>
              <a:rPr lang="en-GB" dirty="0"/>
              <a:t>/government/uploads/system/uploads/</a:t>
            </a:r>
            <a:r>
              <a:rPr lang="en-GB" dirty="0" err="1"/>
              <a:t>attachment_data</a:t>
            </a:r>
            <a:r>
              <a:rPr lang="en-GB" dirty="0"/>
              <a:t>/file/616647/HS2_Sustainability_Policy_P05.pdf&gt; [Accessed 17 Apr. 2020].</a:t>
            </a:r>
          </a:p>
          <a:p>
            <a:r>
              <a:rPr lang="en-GB" dirty="0"/>
              <a:t>Ltd, H., 2020. </a:t>
            </a:r>
            <a:r>
              <a:rPr lang="en-GB" i="1" dirty="0"/>
              <a:t>The environment and sustainability</a:t>
            </a:r>
            <a:r>
              <a:rPr lang="en-GB" dirty="0"/>
              <a:t>. [online] High Speed 2. Available at: &lt;https://www.hs2.org.uk/building-hs2/environment-sustainability/&gt; [Accessed 17 Apr. 2020].</a:t>
            </a:r>
          </a:p>
          <a:p>
            <a:pPr marL="0" indent="0">
              <a:buNone/>
            </a:pPr>
            <a:endParaRPr lang="en-US" dirty="0"/>
          </a:p>
        </p:txBody>
      </p:sp>
      <p:pic>
        <p:nvPicPr>
          <p:cNvPr id="4" name="Audio 3">
            <a:hlinkClick r:id="" action="ppaction://media"/>
            <a:extLst>
              <a:ext uri="{FF2B5EF4-FFF2-40B4-BE49-F238E27FC236}">
                <a16:creationId xmlns:a16="http://schemas.microsoft.com/office/drawing/2014/main" id="{488EF607-AD09-FF47-9B54-D2E6FA3849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7370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2653</TotalTime>
  <Words>1449</Words>
  <Application>Microsoft Macintosh PowerPoint</Application>
  <PresentationFormat>Widescreen</PresentationFormat>
  <Paragraphs>76</Paragraphs>
  <Slides>9</Slides>
  <Notes>8</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The sustainability and environmental factors associated with the HS2 development </vt:lpstr>
      <vt:lpstr>UK sustainable development strategy for HS2 </vt:lpstr>
      <vt:lpstr>Reducing GHG emissions and combat against climate change</vt:lpstr>
      <vt:lpstr>The change in level of carbon emissions following the introduction of HS2</vt:lpstr>
      <vt:lpstr>Predicted decline of carbon emissions from the construction of HS2</vt:lpstr>
      <vt:lpstr>How HS2 plans to protect natural and cultural resources  </vt:lpstr>
      <vt:lpstr>How will HS2 Establish sustainable communities?</vt:lpstr>
      <vt:lpstr>HS2’s approach to achieving a level of sustainable consumption and production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sustainability and environmental factors associated with the HS2 development </dc:title>
  <dc:creator>Christopher Ashmead (1902167)</dc:creator>
  <cp:lastModifiedBy>Christopher Ashmead (1902167)</cp:lastModifiedBy>
  <cp:revision>9</cp:revision>
  <dcterms:created xsi:type="dcterms:W3CDTF">2020-04-04T10:26:00Z</dcterms:created>
  <dcterms:modified xsi:type="dcterms:W3CDTF">2020-04-17T10:36:25Z</dcterms:modified>
</cp:coreProperties>
</file>