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34" r:id="rId1"/>
  </p:sldMasterIdLst>
  <p:notesMasterIdLst>
    <p:notesMasterId r:id="rId5"/>
  </p:notesMasterIdLst>
  <p:handoutMasterIdLst>
    <p:handoutMasterId r:id="rId6"/>
  </p:handoutMasterIdLst>
  <p:sldIdLst>
    <p:sldId id="1483" r:id="rId2"/>
    <p:sldId id="295" r:id="rId3"/>
    <p:sldId id="1494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2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092"/>
    <p:restoredTop sz="82292"/>
  </p:normalViewPr>
  <p:slideViewPr>
    <p:cSldViewPr snapToGrid="0">
      <p:cViewPr varScale="1">
        <p:scale>
          <a:sx n="80" d="100"/>
          <a:sy n="80" d="100"/>
        </p:scale>
        <p:origin x="776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commentAuthors" Target="commentAuthor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openxmlformats.org/officeDocument/2006/relationships/tableStyles" Target="tableStyles.xml"/><Relationship Id="rId5" Type="http://schemas.openxmlformats.org/officeDocument/2006/relationships/notesMaster" Target="notesMasters/notesMaster1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4B73C9-79E7-7148-8C3F-EDA37B559F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1CAB1-F2AA-174E-AB4B-403B13E92B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9B458-96B2-1243-8B2A-2682BE4633DE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7D05-8A03-8446-9500-E9DC7729A5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433D3-5795-0742-9869-1D321BE835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FE604-775E-C048-9AE3-D98FFA096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9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D2087-CAD2-9A49-8085-48271BA328E0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3D2A-5AB6-B146-ADD0-F24AA7B5D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2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689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56183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259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302292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3537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7635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515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143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343447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67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240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99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7176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5" r:id="rId1"/>
    <p:sldLayoutId id="2147484136" r:id="rId2"/>
    <p:sldLayoutId id="2147484137" r:id="rId3"/>
    <p:sldLayoutId id="2147484138" r:id="rId4"/>
    <p:sldLayoutId id="2147484139" r:id="rId5"/>
    <p:sldLayoutId id="2147484140" r:id="rId6"/>
    <p:sldLayoutId id="2147484141" r:id="rId7"/>
    <p:sldLayoutId id="2147484142" r:id="rId8"/>
    <p:sldLayoutId id="2147484143" r:id="rId9"/>
    <p:sldLayoutId id="2147484144" r:id="rId10"/>
    <p:sldLayoutId id="214748414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tiff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.png"/><Relationship Id="rId5" Type="http://schemas.openxmlformats.org/officeDocument/2006/relationships/image" Target="../media/image4.tiff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6.png"/><Relationship Id="rId5" Type="http://schemas.openxmlformats.org/officeDocument/2006/relationships/image" Target="../media/image4.tiff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3E6174-8728-8840-9399-73892C32707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50000"/>
          </a:blip>
          <a:srcRect t="8627" b="6928"/>
          <a:stretch/>
        </p:blipFill>
        <p:spPr>
          <a:xfrm>
            <a:off x="-1" y="-10484"/>
            <a:ext cx="12192001" cy="60142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D6C062-3A06-634C-8CFF-A4EF1750838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0943E4-7AF6-9940-8883-554E036A458F}"/>
              </a:ext>
            </a:extLst>
          </p:cNvPr>
          <p:cNvSpPr txBox="1"/>
          <p:nvPr/>
        </p:nvSpPr>
        <p:spPr>
          <a:xfrm>
            <a:off x="1362634" y="161365"/>
            <a:ext cx="989703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sy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eisiau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stori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D3582B1A-18D1-4D5E-B43D-BB4F469CC2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434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521"/>
    </mc:Choice>
    <mc:Fallback xmlns="">
      <p:transition spd="slow" advTm="155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2B49C7-B6A1-DF44-89B6-2C021C2842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67C4A61-5C8F-1841-A006-0F2686A1AEF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5000"/>
          </a:blip>
          <a:stretch>
            <a:fillRect/>
          </a:stretch>
        </p:blipFill>
        <p:spPr>
          <a:xfrm>
            <a:off x="-1" y="0"/>
            <a:ext cx="12192001" cy="60209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10D641D-8F9C-BC48-A21A-B10FFD911576}"/>
              </a:ext>
            </a:extLst>
          </p:cNvPr>
          <p:cNvSpPr txBox="1"/>
          <p:nvPr/>
        </p:nvSpPr>
        <p:spPr>
          <a:xfrm>
            <a:off x="2510117" y="211736"/>
            <a:ext cx="7763435" cy="12618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i="1" dirty="0" err="1"/>
              <a:t>Dewch</a:t>
            </a:r>
            <a:r>
              <a:rPr lang="en-US" sz="4400" b="1" i="1" dirty="0"/>
              <a:t> </a:t>
            </a:r>
            <a:r>
              <a:rPr lang="en-US" sz="4400" b="1" i="1" dirty="0" err="1"/>
              <a:t>i</a:t>
            </a:r>
            <a:r>
              <a:rPr lang="en-US" sz="4400" b="1" i="1" dirty="0"/>
              <a:t> </a:t>
            </a:r>
            <a:r>
              <a:rPr lang="en-US" sz="4400" b="1" i="1" dirty="0" err="1"/>
              <a:t>eistedd</a:t>
            </a:r>
            <a:r>
              <a:rPr lang="en-US" sz="4400" b="1" i="1" dirty="0"/>
              <a:t> </a:t>
            </a:r>
            <a:r>
              <a:rPr lang="en-US" sz="4400" b="1" i="1" dirty="0" err="1"/>
              <a:t>ar</a:t>
            </a:r>
            <a:r>
              <a:rPr lang="en-US" sz="4400" b="1" i="1" dirty="0"/>
              <a:t> y mat</a:t>
            </a:r>
          </a:p>
          <a:p>
            <a:pPr algn="ctr"/>
            <a:r>
              <a:rPr lang="en-US" sz="3200" b="1" i="1" dirty="0"/>
              <a:t>(London Bridge is falling down)</a:t>
            </a:r>
            <a:endParaRPr lang="en-US" sz="4400" b="1" i="1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3E93C99-D5F4-DA4F-B07F-91A4D7B28A84}"/>
              </a:ext>
            </a:extLst>
          </p:cNvPr>
          <p:cNvSpPr txBox="1">
            <a:spLocks/>
          </p:cNvSpPr>
          <p:nvPr/>
        </p:nvSpPr>
        <p:spPr>
          <a:xfrm>
            <a:off x="1302673" y="1685356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 err="1">
                <a:solidFill>
                  <a:schemeClr val="tx1"/>
                </a:solidFill>
              </a:rPr>
              <a:t>Dewch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i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eistedd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ar</a:t>
            </a:r>
            <a:r>
              <a:rPr lang="en-GB" sz="3600" b="1" dirty="0">
                <a:solidFill>
                  <a:schemeClr val="tx1"/>
                </a:solidFill>
              </a:rPr>
              <a:t> y mat,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 err="1">
                <a:solidFill>
                  <a:schemeClr val="tx1"/>
                </a:solidFill>
              </a:rPr>
              <a:t>Ar</a:t>
            </a:r>
            <a:r>
              <a:rPr lang="en-GB" sz="3600" b="1" dirty="0">
                <a:solidFill>
                  <a:schemeClr val="tx1"/>
                </a:solidFill>
              </a:rPr>
              <a:t> y mat, </a:t>
            </a:r>
            <a:r>
              <a:rPr lang="en-GB" sz="3600" b="1" dirty="0" err="1">
                <a:solidFill>
                  <a:schemeClr val="tx1"/>
                </a:solidFill>
              </a:rPr>
              <a:t>ar</a:t>
            </a:r>
            <a:r>
              <a:rPr lang="en-GB" sz="3600" b="1" dirty="0">
                <a:solidFill>
                  <a:schemeClr val="tx1"/>
                </a:solidFill>
              </a:rPr>
              <a:t> y mat,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 err="1">
                <a:solidFill>
                  <a:schemeClr val="tx1"/>
                </a:solidFill>
              </a:rPr>
              <a:t>Dewch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i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eistedd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ar</a:t>
            </a:r>
            <a:r>
              <a:rPr lang="en-GB" sz="3600" b="1" dirty="0">
                <a:solidFill>
                  <a:schemeClr val="tx1"/>
                </a:solidFill>
              </a:rPr>
              <a:t> y mat,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 err="1">
                <a:solidFill>
                  <a:schemeClr val="tx1"/>
                </a:solidFill>
              </a:rPr>
              <a:t>i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ddarllen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stori</a:t>
            </a:r>
            <a:endParaRPr lang="en-GB" sz="3600" b="1" dirty="0">
              <a:solidFill>
                <a:schemeClr val="tx1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F42AC865-F0EF-42D0-8053-1B85BB69EA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248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897"/>
    </mc:Choice>
    <mc:Fallback xmlns="">
      <p:transition spd="slow" advTm="618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2B49C7-B6A1-DF44-89B6-2C021C2842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67C4A61-5C8F-1841-A006-0F2686A1AEF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35000"/>
          </a:blip>
          <a:stretch>
            <a:fillRect/>
          </a:stretch>
        </p:blipFill>
        <p:spPr>
          <a:xfrm>
            <a:off x="-1" y="0"/>
            <a:ext cx="12192001" cy="60209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10D641D-8F9C-BC48-A21A-B10FFD911576}"/>
              </a:ext>
            </a:extLst>
          </p:cNvPr>
          <p:cNvSpPr txBox="1"/>
          <p:nvPr/>
        </p:nvSpPr>
        <p:spPr>
          <a:xfrm>
            <a:off x="2510117" y="211736"/>
            <a:ext cx="7763435" cy="12618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i="1" dirty="0" err="1"/>
              <a:t>Dewch</a:t>
            </a:r>
            <a:r>
              <a:rPr lang="en-US" sz="4400" b="1" i="1" dirty="0"/>
              <a:t> </a:t>
            </a:r>
            <a:r>
              <a:rPr lang="en-US" sz="4400" b="1" i="1" dirty="0" err="1"/>
              <a:t>i</a:t>
            </a:r>
            <a:r>
              <a:rPr lang="en-US" sz="4400" b="1" i="1" dirty="0"/>
              <a:t> </a:t>
            </a:r>
            <a:r>
              <a:rPr lang="en-US" sz="4400" b="1" i="1" dirty="0" err="1"/>
              <a:t>eistedd</a:t>
            </a:r>
            <a:r>
              <a:rPr lang="en-US" sz="4400" b="1" i="1" dirty="0"/>
              <a:t> </a:t>
            </a:r>
            <a:r>
              <a:rPr lang="en-US" sz="4400" b="1" i="1" dirty="0" err="1"/>
              <a:t>ar</a:t>
            </a:r>
            <a:r>
              <a:rPr lang="en-US" sz="4400" b="1" i="1" dirty="0"/>
              <a:t> y mat</a:t>
            </a:r>
          </a:p>
          <a:p>
            <a:pPr algn="ctr"/>
            <a:r>
              <a:rPr lang="en-US" sz="3200" b="1" i="1" dirty="0"/>
              <a:t>(Clementine)</a:t>
            </a:r>
            <a:endParaRPr lang="en-US" sz="4400" b="1" i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7D335D0-7544-4340-A937-3779E61F7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0117" y="1772816"/>
            <a:ext cx="7763435" cy="35522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b="1" dirty="0" err="1">
                <a:solidFill>
                  <a:schemeClr val="tx1"/>
                </a:solidFill>
              </a:rPr>
              <a:t>Dewch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i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eistedd</a:t>
            </a:r>
            <a:r>
              <a:rPr lang="en-US" sz="3600" b="1" dirty="0">
                <a:solidFill>
                  <a:schemeClr val="tx1"/>
                </a:solidFill>
              </a:rPr>
              <a:t>!</a:t>
            </a:r>
          </a:p>
          <a:p>
            <a:pPr marL="0" indent="0">
              <a:buNone/>
            </a:pPr>
            <a:r>
              <a:rPr lang="en-US" sz="3600" b="1" dirty="0" err="1">
                <a:solidFill>
                  <a:schemeClr val="tx1"/>
                </a:solidFill>
              </a:rPr>
              <a:t>Dewch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i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eistedd</a:t>
            </a:r>
            <a:r>
              <a:rPr lang="en-US" sz="3600" b="1" dirty="0">
                <a:solidFill>
                  <a:schemeClr val="tx1"/>
                </a:solidFill>
              </a:rPr>
              <a:t>!</a:t>
            </a:r>
          </a:p>
          <a:p>
            <a:pPr marL="0" indent="0">
              <a:buNone/>
            </a:pPr>
            <a:r>
              <a:rPr lang="en-US" sz="3600" b="1" dirty="0" err="1">
                <a:solidFill>
                  <a:schemeClr val="tx1"/>
                </a:solidFill>
              </a:rPr>
              <a:t>Ar</a:t>
            </a:r>
            <a:r>
              <a:rPr lang="en-US" sz="3600" b="1" dirty="0">
                <a:solidFill>
                  <a:schemeClr val="tx1"/>
                </a:solidFill>
              </a:rPr>
              <a:t> y carped </a:t>
            </a:r>
            <a:r>
              <a:rPr lang="en-US" sz="3600" b="1" dirty="0" err="1">
                <a:solidFill>
                  <a:schemeClr val="tx1"/>
                </a:solidFill>
              </a:rPr>
              <a:t>gyda</a:t>
            </a:r>
            <a:r>
              <a:rPr lang="en-US" sz="3600" b="1" dirty="0">
                <a:solidFill>
                  <a:schemeClr val="tx1"/>
                </a:solidFill>
              </a:rPr>
              <a:t> fi.</a:t>
            </a:r>
          </a:p>
          <a:p>
            <a:pPr marL="0" indent="0">
              <a:buNone/>
            </a:pPr>
            <a:r>
              <a:rPr lang="en-US" sz="3600" b="1" dirty="0" err="1">
                <a:solidFill>
                  <a:schemeClr val="tx1"/>
                </a:solidFill>
              </a:rPr>
              <a:t>Dewch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i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eistedd</a:t>
            </a:r>
            <a:r>
              <a:rPr lang="en-US" sz="3600" b="1" dirty="0">
                <a:solidFill>
                  <a:schemeClr val="tx1"/>
                </a:solidFill>
              </a:rPr>
              <a:t>, </a:t>
            </a:r>
            <a:r>
              <a:rPr lang="en-US" sz="3600" b="1" dirty="0" err="1">
                <a:solidFill>
                  <a:schemeClr val="tx1"/>
                </a:solidFill>
              </a:rPr>
              <a:t>dewch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i</a:t>
            </a:r>
            <a:r>
              <a:rPr lang="en-US" sz="3600" b="1" dirty="0">
                <a:solidFill>
                  <a:schemeClr val="tx1"/>
                </a:solidFill>
              </a:rPr>
              <a:t> </a:t>
            </a:r>
            <a:r>
              <a:rPr lang="en-US" sz="3600" b="1" dirty="0" err="1">
                <a:solidFill>
                  <a:schemeClr val="tx1"/>
                </a:solidFill>
              </a:rPr>
              <a:t>eistedd</a:t>
            </a:r>
            <a:endParaRPr lang="en-US" sz="36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600" b="1" dirty="0" err="1">
                <a:solidFill>
                  <a:schemeClr val="tx1"/>
                </a:solidFill>
              </a:rPr>
              <a:t>Ar</a:t>
            </a:r>
            <a:r>
              <a:rPr lang="en-US" sz="3600" b="1" dirty="0">
                <a:solidFill>
                  <a:schemeClr val="tx1"/>
                </a:solidFill>
              </a:rPr>
              <a:t> y carped </a:t>
            </a:r>
            <a:r>
              <a:rPr lang="en-US" sz="3600" b="1" dirty="0" err="1">
                <a:solidFill>
                  <a:schemeClr val="tx1"/>
                </a:solidFill>
              </a:rPr>
              <a:t>gyda</a:t>
            </a:r>
            <a:r>
              <a:rPr lang="en-US" sz="3600" b="1" dirty="0">
                <a:solidFill>
                  <a:schemeClr val="tx1"/>
                </a:solidFill>
              </a:rPr>
              <a:t> fi!</a:t>
            </a:r>
          </a:p>
        </p:txBody>
      </p:sp>
      <p:pic>
        <p:nvPicPr>
          <p:cNvPr id="2" name="Video 1">
            <a:hlinkClick r:id="" action="ppaction://media"/>
            <a:extLst>
              <a:ext uri="{FF2B5EF4-FFF2-40B4-BE49-F238E27FC236}">
                <a16:creationId xmlns:a16="http://schemas.microsoft.com/office/drawing/2014/main" id="{6AD6B781-2B9E-4DD4-913F-8DC9D1944C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58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79"/>
    </mc:Choice>
    <mc:Fallback xmlns="">
      <p:transition spd="slow" advTm="130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4566</TotalTime>
  <Words>80</Words>
  <Application>Microsoft Macintosh PowerPoint</Application>
  <PresentationFormat>Widescreen</PresentationFormat>
  <Paragraphs>16</Paragraphs>
  <Slides>3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Gill Sans MT</vt:lpstr>
      <vt:lpstr>Impact</vt:lpstr>
      <vt:lpstr>Noteworthy Light</vt:lpstr>
      <vt:lpstr>Badge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2</dc:title>
  <dc:creator>Microsoft Office User</dc:creator>
  <cp:lastModifiedBy>Nia Evans</cp:lastModifiedBy>
  <cp:revision>636</cp:revision>
  <cp:lastPrinted>2021-12-06T10:28:23Z</cp:lastPrinted>
  <dcterms:created xsi:type="dcterms:W3CDTF">2015-12-21T14:17:18Z</dcterms:created>
  <dcterms:modified xsi:type="dcterms:W3CDTF">2022-02-07T16:36:12Z</dcterms:modified>
</cp:coreProperties>
</file>